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66" r:id="rId2"/>
    <p:sldId id="257" r:id="rId3"/>
    <p:sldId id="398" r:id="rId4"/>
    <p:sldId id="399" r:id="rId5"/>
    <p:sldId id="400" r:id="rId6"/>
    <p:sldId id="401" r:id="rId7"/>
    <p:sldId id="395" r:id="rId8"/>
    <p:sldId id="402" r:id="rId9"/>
    <p:sldId id="404" r:id="rId10"/>
    <p:sldId id="403" r:id="rId11"/>
    <p:sldId id="424" r:id="rId12"/>
    <p:sldId id="423" r:id="rId13"/>
    <p:sldId id="422" r:id="rId14"/>
    <p:sldId id="426" r:id="rId15"/>
    <p:sldId id="428" r:id="rId16"/>
    <p:sldId id="430" r:id="rId17"/>
    <p:sldId id="429" r:id="rId18"/>
    <p:sldId id="431" r:id="rId19"/>
    <p:sldId id="396" r:id="rId20"/>
    <p:sldId id="405" r:id="rId21"/>
    <p:sldId id="438" r:id="rId22"/>
    <p:sldId id="406" r:id="rId23"/>
    <p:sldId id="407" r:id="rId24"/>
    <p:sldId id="408" r:id="rId25"/>
    <p:sldId id="432" r:id="rId26"/>
    <p:sldId id="433" r:id="rId27"/>
    <p:sldId id="397" r:id="rId28"/>
    <p:sldId id="409" r:id="rId29"/>
    <p:sldId id="434" r:id="rId30"/>
    <p:sldId id="436" r:id="rId31"/>
    <p:sldId id="435" r:id="rId32"/>
    <p:sldId id="437" r:id="rId33"/>
    <p:sldId id="393" r:id="rId34"/>
    <p:sldId id="410" r:id="rId35"/>
    <p:sldId id="412" r:id="rId36"/>
    <p:sldId id="413" r:id="rId37"/>
    <p:sldId id="416" r:id="rId38"/>
    <p:sldId id="394" r:id="rId39"/>
    <p:sldId id="417" r:id="rId40"/>
    <p:sldId id="418" r:id="rId41"/>
    <p:sldId id="419" r:id="rId42"/>
    <p:sldId id="420" r:id="rId43"/>
    <p:sldId id="421"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0000FF"/>
    <a:srgbClr val="552579"/>
    <a:srgbClr val="66FFFF"/>
    <a:srgbClr val="006600"/>
    <a:srgbClr val="1D188A"/>
    <a:srgbClr val="FF99CC"/>
    <a:srgbClr val="5C2C04"/>
    <a:srgbClr val="AC8300"/>
    <a:srgbClr val="36174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91" autoAdjust="0"/>
    <p:restoredTop sz="86432" autoAdjust="0"/>
  </p:normalViewPr>
  <p:slideViewPr>
    <p:cSldViewPr>
      <p:cViewPr varScale="1">
        <p:scale>
          <a:sx n="70" d="100"/>
          <a:sy n="70" d="100"/>
        </p:scale>
        <p:origin x="-1578" y="-102"/>
      </p:cViewPr>
      <p:guideLst>
        <p:guide orient="horz" pos="2160"/>
        <p:guide pos="2880"/>
      </p:guideLst>
    </p:cSldViewPr>
  </p:slideViewPr>
  <p:outlineViewPr>
    <p:cViewPr>
      <p:scale>
        <a:sx n="33" d="100"/>
        <a:sy n="33" d="100"/>
      </p:scale>
      <p:origin x="0" y="20285"/>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12/27/2025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12/27/2025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FFFF00"/>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JANUARY 4</a:t>
            </a:r>
            <a:r>
              <a:rPr lang="en-US" b="1" baseline="30000" dirty="0" smtClean="0">
                <a:solidFill>
                  <a:schemeClr val="tx1"/>
                </a:solidFill>
              </a:rPr>
              <a:t>TH</a:t>
            </a:r>
            <a:r>
              <a:rPr lang="en-US" b="1" dirty="0" smtClean="0">
                <a:solidFill>
                  <a:schemeClr val="tx1"/>
                </a:solidFill>
              </a:rPr>
              <a:t> </a:t>
            </a:r>
            <a:r>
              <a:rPr lang="en-US" b="1" dirty="0" smtClean="0">
                <a:solidFill>
                  <a:schemeClr val="tx1"/>
                </a:solidFill>
              </a:rPr>
              <a:t>2026</a:t>
            </a:r>
            <a:r>
              <a:rPr lang="en-US" b="1" dirty="0" smtClean="0">
                <a:solidFill>
                  <a:schemeClr val="tx1"/>
                </a:solidFill>
              </a:rPr>
              <a:t/>
            </a:r>
            <a:br>
              <a:rPr lang="en-US" b="1" dirty="0" smtClean="0">
                <a:solidFill>
                  <a:schemeClr val="tx1"/>
                </a:solidFill>
              </a:rPr>
            </a:br>
            <a:r>
              <a:rPr lang="en-US" b="1" dirty="0" smtClean="0">
                <a:solidFill>
                  <a:srgbClr val="C00000"/>
                </a:solidFill>
                <a:latin typeface="Agency FB" pitchFamily="34" charset="0"/>
              </a:rPr>
              <a:t>Sermon by Pastor MARC E SIMEON</a:t>
            </a:r>
            <a:endParaRPr lang="en-US" dirty="0">
              <a:solidFill>
                <a:srgbClr val="C00000"/>
              </a:solidFill>
              <a:latin typeface="Agency FB" pitchFamily="34" charset="0"/>
            </a:endParaRPr>
          </a:p>
        </p:txBody>
      </p:sp>
      <p:sp>
        <p:nvSpPr>
          <p:cNvPr id="3" name="Subtitle 2"/>
          <p:cNvSpPr>
            <a:spLocks noGrp="1"/>
          </p:cNvSpPr>
          <p:nvPr>
            <p:ph type="subTitle" idx="1"/>
          </p:nvPr>
        </p:nvSpPr>
        <p:spPr>
          <a:xfrm>
            <a:off x="0" y="2743200"/>
            <a:ext cx="9144000" cy="4114800"/>
          </a:xfrm>
          <a:solidFill>
            <a:srgbClr val="0000FF"/>
          </a:solidFill>
        </p:spPr>
        <p:style>
          <a:lnRef idx="1">
            <a:schemeClr val="accent5"/>
          </a:lnRef>
          <a:fillRef idx="2">
            <a:schemeClr val="accent5"/>
          </a:fillRef>
          <a:effectRef idx="1">
            <a:schemeClr val="accent5"/>
          </a:effectRef>
          <a:fontRef idx="minor">
            <a:schemeClr val="dk1"/>
          </a:fontRef>
        </p:style>
        <p:txBody>
          <a:bodyPr>
            <a:normAutofit/>
          </a:bodyPr>
          <a:lstStyle/>
          <a:p>
            <a:r>
              <a:rPr lang="fr-FR" sz="4000" b="1" dirty="0" smtClean="0">
                <a:solidFill>
                  <a:schemeClr val="bg1"/>
                </a:solidFill>
                <a:latin typeface="Copperplate Gothic Bold" pitchFamily="34" charset="0"/>
              </a:rPr>
              <a:t>Les Consignes de Dieu avant la Traversée de L’année 2026</a:t>
            </a:r>
            <a:endParaRPr lang="en-US" sz="4000" dirty="0" smtClean="0">
              <a:solidFill>
                <a:schemeClr val="bg1"/>
              </a:solidFill>
              <a:latin typeface="Copperplate Gothic Bold" pitchFamily="34" charset="0"/>
            </a:endParaRPr>
          </a:p>
          <a:p>
            <a:endParaRPr lang="en-US" sz="4000" b="1" dirty="0" smtClean="0">
              <a:solidFill>
                <a:srgbClr val="FFFF00"/>
              </a:solidFill>
              <a:latin typeface="Copperplate Gothic Bold" pitchFamily="34" charset="0"/>
            </a:endParaRPr>
          </a:p>
          <a:p>
            <a:r>
              <a:rPr lang="en-US" sz="4000" b="1" dirty="0" smtClean="0">
                <a:solidFill>
                  <a:srgbClr val="FFFF00"/>
                </a:solidFill>
                <a:latin typeface="Copperplate Gothic Bold" pitchFamily="34" charset="0"/>
              </a:rPr>
              <a:t>The </a:t>
            </a:r>
            <a:r>
              <a:rPr lang="en-US" sz="4000" b="1" dirty="0" smtClean="0">
                <a:solidFill>
                  <a:srgbClr val="FFFF00"/>
                </a:solidFill>
                <a:latin typeface="Copperplate Gothic Bold" pitchFamily="34" charset="0"/>
              </a:rPr>
              <a:t>Guidelines of God before the Crossing of the Year 2026</a:t>
            </a:r>
            <a:endParaRPr lang="en-US" sz="4000" dirty="0">
              <a:solidFill>
                <a:srgbClr val="FFFF00"/>
              </a:solidFill>
              <a:latin typeface="Copperplate Gothic Bold"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400" b="1" dirty="0" smtClean="0">
                <a:solidFill>
                  <a:srgbClr val="FF0000"/>
                </a:solidFill>
                <a:latin typeface="Arial Rounded MT Bold" pitchFamily="34" charset="0"/>
              </a:rPr>
              <a:t>DEUTÉRONOME 6 : 4-15</a:t>
            </a:r>
            <a:endParaRPr lang="en-US" sz="4400" dirty="0" smtClean="0">
              <a:solidFill>
                <a:srgbClr val="FF0000"/>
              </a:solidFill>
              <a:latin typeface="Arial Rounded MT Bold" pitchFamily="34" charset="0"/>
            </a:endParaRPr>
          </a:p>
          <a:p>
            <a:pPr algn="just"/>
            <a:r>
              <a:rPr lang="fr-FR" sz="4400" dirty="0" smtClean="0">
                <a:solidFill>
                  <a:srgbClr val="0000FF"/>
                </a:solidFill>
                <a:latin typeface="Arial Rounded MT Bold" pitchFamily="34" charset="0"/>
              </a:rPr>
              <a:t>4 ¶ Écoute, Israël! l'Éternel, notre Dieu, est le seul Éternel.</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5 Tu aimeras l'Éternel, ton Dieu, de tout ton cœur, de toute ton âme et de toute ta force.</a:t>
            </a:r>
            <a:endParaRPr lang="en-US" sz="4400" dirty="0" smtClean="0">
              <a:solidFill>
                <a:srgbClr val="FF0000"/>
              </a:solidFill>
              <a:latin typeface="Arial Rounded MT Bold" pitchFamily="34" charset="0"/>
            </a:endParaRPr>
          </a:p>
          <a:p>
            <a:pPr algn="just"/>
            <a:r>
              <a:rPr lang="fr-FR" sz="4400" dirty="0" smtClean="0">
                <a:solidFill>
                  <a:srgbClr val="0000FF"/>
                </a:solidFill>
                <a:latin typeface="Arial Rounded MT Bold" pitchFamily="34" charset="0"/>
              </a:rPr>
              <a:t> 6 Et ces commandements, que je te donne aujourd'hui, seront dans ton cœur.</a:t>
            </a:r>
            <a:endParaRPr lang="en-US" sz="4400" dirty="0" smtClean="0">
              <a:solidFill>
                <a:srgbClr val="0000FF"/>
              </a:solidFill>
              <a:latin typeface="Arial Rounded MT Bold" pitchFamily="34" charset="0"/>
            </a:endParaRPr>
          </a:p>
          <a:p>
            <a:pPr algn="just"/>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400" dirty="0" smtClean="0">
                <a:solidFill>
                  <a:srgbClr val="0000FF"/>
                </a:solidFill>
                <a:latin typeface="Arial Rounded MT Bold" pitchFamily="34" charset="0"/>
              </a:rPr>
              <a:t>7 </a:t>
            </a:r>
            <a:r>
              <a:rPr lang="fr-FR" sz="4400" dirty="0" smtClean="0">
                <a:solidFill>
                  <a:srgbClr val="0000FF"/>
                </a:solidFill>
                <a:latin typeface="Arial Rounded MT Bold" pitchFamily="34" charset="0"/>
              </a:rPr>
              <a:t>Tu les inculqueras à tes enfants, et tu en parleras quand tu seras dans ta maison, quand tu iras en voyage, quand tu te coucheras et quand tu te lèveras.</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8 Tu les lieras comme un signe sur tes mains, et ils seront comme des fronteaux entre tes yeux.</a:t>
            </a:r>
            <a:endParaRPr lang="en-US" sz="4400" dirty="0" smtClean="0">
              <a:solidFill>
                <a:srgbClr val="FF0000"/>
              </a:solidFill>
              <a:latin typeface="Arial Rounded MT Bold" pitchFamily="34" charset="0"/>
            </a:endParaRPr>
          </a:p>
          <a:p>
            <a:pPr algn="just"/>
            <a:r>
              <a:rPr lang="fr-FR" sz="4400" dirty="0" smtClean="0">
                <a:solidFill>
                  <a:srgbClr val="0000FF"/>
                </a:solidFill>
                <a:latin typeface="Arial Rounded MT Bold" pitchFamily="34" charset="0"/>
              </a:rPr>
              <a:t> 9 Tu les écriras sur les poteaux de ta maison et sur tes portes</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400" dirty="0" smtClean="0">
                <a:solidFill>
                  <a:srgbClr val="0000FF"/>
                </a:solidFill>
                <a:latin typeface="Arial Rounded MT Bold" pitchFamily="34" charset="0"/>
              </a:rPr>
              <a:t>10 </a:t>
            </a:r>
            <a:r>
              <a:rPr lang="fr-FR" sz="4400" dirty="0" smtClean="0">
                <a:solidFill>
                  <a:srgbClr val="0000FF"/>
                </a:solidFill>
                <a:latin typeface="Arial Rounded MT Bold" pitchFamily="34" charset="0"/>
              </a:rPr>
              <a:t>L'Éternel, ton Dieu, te fera entrer dans le pays qu'il a juré à tes pères, à Abraham, à Isaac et à Jacob, de te donner. Tu posséderas de grandes et bonnes villes que tu n'as point bâties,</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11 des maisons qui sont pleines de toutes sortes de biens et que tu n'as point remplies, des citernes creusées que tu n'as point creusées, des vignes et des oliviers que tu n'as point plantés. </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0000FF"/>
                </a:solidFill>
                <a:latin typeface="Arial Rounded MT Bold" pitchFamily="34" charset="0"/>
              </a:rPr>
              <a:t>12 </a:t>
            </a:r>
            <a:r>
              <a:rPr lang="fr-FR" sz="4400" dirty="0" smtClean="0">
                <a:solidFill>
                  <a:srgbClr val="0000FF"/>
                </a:solidFill>
                <a:latin typeface="Arial Rounded MT Bold" pitchFamily="34" charset="0"/>
              </a:rPr>
              <a:t>Lorsque tu mangeras et te rassasieras, garde-toi d'oublier l'Éternel, qui t'a fait sortir du pays d'Égypte, de la maison de servitude.</a:t>
            </a:r>
            <a:endParaRPr lang="en-US" sz="4400" dirty="0" smtClean="0">
              <a:solidFill>
                <a:srgbClr val="0000FF"/>
              </a:solidFill>
              <a:latin typeface="Arial Rounded MT Bold" pitchFamily="34" charset="0"/>
            </a:endParaRPr>
          </a:p>
          <a:p>
            <a:pPr algn="just"/>
            <a:r>
              <a:rPr lang="fr-FR" sz="4400" dirty="0" smtClean="0">
                <a:solidFill>
                  <a:srgbClr val="0000FF"/>
                </a:solidFill>
                <a:latin typeface="Arial Rounded MT Bold" pitchFamily="34" charset="0"/>
              </a:rPr>
              <a:t> </a:t>
            </a:r>
            <a:r>
              <a:rPr lang="fr-FR" sz="4400" dirty="0" smtClean="0">
                <a:solidFill>
                  <a:srgbClr val="FF0000"/>
                </a:solidFill>
                <a:latin typeface="Arial Rounded MT Bold" pitchFamily="34" charset="0"/>
              </a:rPr>
              <a:t>13 Tu craindras l'Éternel, ton Dieu, tu le serviras, et tu jureras par son nom.</a:t>
            </a:r>
            <a:endParaRPr lang="en-US" sz="4400" dirty="0" smtClean="0">
              <a:solidFill>
                <a:srgbClr val="FF0000"/>
              </a:solidFill>
              <a:latin typeface="Arial Rounded MT Bold" pitchFamily="34" charset="0"/>
            </a:endParaRPr>
          </a:p>
          <a:p>
            <a:pPr algn="just"/>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dirty="0" smtClean="0">
                <a:solidFill>
                  <a:srgbClr val="0000FF"/>
                </a:solidFill>
                <a:latin typeface="Arial Rounded MT Bold" pitchFamily="34" charset="0"/>
              </a:rPr>
              <a:t>14 </a:t>
            </a:r>
            <a:r>
              <a:rPr lang="fr-FR" sz="4400" dirty="0" smtClean="0">
                <a:solidFill>
                  <a:srgbClr val="0000FF"/>
                </a:solidFill>
                <a:latin typeface="Arial Rounded MT Bold" pitchFamily="34" charset="0"/>
              </a:rPr>
              <a:t>Vous n'irez point après d'autres dieux, d'entre les dieux des peuples qui sont autour de vous;</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15 car l'Éternel, ton Dieu, est un Dieu jaloux au milieu de toi. La colère de l'Éternel, ton Dieu, s'enflammerait contre toi, et il t'exterminerait de dessus la terre.</a:t>
            </a:r>
            <a:endParaRPr lang="en-US" sz="44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ctr"/>
            <a:r>
              <a:rPr lang="en-US" sz="4400" b="1" dirty="0" smtClean="0">
                <a:solidFill>
                  <a:srgbClr val="C00000"/>
                </a:solidFill>
                <a:latin typeface="Arial Rounded MT Bold" pitchFamily="34" charset="0"/>
              </a:rPr>
              <a:t>INTRODUCTION</a:t>
            </a:r>
            <a:endParaRPr lang="en-US" sz="4400" dirty="0" smtClean="0">
              <a:solidFill>
                <a:srgbClr val="C00000"/>
              </a:solidFill>
              <a:latin typeface="Arial Rounded MT Bold" pitchFamily="34" charset="0"/>
            </a:endParaRPr>
          </a:p>
          <a:p>
            <a:pPr lvl="0" algn="just"/>
            <a:r>
              <a:rPr lang="en-US" sz="4400" dirty="0" smtClean="0">
                <a:latin typeface="Arial Rounded MT Bold" pitchFamily="34" charset="0"/>
              </a:rPr>
              <a:t>Every year has its own package of blessings and curses just as the crossing of the Jordan River had both a potential for blessing and for cursing.</a:t>
            </a:r>
          </a:p>
          <a:p>
            <a:pPr lvl="0" algn="just"/>
            <a:r>
              <a:rPr lang="fr-FR" sz="4400" dirty="0" smtClean="0">
                <a:solidFill>
                  <a:srgbClr val="C00000"/>
                </a:solidFill>
                <a:latin typeface="Arial Rounded MT Bold" pitchFamily="34" charset="0"/>
              </a:rPr>
              <a:t>Chaque année apporte son lot de bénédictions et de malédictions, tout comme la traversée du Jourdain comportait à la fois un potentiel de bénédiction et de malédiction</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lvl="0" algn="just"/>
            <a:r>
              <a:rPr lang="en-US" sz="4400" dirty="0" smtClean="0">
                <a:latin typeface="Arial Rounded MT Bold" pitchFamily="34" charset="0"/>
              </a:rPr>
              <a:t>Moses </a:t>
            </a:r>
            <a:r>
              <a:rPr lang="en-US" sz="4400" dirty="0" smtClean="0">
                <a:latin typeface="Arial Rounded MT Bold" pitchFamily="34" charset="0"/>
              </a:rPr>
              <a:t>took his time to elaborate the rules and the conditions of God to the Israelites just like a broker of a contract would take time to make sure that both parties are on the same page.</a:t>
            </a:r>
          </a:p>
          <a:p>
            <a:pPr lvl="0" algn="just"/>
            <a:r>
              <a:rPr lang="fr-FR" sz="4400" dirty="0" smtClean="0">
                <a:solidFill>
                  <a:srgbClr val="C00000"/>
                </a:solidFill>
                <a:latin typeface="Arial Rounded MT Bold" pitchFamily="34" charset="0"/>
              </a:rPr>
              <a:t>Moïse a pris le temps d'expliquer en détail les règles et les conditions de Dieu aux Israélites, tout comme un négociateur de contrat prendrait le temps de s'assurer que les deux parties sont sur la même longueur d'onde.</a:t>
            </a:r>
            <a:r>
              <a:rPr lang="en-US" sz="4400" dirty="0" smtClean="0">
                <a:solidFill>
                  <a:srgbClr val="C00000"/>
                </a:solidFill>
                <a:latin typeface="Arial Rounded MT Bold" pitchFamily="34" charset="0"/>
              </a:rPr>
              <a:t> </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lvl="0" algn="just"/>
            <a:r>
              <a:rPr lang="en-US" sz="4400" dirty="0" smtClean="0">
                <a:latin typeface="Arial Rounded MT Bold" pitchFamily="34" charset="0"/>
              </a:rPr>
              <a:t>Moses </a:t>
            </a:r>
            <a:r>
              <a:rPr lang="en-US" sz="4400" dirty="0" smtClean="0">
                <a:latin typeface="Arial Rounded MT Bold" pitchFamily="34" charset="0"/>
              </a:rPr>
              <a:t>avowed to the Children of Jacob that they were about to step into their greatest blessing or to their greatest doom, based on how they relate to God on the other side of Jordan.</a:t>
            </a:r>
          </a:p>
          <a:p>
            <a:pPr lvl="0" algn="just"/>
            <a:r>
              <a:rPr lang="fr-FR" sz="4400" dirty="0" smtClean="0">
                <a:solidFill>
                  <a:srgbClr val="C00000"/>
                </a:solidFill>
                <a:latin typeface="Arial Rounded MT Bold" pitchFamily="34" charset="0"/>
              </a:rPr>
              <a:t>Moïse a déclaré aux enfants de Jacob qu'ils étaient sur le point de connaître soit leur plus grande bénédiction, soit leur plus grande malédiction, selon la manière dont ils se comporteraient envers Dieu de l'autre côté du Jourdain.</a:t>
            </a:r>
            <a:r>
              <a:rPr lang="en-US" sz="4400" dirty="0" smtClean="0">
                <a:solidFill>
                  <a:srgbClr val="C00000"/>
                </a:solidFill>
                <a:latin typeface="Arial Rounded MT Bold" pitchFamily="34" charset="0"/>
              </a:rPr>
              <a:t> </a:t>
            </a:r>
            <a:endParaRPr lang="en-US" sz="4400" dirty="0">
              <a:solidFill>
                <a:srgbClr val="C0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dirty="0" smtClean="0">
                <a:latin typeface="Arial Rounded MT Bold" pitchFamily="34" charset="0"/>
              </a:rPr>
              <a:t>This </a:t>
            </a:r>
            <a:r>
              <a:rPr lang="en-US" sz="4400" dirty="0" smtClean="0">
                <a:latin typeface="Arial Rounded MT Bold" pitchFamily="34" charset="0"/>
              </a:rPr>
              <a:t>coming year presents the same arrangements for potential good or evil based on how we relate to God.</a:t>
            </a:r>
          </a:p>
          <a:p>
            <a:pPr algn="just"/>
            <a:r>
              <a:rPr lang="fr-FR" sz="4400" dirty="0" smtClean="0">
                <a:solidFill>
                  <a:srgbClr val="C00000"/>
                </a:solidFill>
                <a:latin typeface="Arial Rounded MT Bold" pitchFamily="34" charset="0"/>
              </a:rPr>
              <a:t>L'année à venir présente les mêmes possibilités de bien ou de mal, selon la manière dont nous nous rapportons à Dieu.</a:t>
            </a:r>
            <a:r>
              <a:rPr lang="en-US" sz="4400" dirty="0" smtClean="0">
                <a:solidFill>
                  <a:srgbClr val="C00000"/>
                </a:solidFill>
                <a:latin typeface="Arial Rounded MT Bold" pitchFamily="34" charset="0"/>
              </a:rPr>
              <a:t> </a:t>
            </a:r>
            <a:r>
              <a:rPr lang="fr-FR" sz="4400" dirty="0" smtClean="0"/>
              <a:t> </a:t>
            </a:r>
            <a:endParaRPr lang="en-US" sz="4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fontAlgn="base"/>
            <a:r>
              <a:rPr lang="en-US" sz="4400" dirty="0" smtClean="0">
                <a:latin typeface="Arial Rounded MT Bold" pitchFamily="34" charset="0"/>
              </a:rPr>
              <a:t>If you analyze this year from the optics on man, it’s already a disaster</a:t>
            </a:r>
            <a:r>
              <a:rPr lang="en-US" sz="4400" dirty="0" smtClean="0">
                <a:latin typeface="Arial Rounded MT Bold" pitchFamily="34" charset="0"/>
              </a:rPr>
              <a:t>.</a:t>
            </a:r>
          </a:p>
          <a:p>
            <a:pPr lvl="0" algn="just" fontAlgn="base"/>
            <a:r>
              <a:rPr lang="en-US" sz="4400" dirty="0" smtClean="0">
                <a:solidFill>
                  <a:srgbClr val="FF0000"/>
                </a:solidFill>
                <a:latin typeface="Arial Rounded MT Bold" pitchFamily="34" charset="0"/>
              </a:rPr>
              <a:t>If </a:t>
            </a:r>
            <a:r>
              <a:rPr lang="en-US" sz="4400" dirty="0" smtClean="0">
                <a:solidFill>
                  <a:srgbClr val="FF0000"/>
                </a:solidFill>
                <a:latin typeface="Arial Rounded MT Bold" pitchFamily="34" charset="0"/>
              </a:rPr>
              <a:t>you encounter this year from the optics of God, it’s no different than any other year. </a:t>
            </a:r>
            <a:endParaRPr lang="en-US" sz="4400" dirty="0" smtClean="0">
              <a:solidFill>
                <a:srgbClr val="FF0000"/>
              </a:solidFill>
              <a:latin typeface="Arial Rounded MT Bold" pitchFamily="34" charset="0"/>
            </a:endParaRPr>
          </a:p>
          <a:p>
            <a:pPr lvl="0" algn="just" fontAlgn="base"/>
            <a:r>
              <a:rPr lang="en-US" sz="4400" dirty="0" smtClean="0">
                <a:latin typeface="Arial Rounded MT Bold" pitchFamily="34" charset="0"/>
              </a:rPr>
              <a:t>There </a:t>
            </a:r>
            <a:r>
              <a:rPr lang="en-US" sz="4400" dirty="0" smtClean="0">
                <a:latin typeface="Arial Rounded MT Bold" pitchFamily="34" charset="0"/>
              </a:rPr>
              <a:t>will be new diseases but He is Jehovah </a:t>
            </a:r>
            <a:r>
              <a:rPr lang="en-US" sz="4400" dirty="0" err="1" smtClean="0">
                <a:latin typeface="Arial Rounded MT Bold" pitchFamily="34" charset="0"/>
              </a:rPr>
              <a:t>Rapha</a:t>
            </a:r>
            <a:r>
              <a:rPr lang="en-US" sz="4400" dirty="0" smtClean="0">
                <a:latin typeface="Arial Rounded MT Bold" pitchFamily="34" charset="0"/>
              </a:rPr>
              <a:t> (The </a:t>
            </a:r>
            <a:r>
              <a:rPr lang="en-US" sz="4400" cap="small" dirty="0" smtClean="0">
                <a:latin typeface="Arial Rounded MT Bold" pitchFamily="34" charset="0"/>
              </a:rPr>
              <a:t>Lord</a:t>
            </a:r>
            <a:r>
              <a:rPr lang="en-US" sz="4400" dirty="0" smtClean="0">
                <a:latin typeface="Arial Rounded MT Bold" pitchFamily="34" charset="0"/>
              </a:rPr>
              <a:t> Who Heals You)</a:t>
            </a:r>
            <a:endParaRPr lang="en-US" sz="4400" b="1" dirty="0" smtClean="0">
              <a:latin typeface="Arial Rounded MT Bold" pitchFamily="34" charset="0"/>
            </a:endParaRPr>
          </a:p>
          <a:p>
            <a:pPr algn="just">
              <a:buNone/>
            </a:pPr>
            <a:endParaRPr lang="en-US" sz="4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fontAlgn="base"/>
            <a:r>
              <a:rPr lang="en-US" sz="4400" dirty="0" smtClean="0">
                <a:latin typeface="Arial Rounded MT Bold" pitchFamily="34" charset="0"/>
              </a:rPr>
              <a:t>There </a:t>
            </a:r>
            <a:r>
              <a:rPr lang="en-US" sz="4400" dirty="0" smtClean="0">
                <a:latin typeface="Arial Rounded MT Bold" pitchFamily="34" charset="0"/>
              </a:rPr>
              <a:t>might be global recession but our God is Jehovah </a:t>
            </a:r>
            <a:r>
              <a:rPr lang="en-US" sz="4400" dirty="0" err="1" smtClean="0">
                <a:latin typeface="Arial Rounded MT Bold" pitchFamily="34" charset="0"/>
              </a:rPr>
              <a:t>Jireh</a:t>
            </a:r>
            <a:r>
              <a:rPr lang="en-US" sz="4400" dirty="0" smtClean="0">
                <a:latin typeface="Arial Rounded MT Bold" pitchFamily="34" charset="0"/>
              </a:rPr>
              <a:t> (The </a:t>
            </a:r>
            <a:r>
              <a:rPr lang="en-US" sz="4400" cap="small" dirty="0" smtClean="0">
                <a:latin typeface="Arial Rounded MT Bold" pitchFamily="34" charset="0"/>
              </a:rPr>
              <a:t>Lord</a:t>
            </a:r>
            <a:r>
              <a:rPr lang="en-US" sz="4400" dirty="0" smtClean="0">
                <a:latin typeface="Arial Rounded MT Bold" pitchFamily="34" charset="0"/>
              </a:rPr>
              <a:t> Will Provide)</a:t>
            </a:r>
            <a:endParaRPr lang="en-US" sz="4400" b="1" dirty="0" smtClean="0">
              <a:latin typeface="Arial Rounded MT Bold" pitchFamily="34" charset="0"/>
            </a:endParaRPr>
          </a:p>
          <a:p>
            <a:pPr lvl="0" algn="just" fontAlgn="base"/>
            <a:r>
              <a:rPr lang="en-US" sz="4400" dirty="0" smtClean="0">
                <a:solidFill>
                  <a:srgbClr val="FF0000"/>
                </a:solidFill>
                <a:latin typeface="Arial Rounded MT Bold" pitchFamily="34" charset="0"/>
              </a:rPr>
              <a:t>There might be wars and rumors of wars, but our God is Jehovah Shalom (The </a:t>
            </a:r>
            <a:r>
              <a:rPr lang="en-US" sz="4400" cap="small" dirty="0" smtClean="0">
                <a:solidFill>
                  <a:srgbClr val="FF0000"/>
                </a:solidFill>
                <a:latin typeface="Arial Rounded MT Bold" pitchFamily="34" charset="0"/>
              </a:rPr>
              <a:t>Lord</a:t>
            </a:r>
            <a:r>
              <a:rPr lang="en-US" sz="4400" dirty="0" smtClean="0">
                <a:solidFill>
                  <a:srgbClr val="FF0000"/>
                </a:solidFill>
                <a:latin typeface="Arial Rounded MT Bold" pitchFamily="34" charset="0"/>
              </a:rPr>
              <a:t> Is Peace)</a:t>
            </a:r>
            <a:endParaRPr lang="en-US" sz="4400" b="1" dirty="0" smtClean="0">
              <a:solidFill>
                <a:srgbClr val="FF0000"/>
              </a:solidFill>
              <a:latin typeface="Arial Rounded MT Bold" pitchFamily="34" charset="0"/>
            </a:endParaRPr>
          </a:p>
          <a:p>
            <a:pPr algn="just">
              <a:buNone/>
            </a:pPr>
            <a:endParaRPr lang="en-US" sz="4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latin typeface="Arial Rounded MT Bold" pitchFamily="34" charset="0"/>
              </a:rPr>
              <a:t>Si l'on analyse cette année du point de vue humain, c'est déjà une catastrophe</a:t>
            </a:r>
            <a:r>
              <a:rPr lang="fr-FR" sz="4400" dirty="0" smtClean="0">
                <a:latin typeface="Arial Rounded MT Bold" pitchFamily="34" charset="0"/>
              </a:rPr>
              <a:t>.</a:t>
            </a:r>
          </a:p>
          <a:p>
            <a:pPr lvl="0" algn="just"/>
            <a:r>
              <a:rPr lang="fr-FR" sz="4400" dirty="0" smtClean="0">
                <a:solidFill>
                  <a:srgbClr val="FF0000"/>
                </a:solidFill>
                <a:latin typeface="Arial Rounded MT Bold" pitchFamily="34" charset="0"/>
              </a:rPr>
              <a:t>Si </a:t>
            </a:r>
            <a:r>
              <a:rPr lang="fr-FR" sz="4400" dirty="0" smtClean="0">
                <a:solidFill>
                  <a:srgbClr val="FF0000"/>
                </a:solidFill>
                <a:latin typeface="Arial Rounded MT Bold" pitchFamily="34" charset="0"/>
              </a:rPr>
              <a:t>l'on considère cette année du point de vue de Dieu, elle n'est pas différente des autres années</a:t>
            </a:r>
            <a:r>
              <a:rPr lang="fr-FR" sz="4400" dirty="0" smtClean="0">
                <a:solidFill>
                  <a:srgbClr val="FF0000"/>
                </a:solidFill>
                <a:latin typeface="Arial Rounded MT Bold" pitchFamily="34" charset="0"/>
              </a:rPr>
              <a:t>.</a:t>
            </a:r>
          </a:p>
          <a:p>
            <a:pPr lvl="0" algn="just"/>
            <a:r>
              <a:rPr lang="fr-FR" sz="4400" dirty="0" smtClean="0">
                <a:latin typeface="Arial Rounded MT Bold" pitchFamily="34" charset="0"/>
              </a:rPr>
              <a:t>Il </a:t>
            </a:r>
            <a:r>
              <a:rPr lang="fr-FR" sz="4400" dirty="0" smtClean="0">
                <a:latin typeface="Arial Rounded MT Bold" pitchFamily="34" charset="0"/>
              </a:rPr>
              <a:t>y aura de nouvelles maladies, mais Il est Jéhovah </a:t>
            </a:r>
            <a:r>
              <a:rPr lang="fr-FR" sz="4400" dirty="0" err="1" smtClean="0">
                <a:latin typeface="Arial Rounded MT Bold" pitchFamily="34" charset="0"/>
              </a:rPr>
              <a:t>Rapha</a:t>
            </a:r>
            <a:r>
              <a:rPr lang="fr-FR" sz="4400" dirty="0" smtClean="0">
                <a:latin typeface="Arial Rounded MT Bold" pitchFamily="34" charset="0"/>
              </a:rPr>
              <a:t> (le Seigneur qui guérit</a:t>
            </a:r>
            <a:r>
              <a:rPr lang="fr-FR" sz="4400" dirty="0" smtClean="0">
                <a:latin typeface="Arial Rounded MT Bold" pitchFamily="34" charset="0"/>
              </a:rPr>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Il </a:t>
            </a:r>
            <a:r>
              <a:rPr lang="fr-FR" sz="4400" dirty="0" smtClean="0">
                <a:latin typeface="Arial Rounded MT Bold" pitchFamily="34" charset="0"/>
              </a:rPr>
              <a:t>y aura peut-être une récession mondiale, mais notre Dieu est Jéhovah </a:t>
            </a:r>
            <a:r>
              <a:rPr lang="fr-FR" sz="4400" dirty="0" err="1" smtClean="0">
                <a:latin typeface="Arial Rounded MT Bold" pitchFamily="34" charset="0"/>
              </a:rPr>
              <a:t>Jireh</a:t>
            </a:r>
            <a:r>
              <a:rPr lang="fr-FR" sz="4400" dirty="0" smtClean="0">
                <a:latin typeface="Arial Rounded MT Bold" pitchFamily="34" charset="0"/>
              </a:rPr>
              <a:t> (le Seigneur </a:t>
            </a:r>
            <a:r>
              <a:rPr lang="fr-FR" sz="4400" dirty="0" smtClean="0">
                <a:latin typeface="Arial Rounded MT Bold" pitchFamily="34" charset="0"/>
              </a:rPr>
              <a:t>qui pourvoira).</a:t>
            </a:r>
          </a:p>
          <a:p>
            <a:pPr lvl="0" algn="just"/>
            <a:r>
              <a:rPr lang="fr-FR" sz="4400" dirty="0" smtClean="0">
                <a:solidFill>
                  <a:srgbClr val="FF0000"/>
                </a:solidFill>
                <a:latin typeface="Arial Rounded MT Bold" pitchFamily="34" charset="0"/>
              </a:rPr>
              <a:t>Il </a:t>
            </a:r>
            <a:r>
              <a:rPr lang="fr-FR" sz="4400" dirty="0" smtClean="0">
                <a:solidFill>
                  <a:srgbClr val="FF0000"/>
                </a:solidFill>
                <a:latin typeface="Arial Rounded MT Bold" pitchFamily="34" charset="0"/>
              </a:rPr>
              <a:t>y aura peut-être des guerres et des rumeurs de guerres, mais notre Dieu est Jéhovah </a:t>
            </a:r>
            <a:r>
              <a:rPr lang="fr-FR" sz="4400" dirty="0" err="1" smtClean="0">
                <a:solidFill>
                  <a:srgbClr val="FF0000"/>
                </a:solidFill>
                <a:latin typeface="Arial Rounded MT Bold" pitchFamily="34" charset="0"/>
              </a:rPr>
              <a:t>Shalom</a:t>
            </a:r>
            <a:r>
              <a:rPr lang="fr-FR" sz="4400" dirty="0" smtClean="0">
                <a:solidFill>
                  <a:srgbClr val="FF0000"/>
                </a:solidFill>
                <a:latin typeface="Arial Rounded MT Bold" pitchFamily="34" charset="0"/>
              </a:rPr>
              <a:t> (le Seigneur est paix). </a:t>
            </a:r>
            <a:r>
              <a:rPr lang="fr-FR" sz="4400" dirty="0" smtClean="0"/>
              <a:t> </a:t>
            </a:r>
            <a:endParaRPr lang="en-US" sz="4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400" dirty="0" smtClean="0">
                <a:latin typeface="Arial Rounded MT Bold" pitchFamily="34" charset="0"/>
              </a:rPr>
              <a:t>Il peut y avoir des persécutions personnelles, mais notre Dieu est </a:t>
            </a:r>
            <a:r>
              <a:rPr lang="fr-FR" sz="4400" dirty="0" smtClean="0">
                <a:solidFill>
                  <a:srgbClr val="FF0000"/>
                </a:solidFill>
                <a:latin typeface="Arial Rounded MT Bold" pitchFamily="34" charset="0"/>
              </a:rPr>
              <a:t>El </a:t>
            </a:r>
            <a:r>
              <a:rPr lang="fr-FR" sz="4400" dirty="0" err="1" smtClean="0">
                <a:solidFill>
                  <a:srgbClr val="FF0000"/>
                </a:solidFill>
                <a:latin typeface="Arial Rounded MT Bold" pitchFamily="34" charset="0"/>
              </a:rPr>
              <a:t>Elyon</a:t>
            </a:r>
            <a:r>
              <a:rPr lang="fr-FR" sz="4400" dirty="0" smtClean="0">
                <a:solidFill>
                  <a:srgbClr val="FF0000"/>
                </a:solidFill>
                <a:latin typeface="Arial Rounded MT Bold" pitchFamily="34" charset="0"/>
              </a:rPr>
              <a:t> </a:t>
            </a:r>
            <a:r>
              <a:rPr lang="fr-FR" sz="4400" dirty="0" smtClean="0">
                <a:latin typeface="Arial Rounded MT Bold" pitchFamily="34" charset="0"/>
              </a:rPr>
              <a:t>(le Dieu Très-Haut), </a:t>
            </a:r>
            <a:r>
              <a:rPr lang="fr-FR" sz="4400" dirty="0" smtClean="0">
                <a:solidFill>
                  <a:srgbClr val="FF0000"/>
                </a:solidFill>
                <a:latin typeface="Arial Rounded MT Bold" pitchFamily="34" charset="0"/>
              </a:rPr>
              <a:t>Adonaï</a:t>
            </a:r>
            <a:r>
              <a:rPr lang="fr-FR" sz="4400" dirty="0" smtClean="0">
                <a:latin typeface="Arial Rounded MT Bold" pitchFamily="34" charset="0"/>
              </a:rPr>
              <a:t> (Seigneur, Maître), </a:t>
            </a:r>
            <a:r>
              <a:rPr lang="fr-FR" sz="4400" dirty="0" smtClean="0">
                <a:solidFill>
                  <a:srgbClr val="FF0000"/>
                </a:solidFill>
                <a:latin typeface="Arial Rounded MT Bold" pitchFamily="34" charset="0"/>
              </a:rPr>
              <a:t>Jéhovah </a:t>
            </a:r>
            <a:r>
              <a:rPr lang="fr-FR" sz="4400" dirty="0" err="1" smtClean="0">
                <a:solidFill>
                  <a:srgbClr val="FF0000"/>
                </a:solidFill>
                <a:latin typeface="Arial Rounded MT Bold" pitchFamily="34" charset="0"/>
              </a:rPr>
              <a:t>Nissi</a:t>
            </a:r>
            <a:r>
              <a:rPr lang="fr-FR" sz="4400" dirty="0" smtClean="0">
                <a:solidFill>
                  <a:srgbClr val="FF0000"/>
                </a:solidFill>
                <a:latin typeface="Arial Rounded MT Bold" pitchFamily="34" charset="0"/>
              </a:rPr>
              <a:t> </a:t>
            </a:r>
            <a:r>
              <a:rPr lang="fr-FR" sz="4400" dirty="0" smtClean="0">
                <a:latin typeface="Arial Rounded MT Bold" pitchFamily="34" charset="0"/>
              </a:rPr>
              <a:t>(l'Éternel est ma bannière</a:t>
            </a:r>
            <a:r>
              <a:rPr lang="fr-FR" sz="4400" dirty="0" smtClean="0">
                <a:latin typeface="Arial Rounded MT Bold" pitchFamily="34" charset="0"/>
              </a:rPr>
              <a:t>).</a:t>
            </a:r>
          </a:p>
          <a:p>
            <a:pPr lvl="0" algn="just"/>
            <a:r>
              <a:rPr lang="fr-FR" sz="4400" dirty="0" smtClean="0">
                <a:solidFill>
                  <a:srgbClr val="FF0000"/>
                </a:solidFill>
                <a:latin typeface="Arial Rounded MT Bold" pitchFamily="34" charset="0"/>
              </a:rPr>
              <a:t>Il </a:t>
            </a:r>
            <a:r>
              <a:rPr lang="fr-FR" sz="4400" dirty="0" smtClean="0">
                <a:solidFill>
                  <a:srgbClr val="FF0000"/>
                </a:solidFill>
                <a:latin typeface="Arial Rounded MT Bold" pitchFamily="34" charset="0"/>
              </a:rPr>
              <a:t>peut y avoir de l'isolement, mais notre Dieu est El Roi (le Dieu qui me voit</a:t>
            </a:r>
            <a:r>
              <a:rPr lang="fr-FR" sz="4400" dirty="0" smtClean="0">
                <a:solidFill>
                  <a:srgbClr val="FF0000"/>
                </a:solidFill>
                <a:latin typeface="Arial Rounded MT Bold" pitchFamily="34" charset="0"/>
              </a:rPr>
              <a:t>).</a:t>
            </a:r>
          </a:p>
          <a:p>
            <a:pPr lvl="0" algn="just"/>
            <a:r>
              <a:rPr lang="fr-FR" sz="4400" dirty="0" smtClean="0">
                <a:latin typeface="Arial Rounded MT Bold" pitchFamily="34" charset="0"/>
              </a:rPr>
              <a:t>Si </a:t>
            </a:r>
            <a:r>
              <a:rPr lang="fr-FR" sz="4400" dirty="0" smtClean="0">
                <a:latin typeface="Arial Rounded MT Bold" pitchFamily="34" charset="0"/>
              </a:rPr>
              <a:t>je me sens menacé, je m'en remettrai à notre Dieu </a:t>
            </a:r>
            <a:r>
              <a:rPr lang="fr-FR" sz="4400" dirty="0" smtClean="0">
                <a:solidFill>
                  <a:srgbClr val="FF0000"/>
                </a:solidFill>
                <a:latin typeface="Arial Rounded MT Bold" pitchFamily="34" charset="0"/>
              </a:rPr>
              <a:t>El </a:t>
            </a:r>
            <a:r>
              <a:rPr lang="fr-FR" sz="4400" dirty="0" err="1" smtClean="0">
                <a:solidFill>
                  <a:srgbClr val="FF0000"/>
                </a:solidFill>
                <a:latin typeface="Arial Rounded MT Bold" pitchFamily="34" charset="0"/>
              </a:rPr>
              <a:t>Shaddai</a:t>
            </a:r>
            <a:r>
              <a:rPr lang="fr-FR" sz="4400" dirty="0" smtClean="0">
                <a:solidFill>
                  <a:srgbClr val="FF0000"/>
                </a:solidFill>
                <a:latin typeface="Arial Rounded MT Bold" pitchFamily="34" charset="0"/>
              </a:rPr>
              <a:t> </a:t>
            </a:r>
            <a:r>
              <a:rPr lang="fr-FR" sz="4400" dirty="0" smtClean="0">
                <a:latin typeface="Arial Rounded MT Bold" pitchFamily="34" charset="0"/>
              </a:rPr>
              <a:t>(le Dieu Tout-Puissant</a:t>
            </a:r>
            <a:r>
              <a:rPr lang="fr-FR" sz="4400" dirty="0" smtClean="0">
                <a:latin typeface="Arial Rounded MT Bold" pitchFamily="34" charset="0"/>
              </a:rPr>
              <a: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Si </a:t>
            </a:r>
            <a:r>
              <a:rPr lang="fr-FR" sz="4400" dirty="0" smtClean="0">
                <a:latin typeface="Arial Rounded MT Bold" pitchFamily="34" charset="0"/>
              </a:rPr>
              <a:t>je me sens perdu et désorienté, j'invoquerai notre Dieu </a:t>
            </a:r>
            <a:r>
              <a:rPr lang="fr-FR" sz="4400" dirty="0" smtClean="0">
                <a:solidFill>
                  <a:srgbClr val="FF0000"/>
                </a:solidFill>
                <a:latin typeface="Arial Rounded MT Bold" pitchFamily="34" charset="0"/>
              </a:rPr>
              <a:t>Jéhovah </a:t>
            </a:r>
            <a:r>
              <a:rPr lang="fr-FR" sz="4400" dirty="0" err="1" smtClean="0">
                <a:solidFill>
                  <a:srgbClr val="FF0000"/>
                </a:solidFill>
                <a:latin typeface="Arial Rounded MT Bold" pitchFamily="34" charset="0"/>
              </a:rPr>
              <a:t>Raah</a:t>
            </a:r>
            <a:r>
              <a:rPr lang="fr-FR" sz="4400" dirty="0" smtClean="0">
                <a:solidFill>
                  <a:srgbClr val="FF0000"/>
                </a:solidFill>
                <a:latin typeface="Arial Rounded MT Bold" pitchFamily="34" charset="0"/>
              </a:rPr>
              <a:t> </a:t>
            </a:r>
            <a:r>
              <a:rPr lang="fr-FR" sz="4400" dirty="0" smtClean="0">
                <a:latin typeface="Arial Rounded MT Bold" pitchFamily="34" charset="0"/>
              </a:rPr>
              <a:t>(l'Éternel est mon berger</a:t>
            </a:r>
            <a:r>
              <a:rPr lang="fr-FR" sz="4400" dirty="0" smtClean="0">
                <a:latin typeface="Arial Rounded MT Bold" pitchFamily="34" charset="0"/>
              </a:rPr>
              <a:t>).</a:t>
            </a:r>
          </a:p>
          <a:p>
            <a:pPr lvl="0" algn="just"/>
            <a:r>
              <a:rPr lang="fr-FR" sz="4400" dirty="0" smtClean="0">
                <a:latin typeface="Arial Rounded MT Bold" pitchFamily="34" charset="0"/>
              </a:rPr>
              <a:t>Si </a:t>
            </a:r>
            <a:r>
              <a:rPr lang="fr-FR" sz="4400" dirty="0" smtClean="0">
                <a:latin typeface="Arial Rounded MT Bold" pitchFamily="34" charset="0"/>
              </a:rPr>
              <a:t>Satan veut se manifester, notre Dieu est </a:t>
            </a:r>
            <a:r>
              <a:rPr lang="fr-FR" sz="4400" dirty="0" smtClean="0">
                <a:solidFill>
                  <a:srgbClr val="FF0000"/>
                </a:solidFill>
                <a:latin typeface="Arial Rounded MT Bold" pitchFamily="34" charset="0"/>
              </a:rPr>
              <a:t>Jéhovah </a:t>
            </a:r>
            <a:r>
              <a:rPr lang="fr-FR" sz="4400" dirty="0" err="1" smtClean="0">
                <a:solidFill>
                  <a:srgbClr val="FF0000"/>
                </a:solidFill>
                <a:latin typeface="Arial Rounded MT Bold" pitchFamily="34" charset="0"/>
              </a:rPr>
              <a:t>Sabao</a:t>
            </a:r>
            <a:r>
              <a:rPr lang="fr-FR" sz="4400" dirty="0" err="1" smtClean="0">
                <a:latin typeface="Arial Rounded MT Bold" pitchFamily="34" charset="0"/>
              </a:rPr>
              <a:t>th</a:t>
            </a:r>
            <a:r>
              <a:rPr lang="fr-FR" sz="4400" dirty="0" smtClean="0">
                <a:latin typeface="Arial Rounded MT Bold" pitchFamily="34" charset="0"/>
              </a:rPr>
              <a:t> (l'Éternel des armées), </a:t>
            </a:r>
            <a:r>
              <a:rPr lang="fr-FR" sz="4400" dirty="0" smtClean="0">
                <a:solidFill>
                  <a:srgbClr val="FF0000"/>
                </a:solidFill>
                <a:latin typeface="Arial Rounded MT Bold" pitchFamily="34" charset="0"/>
              </a:rPr>
              <a:t>Jéhovah </a:t>
            </a:r>
            <a:r>
              <a:rPr lang="fr-FR" sz="4400" dirty="0" err="1" smtClean="0">
                <a:solidFill>
                  <a:srgbClr val="FF0000"/>
                </a:solidFill>
                <a:latin typeface="Arial Rounded MT Bold" pitchFamily="34" charset="0"/>
              </a:rPr>
              <a:t>Shammah</a:t>
            </a:r>
            <a:r>
              <a:rPr lang="fr-FR" sz="4400" dirty="0" smtClean="0">
                <a:latin typeface="Arial Rounded MT Bold" pitchFamily="34" charset="0"/>
              </a:rPr>
              <a:t> (l'Éternel est là).  </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fontAlgn="base"/>
            <a:r>
              <a:rPr lang="en-US" sz="4000" dirty="0" smtClean="0">
                <a:latin typeface="Arial Rounded MT Bold" pitchFamily="34" charset="0"/>
              </a:rPr>
              <a:t>Crossing this New Year is like going downtown with a small child. </a:t>
            </a:r>
            <a:endParaRPr lang="en-US" sz="4000" dirty="0" smtClean="0">
              <a:latin typeface="Arial Rounded MT Bold" pitchFamily="34" charset="0"/>
            </a:endParaRPr>
          </a:p>
          <a:p>
            <a:pPr algn="just" fontAlgn="base"/>
            <a:r>
              <a:rPr lang="en-US" sz="4000" dirty="0" smtClean="0">
                <a:solidFill>
                  <a:srgbClr val="FF0000"/>
                </a:solidFill>
                <a:latin typeface="Arial Rounded MT Bold" pitchFamily="34" charset="0"/>
              </a:rPr>
              <a:t>You </a:t>
            </a:r>
            <a:r>
              <a:rPr lang="en-US" sz="4000" dirty="0" smtClean="0">
                <a:solidFill>
                  <a:srgbClr val="FF0000"/>
                </a:solidFill>
                <a:latin typeface="Arial Rounded MT Bold" pitchFamily="34" charset="0"/>
              </a:rPr>
              <a:t>instruct the child to hold fast to you, not to be distracted, not to talk to strangers.</a:t>
            </a:r>
            <a:endParaRPr lang="en-US" sz="4000" b="1" dirty="0" smtClean="0">
              <a:solidFill>
                <a:srgbClr val="FF0000"/>
              </a:solidFill>
              <a:latin typeface="Arial Rounded MT Bold" pitchFamily="34" charset="0"/>
            </a:endParaRPr>
          </a:p>
          <a:p>
            <a:pPr algn="just" fontAlgn="base"/>
            <a:r>
              <a:rPr lang="en-US" sz="4000" dirty="0" smtClean="0">
                <a:latin typeface="Arial Rounded MT Bold" pitchFamily="34" charset="0"/>
              </a:rPr>
              <a:t>No kidnaper can snatch you if you hold on to me.</a:t>
            </a:r>
            <a:endParaRPr lang="en-US" sz="4000" b="1" dirty="0" smtClean="0">
              <a:latin typeface="Arial Rounded MT Bold" pitchFamily="34" charset="0"/>
            </a:endParaRPr>
          </a:p>
          <a:p>
            <a:pPr algn="just" fontAlgn="base"/>
            <a:r>
              <a:rPr lang="en-US" sz="4000" dirty="0" smtClean="0">
                <a:solidFill>
                  <a:srgbClr val="FF0000"/>
                </a:solidFill>
                <a:latin typeface="Arial Rounded MT Bold" pitchFamily="34" charset="0"/>
              </a:rPr>
              <a:t>No car can run you over if you keep your hand in my hand.</a:t>
            </a:r>
            <a:endParaRPr lang="en-US" sz="4000" b="1" dirty="0" smtClean="0">
              <a:solidFill>
                <a:srgbClr val="FF0000"/>
              </a:solidFill>
              <a:latin typeface="Arial Rounded MT Bold" pitchFamily="34" charset="0"/>
            </a:endParaRPr>
          </a:p>
          <a:p>
            <a:pPr algn="just" fontAlgn="base"/>
            <a:r>
              <a:rPr lang="en-US" sz="4000" dirty="0" smtClean="0">
                <a:latin typeface="Arial Rounded MT Bold" pitchFamily="34" charset="0"/>
              </a:rPr>
              <a:t>You can never get lost if you stay close to me and follow my </a:t>
            </a:r>
            <a:r>
              <a:rPr lang="en-US" sz="4000" dirty="0" smtClean="0">
                <a:latin typeface="Arial Rounded MT Bold" pitchFamily="34" charset="0"/>
              </a:rPr>
              <a:t>instructions</a:t>
            </a:r>
            <a:endParaRPr lang="en-US" sz="40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000" dirty="0" smtClean="0">
                <a:latin typeface="Arial Rounded MT Bold" pitchFamily="34" charset="0"/>
              </a:rPr>
              <a:t>Traverser </a:t>
            </a:r>
            <a:r>
              <a:rPr lang="fr-FR" sz="4000" dirty="0" smtClean="0">
                <a:latin typeface="Arial Rounded MT Bold" pitchFamily="34" charset="0"/>
              </a:rPr>
              <a:t>cette nouvelle année, c'est comme se promener en ville avec un jeune enfant. </a:t>
            </a:r>
            <a:endParaRPr lang="fr-FR" sz="4000" dirty="0" smtClean="0">
              <a:latin typeface="Arial Rounded MT Bold" pitchFamily="34" charset="0"/>
            </a:endParaRPr>
          </a:p>
          <a:p>
            <a:pPr algn="just"/>
            <a:r>
              <a:rPr lang="fr-FR" sz="4000" dirty="0" smtClean="0">
                <a:solidFill>
                  <a:srgbClr val="FF0000"/>
                </a:solidFill>
                <a:latin typeface="Arial Rounded MT Bold" pitchFamily="34" charset="0"/>
              </a:rPr>
              <a:t>Vous </a:t>
            </a:r>
            <a:r>
              <a:rPr lang="fr-FR" sz="4000" dirty="0" smtClean="0">
                <a:solidFill>
                  <a:srgbClr val="FF0000"/>
                </a:solidFill>
                <a:latin typeface="Arial Rounded MT Bold" pitchFamily="34" charset="0"/>
              </a:rPr>
              <a:t>lui demandez de bien se tenir à vous, de ne pas se laisser distraire, </a:t>
            </a:r>
            <a:r>
              <a:rPr lang="fr-FR" sz="4000" dirty="0" smtClean="0">
                <a:solidFill>
                  <a:srgbClr val="FF0000"/>
                </a:solidFill>
                <a:latin typeface="Arial Rounded MT Bold" pitchFamily="34" charset="0"/>
              </a:rPr>
              <a:t>et de </a:t>
            </a:r>
            <a:r>
              <a:rPr lang="fr-FR" sz="4000" dirty="0" smtClean="0">
                <a:solidFill>
                  <a:srgbClr val="FF0000"/>
                </a:solidFill>
                <a:latin typeface="Arial Rounded MT Bold" pitchFamily="34" charset="0"/>
              </a:rPr>
              <a:t>ne pas parler aux inconnus</a:t>
            </a:r>
            <a:r>
              <a:rPr lang="fr-FR" sz="4000" dirty="0" smtClean="0">
                <a:solidFill>
                  <a:srgbClr val="FF0000"/>
                </a:solidFill>
                <a:latin typeface="Arial Rounded MT Bold" pitchFamily="34" charset="0"/>
              </a:rPr>
              <a:t>.</a:t>
            </a:r>
          </a:p>
          <a:p>
            <a:pPr algn="just"/>
            <a:r>
              <a:rPr lang="fr-FR" sz="4000" dirty="0" smtClean="0">
                <a:latin typeface="Arial Rounded MT Bold" pitchFamily="34" charset="0"/>
              </a:rPr>
              <a:t>Aucun </a:t>
            </a:r>
            <a:r>
              <a:rPr lang="fr-FR" sz="4000" dirty="0" smtClean="0">
                <a:latin typeface="Arial Rounded MT Bold" pitchFamily="34" charset="0"/>
              </a:rPr>
              <a:t>ravisseur ne pourra t'enlever si tu restes près de moi</a:t>
            </a:r>
            <a:r>
              <a:rPr lang="fr-FR" sz="4000" dirty="0" smtClean="0">
                <a:latin typeface="Arial Rounded MT Bold" pitchFamily="34" charset="0"/>
              </a:rPr>
              <a:t>.</a:t>
            </a:r>
          </a:p>
          <a:p>
            <a:pPr algn="just"/>
            <a:r>
              <a:rPr lang="fr-FR" sz="4000" dirty="0" smtClean="0">
                <a:solidFill>
                  <a:srgbClr val="FF0000"/>
                </a:solidFill>
                <a:latin typeface="Arial Rounded MT Bold" pitchFamily="34" charset="0"/>
              </a:rPr>
              <a:t>Aucune </a:t>
            </a:r>
            <a:r>
              <a:rPr lang="fr-FR" sz="4000" dirty="0" smtClean="0">
                <a:solidFill>
                  <a:srgbClr val="FF0000"/>
                </a:solidFill>
                <a:latin typeface="Arial Rounded MT Bold" pitchFamily="34" charset="0"/>
              </a:rPr>
              <a:t>voiture ne pourra te renverser si tu me tiens la main</a:t>
            </a:r>
            <a:r>
              <a:rPr lang="fr-FR" sz="4000" dirty="0" smtClean="0">
                <a:solidFill>
                  <a:srgbClr val="FF0000"/>
                </a:solidFill>
                <a:latin typeface="Arial Rounded MT Bold" pitchFamily="34" charset="0"/>
              </a:rPr>
              <a:t>.</a:t>
            </a:r>
          </a:p>
          <a:p>
            <a:pPr algn="just"/>
            <a:r>
              <a:rPr lang="fr-FR" sz="4000" dirty="0" smtClean="0">
                <a:latin typeface="Arial Rounded MT Bold" pitchFamily="34" charset="0"/>
              </a:rPr>
              <a:t>Tu </a:t>
            </a:r>
            <a:r>
              <a:rPr lang="fr-FR" sz="4000" dirty="0" smtClean="0">
                <a:latin typeface="Arial Rounded MT Bold" pitchFamily="34" charset="0"/>
              </a:rPr>
              <a:t>ne te perdras jamais si tu restes près de moi et que tu suis mes instructions.</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smtClean="0">
                <a:solidFill>
                  <a:srgbClr val="7030A0"/>
                </a:solidFill>
                <a:latin typeface="Arial Rounded MT Bold" pitchFamily="34" charset="0"/>
              </a:rPr>
              <a:t>THE CONDITIONS OF GOD</a:t>
            </a:r>
            <a:endParaRPr lang="en-US" sz="4000" dirty="0" smtClean="0">
              <a:solidFill>
                <a:srgbClr val="7030A0"/>
              </a:solidFill>
              <a:latin typeface="Arial Rounded MT Bold" pitchFamily="34" charset="0"/>
            </a:endParaRPr>
          </a:p>
          <a:p>
            <a:pPr algn="just"/>
            <a:r>
              <a:rPr lang="fr-FR" sz="4000" dirty="0" smtClean="0">
                <a:latin typeface="Arial Rounded MT Bold" pitchFamily="34" charset="0"/>
              </a:rPr>
              <a:t>De 6:4 ¶ Écoute, Israël! l'Éternel, notre Dieu, est le seul Éternel.</a:t>
            </a:r>
            <a:endParaRPr lang="en-US" sz="4000" dirty="0" smtClean="0">
              <a:latin typeface="Arial Rounded MT Bold" pitchFamily="34" charset="0"/>
            </a:endParaRPr>
          </a:p>
          <a:p>
            <a:pPr lvl="0" algn="just"/>
            <a:r>
              <a:rPr lang="en-US" sz="4000" dirty="0" smtClean="0">
                <a:solidFill>
                  <a:srgbClr val="7030A0"/>
                </a:solidFill>
                <a:latin typeface="Arial Rounded MT Bold" pitchFamily="34" charset="0"/>
              </a:rPr>
              <a:t>First and foremost, we must know that there is no other God but Jehovah. </a:t>
            </a:r>
          </a:p>
          <a:p>
            <a:pPr algn="just"/>
            <a:r>
              <a:rPr lang="fr-FR" sz="4000" dirty="0" smtClean="0">
                <a:latin typeface="Arial Rounded MT Bold" pitchFamily="34" charset="0"/>
              </a:rPr>
              <a:t>Avant toute chose, nous devons savoir qu'il n'y a pas d'autre Dieu que Jéhovah.</a:t>
            </a:r>
            <a:r>
              <a:rPr lang="en-US" sz="4000" dirty="0" smtClean="0">
                <a:latin typeface="Arial Rounded MT Bold" pitchFamily="34" charset="0"/>
              </a:rPr>
              <a:t> </a:t>
            </a:r>
            <a:r>
              <a:rPr lang="fr-FR" sz="4000" dirty="0" smtClean="0">
                <a:latin typeface="Arial Rounded MT Bold" pitchFamily="34" charset="0"/>
              </a:rPr>
              <a:t> </a:t>
            </a:r>
            <a:endParaRPr lang="fr-FR"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5 </a:t>
            </a:r>
            <a:r>
              <a:rPr lang="fr-FR" sz="4000" dirty="0" smtClean="0">
                <a:latin typeface="Arial Rounded MT Bold" pitchFamily="34" charset="0"/>
              </a:rPr>
              <a:t>Tu aimeras l'Éternel, ton Dieu, de tout ton cœur, de toute ton âme et de toute ta force.</a:t>
            </a:r>
            <a:endParaRPr lang="en-US" sz="4000" dirty="0" smtClean="0">
              <a:latin typeface="Arial Rounded MT Bold" pitchFamily="34" charset="0"/>
            </a:endParaRPr>
          </a:p>
          <a:p>
            <a:pPr lvl="0" algn="just"/>
            <a:r>
              <a:rPr lang="en-US" sz="4000" dirty="0" smtClean="0">
                <a:solidFill>
                  <a:srgbClr val="7030A0"/>
                </a:solidFill>
                <a:latin typeface="Arial Rounded MT Bold" pitchFamily="34" charset="0"/>
              </a:rPr>
              <a:t>Second, you must love God with the full strength of your being. </a:t>
            </a:r>
          </a:p>
          <a:p>
            <a:pPr algn="just"/>
            <a:r>
              <a:rPr lang="fr-FR" sz="4000" dirty="0" smtClean="0">
                <a:latin typeface="Arial Rounded MT Bold" pitchFamily="34" charset="0"/>
              </a:rPr>
              <a:t>Deuxièmement, vous devez aimer Dieu de tout ton cœur, de toute ton âme et de toute ta force</a:t>
            </a:r>
            <a:r>
              <a:rPr lang="fr-FR" sz="4000" dirty="0" smtClean="0">
                <a:latin typeface="Arial Rounded MT Bold" pitchFamily="34" charset="0"/>
              </a:rPr>
              <a: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en-US" sz="4800" dirty="0" smtClean="0">
                <a:latin typeface="Arial Rounded MT Bold" pitchFamily="34" charset="0"/>
              </a:rPr>
              <a:t>Loving God with all your strength is an imperative in this perilous time we live in. </a:t>
            </a:r>
            <a:endParaRPr lang="en-US" sz="4800" dirty="0" smtClean="0">
              <a:latin typeface="Arial Rounded MT Bold" pitchFamily="34" charset="0"/>
            </a:endParaRPr>
          </a:p>
          <a:p>
            <a:pPr algn="just"/>
            <a:r>
              <a:rPr lang="fr-FR" sz="4800" dirty="0" smtClean="0">
                <a:solidFill>
                  <a:srgbClr val="FF0000"/>
                </a:solidFill>
                <a:latin typeface="Arial Rounded MT Bold" pitchFamily="34" charset="0"/>
              </a:rPr>
              <a:t>Aimer </a:t>
            </a:r>
            <a:r>
              <a:rPr lang="fr-FR" sz="4800" dirty="0" smtClean="0">
                <a:solidFill>
                  <a:srgbClr val="FF0000"/>
                </a:solidFill>
                <a:latin typeface="Arial Rounded MT Bold" pitchFamily="34" charset="0"/>
              </a:rPr>
              <a:t>Dieu de toutes </a:t>
            </a:r>
            <a:r>
              <a:rPr lang="fr-FR" sz="4800" dirty="0" smtClean="0">
                <a:solidFill>
                  <a:srgbClr val="FF0000"/>
                </a:solidFill>
                <a:latin typeface="Arial Rounded MT Bold" pitchFamily="34" charset="0"/>
              </a:rPr>
              <a:t>nos </a:t>
            </a:r>
            <a:r>
              <a:rPr lang="fr-FR" sz="4800" dirty="0" smtClean="0">
                <a:solidFill>
                  <a:srgbClr val="FF0000"/>
                </a:solidFill>
                <a:latin typeface="Arial Rounded MT Bold" pitchFamily="34" charset="0"/>
              </a:rPr>
              <a:t>forces est un impératif en cette période périlleuse que nous traversons.</a:t>
            </a:r>
            <a:endParaRPr lang="fr-FR" sz="48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err="1" smtClean="0">
                <a:latin typeface="Arial Rounded MT Bold" pitchFamily="34" charset="0"/>
              </a:rPr>
              <a:t>Deut</a:t>
            </a:r>
            <a:r>
              <a:rPr lang="fr-FR" sz="4800" dirty="0" smtClean="0">
                <a:latin typeface="Arial Rounded MT Bold" pitchFamily="34" charset="0"/>
              </a:rPr>
              <a:t> </a:t>
            </a:r>
            <a:r>
              <a:rPr lang="fr-FR" sz="4800" dirty="0" smtClean="0">
                <a:latin typeface="Arial Rounded MT Bold" pitchFamily="34" charset="0"/>
              </a:rPr>
              <a:t>6 : 6-9</a:t>
            </a:r>
            <a:r>
              <a:rPr lang="en-US" sz="4800" dirty="0" smtClean="0">
                <a:latin typeface="Arial Rounded MT Bold" pitchFamily="34" charset="0"/>
              </a:rPr>
              <a:t> </a:t>
            </a:r>
            <a:r>
              <a:rPr lang="fr-FR" sz="4800" dirty="0" smtClean="0">
                <a:latin typeface="Arial Rounded MT Bold" pitchFamily="34" charset="0"/>
              </a:rPr>
              <a:t> De 6:6 Et ces commandements, que je te donne aujourd'hui, seront dans ton cœur. </a:t>
            </a:r>
            <a:endParaRPr lang="en-US" sz="4800" dirty="0" smtClean="0">
              <a:latin typeface="Arial Rounded MT Bold" pitchFamily="34" charset="0"/>
            </a:endParaRPr>
          </a:p>
          <a:p>
            <a:pPr algn="just"/>
            <a:r>
              <a:rPr lang="fr-FR" sz="4800" dirty="0" smtClean="0">
                <a:solidFill>
                  <a:srgbClr val="7030A0"/>
                </a:solidFill>
                <a:latin typeface="Arial Rounded MT Bold" pitchFamily="34" charset="0"/>
              </a:rPr>
              <a:t> </a:t>
            </a:r>
            <a:r>
              <a:rPr lang="en-US" sz="4800" dirty="0" smtClean="0">
                <a:solidFill>
                  <a:srgbClr val="7030A0"/>
                </a:solidFill>
                <a:latin typeface="Arial Rounded MT Bold" pitchFamily="34" charset="0"/>
              </a:rPr>
              <a:t>6 "And these words which I command you today shall be in your heart.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smtClean="0">
                <a:latin typeface="Arial Rounded MT Bold" pitchFamily="34" charset="0"/>
              </a:rPr>
              <a:t>De </a:t>
            </a:r>
            <a:r>
              <a:rPr lang="fr-FR" sz="4000" dirty="0" smtClean="0">
                <a:latin typeface="Arial Rounded MT Bold" pitchFamily="34" charset="0"/>
              </a:rPr>
              <a:t>6:7 Tu les inculqueras à tes enfants, et tu en parleras quand tu seras dans ta maison, quand tu iras en voyage, quand tu te coucheras et quand tu te lèveras. </a:t>
            </a:r>
            <a:endParaRPr lang="en-US" sz="4000" dirty="0" smtClean="0">
              <a:latin typeface="Arial Rounded MT Bold" pitchFamily="34" charset="0"/>
            </a:endParaRPr>
          </a:p>
          <a:p>
            <a:pPr algn="just"/>
            <a:r>
              <a:rPr lang="fr-FR" sz="4000" dirty="0" smtClean="0">
                <a:solidFill>
                  <a:srgbClr val="7030A0"/>
                </a:solidFill>
                <a:latin typeface="Arial Rounded MT Bold" pitchFamily="34" charset="0"/>
              </a:rPr>
              <a:t> </a:t>
            </a:r>
            <a:r>
              <a:rPr lang="en-US" sz="4000" dirty="0" smtClean="0">
                <a:solidFill>
                  <a:srgbClr val="7030A0"/>
                </a:solidFill>
                <a:latin typeface="Arial Rounded MT Bold" pitchFamily="34" charset="0"/>
              </a:rPr>
              <a:t>7 "You shall teach them diligently to your children, and shall talk of them when you sit in your house, when you walk by the way, when you lie down, and when you rise up. </a:t>
            </a:r>
          </a:p>
          <a:p>
            <a:pPr algn="just"/>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smtClean="0">
                <a:latin typeface="Arial Rounded MT Bold" pitchFamily="34" charset="0"/>
              </a:rPr>
              <a:t>8 </a:t>
            </a:r>
            <a:r>
              <a:rPr lang="fr-FR" sz="4000" dirty="0" smtClean="0">
                <a:latin typeface="Arial Rounded MT Bold" pitchFamily="34" charset="0"/>
              </a:rPr>
              <a:t>Tu les lieras comme un signe sur tes mains, et ils seront comme des fronteaux entre tes yeux. </a:t>
            </a:r>
            <a:endParaRPr lang="en-US" sz="4000" dirty="0" smtClean="0">
              <a:latin typeface="Arial Rounded MT Bold" pitchFamily="34" charset="0"/>
            </a:endParaRPr>
          </a:p>
          <a:p>
            <a:pPr algn="just"/>
            <a:r>
              <a:rPr lang="fr-FR" sz="4000" dirty="0" smtClean="0">
                <a:solidFill>
                  <a:srgbClr val="7030A0"/>
                </a:solidFill>
                <a:latin typeface="Arial Rounded MT Bold" pitchFamily="34" charset="0"/>
              </a:rPr>
              <a:t> </a:t>
            </a:r>
            <a:r>
              <a:rPr lang="en-US" sz="4000" dirty="0" smtClean="0">
                <a:solidFill>
                  <a:srgbClr val="7030A0"/>
                </a:solidFill>
                <a:latin typeface="Arial Rounded MT Bold" pitchFamily="34" charset="0"/>
              </a:rPr>
              <a:t>8 "You shall bind them as a sign on your hand, and they shall be as frontlets between your eyes. </a:t>
            </a:r>
          </a:p>
          <a:p>
            <a:pPr algn="just"/>
            <a:r>
              <a:rPr lang="en-US" sz="4000" dirty="0" smtClean="0">
                <a:latin typeface="Arial Rounded MT Bold" pitchFamily="34" charset="0"/>
              </a:rPr>
              <a:t> </a:t>
            </a:r>
            <a:r>
              <a:rPr lang="fr-FR" sz="4000" dirty="0" smtClean="0">
                <a:latin typeface="Arial Rounded MT Bold" pitchFamily="34" charset="0"/>
              </a:rPr>
              <a:t>9 Tu les écriras sur les poteaux de ta maison et sur tes portes. </a:t>
            </a:r>
            <a:endParaRPr lang="en-US" sz="4000" dirty="0" smtClean="0">
              <a:latin typeface="Arial Rounded MT Bold" pitchFamily="34" charset="0"/>
            </a:endParaRPr>
          </a:p>
          <a:p>
            <a:pPr algn="just"/>
            <a:r>
              <a:rPr lang="fr-FR" sz="4000" dirty="0" smtClean="0">
                <a:solidFill>
                  <a:srgbClr val="7030A0"/>
                </a:solidFill>
                <a:latin typeface="Arial Rounded MT Bold" pitchFamily="34" charset="0"/>
              </a:rPr>
              <a:t> </a:t>
            </a:r>
            <a:r>
              <a:rPr lang="en-US" sz="4000" dirty="0" smtClean="0">
                <a:solidFill>
                  <a:srgbClr val="7030A0"/>
                </a:solidFill>
                <a:latin typeface="Arial Rounded MT Bold" pitchFamily="34" charset="0"/>
              </a:rPr>
              <a:t>9 "You shall write them on the doorposts of your house and on your gates.  </a:t>
            </a:r>
            <a:endParaRPr lang="en-US" sz="4000" dirty="0">
              <a:solidFill>
                <a:srgbClr val="7030A0"/>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dirty="0" smtClean="0">
                <a:latin typeface="Arial Rounded MT Bold" pitchFamily="34" charset="0"/>
              </a:rPr>
              <a:t>Stay close to the word of God. </a:t>
            </a:r>
            <a:endParaRPr lang="en-US" sz="4000" dirty="0" smtClean="0">
              <a:latin typeface="Arial Rounded MT Bold" pitchFamily="34" charset="0"/>
            </a:endParaRPr>
          </a:p>
          <a:p>
            <a:pPr lvl="0" algn="just"/>
            <a:r>
              <a:rPr lang="en-US" sz="4000" dirty="0" smtClean="0">
                <a:solidFill>
                  <a:srgbClr val="FF0000"/>
                </a:solidFill>
                <a:latin typeface="Arial Rounded MT Bold" pitchFamily="34" charset="0"/>
              </a:rPr>
              <a:t>Absorb</a:t>
            </a:r>
            <a:r>
              <a:rPr lang="en-US" sz="4000" dirty="0" smtClean="0">
                <a:solidFill>
                  <a:srgbClr val="FF0000"/>
                </a:solidFill>
                <a:latin typeface="Arial Rounded MT Bold" pitchFamily="34" charset="0"/>
              </a:rPr>
              <a:t>, meditate, abide constantly in the Word of God.</a:t>
            </a:r>
          </a:p>
          <a:p>
            <a:pPr lvl="0" algn="just"/>
            <a:r>
              <a:rPr lang="en-US" sz="4000" dirty="0" smtClean="0">
                <a:latin typeface="Arial Rounded MT Bold" pitchFamily="34" charset="0"/>
              </a:rPr>
              <a:t>Read it; memorize it; recite it; teach it to your children; teach it to others.</a:t>
            </a:r>
          </a:p>
          <a:p>
            <a:pPr lvl="0" algn="just"/>
            <a:r>
              <a:rPr lang="en-US" sz="4000" dirty="0" smtClean="0">
                <a:solidFill>
                  <a:srgbClr val="FF0000"/>
                </a:solidFill>
                <a:latin typeface="Arial Rounded MT Bold" pitchFamily="34" charset="0"/>
              </a:rPr>
              <a:t>Cling to the word of God as would a weapon as if you were being attacked by bandits</a:t>
            </a:r>
            <a:r>
              <a:rPr lang="en-US"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000" dirty="0" smtClean="0">
                <a:latin typeface="Arial Rounded MT Bold" pitchFamily="34" charset="0"/>
              </a:rPr>
              <a:t>Restez </a:t>
            </a:r>
            <a:r>
              <a:rPr lang="fr-FR" sz="4000" dirty="0" smtClean="0">
                <a:latin typeface="Arial Rounded MT Bold" pitchFamily="34" charset="0"/>
              </a:rPr>
              <a:t>proches de la parole de Dieu. Imprégnez-vous-en, </a:t>
            </a:r>
            <a:endParaRPr lang="fr-FR" sz="4000" dirty="0" smtClean="0">
              <a:latin typeface="Arial Rounded MT Bold" pitchFamily="34" charset="0"/>
            </a:endParaRPr>
          </a:p>
          <a:p>
            <a:pPr algn="just"/>
            <a:r>
              <a:rPr lang="fr-FR" sz="4000" dirty="0" smtClean="0">
                <a:solidFill>
                  <a:srgbClr val="FF0000"/>
                </a:solidFill>
                <a:latin typeface="Arial Rounded MT Bold" pitchFamily="34" charset="0"/>
              </a:rPr>
              <a:t>M</a:t>
            </a:r>
            <a:r>
              <a:rPr lang="fr-FR" sz="4000" dirty="0" smtClean="0">
                <a:solidFill>
                  <a:srgbClr val="FF0000"/>
                </a:solidFill>
                <a:latin typeface="Arial Rounded MT Bold" pitchFamily="34" charset="0"/>
              </a:rPr>
              <a:t>éditez-la</a:t>
            </a:r>
            <a:r>
              <a:rPr lang="fr-FR" sz="4000" dirty="0" smtClean="0">
                <a:solidFill>
                  <a:srgbClr val="FF0000"/>
                </a:solidFill>
                <a:latin typeface="Arial Rounded MT Bold" pitchFamily="34" charset="0"/>
              </a:rPr>
              <a:t>, demeurez constamment dans la Parole de Dieu</a:t>
            </a:r>
            <a:r>
              <a:rPr lang="fr-FR" sz="4000" dirty="0" smtClean="0">
                <a:solidFill>
                  <a:srgbClr val="FF0000"/>
                </a:solidFill>
                <a:latin typeface="Arial Rounded MT Bold" pitchFamily="34" charset="0"/>
              </a:rPr>
              <a:t>.</a:t>
            </a:r>
          </a:p>
          <a:p>
            <a:pPr algn="just"/>
            <a:r>
              <a:rPr lang="fr-FR" sz="4000" dirty="0" smtClean="0">
                <a:latin typeface="Arial Rounded MT Bold" pitchFamily="34" charset="0"/>
              </a:rPr>
              <a:t>Lisez-la </a:t>
            </a:r>
            <a:r>
              <a:rPr lang="fr-FR" sz="4000" dirty="0" smtClean="0">
                <a:latin typeface="Arial Rounded MT Bold" pitchFamily="34" charset="0"/>
              </a:rPr>
              <a:t>; mémorisez-la ; récitez-la, </a:t>
            </a:r>
            <a:endParaRPr lang="fr-FR" sz="4000" dirty="0" smtClean="0">
              <a:latin typeface="Arial Rounded MT Bold" pitchFamily="34" charset="0"/>
            </a:endParaRPr>
          </a:p>
          <a:p>
            <a:pPr algn="just"/>
            <a:r>
              <a:rPr lang="fr-FR" sz="4000" dirty="0" smtClean="0">
                <a:solidFill>
                  <a:srgbClr val="FF0000"/>
                </a:solidFill>
                <a:latin typeface="Arial Rounded MT Bold" pitchFamily="34" charset="0"/>
              </a:rPr>
              <a:t>Enseignez-la </a:t>
            </a:r>
            <a:r>
              <a:rPr lang="fr-FR" sz="4000" dirty="0" smtClean="0">
                <a:solidFill>
                  <a:srgbClr val="FF0000"/>
                </a:solidFill>
                <a:latin typeface="Arial Rounded MT Bold" pitchFamily="34" charset="0"/>
              </a:rPr>
              <a:t>à vos enfants  du matin au soir; enseignez-la aux autres</a:t>
            </a:r>
            <a:r>
              <a:rPr lang="fr-FR" sz="4000" dirty="0" smtClean="0">
                <a:solidFill>
                  <a:srgbClr val="FF0000"/>
                </a:solidFill>
                <a:latin typeface="Arial Rounded MT Bold" pitchFamily="34" charset="0"/>
              </a:rPr>
              <a:t>.</a:t>
            </a:r>
          </a:p>
          <a:p>
            <a:pPr algn="just"/>
            <a:r>
              <a:rPr lang="fr-FR" sz="4000" dirty="0" smtClean="0">
                <a:latin typeface="Arial Rounded MT Bold" pitchFamily="34" charset="0"/>
              </a:rPr>
              <a:t>Accrochez-vous </a:t>
            </a:r>
            <a:r>
              <a:rPr lang="fr-FR" sz="4000" dirty="0" smtClean="0">
                <a:latin typeface="Arial Rounded MT Bold" pitchFamily="34" charset="0"/>
              </a:rPr>
              <a:t>à la parole de Dieu comme à une épée à la main, à l’instar de ce que vous auriez fait si vous étiez attaqué par des bandits.</a:t>
            </a:r>
            <a:endParaRPr lang="en-US" sz="4000" dirty="0">
              <a:solidFill>
                <a:srgbClr val="7030A0"/>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en-US" sz="4400" b="1" dirty="0" smtClean="0">
                <a:latin typeface="Arial Rounded MT Bold" pitchFamily="34" charset="0"/>
              </a:rPr>
              <a:t>THE PROMISES OF GOD IF THE CONDITIONS ARE MET </a:t>
            </a:r>
            <a:endParaRPr lang="en-US" sz="4400" dirty="0" smtClean="0">
              <a:latin typeface="Arial Rounded MT Bold" pitchFamily="34" charset="0"/>
            </a:endParaRPr>
          </a:p>
          <a:p>
            <a:pPr algn="just"/>
            <a:r>
              <a:rPr lang="fr-FR" sz="4400" b="1" dirty="0" smtClean="0">
                <a:solidFill>
                  <a:srgbClr val="C00000"/>
                </a:solidFill>
                <a:latin typeface="Arial Rounded MT Bold" pitchFamily="34" charset="0"/>
              </a:rPr>
              <a:t>LES PROMESSES DE DIEU SI LES CONDITIONS SONT REMPLIES</a:t>
            </a:r>
            <a:r>
              <a:rPr lang="en-US" sz="4400" dirty="0" smtClean="0">
                <a:solidFill>
                  <a:srgbClr val="C00000"/>
                </a:solidFill>
                <a:latin typeface="Arial Rounded MT Bold" pitchFamily="34" charset="0"/>
              </a:rPr>
              <a:t> </a:t>
            </a:r>
            <a:endParaRPr lang="en-US" sz="4400" dirty="0" smtClean="0">
              <a:solidFill>
                <a:srgbClr val="C00000"/>
              </a:solidFill>
              <a:latin typeface="Arial Rounded MT Bold" pitchFamily="34" charset="0"/>
            </a:endParaRPr>
          </a:p>
          <a:p>
            <a:pPr algn="just"/>
            <a:r>
              <a:rPr lang="fr-FR" sz="4400" dirty="0" err="1" smtClean="0">
                <a:latin typeface="Arial Rounded MT Bold" pitchFamily="34" charset="0"/>
              </a:rPr>
              <a:t>Deut</a:t>
            </a:r>
            <a:r>
              <a:rPr lang="fr-FR" sz="4400" dirty="0" smtClean="0">
                <a:latin typeface="Arial Rounded MT Bold" pitchFamily="34" charset="0"/>
              </a:rPr>
              <a:t> </a:t>
            </a:r>
            <a:r>
              <a:rPr lang="fr-FR" sz="4400" dirty="0" smtClean="0">
                <a:latin typeface="Arial Rounded MT Bold" pitchFamily="34" charset="0"/>
              </a:rPr>
              <a:t>6 : 10-11</a:t>
            </a:r>
            <a:endParaRPr lang="en-US" sz="4400" dirty="0" smtClean="0">
              <a:latin typeface="Arial Rounded MT Bold" pitchFamily="34" charset="0"/>
            </a:endParaRPr>
          </a:p>
          <a:p>
            <a:pPr algn="just"/>
            <a:r>
              <a:rPr lang="fr-FR" sz="4400" dirty="0" smtClean="0">
                <a:latin typeface="Arial Rounded MT Bold" pitchFamily="34" charset="0"/>
              </a:rPr>
              <a:t> 10 L'Éternel, ton Dieu, te fera entrer dans le pays qu'il a juré à tes pères, à Abraham, à Isaac et à Jacob, de te donner. </a:t>
            </a:r>
            <a:endParaRPr lang="fr-FR" sz="4400" dirty="0" smtClean="0">
              <a:latin typeface="Arial Rounded MT Bold" pitchFamily="34" charset="0"/>
            </a:endParaRPr>
          </a:p>
          <a:p>
            <a:pPr algn="just"/>
            <a:r>
              <a:rPr lang="fr-FR" sz="4400" dirty="0" smtClean="0">
                <a:solidFill>
                  <a:srgbClr val="C00000"/>
                </a:solidFill>
                <a:latin typeface="Arial Rounded MT Bold" pitchFamily="34" charset="0"/>
              </a:rPr>
              <a:t>Tu </a:t>
            </a:r>
            <a:r>
              <a:rPr lang="fr-FR" sz="4400" dirty="0" smtClean="0">
                <a:solidFill>
                  <a:srgbClr val="C00000"/>
                </a:solidFill>
                <a:latin typeface="Arial Rounded MT Bold" pitchFamily="34" charset="0"/>
              </a:rPr>
              <a:t>posséderas de grandes et bonnes villes que tu n'as point bâties, </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en-US" sz="4400" b="1" dirty="0" smtClean="0">
                <a:latin typeface="Arial Rounded MT Bold" pitchFamily="34" charset="0"/>
              </a:rPr>
              <a:t>THE PROMISES OF GOD IF THE CONDITIONS ARE MET </a:t>
            </a:r>
            <a:endParaRPr lang="en-US" sz="4400" dirty="0" smtClean="0">
              <a:latin typeface="Arial Rounded MT Bold" pitchFamily="34" charset="0"/>
            </a:endParaRPr>
          </a:p>
          <a:p>
            <a:pPr algn="just"/>
            <a:r>
              <a:rPr lang="fr-FR" sz="4400" b="1" dirty="0" smtClean="0">
                <a:solidFill>
                  <a:srgbClr val="C00000"/>
                </a:solidFill>
                <a:latin typeface="Arial Rounded MT Bold" pitchFamily="34" charset="0"/>
              </a:rPr>
              <a:t>LES PROMESSES DE DIEU SI LES CONDITIONS SONT REMPLIES</a:t>
            </a:r>
            <a:r>
              <a:rPr lang="en-US" sz="4400" dirty="0" smtClean="0">
                <a:solidFill>
                  <a:srgbClr val="C00000"/>
                </a:solidFill>
                <a:latin typeface="Arial Rounded MT Bold" pitchFamily="34" charset="0"/>
              </a:rPr>
              <a:t> </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De </a:t>
            </a:r>
            <a:r>
              <a:rPr lang="fr-FR" sz="4400" dirty="0" smtClean="0">
                <a:latin typeface="Arial Rounded MT Bold" pitchFamily="34" charset="0"/>
              </a:rPr>
              <a:t>6:11 des maisons qui sont pleines de </a:t>
            </a:r>
            <a:r>
              <a:rPr lang="fr-FR" sz="4400" dirty="0" smtClean="0">
                <a:solidFill>
                  <a:srgbClr val="C00000"/>
                </a:solidFill>
                <a:latin typeface="Arial Rounded MT Bold" pitchFamily="34" charset="0"/>
              </a:rPr>
              <a:t>toutes sortes de biens </a:t>
            </a:r>
            <a:r>
              <a:rPr lang="fr-FR" sz="4400" dirty="0" smtClean="0">
                <a:latin typeface="Arial Rounded MT Bold" pitchFamily="34" charset="0"/>
              </a:rPr>
              <a:t>et que tu n'as point remplies, des </a:t>
            </a:r>
            <a:r>
              <a:rPr lang="fr-FR" sz="4400" dirty="0" smtClean="0">
                <a:solidFill>
                  <a:srgbClr val="C00000"/>
                </a:solidFill>
                <a:latin typeface="Arial Rounded MT Bold" pitchFamily="34" charset="0"/>
              </a:rPr>
              <a:t>citernes creusées </a:t>
            </a:r>
            <a:r>
              <a:rPr lang="fr-FR" sz="4400" dirty="0" smtClean="0">
                <a:latin typeface="Arial Rounded MT Bold" pitchFamily="34" charset="0"/>
              </a:rPr>
              <a:t>que tu n'as point creusées, </a:t>
            </a:r>
            <a:r>
              <a:rPr lang="fr-FR" sz="4400" dirty="0" smtClean="0">
                <a:solidFill>
                  <a:srgbClr val="C00000"/>
                </a:solidFill>
                <a:latin typeface="Arial Rounded MT Bold" pitchFamily="34" charset="0"/>
              </a:rPr>
              <a:t>des vignes et des oliviers</a:t>
            </a:r>
            <a:r>
              <a:rPr lang="fr-FR" sz="4400" dirty="0" smtClean="0">
                <a:latin typeface="Arial Rounded MT Bold" pitchFamily="34" charset="0"/>
              </a:rPr>
              <a:t> que tu n'as point </a:t>
            </a:r>
            <a:r>
              <a:rPr lang="fr-FR" sz="4400" dirty="0" smtClean="0">
                <a:latin typeface="Arial Rounded MT Bold" pitchFamily="34" charset="0"/>
              </a:rPr>
              <a:t>plantés</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dirty="0" smtClean="0">
                <a:latin typeface="Arial Rounded MT Bold" pitchFamily="34" charset="0"/>
              </a:rPr>
              <a:t>The promises of God are certain if we obey his commandments and follow His precepts.</a:t>
            </a:r>
          </a:p>
          <a:p>
            <a:pPr lvl="0" algn="just"/>
            <a:r>
              <a:rPr lang="en-US" sz="4400" dirty="0" smtClean="0">
                <a:solidFill>
                  <a:srgbClr val="FF0000"/>
                </a:solidFill>
                <a:latin typeface="Arial Rounded MT Bold" pitchFamily="34" charset="0"/>
              </a:rPr>
              <a:t>We all love the promises; we claim them in our prayers; we declare them over our lives.</a:t>
            </a:r>
          </a:p>
          <a:p>
            <a:pPr lvl="0" algn="just"/>
            <a:r>
              <a:rPr lang="en-US" sz="4400" dirty="0" smtClean="0">
                <a:latin typeface="Arial Rounded MT Bold" pitchFamily="34" charset="0"/>
              </a:rPr>
              <a:t>We often forget our side of the bargain while claiming the God’ side of it</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5400" dirty="0" smtClean="0">
                <a:latin typeface="Arial Rounded MT Bold" pitchFamily="34" charset="0"/>
              </a:rPr>
              <a:t>Yes</a:t>
            </a:r>
            <a:r>
              <a:rPr lang="en-US" sz="5400" dirty="0" smtClean="0">
                <a:latin typeface="Arial Rounded MT Bold" pitchFamily="34" charset="0"/>
              </a:rPr>
              <a:t>, you can have the most prosperous year while others maybe heading for disaster.</a:t>
            </a:r>
          </a:p>
          <a:p>
            <a:pPr lvl="0" algn="just"/>
            <a:r>
              <a:rPr lang="en-US" sz="5400" dirty="0" smtClean="0">
                <a:solidFill>
                  <a:srgbClr val="FF0000"/>
                </a:solidFill>
                <a:latin typeface="Arial Rounded MT Bold" pitchFamily="34" charset="0"/>
              </a:rPr>
              <a:t>God can turn the situation around if we obey His words</a:t>
            </a:r>
            <a:r>
              <a:rPr lang="en-US" sz="5400" dirty="0" smtClean="0">
                <a:solidFill>
                  <a:srgbClr val="FF0000"/>
                </a:solidFill>
                <a:latin typeface="Arial Rounded MT Bold" pitchFamily="34" charset="0"/>
              </a:rPr>
              <a:t>.</a:t>
            </a:r>
            <a:endParaRPr lang="en-US" sz="5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dirty="0" smtClean="0">
                <a:latin typeface="Arial Rounded MT Bold" pitchFamily="34" charset="0"/>
              </a:rPr>
              <a:t>Les </a:t>
            </a:r>
            <a:r>
              <a:rPr lang="fr-FR" sz="4400" dirty="0" smtClean="0">
                <a:latin typeface="Arial Rounded MT Bold" pitchFamily="34" charset="0"/>
              </a:rPr>
              <a:t>promesses de Dieu sont certaines si nous obéissons à ses commandements et suivons ses préceptes</a:t>
            </a:r>
            <a:r>
              <a:rPr lang="fr-FR" sz="4400" dirty="0" smtClean="0">
                <a:latin typeface="Arial Rounded MT Bold" pitchFamily="34" charset="0"/>
              </a:rPr>
              <a:t>.</a:t>
            </a:r>
          </a:p>
          <a:p>
            <a:pPr algn="just"/>
            <a:r>
              <a:rPr lang="fr-FR" sz="4400" dirty="0" smtClean="0">
                <a:solidFill>
                  <a:srgbClr val="FF0000"/>
                </a:solidFill>
                <a:latin typeface="Arial Rounded MT Bold" pitchFamily="34" charset="0"/>
              </a:rPr>
              <a:t>Nous </a:t>
            </a:r>
            <a:r>
              <a:rPr lang="fr-FR" sz="4400" dirty="0" smtClean="0">
                <a:solidFill>
                  <a:srgbClr val="FF0000"/>
                </a:solidFill>
                <a:latin typeface="Arial Rounded MT Bold" pitchFamily="34" charset="0"/>
              </a:rPr>
              <a:t>aimons tous les promesses </a:t>
            </a:r>
            <a:r>
              <a:rPr lang="fr-FR" sz="4400" dirty="0" smtClean="0">
                <a:solidFill>
                  <a:srgbClr val="FF0000"/>
                </a:solidFill>
                <a:latin typeface="Arial Rounded MT Bold" pitchFamily="34" charset="0"/>
              </a:rPr>
              <a:t>de Dieu; </a:t>
            </a:r>
            <a:r>
              <a:rPr lang="fr-FR" sz="4400" dirty="0" smtClean="0">
                <a:solidFill>
                  <a:srgbClr val="FF0000"/>
                </a:solidFill>
                <a:latin typeface="Arial Rounded MT Bold" pitchFamily="34" charset="0"/>
              </a:rPr>
              <a:t>nous les invoquons dans nos prières ; nous les proclamons sur nos vies</a:t>
            </a:r>
            <a:r>
              <a:rPr lang="fr-FR" sz="4400" dirty="0" smtClean="0">
                <a:solidFill>
                  <a:srgbClr val="FF0000"/>
                </a:solidFill>
                <a:latin typeface="Arial Rounded MT Bold" pitchFamily="34" charset="0"/>
              </a:rPr>
              <a:t>.</a:t>
            </a:r>
          </a:p>
          <a:p>
            <a:pPr algn="just"/>
            <a:r>
              <a:rPr lang="fr-FR" sz="4400" dirty="0" smtClean="0">
                <a:latin typeface="Arial Rounded MT Bold" pitchFamily="34" charset="0"/>
              </a:rPr>
              <a:t>Nous </a:t>
            </a:r>
            <a:r>
              <a:rPr lang="fr-FR" sz="4400" dirty="0" smtClean="0">
                <a:latin typeface="Arial Rounded MT Bold" pitchFamily="34" charset="0"/>
              </a:rPr>
              <a:t>oublions souvent notre part du </a:t>
            </a:r>
            <a:r>
              <a:rPr lang="fr-FR" sz="4400" dirty="0" smtClean="0">
                <a:latin typeface="Arial Rounded MT Bold" pitchFamily="34" charset="0"/>
              </a:rPr>
              <a:t>contrat tout </a:t>
            </a:r>
            <a:r>
              <a:rPr lang="fr-FR" sz="4400" dirty="0" smtClean="0">
                <a:latin typeface="Arial Rounded MT Bold" pitchFamily="34" charset="0"/>
              </a:rPr>
              <a:t>en </a:t>
            </a:r>
            <a:r>
              <a:rPr lang="fr-FR" sz="4400" dirty="0" smtClean="0">
                <a:latin typeface="Arial Rounded MT Bold" pitchFamily="34" charset="0"/>
              </a:rPr>
              <a:t>réclamant </a:t>
            </a:r>
            <a:r>
              <a:rPr lang="fr-FR" sz="4400" dirty="0" smtClean="0">
                <a:latin typeface="Arial Rounded MT Bold" pitchFamily="34" charset="0"/>
              </a:rPr>
              <a:t>celle </a:t>
            </a:r>
            <a:r>
              <a:rPr lang="fr-FR" sz="4400" dirty="0" smtClean="0">
                <a:latin typeface="Arial Rounded MT Bold" pitchFamily="34" charset="0"/>
              </a:rPr>
              <a:t>qui revient à </a:t>
            </a:r>
            <a:r>
              <a:rPr lang="fr-FR" sz="4400" dirty="0" smtClean="0">
                <a:latin typeface="Arial Rounded MT Bold" pitchFamily="34" charset="0"/>
              </a:rPr>
              <a:t>Dieu</a:t>
            </a:r>
            <a:r>
              <a:rPr lang="fr-FR" sz="4400" dirty="0" smtClean="0">
                <a:latin typeface="Arial Rounded MT Bold" pitchFamily="34" charset="0"/>
              </a:rPr>
              <a: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dirty="0" smtClean="0">
                <a:latin typeface="Arial Rounded MT Bold" pitchFamily="34" charset="0"/>
              </a:rPr>
              <a:t>Oui</a:t>
            </a:r>
            <a:r>
              <a:rPr lang="fr-FR" sz="4800" dirty="0" smtClean="0">
                <a:latin typeface="Arial Rounded MT Bold" pitchFamily="34" charset="0"/>
              </a:rPr>
              <a:t>, vous pouvez vivre une année des plus prospères tandis que d'autres se dirigent peut-être vers le désastre</a:t>
            </a:r>
            <a:r>
              <a:rPr lang="fr-FR" sz="4800" dirty="0" smtClean="0">
                <a:latin typeface="Arial Rounded MT Bold" pitchFamily="34" charset="0"/>
              </a:rPr>
              <a:t>.</a:t>
            </a:r>
          </a:p>
          <a:p>
            <a:pPr algn="just"/>
            <a:r>
              <a:rPr lang="fr-FR" sz="4800" dirty="0" smtClean="0">
                <a:solidFill>
                  <a:srgbClr val="FF0000"/>
                </a:solidFill>
                <a:latin typeface="Arial Rounded MT Bold" pitchFamily="34" charset="0"/>
              </a:rPr>
              <a:t>Dieu </a:t>
            </a:r>
            <a:r>
              <a:rPr lang="fr-FR" sz="4800" dirty="0" smtClean="0">
                <a:solidFill>
                  <a:srgbClr val="FF0000"/>
                </a:solidFill>
                <a:latin typeface="Arial Rounded MT Bold" pitchFamily="34" charset="0"/>
              </a:rPr>
              <a:t>peut renverser la situation si </a:t>
            </a:r>
            <a:r>
              <a:rPr lang="fr-FR" sz="4800" dirty="0" smtClean="0">
                <a:solidFill>
                  <a:srgbClr val="FF0000"/>
                </a:solidFill>
                <a:latin typeface="Arial Rounded MT Bold" pitchFamily="34" charset="0"/>
              </a:rPr>
              <a:t>et quand nous </a:t>
            </a:r>
            <a:r>
              <a:rPr lang="fr-FR" sz="4800" dirty="0" smtClean="0">
                <a:solidFill>
                  <a:srgbClr val="FF0000"/>
                </a:solidFill>
                <a:latin typeface="Arial Rounded MT Bold" pitchFamily="34" charset="0"/>
              </a:rPr>
              <a:t>obéissons à sa parole.</a:t>
            </a:r>
            <a:endParaRPr lang="en-US" sz="48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fontScale="85000" lnSpcReduction="10000"/>
          </a:bodyPr>
          <a:lstStyle/>
          <a:p>
            <a:pPr algn="just"/>
            <a:r>
              <a:rPr lang="en-US" sz="4000" b="1" dirty="0" smtClean="0">
                <a:latin typeface="Arial Rounded MT Bold" pitchFamily="34" charset="0"/>
              </a:rPr>
              <a:t>THE WARNING OF GOD IF THE CONDITIONS ARE NOT MET</a:t>
            </a:r>
            <a:endParaRPr lang="en-US" sz="4000" dirty="0" smtClean="0">
              <a:latin typeface="Arial Rounded MT Bold" pitchFamily="34" charset="0"/>
            </a:endParaRPr>
          </a:p>
          <a:p>
            <a:pPr algn="just"/>
            <a:r>
              <a:rPr lang="fr-FR" sz="4000" b="1" dirty="0" smtClean="0">
                <a:solidFill>
                  <a:srgbClr val="0000FF"/>
                </a:solidFill>
                <a:latin typeface="Arial Rounded MT Bold" pitchFamily="34" charset="0"/>
              </a:rPr>
              <a:t>LA MENACE DE DIEU SI LES CONDITIONS NE SONTS PAS REMPLIES</a:t>
            </a:r>
            <a:r>
              <a:rPr lang="en-US" sz="4000" dirty="0" smtClean="0">
                <a:solidFill>
                  <a:srgbClr val="0000FF"/>
                </a:solidFill>
                <a:latin typeface="Arial Rounded MT Bold" pitchFamily="34" charset="0"/>
              </a:rPr>
              <a:t> </a:t>
            </a:r>
            <a:endParaRPr lang="en-US" sz="4000" dirty="0" smtClean="0">
              <a:solidFill>
                <a:srgbClr val="0000FF"/>
              </a:solidFill>
              <a:latin typeface="Arial Rounded MT Bold" pitchFamily="34" charset="0"/>
            </a:endParaRPr>
          </a:p>
          <a:p>
            <a:pPr algn="just"/>
            <a:r>
              <a:rPr lang="fr-FR" sz="4000" dirty="0" err="1" smtClean="0">
                <a:latin typeface="Arial Rounded MT Bold" pitchFamily="34" charset="0"/>
              </a:rPr>
              <a:t>Deut</a:t>
            </a:r>
            <a:r>
              <a:rPr lang="fr-FR" sz="4000" dirty="0" smtClean="0">
                <a:latin typeface="Arial Rounded MT Bold" pitchFamily="34" charset="0"/>
              </a:rPr>
              <a:t> </a:t>
            </a:r>
            <a:r>
              <a:rPr lang="fr-FR" sz="4000" dirty="0" smtClean="0">
                <a:latin typeface="Arial Rounded MT Bold" pitchFamily="34" charset="0"/>
              </a:rPr>
              <a:t>6 : 12-15</a:t>
            </a:r>
            <a:endParaRPr lang="en-US" sz="4000" dirty="0" smtClean="0">
              <a:latin typeface="Arial Rounded MT Bold" pitchFamily="34" charset="0"/>
            </a:endParaRPr>
          </a:p>
          <a:p>
            <a:pPr algn="just"/>
            <a:r>
              <a:rPr lang="fr-FR" sz="4000" dirty="0" smtClean="0">
                <a:solidFill>
                  <a:srgbClr val="0000FF"/>
                </a:solidFill>
                <a:latin typeface="Arial Rounded MT Bold" pitchFamily="34" charset="0"/>
              </a:rPr>
              <a:t>12 </a:t>
            </a:r>
            <a:r>
              <a:rPr lang="fr-FR" sz="4000" dirty="0" smtClean="0">
                <a:solidFill>
                  <a:srgbClr val="0000FF"/>
                </a:solidFill>
                <a:latin typeface="Arial Rounded MT Bold" pitchFamily="34" charset="0"/>
              </a:rPr>
              <a:t>Lorsque tu mangeras et te rassasieras, garde-toi d'oublier l'Éternel, qui t'a fait sortir du pays d'Égypte, de la maison de servitude.</a:t>
            </a:r>
            <a:endParaRPr lang="en-US" sz="4000" dirty="0" smtClean="0">
              <a:solidFill>
                <a:srgbClr val="0000FF"/>
              </a:solidFill>
              <a:latin typeface="Arial Rounded MT Bold" pitchFamily="34" charset="0"/>
            </a:endParaRPr>
          </a:p>
          <a:p>
            <a:pPr algn="just"/>
            <a:r>
              <a:rPr lang="en-US" sz="4000" dirty="0" smtClean="0">
                <a:latin typeface="Arial Rounded MT Bold" pitchFamily="34" charset="0"/>
              </a:rPr>
              <a:t>12 </a:t>
            </a:r>
            <a:r>
              <a:rPr lang="en-US" sz="4000" dirty="0" smtClean="0">
                <a:latin typeface="Arial Rounded MT Bold" pitchFamily="34" charset="0"/>
              </a:rPr>
              <a:t>"then beware, lest you forget the LORD who brought you out of the land of Egypt, from the house of bondage</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fontScale="92500"/>
          </a:bodyPr>
          <a:lstStyle/>
          <a:p>
            <a:pPr lvl="0" algn="just"/>
            <a:r>
              <a:rPr lang="en-US" sz="4000" dirty="0" smtClean="0">
                <a:latin typeface="Arial Rounded MT Bold" pitchFamily="34" charset="0"/>
              </a:rPr>
              <a:t>Each </a:t>
            </a:r>
            <a:r>
              <a:rPr lang="en-US" sz="4000" dirty="0" smtClean="0">
                <a:latin typeface="Arial Rounded MT Bold" pitchFamily="34" charset="0"/>
              </a:rPr>
              <a:t>time we cross to a new year, it is as crossing the frontier of the Jordan River.</a:t>
            </a:r>
          </a:p>
          <a:p>
            <a:pPr lvl="0" algn="just"/>
            <a:r>
              <a:rPr lang="en-US" sz="4000" dirty="0" smtClean="0">
                <a:solidFill>
                  <a:srgbClr val="0000FF"/>
                </a:solidFill>
                <a:latin typeface="Arial Rounded MT Bold" pitchFamily="34" charset="0"/>
              </a:rPr>
              <a:t>There are endless of possibilities of blessings and abundance, yet there are mighty enemies to conquer.</a:t>
            </a:r>
          </a:p>
          <a:p>
            <a:pPr lvl="0" algn="just"/>
            <a:r>
              <a:rPr lang="en-US" sz="4000" dirty="0" smtClean="0">
                <a:latin typeface="Arial Rounded MT Bold" pitchFamily="34" charset="0"/>
              </a:rPr>
              <a:t>There is the discipline you must abide by for God to remain on your side.</a:t>
            </a:r>
          </a:p>
          <a:p>
            <a:pPr lvl="0" algn="just"/>
            <a:r>
              <a:rPr lang="en-US" sz="4000" dirty="0" smtClean="0">
                <a:solidFill>
                  <a:srgbClr val="0000FF"/>
                </a:solidFill>
                <a:latin typeface="Arial Rounded MT Bold" pitchFamily="34" charset="0"/>
              </a:rPr>
              <a:t>There will eradication that must take place</a:t>
            </a:r>
            <a:r>
              <a:rPr lang="en-US"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000" dirty="0" smtClean="0">
                <a:latin typeface="Arial Rounded MT Bold" pitchFamily="34" charset="0"/>
              </a:rPr>
              <a:t>There </a:t>
            </a:r>
            <a:r>
              <a:rPr lang="en-US" sz="4000" dirty="0" smtClean="0">
                <a:latin typeface="Arial Rounded MT Bold" pitchFamily="34" charset="0"/>
              </a:rPr>
              <a:t>are habits of the former inhabitants of the land that you must avoid at all cost.</a:t>
            </a:r>
          </a:p>
          <a:p>
            <a:pPr lvl="0" algn="just"/>
            <a:r>
              <a:rPr lang="en-US" sz="4000" dirty="0" smtClean="0">
                <a:solidFill>
                  <a:srgbClr val="0000FF"/>
                </a:solidFill>
                <a:latin typeface="Arial Rounded MT Bold" pitchFamily="34" charset="0"/>
              </a:rPr>
              <a:t>It’s not just milk and honey that you will find in the land, but there are giants to conquer.</a:t>
            </a:r>
          </a:p>
          <a:p>
            <a:pPr lvl="0" algn="just"/>
            <a:r>
              <a:rPr lang="en-US" sz="4000" dirty="0" smtClean="0">
                <a:latin typeface="Arial Rounded MT Bold" pitchFamily="34" charset="0"/>
              </a:rPr>
              <a:t>Your faith and your dependence must constantly be fastened in </a:t>
            </a:r>
            <a:r>
              <a:rPr lang="en-US" sz="4000" dirty="0" smtClean="0">
                <a:latin typeface="Arial Rounded MT Bold" pitchFamily="34" charset="0"/>
              </a:rPr>
              <a:t>God</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smtClean="0">
                <a:latin typeface="Arial Rounded MT Bold" pitchFamily="34" charset="0"/>
              </a:rPr>
              <a:t>Chaque </a:t>
            </a:r>
            <a:r>
              <a:rPr lang="fr-FR" sz="4000" dirty="0" smtClean="0">
                <a:latin typeface="Arial Rounded MT Bold" pitchFamily="34" charset="0"/>
              </a:rPr>
              <a:t>fois que nous franchissons le seuil d'une nouvelle année, c'est comme traverser la frontière du Jourdain</a:t>
            </a:r>
            <a:r>
              <a:rPr lang="fr-FR" sz="4000" dirty="0" smtClean="0">
                <a:latin typeface="Arial Rounded MT Bold" pitchFamily="34" charset="0"/>
              </a:rPr>
              <a:t>.</a:t>
            </a:r>
          </a:p>
          <a:p>
            <a:pPr lvl="0" algn="just"/>
            <a:r>
              <a:rPr lang="fr-FR" sz="4000" dirty="0" smtClean="0">
                <a:solidFill>
                  <a:srgbClr val="0000FF"/>
                </a:solidFill>
                <a:latin typeface="Arial Rounded MT Bold" pitchFamily="34" charset="0"/>
              </a:rPr>
              <a:t>Des </a:t>
            </a:r>
            <a:r>
              <a:rPr lang="fr-FR" sz="4000" dirty="0" smtClean="0">
                <a:solidFill>
                  <a:srgbClr val="0000FF"/>
                </a:solidFill>
                <a:latin typeface="Arial Rounded MT Bold" pitchFamily="34" charset="0"/>
              </a:rPr>
              <a:t>possibilités infinies de bénédictions et d'abondance s'offrent à nous, mais il y a aussi de puissants ennemis à vaincre</a:t>
            </a:r>
            <a:r>
              <a:rPr lang="fr-FR" sz="4000" dirty="0" smtClean="0">
                <a:solidFill>
                  <a:srgbClr val="0000FF"/>
                </a:solidFill>
                <a:latin typeface="Arial Rounded MT Bold" pitchFamily="34" charset="0"/>
              </a:rPr>
              <a:t>.</a:t>
            </a:r>
          </a:p>
          <a:p>
            <a:pPr lvl="0" algn="just"/>
            <a:r>
              <a:rPr lang="fr-FR" sz="4000" dirty="0" smtClean="0">
                <a:latin typeface="Arial Rounded MT Bold" pitchFamily="34" charset="0"/>
              </a:rPr>
              <a:t>Il </a:t>
            </a:r>
            <a:r>
              <a:rPr lang="fr-FR" sz="4000" dirty="0" smtClean="0">
                <a:latin typeface="Arial Rounded MT Bold" pitchFamily="34" charset="0"/>
              </a:rPr>
              <a:t>y a une discipline à respecter pour que Dieu reste à nos côtés</a:t>
            </a:r>
            <a:r>
              <a:rPr lang="fr-FR" sz="4000" dirty="0" smtClean="0">
                <a:latin typeface="Arial Rounded MT Bold" pitchFamily="34" charset="0"/>
              </a:rPr>
              <a:t>.</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000" dirty="0" smtClean="0">
                <a:latin typeface="Arial Rounded MT Bold" pitchFamily="34" charset="0"/>
              </a:rPr>
              <a:t>Des </a:t>
            </a:r>
            <a:r>
              <a:rPr lang="fr-FR" sz="4000" dirty="0" smtClean="0">
                <a:latin typeface="Arial Rounded MT Bold" pitchFamily="34" charset="0"/>
              </a:rPr>
              <a:t>choses qui doivent être éradiquées</a:t>
            </a:r>
            <a:r>
              <a:rPr lang="fr-FR" sz="4000" dirty="0" smtClean="0">
                <a:latin typeface="Arial Rounded MT Bold" pitchFamily="34" charset="0"/>
              </a:rPr>
              <a:t>.</a:t>
            </a:r>
          </a:p>
          <a:p>
            <a:pPr lvl="0" algn="just"/>
            <a:r>
              <a:rPr lang="fr-FR" sz="4000" dirty="0" smtClean="0">
                <a:solidFill>
                  <a:srgbClr val="0000FF"/>
                </a:solidFill>
                <a:latin typeface="Arial Rounded MT Bold" pitchFamily="34" charset="0"/>
              </a:rPr>
              <a:t>Il </a:t>
            </a:r>
            <a:r>
              <a:rPr lang="fr-FR" sz="4000" dirty="0" smtClean="0">
                <a:solidFill>
                  <a:srgbClr val="0000FF"/>
                </a:solidFill>
                <a:latin typeface="Arial Rounded MT Bold" pitchFamily="34" charset="0"/>
              </a:rPr>
              <a:t>y a des habitudes des anciens habitants du pays que vous devez éviter à tout prix</a:t>
            </a:r>
            <a:r>
              <a:rPr lang="fr-FR" sz="4000" dirty="0" smtClean="0">
                <a:solidFill>
                  <a:srgbClr val="0000FF"/>
                </a:solidFill>
                <a:latin typeface="Arial Rounded MT Bold" pitchFamily="34" charset="0"/>
              </a:rPr>
              <a:t>.</a:t>
            </a:r>
          </a:p>
          <a:p>
            <a:pPr lvl="0" algn="just"/>
            <a:r>
              <a:rPr lang="fr-FR" sz="4000" dirty="0" smtClean="0">
                <a:latin typeface="Arial Rounded MT Bold" pitchFamily="34" charset="0"/>
              </a:rPr>
              <a:t>Vous </a:t>
            </a:r>
            <a:r>
              <a:rPr lang="fr-FR" sz="4000" dirty="0" smtClean="0">
                <a:latin typeface="Arial Rounded MT Bold" pitchFamily="34" charset="0"/>
              </a:rPr>
              <a:t>ne trouverez pas seulement du lait et du miel dans ce pays, mais aussi des géants à affronter</a:t>
            </a:r>
            <a:r>
              <a:rPr lang="fr-FR" sz="4000" dirty="0" smtClean="0">
                <a:latin typeface="Arial Rounded MT Bold" pitchFamily="34" charset="0"/>
              </a:rPr>
              <a:t>.</a:t>
            </a:r>
          </a:p>
          <a:p>
            <a:pPr lvl="0" algn="just"/>
            <a:r>
              <a:rPr lang="fr-FR" sz="4000" dirty="0" smtClean="0">
                <a:solidFill>
                  <a:srgbClr val="0000FF"/>
                </a:solidFill>
                <a:latin typeface="Arial Rounded MT Bold" pitchFamily="34" charset="0"/>
              </a:rPr>
              <a:t>Votre </a:t>
            </a:r>
            <a:r>
              <a:rPr lang="fr-FR" sz="4000" dirty="0" smtClean="0">
                <a:solidFill>
                  <a:srgbClr val="0000FF"/>
                </a:solidFill>
                <a:latin typeface="Arial Rounded MT Bold" pitchFamily="34" charset="0"/>
              </a:rPr>
              <a:t>foi et votre confiance doivent être constamment ancrées en Dieu</a:t>
            </a:r>
            <a:r>
              <a:rPr lang="fr-FR" sz="4000" dirty="0" smtClean="0">
                <a:solidFill>
                  <a:srgbClr val="0000FF"/>
                </a:solidFill>
                <a:latin typeface="Arial Rounded MT Bold" pitchFamily="34" charset="0"/>
              </a:rPr>
              <a:t>.</a:t>
            </a:r>
          </a:p>
          <a:p>
            <a:pPr lvl="0" algn="just"/>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ctr"/>
            <a:r>
              <a:rPr lang="en-US" sz="4000" b="1" dirty="0" smtClean="0">
                <a:solidFill>
                  <a:srgbClr val="FF0000"/>
                </a:solidFill>
                <a:latin typeface="Arial Rounded MT Bold" pitchFamily="34" charset="0"/>
              </a:rPr>
              <a:t>CONCLUSION</a:t>
            </a:r>
            <a:endParaRPr lang="en-US" sz="4000" dirty="0" smtClean="0">
              <a:solidFill>
                <a:srgbClr val="FF0000"/>
              </a:solidFill>
              <a:latin typeface="Arial Rounded MT Bold" pitchFamily="34" charset="0"/>
            </a:endParaRPr>
          </a:p>
          <a:p>
            <a:pPr lvl="0" algn="just"/>
            <a:r>
              <a:rPr lang="en-US" sz="4000" dirty="0" smtClean="0">
                <a:solidFill>
                  <a:srgbClr val="003300"/>
                </a:solidFill>
                <a:latin typeface="Arial Rounded MT Bold" pitchFamily="34" charset="0"/>
              </a:rPr>
              <a:t>In spite of the countless worries that this coming year seems to promise, it can all be well with you if you follow the precepts of God. </a:t>
            </a:r>
          </a:p>
          <a:p>
            <a:pPr lvl="0" algn="just"/>
            <a:r>
              <a:rPr lang="fr-FR" sz="4000" dirty="0" smtClean="0">
                <a:solidFill>
                  <a:srgbClr val="FF0000"/>
                </a:solidFill>
                <a:latin typeface="Arial Rounded MT Bold" pitchFamily="34" charset="0"/>
              </a:rPr>
              <a:t>Malgré les innombrables soucis que cette année à venir semble promettre, tout ira bien pour vous si vous suivez les préceptes de Dieu.</a:t>
            </a:r>
            <a:r>
              <a:rPr lang="en-US" sz="4000" dirty="0" smtClean="0">
                <a:solidFill>
                  <a:srgbClr val="FF0000"/>
                </a:solidFill>
                <a:latin typeface="Arial Rounded MT Bold" pitchFamily="34" charset="0"/>
              </a:rPr>
              <a: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400" dirty="0" smtClean="0">
                <a:solidFill>
                  <a:srgbClr val="003300"/>
                </a:solidFill>
                <a:latin typeface="Arial Rounded MT Bold" pitchFamily="34" charset="0"/>
              </a:rPr>
              <a:t>As </a:t>
            </a:r>
            <a:r>
              <a:rPr lang="en-US" sz="4400" dirty="0" smtClean="0">
                <a:solidFill>
                  <a:srgbClr val="003300"/>
                </a:solidFill>
                <a:latin typeface="Arial Rounded MT Bold" pitchFamily="34" charset="0"/>
              </a:rPr>
              <a:t>I finish, I want all you to meditate and ponder on the following verses in Isaiah 43 verses 1 to 4.</a:t>
            </a:r>
          </a:p>
          <a:p>
            <a:pPr algn="just"/>
            <a:r>
              <a:rPr lang="fr-FR" sz="4400" dirty="0" smtClean="0">
                <a:solidFill>
                  <a:srgbClr val="FF0000"/>
                </a:solidFill>
                <a:latin typeface="Arial Rounded MT Bold" pitchFamily="34" charset="0"/>
              </a:rPr>
              <a:t>Pour conclure, je vous invite tous à méditer et à réfléchir sur les versets suivants </a:t>
            </a:r>
            <a:r>
              <a:rPr lang="fr-FR" sz="4400" dirty="0" smtClean="0">
                <a:solidFill>
                  <a:srgbClr val="FF0000"/>
                </a:solidFill>
                <a:latin typeface="Arial Rounded MT Bold" pitchFamily="34" charset="0"/>
              </a:rPr>
              <a:t>d‘Esaïe</a:t>
            </a:r>
            <a:r>
              <a:rPr lang="fr-FR" sz="4400" dirty="0" smtClean="0">
                <a:solidFill>
                  <a:srgbClr val="FF0000"/>
                </a:solidFill>
                <a:latin typeface="Arial Rounded MT Bold" pitchFamily="34" charset="0"/>
              </a:rPr>
              <a:t>, </a:t>
            </a:r>
            <a:r>
              <a:rPr lang="fr-FR" sz="4400" dirty="0" smtClean="0">
                <a:solidFill>
                  <a:srgbClr val="FF0000"/>
                </a:solidFill>
                <a:latin typeface="Arial Rounded MT Bold" pitchFamily="34" charset="0"/>
              </a:rPr>
              <a:t>chapitre </a:t>
            </a:r>
            <a:r>
              <a:rPr lang="fr-FR" sz="4400" dirty="0" smtClean="0">
                <a:solidFill>
                  <a:srgbClr val="FF0000"/>
                </a:solidFill>
                <a:latin typeface="Arial Rounded MT Bold" pitchFamily="34" charset="0"/>
              </a:rPr>
              <a:t>43, versets 1 à 4.</a:t>
            </a:r>
            <a:r>
              <a:rPr lang="en-US" sz="4400" dirty="0" smtClean="0">
                <a:solidFill>
                  <a:srgbClr val="FF0000"/>
                </a:solidFill>
                <a:latin typeface="Arial Rounded MT Bold" pitchFamily="34" charset="0"/>
              </a:rPr>
              <a:t> </a:t>
            </a:r>
            <a:r>
              <a:rPr lang="fr-FR" sz="4400" dirty="0" smtClean="0">
                <a:solidFill>
                  <a:srgbClr val="003300"/>
                </a:solidFill>
                <a:latin typeface="Arial Rounded MT Bold" pitchFamily="34" charset="0"/>
              </a:rPr>
              <a:t> </a:t>
            </a:r>
            <a:endParaRPr lang="en-US" sz="4400"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000" dirty="0" err="1" smtClean="0">
                <a:solidFill>
                  <a:srgbClr val="FF0000"/>
                </a:solidFill>
                <a:latin typeface="Arial Rounded MT Bold" pitchFamily="34" charset="0"/>
              </a:rPr>
              <a:t>Ésaïe</a:t>
            </a:r>
            <a:r>
              <a:rPr lang="fr-FR" sz="4000" dirty="0" smtClean="0">
                <a:solidFill>
                  <a:srgbClr val="FF0000"/>
                </a:solidFill>
                <a:latin typeface="Arial Rounded MT Bold" pitchFamily="34" charset="0"/>
              </a:rPr>
              <a:t> </a:t>
            </a:r>
            <a:r>
              <a:rPr lang="fr-FR" sz="4000" dirty="0" smtClean="0">
                <a:solidFill>
                  <a:srgbClr val="FF0000"/>
                </a:solidFill>
                <a:latin typeface="Arial Rounded MT Bold" pitchFamily="34" charset="0"/>
              </a:rPr>
              <a:t>43 : 1-4</a:t>
            </a:r>
            <a:endParaRPr lang="en-US" sz="4000" dirty="0" smtClean="0">
              <a:solidFill>
                <a:srgbClr val="FF0000"/>
              </a:solidFill>
              <a:latin typeface="Arial Rounded MT Bold" pitchFamily="34" charset="0"/>
            </a:endParaRPr>
          </a:p>
          <a:p>
            <a:pPr algn="just"/>
            <a:r>
              <a:rPr lang="fr-FR" sz="4000" dirty="0" smtClean="0">
                <a:solidFill>
                  <a:srgbClr val="003300"/>
                </a:solidFill>
                <a:latin typeface="Arial Rounded MT Bold" pitchFamily="34" charset="0"/>
              </a:rPr>
              <a:t>Isa 43:1 ¶ Ainsi parle maintenant l'Éternel, qui t'a créé, ô Jacob! Celui qui t'a formé, ô Israël! Ne crains rien, car je te rachète, Je t'appelle par ton nom: tu es à moi! </a:t>
            </a:r>
            <a:endParaRPr lang="en-US" sz="4000" dirty="0" smtClean="0">
              <a:solidFill>
                <a:srgbClr val="003300"/>
              </a:solidFill>
              <a:latin typeface="Arial Rounded MT Bold" pitchFamily="34" charset="0"/>
            </a:endParaRPr>
          </a:p>
          <a:p>
            <a:pPr algn="just"/>
            <a:r>
              <a:rPr lang="en-US" sz="4000" dirty="0" smtClean="0">
                <a:solidFill>
                  <a:srgbClr val="FF0000"/>
                </a:solidFill>
                <a:latin typeface="Arial Rounded MT Bold" pitchFamily="34" charset="0"/>
              </a:rPr>
              <a:t> 1 ¶ But now, thus says the LORD, who created you, O Jacob, And He who formed you, O Israel: "Fear not, for I have redeemed you; I have called you by your name; You are Mine.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000" dirty="0" smtClean="0">
                <a:solidFill>
                  <a:srgbClr val="003300"/>
                </a:solidFill>
                <a:latin typeface="Arial Rounded MT Bold" pitchFamily="34" charset="0"/>
              </a:rPr>
              <a:t>2 </a:t>
            </a:r>
            <a:r>
              <a:rPr lang="fr-FR" sz="4000" dirty="0" smtClean="0">
                <a:solidFill>
                  <a:srgbClr val="003300"/>
                </a:solidFill>
                <a:latin typeface="Arial Rounded MT Bold" pitchFamily="34" charset="0"/>
              </a:rPr>
              <a:t>Si tu traverses les eaux, je serai avec toi; Et les fleuves, ils ne te submergeront point; Si tu marches dans le feu, tu ne te brûleras pas, Et la flamme ne t'embrasera pas. </a:t>
            </a:r>
            <a:endParaRPr lang="en-US" sz="4000" dirty="0" smtClean="0">
              <a:solidFill>
                <a:srgbClr val="003300"/>
              </a:solidFill>
              <a:latin typeface="Arial Rounded MT Bold" pitchFamily="34" charset="0"/>
            </a:endParaRPr>
          </a:p>
          <a:p>
            <a:pPr algn="just"/>
            <a:r>
              <a:rPr lang="fr-FR" sz="4000" dirty="0" smtClean="0">
                <a:solidFill>
                  <a:srgbClr val="FF0000"/>
                </a:solidFill>
                <a:latin typeface="Arial Rounded MT Bold" pitchFamily="34" charset="0"/>
              </a:rPr>
              <a:t> </a:t>
            </a:r>
            <a:r>
              <a:rPr lang="en-US" sz="4000" dirty="0" smtClean="0">
                <a:solidFill>
                  <a:srgbClr val="FF0000"/>
                </a:solidFill>
                <a:latin typeface="Arial Rounded MT Bold" pitchFamily="34" charset="0"/>
              </a:rPr>
              <a:t>2 When you pass through the waters, I will be with you; And through the rivers, they shall not overflow you. When you walk through the fire, you shall not be burned, Nor shall the flame scorch you. </a:t>
            </a:r>
          </a:p>
          <a:p>
            <a:pPr algn="just"/>
            <a:endParaRPr lang="en-US" sz="4000"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3300"/>
                </a:solidFill>
                <a:latin typeface="Arial Rounded MT Bold" pitchFamily="34" charset="0"/>
              </a:rPr>
              <a:t>3 </a:t>
            </a:r>
            <a:r>
              <a:rPr lang="fr-FR" sz="4000" dirty="0" smtClean="0">
                <a:solidFill>
                  <a:srgbClr val="003300"/>
                </a:solidFill>
                <a:latin typeface="Arial Rounded MT Bold" pitchFamily="34" charset="0"/>
              </a:rPr>
              <a:t>Car je suis l'Éternel, ton Dieu, Le Saint d'Israël, ton sauveur; Je donne l'Égypte pour ta rançon, L'Éthiopie et Saba à ta place. </a:t>
            </a:r>
            <a:endParaRPr lang="en-US" sz="4000" dirty="0" smtClean="0">
              <a:solidFill>
                <a:srgbClr val="003300"/>
              </a:solidFill>
              <a:latin typeface="Arial Rounded MT Bold" pitchFamily="34" charset="0"/>
            </a:endParaRPr>
          </a:p>
          <a:p>
            <a:pPr algn="just"/>
            <a:r>
              <a:rPr lang="fr-FR" sz="4000" dirty="0" smtClean="0">
                <a:solidFill>
                  <a:srgbClr val="FF0000"/>
                </a:solidFill>
                <a:latin typeface="Arial Rounded MT Bold" pitchFamily="34" charset="0"/>
              </a:rPr>
              <a:t> </a:t>
            </a:r>
            <a:r>
              <a:rPr lang="en-US" sz="4000" dirty="0" smtClean="0">
                <a:solidFill>
                  <a:srgbClr val="FF0000"/>
                </a:solidFill>
                <a:latin typeface="Arial Rounded MT Bold" pitchFamily="34" charset="0"/>
              </a:rPr>
              <a:t>3 For I am the LORD your God, The Holy One of Israel, your Savior; I gave Egypt for your ransom, Ethiopia and </a:t>
            </a:r>
            <a:r>
              <a:rPr lang="en-US" sz="4000" dirty="0" err="1" smtClean="0">
                <a:solidFill>
                  <a:srgbClr val="FF0000"/>
                </a:solidFill>
                <a:latin typeface="Arial Rounded MT Bold" pitchFamily="34" charset="0"/>
              </a:rPr>
              <a:t>Seba</a:t>
            </a:r>
            <a:r>
              <a:rPr lang="en-US" sz="4000" dirty="0" smtClean="0">
                <a:solidFill>
                  <a:srgbClr val="FF0000"/>
                </a:solidFill>
                <a:latin typeface="Arial Rounded MT Bold" pitchFamily="34" charset="0"/>
              </a:rPr>
              <a:t> in your place.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3300"/>
                </a:solidFill>
                <a:latin typeface="Arial Rounded MT Bold" pitchFamily="34" charset="0"/>
              </a:rPr>
              <a:t>4 </a:t>
            </a:r>
            <a:r>
              <a:rPr lang="fr-FR" sz="4000" dirty="0" smtClean="0">
                <a:solidFill>
                  <a:srgbClr val="003300"/>
                </a:solidFill>
                <a:latin typeface="Arial Rounded MT Bold" pitchFamily="34" charset="0"/>
              </a:rPr>
              <a:t>Parce que tu as du prix à mes yeux, Parce que tu es honoré et que je t'aime, Je donne des hommes à ta place, Et des peuples pour ta vie. </a:t>
            </a:r>
            <a:endParaRPr lang="en-US" sz="4000" dirty="0" smtClean="0">
              <a:solidFill>
                <a:srgbClr val="003300"/>
              </a:solidFill>
              <a:latin typeface="Arial Rounded MT Bold" pitchFamily="34" charset="0"/>
            </a:endParaRPr>
          </a:p>
          <a:p>
            <a:pPr algn="just"/>
            <a:r>
              <a:rPr lang="fr-FR" sz="4000" dirty="0" smtClean="0">
                <a:solidFill>
                  <a:srgbClr val="FF0000"/>
                </a:solidFill>
                <a:latin typeface="Arial Rounded MT Bold" pitchFamily="34" charset="0"/>
              </a:rPr>
              <a:t> </a:t>
            </a:r>
            <a:r>
              <a:rPr lang="en-US" sz="4000" dirty="0" smtClean="0">
                <a:solidFill>
                  <a:srgbClr val="FF0000"/>
                </a:solidFill>
                <a:latin typeface="Arial Rounded MT Bold" pitchFamily="34" charset="0"/>
              </a:rPr>
              <a:t>4 Since you were precious in My sight, You have been honored, And I have loved you; Therefore I will give men for you, And people for your life.  </a:t>
            </a:r>
            <a:r>
              <a:rPr lang="en-US" sz="4000" dirty="0" smtClean="0">
                <a:solidFill>
                  <a:srgbClr val="FF0000"/>
                </a:solidFill>
                <a:latin typeface="Arial Rounded MT Bold" pitchFamily="34" charset="0"/>
              </a:rPr>
              <a:t>                                   </a:t>
            </a:r>
            <a:r>
              <a:rPr lang="en-US" sz="4000" dirty="0" smtClean="0">
                <a:solidFill>
                  <a:srgbClr val="003300"/>
                </a:solidFill>
                <a:latin typeface="Arial Rounded MT Bold" pitchFamily="34" charset="0"/>
              </a:rPr>
              <a:t>AMEN</a:t>
            </a:r>
            <a:r>
              <a:rPr lang="en-US" sz="4000" dirty="0" smtClean="0">
                <a:solidFill>
                  <a:srgbClr val="003300"/>
                </a:solidFill>
                <a:latin typeface="Arial Rounded MT Bold" pitchFamily="34" charset="0"/>
              </a:rPr>
              <a:t>!</a:t>
            </a:r>
            <a:endParaRPr lang="en-US" sz="4000"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27634</TotalTime>
  <Words>2233</Words>
  <Application>Microsoft Office PowerPoint</Application>
  <PresentationFormat>On-screen Show (4:3)</PresentationFormat>
  <Paragraphs>128</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CHRIST THE ROCK CONGREGATION JANUARY 4TH 2026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STEM_FAB_9</cp:lastModifiedBy>
  <cp:revision>83</cp:revision>
  <dcterms:created xsi:type="dcterms:W3CDTF">2020-08-22T16:53:36Z</dcterms:created>
  <dcterms:modified xsi:type="dcterms:W3CDTF">2026-01-03T03:58:33Z</dcterms:modified>
</cp:coreProperties>
</file>