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7"/>
  </p:notesMasterIdLst>
  <p:sldIdLst>
    <p:sldId id="256" r:id="rId2"/>
    <p:sldId id="257" r:id="rId3"/>
    <p:sldId id="796" r:id="rId4"/>
    <p:sldId id="1662" r:id="rId5"/>
    <p:sldId id="1879" r:id="rId6"/>
    <p:sldId id="1880" r:id="rId7"/>
    <p:sldId id="1881" r:id="rId8"/>
    <p:sldId id="1743" r:id="rId9"/>
    <p:sldId id="1882" r:id="rId10"/>
    <p:sldId id="1883" r:id="rId11"/>
    <p:sldId id="633" r:id="rId12"/>
    <p:sldId id="635" r:id="rId13"/>
    <p:sldId id="1225" r:id="rId14"/>
    <p:sldId id="1096" r:id="rId15"/>
    <p:sldId id="1884" r:id="rId16"/>
    <p:sldId id="1885" r:id="rId17"/>
    <p:sldId id="1886" r:id="rId18"/>
    <p:sldId id="405" r:id="rId19"/>
    <p:sldId id="411" r:id="rId20"/>
    <p:sldId id="733" r:id="rId21"/>
    <p:sldId id="651" r:id="rId22"/>
    <p:sldId id="1819" r:id="rId23"/>
    <p:sldId id="1887" r:id="rId24"/>
    <p:sldId id="1888" r:id="rId25"/>
    <p:sldId id="1889" r:id="rId26"/>
    <p:sldId id="1890" r:id="rId27"/>
    <p:sldId id="1891" r:id="rId28"/>
    <p:sldId id="1892" r:id="rId29"/>
    <p:sldId id="734" r:id="rId30"/>
    <p:sldId id="1523" r:id="rId31"/>
    <p:sldId id="1757" r:id="rId32"/>
    <p:sldId id="1893" r:id="rId33"/>
    <p:sldId id="1894" r:id="rId34"/>
    <p:sldId id="603" r:id="rId35"/>
    <p:sldId id="471" r:id="rId36"/>
    <p:sldId id="284" r:id="rId37"/>
    <p:sldId id="844" r:id="rId38"/>
    <p:sldId id="1043" r:id="rId39"/>
    <p:sldId id="435" r:id="rId40"/>
    <p:sldId id="1739" r:id="rId41"/>
    <p:sldId id="1876" r:id="rId42"/>
    <p:sldId id="1877" r:id="rId43"/>
    <p:sldId id="1878" r:id="rId44"/>
    <p:sldId id="1742" r:id="rId45"/>
    <p:sldId id="1595" r:id="rId46"/>
    <p:sldId id="295" r:id="rId47"/>
    <p:sldId id="1899" r:id="rId48"/>
    <p:sldId id="1900" r:id="rId49"/>
    <p:sldId id="1901" r:id="rId50"/>
    <p:sldId id="1902" r:id="rId51"/>
    <p:sldId id="1903" r:id="rId52"/>
    <p:sldId id="1904" r:id="rId53"/>
    <p:sldId id="1905" r:id="rId54"/>
    <p:sldId id="1906" r:id="rId55"/>
    <p:sldId id="1907" r:id="rId56"/>
    <p:sldId id="1908" r:id="rId57"/>
    <p:sldId id="1909" r:id="rId58"/>
    <p:sldId id="1910" r:id="rId59"/>
    <p:sldId id="1911" r:id="rId60"/>
    <p:sldId id="1912" r:id="rId61"/>
    <p:sldId id="1913" r:id="rId62"/>
    <p:sldId id="1914" r:id="rId63"/>
    <p:sldId id="1915" r:id="rId64"/>
    <p:sldId id="1916" r:id="rId65"/>
    <p:sldId id="1917" r:id="rId66"/>
    <p:sldId id="1918" r:id="rId67"/>
    <p:sldId id="1919" r:id="rId68"/>
    <p:sldId id="1920" r:id="rId69"/>
    <p:sldId id="1921" r:id="rId70"/>
    <p:sldId id="1922" r:id="rId71"/>
    <p:sldId id="1923" r:id="rId72"/>
    <p:sldId id="1924" r:id="rId73"/>
    <p:sldId id="1925" r:id="rId74"/>
    <p:sldId id="1926" r:id="rId75"/>
    <p:sldId id="1927" r:id="rId76"/>
    <p:sldId id="1928" r:id="rId77"/>
    <p:sldId id="1929" r:id="rId78"/>
    <p:sldId id="1930" r:id="rId79"/>
    <p:sldId id="1931" r:id="rId80"/>
    <p:sldId id="1932" r:id="rId81"/>
    <p:sldId id="1933" r:id="rId82"/>
    <p:sldId id="1934" r:id="rId83"/>
    <p:sldId id="1935" r:id="rId84"/>
    <p:sldId id="1936" r:id="rId85"/>
    <p:sldId id="1937" r:id="rId86"/>
    <p:sldId id="1938" r:id="rId87"/>
    <p:sldId id="1939" r:id="rId88"/>
    <p:sldId id="1940" r:id="rId89"/>
    <p:sldId id="1941" r:id="rId90"/>
    <p:sldId id="296" r:id="rId91"/>
    <p:sldId id="1760" r:id="rId92"/>
    <p:sldId id="1832" r:id="rId93"/>
    <p:sldId id="1833" r:id="rId94"/>
    <p:sldId id="430" r:id="rId95"/>
    <p:sldId id="517" r:id="rId96"/>
    <p:sldId id="706" r:id="rId97"/>
    <p:sldId id="518" r:id="rId98"/>
    <p:sldId id="707" r:id="rId99"/>
    <p:sldId id="480" r:id="rId100"/>
    <p:sldId id="1684" r:id="rId101"/>
    <p:sldId id="1895" r:id="rId102"/>
    <p:sldId id="1896" r:id="rId103"/>
    <p:sldId id="1897" r:id="rId104"/>
    <p:sldId id="1898" r:id="rId105"/>
    <p:sldId id="330"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003300"/>
    <a:srgbClr val="0000CC"/>
    <a:srgbClr val="460000"/>
    <a:srgbClr val="660066"/>
    <a:srgbClr val="99FF33"/>
    <a:srgbClr val="00FFCC"/>
    <a:srgbClr val="0D069A"/>
    <a:srgbClr val="0033CC"/>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669" autoAdjust="0"/>
    <p:restoredTop sz="94640" autoAdjust="0"/>
  </p:normalViewPr>
  <p:slideViewPr>
    <p:cSldViewPr>
      <p:cViewPr>
        <p:scale>
          <a:sx n="80" d="100"/>
          <a:sy n="80" d="100"/>
        </p:scale>
        <p:origin x="-1675" y="-72"/>
      </p:cViewPr>
      <p:guideLst>
        <p:guide orient="horz" pos="2160"/>
        <p:guide pos="2880"/>
      </p:guideLst>
    </p:cSldViewPr>
  </p:slideViewPr>
  <p:outlineViewPr>
    <p:cViewPr>
      <p:scale>
        <a:sx n="33" d="100"/>
        <a:sy n="33" d="100"/>
      </p:scale>
      <p:origin x="114" y="432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1/2/2026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1/2/2026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1/2/2026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1/2/2026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1/2/2026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1/2/2026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1/2/2026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smtClean="0">
              <a:solidFill>
                <a:srgbClr val="003300"/>
              </a:solidFill>
              <a:latin typeface="Cambria Math" pitchFamily="18" charset="0"/>
              <a:ea typeface="Cambria Math" pitchFamily="18" charset="0"/>
            </a:endParaRPr>
          </a:p>
          <a:p>
            <a:pPr algn="ctr"/>
            <a:r>
              <a:rPr lang="en-US" sz="3600" b="1" dirty="0" smtClean="0">
                <a:solidFill>
                  <a:srgbClr val="000066"/>
                </a:solidFill>
                <a:latin typeface="Cambria Math" pitchFamily="18" charset="0"/>
                <a:ea typeface="Cambria Math" pitchFamily="18" charset="0"/>
              </a:rPr>
              <a:t>Sunday,  </a:t>
            </a:r>
            <a:r>
              <a:rPr lang="en-US" sz="3600" b="1" dirty="0" smtClean="0">
                <a:solidFill>
                  <a:srgbClr val="000066"/>
                </a:solidFill>
                <a:latin typeface="Cambria Math" pitchFamily="18" charset="0"/>
                <a:ea typeface="Cambria Math" pitchFamily="18" charset="0"/>
              </a:rPr>
              <a:t>JANUARY 4</a:t>
            </a:r>
            <a:r>
              <a:rPr lang="en-US" sz="3600" b="1" baseline="30000" dirty="0" smtClean="0">
                <a:solidFill>
                  <a:srgbClr val="000066"/>
                </a:solidFill>
                <a:latin typeface="Cambria Math" pitchFamily="18" charset="0"/>
                <a:ea typeface="Cambria Math" pitchFamily="18" charset="0"/>
              </a:rPr>
              <a:t>TH</a:t>
            </a:r>
            <a:r>
              <a:rPr lang="en-US" sz="3600" b="1" dirty="0" smtClean="0">
                <a:solidFill>
                  <a:srgbClr val="000066"/>
                </a:solidFill>
                <a:latin typeface="Cambria Math" pitchFamily="18" charset="0"/>
                <a:ea typeface="Cambria Math" pitchFamily="18" charset="0"/>
              </a:rPr>
              <a:t> 2026</a:t>
            </a:r>
            <a:endParaRPr lang="en-US" sz="3600" b="1" dirty="0" smtClean="0">
              <a:solidFill>
                <a:srgbClr val="000066"/>
              </a:solidFill>
              <a:latin typeface="Cambria Math" pitchFamily="18" charset="0"/>
              <a:ea typeface="Cambria Math" pitchFamily="18" charset="0"/>
            </a:endParaRPr>
          </a:p>
          <a:p>
            <a:pPr algn="ctr"/>
            <a:r>
              <a:rPr lang="en-US" sz="3600" b="1" dirty="0" smtClean="0">
                <a:solidFill>
                  <a:srgbClr val="000066"/>
                </a:solidFill>
                <a:latin typeface="Copperplate Gothic Light" pitchFamily="34" charset="0"/>
              </a:rPr>
              <a:t>Lead by </a:t>
            </a:r>
          </a:p>
          <a:p>
            <a:pPr algn="ctr"/>
            <a:r>
              <a:rPr lang="en-US" sz="3600" b="1" dirty="0" smtClean="0">
                <a:solidFill>
                  <a:srgbClr val="000066"/>
                </a:solidFill>
                <a:latin typeface="Copperplate Gothic Light" pitchFamily="34" charset="0"/>
              </a:rPr>
              <a:t>Rev. St Gerard </a:t>
            </a:r>
            <a:r>
              <a:rPr lang="en-US" sz="3600" b="1" dirty="0" err="1" smtClean="0">
                <a:solidFill>
                  <a:srgbClr val="000066"/>
                </a:solidFill>
                <a:latin typeface="Copperplate Gothic Light" pitchFamily="34" charset="0"/>
              </a:rPr>
              <a:t>Charlestin</a:t>
            </a:r>
            <a:endParaRPr lang="en-US" sz="3600" b="1" dirty="0" smtClean="0">
              <a:solidFill>
                <a:srgbClr val="000066"/>
              </a:solidFill>
              <a:latin typeface="Copperplate Gothic Light" pitchFamily="34" charset="0"/>
            </a:endParaRPr>
          </a:p>
          <a:p>
            <a:pPr algn="ctr"/>
            <a:endParaRPr lang="en-US" sz="4000" b="1" dirty="0" smtClean="0">
              <a:solidFill>
                <a:srgbClr val="FFFF00"/>
              </a:solidFill>
            </a:endParaRPr>
          </a:p>
          <a:p>
            <a:pPr algn="ctr"/>
            <a:endParaRPr lang="en-US" sz="4000" b="1" dirty="0" smtClean="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362200" y="0"/>
            <a:ext cx="6781800" cy="1569660"/>
          </a:xfrm>
          <a:prstGeom prst="rect">
            <a:avLst/>
          </a:prstGeo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5400000" scaled="1"/>
            <a:tileRect/>
          </a:gradFill>
        </p:spPr>
        <p:txBody>
          <a:bodyPr wrap="square" rtlCol="0">
            <a:spAutoFit/>
          </a:bodyPr>
          <a:lstStyle/>
          <a:p>
            <a:pPr algn="ctr"/>
            <a:r>
              <a:rPr lang="en-US" sz="3200" dirty="0" smtClean="0">
                <a:solidFill>
                  <a:srgbClr val="002060"/>
                </a:solidFill>
              </a:rPr>
              <a:t>BIENVENUE A TOUS!</a:t>
            </a:r>
            <a:br>
              <a:rPr lang="en-US" sz="3200" dirty="0" smtClean="0">
                <a:solidFill>
                  <a:srgbClr val="002060"/>
                </a:solidFill>
              </a:rPr>
            </a:br>
            <a:r>
              <a:rPr lang="en-US" sz="3200" dirty="0" smtClean="0">
                <a:solidFill>
                  <a:srgbClr val="C00000"/>
                </a:solidFill>
              </a:rPr>
              <a:t>AUJOURD’HUI EST LE DIMANCHE </a:t>
            </a:r>
          </a:p>
          <a:p>
            <a:pPr algn="ctr"/>
            <a:r>
              <a:rPr lang="en-US" sz="3200" dirty="0" smtClean="0">
                <a:solidFill>
                  <a:srgbClr val="002060"/>
                </a:solidFill>
              </a:rPr>
              <a:t>De la Sainte </a:t>
            </a:r>
            <a:r>
              <a:rPr lang="en-US" sz="3200" dirty="0" err="1" smtClean="0">
                <a:solidFill>
                  <a:srgbClr val="002060"/>
                </a:solidFill>
              </a:rPr>
              <a:t>Cène</a:t>
            </a:r>
            <a:endParaRPr lang="en-US" sz="3200" dirty="0">
              <a:solidFill>
                <a:srgbClr val="002060"/>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400300" cy="150018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smtClean="0">
                <a:solidFill>
                  <a:schemeClr val="bg1"/>
                </a:solidFill>
              </a:rPr>
              <a:t>BIENVENUE A TOUS!</a:t>
            </a:r>
            <a:r>
              <a:rPr lang="en-US" sz="3600" dirty="0" smtClean="0">
                <a:solidFill>
                  <a:srgbClr val="FF0000"/>
                </a:solidFill>
              </a:rPr>
              <a:t/>
            </a:r>
            <a:br>
              <a:rPr lang="en-US" sz="3600" dirty="0" smtClean="0">
                <a:solidFill>
                  <a:srgbClr val="FF0000"/>
                </a:solidFill>
              </a:rPr>
            </a:br>
            <a:r>
              <a:rPr lang="en-US" sz="3600" dirty="0" smtClean="0">
                <a:solidFill>
                  <a:schemeClr val="bg2">
                    <a:lumMod val="10000"/>
                  </a:schemeClr>
                </a:solidFill>
              </a:rPr>
              <a:t>AUJOURD’HUI EST LE DIMANCHE </a:t>
            </a:r>
          </a:p>
          <a:p>
            <a:pPr algn="ctr"/>
            <a:r>
              <a:rPr lang="en-US" sz="3600" dirty="0" smtClean="0">
                <a:solidFill>
                  <a:schemeClr val="accent6">
                    <a:lumMod val="50000"/>
                  </a:schemeClr>
                </a:solidFill>
              </a:rPr>
              <a:t>De la Table du Seigneur</a:t>
            </a:r>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7030A0"/>
          </a:solidFill>
        </p:spPr>
        <p:txBody>
          <a:bodyPr/>
          <a:lstStyle/>
          <a:p>
            <a:pPr algn="ctr">
              <a:tabLst>
                <a:tab pos="1149350" algn="l"/>
              </a:tabLst>
            </a:pPr>
            <a:r>
              <a:rPr lang="en-US" b="1" dirty="0" smtClean="0">
                <a:solidFill>
                  <a:schemeClr val="bg1"/>
                </a:solidFill>
              </a:rPr>
              <a:t>JANUARY 2026</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lnSpcReduction="10000"/>
          </a:bodyPr>
          <a:lstStyle/>
          <a:p>
            <a:pPr marL="0" indent="0" algn="ctr">
              <a:buNone/>
            </a:pPr>
            <a:r>
              <a:rPr lang="fr-FR" sz="3600" b="1" u="sng" dirty="0" smtClean="0">
                <a:solidFill>
                  <a:srgbClr val="0000CC"/>
                </a:solidFill>
                <a:latin typeface="Copperplate Gothic Bold" pitchFamily="34" charset="0"/>
              </a:rPr>
              <a:t>204 Fr </a:t>
            </a:r>
            <a:r>
              <a:rPr lang="fr-FR" sz="3600" b="1" u="sng" dirty="0" err="1" smtClean="0">
                <a:solidFill>
                  <a:srgbClr val="0000CC"/>
                </a:solidFill>
                <a:latin typeface="Copperplate Gothic Bold" pitchFamily="34" charset="0"/>
              </a:rPr>
              <a:t>Cht</a:t>
            </a:r>
            <a:r>
              <a:rPr lang="fr-FR" sz="3600" b="1" u="sng" dirty="0" smtClean="0">
                <a:solidFill>
                  <a:srgbClr val="0000CC"/>
                </a:solidFill>
                <a:latin typeface="Copperplate Gothic Bold" pitchFamily="34" charset="0"/>
              </a:rPr>
              <a:t> Esp : Le Cri De Mon Ame</a:t>
            </a:r>
            <a:endParaRPr lang="en-US" sz="3600" dirty="0" smtClean="0">
              <a:solidFill>
                <a:srgbClr val="0000CC"/>
              </a:solidFill>
              <a:latin typeface="Copperplate Gothic Bold" pitchFamily="34" charset="0"/>
            </a:endParaRPr>
          </a:p>
          <a:p>
            <a:pPr marL="0" indent="0" algn="ctr">
              <a:buNone/>
            </a:pPr>
            <a:r>
              <a:rPr lang="fr-FR" sz="3600" dirty="0" smtClean="0">
                <a:solidFill>
                  <a:srgbClr val="0000CC"/>
                </a:solidFill>
                <a:latin typeface="Copperplate Gothic Bold" pitchFamily="34" charset="0"/>
              </a:rPr>
              <a:t>1. </a:t>
            </a:r>
            <a:endParaRPr lang="en-US" sz="3600" dirty="0" smtClean="0">
              <a:solidFill>
                <a:srgbClr val="0000CC"/>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Le cri de mon âme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S'élève vers Toi;</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Elle te réclame,</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Jésus, pour son Roi.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Ton joug est facile,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Ion fardeau léger;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Sur man cœur docile,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Règne, o Bon Berger </a:t>
            </a:r>
            <a:r>
              <a:rPr lang="fr-FR" sz="3600" dirty="0" smtClean="0">
                <a:solidFill>
                  <a:srgbClr val="460000"/>
                </a:solidFill>
                <a:latin typeface="Copperplate Gothic Bold" pitchFamily="34" charset="0"/>
              </a:rPr>
              <a:t>!</a:t>
            </a:r>
            <a:endParaRPr lang="en-US" sz="3600" dirty="0" smtClean="0">
              <a:solidFill>
                <a:srgbClr val="460000"/>
              </a:solidFill>
              <a:latin typeface="Copperplate Gothic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3600" dirty="0" smtClean="0">
                <a:solidFill>
                  <a:srgbClr val="0000CC"/>
                </a:solidFill>
                <a:latin typeface="Copperplate Gothic Bold" pitchFamily="34" charset="0"/>
              </a:rPr>
              <a:t>2</a:t>
            </a:r>
            <a:r>
              <a:rPr lang="fr-FR" sz="3600" dirty="0" smtClean="0">
                <a:solidFill>
                  <a:srgbClr val="0000CC"/>
                </a:solidFill>
                <a:latin typeface="Copperplate Gothic Bold" pitchFamily="34" charset="0"/>
              </a:rPr>
              <a:t>. </a:t>
            </a:r>
            <a:endParaRPr lang="en-US" sz="3600" dirty="0" smtClean="0">
              <a:solidFill>
                <a:srgbClr val="0000CC"/>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Trop longtemps le monde</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Trompa mes désirs.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Changeants comme l'onde</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Sont tous ses plaisirs.</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Sa joie est frivole,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Tout est vanité;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Seule, ta Parole Est la vérité </a:t>
            </a:r>
            <a:r>
              <a:rPr lang="fr-FR" sz="3600" dirty="0" smtClean="0">
                <a:solidFill>
                  <a:srgbClr val="460000"/>
                </a:solidFill>
                <a:latin typeface="Copperplate Gothic Bold" pitchFamily="34" charset="0"/>
              </a:rPr>
              <a:t>!</a:t>
            </a:r>
            <a:endParaRPr lang="en-US" sz="3600" dirty="0" smtClean="0">
              <a:solidFill>
                <a:srgbClr val="460000"/>
              </a:solidFill>
              <a:latin typeface="Copperplate Gothic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3600" dirty="0" smtClean="0">
                <a:solidFill>
                  <a:srgbClr val="0000CC"/>
                </a:solidFill>
                <a:latin typeface="Copperplate Gothic Bold" pitchFamily="34" charset="0"/>
              </a:rPr>
              <a:t>3</a:t>
            </a:r>
            <a:r>
              <a:rPr lang="fr-FR" sz="3600" dirty="0" smtClean="0">
                <a:solidFill>
                  <a:srgbClr val="0000CC"/>
                </a:solidFill>
                <a:latin typeface="Copperplate Gothic Bold" pitchFamily="34" charset="0"/>
              </a:rPr>
              <a:t>.</a:t>
            </a:r>
            <a:endParaRPr lang="en-US" sz="3600" dirty="0" smtClean="0">
              <a:solidFill>
                <a:srgbClr val="0000CC"/>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Parole éternelle,</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0 Christ Rédempteur,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Prends-moi sous ton aile,</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 Habite en mon cœur.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Dans la nuit profonde,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Tiens-moi par la main;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Lumière du monde,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Luis sur mon chemin </a:t>
            </a:r>
            <a:r>
              <a:rPr lang="fr-FR" sz="3600" dirty="0" smtClean="0">
                <a:solidFill>
                  <a:srgbClr val="460000"/>
                </a:solidFill>
                <a:latin typeface="Copperplate Gothic Bold" pitchFamily="34" charset="0"/>
              </a:rPr>
              <a:t>!</a:t>
            </a:r>
            <a:endParaRPr lang="en-US" sz="3600" dirty="0" smtClean="0">
              <a:solidFill>
                <a:srgbClr val="460000"/>
              </a:solidFill>
              <a:latin typeface="Copperplate Gothic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3600" dirty="0" smtClean="0">
                <a:solidFill>
                  <a:srgbClr val="0000CC"/>
                </a:solidFill>
                <a:latin typeface="Copperplate Gothic Bold" pitchFamily="34" charset="0"/>
              </a:rPr>
              <a:t>4</a:t>
            </a:r>
            <a:r>
              <a:rPr lang="fr-FR" sz="3600" dirty="0" smtClean="0">
                <a:solidFill>
                  <a:srgbClr val="0000CC"/>
                </a:solidFill>
                <a:latin typeface="Copperplate Gothic Bold" pitchFamily="34" charset="0"/>
              </a:rPr>
              <a:t>. </a:t>
            </a:r>
            <a:endParaRPr lang="en-US" sz="3600" dirty="0" smtClean="0">
              <a:solidFill>
                <a:srgbClr val="0000CC"/>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Source de l’eau vive,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Pain venu des cieux,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Que par Toi je vive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Paisible et joyeux!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Quand luira l'aurore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Du jour éternel,</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Que je vive encore </a:t>
            </a:r>
            <a:endParaRPr lang="en-US" sz="3600" dirty="0" smtClean="0">
              <a:solidFill>
                <a:srgbClr val="460000"/>
              </a:solidFill>
              <a:latin typeface="Copperplate Gothic Bold" pitchFamily="34" charset="0"/>
            </a:endParaRPr>
          </a:p>
          <a:p>
            <a:pPr marL="0" indent="0" algn="ctr">
              <a:buNone/>
            </a:pPr>
            <a:r>
              <a:rPr lang="fr-FR" sz="3600" dirty="0" smtClean="0">
                <a:solidFill>
                  <a:srgbClr val="460000"/>
                </a:solidFill>
                <a:latin typeface="Copperplate Gothic Bold" pitchFamily="34" charset="0"/>
              </a:rPr>
              <a:t>Pour Toi, dans le ciel !</a:t>
            </a:r>
            <a:endParaRPr lang="en-US" sz="3600" dirty="0">
              <a:solidFill>
                <a:srgbClr val="460000"/>
              </a:solidFill>
              <a:latin typeface="Copperplate Gothic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fontScale="92500" lnSpcReduction="20000"/>
          </a:bodyPr>
          <a:lstStyle/>
          <a:p>
            <a:pPr algn="ctr">
              <a:buNone/>
            </a:pPr>
            <a:r>
              <a:rPr lang="fr-FR" dirty="0" smtClean="0">
                <a:solidFill>
                  <a:srgbClr val="C00000"/>
                </a:solidFill>
                <a:latin typeface="Arial Rounded MT Bold" pitchFamily="34" charset="0"/>
              </a:rPr>
              <a:t>74 </a:t>
            </a:r>
            <a:r>
              <a:rPr lang="fr-FR" dirty="0" smtClean="0">
                <a:solidFill>
                  <a:srgbClr val="C00000"/>
                </a:solidFill>
                <a:latin typeface="Arial Rounded MT Bold" pitchFamily="34" charset="0"/>
              </a:rPr>
              <a:t>Echos Des Elus : </a:t>
            </a:r>
            <a:r>
              <a:rPr lang="fr-FR" dirty="0" err="1" smtClean="0">
                <a:solidFill>
                  <a:srgbClr val="C00000"/>
                </a:solidFill>
                <a:latin typeface="Arial Rounded MT Bold" pitchFamily="34" charset="0"/>
              </a:rPr>
              <a:t>Distans</a:t>
            </a:r>
            <a:r>
              <a:rPr lang="fr-FR" dirty="0" smtClean="0">
                <a:solidFill>
                  <a:srgbClr val="C00000"/>
                </a:solidFill>
                <a:latin typeface="Arial Rounded MT Bold" pitchFamily="34" charset="0"/>
              </a:rPr>
              <a:t> M-Rive </a:t>
            </a:r>
            <a:endParaRPr lang="en-US" dirty="0" smtClean="0">
              <a:solidFill>
                <a:srgbClr val="C00000"/>
              </a:solidFill>
              <a:latin typeface="Arial Rounded MT Bold" pitchFamily="34" charset="0"/>
            </a:endParaRPr>
          </a:p>
          <a:p>
            <a:pPr algn="ctr">
              <a:buNone/>
            </a:pPr>
            <a:r>
              <a:rPr lang="fr-FR" dirty="0" smtClean="0">
                <a:solidFill>
                  <a:srgbClr val="C00000"/>
                </a:solidFill>
                <a:latin typeface="Arial Rounded MT Bold" pitchFamily="34" charset="0"/>
              </a:rPr>
              <a:t>1</a:t>
            </a:r>
            <a:endParaRPr lang="en-US" dirty="0" smtClean="0">
              <a:solidFill>
                <a:srgbClr val="C00000"/>
              </a:solidFill>
              <a:latin typeface="Arial Rounded MT Bold" pitchFamily="34" charset="0"/>
            </a:endParaRPr>
          </a:p>
          <a:p>
            <a:pPr algn="ctr">
              <a:buNone/>
            </a:pPr>
            <a:r>
              <a:rPr lang="fr-FR" sz="4000" dirty="0" err="1" smtClean="0">
                <a:solidFill>
                  <a:srgbClr val="460000"/>
                </a:solidFill>
                <a:latin typeface="Arial Rounded MT Bold" pitchFamily="34" charset="0"/>
              </a:rPr>
              <a:t>Distans</a:t>
            </a:r>
            <a:r>
              <a:rPr lang="fr-FR" sz="4000" dirty="0" smtClean="0">
                <a:solidFill>
                  <a:srgbClr val="460000"/>
                </a:solidFill>
                <a:latin typeface="Arial Rounded MT Bold" pitchFamily="34" charset="0"/>
              </a:rPr>
              <a:t> m-rive </a:t>
            </a:r>
            <a:endParaRPr lang="fr-FR"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m-</a:t>
            </a:r>
            <a:r>
              <a:rPr lang="fr-FR" sz="4000" dirty="0" err="1" smtClean="0">
                <a:solidFill>
                  <a:srgbClr val="460000"/>
                </a:solidFill>
                <a:latin typeface="Arial Rounded MT Bold" pitchFamily="34" charset="0"/>
              </a:rPr>
              <a:t>santi</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pap</a:t>
            </a:r>
            <a:r>
              <a:rPr lang="fr-FR" sz="4000" dirty="0" smtClean="0">
                <a:solidFill>
                  <a:srgbClr val="460000"/>
                </a:solidFill>
                <a:latin typeface="Arial Rounded MT Bold" pitchFamily="34" charset="0"/>
              </a:rPr>
              <a:t> ka </a:t>
            </a:r>
            <a:r>
              <a:rPr lang="fr-FR" sz="4000" dirty="0" err="1" smtClean="0">
                <a:solidFill>
                  <a:srgbClr val="460000"/>
                </a:solidFill>
                <a:latin typeface="Arial Rounded MT Bold" pitchFamily="34" charset="0"/>
              </a:rPr>
              <a:t>tounin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ankò</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Mwen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pap</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tounen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mwen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pap</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tounen</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Min-m si </a:t>
            </a:r>
            <a:r>
              <a:rPr lang="fr-FR" sz="4000" dirty="0" err="1" smtClean="0">
                <a:solidFill>
                  <a:srgbClr val="460000"/>
                </a:solidFill>
                <a:latin typeface="Arial Rounded MT Bold" pitchFamily="34" charset="0"/>
              </a:rPr>
              <a:t>loraj</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danje</a:t>
            </a:r>
            <a:r>
              <a:rPr lang="fr-FR" sz="4000" dirty="0" smtClean="0">
                <a:solidFill>
                  <a:srgbClr val="460000"/>
                </a:solidFill>
                <a:latin typeface="Arial Rounded MT Bold" pitchFamily="34" charset="0"/>
              </a:rPr>
              <a:t> </a:t>
            </a:r>
            <a:endParaRPr lang="fr-FR"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menace </a:t>
            </a:r>
            <a:r>
              <a:rPr lang="fr-FR" sz="4000" dirty="0" smtClean="0">
                <a:solidFill>
                  <a:srgbClr val="460000"/>
                </a:solidFill>
                <a:latin typeface="Arial Rounded MT Bold" pitchFamily="34" charset="0"/>
              </a:rPr>
              <a:t>frape </a:t>
            </a:r>
            <a:r>
              <a:rPr lang="fr-FR" sz="4000" dirty="0" err="1" smtClean="0">
                <a:solidFill>
                  <a:srgbClr val="460000"/>
                </a:solidFill>
                <a:latin typeface="Arial Rounded MT Bold" pitchFamily="34" charset="0"/>
              </a:rPr>
              <a:t>mwen</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algn="ctr">
              <a:buNone/>
            </a:pPr>
            <a:r>
              <a:rPr lang="en-US" sz="4000" dirty="0" err="1" smtClean="0">
                <a:solidFill>
                  <a:srgbClr val="460000"/>
                </a:solidFill>
                <a:latin typeface="Arial Rounded MT Bold" pitchFamily="34" charset="0"/>
              </a:rPr>
              <a:t>Ankò</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mwen</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di</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Mwen</a:t>
            </a:r>
            <a:r>
              <a:rPr lang="en-US" sz="4000" dirty="0" smtClean="0">
                <a:solidFill>
                  <a:srgbClr val="460000"/>
                </a:solidFill>
                <a:latin typeface="Arial Rounded MT Bold" pitchFamily="34" charset="0"/>
              </a:rPr>
              <a:t> pap </a:t>
            </a:r>
            <a:r>
              <a:rPr lang="en-US" sz="4000" dirty="0" err="1" smtClean="0">
                <a:solidFill>
                  <a:srgbClr val="460000"/>
                </a:solidFill>
                <a:latin typeface="Arial Rounded MT Bold" pitchFamily="34" charset="0"/>
              </a:rPr>
              <a:t>tounin</a:t>
            </a:r>
            <a:endParaRPr lang="en-US" sz="4000" dirty="0" smtClean="0">
              <a:solidFill>
                <a:srgbClr val="460000"/>
              </a:solidFill>
              <a:latin typeface="Arial Rounded MT Bold" pitchFamily="34" charset="0"/>
            </a:endParaRPr>
          </a:p>
          <a:p>
            <a:pPr algn="ctr">
              <a:buNone/>
            </a:pPr>
            <a:r>
              <a:rPr lang="fr-FR" sz="4000" dirty="0" err="1" smtClean="0">
                <a:solidFill>
                  <a:srgbClr val="C00000"/>
                </a:solidFill>
                <a:latin typeface="Arial Rounded MT Bold" pitchFamily="34" charset="0"/>
              </a:rPr>
              <a:t>Ref</a:t>
            </a:r>
            <a:r>
              <a:rPr lang="fr-FR" sz="4000" dirty="0" smtClean="0">
                <a:solidFill>
                  <a:srgbClr val="C00000"/>
                </a:solidFill>
                <a:latin typeface="Arial Rounded MT Bold" pitchFamily="34" charset="0"/>
              </a:rPr>
              <a:t> </a:t>
            </a:r>
            <a:endParaRPr lang="en-US" sz="4000" dirty="0" smtClean="0">
              <a:solidFill>
                <a:srgbClr val="C00000"/>
              </a:solidFill>
              <a:latin typeface="Arial Rounded MT Bold" pitchFamily="34" charset="0"/>
            </a:endParaRPr>
          </a:p>
          <a:p>
            <a:pPr algn="ctr">
              <a:buNone/>
            </a:pPr>
            <a:r>
              <a:rPr lang="fr-FR" sz="4000" dirty="0" smtClean="0">
                <a:solidFill>
                  <a:srgbClr val="0000CC"/>
                </a:solidFill>
                <a:latin typeface="Arial Rounded MT Bold" pitchFamily="34" charset="0"/>
              </a:rPr>
              <a:t>O non, non, </a:t>
            </a:r>
            <a:r>
              <a:rPr lang="fr-FR" sz="4000" dirty="0" smtClean="0">
                <a:solidFill>
                  <a:srgbClr val="0000CC"/>
                </a:solidFill>
                <a:latin typeface="Arial Rounded MT Bold" pitchFamily="34" charset="0"/>
              </a:rPr>
              <a:t>non,</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Mwen</a:t>
            </a:r>
            <a:r>
              <a:rPr lang="en-US" sz="4000" dirty="0" smtClean="0">
                <a:solidFill>
                  <a:srgbClr val="0000CC"/>
                </a:solidFill>
                <a:latin typeface="Arial Rounded MT Bold" pitchFamily="34" charset="0"/>
              </a:rPr>
              <a:t> </a:t>
            </a:r>
            <a:r>
              <a:rPr lang="en-US" sz="4000" dirty="0" smtClean="0">
                <a:solidFill>
                  <a:srgbClr val="0000CC"/>
                </a:solidFill>
                <a:latin typeface="Arial Rounded MT Bold" pitchFamily="34" charset="0"/>
              </a:rPr>
              <a:t>pap </a:t>
            </a:r>
            <a:r>
              <a:rPr lang="en-US" sz="4000" dirty="0" err="1" smtClean="0">
                <a:solidFill>
                  <a:srgbClr val="0000CC"/>
                </a:solidFill>
                <a:latin typeface="Arial Rounded MT Bold" pitchFamily="34" charset="0"/>
              </a:rPr>
              <a:t>tounin</a:t>
            </a:r>
            <a:endParaRPr lang="en-US" sz="4000" dirty="0" smtClean="0">
              <a:solidFill>
                <a:srgbClr val="0000CC"/>
              </a:solidFill>
              <a:latin typeface="Arial Rounded MT Bold" pitchFamily="34" charset="0"/>
            </a:endParaRPr>
          </a:p>
          <a:p>
            <a:pPr algn="ctr">
              <a:buNone/>
            </a:pPr>
            <a:r>
              <a:rPr lang="en-US" sz="4000" dirty="0" err="1" smtClean="0">
                <a:solidFill>
                  <a:srgbClr val="0000CC"/>
                </a:solidFill>
                <a:latin typeface="Arial Rounded MT Bold" pitchFamily="34" charset="0"/>
              </a:rPr>
              <a:t>Paske</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anro</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ki</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atire</a:t>
            </a:r>
            <a:r>
              <a:rPr lang="en-US" sz="4000" dirty="0" smtClean="0">
                <a:solidFill>
                  <a:srgbClr val="0000CC"/>
                </a:solidFill>
                <a:latin typeface="Arial Rounded MT Bold" pitchFamily="34" charset="0"/>
              </a:rPr>
              <a:t>-m</a:t>
            </a:r>
          </a:p>
          <a:p>
            <a:pPr algn="ctr">
              <a:buNone/>
            </a:pPr>
            <a:r>
              <a:rPr lang="fr-FR" sz="4000" dirty="0" smtClean="0">
                <a:solidFill>
                  <a:srgbClr val="0000CC"/>
                </a:solidFill>
                <a:latin typeface="Arial Rounded MT Bold" pitchFamily="34" charset="0"/>
              </a:rPr>
              <a:t>Déjà avion </a:t>
            </a:r>
            <a:r>
              <a:rPr lang="fr-FR" sz="4000" dirty="0" err="1" smtClean="0">
                <a:solidFill>
                  <a:srgbClr val="0000CC"/>
                </a:solidFill>
                <a:latin typeface="Arial Rounded MT Bold" pitchFamily="34" charset="0"/>
              </a:rPr>
              <a:t>mwen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dekole</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m-</a:t>
            </a:r>
            <a:r>
              <a:rPr lang="fr-FR" sz="4000" dirty="0" err="1" smtClean="0">
                <a:solidFill>
                  <a:srgbClr val="0000CC"/>
                </a:solidFill>
                <a:latin typeface="Arial Rounded MT Bold" pitchFamily="34" charset="0"/>
              </a:rPr>
              <a:t>pase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poin</a:t>
            </a:r>
            <a:r>
              <a:rPr lang="fr-FR" sz="4000" dirty="0" smtClean="0">
                <a:solidFill>
                  <a:srgbClr val="0000CC"/>
                </a:solidFill>
                <a:latin typeface="Arial Rounded MT Bold" pitchFamily="34" charset="0"/>
              </a:rPr>
              <a:t> pou-m </a:t>
            </a:r>
            <a:r>
              <a:rPr lang="fr-FR" sz="4000" dirty="0" err="1" smtClean="0">
                <a:solidFill>
                  <a:srgbClr val="0000CC"/>
                </a:solidFill>
                <a:latin typeface="Arial Rounded MT Bold" pitchFamily="34" charset="0"/>
              </a:rPr>
              <a:t>pa</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tounin</a:t>
            </a:r>
            <a:endParaRPr lang="en-US" sz="4000" dirty="0" smtClean="0">
              <a:solidFill>
                <a:srgbClr val="0000CC"/>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lgn="ctr">
              <a:buNone/>
            </a:pPr>
            <a:r>
              <a:rPr lang="fr-FR" sz="4000" dirty="0" smtClean="0">
                <a:solidFill>
                  <a:srgbClr val="C00000"/>
                </a:solidFill>
                <a:latin typeface="Arial Rounded MT Bold" pitchFamily="34" charset="0"/>
              </a:rPr>
              <a:t>2</a:t>
            </a:r>
            <a:endParaRPr lang="en-US" sz="4000" dirty="0" smtClean="0">
              <a:solidFill>
                <a:srgbClr val="C00000"/>
              </a:solidFill>
              <a:latin typeface="Arial Rounded MT Bold" pitchFamily="34" charset="0"/>
            </a:endParaRPr>
          </a:p>
          <a:p>
            <a:pPr algn="ctr">
              <a:buNone/>
            </a:pPr>
            <a:r>
              <a:rPr lang="fr-FR" sz="4000" dirty="0" smtClean="0">
                <a:solidFill>
                  <a:srgbClr val="460000"/>
                </a:solidFill>
                <a:latin typeface="Arial Rounded MT Bold" pitchFamily="34" charset="0"/>
              </a:rPr>
              <a:t>Le </a:t>
            </a:r>
            <a:r>
              <a:rPr lang="fr-FR" sz="4000" dirty="0" err="1" smtClean="0">
                <a:solidFill>
                  <a:srgbClr val="460000"/>
                </a:solidFill>
                <a:latin typeface="Arial Rounded MT Bold" pitchFamily="34" charset="0"/>
              </a:rPr>
              <a:t>mond</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ak</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plezi</a:t>
            </a:r>
            <a:r>
              <a:rPr lang="fr-FR" sz="4000" dirty="0" smtClean="0">
                <a:solidFill>
                  <a:srgbClr val="460000"/>
                </a:solidFill>
                <a:latin typeface="Arial Rounded MT Bold" pitchFamily="34" charset="0"/>
              </a:rPr>
              <a:t>-l </a:t>
            </a:r>
            <a:r>
              <a:rPr lang="fr-FR" sz="4000" dirty="0" err="1" smtClean="0">
                <a:solidFill>
                  <a:srgbClr val="460000"/>
                </a:solidFill>
                <a:latin typeface="Arial Rounded MT Bold" pitchFamily="34" charset="0"/>
              </a:rPr>
              <a:t>yo</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rele</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legliz</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tounin</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Anro</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rele</a:t>
            </a:r>
            <a:r>
              <a:rPr lang="fr-FR" sz="4000" dirty="0" smtClean="0">
                <a:solidFill>
                  <a:srgbClr val="460000"/>
                </a:solidFill>
                <a:latin typeface="Arial Rounded MT Bold" pitchFamily="34" charset="0"/>
              </a:rPr>
              <a:t>-m pou-m </a:t>
            </a:r>
            <a:r>
              <a:rPr lang="fr-FR" sz="4000" dirty="0" err="1" smtClean="0">
                <a:solidFill>
                  <a:srgbClr val="460000"/>
                </a:solidFill>
                <a:latin typeface="Arial Rounded MT Bold" pitchFamily="34" charset="0"/>
              </a:rPr>
              <a:t>pa</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tounin</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Min-m si </a:t>
            </a:r>
            <a:r>
              <a:rPr lang="fr-FR" sz="4000" dirty="0" err="1" smtClean="0">
                <a:solidFill>
                  <a:srgbClr val="460000"/>
                </a:solidFill>
                <a:latin typeface="Arial Rounded MT Bold" pitchFamily="34" charset="0"/>
              </a:rPr>
              <a:t>nuaj</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yo</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leve</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espre</a:t>
            </a:r>
            <a:r>
              <a:rPr lang="fr-FR" sz="4000" dirty="0" smtClean="0">
                <a:solidFill>
                  <a:srgbClr val="460000"/>
                </a:solidFill>
                <a:latin typeface="Arial Rounded MT Bold" pitchFamily="34" charset="0"/>
              </a:rPr>
              <a:t> pou </a:t>
            </a:r>
            <a:r>
              <a:rPr lang="fr-FR" sz="4000" dirty="0" err="1" smtClean="0">
                <a:solidFill>
                  <a:srgbClr val="460000"/>
                </a:solidFill>
                <a:latin typeface="Arial Rounded MT Bold" pitchFamily="34" charset="0"/>
              </a:rPr>
              <a:t>vi-n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bare</a:t>
            </a:r>
            <a:r>
              <a:rPr lang="fr-FR" sz="4000" dirty="0" smtClean="0">
                <a:solidFill>
                  <a:srgbClr val="460000"/>
                </a:solidFill>
                <a:latin typeface="Arial Rounded MT Bold" pitchFamily="34" charset="0"/>
              </a:rPr>
              <a:t>-m</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Yon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pa</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ankò</a:t>
            </a:r>
            <a:r>
              <a:rPr lang="fr-FR" sz="4000" dirty="0" smtClean="0">
                <a:solidFill>
                  <a:srgbClr val="460000"/>
                </a:solidFill>
                <a:latin typeface="Arial Rounded MT Bold" pitchFamily="34" charset="0"/>
              </a:rPr>
              <a:t> m-</a:t>
            </a:r>
            <a:r>
              <a:rPr lang="fr-FR" sz="4000" dirty="0" err="1" smtClean="0">
                <a:solidFill>
                  <a:srgbClr val="460000"/>
                </a:solidFill>
                <a:latin typeface="Arial Rounded MT Bold" pitchFamily="34" charset="0"/>
              </a:rPr>
              <a:t>ap</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ouè</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Sovè</a:t>
            </a:r>
            <a:r>
              <a:rPr lang="fr-FR" sz="4000" dirty="0" smtClean="0">
                <a:solidFill>
                  <a:srgbClr val="460000"/>
                </a:solidFill>
                <a:latin typeface="Arial Rounded MT Bold" pitchFamily="34" charset="0"/>
              </a:rPr>
              <a:t>-m.</a:t>
            </a:r>
            <a:endParaRPr lang="en-US" sz="4000" dirty="0" smtClean="0">
              <a:solidFill>
                <a:srgbClr val="460000"/>
              </a:solidFill>
              <a:latin typeface="Arial Rounded MT Bold" pitchFamily="34" charset="0"/>
            </a:endParaRPr>
          </a:p>
          <a:p>
            <a:pPr algn="ctr">
              <a:buNone/>
            </a:pPr>
            <a:r>
              <a:rPr lang="fr-FR" sz="4000" dirty="0" err="1" smtClean="0">
                <a:solidFill>
                  <a:srgbClr val="C00000"/>
                </a:solidFill>
                <a:latin typeface="Arial Rounded MT Bold" pitchFamily="34" charset="0"/>
              </a:rPr>
              <a:t>Ref</a:t>
            </a:r>
            <a:r>
              <a:rPr lang="fr-FR" sz="4000" dirty="0" smtClean="0">
                <a:solidFill>
                  <a:srgbClr val="C00000"/>
                </a:solidFill>
                <a:latin typeface="Arial Rounded MT Bold" pitchFamily="34" charset="0"/>
              </a:rPr>
              <a:t> </a:t>
            </a:r>
            <a:endParaRPr lang="en-US" sz="4000" dirty="0" smtClean="0">
              <a:solidFill>
                <a:srgbClr val="C00000"/>
              </a:solidFill>
              <a:latin typeface="Arial Rounded MT Bold" pitchFamily="34" charset="0"/>
            </a:endParaRPr>
          </a:p>
          <a:p>
            <a:pPr algn="ctr">
              <a:buNone/>
            </a:pPr>
            <a:r>
              <a:rPr lang="fr-FR" sz="4000" dirty="0" smtClean="0">
                <a:solidFill>
                  <a:srgbClr val="0000CC"/>
                </a:solidFill>
                <a:latin typeface="Arial Rounded MT Bold" pitchFamily="34" charset="0"/>
              </a:rPr>
              <a:t>O non, non, non,</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Mwen</a:t>
            </a:r>
            <a:r>
              <a:rPr lang="en-US" sz="4000" dirty="0" smtClean="0">
                <a:solidFill>
                  <a:srgbClr val="0000CC"/>
                </a:solidFill>
                <a:latin typeface="Arial Rounded MT Bold" pitchFamily="34" charset="0"/>
              </a:rPr>
              <a:t> pap </a:t>
            </a:r>
            <a:r>
              <a:rPr lang="en-US" sz="4000" dirty="0" err="1" smtClean="0">
                <a:solidFill>
                  <a:srgbClr val="0000CC"/>
                </a:solidFill>
                <a:latin typeface="Arial Rounded MT Bold" pitchFamily="34" charset="0"/>
              </a:rPr>
              <a:t>tounin</a:t>
            </a:r>
            <a:endParaRPr lang="en-US" sz="4000" dirty="0" smtClean="0">
              <a:solidFill>
                <a:srgbClr val="0000CC"/>
              </a:solidFill>
              <a:latin typeface="Arial Rounded MT Bold" pitchFamily="34" charset="0"/>
            </a:endParaRPr>
          </a:p>
          <a:p>
            <a:pPr algn="ctr">
              <a:buNone/>
            </a:pPr>
            <a:r>
              <a:rPr lang="en-US" sz="4000" dirty="0" err="1" smtClean="0">
                <a:solidFill>
                  <a:srgbClr val="0000CC"/>
                </a:solidFill>
                <a:latin typeface="Arial Rounded MT Bold" pitchFamily="34" charset="0"/>
              </a:rPr>
              <a:t>Paske</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anro</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ki</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atire</a:t>
            </a:r>
            <a:r>
              <a:rPr lang="en-US" sz="4000" dirty="0" smtClean="0">
                <a:solidFill>
                  <a:srgbClr val="0000CC"/>
                </a:solidFill>
                <a:latin typeface="Arial Rounded MT Bold" pitchFamily="34" charset="0"/>
              </a:rPr>
              <a:t>-m</a:t>
            </a:r>
          </a:p>
          <a:p>
            <a:pPr algn="ctr">
              <a:buNone/>
            </a:pPr>
            <a:r>
              <a:rPr lang="fr-FR" sz="4000" dirty="0" smtClean="0">
                <a:solidFill>
                  <a:srgbClr val="0000CC"/>
                </a:solidFill>
                <a:latin typeface="Arial Rounded MT Bold" pitchFamily="34" charset="0"/>
              </a:rPr>
              <a:t>Déjà avion </a:t>
            </a:r>
            <a:r>
              <a:rPr lang="fr-FR" sz="4000" dirty="0" err="1" smtClean="0">
                <a:solidFill>
                  <a:srgbClr val="0000CC"/>
                </a:solidFill>
                <a:latin typeface="Arial Rounded MT Bold" pitchFamily="34" charset="0"/>
              </a:rPr>
              <a:t>mwen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dekole</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m-</a:t>
            </a:r>
            <a:r>
              <a:rPr lang="fr-FR" sz="4000" dirty="0" err="1" smtClean="0">
                <a:solidFill>
                  <a:srgbClr val="0000CC"/>
                </a:solidFill>
                <a:latin typeface="Arial Rounded MT Bold" pitchFamily="34" charset="0"/>
              </a:rPr>
              <a:t>pase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poin</a:t>
            </a:r>
            <a:r>
              <a:rPr lang="fr-FR" sz="4000" dirty="0" smtClean="0">
                <a:solidFill>
                  <a:srgbClr val="0000CC"/>
                </a:solidFill>
                <a:latin typeface="Arial Rounded MT Bold" pitchFamily="34" charset="0"/>
              </a:rPr>
              <a:t> pou-m </a:t>
            </a:r>
            <a:r>
              <a:rPr lang="fr-FR" sz="4000" dirty="0" err="1" smtClean="0">
                <a:solidFill>
                  <a:srgbClr val="0000CC"/>
                </a:solidFill>
                <a:latin typeface="Arial Rounded MT Bold" pitchFamily="34" charset="0"/>
              </a:rPr>
              <a:t>pa</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tounin</a:t>
            </a:r>
            <a:endParaRPr lang="en-US" sz="4000" dirty="0" smtClean="0">
              <a:solidFill>
                <a:srgbClr val="46000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lgn="ctr">
              <a:buNone/>
            </a:pPr>
            <a:r>
              <a:rPr lang="en-US" sz="4000" dirty="0" smtClean="0">
                <a:solidFill>
                  <a:srgbClr val="C00000"/>
                </a:solidFill>
                <a:latin typeface="Arial Rounded MT Bold" pitchFamily="34" charset="0"/>
              </a:rPr>
              <a:t>3</a:t>
            </a:r>
            <a:endParaRPr lang="en-US" sz="4000" dirty="0" smtClean="0">
              <a:solidFill>
                <a:srgbClr val="C00000"/>
              </a:solidFill>
              <a:latin typeface="Arial Rounded MT Bold" pitchFamily="34" charset="0"/>
            </a:endParaRPr>
          </a:p>
          <a:p>
            <a:pPr algn="ctr">
              <a:buNone/>
            </a:pPr>
            <a:r>
              <a:rPr lang="en-US" sz="4000" dirty="0" err="1" smtClean="0">
                <a:solidFill>
                  <a:srgbClr val="460000"/>
                </a:solidFill>
                <a:latin typeface="Arial Rounded MT Bold" pitchFamily="34" charset="0"/>
              </a:rPr>
              <a:t>Lè</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gro</a:t>
            </a:r>
            <a:r>
              <a:rPr lang="en-US" sz="4000" dirty="0" smtClean="0">
                <a:solidFill>
                  <a:srgbClr val="460000"/>
                </a:solidFill>
                <a:latin typeface="Arial Rounded MT Bold" pitchFamily="34" charset="0"/>
              </a:rPr>
              <a:t> van </a:t>
            </a:r>
            <a:r>
              <a:rPr lang="en-US" sz="4000" dirty="0" err="1" smtClean="0">
                <a:solidFill>
                  <a:srgbClr val="460000"/>
                </a:solidFill>
                <a:latin typeface="Arial Rounded MT Bold" pitchFamily="34" charset="0"/>
              </a:rPr>
              <a:t>yo</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ak</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tanpet</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yo</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leve</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kont</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mwen</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Legliz</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kanpe</a:t>
            </a:r>
            <a:r>
              <a:rPr lang="fr-FR" sz="4000" dirty="0" smtClean="0">
                <a:solidFill>
                  <a:srgbClr val="460000"/>
                </a:solidFill>
                <a:latin typeface="Arial Rounded MT Bold" pitchFamily="34" charset="0"/>
              </a:rPr>
              <a:t> sou </a:t>
            </a:r>
            <a:r>
              <a:rPr lang="fr-FR" sz="4000" dirty="0" err="1" smtClean="0">
                <a:solidFill>
                  <a:srgbClr val="460000"/>
                </a:solidFill>
                <a:latin typeface="Arial Rounded MT Bold" pitchFamily="34" charset="0"/>
              </a:rPr>
              <a:t>yon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sèl</a:t>
            </a:r>
            <a:r>
              <a:rPr lang="fr-FR" sz="4000" dirty="0" smtClean="0">
                <a:solidFill>
                  <a:srgbClr val="460000"/>
                </a:solidFill>
                <a:latin typeface="Arial Rounded MT Bold" pitchFamily="34" charset="0"/>
              </a:rPr>
              <a:t> mo</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m-</a:t>
            </a:r>
            <a:r>
              <a:rPr lang="fr-FR" sz="4000" dirty="0" err="1" smtClean="0">
                <a:solidFill>
                  <a:srgbClr val="460000"/>
                </a:solidFill>
                <a:latin typeface="Arial Rounded MT Bold" pitchFamily="34" charset="0"/>
              </a:rPr>
              <a:t>deja</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pati</a:t>
            </a:r>
            <a:r>
              <a:rPr lang="fr-FR" sz="4000" dirty="0" smtClean="0">
                <a:solidFill>
                  <a:srgbClr val="460000"/>
                </a:solidFill>
                <a:latin typeface="Arial Rounded MT Bold" pitchFamily="34" charset="0"/>
              </a:rPr>
              <a:t> pou </a:t>
            </a:r>
            <a:r>
              <a:rPr lang="fr-FR" sz="4000" dirty="0" err="1" smtClean="0">
                <a:solidFill>
                  <a:srgbClr val="460000"/>
                </a:solidFill>
                <a:latin typeface="Arial Rounded MT Bold" pitchFamily="34" charset="0"/>
              </a:rPr>
              <a:t>yon</a:t>
            </a:r>
            <a:r>
              <a:rPr lang="fr-FR" sz="4000" dirty="0" smtClean="0">
                <a:solidFill>
                  <a:srgbClr val="460000"/>
                </a:solidFill>
                <a:latin typeface="Arial Rounded MT Bold" pitchFamily="34" charset="0"/>
              </a:rPr>
              <a:t> cite </a:t>
            </a:r>
            <a:r>
              <a:rPr lang="fr-FR" sz="4000" dirty="0" err="1" smtClean="0">
                <a:solidFill>
                  <a:srgbClr val="460000"/>
                </a:solidFill>
                <a:latin typeface="Arial Rounded MT Bold" pitchFamily="34" charset="0"/>
              </a:rPr>
              <a:t>lòt</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moun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anro</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kote</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Mèt</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mwen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ap</a:t>
            </a:r>
            <a:r>
              <a:rPr lang="fr-FR" sz="4000" dirty="0" smtClean="0">
                <a:solidFill>
                  <a:srgbClr val="460000"/>
                </a:solidFill>
                <a:latin typeface="Arial Rounded MT Bold" pitchFamily="34" charset="0"/>
              </a:rPr>
              <a:t> di </a:t>
            </a:r>
            <a:r>
              <a:rPr lang="fr-FR" sz="4000" dirty="0" smtClean="0">
                <a:solidFill>
                  <a:srgbClr val="460000"/>
                </a:solidFill>
                <a:latin typeface="Arial Rounded MT Bold" pitchFamily="34" charset="0"/>
              </a:rPr>
              <a:t>bravo</a:t>
            </a:r>
          </a:p>
          <a:p>
            <a:pPr algn="ctr">
              <a:buNone/>
            </a:pPr>
            <a:r>
              <a:rPr lang="fr-FR" sz="4000" dirty="0" err="1" smtClean="0">
                <a:solidFill>
                  <a:srgbClr val="C00000"/>
                </a:solidFill>
                <a:latin typeface="Arial Rounded MT Bold" pitchFamily="34" charset="0"/>
              </a:rPr>
              <a:t>Ref</a:t>
            </a:r>
            <a:r>
              <a:rPr lang="fr-FR" sz="4000" dirty="0" smtClean="0">
                <a:solidFill>
                  <a:srgbClr val="C00000"/>
                </a:solidFill>
                <a:latin typeface="Arial Rounded MT Bold" pitchFamily="34" charset="0"/>
              </a:rPr>
              <a:t> </a:t>
            </a:r>
            <a:endParaRPr lang="en-US" sz="4000" dirty="0" smtClean="0">
              <a:solidFill>
                <a:srgbClr val="C00000"/>
              </a:solidFill>
              <a:latin typeface="Arial Rounded MT Bold" pitchFamily="34" charset="0"/>
            </a:endParaRPr>
          </a:p>
          <a:p>
            <a:pPr algn="ctr">
              <a:buNone/>
            </a:pPr>
            <a:r>
              <a:rPr lang="fr-FR" sz="4000" dirty="0" smtClean="0">
                <a:solidFill>
                  <a:srgbClr val="0000CC"/>
                </a:solidFill>
                <a:latin typeface="Arial Rounded MT Bold" pitchFamily="34" charset="0"/>
              </a:rPr>
              <a:t>O non, non, non,</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Mwen</a:t>
            </a:r>
            <a:r>
              <a:rPr lang="en-US" sz="4000" dirty="0" smtClean="0">
                <a:solidFill>
                  <a:srgbClr val="0000CC"/>
                </a:solidFill>
                <a:latin typeface="Arial Rounded MT Bold" pitchFamily="34" charset="0"/>
              </a:rPr>
              <a:t> pap </a:t>
            </a:r>
            <a:r>
              <a:rPr lang="en-US" sz="4000" dirty="0" err="1" smtClean="0">
                <a:solidFill>
                  <a:srgbClr val="0000CC"/>
                </a:solidFill>
                <a:latin typeface="Arial Rounded MT Bold" pitchFamily="34" charset="0"/>
              </a:rPr>
              <a:t>tounin</a:t>
            </a:r>
            <a:endParaRPr lang="en-US" sz="4000" dirty="0" smtClean="0">
              <a:solidFill>
                <a:srgbClr val="0000CC"/>
              </a:solidFill>
              <a:latin typeface="Arial Rounded MT Bold" pitchFamily="34" charset="0"/>
            </a:endParaRPr>
          </a:p>
          <a:p>
            <a:pPr algn="ctr">
              <a:buNone/>
            </a:pPr>
            <a:r>
              <a:rPr lang="en-US" sz="4000" dirty="0" err="1" smtClean="0">
                <a:solidFill>
                  <a:srgbClr val="0000CC"/>
                </a:solidFill>
                <a:latin typeface="Arial Rounded MT Bold" pitchFamily="34" charset="0"/>
              </a:rPr>
              <a:t>Paske</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anro</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ki</a:t>
            </a:r>
            <a:r>
              <a:rPr lang="en-US" sz="4000" dirty="0" smtClean="0">
                <a:solidFill>
                  <a:srgbClr val="0000CC"/>
                </a:solidFill>
                <a:latin typeface="Arial Rounded MT Bold" pitchFamily="34" charset="0"/>
              </a:rPr>
              <a:t> </a:t>
            </a:r>
            <a:r>
              <a:rPr lang="en-US" sz="4000" dirty="0" err="1" smtClean="0">
                <a:solidFill>
                  <a:srgbClr val="0000CC"/>
                </a:solidFill>
                <a:latin typeface="Arial Rounded MT Bold" pitchFamily="34" charset="0"/>
              </a:rPr>
              <a:t>atire</a:t>
            </a:r>
            <a:r>
              <a:rPr lang="en-US" sz="4000" dirty="0" smtClean="0">
                <a:solidFill>
                  <a:srgbClr val="0000CC"/>
                </a:solidFill>
                <a:latin typeface="Arial Rounded MT Bold" pitchFamily="34" charset="0"/>
              </a:rPr>
              <a:t>-m</a:t>
            </a:r>
          </a:p>
          <a:p>
            <a:pPr algn="ctr">
              <a:buNone/>
            </a:pPr>
            <a:r>
              <a:rPr lang="fr-FR" sz="4000" dirty="0" smtClean="0">
                <a:solidFill>
                  <a:srgbClr val="0000CC"/>
                </a:solidFill>
                <a:latin typeface="Arial Rounded MT Bold" pitchFamily="34" charset="0"/>
              </a:rPr>
              <a:t>Déjà avion </a:t>
            </a:r>
            <a:r>
              <a:rPr lang="fr-FR" sz="4000" dirty="0" err="1" smtClean="0">
                <a:solidFill>
                  <a:srgbClr val="0000CC"/>
                </a:solidFill>
                <a:latin typeface="Arial Rounded MT Bold" pitchFamily="34" charset="0"/>
              </a:rPr>
              <a:t>mwen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dekole</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m-</a:t>
            </a:r>
            <a:r>
              <a:rPr lang="fr-FR" sz="4000" dirty="0" err="1" smtClean="0">
                <a:solidFill>
                  <a:srgbClr val="0000CC"/>
                </a:solidFill>
                <a:latin typeface="Arial Rounded MT Bold" pitchFamily="34" charset="0"/>
              </a:rPr>
              <a:t>pase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poin</a:t>
            </a:r>
            <a:r>
              <a:rPr lang="fr-FR" sz="4000" dirty="0" smtClean="0">
                <a:solidFill>
                  <a:srgbClr val="0000CC"/>
                </a:solidFill>
                <a:latin typeface="Arial Rounded MT Bold" pitchFamily="34" charset="0"/>
              </a:rPr>
              <a:t> pou-m </a:t>
            </a:r>
            <a:r>
              <a:rPr lang="fr-FR" sz="4000" dirty="0" err="1" smtClean="0">
                <a:solidFill>
                  <a:srgbClr val="0000CC"/>
                </a:solidFill>
                <a:latin typeface="Arial Rounded MT Bold" pitchFamily="34" charset="0"/>
              </a:rPr>
              <a:t>pa</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tounin</a:t>
            </a:r>
            <a:endParaRPr lang="en-US" sz="4000" dirty="0" smtClean="0">
              <a:solidFill>
                <a:srgbClr val="4600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8229600" cy="6858000"/>
          </a:xfrm>
          <a:prstGeom prst="rect">
            <a:avLst/>
          </a:prstGeom>
          <a:noFill/>
          <a:ln w="9525">
            <a:noFill/>
            <a:miter lim="800000"/>
            <a:headEnd/>
            <a:tailEnd/>
          </a:ln>
        </p:spPr>
      </p:pic>
      <p:sp>
        <p:nvSpPr>
          <p:cNvPr id="6" name="TextBox 5"/>
          <p:cNvSpPr txBox="1"/>
          <p:nvPr/>
        </p:nvSpPr>
        <p:spPr>
          <a:xfrm>
            <a:off x="0" y="0"/>
            <a:ext cx="9144000" cy="1569660"/>
          </a:xfrm>
          <a:prstGeom prst="rect">
            <a:avLst/>
          </a:prstGeom>
          <a:solidFill>
            <a:srgbClr val="003300"/>
          </a:solidFill>
        </p:spPr>
        <p:txBody>
          <a:bodyPr wrap="square" rtlCol="0">
            <a:spAutoFit/>
          </a:bodyPr>
          <a:lstStyle/>
          <a:p>
            <a:pPr algn="ctr"/>
            <a:r>
              <a:rPr lang="fr-FR" sz="3200" b="1" dirty="0" err="1" smtClean="0">
                <a:solidFill>
                  <a:schemeClr val="bg1"/>
                </a:solidFill>
                <a:latin typeface="Blackadder ITC" pitchFamily="82" charset="0"/>
              </a:rPr>
              <a:t>Php</a:t>
            </a:r>
            <a:r>
              <a:rPr lang="fr-FR" sz="3200" b="1" dirty="0" smtClean="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0"/>
            <a:ext cx="9144000" cy="1200329"/>
          </a:xfrm>
          <a:prstGeom prst="rect">
            <a:avLst/>
          </a:prstGeom>
          <a:solidFill>
            <a:srgbClr val="003300"/>
          </a:solidFill>
        </p:spPr>
        <p:txBody>
          <a:bodyPr wrap="square" rtlCol="0">
            <a:spAutoFit/>
          </a:bodyPr>
          <a:lstStyle/>
          <a:p>
            <a:pPr algn="ctr"/>
            <a:r>
              <a:rPr lang="fr-FR" sz="3200" dirty="0" smtClean="0">
                <a:solidFill>
                  <a:schemeClr val="bg1"/>
                </a:solidFill>
              </a:rPr>
              <a:t> </a:t>
            </a:r>
            <a:r>
              <a:rPr lang="fr-FR" sz="3600" b="1" dirty="0" smtClean="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smtClean="0">
                <a:solidFill>
                  <a:srgbClr val="FF0000"/>
                </a:solidFill>
                <a:latin typeface="Arial Rounded MT Bold" pitchFamily="34" charset="0"/>
              </a:rPr>
              <a:t>Introduction: </a:t>
            </a:r>
            <a:endParaRPr lang="fr-CA" sz="4400" dirty="0" smtClean="0">
              <a:solidFill>
                <a:srgbClr val="FF0000"/>
              </a:solidFill>
              <a:latin typeface="Arial Rounded MT Bold" pitchFamily="34" charset="0"/>
            </a:endParaRPr>
          </a:p>
          <a:p>
            <a:pPr algn="just"/>
            <a:r>
              <a:rPr lang="fr-CA" sz="4400" dirty="0" smtClean="0">
                <a:solidFill>
                  <a:srgbClr val="460000"/>
                </a:solidFill>
                <a:latin typeface="Arial Rounded MT Bold" pitchFamily="34" charset="0"/>
              </a:rPr>
              <a:t>Esaïe </a:t>
            </a:r>
            <a:r>
              <a:rPr lang="fr-CA" sz="4400" dirty="0" smtClean="0">
                <a:solidFill>
                  <a:srgbClr val="460000"/>
                </a:solidFill>
                <a:latin typeface="Arial Rounded MT Bold" pitchFamily="34" charset="0"/>
              </a:rPr>
              <a:t>41:10 ¶ Ne crains rien, car je suis avec toi; Ne promène pas des regards inquiets, car je suis ton Dieu; Je te fortifie, je viens à ton secours, Je te soutiens de ma droite triomphante.</a:t>
            </a:r>
            <a:endParaRPr lang="en-US" sz="4400" dirty="0">
              <a:solidFill>
                <a:srgbClr val="46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indent="0" algn="ctr">
              <a:buNone/>
            </a:pPr>
            <a:r>
              <a:rPr lang="fr-CA" sz="4000" dirty="0" smtClean="0">
                <a:solidFill>
                  <a:srgbClr val="FF0000"/>
                </a:solidFill>
                <a:latin typeface="Arial Rounded MT Bold" pitchFamily="34" charset="0"/>
              </a:rPr>
              <a:t>Grand Dieu nous te bénissons</a:t>
            </a:r>
            <a:endParaRPr lang="en-US" sz="4000" dirty="0" smtClean="0">
              <a:solidFill>
                <a:srgbClr val="FF0000"/>
              </a:solidFill>
              <a:latin typeface="Arial Rounded MT Bold" pitchFamily="34" charset="0"/>
            </a:endParaRPr>
          </a:p>
          <a:p>
            <a:pPr marL="0" indent="0" algn="ctr">
              <a:buNone/>
            </a:pPr>
            <a:r>
              <a:rPr lang="fr-CA" sz="4000" b="1" dirty="0" smtClean="0">
                <a:solidFill>
                  <a:srgbClr val="FF0000"/>
                </a:solidFill>
                <a:latin typeface="Arial Rounded MT Bold" pitchFamily="34" charset="0"/>
              </a:rPr>
              <a:t>1.</a:t>
            </a:r>
            <a:r>
              <a:rPr lang="fr-CA" sz="4000" dirty="0" smtClean="0">
                <a:latin typeface="Arial Rounded MT Bold" pitchFamily="34" charset="0"/>
              </a:rPr>
              <a:t/>
            </a:r>
            <a:br>
              <a:rPr lang="fr-CA" sz="4000" dirty="0" smtClean="0">
                <a:latin typeface="Arial Rounded MT Bold" pitchFamily="34" charset="0"/>
              </a:rPr>
            </a:br>
            <a:r>
              <a:rPr lang="fr-CA" sz="4000" dirty="0" smtClean="0">
                <a:latin typeface="Arial Rounded MT Bold" pitchFamily="34" charset="0"/>
              </a:rPr>
              <a:t>Grand Dieu, nous te bénissons,</a:t>
            </a:r>
            <a:br>
              <a:rPr lang="fr-CA" sz="4000" dirty="0" smtClean="0">
                <a:latin typeface="Arial Rounded MT Bold" pitchFamily="34" charset="0"/>
              </a:rPr>
            </a:br>
            <a:r>
              <a:rPr lang="fr-CA" sz="4000" dirty="0" smtClean="0">
                <a:latin typeface="Arial Rounded MT Bold" pitchFamily="34" charset="0"/>
              </a:rPr>
              <a:t>Nous célébrons tes louanges!</a:t>
            </a:r>
            <a:br>
              <a:rPr lang="fr-CA" sz="4000" dirty="0" smtClean="0">
                <a:latin typeface="Arial Rounded MT Bold" pitchFamily="34" charset="0"/>
              </a:rPr>
            </a:br>
            <a:r>
              <a:rPr lang="fr-CA" sz="4000" dirty="0" smtClean="0">
                <a:latin typeface="Arial Rounded MT Bold" pitchFamily="34" charset="0"/>
              </a:rPr>
              <a:t>Éternel, nous t'exaltons,</a:t>
            </a:r>
            <a:br>
              <a:rPr lang="fr-CA" sz="4000" dirty="0" smtClean="0">
                <a:latin typeface="Arial Rounded MT Bold" pitchFamily="34" charset="0"/>
              </a:rPr>
            </a:br>
            <a:r>
              <a:rPr lang="fr-CA" sz="4000" dirty="0" smtClean="0">
                <a:latin typeface="Arial Rounded MT Bold" pitchFamily="34" charset="0"/>
              </a:rPr>
              <a:t>De concert avec les anges;</a:t>
            </a:r>
            <a:br>
              <a:rPr lang="fr-CA" sz="4000" dirty="0" smtClean="0">
                <a:latin typeface="Arial Rounded MT Bold" pitchFamily="34" charset="0"/>
              </a:rPr>
            </a:br>
            <a:r>
              <a:rPr lang="fr-CA" sz="4000" dirty="0" smtClean="0">
                <a:solidFill>
                  <a:srgbClr val="FF0000"/>
                </a:solidFill>
                <a:latin typeface="Arial Rounded MT Bold" pitchFamily="34" charset="0"/>
              </a:rPr>
              <a:t>Et prosternés devant toi,</a:t>
            </a:r>
            <a:br>
              <a:rPr lang="fr-CA" sz="4000" dirty="0" smtClean="0">
                <a:solidFill>
                  <a:srgbClr val="FF0000"/>
                </a:solidFill>
                <a:latin typeface="Arial Rounded MT Bold" pitchFamily="34" charset="0"/>
              </a:rPr>
            </a:br>
            <a:r>
              <a:rPr lang="fr-CA" sz="4000" dirty="0" smtClean="0">
                <a:solidFill>
                  <a:srgbClr val="FF0000"/>
                </a:solidFill>
                <a:latin typeface="Arial Rounded MT Bold" pitchFamily="34" charset="0"/>
              </a:rPr>
              <a:t>Nous t’adorons, ô grand Roi! </a:t>
            </a:r>
            <a:endParaRPr lang="fr-CA" sz="4000" dirty="0" smtClean="0">
              <a:solidFill>
                <a:srgbClr val="FF0000"/>
              </a:solidFill>
              <a:latin typeface="Arial Rounded MT Bold" pitchFamily="34" charset="0"/>
            </a:endParaRPr>
          </a:p>
          <a:p>
            <a:pPr marL="0" indent="0" algn="ctr">
              <a:buNone/>
            </a:pPr>
            <a:r>
              <a:rPr lang="fr-CA" sz="4000" b="1" i="1" dirty="0" smtClean="0">
                <a:solidFill>
                  <a:srgbClr val="FF0000"/>
                </a:solidFill>
                <a:latin typeface="Arial Rounded MT Bold" pitchFamily="34" charset="0"/>
              </a:rPr>
              <a:t>(</a:t>
            </a:r>
            <a:r>
              <a:rPr lang="fr-CA" sz="4000" b="1" i="1" dirty="0" smtClean="0">
                <a:solidFill>
                  <a:srgbClr val="FF0000"/>
                </a:solidFill>
                <a:latin typeface="Arial Rounded MT Bold" pitchFamily="34" charset="0"/>
              </a:rPr>
              <a:t>bis, 2 lignes</a:t>
            </a:r>
            <a:r>
              <a:rPr lang="fr-CA" sz="4000" b="1" i="1" dirty="0" smtClean="0">
                <a:solidFill>
                  <a:srgbClr val="FF0000"/>
                </a:solidFill>
                <a:latin typeface="Arial Rounded MT Bold" pitchFamily="34" charset="0"/>
              </a:rPr>
              <a:t>)</a:t>
            </a:r>
            <a:r>
              <a:rPr lang="fr-CA" dirty="0" smtClean="0">
                <a:solidFill>
                  <a:srgbClr val="FF0000"/>
                </a:solidFill>
                <a:latin typeface="Arial Rounded MT Bold" pitchFamily="34" charset="0"/>
              </a:rPr>
              <a:t/>
            </a:r>
            <a:br>
              <a:rPr lang="fr-CA" dirty="0" smtClean="0">
                <a:solidFill>
                  <a:srgbClr val="FF0000"/>
                </a:solidFill>
                <a:latin typeface="Arial Rounded MT Bold" pitchFamily="34" charset="0"/>
              </a:rPr>
            </a:br>
            <a:endParaRPr lang="en-US" dirty="0">
              <a:solidFill>
                <a:srgbClr val="FF00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indent="0" algn="ctr">
              <a:buNone/>
            </a:pPr>
            <a:r>
              <a:rPr lang="fr-CA" sz="4000" b="1" dirty="0" smtClean="0">
                <a:solidFill>
                  <a:srgbClr val="FF0000"/>
                </a:solidFill>
                <a:latin typeface="Arial Rounded MT Bold" pitchFamily="34" charset="0"/>
              </a:rPr>
              <a:t>2</a:t>
            </a:r>
            <a:r>
              <a:rPr lang="fr-CA" sz="4000" b="1" dirty="0" smtClean="0">
                <a:solidFill>
                  <a:srgbClr val="FF0000"/>
                </a:solidFill>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dirty="0" smtClean="0">
                <a:latin typeface="Arial Rounded MT Bold" pitchFamily="34" charset="0"/>
              </a:rPr>
              <a:t>Les saints et les bienheureux,</a:t>
            </a:r>
            <a:br>
              <a:rPr lang="fr-CA" sz="4000" dirty="0" smtClean="0">
                <a:latin typeface="Arial Rounded MT Bold" pitchFamily="34" charset="0"/>
              </a:rPr>
            </a:br>
            <a:r>
              <a:rPr lang="fr-CA" sz="4000" dirty="0" smtClean="0">
                <a:latin typeface="Arial Rounded MT Bold" pitchFamily="34" charset="0"/>
              </a:rPr>
              <a:t>Les trônes et les puissances,</a:t>
            </a:r>
            <a:br>
              <a:rPr lang="fr-CA" sz="4000" dirty="0" smtClean="0">
                <a:latin typeface="Arial Rounded MT Bold" pitchFamily="34" charset="0"/>
              </a:rPr>
            </a:br>
            <a:r>
              <a:rPr lang="fr-CA" sz="4000" dirty="0" smtClean="0">
                <a:latin typeface="Arial Rounded MT Bold" pitchFamily="34" charset="0"/>
              </a:rPr>
              <a:t>Toutes les vertus des cieux,</a:t>
            </a:r>
            <a:br>
              <a:rPr lang="fr-CA" sz="4000" dirty="0" smtClean="0">
                <a:latin typeface="Arial Rounded MT Bold" pitchFamily="34" charset="0"/>
              </a:rPr>
            </a:br>
            <a:r>
              <a:rPr lang="fr-CA" sz="4000" dirty="0" smtClean="0">
                <a:solidFill>
                  <a:srgbClr val="FF0000"/>
                </a:solidFill>
                <a:latin typeface="Arial Rounded MT Bold" pitchFamily="34" charset="0"/>
              </a:rPr>
              <a:t>Disent tes magnificences</a:t>
            </a:r>
            <a:br>
              <a:rPr lang="fr-CA" sz="4000" dirty="0" smtClean="0">
                <a:solidFill>
                  <a:srgbClr val="FF0000"/>
                </a:solidFill>
                <a:latin typeface="Arial Rounded MT Bold" pitchFamily="34" charset="0"/>
              </a:rPr>
            </a:br>
            <a:r>
              <a:rPr lang="fr-CA" sz="4000" dirty="0" smtClean="0">
                <a:solidFill>
                  <a:srgbClr val="FF0000"/>
                </a:solidFill>
                <a:latin typeface="Arial Rounded MT Bold" pitchFamily="34" charset="0"/>
              </a:rPr>
              <a:t>Proclamant dans leurs concerts</a:t>
            </a:r>
            <a:br>
              <a:rPr lang="fr-CA" sz="4000" dirty="0" smtClean="0">
                <a:solidFill>
                  <a:srgbClr val="FF0000"/>
                </a:solidFill>
                <a:latin typeface="Arial Rounded MT Bold" pitchFamily="34" charset="0"/>
              </a:rPr>
            </a:br>
            <a:r>
              <a:rPr lang="fr-CA" sz="4000" dirty="0" smtClean="0">
                <a:solidFill>
                  <a:srgbClr val="FF0000"/>
                </a:solidFill>
                <a:latin typeface="Arial Rounded MT Bold" pitchFamily="34" charset="0"/>
              </a:rPr>
              <a:t>Le Grand Dieu de l'Univers. </a:t>
            </a:r>
            <a:endParaRPr lang="fr-CA" sz="4000" dirty="0" smtClean="0">
              <a:solidFill>
                <a:srgbClr val="FF0000"/>
              </a:solidFill>
              <a:latin typeface="Arial Rounded MT Bold" pitchFamily="34" charset="0"/>
            </a:endParaRPr>
          </a:p>
          <a:p>
            <a:pPr marL="0" indent="0" algn="ctr">
              <a:buNone/>
            </a:pPr>
            <a:r>
              <a:rPr lang="fr-CA" sz="4000" b="1" i="1" dirty="0" smtClean="0">
                <a:solidFill>
                  <a:srgbClr val="FF0000"/>
                </a:solidFill>
                <a:latin typeface="Arial Rounded MT Bold" pitchFamily="34" charset="0"/>
              </a:rPr>
              <a:t>(</a:t>
            </a:r>
            <a:r>
              <a:rPr lang="fr-CA" sz="4000" b="1" i="1" dirty="0" smtClean="0">
                <a:solidFill>
                  <a:srgbClr val="FF0000"/>
                </a:solidFill>
                <a:latin typeface="Arial Rounded MT Bold" pitchFamily="34" charset="0"/>
              </a:rPr>
              <a:t>bis, 2 lignes</a:t>
            </a:r>
            <a:r>
              <a:rPr lang="fr-CA" sz="4000" b="1" i="1" dirty="0" smtClean="0">
                <a:solidFill>
                  <a:srgbClr val="FF0000"/>
                </a:solidFill>
                <a:latin typeface="Arial Rounded MT Bold" pitchFamily="34" charset="0"/>
              </a:rPr>
              <a:t>)</a:t>
            </a:r>
            <a:r>
              <a:rPr lang="fr-CA" sz="4000" dirty="0" smtClean="0">
                <a:solidFill>
                  <a:srgbClr val="FF0000"/>
                </a:solidFill>
                <a:latin typeface="Arial Rounded MT Bold" pitchFamily="34" charset="0"/>
              </a:rPr>
              <a:t/>
            </a:r>
            <a:br>
              <a:rPr lang="fr-CA" sz="4000" dirty="0" smtClean="0">
                <a:solidFill>
                  <a:srgbClr val="FF0000"/>
                </a:solidFill>
                <a:latin typeface="Arial Rounded MT Bold" pitchFamily="34" charset="0"/>
              </a:rPr>
            </a:br>
            <a:endParaRPr lang="en-US" sz="4000" dirty="0">
              <a:solidFill>
                <a:srgbClr val="FF00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indent="0" algn="ctr">
              <a:buNone/>
            </a:pPr>
            <a:r>
              <a:rPr lang="fr-CA" sz="4000" b="1" dirty="0" smtClean="0">
                <a:solidFill>
                  <a:srgbClr val="FF0000"/>
                </a:solidFill>
                <a:latin typeface="Arial Rounded MT Bold" pitchFamily="34" charset="0"/>
              </a:rPr>
              <a:t>3</a:t>
            </a:r>
            <a:r>
              <a:rPr lang="fr-CA" sz="4000" b="1" dirty="0" smtClean="0">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dirty="0" smtClean="0">
                <a:latin typeface="Arial Rounded MT Bold" pitchFamily="34" charset="0"/>
              </a:rPr>
              <a:t>Sauve ton peuple, Seigneur,</a:t>
            </a:r>
            <a:br>
              <a:rPr lang="fr-CA" sz="4000" dirty="0" smtClean="0">
                <a:latin typeface="Arial Rounded MT Bold" pitchFamily="34" charset="0"/>
              </a:rPr>
            </a:br>
            <a:r>
              <a:rPr lang="fr-CA" sz="4000" dirty="0" smtClean="0">
                <a:latin typeface="Arial Rounded MT Bold" pitchFamily="34" charset="0"/>
              </a:rPr>
              <a:t>Et bénis ton héritage;</a:t>
            </a:r>
            <a:br>
              <a:rPr lang="fr-CA" sz="4000" dirty="0" smtClean="0">
                <a:latin typeface="Arial Rounded MT Bold" pitchFamily="34" charset="0"/>
              </a:rPr>
            </a:br>
            <a:r>
              <a:rPr lang="fr-CA" sz="4000" dirty="0" smtClean="0">
                <a:latin typeface="Arial Rounded MT Bold" pitchFamily="34" charset="0"/>
              </a:rPr>
              <a:t>Que ta gloire et ta splendeur</a:t>
            </a:r>
            <a:br>
              <a:rPr lang="fr-CA" sz="4000" dirty="0" smtClean="0">
                <a:latin typeface="Arial Rounded MT Bold" pitchFamily="34" charset="0"/>
              </a:rPr>
            </a:br>
            <a:r>
              <a:rPr lang="fr-CA" sz="4000" dirty="0" smtClean="0">
                <a:latin typeface="Arial Rounded MT Bold" pitchFamily="34" charset="0"/>
              </a:rPr>
              <a:t>Soient à jamais son partage,</a:t>
            </a:r>
            <a:br>
              <a:rPr lang="fr-CA" sz="4000" dirty="0" smtClean="0">
                <a:latin typeface="Arial Rounded MT Bold" pitchFamily="34" charset="0"/>
              </a:rPr>
            </a:br>
            <a:r>
              <a:rPr lang="fr-CA" sz="4000" dirty="0" smtClean="0">
                <a:solidFill>
                  <a:srgbClr val="FF0000"/>
                </a:solidFill>
                <a:latin typeface="Arial Rounded MT Bold" pitchFamily="34" charset="0"/>
              </a:rPr>
              <a:t>Conduis-le par ton amour</a:t>
            </a:r>
            <a:br>
              <a:rPr lang="fr-CA" sz="4000" dirty="0" smtClean="0">
                <a:solidFill>
                  <a:srgbClr val="FF0000"/>
                </a:solidFill>
                <a:latin typeface="Arial Rounded MT Bold" pitchFamily="34" charset="0"/>
              </a:rPr>
            </a:br>
            <a:r>
              <a:rPr lang="fr-CA" sz="4000" dirty="0" smtClean="0">
                <a:solidFill>
                  <a:srgbClr val="FF0000"/>
                </a:solidFill>
                <a:latin typeface="Arial Rounded MT Bold" pitchFamily="34" charset="0"/>
              </a:rPr>
              <a:t>Jusqu’au céleste séjour! </a:t>
            </a:r>
            <a:r>
              <a:rPr lang="fr-CA" sz="4000" b="1" i="1" dirty="0" smtClean="0">
                <a:solidFill>
                  <a:srgbClr val="FF0000"/>
                </a:solidFill>
                <a:latin typeface="Arial Rounded MT Bold" pitchFamily="34" charset="0"/>
              </a:rPr>
              <a:t>(bis, 2 lignes</a:t>
            </a:r>
            <a:r>
              <a:rPr lang="fr-CA" sz="4000" b="1" i="1" dirty="0" smtClean="0">
                <a:solidFill>
                  <a:srgbClr val="FF0000"/>
                </a:solidFill>
                <a:latin typeface="Arial Rounded MT Bold" pitchFamily="34" charset="0"/>
              </a:rPr>
              <a:t>)</a:t>
            </a:r>
            <a:r>
              <a:rPr lang="fr-CA" dirty="0" smtClean="0">
                <a:latin typeface="Arial Rounded MT Bold" pitchFamily="34" charset="0"/>
              </a:rPr>
              <a:t/>
            </a:r>
            <a:br>
              <a:rPr lang="fr-CA" dirty="0" smtClean="0">
                <a:latin typeface="Arial Rounded MT Bold" pitchFamily="34" charset="0"/>
              </a:rPr>
            </a:br>
            <a:endParaRPr lang="en-US" dirty="0">
              <a:solidFill>
                <a:srgbClr val="FF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indent="0" algn="ctr">
              <a:buNone/>
            </a:pPr>
            <a:r>
              <a:rPr lang="fr-CA" sz="4000" b="1" dirty="0" smtClean="0">
                <a:solidFill>
                  <a:srgbClr val="FF0000"/>
                </a:solidFill>
                <a:latin typeface="Arial Rounded MT Bold" pitchFamily="34" charset="0"/>
              </a:rPr>
              <a:t>4</a:t>
            </a:r>
            <a:r>
              <a:rPr lang="fr-CA" sz="4000" b="1" dirty="0" smtClean="0">
                <a:solidFill>
                  <a:srgbClr val="FF0000"/>
                </a:solidFill>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dirty="0" smtClean="0">
                <a:latin typeface="Arial Rounded MT Bold" pitchFamily="34" charset="0"/>
              </a:rPr>
              <a:t>Gloire soit au Saint-Esprit!</a:t>
            </a:r>
            <a:br>
              <a:rPr lang="fr-CA" sz="4000" dirty="0" smtClean="0">
                <a:latin typeface="Arial Rounded MT Bold" pitchFamily="34" charset="0"/>
              </a:rPr>
            </a:br>
            <a:r>
              <a:rPr lang="fr-CA" sz="4000" dirty="0" smtClean="0">
                <a:latin typeface="Arial Rounded MT Bold" pitchFamily="34" charset="0"/>
              </a:rPr>
              <a:t>Gloire soit à Dieu le Père!</a:t>
            </a:r>
            <a:br>
              <a:rPr lang="fr-CA" sz="4000" dirty="0" smtClean="0">
                <a:latin typeface="Arial Rounded MT Bold" pitchFamily="34" charset="0"/>
              </a:rPr>
            </a:br>
            <a:r>
              <a:rPr lang="fr-CA" sz="4000" dirty="0" smtClean="0">
                <a:latin typeface="Arial Rounded MT Bold" pitchFamily="34" charset="0"/>
              </a:rPr>
              <a:t>Gloire soit à Jésus-Christ,</a:t>
            </a:r>
            <a:br>
              <a:rPr lang="fr-CA" sz="4000" dirty="0" smtClean="0">
                <a:latin typeface="Arial Rounded MT Bold" pitchFamily="34" charset="0"/>
              </a:rPr>
            </a:br>
            <a:r>
              <a:rPr lang="fr-CA" sz="4000" dirty="0" smtClean="0">
                <a:latin typeface="Arial Rounded MT Bold" pitchFamily="34" charset="0"/>
              </a:rPr>
              <a:t>Notre Sauveur, notre Frère!</a:t>
            </a:r>
            <a:br>
              <a:rPr lang="fr-CA" sz="4000" dirty="0" smtClean="0">
                <a:latin typeface="Arial Rounded MT Bold" pitchFamily="34" charset="0"/>
              </a:rPr>
            </a:br>
            <a:r>
              <a:rPr lang="fr-CA" sz="4000" dirty="0" smtClean="0">
                <a:solidFill>
                  <a:srgbClr val="FF0000"/>
                </a:solidFill>
                <a:latin typeface="Arial Rounded MT Bold" pitchFamily="34" charset="0"/>
              </a:rPr>
              <a:t>Son immense charité</a:t>
            </a:r>
            <a:br>
              <a:rPr lang="fr-CA" sz="4000" dirty="0" smtClean="0">
                <a:solidFill>
                  <a:srgbClr val="FF0000"/>
                </a:solidFill>
                <a:latin typeface="Arial Rounded MT Bold" pitchFamily="34" charset="0"/>
              </a:rPr>
            </a:br>
            <a:r>
              <a:rPr lang="fr-CA" sz="4000" dirty="0" smtClean="0">
                <a:solidFill>
                  <a:srgbClr val="FF0000"/>
                </a:solidFill>
                <a:latin typeface="Arial Rounded MT Bold" pitchFamily="34" charset="0"/>
              </a:rPr>
              <a:t>Dure à perpétuité. </a:t>
            </a:r>
            <a:endParaRPr lang="fr-CA" sz="4000" dirty="0" smtClean="0">
              <a:solidFill>
                <a:srgbClr val="FF0000"/>
              </a:solidFill>
              <a:latin typeface="Arial Rounded MT Bold" pitchFamily="34" charset="0"/>
            </a:endParaRPr>
          </a:p>
          <a:p>
            <a:pPr marL="0" indent="0" algn="ctr">
              <a:buNone/>
            </a:pPr>
            <a:r>
              <a:rPr lang="fr-CA" sz="4000" b="1" i="1" dirty="0" smtClean="0">
                <a:solidFill>
                  <a:srgbClr val="FF0000"/>
                </a:solidFill>
                <a:latin typeface="Arial Rounded MT Bold" pitchFamily="34" charset="0"/>
              </a:rPr>
              <a:t>(</a:t>
            </a:r>
            <a:r>
              <a:rPr lang="fr-CA" sz="4000" b="1" i="1" dirty="0" smtClean="0">
                <a:solidFill>
                  <a:srgbClr val="FF0000"/>
                </a:solidFill>
                <a:latin typeface="Arial Rounded MT Bold" pitchFamily="34" charset="0"/>
              </a:rPr>
              <a:t>Bis, 2 lignes)</a:t>
            </a:r>
            <a:endParaRPr lang="en-US" sz="4000" dirty="0">
              <a:solidFill>
                <a:srgbClr val="FF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smtClean="0">
                <a:solidFill>
                  <a:srgbClr val="000066"/>
                </a:solidFill>
              </a:rPr>
              <a:t>LECTURE ALTERNATIVE</a:t>
            </a:r>
            <a:r>
              <a:rPr lang="en-US" sz="4400" b="1" dirty="0" smtClean="0">
                <a:solidFill>
                  <a:srgbClr val="00B050"/>
                </a:solidFill>
              </a:rPr>
              <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txBody>
          <a:bodyPr>
            <a:normAutofit/>
          </a:bodyPr>
          <a:lstStyle/>
          <a:p>
            <a:pPr lvl="0" algn="ctr">
              <a:buNone/>
            </a:pPr>
            <a:r>
              <a:rPr lang="fr-FR" sz="9600" b="1" dirty="0" smtClean="0">
                <a:solidFill>
                  <a:srgbClr val="C00000"/>
                </a:solidFill>
              </a:rPr>
              <a:t>PSAUME</a:t>
            </a:r>
            <a:r>
              <a:rPr lang="fr-FR" sz="9600" b="1" dirty="0" smtClean="0"/>
              <a:t> </a:t>
            </a:r>
          </a:p>
          <a:p>
            <a:pPr lvl="0" algn="ctr">
              <a:buNone/>
            </a:pPr>
            <a:r>
              <a:rPr lang="fr-FR" sz="9600" b="1" dirty="0" smtClean="0"/>
              <a:t>103</a:t>
            </a:r>
            <a:r>
              <a:rPr lang="fr-FR" sz="9600" b="1" dirty="0" smtClean="0"/>
              <a:t> : </a:t>
            </a:r>
            <a:r>
              <a:rPr lang="fr-FR" sz="9600" b="1" dirty="0" smtClean="0"/>
              <a:t>1-22</a:t>
            </a:r>
            <a:endParaRPr lang="en-US" sz="96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CA" sz="4400" dirty="0" smtClean="0">
                <a:solidFill>
                  <a:srgbClr val="460000"/>
                </a:solidFill>
                <a:latin typeface="Arial Rounded MT Bold" pitchFamily="34" charset="0"/>
              </a:rPr>
              <a:t>1 </a:t>
            </a:r>
            <a:r>
              <a:rPr lang="fr-CA" sz="4400" dirty="0" smtClean="0">
                <a:solidFill>
                  <a:srgbClr val="460000"/>
                </a:solidFill>
                <a:latin typeface="Arial Rounded MT Bold" pitchFamily="34" charset="0"/>
              </a:rPr>
              <a:t>¶ De David. Mon âme, bénis l'Éternel! Que tout ce qui est en moi bénisse son saint nom!</a:t>
            </a:r>
            <a:endParaRPr lang="en-US" sz="4400" dirty="0" smtClean="0">
              <a:solidFill>
                <a:srgbClr val="460000"/>
              </a:solidFill>
              <a:latin typeface="Arial Rounded MT Bold" pitchFamily="34" charset="0"/>
            </a:endParaRPr>
          </a:p>
          <a:p>
            <a:pPr algn="just"/>
            <a:r>
              <a:rPr lang="fr-CA" sz="4400" dirty="0" smtClean="0">
                <a:solidFill>
                  <a:srgbClr val="0000CC"/>
                </a:solidFill>
                <a:latin typeface="Arial Rounded MT Bold" pitchFamily="34" charset="0"/>
              </a:rPr>
              <a:t> 2 Mon âme, bénis l'Éternel, Et n'oublie aucun de ses bienfaits!</a:t>
            </a:r>
            <a:endParaRPr lang="en-US" sz="4400" dirty="0" smtClean="0">
              <a:solidFill>
                <a:srgbClr val="0000CC"/>
              </a:solidFill>
              <a:latin typeface="Arial Rounded MT Bold" pitchFamily="34" charset="0"/>
            </a:endParaRPr>
          </a:p>
          <a:p>
            <a:pPr algn="just"/>
            <a:r>
              <a:rPr lang="fr-CA" sz="4400" dirty="0" smtClean="0">
                <a:solidFill>
                  <a:srgbClr val="460000"/>
                </a:solidFill>
                <a:latin typeface="Arial Rounded MT Bold" pitchFamily="34" charset="0"/>
              </a:rPr>
              <a:t> 3 C'est lui qui pardonne toutes tes iniquités, Qui guérit toutes tes maladies;</a:t>
            </a:r>
            <a:endParaRPr lang="en-US" sz="4400" dirty="0" smtClean="0">
              <a:solidFill>
                <a:srgbClr val="460000"/>
              </a:solidFill>
              <a:latin typeface="Arial Rounded MT Bold" pitchFamily="34" charset="0"/>
            </a:endParaRPr>
          </a:p>
          <a:p>
            <a:pPr algn="just"/>
            <a:r>
              <a:rPr lang="fr-CA" sz="4400" dirty="0" smtClean="0">
                <a:solidFill>
                  <a:srgbClr val="460000"/>
                </a:solidFill>
                <a:latin typeface="Arial Rounded MT Bold" pitchFamily="34" charset="0"/>
              </a:rPr>
              <a:t> </a:t>
            </a:r>
            <a:r>
              <a:rPr lang="fr-CA" sz="4400" dirty="0" smtClean="0">
                <a:solidFill>
                  <a:srgbClr val="0000CC"/>
                </a:solidFill>
                <a:latin typeface="Arial Rounded MT Bold" pitchFamily="34" charset="0"/>
              </a:rPr>
              <a:t>4 C'est lui qui délivre ta vie de la fosse, Qui te couronne de bonté et de miséricorde</a:t>
            </a:r>
            <a:r>
              <a:rPr lang="fr-CA"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CA" sz="4400" dirty="0" smtClean="0">
                <a:solidFill>
                  <a:srgbClr val="460000"/>
                </a:solidFill>
                <a:latin typeface="Arial Rounded MT Bold" pitchFamily="34" charset="0"/>
              </a:rPr>
              <a:t>5 </a:t>
            </a:r>
            <a:r>
              <a:rPr lang="fr-CA" sz="4400" dirty="0" smtClean="0">
                <a:solidFill>
                  <a:srgbClr val="460000"/>
                </a:solidFill>
                <a:latin typeface="Arial Rounded MT Bold" pitchFamily="34" charset="0"/>
              </a:rPr>
              <a:t>C'est lui qui rassasie de biens ta vieillesse, Qui te fait rajeunir comme l'aigle.</a:t>
            </a:r>
            <a:endParaRPr lang="en-US" sz="4400" dirty="0" smtClean="0">
              <a:solidFill>
                <a:srgbClr val="460000"/>
              </a:solidFill>
              <a:latin typeface="Arial Rounded MT Bold" pitchFamily="34" charset="0"/>
            </a:endParaRPr>
          </a:p>
          <a:p>
            <a:pPr algn="just"/>
            <a:r>
              <a:rPr lang="fr-CA" sz="4400" dirty="0" smtClean="0">
                <a:solidFill>
                  <a:srgbClr val="0000CC"/>
                </a:solidFill>
                <a:latin typeface="Arial Rounded MT Bold" pitchFamily="34" charset="0"/>
              </a:rPr>
              <a:t> 6 ¶ L'Éternel fait justice, Il fait droit à tous les opprimés.</a:t>
            </a:r>
            <a:endParaRPr lang="en-US" sz="4400" dirty="0" smtClean="0">
              <a:solidFill>
                <a:srgbClr val="0000CC"/>
              </a:solidFill>
              <a:latin typeface="Arial Rounded MT Bold" pitchFamily="34" charset="0"/>
            </a:endParaRPr>
          </a:p>
          <a:p>
            <a:pPr algn="just"/>
            <a:r>
              <a:rPr lang="fr-CA" sz="4400" dirty="0" smtClean="0">
                <a:solidFill>
                  <a:srgbClr val="460000"/>
                </a:solidFill>
                <a:latin typeface="Arial Rounded MT Bold" pitchFamily="34" charset="0"/>
              </a:rPr>
              <a:t> 7 Il a manifesté ses voies à Moïse, Ses œuvres aux enfants d'Israël.</a:t>
            </a:r>
            <a:endParaRPr lang="en-US" sz="4400" dirty="0" smtClean="0">
              <a:solidFill>
                <a:srgbClr val="460000"/>
              </a:solidFill>
              <a:latin typeface="Arial Rounded MT Bold" pitchFamily="34" charset="0"/>
            </a:endParaRPr>
          </a:p>
          <a:p>
            <a:pPr algn="just"/>
            <a:r>
              <a:rPr lang="fr-CA" sz="4400" dirty="0" smtClean="0">
                <a:solidFill>
                  <a:srgbClr val="0000CC"/>
                </a:solidFill>
                <a:latin typeface="Arial Rounded MT Bold" pitchFamily="34" charset="0"/>
              </a:rPr>
              <a:t> 8 L'Éternel est miséricordieux et compatissant, Lent à la colère et riche en bonté;</a:t>
            </a:r>
            <a:endParaRPr lang="en-US" sz="4400" dirty="0" smtClean="0">
              <a:solidFill>
                <a:srgbClr val="0000CC"/>
              </a:solidFill>
              <a:latin typeface="Arial Rounded MT Bold" pitchFamily="34" charset="0"/>
            </a:endParaRPr>
          </a:p>
          <a:p>
            <a:pPr algn="just"/>
            <a:endParaRPr lang="en-US" sz="4400" dirty="0">
              <a:solidFill>
                <a:srgbClr val="46000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400" dirty="0" smtClean="0">
                <a:solidFill>
                  <a:srgbClr val="460000"/>
                </a:solidFill>
                <a:latin typeface="Arial Rounded MT Bold" pitchFamily="34" charset="0"/>
              </a:rPr>
              <a:t>9 </a:t>
            </a:r>
            <a:r>
              <a:rPr lang="fr-CA" sz="4400" dirty="0" smtClean="0">
                <a:solidFill>
                  <a:srgbClr val="460000"/>
                </a:solidFill>
                <a:latin typeface="Arial Rounded MT Bold" pitchFamily="34" charset="0"/>
              </a:rPr>
              <a:t>Il ne conteste pas sans cesse, Il ne garde pas sa colère à toujours;</a:t>
            </a:r>
            <a:endParaRPr lang="en-US" sz="4400" dirty="0" smtClean="0">
              <a:solidFill>
                <a:srgbClr val="460000"/>
              </a:solidFill>
              <a:latin typeface="Arial Rounded MT Bold" pitchFamily="34" charset="0"/>
            </a:endParaRPr>
          </a:p>
          <a:p>
            <a:pPr algn="just"/>
            <a:r>
              <a:rPr lang="fr-CA" sz="4400" dirty="0" smtClean="0">
                <a:solidFill>
                  <a:srgbClr val="0000CC"/>
                </a:solidFill>
                <a:latin typeface="Arial Rounded MT Bold" pitchFamily="34" charset="0"/>
              </a:rPr>
              <a:t> 10 Il ne nous traite pas selon nos péchés, Il ne nous punit pas selon nos iniquités.</a:t>
            </a:r>
            <a:endParaRPr lang="en-US" sz="4400" dirty="0" smtClean="0">
              <a:solidFill>
                <a:srgbClr val="0000CC"/>
              </a:solidFill>
              <a:latin typeface="Arial Rounded MT Bold" pitchFamily="34" charset="0"/>
            </a:endParaRPr>
          </a:p>
          <a:p>
            <a:pPr algn="just"/>
            <a:r>
              <a:rPr lang="fr-CA" sz="4400" dirty="0" smtClean="0">
                <a:solidFill>
                  <a:srgbClr val="460000"/>
                </a:solidFill>
                <a:latin typeface="Arial Rounded MT Bold" pitchFamily="34" charset="0"/>
              </a:rPr>
              <a:t> 11 Mais autant les cieux sont élevés au-dessus de la terre, Autant sa bonté est grande pour ceux qui le craignent;</a:t>
            </a:r>
            <a:endParaRPr lang="en-US" sz="4400" dirty="0" smtClean="0">
              <a:solidFill>
                <a:srgbClr val="460000"/>
              </a:solidFill>
              <a:latin typeface="Arial Rounded MT Bold" pitchFamily="34" charset="0"/>
            </a:endParaRPr>
          </a:p>
          <a:p>
            <a:pPr algn="just"/>
            <a:endParaRPr lang="en-US" sz="4400" dirty="0">
              <a:solidFill>
                <a:srgbClr val="46000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400" dirty="0" smtClean="0">
                <a:solidFill>
                  <a:srgbClr val="460000"/>
                </a:solidFill>
                <a:latin typeface="Arial Rounded MT Bold" pitchFamily="34" charset="0"/>
              </a:rPr>
              <a:t>12 </a:t>
            </a:r>
            <a:r>
              <a:rPr lang="fr-CA" sz="4400" dirty="0" smtClean="0">
                <a:solidFill>
                  <a:srgbClr val="460000"/>
                </a:solidFill>
                <a:latin typeface="Arial Rounded MT Bold" pitchFamily="34" charset="0"/>
              </a:rPr>
              <a:t>Autant l'orient est éloigné de l'occident, Autant il éloigne de nous nos transgressions.</a:t>
            </a:r>
            <a:endParaRPr lang="en-US" sz="4400" dirty="0" smtClean="0">
              <a:solidFill>
                <a:srgbClr val="460000"/>
              </a:solidFill>
              <a:latin typeface="Arial Rounded MT Bold" pitchFamily="34" charset="0"/>
            </a:endParaRPr>
          </a:p>
          <a:p>
            <a:pPr algn="just"/>
            <a:r>
              <a:rPr lang="fr-CA" sz="4400" dirty="0" smtClean="0">
                <a:solidFill>
                  <a:srgbClr val="0000CC"/>
                </a:solidFill>
                <a:latin typeface="Arial Rounded MT Bold" pitchFamily="34" charset="0"/>
              </a:rPr>
              <a:t> 13 Comme un père a compassion de ses enfants, L'Éternel a compassion de ceux qui le craignent.</a:t>
            </a:r>
            <a:endParaRPr lang="en-US" sz="4400" dirty="0" smtClean="0">
              <a:solidFill>
                <a:srgbClr val="0000CC"/>
              </a:solidFill>
              <a:latin typeface="Arial Rounded MT Bold" pitchFamily="34" charset="0"/>
            </a:endParaRPr>
          </a:p>
          <a:p>
            <a:pPr algn="just"/>
            <a:r>
              <a:rPr lang="fr-CA" sz="4400" dirty="0" smtClean="0">
                <a:solidFill>
                  <a:srgbClr val="460000"/>
                </a:solidFill>
                <a:latin typeface="Arial Rounded MT Bold" pitchFamily="34" charset="0"/>
              </a:rPr>
              <a:t> 14 Car il sait de quoi nous sommes formés, Il se souvient que nous sommes poussière.</a:t>
            </a:r>
            <a:endParaRPr lang="en-US" sz="4400" dirty="0" smtClean="0">
              <a:solidFill>
                <a:srgbClr val="460000"/>
              </a:solidFill>
              <a:latin typeface="Arial Rounded MT Bold" pitchFamily="34" charset="0"/>
            </a:endParaRPr>
          </a:p>
          <a:p>
            <a:pPr algn="just"/>
            <a:endParaRPr lang="en-US" sz="4400" dirty="0">
              <a:solidFill>
                <a:srgbClr val="460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CA" sz="4400" dirty="0" smtClean="0">
                <a:solidFill>
                  <a:srgbClr val="460000"/>
                </a:solidFill>
                <a:latin typeface="Arial Rounded MT Bold" pitchFamily="34" charset="0"/>
              </a:rPr>
              <a:t>15 </a:t>
            </a:r>
            <a:r>
              <a:rPr lang="fr-CA" sz="4400" dirty="0" smtClean="0">
                <a:solidFill>
                  <a:srgbClr val="460000"/>
                </a:solidFill>
                <a:latin typeface="Arial Rounded MT Bold" pitchFamily="34" charset="0"/>
              </a:rPr>
              <a:t>L'homme! ses jours sont comme l'herbe, Il fleurit comme la fleur des champs.</a:t>
            </a:r>
            <a:endParaRPr lang="en-US" sz="4400" dirty="0" smtClean="0">
              <a:solidFill>
                <a:srgbClr val="460000"/>
              </a:solidFill>
              <a:latin typeface="Arial Rounded MT Bold" pitchFamily="34" charset="0"/>
            </a:endParaRPr>
          </a:p>
          <a:p>
            <a:pPr algn="just"/>
            <a:r>
              <a:rPr lang="fr-CA" sz="4400" dirty="0" smtClean="0">
                <a:solidFill>
                  <a:srgbClr val="0000CC"/>
                </a:solidFill>
                <a:latin typeface="Arial Rounded MT Bold" pitchFamily="34" charset="0"/>
              </a:rPr>
              <a:t> 16 Lorsqu'un vent passe sur elle, elle n'est plus, Et le lieu qu'elle occupait ne la reconnaît plus.</a:t>
            </a:r>
            <a:endParaRPr lang="en-US" sz="4400" dirty="0" smtClean="0">
              <a:solidFill>
                <a:srgbClr val="0000CC"/>
              </a:solidFill>
              <a:latin typeface="Arial Rounded MT Bold" pitchFamily="34" charset="0"/>
            </a:endParaRPr>
          </a:p>
          <a:p>
            <a:pPr algn="just"/>
            <a:r>
              <a:rPr lang="fr-CA" sz="4400" dirty="0" smtClean="0">
                <a:solidFill>
                  <a:srgbClr val="460000"/>
                </a:solidFill>
                <a:latin typeface="Arial Rounded MT Bold" pitchFamily="34" charset="0"/>
              </a:rPr>
              <a:t> 17 Mais la bonté de l'Éternel dure à jamais pour ceux qui le craignent, Et sa miséricorde pour les enfants de leurs enfants</a:t>
            </a:r>
            <a:r>
              <a:rPr lang="fr-CA"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CA" sz="4400" dirty="0" smtClean="0">
                <a:solidFill>
                  <a:srgbClr val="460000"/>
                </a:solidFill>
                <a:latin typeface="Arial Rounded MT Bold" pitchFamily="34" charset="0"/>
              </a:rPr>
              <a:t>18 </a:t>
            </a:r>
            <a:r>
              <a:rPr lang="fr-CA" sz="4400" dirty="0" smtClean="0">
                <a:solidFill>
                  <a:srgbClr val="460000"/>
                </a:solidFill>
                <a:latin typeface="Arial Rounded MT Bold" pitchFamily="34" charset="0"/>
              </a:rPr>
              <a:t>Pour ceux qui gardent son alliance, Et se souviennent de ses commandements afin de les accomplir.</a:t>
            </a:r>
            <a:endParaRPr lang="en-US" sz="4400" dirty="0" smtClean="0">
              <a:solidFill>
                <a:srgbClr val="460000"/>
              </a:solidFill>
              <a:latin typeface="Arial Rounded MT Bold" pitchFamily="34" charset="0"/>
            </a:endParaRPr>
          </a:p>
          <a:p>
            <a:pPr algn="just"/>
            <a:r>
              <a:rPr lang="fr-CA" sz="4400" dirty="0" smtClean="0">
                <a:solidFill>
                  <a:srgbClr val="0000CC"/>
                </a:solidFill>
                <a:latin typeface="Arial Rounded MT Bold" pitchFamily="34" charset="0"/>
              </a:rPr>
              <a:t> 19 ¶ L'Éternel a établi son trône dans les cieux, Et son règne domine sur toutes choses.</a:t>
            </a:r>
            <a:endParaRPr lang="en-US" sz="4400" dirty="0" smtClean="0">
              <a:solidFill>
                <a:srgbClr val="0000CC"/>
              </a:solidFill>
              <a:latin typeface="Arial Rounded MT Bold" pitchFamily="34" charset="0"/>
            </a:endParaRPr>
          </a:p>
          <a:p>
            <a:pPr algn="just"/>
            <a:r>
              <a:rPr lang="fr-CA" sz="4400" dirty="0" smtClean="0">
                <a:solidFill>
                  <a:srgbClr val="460000"/>
                </a:solidFill>
                <a:latin typeface="Arial Rounded MT Bold" pitchFamily="34" charset="0"/>
              </a:rPr>
              <a:t> 20 Bénissez l'Éternel, vous ses anges, Qui êtes puissants en force, et qui exécutez ses ordres, En obéissant à la voix de sa parole!</a:t>
            </a:r>
            <a:endParaRPr lang="en-US" sz="4400" dirty="0" smtClean="0">
              <a:solidFill>
                <a:srgbClr val="460000"/>
              </a:solidFill>
              <a:latin typeface="Arial Rounded MT Bold" pitchFamily="34" charset="0"/>
            </a:endParaRPr>
          </a:p>
          <a:p>
            <a:pPr algn="just"/>
            <a:endParaRPr lang="en-US" sz="4400" dirty="0">
              <a:solidFill>
                <a:srgbClr val="460000"/>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smtClean="0">
                <a:solidFill>
                  <a:srgbClr val="460000"/>
                </a:solidFill>
                <a:latin typeface="Arial Rounded MT Bold" pitchFamily="34" charset="0"/>
              </a:rPr>
              <a:t>21 </a:t>
            </a:r>
            <a:r>
              <a:rPr lang="fr-CA" sz="4400" dirty="0" smtClean="0">
                <a:solidFill>
                  <a:srgbClr val="460000"/>
                </a:solidFill>
                <a:latin typeface="Arial Rounded MT Bold" pitchFamily="34" charset="0"/>
              </a:rPr>
              <a:t>Bénissez l'Éternel, vous toutes ses armées, Qui êtes ses serviteurs, et qui faites sa volonté!</a:t>
            </a:r>
            <a:endParaRPr lang="en-US" sz="4400" dirty="0" smtClean="0">
              <a:solidFill>
                <a:srgbClr val="460000"/>
              </a:solidFill>
              <a:latin typeface="Arial Rounded MT Bold" pitchFamily="34" charset="0"/>
            </a:endParaRPr>
          </a:p>
          <a:p>
            <a:pPr algn="just"/>
            <a:r>
              <a:rPr lang="fr-CA" sz="4400" dirty="0" smtClean="0">
                <a:solidFill>
                  <a:srgbClr val="0000CC"/>
                </a:solidFill>
                <a:latin typeface="Arial Rounded MT Bold" pitchFamily="34" charset="0"/>
              </a:rPr>
              <a:t> 22 Bénissez l'Éternel, vous toutes ses œuvres, Dans tous les lieux de sa domination! Mon âme, bénis l'Éternel</a:t>
            </a:r>
            <a:r>
              <a:rPr lang="fr-CA" sz="4400" dirty="0" smtClean="0">
                <a:solidFill>
                  <a:srgbClr val="0000CC"/>
                </a:solidFill>
                <a:latin typeface="Arial Rounded MT Bold" pitchFamily="34" charset="0"/>
              </a:rPr>
              <a:t>!</a:t>
            </a:r>
          </a:p>
          <a:p>
            <a:pPr algn="r"/>
            <a:r>
              <a:rPr lang="fr-CA" sz="4400" dirty="0" smtClean="0">
                <a:solidFill>
                  <a:srgbClr val="460000"/>
                </a:solidFill>
                <a:latin typeface="Arial Rounded MT Bold" pitchFamily="34" charset="0"/>
              </a:rPr>
              <a:t>AMEN!</a:t>
            </a:r>
            <a:endParaRPr lang="en-US" sz="4400" dirty="0">
              <a:solidFill>
                <a:srgbClr val="46000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CA" sz="4400" b="1" dirty="0" smtClean="0">
                <a:solidFill>
                  <a:srgbClr val="0000CC"/>
                </a:solidFill>
                <a:latin typeface="Arial Rounded MT Bold" pitchFamily="34" charset="0"/>
              </a:rPr>
              <a:t>Doxologie</a:t>
            </a:r>
            <a:endParaRPr lang="en-US" sz="4400" dirty="0" smtClean="0">
              <a:solidFill>
                <a:srgbClr val="0000CC"/>
              </a:solidFill>
              <a:latin typeface="Arial Rounded MT Bold" pitchFamily="34" charset="0"/>
            </a:endParaRPr>
          </a:p>
          <a:p>
            <a:pPr marL="0" indent="0" algn="ctr">
              <a:buNone/>
            </a:pPr>
            <a:r>
              <a:rPr lang="fr-CA" sz="4400" b="1" dirty="0" smtClean="0">
                <a:latin typeface="Arial Rounded MT Bold" pitchFamily="34" charset="0"/>
              </a:rPr>
              <a:t>[</a:t>
            </a:r>
            <a:r>
              <a:rPr lang="fr-CA" sz="4400" b="1" dirty="0" smtClean="0">
                <a:latin typeface="Arial Rounded MT Bold" pitchFamily="34" charset="0"/>
              </a:rPr>
              <a:t>1]</a:t>
            </a:r>
            <a:br>
              <a:rPr lang="fr-CA" sz="4400" b="1" dirty="0" smtClean="0">
                <a:latin typeface="Arial Rounded MT Bold" pitchFamily="34" charset="0"/>
              </a:rPr>
            </a:br>
            <a:r>
              <a:rPr lang="fr-CA" sz="4400" b="1" dirty="0" smtClean="0">
                <a:solidFill>
                  <a:schemeClr val="accent1">
                    <a:lumMod val="75000"/>
                  </a:schemeClr>
                </a:solidFill>
                <a:latin typeface="Arial Rounded MT Bold" pitchFamily="34" charset="0"/>
              </a:rPr>
              <a:t>Gloire à Dieu notre Créateur !</a:t>
            </a:r>
            <a:br>
              <a:rPr lang="fr-CA" sz="4400" b="1" dirty="0" smtClean="0">
                <a:solidFill>
                  <a:schemeClr val="accent1">
                    <a:lumMod val="75000"/>
                  </a:schemeClr>
                </a:solidFill>
                <a:latin typeface="Arial Rounded MT Bold" pitchFamily="34" charset="0"/>
              </a:rPr>
            </a:br>
            <a:r>
              <a:rPr lang="fr-CA" sz="4400" b="1" dirty="0" smtClean="0">
                <a:solidFill>
                  <a:schemeClr val="accent1">
                    <a:lumMod val="75000"/>
                  </a:schemeClr>
                </a:solidFill>
                <a:latin typeface="Arial Rounded MT Bold" pitchFamily="34" charset="0"/>
              </a:rPr>
              <a:t>Gloire à Christ notre Rédempteur !</a:t>
            </a:r>
            <a:br>
              <a:rPr lang="fr-CA" sz="4400" b="1" dirty="0" smtClean="0">
                <a:solidFill>
                  <a:schemeClr val="accent1">
                    <a:lumMod val="75000"/>
                  </a:schemeClr>
                </a:solidFill>
                <a:latin typeface="Arial Rounded MT Bold" pitchFamily="34" charset="0"/>
              </a:rPr>
            </a:br>
            <a:r>
              <a:rPr lang="fr-CA" sz="4400" b="1" dirty="0" smtClean="0">
                <a:solidFill>
                  <a:schemeClr val="accent1">
                    <a:lumMod val="75000"/>
                  </a:schemeClr>
                </a:solidFill>
                <a:latin typeface="Arial Rounded MT Bold" pitchFamily="34" charset="0"/>
              </a:rPr>
              <a:t>Gloire à l’Esprit Consolateur !</a:t>
            </a:r>
            <a:br>
              <a:rPr lang="fr-CA" sz="4400" b="1" dirty="0" smtClean="0">
                <a:solidFill>
                  <a:schemeClr val="accent1">
                    <a:lumMod val="75000"/>
                  </a:schemeClr>
                </a:solidFill>
                <a:latin typeface="Arial Rounded MT Bold" pitchFamily="34" charset="0"/>
              </a:rPr>
            </a:br>
            <a:r>
              <a:rPr lang="fr-CA" sz="4400" b="1" dirty="0" smtClean="0">
                <a:solidFill>
                  <a:schemeClr val="accent1">
                    <a:lumMod val="75000"/>
                  </a:schemeClr>
                </a:solidFill>
                <a:latin typeface="Arial Rounded MT Bold" pitchFamily="34" charset="0"/>
              </a:rPr>
              <a:t>Louange et gloire au Dieu Sauveur !</a:t>
            </a:r>
            <a:endParaRPr lang="en-US" sz="4400" b="1" dirty="0">
              <a:solidFill>
                <a:schemeClr val="accent1">
                  <a:lumMod val="75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dirty="0" smtClean="0">
                <a:solidFill>
                  <a:schemeClr val="accent1">
                    <a:lumMod val="60000"/>
                    <a:lumOff val="40000"/>
                  </a:schemeClr>
                </a:solidFill>
                <a:latin typeface="Arial Rounded MT Bold" pitchFamily="34" charset="0"/>
              </a:rPr>
              <a:t>Beau pays de lumière et </a:t>
            </a:r>
            <a:r>
              <a:rPr lang="fr-CA" sz="2800" dirty="0" smtClean="0">
                <a:solidFill>
                  <a:schemeClr val="accent1">
                    <a:lumMod val="60000"/>
                    <a:lumOff val="40000"/>
                  </a:schemeClr>
                </a:solidFill>
                <a:latin typeface="Arial Rounded MT Bold" pitchFamily="34" charset="0"/>
              </a:rPr>
              <a:t>d’amour</a:t>
            </a:r>
            <a:r>
              <a:rPr lang="fr-CA" sz="2800" dirty="0" smtClean="0">
                <a:solidFill>
                  <a:schemeClr val="accent1">
                    <a:lumMod val="60000"/>
                    <a:lumOff val="40000"/>
                  </a:schemeClr>
                </a:solidFill>
                <a:latin typeface="Arial Rounded MT Bold" pitchFamily="34" charset="0"/>
              </a:rPr>
              <a:t/>
            </a:r>
            <a:br>
              <a:rPr lang="fr-CA" sz="2800" dirty="0" smtClean="0">
                <a:solidFill>
                  <a:schemeClr val="accent1">
                    <a:lumMod val="60000"/>
                    <a:lumOff val="40000"/>
                  </a:schemeClr>
                </a:solidFill>
                <a:latin typeface="Arial Rounded MT Bold" pitchFamily="34" charset="0"/>
              </a:rPr>
            </a:br>
            <a:r>
              <a:rPr lang="fr-CA" sz="2800" b="1" dirty="0" smtClean="0">
                <a:solidFill>
                  <a:schemeClr val="accent1">
                    <a:lumMod val="60000"/>
                    <a:lumOff val="40000"/>
                  </a:schemeClr>
                </a:solidFill>
                <a:latin typeface="Arial Rounded MT Bold" pitchFamily="34" charset="0"/>
              </a:rPr>
              <a:t> 1.</a:t>
            </a:r>
            <a:r>
              <a:rPr lang="fr-CA" sz="2800" dirty="0" smtClean="0">
                <a:latin typeface="Arial Rounded MT Bold" pitchFamily="34" charset="0"/>
              </a:rPr>
              <a:t/>
            </a:r>
            <a:br>
              <a:rPr lang="fr-CA" sz="2800" dirty="0" smtClean="0">
                <a:latin typeface="Arial Rounded MT Bold" pitchFamily="34" charset="0"/>
              </a:rPr>
            </a:br>
            <a:r>
              <a:rPr lang="fr-CA" sz="4000" dirty="0" smtClean="0">
                <a:latin typeface="Arial Rounded MT Bold" pitchFamily="34" charset="0"/>
              </a:rPr>
              <a:t>Beau pays de lumière et d'amour</a:t>
            </a:r>
            <a:br>
              <a:rPr lang="fr-CA" sz="4000" dirty="0" smtClean="0">
                <a:latin typeface="Arial Rounded MT Bold" pitchFamily="34" charset="0"/>
              </a:rPr>
            </a:br>
            <a:r>
              <a:rPr lang="fr-CA" sz="4000" dirty="0" smtClean="0">
                <a:latin typeface="Arial Rounded MT Bold" pitchFamily="34" charset="0"/>
              </a:rPr>
              <a:t>Par la foi nous voyons ton rivage;</a:t>
            </a:r>
            <a:br>
              <a:rPr lang="fr-CA" sz="4000" dirty="0" smtClean="0">
                <a:latin typeface="Arial Rounded MT Bold" pitchFamily="34" charset="0"/>
              </a:rPr>
            </a:br>
            <a:r>
              <a:rPr lang="fr-CA" sz="4000" dirty="0" smtClean="0">
                <a:latin typeface="Arial Rounded MT Bold" pitchFamily="34" charset="0"/>
              </a:rPr>
              <a:t>Nos pensées s'arrêtent chaque jour,</a:t>
            </a:r>
            <a:br>
              <a:rPr lang="fr-CA" sz="4000" dirty="0" smtClean="0">
                <a:latin typeface="Arial Rounded MT Bold" pitchFamily="34" charset="0"/>
              </a:rPr>
            </a:br>
            <a:r>
              <a:rPr lang="fr-CA" sz="4000" dirty="0" smtClean="0">
                <a:latin typeface="Arial Rounded MT Bold" pitchFamily="34" charset="0"/>
              </a:rPr>
              <a:t>Aux bien-aimés déjà sur ta plage</a:t>
            </a:r>
            <a:r>
              <a:rPr lang="fr-CA" sz="4000" dirty="0" smtClean="0">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b="1" dirty="0" smtClean="0">
                <a:solidFill>
                  <a:schemeClr val="accent1">
                    <a:lumMod val="60000"/>
                    <a:lumOff val="40000"/>
                  </a:schemeClr>
                </a:solidFill>
                <a:latin typeface="Arial Rounded MT Bold" pitchFamily="34" charset="0"/>
              </a:rPr>
              <a:t>Chœur:</a:t>
            </a:r>
            <a:r>
              <a:rPr lang="fr-CA" sz="4000" dirty="0" smtClean="0">
                <a:latin typeface="Arial Rounded MT Bold" pitchFamily="34" charset="0"/>
              </a:rPr>
              <a:t/>
            </a:r>
            <a:br>
              <a:rPr lang="fr-CA" sz="4000" dirty="0" smtClean="0">
                <a:latin typeface="Arial Rounded MT Bold" pitchFamily="34" charset="0"/>
              </a:rPr>
            </a:br>
            <a:r>
              <a:rPr lang="fr-CA" sz="4000" dirty="0" smtClean="0">
                <a:solidFill>
                  <a:srgbClr val="66FF66"/>
                </a:solidFill>
                <a:latin typeface="Arial Rounded MT Bold" pitchFamily="34" charset="0"/>
              </a:rPr>
              <a:t>Oh! Quel doux rendez-vous,</a:t>
            </a:r>
            <a:br>
              <a:rPr lang="fr-CA" sz="4000" dirty="0" smtClean="0">
                <a:solidFill>
                  <a:srgbClr val="66FF66"/>
                </a:solidFill>
                <a:latin typeface="Arial Rounded MT Bold" pitchFamily="34" charset="0"/>
              </a:rPr>
            </a:br>
            <a:r>
              <a:rPr lang="fr-CA" sz="4000" dirty="0" smtClean="0">
                <a:solidFill>
                  <a:srgbClr val="66FF66"/>
                </a:solidFill>
                <a:latin typeface="Arial Rounded MT Bold" pitchFamily="34" charset="0"/>
              </a:rPr>
              <a:t>Après notre terrestre voyage,</a:t>
            </a:r>
            <a:br>
              <a:rPr lang="fr-CA" sz="4000" dirty="0" smtClean="0">
                <a:solidFill>
                  <a:srgbClr val="66FF66"/>
                </a:solidFill>
                <a:latin typeface="Arial Rounded MT Bold" pitchFamily="34" charset="0"/>
              </a:rPr>
            </a:br>
            <a:r>
              <a:rPr lang="fr-CA" sz="4000" dirty="0" smtClean="0">
                <a:solidFill>
                  <a:srgbClr val="66FF66"/>
                </a:solidFill>
                <a:latin typeface="Arial Rounded MT Bold" pitchFamily="34" charset="0"/>
              </a:rPr>
              <a:t>Oh! Quel doux rendez-vous,</a:t>
            </a:r>
            <a:br>
              <a:rPr lang="fr-CA" sz="4000" dirty="0" smtClean="0">
                <a:solidFill>
                  <a:srgbClr val="66FF66"/>
                </a:solidFill>
                <a:latin typeface="Arial Rounded MT Bold" pitchFamily="34" charset="0"/>
              </a:rPr>
            </a:br>
            <a:r>
              <a:rPr lang="fr-CA" sz="4000" dirty="0" smtClean="0">
                <a:solidFill>
                  <a:srgbClr val="66FF66"/>
                </a:solidFill>
                <a:latin typeface="Arial Rounded MT Bold" pitchFamily="34" charset="0"/>
              </a:rPr>
              <a:t>Ton céleste repos est pour nous</a:t>
            </a:r>
            <a:r>
              <a:rPr lang="fr-CA" sz="4000" dirty="0" smtClean="0">
                <a:solidFill>
                  <a:srgbClr val="66FF66"/>
                </a:solidFill>
                <a:latin typeface="Arial Rounded MT Bold" pitchFamily="34" charset="0"/>
              </a:rPr>
              <a:t>.</a:t>
            </a:r>
            <a:r>
              <a:rPr lang="fr-CA" sz="2800" dirty="0" smtClean="0">
                <a:latin typeface="Arial Rounded MT Bold" pitchFamily="34" charset="0"/>
              </a:rPr>
              <a:t/>
            </a:r>
            <a:br>
              <a:rPr lang="fr-CA" sz="2800" dirty="0" smtClean="0">
                <a:latin typeface="Arial Rounded MT Bold" pitchFamily="34" charset="0"/>
              </a:rPr>
            </a:br>
            <a:endParaRPr lang="en-US" sz="2800" dirty="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smtClean="0">
                <a:solidFill>
                  <a:schemeClr val="accent1">
                    <a:lumMod val="60000"/>
                    <a:lumOff val="40000"/>
                  </a:schemeClr>
                </a:solidFill>
                <a:latin typeface="Arial Rounded MT Bold" pitchFamily="34" charset="0"/>
              </a:rPr>
              <a:t>2</a:t>
            </a:r>
            <a:r>
              <a:rPr lang="fr-CA" sz="2800" b="1" dirty="0" smtClean="0">
                <a:solidFill>
                  <a:schemeClr val="accent1">
                    <a:lumMod val="60000"/>
                    <a:lumOff val="40000"/>
                  </a:schemeClr>
                </a:solidFill>
                <a:latin typeface="Arial Rounded MT Bold" pitchFamily="34" charset="0"/>
              </a:rPr>
              <a:t>.</a:t>
            </a:r>
            <a:r>
              <a:rPr lang="fr-CA" sz="2800" dirty="0" smtClean="0">
                <a:latin typeface="Arial Rounded MT Bold" pitchFamily="34" charset="0"/>
              </a:rPr>
              <a:t/>
            </a:r>
            <a:br>
              <a:rPr lang="fr-CA" sz="2800" dirty="0" smtClean="0">
                <a:latin typeface="Arial Rounded MT Bold" pitchFamily="34" charset="0"/>
              </a:rPr>
            </a:br>
            <a:r>
              <a:rPr lang="fr-CA" sz="4000" dirty="0" smtClean="0">
                <a:latin typeface="Arial Rounded MT Bold" pitchFamily="34" charset="0"/>
              </a:rPr>
              <a:t>Et le beau cantique de l'Agneau,</a:t>
            </a:r>
            <a:br>
              <a:rPr lang="fr-CA" sz="4000" dirty="0" smtClean="0">
                <a:latin typeface="Arial Rounded MT Bold" pitchFamily="34" charset="0"/>
              </a:rPr>
            </a:br>
            <a:r>
              <a:rPr lang="fr-CA" sz="4000" dirty="0" smtClean="0">
                <a:latin typeface="Arial Rounded MT Bold" pitchFamily="34" charset="0"/>
              </a:rPr>
              <a:t>Nous le chanterons avec les anges,</a:t>
            </a:r>
            <a:br>
              <a:rPr lang="fr-CA" sz="4000" dirty="0" smtClean="0">
                <a:latin typeface="Arial Rounded MT Bold" pitchFamily="34" charset="0"/>
              </a:rPr>
            </a:br>
            <a:r>
              <a:rPr lang="fr-CA" sz="4000" dirty="0" smtClean="0">
                <a:latin typeface="Arial Rounded MT Bold" pitchFamily="34" charset="0"/>
              </a:rPr>
              <a:t>Le bonheur sera toujours nouveau,</a:t>
            </a:r>
            <a:br>
              <a:rPr lang="fr-CA" sz="4000" dirty="0" smtClean="0">
                <a:latin typeface="Arial Rounded MT Bold" pitchFamily="34" charset="0"/>
              </a:rPr>
            </a:br>
            <a:r>
              <a:rPr lang="fr-CA" sz="4000" dirty="0" smtClean="0">
                <a:latin typeface="Arial Rounded MT Bold" pitchFamily="34" charset="0"/>
              </a:rPr>
              <a:t>Jamais ne cesseront les louanges</a:t>
            </a:r>
            <a:r>
              <a:rPr lang="fr-CA" sz="4000" dirty="0" smtClean="0">
                <a:latin typeface="Arial Rounded MT Bold" pitchFamily="34" charset="0"/>
              </a:rPr>
              <a:t>.</a:t>
            </a:r>
            <a:r>
              <a:rPr lang="fr-CA" sz="4000" dirty="0" smtClean="0">
                <a:latin typeface="Arial Rounded MT Bold" pitchFamily="34" charset="0"/>
              </a:rPr>
              <a:t/>
            </a:r>
            <a:br>
              <a:rPr lang="fr-CA" sz="4000" dirty="0" smtClean="0">
                <a:latin typeface="Arial Rounded MT Bold" pitchFamily="34" charset="0"/>
              </a:rPr>
            </a:br>
            <a:r>
              <a:rPr lang="fr-CA" sz="4000" b="1" dirty="0" smtClean="0">
                <a:solidFill>
                  <a:schemeClr val="accent1">
                    <a:lumMod val="60000"/>
                    <a:lumOff val="40000"/>
                  </a:schemeClr>
                </a:solidFill>
                <a:latin typeface="Arial Rounded MT Bold" pitchFamily="34" charset="0"/>
              </a:rPr>
              <a:t> Chœur:</a:t>
            </a:r>
            <a:r>
              <a:rPr lang="fr-CA" sz="4000" dirty="0" smtClean="0">
                <a:latin typeface="Arial Rounded MT Bold" pitchFamily="34" charset="0"/>
              </a:rPr>
              <a:t/>
            </a:r>
            <a:br>
              <a:rPr lang="fr-CA" sz="4000" dirty="0" smtClean="0">
                <a:latin typeface="Arial Rounded MT Bold" pitchFamily="34" charset="0"/>
              </a:rPr>
            </a:br>
            <a:r>
              <a:rPr lang="fr-CA" sz="4000" dirty="0" smtClean="0">
                <a:solidFill>
                  <a:srgbClr val="66FF66"/>
                </a:solidFill>
                <a:latin typeface="Arial Rounded MT Bold" pitchFamily="34" charset="0"/>
              </a:rPr>
              <a:t>Oh! Quel doux rendez-vous,</a:t>
            </a:r>
            <a:br>
              <a:rPr lang="fr-CA" sz="4000" dirty="0" smtClean="0">
                <a:solidFill>
                  <a:srgbClr val="66FF66"/>
                </a:solidFill>
                <a:latin typeface="Arial Rounded MT Bold" pitchFamily="34" charset="0"/>
              </a:rPr>
            </a:br>
            <a:r>
              <a:rPr lang="fr-CA" sz="4000" dirty="0" smtClean="0">
                <a:solidFill>
                  <a:srgbClr val="66FF66"/>
                </a:solidFill>
                <a:latin typeface="Arial Rounded MT Bold" pitchFamily="34" charset="0"/>
              </a:rPr>
              <a:t>Après notre terrestre voyage,</a:t>
            </a:r>
            <a:br>
              <a:rPr lang="fr-CA" sz="4000" dirty="0" smtClean="0">
                <a:solidFill>
                  <a:srgbClr val="66FF66"/>
                </a:solidFill>
                <a:latin typeface="Arial Rounded MT Bold" pitchFamily="34" charset="0"/>
              </a:rPr>
            </a:br>
            <a:r>
              <a:rPr lang="fr-CA" sz="4000" dirty="0" smtClean="0">
                <a:solidFill>
                  <a:srgbClr val="66FF66"/>
                </a:solidFill>
                <a:latin typeface="Arial Rounded MT Bold" pitchFamily="34" charset="0"/>
              </a:rPr>
              <a:t>Oh! Quel doux rendez-vous,</a:t>
            </a:r>
            <a:br>
              <a:rPr lang="fr-CA" sz="4000" dirty="0" smtClean="0">
                <a:solidFill>
                  <a:srgbClr val="66FF66"/>
                </a:solidFill>
                <a:latin typeface="Arial Rounded MT Bold" pitchFamily="34" charset="0"/>
              </a:rPr>
            </a:br>
            <a:r>
              <a:rPr lang="fr-CA" sz="4000" dirty="0" smtClean="0">
                <a:solidFill>
                  <a:srgbClr val="66FF66"/>
                </a:solidFill>
                <a:latin typeface="Arial Rounded MT Bold" pitchFamily="34" charset="0"/>
              </a:rPr>
              <a:t>Ton céleste repos est pour nous.</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smtClean="0">
                <a:solidFill>
                  <a:schemeClr val="accent1">
                    <a:lumMod val="60000"/>
                    <a:lumOff val="40000"/>
                  </a:schemeClr>
                </a:solidFill>
                <a:latin typeface="Arial Rounded MT Bold" pitchFamily="34" charset="0"/>
              </a:rPr>
              <a:t>3</a:t>
            </a:r>
            <a:r>
              <a:rPr lang="fr-CA" sz="2800" b="1" dirty="0" smtClean="0">
                <a:solidFill>
                  <a:schemeClr val="accent1">
                    <a:lumMod val="60000"/>
                    <a:lumOff val="40000"/>
                  </a:schemeClr>
                </a:solidFill>
                <a:latin typeface="Arial Rounded MT Bold" pitchFamily="34" charset="0"/>
              </a:rPr>
              <a:t>.</a:t>
            </a:r>
            <a:r>
              <a:rPr lang="fr-CA" sz="2800" dirty="0" smtClean="0">
                <a:latin typeface="Arial Rounded MT Bold" pitchFamily="34" charset="0"/>
              </a:rPr>
              <a:t/>
            </a:r>
            <a:br>
              <a:rPr lang="fr-CA" sz="2800" dirty="0" smtClean="0">
                <a:latin typeface="Arial Rounded MT Bold" pitchFamily="34" charset="0"/>
              </a:rPr>
            </a:br>
            <a:r>
              <a:rPr lang="fr-CA" sz="4000" dirty="0" smtClean="0">
                <a:latin typeface="Arial Rounded MT Bold" pitchFamily="34" charset="0"/>
              </a:rPr>
              <a:t>Oui, nous voulons bénir le Seigneur</a:t>
            </a:r>
            <a:br>
              <a:rPr lang="fr-CA" sz="4000" dirty="0" smtClean="0">
                <a:latin typeface="Arial Rounded MT Bold" pitchFamily="34" charset="0"/>
              </a:rPr>
            </a:br>
            <a:r>
              <a:rPr lang="fr-CA" sz="4000" dirty="0" smtClean="0">
                <a:latin typeface="Arial Rounded MT Bold" pitchFamily="34" charset="0"/>
              </a:rPr>
              <a:t>Louer d'un cœur joyeux notre Père,</a:t>
            </a:r>
            <a:br>
              <a:rPr lang="fr-CA" sz="4000" dirty="0" smtClean="0">
                <a:latin typeface="Arial Rounded MT Bold" pitchFamily="34" charset="0"/>
              </a:rPr>
            </a:br>
            <a:r>
              <a:rPr lang="fr-CA" sz="4000" dirty="0" smtClean="0">
                <a:latin typeface="Arial Rounded MT Bold" pitchFamily="34" charset="0"/>
              </a:rPr>
              <a:t>Dont l'amour nous donna pour Sauveur</a:t>
            </a:r>
            <a:br>
              <a:rPr lang="fr-CA" sz="4000" dirty="0" smtClean="0">
                <a:latin typeface="Arial Rounded MT Bold" pitchFamily="34" charset="0"/>
              </a:rPr>
            </a:br>
            <a:r>
              <a:rPr lang="fr-CA" sz="4000" dirty="0" smtClean="0">
                <a:latin typeface="Arial Rounded MT Bold" pitchFamily="34" charset="0"/>
              </a:rPr>
              <a:t>Jésus-Christ qui se fit notre Frère</a:t>
            </a:r>
            <a:r>
              <a:rPr lang="fr-CA" sz="4000" dirty="0" smtClean="0">
                <a:latin typeface="Arial Rounded MT Bold" pitchFamily="34" charset="0"/>
              </a:rPr>
              <a:t>.</a:t>
            </a:r>
          </a:p>
          <a:p>
            <a:pPr marL="0" indent="0" algn="ctr">
              <a:buNone/>
            </a:pPr>
            <a:r>
              <a:rPr lang="fr-CA" sz="4000" b="1" dirty="0" smtClean="0">
                <a:solidFill>
                  <a:schemeClr val="accent1">
                    <a:lumMod val="60000"/>
                    <a:lumOff val="40000"/>
                  </a:schemeClr>
                </a:solidFill>
                <a:latin typeface="Arial Rounded MT Bold" pitchFamily="34" charset="0"/>
              </a:rPr>
              <a:t>Chœur:</a:t>
            </a:r>
            <a:r>
              <a:rPr lang="fr-CA" sz="4000" dirty="0" smtClean="0">
                <a:latin typeface="Arial Rounded MT Bold" pitchFamily="34" charset="0"/>
              </a:rPr>
              <a:t/>
            </a:r>
            <a:br>
              <a:rPr lang="fr-CA" sz="4000" dirty="0" smtClean="0">
                <a:latin typeface="Arial Rounded MT Bold" pitchFamily="34" charset="0"/>
              </a:rPr>
            </a:br>
            <a:r>
              <a:rPr lang="fr-CA" sz="4000" dirty="0" smtClean="0">
                <a:solidFill>
                  <a:srgbClr val="66FF66"/>
                </a:solidFill>
                <a:latin typeface="Arial Rounded MT Bold" pitchFamily="34" charset="0"/>
              </a:rPr>
              <a:t>Oh! Quel doux rendez-vous,</a:t>
            </a:r>
            <a:br>
              <a:rPr lang="fr-CA" sz="4000" dirty="0" smtClean="0">
                <a:solidFill>
                  <a:srgbClr val="66FF66"/>
                </a:solidFill>
                <a:latin typeface="Arial Rounded MT Bold" pitchFamily="34" charset="0"/>
              </a:rPr>
            </a:br>
            <a:r>
              <a:rPr lang="fr-CA" sz="4000" dirty="0" smtClean="0">
                <a:solidFill>
                  <a:srgbClr val="66FF66"/>
                </a:solidFill>
                <a:latin typeface="Arial Rounded MT Bold" pitchFamily="34" charset="0"/>
              </a:rPr>
              <a:t>Après notre terrestre voyage,</a:t>
            </a:r>
            <a:br>
              <a:rPr lang="fr-CA" sz="4000" dirty="0" smtClean="0">
                <a:solidFill>
                  <a:srgbClr val="66FF66"/>
                </a:solidFill>
                <a:latin typeface="Arial Rounded MT Bold" pitchFamily="34" charset="0"/>
              </a:rPr>
            </a:br>
            <a:r>
              <a:rPr lang="fr-CA" sz="4000" dirty="0" smtClean="0">
                <a:solidFill>
                  <a:srgbClr val="66FF66"/>
                </a:solidFill>
                <a:latin typeface="Arial Rounded MT Bold" pitchFamily="34" charset="0"/>
              </a:rPr>
              <a:t>Oh! Quel doux rendez-vous,</a:t>
            </a:r>
            <a:br>
              <a:rPr lang="fr-CA" sz="4000" dirty="0" smtClean="0">
                <a:solidFill>
                  <a:srgbClr val="66FF66"/>
                </a:solidFill>
                <a:latin typeface="Arial Rounded MT Bold" pitchFamily="34" charset="0"/>
              </a:rPr>
            </a:br>
            <a:r>
              <a:rPr lang="fr-CA" sz="4000" dirty="0" smtClean="0">
                <a:solidFill>
                  <a:srgbClr val="66FF66"/>
                </a:solidFill>
                <a:latin typeface="Arial Rounded MT Bold" pitchFamily="34" charset="0"/>
              </a:rPr>
              <a:t>Ton céleste repos est pour nous.</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smtClean="0">
                <a:solidFill>
                  <a:schemeClr val="tx1"/>
                </a:solidFill>
                <a:latin typeface="Copperplate Gothic Bold" pitchFamily="34" charset="0"/>
              </a:rPr>
              <a:t>PRIÈRE COMMUNE</a:t>
            </a:r>
            <a:endParaRPr lang="en-US" dirty="0">
              <a:solidFill>
                <a:schemeClr val="tx1"/>
              </a:solidFill>
              <a:latin typeface="Copperplate Gothic Bold" pitchFamily="34" charset="0"/>
            </a:endParaRP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smtClean="0">
                <a:solidFill>
                  <a:schemeClr val="bg1"/>
                </a:solidFill>
              </a:rPr>
              <a:t>VISITORS WELCOME</a:t>
            </a:r>
            <a:endParaRPr lang="en-US" sz="6600" b="1" dirty="0">
              <a:solidFill>
                <a:schemeClr val="bg1"/>
              </a:solidFill>
            </a:endParaRPr>
          </a:p>
        </p:txBody>
      </p:sp>
      <p:sp>
        <p:nvSpPr>
          <p:cNvPr id="3" name="Content Placeholder 2"/>
          <p:cNvSpPr>
            <a:spLocks noGrp="1"/>
          </p:cNvSpPr>
          <p:nvPr>
            <p:ph sz="quarter" idx="1"/>
          </p:nvPr>
        </p:nvSpPr>
        <p:spPr>
          <a:xfrm>
            <a:off x="0" y="1676400"/>
            <a:ext cx="9144000" cy="5181600"/>
          </a:xfrm>
        </p:spPr>
        <p:txBody>
          <a:bodyPr/>
          <a:lstStyle/>
          <a:p>
            <a:r>
              <a:rPr lang="en-US" sz="6000" dirty="0" smtClean="0">
                <a:solidFill>
                  <a:srgbClr val="FFFF00"/>
                </a:solidFill>
              </a:rPr>
              <a:t>ANNOUNCEMENT</a:t>
            </a:r>
          </a:p>
          <a:p>
            <a:endParaRPr lang="en-US" sz="6000" dirty="0" smtClean="0">
              <a:solidFill>
                <a:srgbClr val="FFFF00"/>
              </a:solidFill>
            </a:endParaRPr>
          </a:p>
          <a:p>
            <a:r>
              <a:rPr lang="en-US" sz="6000" dirty="0" smtClean="0">
                <a:solidFill>
                  <a:srgbClr val="FFFF00"/>
                </a:solidFill>
              </a:rPr>
              <a:t>MUSICAL PROGRAM</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smtClean="0">
                <a:solidFill>
                  <a:schemeClr val="bg1"/>
                </a:solidFill>
              </a:rPr>
              <a:t>JANUARY  </a:t>
            </a:r>
            <a:r>
              <a:rPr lang="en-US" b="1" dirty="0" smtClean="0">
                <a:solidFill>
                  <a:schemeClr val="bg1"/>
                </a:solidFill>
              </a:rPr>
              <a:t>4</a:t>
            </a:r>
            <a:r>
              <a:rPr lang="en-US" b="1" baseline="30000" dirty="0" smtClean="0">
                <a:solidFill>
                  <a:schemeClr val="bg1"/>
                </a:solidFill>
              </a:rPr>
              <a:t>TH</a:t>
            </a:r>
            <a:r>
              <a:rPr lang="en-US" b="1" dirty="0" smtClean="0">
                <a:solidFill>
                  <a:schemeClr val="bg1"/>
                </a:solidFill>
              </a:rPr>
              <a:t>   2026</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solidFill>
                  <a:srgbClr val="660066"/>
                </a:solidFill>
              </a:rPr>
              <a:t>MOMENT </a:t>
            </a:r>
            <a:r>
              <a:rPr lang="en-US" b="1" dirty="0" smtClean="0">
                <a:solidFill>
                  <a:srgbClr val="660066"/>
                </a:solidFill>
              </a:rPr>
              <a:t>D’ADORATION AVEC MAESTRO RENAUD TERZIER</a:t>
            </a:r>
            <a:r>
              <a:rPr lang="en-US" b="1" dirty="0"/>
              <a:t/>
            </a:r>
            <a:br>
              <a:rPr lang="en-US" b="1" dirty="0"/>
            </a:br>
            <a:r>
              <a:rPr lang="en-US" dirty="0"/>
              <a:t/>
            </a:r>
            <a:br>
              <a:rPr lang="en-US" dirty="0"/>
            </a:b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marL="0" indent="0" algn="ctr">
              <a:buNone/>
            </a:pPr>
            <a:r>
              <a:rPr lang="fr-FR" sz="4000" dirty="0" smtClean="0">
                <a:solidFill>
                  <a:srgbClr val="0000CC"/>
                </a:solidFill>
                <a:latin typeface="Arial Rounded MT Bold" pitchFamily="34" charset="0"/>
              </a:rPr>
              <a:t>90	SA507,CJ120</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1.</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Le fils de Dieu vint sur la terre</a:t>
            </a:r>
            <a:endParaRPr lang="en-US" sz="4000" dirty="0" smtClean="0">
              <a:latin typeface="Arial Rounded MT Bold" pitchFamily="34" charset="0"/>
            </a:endParaRPr>
          </a:p>
          <a:p>
            <a:pPr marL="0" indent="0" algn="ctr">
              <a:buNone/>
            </a:pPr>
            <a:r>
              <a:rPr lang="fr-FR" sz="4000" dirty="0" smtClean="0">
                <a:latin typeface="Arial Rounded MT Bold" pitchFamily="34" charset="0"/>
              </a:rPr>
              <a:t>Mourir pour moi, car Il m'aimait;</a:t>
            </a:r>
            <a:endParaRPr lang="en-US" sz="4000" dirty="0" smtClean="0">
              <a:latin typeface="Arial Rounded MT Bold" pitchFamily="34" charset="0"/>
            </a:endParaRPr>
          </a:p>
          <a:p>
            <a:pPr marL="0" indent="0" algn="ctr">
              <a:buNone/>
            </a:pPr>
            <a:r>
              <a:rPr lang="fr-FR" sz="4000" dirty="0" smtClean="0">
                <a:latin typeface="Arial Rounded MT Bold" pitchFamily="34" charset="0"/>
              </a:rPr>
              <a:t>Est-il de plus profond mystère,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D'amour plus grand et plus parfait?</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crucifié,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smtClean="0">
                <a:solidFill>
                  <a:srgbClr val="0000CC"/>
                </a:solidFill>
                <a:latin typeface="Arial Rounded MT Bold" pitchFamily="34" charset="0"/>
              </a:rPr>
              <a:t>2.</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Pour jamais ton sang pur efface</a:t>
            </a:r>
            <a:endParaRPr lang="en-US" sz="4000" dirty="0" smtClean="0">
              <a:latin typeface="Arial Rounded MT Bold" pitchFamily="34" charset="0"/>
            </a:endParaRPr>
          </a:p>
          <a:p>
            <a:pPr marL="0" indent="0" algn="ctr">
              <a:buNone/>
            </a:pPr>
            <a:r>
              <a:rPr lang="fr-FR" sz="4000" dirty="0" smtClean="0">
                <a:latin typeface="Arial Rounded MT Bold" pitchFamily="34" charset="0"/>
              </a:rPr>
              <a:t>Mes péchés, mon iniquité;</a:t>
            </a:r>
            <a:endParaRPr lang="en-US" sz="4000" dirty="0" smtClean="0">
              <a:latin typeface="Arial Rounded MT Bold" pitchFamily="34" charset="0"/>
            </a:endParaRPr>
          </a:p>
          <a:p>
            <a:pPr marL="0" indent="0" algn="ctr">
              <a:buNone/>
            </a:pPr>
            <a:r>
              <a:rPr lang="fr-FR" sz="4000" dirty="0" smtClean="0">
                <a:latin typeface="Arial Rounded MT Bold" pitchFamily="34" charset="0"/>
              </a:rPr>
              <a:t>Et tu fais de moi, par ta grâce,</a:t>
            </a:r>
            <a:endParaRPr lang="en-US" sz="4000" dirty="0" smtClean="0">
              <a:latin typeface="Arial Rounded MT Bold" pitchFamily="34" charset="0"/>
            </a:endParaRPr>
          </a:p>
          <a:p>
            <a:pPr marL="0" indent="0" algn="ctr">
              <a:buNone/>
            </a:pPr>
            <a:r>
              <a:rPr lang="fr-FR" sz="4000" dirty="0" smtClean="0">
                <a:latin typeface="Arial Rounded MT Bold" pitchFamily="34" charset="0"/>
              </a:rPr>
              <a:t>Un enfant de l'éternité.</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ressuscité,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smtClean="0">
                <a:solidFill>
                  <a:srgbClr val="0000CC"/>
                </a:solidFill>
                <a:latin typeface="Arial Rounded MT Bold" pitchFamily="34" charset="0"/>
              </a:rPr>
              <a:t>3.</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Tu connais toute ma carrière,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Tu me conduis jour après jour,</a:t>
            </a:r>
            <a:endParaRPr lang="en-US" sz="4000" dirty="0" smtClean="0">
              <a:latin typeface="Arial Rounded MT Bold" pitchFamily="34" charset="0"/>
            </a:endParaRPr>
          </a:p>
          <a:p>
            <a:pPr marL="0" indent="0" algn="ctr">
              <a:buNone/>
            </a:pPr>
            <a:r>
              <a:rPr lang="fr-FR" sz="4000" dirty="0" smtClean="0">
                <a:latin typeface="Arial Rounded MT Bold" pitchFamily="34" charset="0"/>
              </a:rPr>
              <a:t>Je marche à ta pure lumière,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Toujours gardé par ton amour.</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glorifié,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smtClean="0">
                <a:solidFill>
                  <a:srgbClr val="0000CC"/>
                </a:solidFill>
                <a:latin typeface="Arial Rounded MT Bold" pitchFamily="34" charset="0"/>
              </a:rPr>
              <a:t>4.</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Jésus-Christ est toujours le même,</a:t>
            </a:r>
            <a:endParaRPr lang="en-US" sz="4000" dirty="0" smtClean="0">
              <a:latin typeface="Arial Rounded MT Bold" pitchFamily="34" charset="0"/>
            </a:endParaRPr>
          </a:p>
          <a:p>
            <a:pPr marL="0" indent="0" algn="ctr">
              <a:buNone/>
            </a:pPr>
            <a:r>
              <a:rPr lang="fr-FR" sz="4000" dirty="0" smtClean="0">
                <a:latin typeface="Arial Rounded MT Bold" pitchFamily="34" charset="0"/>
              </a:rPr>
              <a:t>II sauve encor parfaitement,</a:t>
            </a:r>
            <a:endParaRPr lang="en-US" sz="4000" dirty="0" smtClean="0">
              <a:latin typeface="Arial Rounded MT Bold" pitchFamily="34" charset="0"/>
            </a:endParaRPr>
          </a:p>
          <a:p>
            <a:pPr marL="0" indent="0" algn="ctr">
              <a:buNone/>
            </a:pPr>
            <a:r>
              <a:rPr lang="fr-FR" sz="4000" dirty="0" smtClean="0">
                <a:latin typeface="Arial Rounded MT Bold" pitchFamily="34" charset="0"/>
              </a:rPr>
              <a:t>Qui que tu sois, ce Sauveur t'aime:</a:t>
            </a:r>
            <a:endParaRPr lang="en-US" sz="4000" dirty="0" smtClean="0">
              <a:latin typeface="Arial Rounded MT Bold" pitchFamily="34" charset="0"/>
            </a:endParaRPr>
          </a:p>
          <a:p>
            <a:pPr marL="0" indent="0" algn="ctr">
              <a:buNone/>
            </a:pPr>
            <a:r>
              <a:rPr lang="fr-FR" sz="4000" dirty="0" smtClean="0">
                <a:latin typeface="Arial Rounded MT Bold" pitchFamily="34" charset="0"/>
              </a:rPr>
              <a:t>Viens, cœur, brisé, viens confiant.</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crucifié,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txBody>
          <a:bodyPr>
            <a:normAutofit/>
          </a:bodyPr>
          <a:lstStyle/>
          <a:p>
            <a:pPr algn="ctr">
              <a:buNone/>
            </a:pPr>
            <a:endParaRPr lang="fr-FR" sz="4800" b="1" dirty="0" smtClean="0">
              <a:latin typeface="Arial Rounded MT Bold" pitchFamily="34" charset="0"/>
            </a:endParaRPr>
          </a:p>
          <a:p>
            <a:pPr algn="ctr">
              <a:buNone/>
            </a:pPr>
            <a:r>
              <a:rPr lang="fr-FR" sz="4800" b="1" dirty="0" smtClean="0">
                <a:latin typeface="Arial Rounded MT Bold" pitchFamily="34" charset="0"/>
              </a:rPr>
              <a:t>Pou </a:t>
            </a:r>
            <a:r>
              <a:rPr lang="fr-FR" sz="4800" b="1" dirty="0" err="1" smtClean="0">
                <a:latin typeface="Arial Rounded MT Bold" pitchFamily="34" charset="0"/>
              </a:rPr>
              <a:t>kote</a:t>
            </a:r>
            <a:r>
              <a:rPr lang="fr-FR" sz="4800" b="1" dirty="0" smtClean="0">
                <a:latin typeface="Arial Rounded MT Bold" pitchFamily="34" charset="0"/>
              </a:rPr>
              <a:t> m </a:t>
            </a:r>
            <a:r>
              <a:rPr lang="fr-FR" sz="4800" b="1" dirty="0" err="1" smtClean="0">
                <a:latin typeface="Arial Rounded MT Bold" pitchFamily="34" charset="0"/>
              </a:rPr>
              <a:t>soti</a:t>
            </a:r>
            <a:endParaRPr lang="en-US" sz="4800" dirty="0" smtClean="0">
              <a:latin typeface="Arial Rounded MT Bold" pitchFamily="34" charset="0"/>
            </a:endParaRPr>
          </a:p>
          <a:p>
            <a:pPr algn="ctr">
              <a:buNone/>
            </a:pPr>
            <a:r>
              <a:rPr lang="fr-FR" sz="4800" dirty="0" smtClean="0">
                <a:latin typeface="Arial Rounded MT Bold" pitchFamily="34" charset="0"/>
              </a:rPr>
              <a:t>Pou </a:t>
            </a:r>
            <a:r>
              <a:rPr lang="fr-FR" sz="4800" dirty="0" err="1" smtClean="0">
                <a:latin typeface="Arial Rounded MT Bold" pitchFamily="34" charset="0"/>
              </a:rPr>
              <a:t>mizè</a:t>
            </a:r>
            <a:r>
              <a:rPr lang="fr-FR" sz="4800" dirty="0" smtClean="0">
                <a:latin typeface="Arial Rounded MT Bold" pitchFamily="34" charset="0"/>
              </a:rPr>
              <a:t> m </a:t>
            </a:r>
            <a:r>
              <a:rPr lang="fr-FR" sz="4800" dirty="0" err="1" smtClean="0">
                <a:latin typeface="Arial Rounded MT Bold" pitchFamily="34" charset="0"/>
              </a:rPr>
              <a:t>pase</a:t>
            </a:r>
            <a:endParaRPr lang="en-US" sz="4800" dirty="0" smtClean="0">
              <a:latin typeface="Arial Rounded MT Bold" pitchFamily="34" charset="0"/>
            </a:endParaRPr>
          </a:p>
          <a:p>
            <a:pPr algn="ctr">
              <a:buNone/>
            </a:pPr>
            <a:r>
              <a:rPr lang="fr-FR" sz="4800" dirty="0" err="1" smtClean="0">
                <a:latin typeface="Arial Rounded MT Bold" pitchFamily="34" charset="0"/>
              </a:rPr>
              <a:t>Janm</a:t>
            </a:r>
            <a:r>
              <a:rPr lang="fr-FR" sz="4800" dirty="0" smtClean="0">
                <a:latin typeface="Arial Rounded MT Bold" pitchFamily="34" charset="0"/>
              </a:rPr>
              <a:t> te </a:t>
            </a:r>
            <a:r>
              <a:rPr lang="fr-FR" sz="4800" dirty="0" err="1" smtClean="0">
                <a:latin typeface="Arial Rounded MT Bold" pitchFamily="34" charset="0"/>
              </a:rPr>
              <a:t>imilye</a:t>
            </a:r>
            <a:endParaRPr lang="en-US" sz="4800" dirty="0" smtClean="0">
              <a:latin typeface="Arial Rounded MT Bold" pitchFamily="34" charset="0"/>
            </a:endParaRPr>
          </a:p>
          <a:p>
            <a:pPr algn="ctr">
              <a:buNone/>
            </a:pPr>
            <a:r>
              <a:rPr lang="fr-FR" sz="4800" dirty="0" smtClean="0">
                <a:latin typeface="Arial Rounded MT Bold" pitchFamily="34" charset="0"/>
              </a:rPr>
              <a:t>M pat </a:t>
            </a:r>
            <a:r>
              <a:rPr lang="fr-FR" sz="4800" dirty="0" err="1" smtClean="0">
                <a:latin typeface="Arial Rounded MT Bold" pitchFamily="34" charset="0"/>
              </a:rPr>
              <a:t>genyen</a:t>
            </a:r>
            <a:r>
              <a:rPr lang="fr-FR" sz="4800" dirty="0" smtClean="0">
                <a:latin typeface="Arial Rounded MT Bold" pitchFamily="34" charset="0"/>
              </a:rPr>
              <a:t> </a:t>
            </a:r>
            <a:r>
              <a:rPr lang="fr-FR" sz="4800" dirty="0" err="1" smtClean="0">
                <a:latin typeface="Arial Rounded MT Bold" pitchFamily="34" charset="0"/>
              </a:rPr>
              <a:t>espwa</a:t>
            </a:r>
            <a:endParaRPr lang="en-US" sz="4800" dirty="0" smtClean="0">
              <a:latin typeface="Arial Rounded MT Bold" pitchFamily="34" charset="0"/>
            </a:endParaRPr>
          </a:p>
          <a:p>
            <a:pPr algn="ctr">
              <a:buNone/>
            </a:pPr>
            <a:r>
              <a:rPr lang="fr-FR" sz="4800" dirty="0" smtClean="0">
                <a:latin typeface="Arial Rounded MT Bold" pitchFamily="34" charset="0"/>
              </a:rPr>
              <a:t>Ou </a:t>
            </a:r>
            <a:r>
              <a:rPr lang="fr-FR" sz="4800" dirty="0" err="1" smtClean="0">
                <a:latin typeface="Arial Rounded MT Bold" pitchFamily="34" charset="0"/>
              </a:rPr>
              <a:t>leve</a:t>
            </a:r>
            <a:r>
              <a:rPr lang="fr-FR" sz="4800" dirty="0" smtClean="0">
                <a:latin typeface="Arial Rounded MT Bold" pitchFamily="34" charset="0"/>
              </a:rPr>
              <a:t> </a:t>
            </a:r>
            <a:r>
              <a:rPr lang="fr-FR" sz="4800" dirty="0" err="1" smtClean="0">
                <a:latin typeface="Arial Rounded MT Bold" pitchFamily="34" charset="0"/>
              </a:rPr>
              <a:t>tèt</a:t>
            </a:r>
            <a:r>
              <a:rPr lang="fr-FR" sz="4800" dirty="0" smtClean="0">
                <a:latin typeface="Arial Rounded MT Bold" pitchFamily="34" charset="0"/>
              </a:rPr>
              <a:t> </a:t>
            </a:r>
            <a:r>
              <a:rPr lang="fr-FR" sz="4800" dirty="0" err="1" smtClean="0">
                <a:latin typeface="Arial Rounded MT Bold" pitchFamily="34" charset="0"/>
              </a:rPr>
              <a:t>mwen</a:t>
            </a:r>
            <a:endParaRPr lang="en-US" sz="4800" dirty="0" smtClean="0">
              <a:latin typeface="Arial Rounded MT Bold" pitchFamily="34" charset="0"/>
            </a:endParaRPr>
          </a:p>
          <a:p>
            <a:pPr algn="ctr">
              <a:buNone/>
            </a:pPr>
            <a:r>
              <a:rPr lang="fr-FR" sz="4800" dirty="0" err="1" smtClean="0">
                <a:latin typeface="Arial Rounded MT Bold" pitchFamily="34" charset="0"/>
              </a:rPr>
              <a:t>Mèsi</a:t>
            </a:r>
            <a:r>
              <a:rPr lang="fr-FR" sz="4800" dirty="0" smtClean="0">
                <a:latin typeface="Arial Rounded MT Bold" pitchFamily="34" charset="0"/>
              </a:rPr>
              <a:t> </a:t>
            </a:r>
            <a:r>
              <a:rPr lang="fr-FR" sz="4800" dirty="0" err="1" smtClean="0">
                <a:latin typeface="Arial Rounded MT Bold" pitchFamily="34" charset="0"/>
              </a:rPr>
              <a:t>Jezu</a:t>
            </a:r>
            <a:endParaRPr lang="en-US" sz="4800" dirty="0" smtClean="0">
              <a:latin typeface="Arial Rounded MT Bold" pitchFamily="34" charset="0"/>
            </a:endParaRPr>
          </a:p>
          <a:p>
            <a:pPr>
              <a:buNone/>
            </a:pPr>
            <a:endParaRPr lang="en-US"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pPr algn="ctr"/>
            <a:r>
              <a:rPr lang="en-US" b="1" dirty="0" smtClean="0">
                <a:solidFill>
                  <a:srgbClr val="660066"/>
                </a:solidFill>
                <a:latin typeface="Copperplate Gothic Bold" pitchFamily="34" charset="0"/>
              </a:rPr>
              <a:t>PRIERE POUR L’OFFRANDE </a:t>
            </a:r>
            <a:br>
              <a:rPr lang="en-US" b="1" dirty="0" smtClean="0">
                <a:solidFill>
                  <a:srgbClr val="660066"/>
                </a:solidFill>
                <a:latin typeface="Copperplate Gothic Bold" pitchFamily="34" charset="0"/>
              </a:rPr>
            </a:br>
            <a:r>
              <a:rPr lang="en-US" b="1" dirty="0" smtClean="0">
                <a:solidFill>
                  <a:srgbClr val="660066"/>
                </a:solidFill>
                <a:latin typeface="Copperplate Gothic Bold" pitchFamily="34" charset="0"/>
              </a:rPr>
              <a:t>ET LE SERMON</a:t>
            </a:r>
            <a:endParaRPr lang="en-US" b="1" dirty="0">
              <a:solidFill>
                <a:srgbClr val="660066"/>
              </a:solidFill>
              <a:latin typeface="Copperplate Gothic Bold" pitchFamily="34" charset="0"/>
            </a:endParaRPr>
          </a:p>
        </p:txBody>
      </p:sp>
      <p:sp>
        <p:nvSpPr>
          <p:cNvPr id="3" name="Content Placeholder 2"/>
          <p:cNvSpPr>
            <a:spLocks noGrp="1"/>
          </p:cNvSpPr>
          <p:nvPr>
            <p:ph sz="quarter" idx="1"/>
          </p:nvPr>
        </p:nvSpPr>
        <p:spPr>
          <a:xfrm>
            <a:off x="0" y="1447800"/>
            <a:ext cx="9144000" cy="4572000"/>
          </a:xfrm>
        </p:spPr>
        <p:txBody>
          <a:bodyPr>
            <a:normAutofit fontScale="77500" lnSpcReduction="20000"/>
          </a:bodyPr>
          <a:lstStyle/>
          <a:p>
            <a:pPr algn="ctr">
              <a:buNone/>
            </a:pPr>
            <a:endParaRPr lang="en-US" b="1" dirty="0" smtClean="0"/>
          </a:p>
          <a:p>
            <a:pPr algn="ctr">
              <a:buNone/>
            </a:pPr>
            <a:r>
              <a:rPr lang="en-US" sz="5400" b="1" dirty="0" smtClean="0"/>
              <a:t>SERMON</a:t>
            </a:r>
          </a:p>
          <a:p>
            <a:pPr algn="ctr">
              <a:buNone/>
            </a:pPr>
            <a:r>
              <a:rPr lang="en-US" sz="5400" b="1" dirty="0" smtClean="0"/>
              <a:t> </a:t>
            </a:r>
          </a:p>
          <a:p>
            <a:pPr algn="ctr">
              <a:buNone/>
            </a:pPr>
            <a:r>
              <a:rPr lang="en-US" sz="5400" b="1" dirty="0" smtClean="0">
                <a:solidFill>
                  <a:srgbClr val="FF0000"/>
                </a:solidFill>
              </a:rPr>
              <a:t>PAR</a:t>
            </a:r>
          </a:p>
          <a:p>
            <a:pPr algn="ctr">
              <a:buNone/>
            </a:pPr>
            <a:endParaRPr lang="en-US" sz="5400" b="1" dirty="0" smtClean="0">
              <a:solidFill>
                <a:srgbClr val="FF0000"/>
              </a:solidFill>
            </a:endParaRPr>
          </a:p>
          <a:p>
            <a:pPr algn="ctr">
              <a:buNone/>
            </a:pPr>
            <a:r>
              <a:rPr lang="en-US" sz="5400" b="1" dirty="0" smtClean="0"/>
              <a:t>PASTOR</a:t>
            </a:r>
          </a:p>
          <a:p>
            <a:pPr algn="ctr">
              <a:buNone/>
            </a:pPr>
            <a:endParaRPr lang="en-US" sz="5400" b="1" dirty="0" smtClean="0"/>
          </a:p>
          <a:p>
            <a:pPr algn="ctr">
              <a:buNone/>
            </a:pPr>
            <a:r>
              <a:rPr lang="en-US" sz="5400" b="1" dirty="0" smtClean="0">
                <a:solidFill>
                  <a:srgbClr val="FF0000"/>
                </a:solidFill>
              </a:rPr>
              <a:t>MARC  SIMEON</a:t>
            </a:r>
            <a:endParaRPr lang="en-US" sz="5400" b="1" dirty="0">
              <a:solidFill>
                <a:srgbClr val="FF0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JANUARY 4</a:t>
            </a:r>
            <a:r>
              <a:rPr lang="en-US" b="1" baseline="30000" dirty="0" smtClean="0">
                <a:solidFill>
                  <a:schemeClr val="tx1"/>
                </a:solidFill>
              </a:rPr>
              <a:t>TH</a:t>
            </a:r>
            <a:r>
              <a:rPr lang="en-US" b="1" dirty="0" smtClean="0">
                <a:solidFill>
                  <a:schemeClr val="tx1"/>
                </a:solidFill>
              </a:rPr>
              <a:t> 2026</a:t>
            </a:r>
            <a:br>
              <a:rPr lang="en-US" b="1" dirty="0" smtClean="0">
                <a:solidFill>
                  <a:schemeClr val="tx1"/>
                </a:solidFill>
              </a:rPr>
            </a:br>
            <a:r>
              <a:rPr lang="en-US" b="1" dirty="0" smtClean="0">
                <a:solidFill>
                  <a:srgbClr val="C00000"/>
                </a:solidFill>
                <a:latin typeface="Agency FB" pitchFamily="34" charset="0"/>
              </a:rPr>
              <a:t>Sermon by Pastor MARC E SIMEON</a:t>
            </a:r>
            <a:endParaRPr lang="en-US" dirty="0">
              <a:solidFill>
                <a:srgbClr val="C00000"/>
              </a:solidFill>
              <a:latin typeface="Agency FB" pitchFamily="34" charset="0"/>
            </a:endParaRPr>
          </a:p>
        </p:txBody>
      </p:sp>
      <p:sp>
        <p:nvSpPr>
          <p:cNvPr id="3" name="Subtitle 2"/>
          <p:cNvSpPr>
            <a:spLocks noGrp="1"/>
          </p:cNvSpPr>
          <p:nvPr>
            <p:ph type="subTitle" idx="1"/>
          </p:nvPr>
        </p:nvSpPr>
        <p:spPr>
          <a:xfrm>
            <a:off x="0" y="2743200"/>
            <a:ext cx="9144000" cy="41148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r>
              <a:rPr lang="fr-FR" sz="4000" b="1" dirty="0" smtClean="0">
                <a:solidFill>
                  <a:schemeClr val="bg1"/>
                </a:solidFill>
                <a:latin typeface="Copperplate Gothic Bold" pitchFamily="34" charset="0"/>
              </a:rPr>
              <a:t>Les Consignes de Dieu avant la Traversée de L’année 2026</a:t>
            </a:r>
            <a:endParaRPr lang="en-US" sz="4000" dirty="0" smtClean="0">
              <a:solidFill>
                <a:schemeClr val="bg1"/>
              </a:solidFill>
              <a:latin typeface="Copperplate Gothic Bold" pitchFamily="34" charset="0"/>
            </a:endParaRPr>
          </a:p>
          <a:p>
            <a:endParaRPr lang="en-US" sz="4000" b="1" dirty="0" smtClean="0">
              <a:solidFill>
                <a:srgbClr val="FFFF00"/>
              </a:solidFill>
              <a:latin typeface="Copperplate Gothic Bold" pitchFamily="34" charset="0"/>
            </a:endParaRPr>
          </a:p>
          <a:p>
            <a:r>
              <a:rPr lang="en-US" sz="4000" b="1" dirty="0" smtClean="0">
                <a:solidFill>
                  <a:srgbClr val="FFFF00"/>
                </a:solidFill>
                <a:latin typeface="Copperplate Gothic Bold" pitchFamily="34" charset="0"/>
              </a:rPr>
              <a:t>The Guidelines of God before the Crossing of the Year 2026</a:t>
            </a:r>
            <a:endParaRPr lang="en-US" sz="4000" dirty="0">
              <a:solidFill>
                <a:srgbClr val="FFFF00"/>
              </a:solidFill>
              <a:latin typeface="Copperplate Gothic Bold"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b="1" dirty="0" smtClean="0">
                <a:solidFill>
                  <a:srgbClr val="FF0000"/>
                </a:solidFill>
                <a:latin typeface="Arial Rounded MT Bold" pitchFamily="34" charset="0"/>
              </a:rPr>
              <a:t>DEUTÉRONOME 6 : 4-15</a:t>
            </a:r>
            <a:endParaRPr lang="en-US" sz="4400" dirty="0" smtClean="0">
              <a:solidFill>
                <a:srgbClr val="FF0000"/>
              </a:solidFill>
              <a:latin typeface="Arial Rounded MT Bold" pitchFamily="34" charset="0"/>
            </a:endParaRPr>
          </a:p>
          <a:p>
            <a:pPr algn="just"/>
            <a:r>
              <a:rPr lang="fr-FR" sz="4400" dirty="0" smtClean="0">
                <a:solidFill>
                  <a:srgbClr val="0000FF"/>
                </a:solidFill>
                <a:latin typeface="Arial Rounded MT Bold" pitchFamily="34" charset="0"/>
              </a:rPr>
              <a:t>4 ¶ Écoute, Israël! l'Éternel, notre Dieu, est le seul Éternel.</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5 Tu aimeras l'Éternel, ton Dieu, de tout ton cœur, de toute ton âme et de toute ta force.</a:t>
            </a:r>
            <a:endParaRPr lang="en-US" sz="4400" dirty="0" smtClean="0">
              <a:solidFill>
                <a:srgbClr val="FF0000"/>
              </a:solidFill>
              <a:latin typeface="Arial Rounded MT Bold" pitchFamily="34" charset="0"/>
            </a:endParaRPr>
          </a:p>
          <a:p>
            <a:pPr algn="just"/>
            <a:r>
              <a:rPr lang="fr-FR" sz="4400" dirty="0" smtClean="0">
                <a:solidFill>
                  <a:srgbClr val="0000FF"/>
                </a:solidFill>
                <a:latin typeface="Arial Rounded MT Bold" pitchFamily="34" charset="0"/>
              </a:rPr>
              <a:t> 6 Et ces commandements, que je te donne aujourd'hui, seront dans ton cœur.</a:t>
            </a:r>
            <a:endParaRPr lang="en-US" sz="4400" dirty="0" smtClean="0">
              <a:solidFill>
                <a:srgbClr val="0000FF"/>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dirty="0" smtClean="0">
                <a:solidFill>
                  <a:srgbClr val="0000FF"/>
                </a:solidFill>
                <a:latin typeface="Arial Rounded MT Bold" pitchFamily="34" charset="0"/>
              </a:rPr>
              <a:t>7 Tu les inculqueras à tes enfants, et tu en parleras quand tu seras dans ta maison, quand tu iras en voyage, quand tu te coucheras et quand tu te lèveras.</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8 Tu les lieras comme un signe sur tes mains, et ils seront comme des fronteaux entre tes yeux.</a:t>
            </a:r>
            <a:endParaRPr lang="en-US" sz="4400" dirty="0" smtClean="0">
              <a:solidFill>
                <a:srgbClr val="FF0000"/>
              </a:solidFill>
              <a:latin typeface="Arial Rounded MT Bold" pitchFamily="34" charset="0"/>
            </a:endParaRPr>
          </a:p>
          <a:p>
            <a:pPr algn="just"/>
            <a:r>
              <a:rPr lang="fr-FR" sz="4400" dirty="0" smtClean="0">
                <a:solidFill>
                  <a:srgbClr val="0000FF"/>
                </a:solidFill>
                <a:latin typeface="Arial Rounded MT Bold" pitchFamily="34" charset="0"/>
              </a:rPr>
              <a:t> 9 Tu les écriras sur les poteaux de ta maison et sur tes portes.</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dirty="0" smtClean="0">
                <a:solidFill>
                  <a:srgbClr val="0000FF"/>
                </a:solidFill>
                <a:latin typeface="Arial Rounded MT Bold" pitchFamily="34" charset="0"/>
              </a:rPr>
              <a:t>10 L'Éternel, ton Dieu, te fera entrer dans le pays qu'il a juré à tes pères, à Abraham, à Isaac et à Jacob, de te donner. Tu posséderas de grandes et bonnes villes que tu n'as point bâties,</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11 des maisons qui sont pleines de toutes sortes de biens et que tu n'as point remplies, des citernes creusées que tu n'as point creusées, des vignes et des oliviers que tu n'as point plantés. </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0000FF"/>
                </a:solidFill>
                <a:latin typeface="Arial Rounded MT Bold" pitchFamily="34" charset="0"/>
              </a:rPr>
              <a:t>12 Lorsque tu mangeras et te rassasieras, garde-toi d'oublier l'Éternel, qui t'a fait sortir du pays d'Égypte, de la maison de servitude.</a:t>
            </a:r>
            <a:endParaRPr lang="en-US" sz="4400" dirty="0" smtClean="0">
              <a:solidFill>
                <a:srgbClr val="0000FF"/>
              </a:solidFill>
              <a:latin typeface="Arial Rounded MT Bold" pitchFamily="34" charset="0"/>
            </a:endParaRPr>
          </a:p>
          <a:p>
            <a:pPr algn="just"/>
            <a:r>
              <a:rPr lang="fr-FR" sz="4400" dirty="0" smtClean="0">
                <a:solidFill>
                  <a:srgbClr val="0000FF"/>
                </a:solidFill>
                <a:latin typeface="Arial Rounded MT Bold" pitchFamily="34" charset="0"/>
              </a:rPr>
              <a:t> </a:t>
            </a:r>
            <a:r>
              <a:rPr lang="fr-FR" sz="4400" dirty="0" smtClean="0">
                <a:solidFill>
                  <a:srgbClr val="FF0000"/>
                </a:solidFill>
                <a:latin typeface="Arial Rounded MT Bold" pitchFamily="34" charset="0"/>
              </a:rPr>
              <a:t>13 Tu craindras l'Éternel, ton Dieu, tu le serviras, et tu jureras par son nom.</a:t>
            </a:r>
            <a:endParaRPr lang="en-US" sz="4400" dirty="0" smtClean="0">
              <a:solidFill>
                <a:srgbClr val="FF0000"/>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dirty="0" smtClean="0">
                <a:solidFill>
                  <a:srgbClr val="0000FF"/>
                </a:solidFill>
                <a:latin typeface="Arial Rounded MT Bold" pitchFamily="34" charset="0"/>
              </a:rPr>
              <a:t>14 Vous n'irez point après d'autres dieux, d'entre les dieux des peuples qui sont autour de vous;</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15 car l'Éternel, ton Dieu, est un Dieu jaloux au milieu de toi. La colère de l'Éternel, ton Dieu, s'enflammerait contre toi, et il t'exterminerait de dessus la terre.</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ctr"/>
            <a:r>
              <a:rPr lang="en-US" sz="4400" b="1" dirty="0" smtClean="0">
                <a:solidFill>
                  <a:srgbClr val="C00000"/>
                </a:solidFill>
                <a:latin typeface="Arial Rounded MT Bold" pitchFamily="34" charset="0"/>
              </a:rPr>
              <a:t>INTRODUCTION</a:t>
            </a:r>
            <a:endParaRPr lang="en-US" sz="4400" dirty="0" smtClean="0">
              <a:solidFill>
                <a:srgbClr val="C00000"/>
              </a:solidFill>
              <a:latin typeface="Arial Rounded MT Bold" pitchFamily="34" charset="0"/>
            </a:endParaRPr>
          </a:p>
          <a:p>
            <a:pPr lvl="0" algn="just"/>
            <a:r>
              <a:rPr lang="en-US" sz="4400" dirty="0" smtClean="0">
                <a:latin typeface="Arial Rounded MT Bold" pitchFamily="34" charset="0"/>
              </a:rPr>
              <a:t>Every year has its own package of blessings and curses just as the crossing of the Jordan River had both a potential for blessing and for cursing.</a:t>
            </a:r>
          </a:p>
          <a:p>
            <a:pPr lvl="0" algn="just"/>
            <a:r>
              <a:rPr lang="fr-FR" sz="4400" dirty="0" smtClean="0">
                <a:solidFill>
                  <a:srgbClr val="C00000"/>
                </a:solidFill>
                <a:latin typeface="Arial Rounded MT Bold" pitchFamily="34" charset="0"/>
              </a:rPr>
              <a:t>Chaque année apporte son lot de bénédictions et de malédictions, tout comme la traversée du Jourdain comportait à la fois un potentiel de bénédiction et de malédiction.</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en-US" sz="4400" dirty="0" smtClean="0">
                <a:latin typeface="Arial Rounded MT Bold" pitchFamily="34" charset="0"/>
              </a:rPr>
              <a:t>Moses took his time to elaborate the rules and the conditions of God to the Israelites just like a broker of a contract would take time to make sure that both parties are on the same page.</a:t>
            </a:r>
          </a:p>
          <a:p>
            <a:pPr lvl="0" algn="just"/>
            <a:r>
              <a:rPr lang="fr-FR" sz="4400" dirty="0" smtClean="0">
                <a:solidFill>
                  <a:srgbClr val="C00000"/>
                </a:solidFill>
                <a:latin typeface="Arial Rounded MT Bold" pitchFamily="34" charset="0"/>
              </a:rPr>
              <a:t>Moïse a pris le temps d'expliquer en détail les règles et les conditions de Dieu aux Israélites, tout comme un négociateur de contrat prendrait le temps de s'assurer que les deux parties sont sur la même longueur d'onde.</a:t>
            </a:r>
            <a:r>
              <a:rPr lang="en-US" sz="4400" dirty="0" smtClean="0">
                <a:solidFill>
                  <a:srgbClr val="C00000"/>
                </a:solidFill>
                <a:latin typeface="Arial Rounded MT Bold" pitchFamily="34" charset="0"/>
              </a:rPr>
              <a:t>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en-US" sz="4400" dirty="0" smtClean="0">
                <a:latin typeface="Arial Rounded MT Bold" pitchFamily="34" charset="0"/>
              </a:rPr>
              <a:t>Moses avowed to the Children of Jacob that they were about to step into their greatest blessing or to their greatest doom, based on how they relate to God on the other side of Jordan.</a:t>
            </a:r>
          </a:p>
          <a:p>
            <a:pPr lvl="0" algn="just"/>
            <a:r>
              <a:rPr lang="fr-FR" sz="4400" dirty="0" smtClean="0">
                <a:solidFill>
                  <a:srgbClr val="C00000"/>
                </a:solidFill>
                <a:latin typeface="Arial Rounded MT Bold" pitchFamily="34" charset="0"/>
              </a:rPr>
              <a:t>Moïse a déclaré aux enfants de Jacob qu'ils étaient sur le point de connaître soit leur plus grande bénédiction, soit leur plus grande malédiction, selon la manière dont ils se comporteraient envers Dieu de l'autre côté du Jourdain.</a:t>
            </a:r>
            <a:r>
              <a:rPr lang="en-US" sz="4400" dirty="0" smtClean="0">
                <a:solidFill>
                  <a:srgbClr val="C00000"/>
                </a:solidFill>
                <a:latin typeface="Arial Rounded MT Bold" pitchFamily="34" charset="0"/>
              </a:rPr>
              <a:t> </a:t>
            </a:r>
            <a:endParaRPr lang="en-US" sz="4400" dirty="0">
              <a:solidFill>
                <a:srgbClr val="C0000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dirty="0" smtClean="0">
                <a:latin typeface="Arial Rounded MT Bold" pitchFamily="34" charset="0"/>
              </a:rPr>
              <a:t>This coming year presents the same arrangements for potential good or evil based on how we relate to God.</a:t>
            </a:r>
          </a:p>
          <a:p>
            <a:pPr algn="just"/>
            <a:r>
              <a:rPr lang="fr-FR" sz="4400" dirty="0" smtClean="0">
                <a:solidFill>
                  <a:srgbClr val="C00000"/>
                </a:solidFill>
                <a:latin typeface="Arial Rounded MT Bold" pitchFamily="34" charset="0"/>
              </a:rPr>
              <a:t>L'année à venir présente les mêmes possibilités de bien ou de mal, selon la manière dont nous nous rapportons à Dieu.</a:t>
            </a:r>
            <a:r>
              <a:rPr lang="en-US" sz="4400" dirty="0" smtClean="0">
                <a:solidFill>
                  <a:srgbClr val="C00000"/>
                </a:solidFill>
                <a:latin typeface="Arial Rounded MT Bold" pitchFamily="34" charset="0"/>
              </a:rPr>
              <a:t> </a:t>
            </a:r>
            <a:r>
              <a:rPr lang="fr-FR" sz="4400" dirty="0" smtClean="0"/>
              <a:t> </a:t>
            </a:r>
            <a:endParaRPr lang="en-US" sz="44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fontAlgn="base"/>
            <a:r>
              <a:rPr lang="en-US" sz="4400" dirty="0" smtClean="0">
                <a:latin typeface="Arial Rounded MT Bold" pitchFamily="34" charset="0"/>
              </a:rPr>
              <a:t>If you analyze this year from the optics on man, it’s already a disaster.</a:t>
            </a:r>
          </a:p>
          <a:p>
            <a:pPr lvl="0" algn="just" fontAlgn="base"/>
            <a:r>
              <a:rPr lang="en-US" sz="4400" dirty="0" smtClean="0">
                <a:solidFill>
                  <a:srgbClr val="FF0000"/>
                </a:solidFill>
                <a:latin typeface="Arial Rounded MT Bold" pitchFamily="34" charset="0"/>
              </a:rPr>
              <a:t>If you encounter this year from the optics of God, it’s no different than any other year. </a:t>
            </a:r>
          </a:p>
          <a:p>
            <a:pPr lvl="0" algn="just" fontAlgn="base"/>
            <a:r>
              <a:rPr lang="en-US" sz="4400" dirty="0" smtClean="0">
                <a:latin typeface="Arial Rounded MT Bold" pitchFamily="34" charset="0"/>
              </a:rPr>
              <a:t>There will be new diseases but He is Jehovah </a:t>
            </a:r>
            <a:r>
              <a:rPr lang="en-US" sz="4400" dirty="0" err="1" smtClean="0">
                <a:latin typeface="Arial Rounded MT Bold" pitchFamily="34" charset="0"/>
              </a:rPr>
              <a:t>Rapha</a:t>
            </a:r>
            <a:r>
              <a:rPr lang="en-US" sz="4400" dirty="0" smtClean="0">
                <a:latin typeface="Arial Rounded MT Bold" pitchFamily="34" charset="0"/>
              </a:rPr>
              <a:t> (The </a:t>
            </a:r>
            <a:r>
              <a:rPr lang="en-US" sz="4400" cap="small" dirty="0" smtClean="0">
                <a:latin typeface="Arial Rounded MT Bold" pitchFamily="34" charset="0"/>
              </a:rPr>
              <a:t>Lord</a:t>
            </a:r>
            <a:r>
              <a:rPr lang="en-US" sz="4400" dirty="0" smtClean="0">
                <a:latin typeface="Arial Rounded MT Bold" pitchFamily="34" charset="0"/>
              </a:rPr>
              <a:t> Who Heals You)</a:t>
            </a:r>
            <a:endParaRPr lang="en-US" sz="4400" b="1" dirty="0" smtClean="0">
              <a:latin typeface="Arial Rounded MT Bold" pitchFamily="34" charset="0"/>
            </a:endParaRPr>
          </a:p>
          <a:p>
            <a:pPr algn="just">
              <a:buNone/>
            </a:pPr>
            <a:endParaRPr lang="en-US" sz="44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fontAlgn="base"/>
            <a:r>
              <a:rPr lang="en-US" sz="4400" dirty="0" smtClean="0">
                <a:latin typeface="Arial Rounded MT Bold" pitchFamily="34" charset="0"/>
              </a:rPr>
              <a:t>There might be global recession but our God is Jehovah </a:t>
            </a:r>
            <a:r>
              <a:rPr lang="en-US" sz="4400" dirty="0" err="1" smtClean="0">
                <a:latin typeface="Arial Rounded MT Bold" pitchFamily="34" charset="0"/>
              </a:rPr>
              <a:t>Jireh</a:t>
            </a:r>
            <a:r>
              <a:rPr lang="en-US" sz="4400" dirty="0" smtClean="0">
                <a:latin typeface="Arial Rounded MT Bold" pitchFamily="34" charset="0"/>
              </a:rPr>
              <a:t> (The </a:t>
            </a:r>
            <a:r>
              <a:rPr lang="en-US" sz="4400" cap="small" dirty="0" smtClean="0">
                <a:latin typeface="Arial Rounded MT Bold" pitchFamily="34" charset="0"/>
              </a:rPr>
              <a:t>Lord</a:t>
            </a:r>
            <a:r>
              <a:rPr lang="en-US" sz="4400" dirty="0" smtClean="0">
                <a:latin typeface="Arial Rounded MT Bold" pitchFamily="34" charset="0"/>
              </a:rPr>
              <a:t> Will Provide)</a:t>
            </a:r>
            <a:endParaRPr lang="en-US" sz="4400" b="1" dirty="0" smtClean="0">
              <a:latin typeface="Arial Rounded MT Bold" pitchFamily="34" charset="0"/>
            </a:endParaRPr>
          </a:p>
          <a:p>
            <a:pPr lvl="0" algn="just" fontAlgn="base"/>
            <a:r>
              <a:rPr lang="en-US" sz="4400" dirty="0" smtClean="0">
                <a:solidFill>
                  <a:srgbClr val="FF0000"/>
                </a:solidFill>
                <a:latin typeface="Arial Rounded MT Bold" pitchFamily="34" charset="0"/>
              </a:rPr>
              <a:t>There might be wars and rumors of wars, but our God is Jehovah Shalom (The </a:t>
            </a:r>
            <a:r>
              <a:rPr lang="en-US" sz="4400" cap="small" dirty="0" smtClean="0">
                <a:solidFill>
                  <a:srgbClr val="FF0000"/>
                </a:solidFill>
                <a:latin typeface="Arial Rounded MT Bold" pitchFamily="34" charset="0"/>
              </a:rPr>
              <a:t>Lord</a:t>
            </a:r>
            <a:r>
              <a:rPr lang="en-US" sz="4400" dirty="0" smtClean="0">
                <a:solidFill>
                  <a:srgbClr val="FF0000"/>
                </a:solidFill>
                <a:latin typeface="Arial Rounded MT Bold" pitchFamily="34" charset="0"/>
              </a:rPr>
              <a:t> Is Peace)</a:t>
            </a:r>
            <a:endParaRPr lang="en-US" sz="4400" b="1" dirty="0" smtClean="0">
              <a:solidFill>
                <a:srgbClr val="FF0000"/>
              </a:solidFill>
              <a:latin typeface="Arial Rounded MT Bold" pitchFamily="34" charset="0"/>
            </a:endParaRPr>
          </a:p>
          <a:p>
            <a:pPr algn="just">
              <a:buNone/>
            </a:pPr>
            <a:endParaRPr lang="en-US" sz="44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Si l'on analyse cette année du point de vue humain, c'est déjà une catastrophe.</a:t>
            </a:r>
          </a:p>
          <a:p>
            <a:pPr lvl="0" algn="just"/>
            <a:r>
              <a:rPr lang="fr-FR" sz="4400" dirty="0" smtClean="0">
                <a:solidFill>
                  <a:srgbClr val="FF0000"/>
                </a:solidFill>
                <a:latin typeface="Arial Rounded MT Bold" pitchFamily="34" charset="0"/>
              </a:rPr>
              <a:t>Si l'on considère cette année du point de vue de Dieu, elle n'est pas différente des autres années.</a:t>
            </a:r>
          </a:p>
          <a:p>
            <a:pPr lvl="0" algn="just"/>
            <a:r>
              <a:rPr lang="fr-FR" sz="4400" dirty="0" smtClean="0">
                <a:latin typeface="Arial Rounded MT Bold" pitchFamily="34" charset="0"/>
              </a:rPr>
              <a:t>Il y aura de nouvelles maladies, mais Il est Jéhovah </a:t>
            </a:r>
            <a:r>
              <a:rPr lang="fr-FR" sz="4400" dirty="0" err="1" smtClean="0">
                <a:latin typeface="Arial Rounded MT Bold" pitchFamily="34" charset="0"/>
              </a:rPr>
              <a:t>Rapha</a:t>
            </a:r>
            <a:r>
              <a:rPr lang="fr-FR" sz="4400" dirty="0" smtClean="0">
                <a:latin typeface="Arial Rounded MT Bold" pitchFamily="34" charset="0"/>
              </a:rPr>
              <a:t> (le Seigneur qui guérit).</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Il y aura peut-être une récession mondiale, mais notre Dieu est Jéhovah </a:t>
            </a:r>
            <a:r>
              <a:rPr lang="fr-FR" sz="4400" dirty="0" err="1" smtClean="0">
                <a:latin typeface="Arial Rounded MT Bold" pitchFamily="34" charset="0"/>
              </a:rPr>
              <a:t>Jireh</a:t>
            </a:r>
            <a:r>
              <a:rPr lang="fr-FR" sz="4400" dirty="0" smtClean="0">
                <a:latin typeface="Arial Rounded MT Bold" pitchFamily="34" charset="0"/>
              </a:rPr>
              <a:t> (le Seigneur qui pourvoira).</a:t>
            </a:r>
          </a:p>
          <a:p>
            <a:pPr lvl="0" algn="just"/>
            <a:r>
              <a:rPr lang="fr-FR" sz="4400" dirty="0" smtClean="0">
                <a:solidFill>
                  <a:srgbClr val="FF0000"/>
                </a:solidFill>
                <a:latin typeface="Arial Rounded MT Bold" pitchFamily="34" charset="0"/>
              </a:rPr>
              <a:t>Il y aura peut-être des guerres et des rumeurs de guerres, mais notre Dieu est Jéhovah </a:t>
            </a:r>
            <a:r>
              <a:rPr lang="fr-FR" sz="4400" dirty="0" err="1" smtClean="0">
                <a:solidFill>
                  <a:srgbClr val="FF0000"/>
                </a:solidFill>
                <a:latin typeface="Arial Rounded MT Bold" pitchFamily="34" charset="0"/>
              </a:rPr>
              <a:t>Shalom</a:t>
            </a:r>
            <a:r>
              <a:rPr lang="fr-FR" sz="4400" dirty="0" smtClean="0">
                <a:solidFill>
                  <a:srgbClr val="FF0000"/>
                </a:solidFill>
                <a:latin typeface="Arial Rounded MT Bold" pitchFamily="34" charset="0"/>
              </a:rPr>
              <a:t> (le Seigneur est paix). </a:t>
            </a:r>
            <a:r>
              <a:rPr lang="fr-FR" sz="4400" dirty="0" smtClean="0"/>
              <a:t> </a:t>
            </a:r>
            <a:endParaRPr lang="en-US" sz="44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400" dirty="0" smtClean="0">
                <a:latin typeface="Arial Rounded MT Bold" pitchFamily="34" charset="0"/>
              </a:rPr>
              <a:t>Il peut y avoir des persécutions personnelles, mais notre Dieu est </a:t>
            </a:r>
            <a:r>
              <a:rPr lang="fr-FR" sz="4400" dirty="0" smtClean="0">
                <a:solidFill>
                  <a:srgbClr val="FF0000"/>
                </a:solidFill>
                <a:latin typeface="Arial Rounded MT Bold" pitchFamily="34" charset="0"/>
              </a:rPr>
              <a:t>El </a:t>
            </a:r>
            <a:r>
              <a:rPr lang="fr-FR" sz="4400" dirty="0" err="1" smtClean="0">
                <a:solidFill>
                  <a:srgbClr val="FF0000"/>
                </a:solidFill>
                <a:latin typeface="Arial Rounded MT Bold" pitchFamily="34" charset="0"/>
              </a:rPr>
              <a:t>Elyon</a:t>
            </a:r>
            <a:r>
              <a:rPr lang="fr-FR" sz="4400" dirty="0" smtClean="0">
                <a:solidFill>
                  <a:srgbClr val="FF0000"/>
                </a:solidFill>
                <a:latin typeface="Arial Rounded MT Bold" pitchFamily="34" charset="0"/>
              </a:rPr>
              <a:t> </a:t>
            </a:r>
            <a:r>
              <a:rPr lang="fr-FR" sz="4400" dirty="0" smtClean="0">
                <a:latin typeface="Arial Rounded MT Bold" pitchFamily="34" charset="0"/>
              </a:rPr>
              <a:t>(le Dieu Très-Haut), </a:t>
            </a:r>
            <a:r>
              <a:rPr lang="fr-FR" sz="4400" dirty="0" smtClean="0">
                <a:solidFill>
                  <a:srgbClr val="FF0000"/>
                </a:solidFill>
                <a:latin typeface="Arial Rounded MT Bold" pitchFamily="34" charset="0"/>
              </a:rPr>
              <a:t>Adonaï</a:t>
            </a:r>
            <a:r>
              <a:rPr lang="fr-FR" sz="4400" dirty="0" smtClean="0">
                <a:latin typeface="Arial Rounded MT Bold" pitchFamily="34" charset="0"/>
              </a:rPr>
              <a:t> (Seigneur, Maître), </a:t>
            </a:r>
            <a:r>
              <a:rPr lang="fr-FR" sz="4400" dirty="0" smtClean="0">
                <a:solidFill>
                  <a:srgbClr val="FF0000"/>
                </a:solidFill>
                <a:latin typeface="Arial Rounded MT Bold" pitchFamily="34" charset="0"/>
              </a:rPr>
              <a:t>Jéhovah </a:t>
            </a:r>
            <a:r>
              <a:rPr lang="fr-FR" sz="4400" dirty="0" err="1" smtClean="0">
                <a:solidFill>
                  <a:srgbClr val="FF0000"/>
                </a:solidFill>
                <a:latin typeface="Arial Rounded MT Bold" pitchFamily="34" charset="0"/>
              </a:rPr>
              <a:t>Nissi</a:t>
            </a:r>
            <a:r>
              <a:rPr lang="fr-FR" sz="4400" dirty="0" smtClean="0">
                <a:solidFill>
                  <a:srgbClr val="FF0000"/>
                </a:solidFill>
                <a:latin typeface="Arial Rounded MT Bold" pitchFamily="34" charset="0"/>
              </a:rPr>
              <a:t> </a:t>
            </a:r>
            <a:r>
              <a:rPr lang="fr-FR" sz="4400" dirty="0" smtClean="0">
                <a:latin typeface="Arial Rounded MT Bold" pitchFamily="34" charset="0"/>
              </a:rPr>
              <a:t>(l'Éternel est ma bannière).</a:t>
            </a:r>
          </a:p>
          <a:p>
            <a:pPr lvl="0" algn="just"/>
            <a:r>
              <a:rPr lang="fr-FR" sz="4400" dirty="0" smtClean="0">
                <a:solidFill>
                  <a:srgbClr val="FF0000"/>
                </a:solidFill>
                <a:latin typeface="Arial Rounded MT Bold" pitchFamily="34" charset="0"/>
              </a:rPr>
              <a:t>Il peut y avoir de l'isolement, mais notre Dieu est El Roi (le Dieu qui me voit).</a:t>
            </a:r>
          </a:p>
          <a:p>
            <a:pPr lvl="0" algn="just"/>
            <a:r>
              <a:rPr lang="fr-FR" sz="4400" dirty="0" smtClean="0">
                <a:latin typeface="Arial Rounded MT Bold" pitchFamily="34" charset="0"/>
              </a:rPr>
              <a:t>Si je me sens menacé, je m'en remettrai à notre Dieu </a:t>
            </a:r>
            <a:r>
              <a:rPr lang="fr-FR" sz="4400" dirty="0" smtClean="0">
                <a:solidFill>
                  <a:srgbClr val="FF0000"/>
                </a:solidFill>
                <a:latin typeface="Arial Rounded MT Bold" pitchFamily="34" charset="0"/>
              </a:rPr>
              <a:t>El </a:t>
            </a:r>
            <a:r>
              <a:rPr lang="fr-FR" sz="4400" dirty="0" err="1" smtClean="0">
                <a:solidFill>
                  <a:srgbClr val="FF0000"/>
                </a:solidFill>
                <a:latin typeface="Arial Rounded MT Bold" pitchFamily="34" charset="0"/>
              </a:rPr>
              <a:t>Shaddai</a:t>
            </a:r>
            <a:r>
              <a:rPr lang="fr-FR" sz="4400" dirty="0" smtClean="0">
                <a:solidFill>
                  <a:srgbClr val="FF0000"/>
                </a:solidFill>
                <a:latin typeface="Arial Rounded MT Bold" pitchFamily="34" charset="0"/>
              </a:rPr>
              <a:t> </a:t>
            </a:r>
            <a:r>
              <a:rPr lang="fr-FR" sz="4400" dirty="0" smtClean="0">
                <a:latin typeface="Arial Rounded MT Bold" pitchFamily="34" charset="0"/>
              </a:rPr>
              <a:t>(le Dieu Tout-Puissant).</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Si je me sens perdu et désorienté, j'invoquerai notre Dieu </a:t>
            </a:r>
            <a:r>
              <a:rPr lang="fr-FR" sz="4400" dirty="0" smtClean="0">
                <a:solidFill>
                  <a:srgbClr val="FF0000"/>
                </a:solidFill>
                <a:latin typeface="Arial Rounded MT Bold" pitchFamily="34" charset="0"/>
              </a:rPr>
              <a:t>Jéhovah </a:t>
            </a:r>
            <a:r>
              <a:rPr lang="fr-FR" sz="4400" dirty="0" err="1" smtClean="0">
                <a:solidFill>
                  <a:srgbClr val="FF0000"/>
                </a:solidFill>
                <a:latin typeface="Arial Rounded MT Bold" pitchFamily="34" charset="0"/>
              </a:rPr>
              <a:t>Raah</a:t>
            </a:r>
            <a:r>
              <a:rPr lang="fr-FR" sz="4400" dirty="0" smtClean="0">
                <a:solidFill>
                  <a:srgbClr val="FF0000"/>
                </a:solidFill>
                <a:latin typeface="Arial Rounded MT Bold" pitchFamily="34" charset="0"/>
              </a:rPr>
              <a:t> </a:t>
            </a:r>
            <a:r>
              <a:rPr lang="fr-FR" sz="4400" dirty="0" smtClean="0">
                <a:latin typeface="Arial Rounded MT Bold" pitchFamily="34" charset="0"/>
              </a:rPr>
              <a:t>(l'Éternel est mon berger).</a:t>
            </a:r>
          </a:p>
          <a:p>
            <a:pPr lvl="0" algn="just"/>
            <a:r>
              <a:rPr lang="fr-FR" sz="4400" dirty="0" smtClean="0">
                <a:latin typeface="Arial Rounded MT Bold" pitchFamily="34" charset="0"/>
              </a:rPr>
              <a:t>Si Satan veut se manifester, notre Dieu est </a:t>
            </a:r>
            <a:r>
              <a:rPr lang="fr-FR" sz="4400" dirty="0" smtClean="0">
                <a:solidFill>
                  <a:srgbClr val="FF0000"/>
                </a:solidFill>
                <a:latin typeface="Arial Rounded MT Bold" pitchFamily="34" charset="0"/>
              </a:rPr>
              <a:t>Jéhovah </a:t>
            </a:r>
            <a:r>
              <a:rPr lang="fr-FR" sz="4400" dirty="0" err="1" smtClean="0">
                <a:solidFill>
                  <a:srgbClr val="FF0000"/>
                </a:solidFill>
                <a:latin typeface="Arial Rounded MT Bold" pitchFamily="34" charset="0"/>
              </a:rPr>
              <a:t>Sabao</a:t>
            </a:r>
            <a:r>
              <a:rPr lang="fr-FR" sz="4400" dirty="0" err="1" smtClean="0">
                <a:latin typeface="Arial Rounded MT Bold" pitchFamily="34" charset="0"/>
              </a:rPr>
              <a:t>th</a:t>
            </a:r>
            <a:r>
              <a:rPr lang="fr-FR" sz="4400" dirty="0" smtClean="0">
                <a:latin typeface="Arial Rounded MT Bold" pitchFamily="34" charset="0"/>
              </a:rPr>
              <a:t> (l'Éternel des armées), </a:t>
            </a:r>
            <a:r>
              <a:rPr lang="fr-FR" sz="4400" dirty="0" smtClean="0">
                <a:solidFill>
                  <a:srgbClr val="FF0000"/>
                </a:solidFill>
                <a:latin typeface="Arial Rounded MT Bold" pitchFamily="34" charset="0"/>
              </a:rPr>
              <a:t>Jéhovah </a:t>
            </a:r>
            <a:r>
              <a:rPr lang="fr-FR" sz="4400" dirty="0" err="1" smtClean="0">
                <a:solidFill>
                  <a:srgbClr val="FF0000"/>
                </a:solidFill>
                <a:latin typeface="Arial Rounded MT Bold" pitchFamily="34" charset="0"/>
              </a:rPr>
              <a:t>Shammah</a:t>
            </a:r>
            <a:r>
              <a:rPr lang="fr-FR" sz="4400" dirty="0" smtClean="0">
                <a:latin typeface="Arial Rounded MT Bold" pitchFamily="34" charset="0"/>
              </a:rPr>
              <a:t> (l'Éternel est là).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fontAlgn="base"/>
            <a:r>
              <a:rPr lang="en-US" sz="4000" dirty="0" smtClean="0">
                <a:latin typeface="Arial Rounded MT Bold" pitchFamily="34" charset="0"/>
              </a:rPr>
              <a:t>Crossing this New Year is like going downtown with a small child. </a:t>
            </a:r>
          </a:p>
          <a:p>
            <a:pPr algn="just" fontAlgn="base"/>
            <a:r>
              <a:rPr lang="en-US" sz="4000" dirty="0" smtClean="0">
                <a:solidFill>
                  <a:srgbClr val="FF0000"/>
                </a:solidFill>
                <a:latin typeface="Arial Rounded MT Bold" pitchFamily="34" charset="0"/>
              </a:rPr>
              <a:t>You instruct the child to hold fast to you, not to be distracted, not to talk to strangers.</a:t>
            </a:r>
            <a:endParaRPr lang="en-US" sz="4000" b="1" dirty="0" smtClean="0">
              <a:solidFill>
                <a:srgbClr val="FF0000"/>
              </a:solidFill>
              <a:latin typeface="Arial Rounded MT Bold" pitchFamily="34" charset="0"/>
            </a:endParaRPr>
          </a:p>
          <a:p>
            <a:pPr algn="just" fontAlgn="base"/>
            <a:r>
              <a:rPr lang="en-US" sz="4000" dirty="0" smtClean="0">
                <a:latin typeface="Arial Rounded MT Bold" pitchFamily="34" charset="0"/>
              </a:rPr>
              <a:t>No kidnaper can snatch you if you hold on to me.</a:t>
            </a:r>
            <a:endParaRPr lang="en-US" sz="4000" b="1" dirty="0" smtClean="0">
              <a:latin typeface="Arial Rounded MT Bold" pitchFamily="34" charset="0"/>
            </a:endParaRPr>
          </a:p>
          <a:p>
            <a:pPr algn="just" fontAlgn="base"/>
            <a:r>
              <a:rPr lang="en-US" sz="4000" dirty="0" smtClean="0">
                <a:solidFill>
                  <a:srgbClr val="FF0000"/>
                </a:solidFill>
                <a:latin typeface="Arial Rounded MT Bold" pitchFamily="34" charset="0"/>
              </a:rPr>
              <a:t>No car can run you over if you keep your hand in my hand.</a:t>
            </a:r>
            <a:endParaRPr lang="en-US" sz="4000" b="1" dirty="0" smtClean="0">
              <a:solidFill>
                <a:srgbClr val="FF0000"/>
              </a:solidFill>
              <a:latin typeface="Arial Rounded MT Bold" pitchFamily="34" charset="0"/>
            </a:endParaRPr>
          </a:p>
          <a:p>
            <a:pPr algn="just" fontAlgn="base"/>
            <a:r>
              <a:rPr lang="en-US" sz="4000" dirty="0" smtClean="0">
                <a:latin typeface="Arial Rounded MT Bold" pitchFamily="34" charset="0"/>
              </a:rPr>
              <a:t>You can never get lost if you stay close to me and follow my instructions</a:t>
            </a:r>
            <a:endParaRPr lang="en-US" sz="4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000" dirty="0" smtClean="0">
                <a:latin typeface="Arial Rounded MT Bold" pitchFamily="34" charset="0"/>
              </a:rPr>
              <a:t>Traverser cette nouvelle année, c'est comme se promener en ville avec un jeune enfant. </a:t>
            </a:r>
          </a:p>
          <a:p>
            <a:pPr algn="just"/>
            <a:r>
              <a:rPr lang="fr-FR" sz="4000" dirty="0" smtClean="0">
                <a:solidFill>
                  <a:srgbClr val="FF0000"/>
                </a:solidFill>
                <a:latin typeface="Arial Rounded MT Bold" pitchFamily="34" charset="0"/>
              </a:rPr>
              <a:t>Vous lui demandez de bien se tenir à vous, de ne pas se laisser distraire, et de ne pas parler aux inconnus.</a:t>
            </a:r>
          </a:p>
          <a:p>
            <a:pPr algn="just"/>
            <a:r>
              <a:rPr lang="fr-FR" sz="4000" dirty="0" smtClean="0">
                <a:latin typeface="Arial Rounded MT Bold" pitchFamily="34" charset="0"/>
              </a:rPr>
              <a:t>Aucun ravisseur ne pourra t'enlever si tu restes près de moi.</a:t>
            </a:r>
          </a:p>
          <a:p>
            <a:pPr algn="just"/>
            <a:r>
              <a:rPr lang="fr-FR" sz="4000" dirty="0" smtClean="0">
                <a:solidFill>
                  <a:srgbClr val="FF0000"/>
                </a:solidFill>
                <a:latin typeface="Arial Rounded MT Bold" pitchFamily="34" charset="0"/>
              </a:rPr>
              <a:t>Aucune voiture ne pourra te renverser si tu me tiens la main.</a:t>
            </a:r>
          </a:p>
          <a:p>
            <a:pPr algn="just"/>
            <a:r>
              <a:rPr lang="fr-FR" sz="4000" dirty="0" smtClean="0">
                <a:latin typeface="Arial Rounded MT Bold" pitchFamily="34" charset="0"/>
              </a:rPr>
              <a:t>Tu ne te perdras jamais si tu restes près de moi et que tu suis mes instructions.</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solidFill>
                  <a:srgbClr val="7030A0"/>
                </a:solidFill>
                <a:latin typeface="Arial Rounded MT Bold" pitchFamily="34" charset="0"/>
              </a:rPr>
              <a:t>THE CONDITIONS OF GOD</a:t>
            </a:r>
            <a:endParaRPr lang="en-US" sz="4000" dirty="0" smtClean="0">
              <a:solidFill>
                <a:srgbClr val="7030A0"/>
              </a:solidFill>
              <a:latin typeface="Arial Rounded MT Bold" pitchFamily="34" charset="0"/>
            </a:endParaRPr>
          </a:p>
          <a:p>
            <a:pPr algn="just"/>
            <a:r>
              <a:rPr lang="fr-FR" sz="4000" dirty="0" smtClean="0">
                <a:latin typeface="Arial Rounded MT Bold" pitchFamily="34" charset="0"/>
              </a:rPr>
              <a:t>De 6:4 ¶ Écoute, Israël! l'Éternel, notre Dieu, est le seul Éternel.</a:t>
            </a:r>
            <a:endParaRPr lang="en-US" sz="4000" dirty="0" smtClean="0">
              <a:latin typeface="Arial Rounded MT Bold" pitchFamily="34" charset="0"/>
            </a:endParaRPr>
          </a:p>
          <a:p>
            <a:pPr lvl="0" algn="just"/>
            <a:r>
              <a:rPr lang="en-US" sz="4000" dirty="0" smtClean="0">
                <a:solidFill>
                  <a:srgbClr val="7030A0"/>
                </a:solidFill>
                <a:latin typeface="Arial Rounded MT Bold" pitchFamily="34" charset="0"/>
              </a:rPr>
              <a:t>First and foremost, we must know that there is no other God but Jehovah. </a:t>
            </a:r>
          </a:p>
          <a:p>
            <a:pPr algn="just"/>
            <a:r>
              <a:rPr lang="fr-FR" sz="4000" dirty="0" smtClean="0">
                <a:latin typeface="Arial Rounded MT Bold" pitchFamily="34" charset="0"/>
              </a:rPr>
              <a:t>Avant toute chose, nous devons savoir qu'il n'y a pas d'autre Dieu que Jéhovah.</a:t>
            </a:r>
            <a:r>
              <a:rPr lang="en-US" sz="4000" dirty="0" smtClean="0">
                <a:latin typeface="Arial Rounded MT Bold" pitchFamily="34" charset="0"/>
              </a:rPr>
              <a:t> </a:t>
            </a:r>
            <a:r>
              <a:rPr lang="fr-FR" sz="4000" dirty="0" smtClean="0">
                <a:latin typeface="Arial Rounded MT Bold" pitchFamily="34" charset="0"/>
              </a:rPr>
              <a:t> </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5 Tu aimeras l'Éternel, ton Dieu, de tout ton cœur, de toute ton âme et de toute ta force.</a:t>
            </a:r>
            <a:endParaRPr lang="en-US" sz="4000" dirty="0" smtClean="0">
              <a:latin typeface="Arial Rounded MT Bold" pitchFamily="34" charset="0"/>
            </a:endParaRPr>
          </a:p>
          <a:p>
            <a:pPr lvl="0" algn="just"/>
            <a:r>
              <a:rPr lang="en-US" sz="4000" dirty="0" smtClean="0">
                <a:solidFill>
                  <a:srgbClr val="7030A0"/>
                </a:solidFill>
                <a:latin typeface="Arial Rounded MT Bold" pitchFamily="34" charset="0"/>
              </a:rPr>
              <a:t>Second, you must love God with the full strength of your being. </a:t>
            </a:r>
          </a:p>
          <a:p>
            <a:pPr algn="just"/>
            <a:r>
              <a:rPr lang="fr-FR" sz="4000" dirty="0" smtClean="0">
                <a:latin typeface="Arial Rounded MT Bold" pitchFamily="34" charset="0"/>
              </a:rPr>
              <a:t>Deuxièmement, vous devez aimer Dieu de tout ton cœur, de toute ton âme et de toute ta force.</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en-US" sz="4800" dirty="0" smtClean="0">
                <a:latin typeface="Arial Rounded MT Bold" pitchFamily="34" charset="0"/>
              </a:rPr>
              <a:t>Loving God with all your strength is an imperative in this perilous time we live in. </a:t>
            </a:r>
          </a:p>
          <a:p>
            <a:pPr algn="just"/>
            <a:r>
              <a:rPr lang="fr-FR" sz="4800" dirty="0" smtClean="0">
                <a:solidFill>
                  <a:srgbClr val="FF0000"/>
                </a:solidFill>
                <a:latin typeface="Arial Rounded MT Bold" pitchFamily="34" charset="0"/>
              </a:rPr>
              <a:t>Aimer Dieu de toutes nos forces est un impératif en cette période périlleuse que nous traversons.</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err="1" smtClean="0">
                <a:latin typeface="Arial Rounded MT Bold" pitchFamily="34" charset="0"/>
              </a:rPr>
              <a:t>Deut</a:t>
            </a:r>
            <a:r>
              <a:rPr lang="fr-FR" sz="4800" dirty="0" smtClean="0">
                <a:latin typeface="Arial Rounded MT Bold" pitchFamily="34" charset="0"/>
              </a:rPr>
              <a:t> 6 : 6-9</a:t>
            </a:r>
            <a:r>
              <a:rPr lang="en-US" sz="4800" dirty="0" smtClean="0">
                <a:latin typeface="Arial Rounded MT Bold" pitchFamily="34" charset="0"/>
              </a:rPr>
              <a:t> </a:t>
            </a:r>
            <a:r>
              <a:rPr lang="fr-FR" sz="4800" dirty="0" smtClean="0">
                <a:latin typeface="Arial Rounded MT Bold" pitchFamily="34" charset="0"/>
              </a:rPr>
              <a:t> De 6:6 Et ces commandements, que je te donne aujourd'hui, seront dans ton cœur. </a:t>
            </a:r>
            <a:endParaRPr lang="en-US" sz="4800" dirty="0" smtClean="0">
              <a:latin typeface="Arial Rounded MT Bold" pitchFamily="34" charset="0"/>
            </a:endParaRPr>
          </a:p>
          <a:p>
            <a:pPr algn="just"/>
            <a:r>
              <a:rPr lang="fr-FR" sz="4800" dirty="0" smtClean="0">
                <a:solidFill>
                  <a:srgbClr val="7030A0"/>
                </a:solidFill>
                <a:latin typeface="Arial Rounded MT Bold" pitchFamily="34" charset="0"/>
              </a:rPr>
              <a:t> </a:t>
            </a:r>
            <a:r>
              <a:rPr lang="en-US" sz="4800" dirty="0" smtClean="0">
                <a:solidFill>
                  <a:srgbClr val="7030A0"/>
                </a:solidFill>
                <a:latin typeface="Arial Rounded MT Bold" pitchFamily="34" charset="0"/>
              </a:rPr>
              <a:t>6 "And these words which I command you today shall be in your heart. </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De 6:7 Tu les inculqueras à tes enfants, et tu en parleras quand tu seras dans ta maison, quand tu iras en voyage, quand tu te coucheras et quand tu te lèveras. </a:t>
            </a:r>
            <a:endParaRPr lang="en-US" sz="4000" dirty="0" smtClean="0">
              <a:latin typeface="Arial Rounded MT Bold" pitchFamily="34" charset="0"/>
            </a:endParaRPr>
          </a:p>
          <a:p>
            <a:pPr algn="just"/>
            <a:r>
              <a:rPr lang="fr-FR" sz="4000" dirty="0" smtClean="0">
                <a:solidFill>
                  <a:srgbClr val="7030A0"/>
                </a:solidFill>
                <a:latin typeface="Arial Rounded MT Bold" pitchFamily="34" charset="0"/>
              </a:rPr>
              <a:t> </a:t>
            </a:r>
            <a:r>
              <a:rPr lang="en-US" sz="4000" dirty="0" smtClean="0">
                <a:solidFill>
                  <a:srgbClr val="7030A0"/>
                </a:solidFill>
                <a:latin typeface="Arial Rounded MT Bold" pitchFamily="34" charset="0"/>
              </a:rPr>
              <a:t>7 "You shall teach them diligently to your children, and shall talk of them when you sit in your house, when you walk by the way, when you lie down, and when you rise up. </a:t>
            </a:r>
          </a:p>
          <a:p>
            <a:pPr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8 Tu les lieras comme un signe sur tes mains, et ils seront comme des fronteaux entre tes yeux. </a:t>
            </a:r>
            <a:endParaRPr lang="en-US" sz="4000" dirty="0" smtClean="0">
              <a:latin typeface="Arial Rounded MT Bold" pitchFamily="34" charset="0"/>
            </a:endParaRPr>
          </a:p>
          <a:p>
            <a:pPr algn="just"/>
            <a:r>
              <a:rPr lang="fr-FR" sz="4000" dirty="0" smtClean="0">
                <a:solidFill>
                  <a:srgbClr val="7030A0"/>
                </a:solidFill>
                <a:latin typeface="Arial Rounded MT Bold" pitchFamily="34" charset="0"/>
              </a:rPr>
              <a:t> </a:t>
            </a:r>
            <a:r>
              <a:rPr lang="en-US" sz="4000" dirty="0" smtClean="0">
                <a:solidFill>
                  <a:srgbClr val="7030A0"/>
                </a:solidFill>
                <a:latin typeface="Arial Rounded MT Bold" pitchFamily="34" charset="0"/>
              </a:rPr>
              <a:t>8 "You shall bind them as a sign on your hand, and they shall be as frontlets between your eyes. </a:t>
            </a:r>
          </a:p>
          <a:p>
            <a:pPr algn="just"/>
            <a:r>
              <a:rPr lang="en-US" sz="4000" dirty="0" smtClean="0">
                <a:latin typeface="Arial Rounded MT Bold" pitchFamily="34" charset="0"/>
              </a:rPr>
              <a:t> </a:t>
            </a:r>
            <a:r>
              <a:rPr lang="fr-FR" sz="4000" dirty="0" smtClean="0">
                <a:latin typeface="Arial Rounded MT Bold" pitchFamily="34" charset="0"/>
              </a:rPr>
              <a:t>9 Tu les écriras sur les poteaux de ta maison et sur tes portes. </a:t>
            </a:r>
            <a:endParaRPr lang="en-US" sz="4000" dirty="0" smtClean="0">
              <a:latin typeface="Arial Rounded MT Bold" pitchFamily="34" charset="0"/>
            </a:endParaRPr>
          </a:p>
          <a:p>
            <a:pPr algn="just"/>
            <a:r>
              <a:rPr lang="fr-FR" sz="4000" dirty="0" smtClean="0">
                <a:solidFill>
                  <a:srgbClr val="7030A0"/>
                </a:solidFill>
                <a:latin typeface="Arial Rounded MT Bold" pitchFamily="34" charset="0"/>
              </a:rPr>
              <a:t> </a:t>
            </a:r>
            <a:r>
              <a:rPr lang="en-US" sz="4000" dirty="0" smtClean="0">
                <a:solidFill>
                  <a:srgbClr val="7030A0"/>
                </a:solidFill>
                <a:latin typeface="Arial Rounded MT Bold" pitchFamily="34" charset="0"/>
              </a:rPr>
              <a:t>9 "You shall write them on the doorposts of your house and on your gates.  </a:t>
            </a:r>
            <a:endParaRPr lang="en-US" sz="4000" dirty="0">
              <a:solidFill>
                <a:srgbClr val="7030A0"/>
              </a:solidFill>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latin typeface="Arial Rounded MT Bold" pitchFamily="34" charset="0"/>
              </a:rPr>
              <a:t>Stay close to the word of God. </a:t>
            </a:r>
          </a:p>
          <a:p>
            <a:pPr lvl="0" algn="just"/>
            <a:r>
              <a:rPr lang="en-US" sz="4000" dirty="0" smtClean="0">
                <a:solidFill>
                  <a:srgbClr val="FF0000"/>
                </a:solidFill>
                <a:latin typeface="Arial Rounded MT Bold" pitchFamily="34" charset="0"/>
              </a:rPr>
              <a:t>Absorb, meditate, abide constantly in the Word of God.</a:t>
            </a:r>
          </a:p>
          <a:p>
            <a:pPr lvl="0" algn="just"/>
            <a:r>
              <a:rPr lang="en-US" sz="4000" dirty="0" smtClean="0">
                <a:latin typeface="Arial Rounded MT Bold" pitchFamily="34" charset="0"/>
              </a:rPr>
              <a:t>Read it; memorize it; recite it; teach it to your children; teach it to others.</a:t>
            </a:r>
          </a:p>
          <a:p>
            <a:pPr lvl="0" algn="just"/>
            <a:r>
              <a:rPr lang="en-US" sz="4000" dirty="0" smtClean="0">
                <a:solidFill>
                  <a:srgbClr val="FF0000"/>
                </a:solidFill>
                <a:latin typeface="Arial Rounded MT Bold" pitchFamily="34" charset="0"/>
              </a:rPr>
              <a:t>Cling to the word of God as would a weapon as if you were being attacked by bandits.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000" dirty="0" smtClean="0">
                <a:latin typeface="Arial Rounded MT Bold" pitchFamily="34" charset="0"/>
              </a:rPr>
              <a:t>Restez proches de la parole de Dieu. Imprégnez-vous-en, </a:t>
            </a:r>
          </a:p>
          <a:p>
            <a:pPr algn="just"/>
            <a:r>
              <a:rPr lang="fr-FR" sz="4000" dirty="0" smtClean="0">
                <a:solidFill>
                  <a:srgbClr val="FF0000"/>
                </a:solidFill>
                <a:latin typeface="Arial Rounded MT Bold" pitchFamily="34" charset="0"/>
              </a:rPr>
              <a:t>Méditez-la, demeurez constamment dans la Parole de Dieu.</a:t>
            </a:r>
          </a:p>
          <a:p>
            <a:pPr algn="just"/>
            <a:r>
              <a:rPr lang="fr-FR" sz="4000" dirty="0" smtClean="0">
                <a:latin typeface="Arial Rounded MT Bold" pitchFamily="34" charset="0"/>
              </a:rPr>
              <a:t>Lisez-la ; mémorisez-la ; récitez-la, </a:t>
            </a:r>
          </a:p>
          <a:p>
            <a:pPr algn="just"/>
            <a:r>
              <a:rPr lang="fr-FR" sz="4000" dirty="0" smtClean="0">
                <a:solidFill>
                  <a:srgbClr val="FF0000"/>
                </a:solidFill>
                <a:latin typeface="Arial Rounded MT Bold" pitchFamily="34" charset="0"/>
              </a:rPr>
              <a:t>Enseignez-la à vos enfants  du matin au soir; enseignez-la aux autres.</a:t>
            </a:r>
          </a:p>
          <a:p>
            <a:pPr algn="just"/>
            <a:r>
              <a:rPr lang="fr-FR" sz="4000" dirty="0" smtClean="0">
                <a:latin typeface="Arial Rounded MT Bold" pitchFamily="34" charset="0"/>
              </a:rPr>
              <a:t>Accrochez-vous à la parole de Dieu comme à une épée à la main, à l’instar de ce que vous auriez fait si vous étiez attaqué par des bandits.</a:t>
            </a:r>
            <a:endParaRPr lang="en-US" sz="4000" dirty="0">
              <a:solidFill>
                <a:srgbClr val="7030A0"/>
              </a:solidFill>
              <a:latin typeface="Arial Rounded MT Bold"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400" b="1" dirty="0" smtClean="0">
                <a:latin typeface="Arial Rounded MT Bold" pitchFamily="34" charset="0"/>
              </a:rPr>
              <a:t>THE PROMISES OF GOD IF THE CONDITIONS ARE MET </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LES PROMESSES DE DIEU SI LES CONDITIONS SONT REMPLIES</a:t>
            </a:r>
            <a:r>
              <a:rPr lang="en-US" sz="4400" dirty="0" smtClean="0">
                <a:solidFill>
                  <a:srgbClr val="C00000"/>
                </a:solidFill>
                <a:latin typeface="Arial Rounded MT Bold" pitchFamily="34" charset="0"/>
              </a:rPr>
              <a:t> </a:t>
            </a:r>
          </a:p>
          <a:p>
            <a:pPr algn="just"/>
            <a:r>
              <a:rPr lang="fr-FR" sz="4400" dirty="0" err="1" smtClean="0">
                <a:latin typeface="Arial Rounded MT Bold" pitchFamily="34" charset="0"/>
              </a:rPr>
              <a:t>Deut</a:t>
            </a:r>
            <a:r>
              <a:rPr lang="fr-FR" sz="4400" dirty="0" smtClean="0">
                <a:latin typeface="Arial Rounded MT Bold" pitchFamily="34" charset="0"/>
              </a:rPr>
              <a:t> 6 : 10-11</a:t>
            </a:r>
            <a:endParaRPr lang="en-US" sz="4400" dirty="0" smtClean="0">
              <a:latin typeface="Arial Rounded MT Bold" pitchFamily="34" charset="0"/>
            </a:endParaRPr>
          </a:p>
          <a:p>
            <a:pPr algn="just"/>
            <a:r>
              <a:rPr lang="fr-FR" sz="4400" dirty="0" smtClean="0">
                <a:latin typeface="Arial Rounded MT Bold" pitchFamily="34" charset="0"/>
              </a:rPr>
              <a:t> 10 L'Éternel, ton Dieu, te fera entrer dans le pays qu'il a juré à tes pères, à Abraham, à Isaac et à Jacob, de te donner. </a:t>
            </a:r>
          </a:p>
          <a:p>
            <a:pPr algn="just"/>
            <a:r>
              <a:rPr lang="fr-FR" sz="4400" dirty="0" smtClean="0">
                <a:solidFill>
                  <a:srgbClr val="C00000"/>
                </a:solidFill>
                <a:latin typeface="Arial Rounded MT Bold" pitchFamily="34" charset="0"/>
              </a:rPr>
              <a:t>Tu posséderas de grandes et bonnes villes que tu n'as point bâties,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4400" b="1" dirty="0" smtClean="0">
                <a:latin typeface="Arial Rounded MT Bold" pitchFamily="34" charset="0"/>
              </a:rPr>
              <a:t>THE PROMISES OF GOD IF THE CONDITIONS ARE MET </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LES PROMESSES DE DIEU SI LES CONDITIONS SONT REMPLIES</a:t>
            </a:r>
            <a:r>
              <a:rPr lang="en-US" sz="4400" dirty="0" smtClean="0">
                <a:solidFill>
                  <a:srgbClr val="C00000"/>
                </a:solidFill>
                <a:latin typeface="Arial Rounded MT Bold" pitchFamily="34" charset="0"/>
              </a:rPr>
              <a:t> </a:t>
            </a:r>
          </a:p>
          <a:p>
            <a:pPr algn="just"/>
            <a:r>
              <a:rPr lang="fr-FR" sz="4400" dirty="0" smtClean="0">
                <a:latin typeface="Arial Rounded MT Bold" pitchFamily="34" charset="0"/>
              </a:rPr>
              <a:t>De 6:11 des maisons qui sont pleines de </a:t>
            </a:r>
            <a:r>
              <a:rPr lang="fr-FR" sz="4400" dirty="0" smtClean="0">
                <a:solidFill>
                  <a:srgbClr val="C00000"/>
                </a:solidFill>
                <a:latin typeface="Arial Rounded MT Bold" pitchFamily="34" charset="0"/>
              </a:rPr>
              <a:t>toutes sortes de biens </a:t>
            </a:r>
            <a:r>
              <a:rPr lang="fr-FR" sz="4400" dirty="0" smtClean="0">
                <a:latin typeface="Arial Rounded MT Bold" pitchFamily="34" charset="0"/>
              </a:rPr>
              <a:t>et que tu n'as point remplies, des </a:t>
            </a:r>
            <a:r>
              <a:rPr lang="fr-FR" sz="4400" dirty="0" smtClean="0">
                <a:solidFill>
                  <a:srgbClr val="C00000"/>
                </a:solidFill>
                <a:latin typeface="Arial Rounded MT Bold" pitchFamily="34" charset="0"/>
              </a:rPr>
              <a:t>citernes creusées </a:t>
            </a:r>
            <a:r>
              <a:rPr lang="fr-FR" sz="4400" dirty="0" smtClean="0">
                <a:latin typeface="Arial Rounded MT Bold" pitchFamily="34" charset="0"/>
              </a:rPr>
              <a:t>que tu n'as point creusées, </a:t>
            </a:r>
            <a:r>
              <a:rPr lang="fr-FR" sz="4400" dirty="0" smtClean="0">
                <a:solidFill>
                  <a:srgbClr val="C00000"/>
                </a:solidFill>
                <a:latin typeface="Arial Rounded MT Bold" pitchFamily="34" charset="0"/>
              </a:rPr>
              <a:t>des vignes et des oliviers</a:t>
            </a:r>
            <a:r>
              <a:rPr lang="fr-FR" sz="4400" dirty="0" smtClean="0">
                <a:latin typeface="Arial Rounded MT Bold" pitchFamily="34" charset="0"/>
              </a:rPr>
              <a:t> que tu n'as point plantés</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latin typeface="Arial Rounded MT Bold" pitchFamily="34" charset="0"/>
              </a:rPr>
              <a:t>The promises of God are certain if we obey his commandments and follow His precepts.</a:t>
            </a:r>
          </a:p>
          <a:p>
            <a:pPr lvl="0" algn="just"/>
            <a:r>
              <a:rPr lang="en-US" sz="4400" dirty="0" smtClean="0">
                <a:solidFill>
                  <a:srgbClr val="FF0000"/>
                </a:solidFill>
                <a:latin typeface="Arial Rounded MT Bold" pitchFamily="34" charset="0"/>
              </a:rPr>
              <a:t>We all love the promises; we claim them in our prayers; we declare them over our lives.</a:t>
            </a:r>
          </a:p>
          <a:p>
            <a:pPr lvl="0" algn="just"/>
            <a:r>
              <a:rPr lang="en-US" sz="4400" dirty="0" smtClean="0">
                <a:latin typeface="Arial Rounded MT Bold" pitchFamily="34" charset="0"/>
              </a:rPr>
              <a:t>We often forget our side of the bargain while claiming the God’ side of it.</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dirty="0" smtClean="0">
                <a:latin typeface="Arial Rounded MT Bold" pitchFamily="34" charset="0"/>
              </a:rPr>
              <a:t>Yes, you can have the most prosperous year while others maybe heading for disaster.</a:t>
            </a:r>
          </a:p>
          <a:p>
            <a:pPr lvl="0" algn="just"/>
            <a:r>
              <a:rPr lang="en-US" sz="5400" dirty="0" smtClean="0">
                <a:solidFill>
                  <a:srgbClr val="FF0000"/>
                </a:solidFill>
                <a:latin typeface="Arial Rounded MT Bold" pitchFamily="34" charset="0"/>
              </a:rPr>
              <a:t>God can turn the situation around if we obey His words.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latin typeface="Arial Rounded MT Bold" pitchFamily="34" charset="0"/>
              </a:rPr>
              <a:t>Les promesses de Dieu sont certaines si nous obéissons à ses commandements et suivons ses préceptes.</a:t>
            </a:r>
          </a:p>
          <a:p>
            <a:pPr algn="just"/>
            <a:r>
              <a:rPr lang="fr-FR" sz="4400" dirty="0" smtClean="0">
                <a:solidFill>
                  <a:srgbClr val="FF0000"/>
                </a:solidFill>
                <a:latin typeface="Arial Rounded MT Bold" pitchFamily="34" charset="0"/>
              </a:rPr>
              <a:t>Nous aimons tous les promesses de Dieu; nous les invoquons dans nos prières ; nous les proclamons sur nos vies.</a:t>
            </a:r>
          </a:p>
          <a:p>
            <a:pPr algn="just"/>
            <a:r>
              <a:rPr lang="fr-FR" sz="4400" dirty="0" smtClean="0">
                <a:latin typeface="Arial Rounded MT Bold" pitchFamily="34" charset="0"/>
              </a:rPr>
              <a:t>Nous oublions souvent notre part du contrat tout en réclamant celle qui revient à Dieu.</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dirty="0" smtClean="0">
                <a:latin typeface="Arial Rounded MT Bold" pitchFamily="34" charset="0"/>
              </a:rPr>
              <a:t>Oui, vous pouvez vivre une année des plus prospères tandis que d'autres se dirigent peut-être vers le désastre.</a:t>
            </a:r>
          </a:p>
          <a:p>
            <a:pPr algn="just"/>
            <a:r>
              <a:rPr lang="fr-FR" sz="4800" dirty="0" smtClean="0">
                <a:solidFill>
                  <a:srgbClr val="FF0000"/>
                </a:solidFill>
                <a:latin typeface="Arial Rounded MT Bold" pitchFamily="34" charset="0"/>
              </a:rPr>
              <a:t>Dieu peut renverser la situation si et quand nous obéissons à sa parole.</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algn="just"/>
            <a:r>
              <a:rPr lang="en-US" sz="4000" b="1" dirty="0" smtClean="0">
                <a:latin typeface="Arial Rounded MT Bold" pitchFamily="34" charset="0"/>
              </a:rPr>
              <a:t>THE WARNING OF GOD IF THE CONDITIONS ARE NOT MET</a:t>
            </a:r>
            <a:endParaRPr lang="en-US" sz="4000" dirty="0" smtClean="0">
              <a:latin typeface="Arial Rounded MT Bold" pitchFamily="34" charset="0"/>
            </a:endParaRPr>
          </a:p>
          <a:p>
            <a:pPr algn="just"/>
            <a:r>
              <a:rPr lang="fr-FR" sz="4000" b="1" dirty="0" smtClean="0">
                <a:solidFill>
                  <a:srgbClr val="0000FF"/>
                </a:solidFill>
                <a:latin typeface="Arial Rounded MT Bold" pitchFamily="34" charset="0"/>
              </a:rPr>
              <a:t>LA MENACE DE DIEU SI LES CONDITIONS NE SONTS PAS REMPLIES</a:t>
            </a:r>
            <a:r>
              <a:rPr lang="en-US" sz="4000" dirty="0" smtClean="0">
                <a:solidFill>
                  <a:srgbClr val="0000FF"/>
                </a:solidFill>
                <a:latin typeface="Arial Rounded MT Bold" pitchFamily="34" charset="0"/>
              </a:rPr>
              <a:t> </a:t>
            </a:r>
          </a:p>
          <a:p>
            <a:pPr algn="just"/>
            <a:r>
              <a:rPr lang="fr-FR" sz="4000" dirty="0" err="1" smtClean="0">
                <a:latin typeface="Arial Rounded MT Bold" pitchFamily="34" charset="0"/>
              </a:rPr>
              <a:t>Deut</a:t>
            </a:r>
            <a:r>
              <a:rPr lang="fr-FR" sz="4000" dirty="0" smtClean="0">
                <a:latin typeface="Arial Rounded MT Bold" pitchFamily="34" charset="0"/>
              </a:rPr>
              <a:t> 6 : 12-15</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12 Lorsque tu mangeras et te rassasieras, garde-toi d'oublier l'Éternel, qui t'a fait sortir du pays d'Égypte, de la maison de servitude.</a:t>
            </a:r>
            <a:endParaRPr lang="en-US" sz="4000" dirty="0" smtClean="0">
              <a:solidFill>
                <a:srgbClr val="0000FF"/>
              </a:solidFill>
              <a:latin typeface="Arial Rounded MT Bold" pitchFamily="34" charset="0"/>
            </a:endParaRPr>
          </a:p>
          <a:p>
            <a:pPr algn="just"/>
            <a:r>
              <a:rPr lang="en-US" sz="4000" dirty="0" smtClean="0">
                <a:latin typeface="Arial Rounded MT Bold" pitchFamily="34" charset="0"/>
              </a:rPr>
              <a:t>12 "then beware, lest you forget the LORD who brought you out of the land of Egypt, from the house of bondage.</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en-US" sz="4000" dirty="0" smtClean="0">
                <a:latin typeface="Arial Rounded MT Bold" pitchFamily="34" charset="0"/>
              </a:rPr>
              <a:t>Each time we cross to a new year, it is as crossing the frontier of the Jordan River.</a:t>
            </a:r>
          </a:p>
          <a:p>
            <a:pPr lvl="0" algn="just"/>
            <a:r>
              <a:rPr lang="en-US" sz="4000" dirty="0" smtClean="0">
                <a:solidFill>
                  <a:srgbClr val="0000FF"/>
                </a:solidFill>
                <a:latin typeface="Arial Rounded MT Bold" pitchFamily="34" charset="0"/>
              </a:rPr>
              <a:t>There are endless of possibilities of blessings and abundance, yet there are mighty enemies to conquer.</a:t>
            </a:r>
          </a:p>
          <a:p>
            <a:pPr lvl="0" algn="just"/>
            <a:r>
              <a:rPr lang="en-US" sz="4000" dirty="0" smtClean="0">
                <a:latin typeface="Arial Rounded MT Bold" pitchFamily="34" charset="0"/>
              </a:rPr>
              <a:t>There is the discipline you must abide by for God to remain on your side.</a:t>
            </a:r>
          </a:p>
          <a:p>
            <a:pPr lvl="0" algn="just"/>
            <a:r>
              <a:rPr lang="en-US" sz="4000" dirty="0" smtClean="0">
                <a:solidFill>
                  <a:srgbClr val="0000FF"/>
                </a:solidFill>
                <a:latin typeface="Arial Rounded MT Bold" pitchFamily="34" charset="0"/>
              </a:rPr>
              <a:t>There will eradication that must take place.</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dirty="0" smtClean="0">
                <a:latin typeface="Arial Rounded MT Bold" pitchFamily="34" charset="0"/>
              </a:rPr>
              <a:t>There are habits of the former inhabitants of the land that you must avoid at all cost.</a:t>
            </a:r>
          </a:p>
          <a:p>
            <a:pPr lvl="0" algn="just"/>
            <a:r>
              <a:rPr lang="en-US" sz="4000" dirty="0" smtClean="0">
                <a:solidFill>
                  <a:srgbClr val="0000FF"/>
                </a:solidFill>
                <a:latin typeface="Arial Rounded MT Bold" pitchFamily="34" charset="0"/>
              </a:rPr>
              <a:t>It’s not just milk and honey that you will find in the land, but there are giants to conquer.</a:t>
            </a:r>
          </a:p>
          <a:p>
            <a:pPr lvl="0" algn="just"/>
            <a:r>
              <a:rPr lang="en-US" sz="4000" dirty="0" smtClean="0">
                <a:latin typeface="Arial Rounded MT Bold" pitchFamily="34" charset="0"/>
              </a:rPr>
              <a:t>Your faith and your dependence must constantly be fastened in God</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smtClean="0">
                <a:latin typeface="Arial Rounded MT Bold" pitchFamily="34" charset="0"/>
              </a:rPr>
              <a:t>Chaque fois que nous franchissons le seuil d'une nouvelle année, c'est comme traverser la frontière du Jourdain.</a:t>
            </a:r>
          </a:p>
          <a:p>
            <a:pPr lvl="0" algn="just"/>
            <a:r>
              <a:rPr lang="fr-FR" sz="4000" dirty="0" smtClean="0">
                <a:solidFill>
                  <a:srgbClr val="0000FF"/>
                </a:solidFill>
                <a:latin typeface="Arial Rounded MT Bold" pitchFamily="34" charset="0"/>
              </a:rPr>
              <a:t>Des possibilités infinies de bénédictions et d'abondance s'offrent à nous, mais il y a aussi de puissants ennemis à vaincre.</a:t>
            </a:r>
          </a:p>
          <a:p>
            <a:pPr lvl="0" algn="just"/>
            <a:r>
              <a:rPr lang="fr-FR" sz="4000" dirty="0" smtClean="0">
                <a:latin typeface="Arial Rounded MT Bold" pitchFamily="34" charset="0"/>
              </a:rPr>
              <a:t>Il y a une discipline à respecter pour que Dieu reste à nos côtés.</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000" dirty="0" smtClean="0">
                <a:latin typeface="Arial Rounded MT Bold" pitchFamily="34" charset="0"/>
              </a:rPr>
              <a:t>Des choses qui doivent être éradiquées.</a:t>
            </a:r>
          </a:p>
          <a:p>
            <a:pPr lvl="0" algn="just"/>
            <a:r>
              <a:rPr lang="fr-FR" sz="4000" dirty="0" smtClean="0">
                <a:solidFill>
                  <a:srgbClr val="0000FF"/>
                </a:solidFill>
                <a:latin typeface="Arial Rounded MT Bold" pitchFamily="34" charset="0"/>
              </a:rPr>
              <a:t>Il y a des habitudes des anciens habitants du pays que vous devez éviter à tout prix.</a:t>
            </a:r>
          </a:p>
          <a:p>
            <a:pPr lvl="0" algn="just"/>
            <a:r>
              <a:rPr lang="fr-FR" sz="4000" dirty="0" smtClean="0">
                <a:latin typeface="Arial Rounded MT Bold" pitchFamily="34" charset="0"/>
              </a:rPr>
              <a:t>Vous ne trouverez pas seulement du lait et du miel dans ce pays, mais aussi des géants à affronter.</a:t>
            </a:r>
          </a:p>
          <a:p>
            <a:pPr lvl="0" algn="just"/>
            <a:r>
              <a:rPr lang="fr-FR" sz="4000" dirty="0" smtClean="0">
                <a:solidFill>
                  <a:srgbClr val="0000FF"/>
                </a:solidFill>
                <a:latin typeface="Arial Rounded MT Bold" pitchFamily="34" charset="0"/>
              </a:rPr>
              <a:t>Votre foi et votre confiance doivent être constamment ancrées en Dieu.</a:t>
            </a:r>
          </a:p>
          <a:p>
            <a:pPr lvl="0" algn="just"/>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r>
              <a:rPr lang="en-US" sz="4000" b="1" dirty="0" smtClean="0">
                <a:solidFill>
                  <a:srgbClr val="FF0000"/>
                </a:solidFill>
                <a:latin typeface="Arial Rounded MT Bold" pitchFamily="34" charset="0"/>
              </a:rPr>
              <a:t>CONCLUSION</a:t>
            </a:r>
            <a:endParaRPr lang="en-US" sz="4000" dirty="0" smtClean="0">
              <a:solidFill>
                <a:srgbClr val="FF0000"/>
              </a:solidFill>
              <a:latin typeface="Arial Rounded MT Bold" pitchFamily="34" charset="0"/>
            </a:endParaRPr>
          </a:p>
          <a:p>
            <a:pPr lvl="0" algn="just"/>
            <a:r>
              <a:rPr lang="en-US" sz="4000" dirty="0" smtClean="0">
                <a:solidFill>
                  <a:srgbClr val="003300"/>
                </a:solidFill>
                <a:latin typeface="Arial Rounded MT Bold" pitchFamily="34" charset="0"/>
              </a:rPr>
              <a:t>In spite of the countless worries that this coming year seems to promise, it can all be well with you if you follow the precepts of God. </a:t>
            </a:r>
          </a:p>
          <a:p>
            <a:pPr lvl="0" algn="just"/>
            <a:r>
              <a:rPr lang="fr-FR" sz="4000" dirty="0" smtClean="0">
                <a:solidFill>
                  <a:srgbClr val="FF0000"/>
                </a:solidFill>
                <a:latin typeface="Arial Rounded MT Bold" pitchFamily="34" charset="0"/>
              </a:rPr>
              <a:t>Malgré les innombrables soucis que cette année à venir semble promettre, tout ira bien pour vous si vous suivez les préceptes de Dieu.</a:t>
            </a:r>
            <a:r>
              <a:rPr lang="en-US" sz="4000" dirty="0" smtClean="0">
                <a:solidFill>
                  <a:srgbClr val="FF0000"/>
                </a:solidFill>
                <a:latin typeface="Arial Rounded MT Bold" pitchFamily="34" charset="0"/>
              </a:rPr>
              <a:t> </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dirty="0" smtClean="0">
                <a:solidFill>
                  <a:srgbClr val="003300"/>
                </a:solidFill>
                <a:latin typeface="Arial Rounded MT Bold" pitchFamily="34" charset="0"/>
              </a:rPr>
              <a:t>As I finish, I want all you to meditate and ponder on the following verses in Isaiah 43 verses 1 to 4.</a:t>
            </a:r>
          </a:p>
          <a:p>
            <a:pPr algn="just"/>
            <a:r>
              <a:rPr lang="fr-FR" sz="4400" dirty="0" smtClean="0">
                <a:solidFill>
                  <a:srgbClr val="FF0000"/>
                </a:solidFill>
                <a:latin typeface="Arial Rounded MT Bold" pitchFamily="34" charset="0"/>
              </a:rPr>
              <a:t>Pour conclure, je vous invite tous à méditer et à réfléchir sur les versets suivants d‘Esaïe, chapitre 43, versets 1 à 4.</a:t>
            </a:r>
            <a:r>
              <a:rPr lang="en-US" sz="4400" dirty="0" smtClean="0">
                <a:solidFill>
                  <a:srgbClr val="FF0000"/>
                </a:solidFill>
                <a:latin typeface="Arial Rounded MT Bold" pitchFamily="34" charset="0"/>
              </a:rPr>
              <a:t> </a:t>
            </a:r>
            <a:r>
              <a:rPr lang="fr-FR" sz="4400" dirty="0" smtClean="0">
                <a:solidFill>
                  <a:srgbClr val="003300"/>
                </a:solidFill>
                <a:latin typeface="Arial Rounded MT Bold" pitchFamily="34" charset="0"/>
              </a:rPr>
              <a:t> </a:t>
            </a:r>
            <a:endParaRPr lang="en-US" sz="44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dirty="0" err="1" smtClean="0">
                <a:solidFill>
                  <a:srgbClr val="FF0000"/>
                </a:solidFill>
                <a:latin typeface="Arial Rounded MT Bold" pitchFamily="34" charset="0"/>
              </a:rPr>
              <a:t>Ésaïe</a:t>
            </a:r>
            <a:r>
              <a:rPr lang="fr-FR" sz="4000" dirty="0" smtClean="0">
                <a:solidFill>
                  <a:srgbClr val="FF0000"/>
                </a:solidFill>
                <a:latin typeface="Arial Rounded MT Bold" pitchFamily="34" charset="0"/>
              </a:rPr>
              <a:t> 43 : 1-4</a:t>
            </a:r>
            <a:endParaRPr lang="en-US" sz="4000" dirty="0" smtClean="0">
              <a:solidFill>
                <a:srgbClr val="FF0000"/>
              </a:solidFill>
              <a:latin typeface="Arial Rounded MT Bold" pitchFamily="34" charset="0"/>
            </a:endParaRPr>
          </a:p>
          <a:p>
            <a:pPr algn="just"/>
            <a:r>
              <a:rPr lang="fr-FR" sz="4000" dirty="0" smtClean="0">
                <a:solidFill>
                  <a:srgbClr val="003300"/>
                </a:solidFill>
                <a:latin typeface="Arial Rounded MT Bold" pitchFamily="34" charset="0"/>
              </a:rPr>
              <a:t>Isa 43:1 ¶ Ainsi parle maintenant l'Éternel, qui t'a créé, ô Jacob! Celui qui t'a formé, ô Israël! Ne crains rien, car je te rachète, Je t'appelle par ton nom: tu es à moi! </a:t>
            </a:r>
            <a:endParaRPr lang="en-US" sz="4000" dirty="0" smtClean="0">
              <a:solidFill>
                <a:srgbClr val="003300"/>
              </a:solidFill>
              <a:latin typeface="Arial Rounded MT Bold" pitchFamily="34" charset="0"/>
            </a:endParaRPr>
          </a:p>
          <a:p>
            <a:pPr algn="just"/>
            <a:r>
              <a:rPr lang="en-US" sz="4000" dirty="0" smtClean="0">
                <a:solidFill>
                  <a:srgbClr val="FF0000"/>
                </a:solidFill>
                <a:latin typeface="Arial Rounded MT Bold" pitchFamily="34" charset="0"/>
              </a:rPr>
              <a:t> 1 ¶ But now, thus says the LORD, who created you, O Jacob, And He who formed you, O Israel: "Fear not, for I have redeemed you; I have called you by your name; You are Mine. </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dirty="0" smtClean="0">
                <a:solidFill>
                  <a:srgbClr val="003300"/>
                </a:solidFill>
                <a:latin typeface="Arial Rounded MT Bold" pitchFamily="34" charset="0"/>
              </a:rPr>
              <a:t>2 Si tu traverses les eaux, je serai avec toi; Et les fleuves, ils ne te submergeront point; Si tu marches dans le feu, tu ne te brûleras pas, Et la flamme ne t'embrasera pas. </a:t>
            </a:r>
            <a:endParaRPr lang="en-US" sz="4000" dirty="0" smtClean="0">
              <a:solidFill>
                <a:srgbClr val="003300"/>
              </a:solidFill>
              <a:latin typeface="Arial Rounded MT Bold" pitchFamily="34" charset="0"/>
            </a:endParaRPr>
          </a:p>
          <a:p>
            <a:pPr algn="just"/>
            <a:r>
              <a:rPr lang="fr-FR" sz="4000" dirty="0" smtClean="0">
                <a:solidFill>
                  <a:srgbClr val="FF0000"/>
                </a:solidFill>
                <a:latin typeface="Arial Rounded MT Bold" pitchFamily="34" charset="0"/>
              </a:rPr>
              <a:t> </a:t>
            </a:r>
            <a:r>
              <a:rPr lang="en-US" sz="4000" dirty="0" smtClean="0">
                <a:solidFill>
                  <a:srgbClr val="FF0000"/>
                </a:solidFill>
                <a:latin typeface="Arial Rounded MT Bold" pitchFamily="34" charset="0"/>
              </a:rPr>
              <a:t>2 When you pass through the waters, I will be with you; And through the rivers, they shall not overflow you. When you walk through the fire, you shall not be burned, Nor shall the flame scorch you. </a:t>
            </a:r>
          </a:p>
          <a:p>
            <a:pPr algn="just"/>
            <a:endParaRPr lang="en-US" sz="40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3300"/>
                </a:solidFill>
                <a:latin typeface="Arial Rounded MT Bold" pitchFamily="34" charset="0"/>
              </a:rPr>
              <a:t>3 Car je suis l'Éternel, ton Dieu, Le Saint d'Israël, ton sauveur; Je donne l'Égypte pour ta rançon, L'Éthiopie et Saba à ta place. </a:t>
            </a:r>
            <a:endParaRPr lang="en-US" sz="4000" dirty="0" smtClean="0">
              <a:solidFill>
                <a:srgbClr val="003300"/>
              </a:solidFill>
              <a:latin typeface="Arial Rounded MT Bold" pitchFamily="34" charset="0"/>
            </a:endParaRPr>
          </a:p>
          <a:p>
            <a:pPr algn="just"/>
            <a:r>
              <a:rPr lang="fr-FR" sz="4000" dirty="0" smtClean="0">
                <a:solidFill>
                  <a:srgbClr val="FF0000"/>
                </a:solidFill>
                <a:latin typeface="Arial Rounded MT Bold" pitchFamily="34" charset="0"/>
              </a:rPr>
              <a:t> </a:t>
            </a:r>
            <a:r>
              <a:rPr lang="en-US" sz="4000" dirty="0" smtClean="0">
                <a:solidFill>
                  <a:srgbClr val="FF0000"/>
                </a:solidFill>
                <a:latin typeface="Arial Rounded MT Bold" pitchFamily="34" charset="0"/>
              </a:rPr>
              <a:t>3 For I am the LORD your God, The Holy One of Israel, your Savior; I gave Egypt for your ransom, Ethiopia and </a:t>
            </a:r>
            <a:r>
              <a:rPr lang="en-US" sz="4000" dirty="0" err="1" smtClean="0">
                <a:solidFill>
                  <a:srgbClr val="FF0000"/>
                </a:solidFill>
                <a:latin typeface="Arial Rounded MT Bold" pitchFamily="34" charset="0"/>
              </a:rPr>
              <a:t>Seba</a:t>
            </a:r>
            <a:r>
              <a:rPr lang="en-US" sz="4000" dirty="0" smtClean="0">
                <a:solidFill>
                  <a:srgbClr val="FF0000"/>
                </a:solidFill>
                <a:latin typeface="Arial Rounded MT Bold" pitchFamily="34" charset="0"/>
              </a:rPr>
              <a:t> in your place. </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3300"/>
                </a:solidFill>
                <a:latin typeface="Arial Rounded MT Bold" pitchFamily="34" charset="0"/>
              </a:rPr>
              <a:t>4 Parce que tu as du prix à mes yeux, Parce que tu es honoré et que je t'aime, Je donne des hommes à ta place, Et des peuples pour ta vie. </a:t>
            </a:r>
            <a:endParaRPr lang="en-US" sz="4000" dirty="0" smtClean="0">
              <a:solidFill>
                <a:srgbClr val="003300"/>
              </a:solidFill>
              <a:latin typeface="Arial Rounded MT Bold" pitchFamily="34" charset="0"/>
            </a:endParaRPr>
          </a:p>
          <a:p>
            <a:pPr algn="just"/>
            <a:r>
              <a:rPr lang="fr-FR" sz="4000" dirty="0" smtClean="0">
                <a:solidFill>
                  <a:srgbClr val="FF0000"/>
                </a:solidFill>
                <a:latin typeface="Arial Rounded MT Bold" pitchFamily="34" charset="0"/>
              </a:rPr>
              <a:t> </a:t>
            </a:r>
            <a:r>
              <a:rPr lang="en-US" sz="4000" dirty="0" smtClean="0">
                <a:solidFill>
                  <a:srgbClr val="FF0000"/>
                </a:solidFill>
                <a:latin typeface="Arial Rounded MT Bold" pitchFamily="34" charset="0"/>
              </a:rPr>
              <a:t>4 Since you were precious in My sight, You have been honored, And I have loved you; Therefore I will give men for you, And people for your life.                                     </a:t>
            </a:r>
            <a:r>
              <a:rPr lang="en-US" sz="4000" dirty="0" smtClean="0">
                <a:solidFill>
                  <a:srgbClr val="003300"/>
                </a:solidFill>
                <a:latin typeface="Arial Rounded MT Bold" pitchFamily="34" charset="0"/>
              </a:rPr>
              <a:t>AMEN!</a:t>
            </a:r>
            <a:endParaRPr lang="en-US" sz="40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smtClean="0">
                <a:solidFill>
                  <a:schemeClr val="bg1"/>
                </a:solidFill>
              </a:rPr>
              <a:t>SAINTE CÈNE</a:t>
            </a:r>
            <a:endParaRPr lang="en-US" sz="8800" dirty="0">
              <a:solidFill>
                <a:schemeClr val="bg1"/>
              </a:solidFil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smtClean="0">
                <a:solidFill>
                  <a:srgbClr val="0000CC"/>
                </a:solidFill>
                <a:latin typeface="Arial Rounded MT Bold" pitchFamily="34" charset="0"/>
              </a:rPr>
              <a:t>Mon corps mon cœur mon âme # 137 CEF</a:t>
            </a:r>
            <a:endParaRPr lang="en-US" sz="2800" dirty="0" smtClean="0">
              <a:solidFill>
                <a:srgbClr val="0000CC"/>
              </a:solidFill>
              <a:latin typeface="Arial Rounded MT Bold" pitchFamily="34" charset="0"/>
            </a:endParaRPr>
          </a:p>
          <a:p>
            <a:pPr marL="0" indent="0" algn="ctr">
              <a:buNone/>
            </a:pPr>
            <a:r>
              <a:rPr lang="fr-CA" sz="2800" b="1" dirty="0" smtClean="0">
                <a:solidFill>
                  <a:srgbClr val="0000CC"/>
                </a:solidFill>
                <a:latin typeface="Arial Rounded MT Bold" pitchFamily="34" charset="0"/>
              </a:rPr>
              <a:t>1</a:t>
            </a:r>
            <a:r>
              <a:rPr lang="fr-CA" sz="2800" dirty="0" smtClean="0">
                <a:solidFill>
                  <a:schemeClr val="tx1"/>
                </a:solidFill>
                <a:latin typeface="Arial Rounded MT Bold" pitchFamily="34" charset="0"/>
              </a:rPr>
              <a:t/>
            </a:r>
            <a:br>
              <a:rPr lang="fr-CA" sz="2800" dirty="0" smtClean="0">
                <a:solidFill>
                  <a:schemeClr val="tx1"/>
                </a:solidFill>
                <a:latin typeface="Arial Rounded MT Bold" pitchFamily="34" charset="0"/>
              </a:rPr>
            </a:br>
            <a:r>
              <a:rPr lang="fr-CA" sz="4000" dirty="0" smtClean="0">
                <a:solidFill>
                  <a:schemeClr val="tx1"/>
                </a:solidFill>
                <a:latin typeface="Arial Rounded MT Bold" pitchFamily="34" charset="0"/>
              </a:rPr>
              <a:t>Mon corps, mon cœur, mon âme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Ne m'appartiennent plus;</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Ton amour les réclames;</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Ils sont à toi, Jésus!</a:t>
            </a:r>
            <a:endParaRPr lang="en-US" sz="4000" dirty="0" smtClean="0">
              <a:solidFill>
                <a:schemeClr val="tx1"/>
              </a:solidFill>
              <a:latin typeface="Arial Rounded MT Bold" pitchFamily="34" charset="0"/>
            </a:endParaRPr>
          </a:p>
          <a:p>
            <a:pPr marL="0" indent="0" algn="ctr">
              <a:buNone/>
            </a:pPr>
            <a:r>
              <a:rPr lang="fr-CA" sz="4000" b="1" dirty="0" smtClean="0">
                <a:solidFill>
                  <a:srgbClr val="0000CC"/>
                </a:solidFill>
                <a:latin typeface="Arial Rounded MT Bold" pitchFamily="34" charset="0"/>
              </a:rPr>
              <a:t>[Refrain]</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b="1" dirty="0" smtClean="0">
                <a:solidFill>
                  <a:schemeClr val="accent1">
                    <a:lumMod val="75000"/>
                  </a:schemeClr>
                </a:solidFill>
                <a:latin typeface="Arial Rounded MT Bold" pitchFamily="34" charset="0"/>
              </a:rPr>
              <a:t>Reçois mon sacrifice,</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Il est sur mon autel!</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Esprit, Esprit, descends!</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J'attends le feu du ciel.</a:t>
            </a:r>
            <a:endParaRPr lang="en-US" sz="4000" dirty="0" smtClean="0">
              <a:solidFill>
                <a:schemeClr val="accent1">
                  <a:lumMod val="75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4000" b="1" dirty="0" smtClean="0">
                <a:solidFill>
                  <a:srgbClr val="0000CC"/>
                </a:solidFill>
                <a:latin typeface="Arial Rounded MT Bold" pitchFamily="34" charset="0"/>
              </a:rPr>
              <a:t>2</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En toi je me confie,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Je m'abandonne à Toi;</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Ton sang me purifie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Et ta grâce est ma Loi.</a:t>
            </a:r>
            <a:endParaRPr lang="en-US" sz="4000" dirty="0" smtClean="0">
              <a:solidFill>
                <a:schemeClr val="tx1"/>
              </a:solidFill>
              <a:latin typeface="Arial Rounded MT Bold" pitchFamily="34" charset="0"/>
            </a:endParaRPr>
          </a:p>
          <a:p>
            <a:pPr marL="0" indent="0" algn="ctr">
              <a:buNone/>
            </a:pPr>
            <a:r>
              <a:rPr lang="fr-CA" sz="4000" b="1" dirty="0" smtClean="0">
                <a:solidFill>
                  <a:srgbClr val="0000CC"/>
                </a:solidFill>
                <a:latin typeface="Arial Rounded MT Bold" pitchFamily="34" charset="0"/>
              </a:rPr>
              <a:t>[Refrain]</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b="1" dirty="0" smtClean="0">
                <a:solidFill>
                  <a:schemeClr val="accent1">
                    <a:lumMod val="75000"/>
                  </a:schemeClr>
                </a:solidFill>
                <a:latin typeface="Arial Rounded MT Bold" pitchFamily="34" charset="0"/>
              </a:rPr>
              <a:t>Reçois mon sacrifice,</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Il est sur mon autel!</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Esprit, Esprit, descends!</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J'attends le feu du ciel.</a:t>
            </a:r>
            <a:endParaRPr lang="en-US" sz="4000" dirty="0" smtClean="0">
              <a:solidFill>
                <a:schemeClr val="accent1">
                  <a:lumMod val="75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smtClean="0">
                <a:solidFill>
                  <a:srgbClr val="0000CC"/>
                </a:solidFill>
                <a:latin typeface="Arial Rounded MT Bold" pitchFamily="34" charset="0"/>
              </a:rPr>
              <a:t>3</a:t>
            </a:r>
            <a:r>
              <a:rPr lang="fr-CA" sz="2800" dirty="0" smtClean="0">
                <a:solidFill>
                  <a:schemeClr val="tx1"/>
                </a:solidFill>
                <a:latin typeface="Arial Rounded MT Bold" pitchFamily="34" charset="0"/>
              </a:rPr>
              <a:t/>
            </a:r>
            <a:br>
              <a:rPr lang="fr-CA" sz="2800" dirty="0" smtClean="0">
                <a:solidFill>
                  <a:schemeClr val="tx1"/>
                </a:solidFill>
                <a:latin typeface="Arial Rounded MT Bold" pitchFamily="34" charset="0"/>
              </a:rPr>
            </a:br>
            <a:r>
              <a:rPr lang="fr-CA" sz="4000" dirty="0" smtClean="0">
                <a:solidFill>
                  <a:schemeClr val="tx1"/>
                </a:solidFill>
                <a:latin typeface="Arial Rounded MT Bold" pitchFamily="34" charset="0"/>
              </a:rPr>
              <a:t>Consacre mon offrande,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Mets ton sceau sur mon cœur!</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Le sceau que je demande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C'est ton Esprit, Seigneur.</a:t>
            </a:r>
          </a:p>
          <a:p>
            <a:pPr marL="0" indent="0" algn="ctr">
              <a:buNone/>
            </a:pPr>
            <a:r>
              <a:rPr lang="fr-CA" sz="4000" b="1" dirty="0" smtClean="0">
                <a:solidFill>
                  <a:srgbClr val="0000CC"/>
                </a:solidFill>
                <a:latin typeface="Arial Rounded MT Bold" pitchFamily="34" charset="0"/>
              </a:rPr>
              <a:t>[Refrain]</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b="1" dirty="0" smtClean="0">
                <a:solidFill>
                  <a:schemeClr val="accent1">
                    <a:lumMod val="75000"/>
                  </a:schemeClr>
                </a:solidFill>
                <a:latin typeface="Arial Rounded MT Bold" pitchFamily="34" charset="0"/>
              </a:rPr>
              <a:t>Reçois mon sacrifice,</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Il est sur mon autel!</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Esprit, Esprit, descends!</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J'attends le feu du ciel.</a:t>
            </a:r>
            <a:endParaRPr lang="en-US" sz="4000" dirty="0" smtClean="0">
              <a:solidFill>
                <a:schemeClr val="accent1">
                  <a:lumMod val="75000"/>
                </a:schemeClr>
              </a:solidFill>
              <a:latin typeface="Arial Rounded MT Bold" pitchFamily="34" charset="0"/>
            </a:endParaRPr>
          </a:p>
          <a:p>
            <a:pPr marL="0" indent="0" algn="ctr">
              <a:buNone/>
            </a:pPr>
            <a:endParaRPr lang="en-US" sz="28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smtClean="0"/>
              <a:t>1 Corinthiens 11: 23-34</a:t>
            </a:r>
            <a:endParaRPr lang="en-US" sz="3200" dirty="0" smtClean="0"/>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smtClean="0">
              <a:latin typeface="Arial Unicode MS" pitchFamily="34" charset="-128"/>
              <a:ea typeface="Arial Unicode MS" pitchFamily="34" charset="-128"/>
              <a:cs typeface="Arial Unicode MS" pitchFamily="34" charset="-128"/>
            </a:endParaRPr>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smtClean="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smtClean="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27 C'est pourquoi celui qui mangera le pain ou boira la coupe du Seigneur indignement, sera coupable envers le corps et le sang du Seigneur.</a:t>
            </a:r>
            <a:endParaRPr lang="en-US" sz="4400" dirty="0" smtClean="0">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smtClean="0">
                <a:solidFill>
                  <a:srgbClr val="660066"/>
                </a:solidFill>
                <a:latin typeface="Arial Rounded MT Bold" pitchFamily="34" charset="0"/>
              </a:rPr>
              <a:t>28 Que chacun donc s'éprouve soi-même, et qu'ainsi il mange du pain et boive de la coupe;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29 car celui qui mange et boit sans discerner le corps du Seigneur, mange et boit un jugement contre lui-même.</a:t>
            </a:r>
            <a:endParaRPr lang="en-US" sz="44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smtClean="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smtClean="0">
              <a:solidFill>
                <a:srgbClr val="660066"/>
              </a:solidFill>
              <a:latin typeface="Arial Rounded MT Bold" pitchFamily="34" charset="0"/>
              <a:ea typeface="Arial Unicode MS" pitchFamily="34" charset="-128"/>
              <a:cs typeface="Arial Unicode MS" pitchFamily="34" charset="-128"/>
            </a:endParaRPr>
          </a:p>
          <a:p>
            <a:pPr algn="just"/>
            <a:r>
              <a:rPr lang="fr-FR" sz="4000" b="1" dirty="0" smtClean="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smtClean="0">
              <a:latin typeface="Arial Rounded MT Bold" pitchFamily="34" charset="0"/>
              <a:ea typeface="Arial Unicode MS" pitchFamily="34" charset="-128"/>
              <a:cs typeface="Arial Unicode MS" pitchFamily="34" charset="-128"/>
            </a:endParaRPr>
          </a:p>
          <a:p>
            <a:pPr algn="just"/>
            <a:r>
              <a:rPr lang="fr-FR" sz="4000" b="1" dirty="0" smtClean="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smtClean="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smtClean="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smtClean="0">
              <a:solidFill>
                <a:srgbClr val="660066"/>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400" b="1" dirty="0" smtClean="0">
                <a:solidFill>
                  <a:srgbClr val="FF0000"/>
                </a:solidFill>
                <a:latin typeface="Arial Rounded MT Bold" pitchFamily="34" charset="0"/>
              </a:rPr>
              <a:t># 51 </a:t>
            </a:r>
            <a:r>
              <a:rPr lang="fr-CA" sz="4400" b="1" dirty="0" smtClean="0">
                <a:solidFill>
                  <a:srgbClr val="FF0000"/>
                </a:solidFill>
                <a:latin typeface="Arial Rounded MT Bold" pitchFamily="34" charset="0"/>
              </a:rPr>
              <a:t>K: </a:t>
            </a:r>
            <a:r>
              <a:rPr lang="fr-CA" sz="4400" b="1" dirty="0" err="1" smtClean="0">
                <a:solidFill>
                  <a:srgbClr val="FF0000"/>
                </a:solidFill>
                <a:latin typeface="Arial Rounded MT Bold" pitchFamily="34" charset="0"/>
              </a:rPr>
              <a:t>Genyen</a:t>
            </a:r>
            <a:r>
              <a:rPr lang="fr-CA" sz="4400" b="1" dirty="0" smtClean="0">
                <a:solidFill>
                  <a:srgbClr val="FF0000"/>
                </a:solidFill>
                <a:latin typeface="Arial Rounded MT Bold" pitchFamily="34" charset="0"/>
              </a:rPr>
              <a:t> </a:t>
            </a:r>
            <a:r>
              <a:rPr lang="fr-CA" sz="4400" b="1" dirty="0" err="1" smtClean="0">
                <a:solidFill>
                  <a:srgbClr val="FF0000"/>
                </a:solidFill>
                <a:latin typeface="Arial Rounded MT Bold" pitchFamily="34" charset="0"/>
              </a:rPr>
              <a:t>yon</a:t>
            </a:r>
            <a:r>
              <a:rPr lang="fr-CA" sz="4400" b="1" dirty="0" smtClean="0">
                <a:solidFill>
                  <a:srgbClr val="FF0000"/>
                </a:solidFill>
                <a:latin typeface="Arial Rounded MT Bold" pitchFamily="34" charset="0"/>
              </a:rPr>
              <a:t> </a:t>
            </a:r>
            <a:r>
              <a:rPr lang="fr-CA" sz="4400" b="1" dirty="0" smtClean="0">
                <a:solidFill>
                  <a:srgbClr val="FF0000"/>
                </a:solidFill>
                <a:latin typeface="Arial Rounded MT Bold" pitchFamily="34" charset="0"/>
              </a:rPr>
              <a:t>sous </a:t>
            </a:r>
            <a:r>
              <a:rPr lang="fr-CA" sz="4400" b="1" dirty="0" err="1" smtClean="0">
                <a:solidFill>
                  <a:srgbClr val="FF0000"/>
                </a:solidFill>
                <a:latin typeface="Arial Rounded MT Bold" pitchFamily="34" charset="0"/>
              </a:rPr>
              <a:t>tou</a:t>
            </a:r>
            <a:r>
              <a:rPr lang="fr-CA" sz="4400" b="1" dirty="0" smtClean="0">
                <a:solidFill>
                  <a:srgbClr val="FF0000"/>
                </a:solidFill>
                <a:latin typeface="Arial Rounded MT Bold" pitchFamily="34" charset="0"/>
              </a:rPr>
              <a:t> </a:t>
            </a:r>
            <a:r>
              <a:rPr lang="fr-CA" sz="4400" b="1" dirty="0" err="1" smtClean="0">
                <a:solidFill>
                  <a:srgbClr val="FF0000"/>
                </a:solidFill>
                <a:latin typeface="Arial Rounded MT Bold" pitchFamily="34" charset="0"/>
              </a:rPr>
              <a:t>plin</a:t>
            </a:r>
            <a:endParaRPr lang="en-US" sz="4400" b="1" dirty="0" smtClean="0">
              <a:solidFill>
                <a:srgbClr val="FF0000"/>
              </a:solidFill>
              <a:latin typeface="Arial Rounded MT Bold" pitchFamily="34" charset="0"/>
            </a:endParaRPr>
          </a:p>
          <a:p>
            <a:pPr marL="0" indent="0" algn="ctr">
              <a:buNone/>
            </a:pPr>
            <a:r>
              <a:rPr lang="en-US" sz="4400" b="1" dirty="0" smtClean="0">
                <a:solidFill>
                  <a:srgbClr val="460000"/>
                </a:solidFill>
                <a:latin typeface="Arial Rounded MT Bold" pitchFamily="34" charset="0"/>
              </a:rPr>
              <a:t>1</a:t>
            </a:r>
            <a:br>
              <a:rPr lang="en-US" sz="4400" b="1" dirty="0" smtClean="0">
                <a:solidFill>
                  <a:srgbClr val="460000"/>
                </a:solidFill>
                <a:latin typeface="Arial Rounded MT Bold" pitchFamily="34" charset="0"/>
              </a:rPr>
            </a:br>
            <a:r>
              <a:rPr lang="en-US" sz="4400" b="1" dirty="0" err="1" smtClean="0">
                <a:solidFill>
                  <a:srgbClr val="460000"/>
                </a:solidFill>
                <a:latin typeface="Arial Rounded MT Bold" pitchFamily="34" charset="0"/>
              </a:rPr>
              <a:t>Genyen</a:t>
            </a:r>
            <a:r>
              <a:rPr lang="en-US" sz="4400" b="1" dirty="0" smtClean="0">
                <a:solidFill>
                  <a:srgbClr val="460000"/>
                </a:solidFill>
                <a:latin typeface="Arial Rounded MT Bold" pitchFamily="34" charset="0"/>
              </a:rPr>
              <a:t> yon </a:t>
            </a:r>
            <a:r>
              <a:rPr lang="en-US" sz="4400" b="1" dirty="0" err="1" smtClean="0">
                <a:solidFill>
                  <a:srgbClr val="460000"/>
                </a:solidFill>
                <a:latin typeface="Arial Rounded MT Bold" pitchFamily="34" charset="0"/>
              </a:rPr>
              <a:t>sous</a:t>
            </a:r>
            <a:r>
              <a:rPr lang="en-US" sz="4400" b="1" dirty="0" smtClean="0">
                <a:solidFill>
                  <a:srgbClr val="460000"/>
                </a:solidFill>
                <a:latin typeface="Arial Rounded MT Bold" pitchFamily="34" charset="0"/>
              </a:rPr>
              <a:t> </a:t>
            </a:r>
            <a:r>
              <a:rPr lang="en-US" sz="4400" b="1" dirty="0" err="1" smtClean="0">
                <a:solidFill>
                  <a:srgbClr val="460000"/>
                </a:solidFill>
                <a:latin typeface="Arial Rounded MT Bold" pitchFamily="34" charset="0"/>
              </a:rPr>
              <a:t>touplenak</a:t>
            </a:r>
            <a:r>
              <a:rPr lang="en-US" sz="4400" b="1" dirty="0" smtClean="0">
                <a:solidFill>
                  <a:srgbClr val="460000"/>
                </a:solidFill>
                <a:latin typeface="Arial Rounded MT Bold" pitchFamily="34" charset="0"/>
              </a:rPr>
              <a:t> san,</a:t>
            </a:r>
            <a:br>
              <a:rPr lang="en-US" sz="4400" b="1" dirty="0" smtClean="0">
                <a:solidFill>
                  <a:srgbClr val="460000"/>
                </a:solidFill>
                <a:latin typeface="Arial Rounded MT Bold" pitchFamily="34" charset="0"/>
              </a:rPr>
            </a:br>
            <a:r>
              <a:rPr lang="en-US" sz="4400" b="1" dirty="0" smtClean="0">
                <a:solidFill>
                  <a:srgbClr val="460000"/>
                </a:solidFill>
                <a:latin typeface="Arial Rounded MT Bold" pitchFamily="34" charset="0"/>
              </a:rPr>
              <a:t>Se san </a:t>
            </a:r>
            <a:r>
              <a:rPr lang="en-US" sz="4400" b="1" dirty="0" err="1" smtClean="0">
                <a:solidFill>
                  <a:srgbClr val="460000"/>
                </a:solidFill>
                <a:latin typeface="Arial Rounded MT Bold" pitchFamily="34" charset="0"/>
              </a:rPr>
              <a:t>sovèJezi</a:t>
            </a:r>
            <a:r>
              <a:rPr lang="en-US" sz="4400" b="1" dirty="0" smtClean="0">
                <a:solidFill>
                  <a:srgbClr val="460000"/>
                </a:solidFill>
                <a:latin typeface="Arial Rounded MT Bold" pitchFamily="34" charset="0"/>
              </a:rPr>
              <a:t>.</a:t>
            </a:r>
            <a:br>
              <a:rPr lang="en-US" sz="4400" b="1" dirty="0" smtClean="0">
                <a:solidFill>
                  <a:srgbClr val="460000"/>
                </a:solidFill>
                <a:latin typeface="Arial Rounded MT Bold" pitchFamily="34" charset="0"/>
              </a:rPr>
            </a:br>
            <a:r>
              <a:rPr lang="en-US" sz="4400" b="1" dirty="0" err="1" smtClean="0">
                <a:solidFill>
                  <a:srgbClr val="460000"/>
                </a:solidFill>
                <a:latin typeface="Arial Rounded MT Bold" pitchFamily="34" charset="0"/>
              </a:rPr>
              <a:t>Pechèyokibenyenladan</a:t>
            </a:r>
            <a:r>
              <a:rPr lang="en-US" sz="4400" b="1" dirty="0" smtClean="0">
                <a:solidFill>
                  <a:srgbClr val="460000"/>
                </a:solidFill>
                <a:latin typeface="Arial Rounded MT Bold" pitchFamily="34" charset="0"/>
              </a:rPr>
              <a:t> l</a:t>
            </a:r>
            <a:br>
              <a:rPr lang="en-US" sz="4400" b="1" dirty="0" smtClean="0">
                <a:solidFill>
                  <a:srgbClr val="460000"/>
                </a:solidFill>
                <a:latin typeface="Arial Rounded MT Bold" pitchFamily="34" charset="0"/>
              </a:rPr>
            </a:br>
            <a:r>
              <a:rPr lang="en-US" sz="4400" b="1" dirty="0" err="1" smtClean="0">
                <a:solidFill>
                  <a:srgbClr val="460000"/>
                </a:solidFill>
                <a:latin typeface="Arial Rounded MT Bold" pitchFamily="34" charset="0"/>
              </a:rPr>
              <a:t>Soti</a:t>
            </a:r>
            <a:r>
              <a:rPr lang="en-US" sz="4400" b="1" dirty="0" smtClean="0">
                <a:solidFill>
                  <a:srgbClr val="460000"/>
                </a:solidFill>
                <a:latin typeface="Arial Rounded MT Bold" pitchFamily="34" charset="0"/>
              </a:rPr>
              <a:t> san </a:t>
            </a:r>
            <a:r>
              <a:rPr lang="en-US" sz="4400" b="1" dirty="0" err="1" smtClean="0">
                <a:solidFill>
                  <a:srgbClr val="460000"/>
                </a:solidFill>
                <a:latin typeface="Arial Rounded MT Bold" pitchFamily="34" charset="0"/>
              </a:rPr>
              <a:t>tach</a:t>
            </a:r>
            <a:r>
              <a:rPr lang="en-US" sz="4400" b="1" dirty="0" smtClean="0">
                <a:solidFill>
                  <a:srgbClr val="460000"/>
                </a:solidFill>
                <a:latin typeface="Arial Rounded MT Bold" pitchFamily="34" charset="0"/>
              </a:rPr>
              <a:t> e pi.</a:t>
            </a:r>
            <a:r>
              <a:rPr lang="en-US" sz="4400" b="1" i="1" dirty="0" smtClean="0">
                <a:solidFill>
                  <a:srgbClr val="FF0000"/>
                </a:solidFill>
                <a:latin typeface="Arial Rounded MT Bold" pitchFamily="34" charset="0"/>
              </a:rPr>
              <a:t> (3fwa)</a:t>
            </a:r>
            <a:r>
              <a:rPr lang="en-US" sz="4400" b="1" dirty="0" smtClean="0">
                <a:solidFill>
                  <a:srgbClr val="460000"/>
                </a:solidFill>
                <a:latin typeface="Arial Rounded MT Bold" pitchFamily="34" charset="0"/>
              </a:rPr>
              <a:t/>
            </a:r>
            <a:br>
              <a:rPr lang="en-US" sz="4400" b="1" dirty="0" smtClean="0">
                <a:solidFill>
                  <a:srgbClr val="460000"/>
                </a:solidFill>
                <a:latin typeface="Arial Rounded MT Bold" pitchFamily="34" charset="0"/>
              </a:rPr>
            </a:br>
            <a:r>
              <a:rPr lang="en-US" sz="4400" b="1" dirty="0" err="1" smtClean="0">
                <a:solidFill>
                  <a:srgbClr val="460000"/>
                </a:solidFill>
                <a:latin typeface="Arial Rounded MT Bold" pitchFamily="34" charset="0"/>
              </a:rPr>
              <a:t>Pechèyokibenyenladan</a:t>
            </a:r>
            <a:r>
              <a:rPr lang="en-US" sz="4400" b="1" dirty="0" smtClean="0">
                <a:solidFill>
                  <a:srgbClr val="460000"/>
                </a:solidFill>
                <a:latin typeface="Arial Rounded MT Bold" pitchFamily="34" charset="0"/>
              </a:rPr>
              <a:t> l</a:t>
            </a:r>
            <a:br>
              <a:rPr lang="en-US" sz="4400" b="1" dirty="0" smtClean="0">
                <a:solidFill>
                  <a:srgbClr val="460000"/>
                </a:solidFill>
                <a:latin typeface="Arial Rounded MT Bold" pitchFamily="34" charset="0"/>
              </a:rPr>
            </a:br>
            <a:r>
              <a:rPr lang="en-US" sz="4400" b="1" dirty="0" err="1" smtClean="0">
                <a:solidFill>
                  <a:srgbClr val="460000"/>
                </a:solidFill>
                <a:latin typeface="Arial Rounded MT Bold" pitchFamily="34" charset="0"/>
              </a:rPr>
              <a:t>Soti</a:t>
            </a:r>
            <a:r>
              <a:rPr lang="en-US" sz="4400" b="1" dirty="0" smtClean="0">
                <a:solidFill>
                  <a:srgbClr val="460000"/>
                </a:solidFill>
                <a:latin typeface="Arial Rounded MT Bold" pitchFamily="34" charset="0"/>
              </a:rPr>
              <a:t> san </a:t>
            </a:r>
            <a:r>
              <a:rPr lang="en-US" sz="4400" b="1" dirty="0" err="1" smtClean="0">
                <a:solidFill>
                  <a:srgbClr val="460000"/>
                </a:solidFill>
                <a:latin typeface="Arial Rounded MT Bold" pitchFamily="34" charset="0"/>
              </a:rPr>
              <a:t>tach</a:t>
            </a:r>
            <a:r>
              <a:rPr lang="en-US" sz="4400" b="1" dirty="0" smtClean="0">
                <a:solidFill>
                  <a:srgbClr val="460000"/>
                </a:solidFill>
                <a:latin typeface="Arial Rounded MT Bold" pitchFamily="34" charset="0"/>
              </a:rPr>
              <a:t> e pi</a:t>
            </a:r>
            <a:r>
              <a:rPr lang="en-US" sz="4400" b="1" dirty="0" smtClean="0">
                <a:solidFill>
                  <a:srgbClr val="460000"/>
                </a:solidFill>
                <a:latin typeface="Arial Rounded MT Bold" pitchFamily="34" charset="0"/>
              </a:rPr>
              <a:t>.</a:t>
            </a:r>
            <a:endParaRPr lang="en-US" sz="4400" b="1" dirty="0" smtClean="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400" b="1" dirty="0" smtClean="0">
                <a:solidFill>
                  <a:schemeClr val="tx1"/>
                </a:solidFill>
                <a:latin typeface="Arial Rounded MT Bold" pitchFamily="34" charset="0"/>
              </a:rPr>
              <a:t>2</a:t>
            </a:r>
            <a:r>
              <a:rPr lang="fr-CA" sz="4400" b="1" dirty="0" smtClean="0">
                <a:solidFill>
                  <a:srgbClr val="FF0000"/>
                </a:solidFill>
                <a:latin typeface="Arial Rounded MT Bold" pitchFamily="34" charset="0"/>
              </a:rPr>
              <a:t/>
            </a:r>
            <a:br>
              <a:rPr lang="fr-CA" sz="4400" b="1" dirty="0" smtClean="0">
                <a:solidFill>
                  <a:srgbClr val="FF0000"/>
                </a:solidFill>
                <a:latin typeface="Arial Rounded MT Bold" pitchFamily="34" charset="0"/>
              </a:rPr>
            </a:br>
            <a:r>
              <a:rPr lang="fr-CA" sz="4400" b="1" dirty="0" err="1" smtClean="0">
                <a:solidFill>
                  <a:srgbClr val="FF0000"/>
                </a:solidFill>
                <a:latin typeface="Arial Rounded MT Bold" pitchFamily="34" charset="0"/>
              </a:rPr>
              <a:t>Volè</a:t>
            </a:r>
            <a:r>
              <a:rPr lang="fr-CA" sz="4400" b="1" dirty="0" smtClean="0">
                <a:solidFill>
                  <a:srgbClr val="FF0000"/>
                </a:solidFill>
                <a:latin typeface="Arial Rounded MT Bold" pitchFamily="34" charset="0"/>
              </a:rPr>
              <a:t> a </a:t>
            </a:r>
            <a:r>
              <a:rPr lang="fr-CA" sz="4400" b="1" dirty="0" err="1" smtClean="0">
                <a:solidFill>
                  <a:srgbClr val="FF0000"/>
                </a:solidFill>
                <a:latin typeface="Arial Rounded MT Bold" pitchFamily="34" charset="0"/>
              </a:rPr>
              <a:t>ki</a:t>
            </a:r>
            <a:r>
              <a:rPr lang="fr-CA" sz="4400" b="1" dirty="0" smtClean="0">
                <a:solidFill>
                  <a:srgbClr val="FF0000"/>
                </a:solidFill>
                <a:latin typeface="Arial Rounded MT Bold" pitchFamily="34" charset="0"/>
              </a:rPr>
              <a:t> t ape </a:t>
            </a:r>
            <a:r>
              <a:rPr lang="fr-CA" sz="4400" b="1" dirty="0" err="1" smtClean="0">
                <a:solidFill>
                  <a:srgbClr val="FF0000"/>
                </a:solidFill>
                <a:latin typeface="Arial Rounded MT Bold" pitchFamily="34" charset="0"/>
              </a:rPr>
              <a:t>mouri</a:t>
            </a:r>
            <a:r>
              <a:rPr lang="fr-CA" sz="4400" b="1" dirty="0" smtClean="0">
                <a:solidFill>
                  <a:srgbClr val="FF0000"/>
                </a:solidFill>
                <a:latin typeface="Arial Rounded MT Bold" pitchFamily="34" charset="0"/>
              </a:rPr>
              <a:t>,</a:t>
            </a:r>
            <a:br>
              <a:rPr lang="fr-CA" sz="4400" b="1" dirty="0" smtClean="0">
                <a:solidFill>
                  <a:srgbClr val="FF0000"/>
                </a:solidFill>
                <a:latin typeface="Arial Rounded MT Bold" pitchFamily="34" charset="0"/>
              </a:rPr>
            </a:br>
            <a:r>
              <a:rPr lang="fr-CA" sz="4400" b="1" dirty="0" smtClean="0">
                <a:solidFill>
                  <a:srgbClr val="FF0000"/>
                </a:solidFill>
                <a:latin typeface="Arial Rounded MT Bold" pitchFamily="34" charset="0"/>
              </a:rPr>
              <a:t>Li te </a:t>
            </a:r>
            <a:r>
              <a:rPr lang="fr-CA" sz="4400" b="1" dirty="0" err="1" smtClean="0">
                <a:solidFill>
                  <a:srgbClr val="FF0000"/>
                </a:solidFill>
                <a:latin typeface="Arial Rounded MT Bold" pitchFamily="34" charset="0"/>
              </a:rPr>
              <a:t>rejwijou</a:t>
            </a:r>
            <a:r>
              <a:rPr lang="fr-CA" sz="4400" b="1" dirty="0" smtClean="0">
                <a:solidFill>
                  <a:srgbClr val="FF0000"/>
                </a:solidFill>
                <a:latin typeface="Arial Rounded MT Bold" pitchFamily="34" charset="0"/>
              </a:rPr>
              <a:t> sa.</a:t>
            </a:r>
            <a:br>
              <a:rPr lang="fr-CA" sz="4400" b="1" dirty="0" smtClean="0">
                <a:solidFill>
                  <a:srgbClr val="FF0000"/>
                </a:solidFill>
                <a:latin typeface="Arial Rounded MT Bold" pitchFamily="34" charset="0"/>
              </a:rPr>
            </a:br>
            <a:r>
              <a:rPr lang="fr-CA" sz="4400" b="1" dirty="0" smtClean="0">
                <a:solidFill>
                  <a:srgbClr val="FF0000"/>
                </a:solidFill>
                <a:latin typeface="Arial Rounded MT Bold" pitchFamily="34" charset="0"/>
              </a:rPr>
              <a:t>E </a:t>
            </a:r>
            <a:r>
              <a:rPr lang="fr-CA" sz="4400" b="1" dirty="0" err="1" smtClean="0">
                <a:solidFill>
                  <a:srgbClr val="FF0000"/>
                </a:solidFill>
                <a:latin typeface="Arial Rounded MT Bold" pitchFamily="34" charset="0"/>
              </a:rPr>
              <a:t>nanmmwenkikoupabkon</a:t>
            </a:r>
            <a:r>
              <a:rPr lang="fr-CA" sz="4400" b="1" dirty="0" smtClean="0">
                <a:solidFill>
                  <a:srgbClr val="FF0000"/>
                </a:solidFill>
                <a:latin typeface="Arial Rounded MT Bold" pitchFamily="34" charset="0"/>
              </a:rPr>
              <a:t> li</a:t>
            </a:r>
            <a:br>
              <a:rPr lang="fr-CA" sz="4400" b="1" dirty="0" smtClean="0">
                <a:solidFill>
                  <a:srgbClr val="FF0000"/>
                </a:solidFill>
                <a:latin typeface="Arial Rounded MT Bold" pitchFamily="34" charset="0"/>
              </a:rPr>
            </a:br>
            <a:r>
              <a:rPr lang="fr-CA" sz="4400" b="1" dirty="0" err="1" smtClean="0">
                <a:solidFill>
                  <a:srgbClr val="FF0000"/>
                </a:solidFill>
                <a:latin typeface="Arial Rounded MT Bold" pitchFamily="34" charset="0"/>
              </a:rPr>
              <a:t>Jwennpadon</a:t>
            </a:r>
            <a:r>
              <a:rPr lang="fr-CA" sz="4400" b="1" dirty="0" smtClean="0">
                <a:solidFill>
                  <a:srgbClr val="FF0000"/>
                </a:solidFill>
                <a:latin typeface="Arial Rounded MT Bold" pitchFamily="34" charset="0"/>
              </a:rPr>
              <a:t> nan sous la. </a:t>
            </a:r>
            <a:r>
              <a:rPr lang="fr-CA" sz="4400" b="1" i="1" dirty="0" smtClean="0">
                <a:solidFill>
                  <a:schemeClr val="tx1"/>
                </a:solidFill>
                <a:latin typeface="Arial Rounded MT Bold" pitchFamily="34" charset="0"/>
              </a:rPr>
              <a:t>(3 </a:t>
            </a:r>
            <a:r>
              <a:rPr lang="fr-CA" sz="4400" b="1" i="1" dirty="0" err="1" smtClean="0">
                <a:solidFill>
                  <a:schemeClr val="tx1"/>
                </a:solidFill>
                <a:latin typeface="Arial Rounded MT Bold" pitchFamily="34" charset="0"/>
              </a:rPr>
              <a:t>fwa</a:t>
            </a:r>
            <a:r>
              <a:rPr lang="fr-CA" sz="4400" b="1" i="1" dirty="0" smtClean="0">
                <a:solidFill>
                  <a:schemeClr val="tx1"/>
                </a:solidFill>
                <a:latin typeface="Arial Rounded MT Bold" pitchFamily="34" charset="0"/>
              </a:rPr>
              <a:t>)</a:t>
            </a:r>
            <a:r>
              <a:rPr lang="fr-CA" sz="4400" b="1" dirty="0" smtClean="0">
                <a:solidFill>
                  <a:schemeClr val="tx1"/>
                </a:solidFill>
                <a:latin typeface="Arial Rounded MT Bold" pitchFamily="34" charset="0"/>
              </a:rPr>
              <a:t/>
            </a:r>
            <a:br>
              <a:rPr lang="fr-CA" sz="4400" b="1" dirty="0" smtClean="0">
                <a:solidFill>
                  <a:schemeClr val="tx1"/>
                </a:solidFill>
                <a:latin typeface="Arial Rounded MT Bold" pitchFamily="34" charset="0"/>
              </a:rPr>
            </a:br>
            <a:r>
              <a:rPr lang="fr-CA" sz="4400" b="1" dirty="0" smtClean="0">
                <a:solidFill>
                  <a:srgbClr val="FF0000"/>
                </a:solidFill>
                <a:latin typeface="Arial Rounded MT Bold" pitchFamily="34" charset="0"/>
              </a:rPr>
              <a:t>E </a:t>
            </a:r>
            <a:r>
              <a:rPr lang="fr-CA" sz="4400" b="1" dirty="0" err="1" smtClean="0">
                <a:solidFill>
                  <a:srgbClr val="FF0000"/>
                </a:solidFill>
                <a:latin typeface="Arial Rounded MT Bold" pitchFamily="34" charset="0"/>
              </a:rPr>
              <a:t>nanmmwenkikoupabkon</a:t>
            </a:r>
            <a:r>
              <a:rPr lang="fr-CA" sz="4400" b="1" dirty="0" smtClean="0">
                <a:solidFill>
                  <a:srgbClr val="FF0000"/>
                </a:solidFill>
                <a:latin typeface="Arial Rounded MT Bold" pitchFamily="34" charset="0"/>
              </a:rPr>
              <a:t> li</a:t>
            </a:r>
            <a:br>
              <a:rPr lang="fr-CA" sz="4400" b="1" dirty="0" smtClean="0">
                <a:solidFill>
                  <a:srgbClr val="FF0000"/>
                </a:solidFill>
                <a:latin typeface="Arial Rounded MT Bold" pitchFamily="34" charset="0"/>
              </a:rPr>
            </a:br>
            <a:r>
              <a:rPr lang="fr-CA" sz="4400" b="1" dirty="0" err="1" smtClean="0">
                <a:solidFill>
                  <a:srgbClr val="FF0000"/>
                </a:solidFill>
                <a:latin typeface="Arial Rounded MT Bold" pitchFamily="34" charset="0"/>
              </a:rPr>
              <a:t>Jwennpadon</a:t>
            </a:r>
            <a:r>
              <a:rPr lang="fr-CA" sz="4400" b="1" dirty="0" smtClean="0">
                <a:solidFill>
                  <a:srgbClr val="FF0000"/>
                </a:solidFill>
                <a:latin typeface="Arial Rounded MT Bold" pitchFamily="34" charset="0"/>
              </a:rPr>
              <a:t> nan sous la</a:t>
            </a:r>
            <a:r>
              <a:rPr lang="fr-CA" sz="4400" b="1"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400" b="1" dirty="0" smtClean="0">
                <a:solidFill>
                  <a:srgbClr val="FF0000"/>
                </a:solidFill>
                <a:latin typeface="Arial Rounded MT Bold" pitchFamily="34" charset="0"/>
              </a:rPr>
              <a:t>3</a:t>
            </a:r>
            <a:r>
              <a:rPr lang="fr-CA" sz="4400" b="1" dirty="0" smtClean="0">
                <a:solidFill>
                  <a:srgbClr val="460000"/>
                </a:solidFill>
                <a:latin typeface="Arial Rounded MT Bold" pitchFamily="34" charset="0"/>
              </a:rPr>
              <a:t/>
            </a:r>
            <a:br>
              <a:rPr lang="fr-CA" sz="4400" b="1" dirty="0" smtClean="0">
                <a:solidFill>
                  <a:srgbClr val="460000"/>
                </a:solidFill>
                <a:latin typeface="Arial Rounded MT Bold" pitchFamily="34" charset="0"/>
              </a:rPr>
            </a:br>
            <a:r>
              <a:rPr lang="fr-CA" sz="4400" b="1" dirty="0" err="1" smtClean="0">
                <a:solidFill>
                  <a:srgbClr val="460000"/>
                </a:solidFill>
                <a:latin typeface="Arial Rounded MT Bold" pitchFamily="34" charset="0"/>
              </a:rPr>
              <a:t>Sovè</a:t>
            </a:r>
            <a:r>
              <a:rPr lang="fr-CA" sz="4400" b="1" dirty="0" smtClean="0">
                <a:solidFill>
                  <a:srgbClr val="460000"/>
                </a:solidFill>
                <a:latin typeface="Arial Rounded MT Bold" pitchFamily="34" charset="0"/>
              </a:rPr>
              <a:t> m, </a:t>
            </a:r>
            <a:r>
              <a:rPr lang="fr-CA" sz="4400" b="1" dirty="0" err="1" smtClean="0">
                <a:solidFill>
                  <a:srgbClr val="460000"/>
                </a:solidFill>
                <a:latin typeface="Arial Rounded MT Bold" pitchFamily="34" charset="0"/>
              </a:rPr>
              <a:t>san</a:t>
            </a:r>
            <a:r>
              <a:rPr lang="fr-CA" sz="4400" b="1" dirty="0" smtClean="0">
                <a:solidFill>
                  <a:srgbClr val="460000"/>
                </a:solidFill>
                <a:latin typeface="Arial Rounded MT Bold" pitchFamily="34" charset="0"/>
              </a:rPr>
              <a:t> ou </a:t>
            </a:r>
            <a:r>
              <a:rPr lang="fr-CA" sz="4400" b="1" dirty="0" err="1" smtClean="0">
                <a:solidFill>
                  <a:srgbClr val="460000"/>
                </a:solidFill>
                <a:latin typeface="Arial Rounded MT Bold" pitchFamily="34" charset="0"/>
              </a:rPr>
              <a:t>ki</a:t>
            </a:r>
            <a:r>
              <a:rPr lang="fr-CA" sz="4400" b="1" dirty="0" smtClean="0">
                <a:solidFill>
                  <a:srgbClr val="460000"/>
                </a:solidFill>
                <a:latin typeface="Arial Rounded MT Bold" pitchFamily="34" charset="0"/>
              </a:rPr>
              <a:t> te </a:t>
            </a:r>
            <a:r>
              <a:rPr lang="fr-CA" sz="4400" b="1" dirty="0" err="1" smtClean="0">
                <a:solidFill>
                  <a:srgbClr val="460000"/>
                </a:solidFill>
                <a:latin typeface="Arial Rounded MT Bold" pitchFamily="34" charset="0"/>
              </a:rPr>
              <a:t>koule</a:t>
            </a:r>
            <a:r>
              <a:rPr lang="fr-CA" sz="4400" b="1" dirty="0" smtClean="0">
                <a:solidFill>
                  <a:srgbClr val="460000"/>
                </a:solidFill>
                <a:latin typeface="Arial Rounded MT Bold" pitchFamily="34" charset="0"/>
              </a:rPr>
              <a:t/>
            </a:r>
            <a:br>
              <a:rPr lang="fr-CA" sz="4400" b="1" dirty="0" smtClean="0">
                <a:solidFill>
                  <a:srgbClr val="460000"/>
                </a:solidFill>
                <a:latin typeface="Arial Rounded MT Bold" pitchFamily="34" charset="0"/>
              </a:rPr>
            </a:br>
            <a:r>
              <a:rPr lang="fr-CA" sz="4400" b="1" dirty="0" smtClean="0">
                <a:solidFill>
                  <a:srgbClr val="460000"/>
                </a:solidFill>
                <a:latin typeface="Arial Rounded MT Bold" pitchFamily="34" charset="0"/>
              </a:rPr>
              <a:t>Pa p </a:t>
            </a:r>
            <a:r>
              <a:rPr lang="fr-CA" sz="4400" b="1" dirty="0" err="1" smtClean="0">
                <a:solidFill>
                  <a:srgbClr val="460000"/>
                </a:solidFill>
                <a:latin typeface="Arial Rounded MT Bold" pitchFamily="34" charset="0"/>
              </a:rPr>
              <a:t>janmpèdi</a:t>
            </a:r>
            <a:r>
              <a:rPr lang="fr-CA" sz="4400" b="1" dirty="0" smtClean="0">
                <a:solidFill>
                  <a:srgbClr val="460000"/>
                </a:solidFill>
                <a:latin typeface="Arial Rounded MT Bold" pitchFamily="34" charset="0"/>
              </a:rPr>
              <a:t> pisans</a:t>
            </a:r>
            <a:br>
              <a:rPr lang="fr-CA" sz="4400" b="1" dirty="0" smtClean="0">
                <a:solidFill>
                  <a:srgbClr val="460000"/>
                </a:solidFill>
                <a:latin typeface="Arial Rounded MT Bold" pitchFamily="34" charset="0"/>
              </a:rPr>
            </a:br>
            <a:r>
              <a:rPr lang="fr-CA" sz="4400" b="1" dirty="0" err="1" smtClean="0">
                <a:solidFill>
                  <a:srgbClr val="460000"/>
                </a:solidFill>
                <a:latin typeface="Arial Rounded MT Bold" pitchFamily="34" charset="0"/>
              </a:rPr>
              <a:t>Jouklè</a:t>
            </a:r>
            <a:r>
              <a:rPr lang="fr-CA" sz="4400" b="1" dirty="0" smtClean="0">
                <a:solidFill>
                  <a:srgbClr val="460000"/>
                </a:solidFill>
                <a:latin typeface="Arial Rounded MT Bold" pitchFamily="34" charset="0"/>
              </a:rPr>
              <a:t> pou tout </a:t>
            </a:r>
            <a:r>
              <a:rPr lang="fr-CA" sz="4400" b="1" dirty="0" err="1" smtClean="0">
                <a:solidFill>
                  <a:srgbClr val="460000"/>
                </a:solidFill>
                <a:latin typeface="Arial Rounded MT Bold" pitchFamily="34" charset="0"/>
              </a:rPr>
              <a:t>leglizBondye</a:t>
            </a:r>
            <a:r>
              <a:rPr lang="fr-CA" sz="4400" b="1" dirty="0" smtClean="0">
                <a:solidFill>
                  <a:srgbClr val="460000"/>
                </a:solidFill>
                <a:latin typeface="Arial Rounded MT Bold" pitchFamily="34" charset="0"/>
              </a:rPr>
              <a:t/>
            </a:r>
            <a:br>
              <a:rPr lang="fr-CA" sz="4400" b="1" dirty="0" smtClean="0">
                <a:solidFill>
                  <a:srgbClr val="460000"/>
                </a:solidFill>
                <a:latin typeface="Arial Rounded MT Bold" pitchFamily="34" charset="0"/>
              </a:rPr>
            </a:br>
            <a:r>
              <a:rPr lang="fr-CA" sz="4400" b="1" dirty="0" err="1" smtClean="0">
                <a:solidFill>
                  <a:srgbClr val="460000"/>
                </a:solidFill>
                <a:latin typeface="Arial Rounded MT Bold" pitchFamily="34" charset="0"/>
              </a:rPr>
              <a:t>Rejwi</a:t>
            </a:r>
            <a:r>
              <a:rPr lang="fr-CA" sz="4400" b="1" dirty="0" smtClean="0">
                <a:solidFill>
                  <a:srgbClr val="460000"/>
                </a:solidFill>
                <a:latin typeface="Arial Rounded MT Bold" pitchFamily="34" charset="0"/>
              </a:rPr>
              <a:t> nan </a:t>
            </a:r>
            <a:r>
              <a:rPr lang="fr-CA" sz="4400" b="1" dirty="0" err="1" smtClean="0">
                <a:solidFill>
                  <a:srgbClr val="460000"/>
                </a:solidFill>
                <a:latin typeface="Arial Rounded MT Bold" pitchFamily="34" charset="0"/>
              </a:rPr>
              <a:t>delivrans</a:t>
            </a:r>
            <a:r>
              <a:rPr lang="fr-CA" sz="4400" b="1" dirty="0" smtClean="0">
                <a:solidFill>
                  <a:srgbClr val="460000"/>
                </a:solidFill>
                <a:latin typeface="Arial Rounded MT Bold" pitchFamily="34" charset="0"/>
              </a:rPr>
              <a:t>.</a:t>
            </a:r>
            <a:r>
              <a:rPr lang="fr-CA" sz="4400" b="1" i="1" dirty="0" smtClean="0">
                <a:solidFill>
                  <a:srgbClr val="FF0000"/>
                </a:solidFill>
                <a:latin typeface="Arial Rounded MT Bold" pitchFamily="34" charset="0"/>
              </a:rPr>
              <a:t> (3 </a:t>
            </a:r>
            <a:r>
              <a:rPr lang="fr-CA" sz="4400" b="1" i="1" dirty="0" err="1" smtClean="0">
                <a:solidFill>
                  <a:srgbClr val="FF0000"/>
                </a:solidFill>
                <a:latin typeface="Arial Rounded MT Bold" pitchFamily="34" charset="0"/>
              </a:rPr>
              <a:t>fwa</a:t>
            </a:r>
            <a:r>
              <a:rPr lang="fr-CA" sz="4400" b="1" i="1" dirty="0" smtClean="0">
                <a:solidFill>
                  <a:srgbClr val="FF0000"/>
                </a:solidFill>
                <a:latin typeface="Arial Rounded MT Bold" pitchFamily="34" charset="0"/>
              </a:rPr>
              <a:t>)</a:t>
            </a:r>
            <a:r>
              <a:rPr lang="fr-CA" sz="4400" b="1" dirty="0" smtClean="0">
                <a:solidFill>
                  <a:srgbClr val="460000"/>
                </a:solidFill>
                <a:latin typeface="Arial Rounded MT Bold" pitchFamily="34" charset="0"/>
              </a:rPr>
              <a:t/>
            </a:r>
            <a:br>
              <a:rPr lang="fr-CA" sz="4400" b="1" dirty="0" smtClean="0">
                <a:solidFill>
                  <a:srgbClr val="460000"/>
                </a:solidFill>
                <a:latin typeface="Arial Rounded MT Bold" pitchFamily="34" charset="0"/>
              </a:rPr>
            </a:br>
            <a:r>
              <a:rPr lang="fr-CA" sz="4400" b="1" dirty="0" err="1" smtClean="0">
                <a:solidFill>
                  <a:srgbClr val="460000"/>
                </a:solidFill>
                <a:latin typeface="Arial Rounded MT Bold" pitchFamily="34" charset="0"/>
              </a:rPr>
              <a:t>Jouklè</a:t>
            </a:r>
            <a:r>
              <a:rPr lang="fr-CA" sz="4400" b="1" dirty="0" smtClean="0">
                <a:solidFill>
                  <a:srgbClr val="460000"/>
                </a:solidFill>
                <a:latin typeface="Arial Rounded MT Bold" pitchFamily="34" charset="0"/>
              </a:rPr>
              <a:t> pou tout </a:t>
            </a:r>
            <a:r>
              <a:rPr lang="fr-CA" sz="4400" b="1" dirty="0" err="1" smtClean="0">
                <a:solidFill>
                  <a:srgbClr val="460000"/>
                </a:solidFill>
                <a:latin typeface="Arial Rounded MT Bold" pitchFamily="34" charset="0"/>
              </a:rPr>
              <a:t>leglizBondye</a:t>
            </a:r>
            <a:r>
              <a:rPr lang="fr-CA" sz="4400" b="1" dirty="0" smtClean="0">
                <a:solidFill>
                  <a:srgbClr val="460000"/>
                </a:solidFill>
                <a:latin typeface="Arial Rounded MT Bold" pitchFamily="34" charset="0"/>
              </a:rPr>
              <a:t/>
            </a:r>
            <a:br>
              <a:rPr lang="fr-CA" sz="4400" b="1" dirty="0" smtClean="0">
                <a:solidFill>
                  <a:srgbClr val="460000"/>
                </a:solidFill>
                <a:latin typeface="Arial Rounded MT Bold" pitchFamily="34" charset="0"/>
              </a:rPr>
            </a:br>
            <a:r>
              <a:rPr lang="fr-CA" sz="4400" b="1" dirty="0" err="1" smtClean="0">
                <a:solidFill>
                  <a:srgbClr val="460000"/>
                </a:solidFill>
                <a:latin typeface="Arial Rounded MT Bold" pitchFamily="34" charset="0"/>
              </a:rPr>
              <a:t>Rejwi</a:t>
            </a:r>
            <a:r>
              <a:rPr lang="fr-CA" sz="4400" b="1" dirty="0" smtClean="0">
                <a:solidFill>
                  <a:srgbClr val="460000"/>
                </a:solidFill>
                <a:latin typeface="Arial Rounded MT Bold" pitchFamily="34" charset="0"/>
              </a:rPr>
              <a:t> nan </a:t>
            </a:r>
            <a:r>
              <a:rPr lang="fr-CA" sz="4400" b="1" dirty="0" err="1" smtClean="0">
                <a:solidFill>
                  <a:srgbClr val="460000"/>
                </a:solidFill>
                <a:latin typeface="Arial Rounded MT Bold" pitchFamily="34" charset="0"/>
              </a:rPr>
              <a:t>delivrans</a:t>
            </a:r>
            <a:r>
              <a:rPr lang="fr-CA" sz="4400" b="1" dirty="0" smtClean="0">
                <a:solidFill>
                  <a:srgbClr val="460000"/>
                </a:solidFill>
                <a:latin typeface="Arial Rounded MT Bold" pitchFamily="34" charset="0"/>
              </a:rPr>
              <a:t>.</a:t>
            </a:r>
            <a:endParaRPr lang="en-US" sz="4400" b="1" dirty="0" smtClean="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400" b="1" dirty="0" smtClean="0">
                <a:solidFill>
                  <a:schemeClr val="tx1"/>
                </a:solidFill>
                <a:latin typeface="Arial Rounded MT Bold" pitchFamily="34" charset="0"/>
              </a:rPr>
              <a:t>4</a:t>
            </a:r>
            <a:r>
              <a:rPr lang="fr-CA" sz="4400" b="1" dirty="0" smtClean="0">
                <a:solidFill>
                  <a:srgbClr val="FF0000"/>
                </a:solidFill>
                <a:latin typeface="Arial Rounded MT Bold" pitchFamily="34" charset="0"/>
              </a:rPr>
              <a:t/>
            </a:r>
            <a:br>
              <a:rPr lang="fr-CA" sz="4400" b="1" dirty="0" smtClean="0">
                <a:solidFill>
                  <a:srgbClr val="FF0000"/>
                </a:solidFill>
                <a:latin typeface="Arial Rounded MT Bold" pitchFamily="34" charset="0"/>
              </a:rPr>
            </a:br>
            <a:r>
              <a:rPr lang="fr-CA" sz="4400" b="1" dirty="0" err="1" smtClean="0">
                <a:solidFill>
                  <a:srgbClr val="FF0000"/>
                </a:solidFill>
                <a:latin typeface="Arial Rounded MT Bold" pitchFamily="34" charset="0"/>
              </a:rPr>
              <a:t>Depimwen</a:t>
            </a:r>
            <a:r>
              <a:rPr lang="fr-CA" sz="4400" b="1" dirty="0" smtClean="0">
                <a:solidFill>
                  <a:srgbClr val="FF0000"/>
                </a:solidFill>
                <a:latin typeface="Arial Rounded MT Bold" pitchFamily="34" charset="0"/>
              </a:rPr>
              <a:t> te </a:t>
            </a:r>
            <a:r>
              <a:rPr lang="fr-CA" sz="4400" b="1" dirty="0" err="1" smtClean="0">
                <a:solidFill>
                  <a:srgbClr val="FF0000"/>
                </a:solidFill>
                <a:latin typeface="Arial Rounded MT Bold" pitchFamily="34" charset="0"/>
              </a:rPr>
              <a:t>wè</a:t>
            </a:r>
            <a:r>
              <a:rPr lang="fr-CA" sz="4400" b="1" dirty="0" smtClean="0">
                <a:solidFill>
                  <a:srgbClr val="FF0000"/>
                </a:solidFill>
                <a:latin typeface="Arial Rounded MT Bold" pitchFamily="34" charset="0"/>
              </a:rPr>
              <a:t> tout </a:t>
            </a:r>
            <a:r>
              <a:rPr lang="fr-CA" sz="4400" b="1" dirty="0" err="1" smtClean="0">
                <a:solidFill>
                  <a:srgbClr val="FF0000"/>
                </a:solidFill>
                <a:latin typeface="Arial Rounded MT Bold" pitchFamily="34" charset="0"/>
              </a:rPr>
              <a:t>bonte</a:t>
            </a:r>
            <a:r>
              <a:rPr lang="fr-CA" sz="4400" b="1" dirty="0" smtClean="0">
                <a:solidFill>
                  <a:srgbClr val="FF0000"/>
                </a:solidFill>
                <a:latin typeface="Arial Rounded MT Bold" pitchFamily="34" charset="0"/>
              </a:rPr>
              <a:t/>
            </a:r>
            <a:br>
              <a:rPr lang="fr-CA" sz="4400" b="1" dirty="0" smtClean="0">
                <a:solidFill>
                  <a:srgbClr val="FF0000"/>
                </a:solidFill>
                <a:latin typeface="Arial Rounded MT Bold" pitchFamily="34" charset="0"/>
              </a:rPr>
            </a:br>
            <a:r>
              <a:rPr lang="fr-CA" sz="4400" b="1" dirty="0" smtClean="0">
                <a:solidFill>
                  <a:srgbClr val="FF0000"/>
                </a:solidFill>
                <a:latin typeface="Arial Rounded MT Bold" pitchFamily="34" charset="0"/>
              </a:rPr>
              <a:t>Ou montre m nan </a:t>
            </a:r>
            <a:r>
              <a:rPr lang="fr-CA" sz="4400" b="1" dirty="0" err="1" smtClean="0">
                <a:solidFill>
                  <a:srgbClr val="FF0000"/>
                </a:solidFill>
                <a:latin typeface="Arial Rounded MT Bold" pitchFamily="34" charset="0"/>
              </a:rPr>
              <a:t>baylavi</a:t>
            </a:r>
            <a:r>
              <a:rPr lang="fr-CA" sz="4400" b="1" dirty="0" smtClean="0">
                <a:solidFill>
                  <a:srgbClr val="FF0000"/>
                </a:solidFill>
                <a:latin typeface="Arial Rounded MT Bold" pitchFamily="34" charset="0"/>
              </a:rPr>
              <a:t>,</a:t>
            </a:r>
            <a:br>
              <a:rPr lang="fr-CA" sz="4400" b="1" dirty="0" smtClean="0">
                <a:solidFill>
                  <a:srgbClr val="FF0000"/>
                </a:solidFill>
                <a:latin typeface="Arial Rounded MT Bold" pitchFamily="34" charset="0"/>
              </a:rPr>
            </a:br>
            <a:r>
              <a:rPr lang="fr-CA" sz="4400" b="1" dirty="0" err="1" smtClean="0">
                <a:solidFill>
                  <a:srgbClr val="FF0000"/>
                </a:solidFill>
                <a:latin typeface="Arial Rounded MT Bold" pitchFamily="34" charset="0"/>
              </a:rPr>
              <a:t>Lanmou</a:t>
            </a:r>
            <a:r>
              <a:rPr lang="fr-CA" sz="4400" b="1" dirty="0" smtClean="0">
                <a:solidFill>
                  <a:srgbClr val="FF0000"/>
                </a:solidFill>
                <a:latin typeface="Arial Rounded MT Bold" pitchFamily="34" charset="0"/>
              </a:rPr>
              <a:t> w m </a:t>
            </a:r>
            <a:r>
              <a:rPr lang="fr-CA" sz="4400" b="1" dirty="0" err="1" smtClean="0">
                <a:solidFill>
                  <a:srgbClr val="FF0000"/>
                </a:solidFill>
                <a:latin typeface="Arial Rounded MT Bold" pitchFamily="34" charset="0"/>
              </a:rPr>
              <a:t>ap</a:t>
            </a:r>
            <a:r>
              <a:rPr lang="fr-CA" sz="4400" b="1" dirty="0" smtClean="0">
                <a:solidFill>
                  <a:srgbClr val="FF0000"/>
                </a:solidFill>
                <a:latin typeface="Arial Rounded MT Bold" pitchFamily="34" charset="0"/>
              </a:rPr>
              <a:t> chante </a:t>
            </a:r>
            <a:r>
              <a:rPr lang="fr-CA" sz="4400" b="1" dirty="0" err="1" smtClean="0">
                <a:solidFill>
                  <a:srgbClr val="FF0000"/>
                </a:solidFill>
                <a:latin typeface="Arial Rounded MT Bold" pitchFamily="34" charset="0"/>
              </a:rPr>
              <a:t>sanrete</a:t>
            </a:r>
            <a:r>
              <a:rPr lang="fr-CA" sz="4400" b="1" dirty="0" smtClean="0">
                <a:solidFill>
                  <a:srgbClr val="FF0000"/>
                </a:solidFill>
                <a:latin typeface="Arial Rounded MT Bold" pitchFamily="34" charset="0"/>
              </a:rPr>
              <a:t/>
            </a:r>
            <a:br>
              <a:rPr lang="fr-CA" sz="4400" b="1" dirty="0" smtClean="0">
                <a:solidFill>
                  <a:srgbClr val="FF0000"/>
                </a:solidFill>
                <a:latin typeface="Arial Rounded MT Bold" pitchFamily="34" charset="0"/>
              </a:rPr>
            </a:br>
            <a:r>
              <a:rPr lang="fr-CA" sz="4400" b="1" dirty="0" err="1" smtClean="0">
                <a:solidFill>
                  <a:srgbClr val="FF0000"/>
                </a:solidFill>
                <a:latin typeface="Arial Rounded MT Bold" pitchFamily="34" charset="0"/>
              </a:rPr>
              <a:t>Jouklèm</a:t>
            </a:r>
            <a:r>
              <a:rPr lang="fr-CA" sz="4400" b="1" dirty="0" smtClean="0">
                <a:solidFill>
                  <a:srgbClr val="FF0000"/>
                </a:solidFill>
                <a:latin typeface="Arial Rounded MT Bold" pitchFamily="34" charset="0"/>
              </a:rPr>
              <a:t> a va </a:t>
            </a:r>
            <a:r>
              <a:rPr lang="fr-CA" sz="4400" b="1" dirty="0" err="1" smtClean="0">
                <a:solidFill>
                  <a:srgbClr val="FF0000"/>
                </a:solidFill>
                <a:latin typeface="Arial Rounded MT Bold" pitchFamily="34" charset="0"/>
              </a:rPr>
              <a:t>mouri</a:t>
            </a:r>
            <a:r>
              <a:rPr lang="fr-CA" sz="4400" b="1" dirty="0" smtClean="0">
                <a:solidFill>
                  <a:srgbClr val="FF0000"/>
                </a:solidFill>
                <a:latin typeface="Arial Rounded MT Bold" pitchFamily="34" charset="0"/>
              </a:rPr>
              <a:t>. </a:t>
            </a:r>
            <a:r>
              <a:rPr lang="fr-CA" sz="4400" b="1" i="1" dirty="0" smtClean="0">
                <a:solidFill>
                  <a:schemeClr val="tx1"/>
                </a:solidFill>
                <a:latin typeface="Arial Rounded MT Bold" pitchFamily="34" charset="0"/>
              </a:rPr>
              <a:t>(3 </a:t>
            </a:r>
            <a:r>
              <a:rPr lang="fr-CA" sz="4400" b="1" i="1" dirty="0" err="1" smtClean="0">
                <a:solidFill>
                  <a:schemeClr val="tx1"/>
                </a:solidFill>
                <a:latin typeface="Arial Rounded MT Bold" pitchFamily="34" charset="0"/>
              </a:rPr>
              <a:t>fwa</a:t>
            </a:r>
            <a:r>
              <a:rPr lang="fr-CA" sz="4400" b="1" i="1" dirty="0" smtClean="0">
                <a:solidFill>
                  <a:schemeClr val="tx1"/>
                </a:solidFill>
                <a:latin typeface="Arial Rounded MT Bold" pitchFamily="34" charset="0"/>
              </a:rPr>
              <a:t>)</a:t>
            </a:r>
            <a:r>
              <a:rPr lang="fr-CA" sz="4400" b="1" dirty="0" smtClean="0">
                <a:solidFill>
                  <a:srgbClr val="FF0000"/>
                </a:solidFill>
                <a:latin typeface="Arial Rounded MT Bold" pitchFamily="34" charset="0"/>
              </a:rPr>
              <a:t/>
            </a:r>
            <a:br>
              <a:rPr lang="fr-CA" sz="4400" b="1" dirty="0" smtClean="0">
                <a:solidFill>
                  <a:srgbClr val="FF0000"/>
                </a:solidFill>
                <a:latin typeface="Arial Rounded MT Bold" pitchFamily="34" charset="0"/>
              </a:rPr>
            </a:br>
            <a:r>
              <a:rPr lang="fr-CA" sz="4400" b="1" dirty="0" err="1" smtClean="0">
                <a:solidFill>
                  <a:srgbClr val="FF0000"/>
                </a:solidFill>
                <a:latin typeface="Arial Rounded MT Bold" pitchFamily="34" charset="0"/>
              </a:rPr>
              <a:t>Lanmou</a:t>
            </a:r>
            <a:r>
              <a:rPr lang="fr-CA" sz="4400" b="1" dirty="0" smtClean="0">
                <a:solidFill>
                  <a:srgbClr val="FF0000"/>
                </a:solidFill>
                <a:latin typeface="Arial Rounded MT Bold" pitchFamily="34" charset="0"/>
              </a:rPr>
              <a:t> w m </a:t>
            </a:r>
            <a:r>
              <a:rPr lang="fr-CA" sz="4400" b="1" dirty="0" err="1" smtClean="0">
                <a:solidFill>
                  <a:srgbClr val="FF0000"/>
                </a:solidFill>
                <a:latin typeface="Arial Rounded MT Bold" pitchFamily="34" charset="0"/>
              </a:rPr>
              <a:t>ap</a:t>
            </a:r>
            <a:r>
              <a:rPr lang="fr-CA" sz="4400" b="1" dirty="0" smtClean="0">
                <a:solidFill>
                  <a:srgbClr val="FF0000"/>
                </a:solidFill>
                <a:latin typeface="Arial Rounded MT Bold" pitchFamily="34" charset="0"/>
              </a:rPr>
              <a:t> chante </a:t>
            </a:r>
            <a:r>
              <a:rPr lang="fr-CA" sz="4400" b="1" dirty="0" err="1" smtClean="0">
                <a:solidFill>
                  <a:srgbClr val="FF0000"/>
                </a:solidFill>
                <a:latin typeface="Arial Rounded MT Bold" pitchFamily="34" charset="0"/>
              </a:rPr>
              <a:t>sanrete</a:t>
            </a:r>
            <a:r>
              <a:rPr lang="fr-CA" sz="4400" b="1" dirty="0" smtClean="0">
                <a:solidFill>
                  <a:srgbClr val="FF0000"/>
                </a:solidFill>
                <a:latin typeface="Arial Rounded MT Bold" pitchFamily="34" charset="0"/>
              </a:rPr>
              <a:t/>
            </a:r>
            <a:br>
              <a:rPr lang="fr-CA" sz="4400" b="1" dirty="0" smtClean="0">
                <a:solidFill>
                  <a:srgbClr val="FF0000"/>
                </a:solidFill>
                <a:latin typeface="Arial Rounded MT Bold" pitchFamily="34" charset="0"/>
              </a:rPr>
            </a:br>
            <a:r>
              <a:rPr lang="fr-CA" sz="4400" b="1" dirty="0" err="1" smtClean="0">
                <a:solidFill>
                  <a:srgbClr val="FF0000"/>
                </a:solidFill>
                <a:latin typeface="Arial Rounded MT Bold" pitchFamily="34" charset="0"/>
              </a:rPr>
              <a:t>Jouklè</a:t>
            </a:r>
            <a:r>
              <a:rPr lang="fr-CA" sz="4400" b="1" dirty="0" smtClean="0">
                <a:solidFill>
                  <a:srgbClr val="FF0000"/>
                </a:solidFill>
                <a:latin typeface="Arial Rounded MT Bold" pitchFamily="34" charset="0"/>
              </a:rPr>
              <a:t> w va </a:t>
            </a:r>
            <a:r>
              <a:rPr lang="fr-CA" sz="4400" b="1" dirty="0" err="1" smtClean="0">
                <a:solidFill>
                  <a:srgbClr val="FF0000"/>
                </a:solidFill>
                <a:latin typeface="Arial Rounded MT Bold" pitchFamily="34" charset="0"/>
              </a:rPr>
              <a:t>delivrem</a:t>
            </a:r>
            <a:r>
              <a:rPr lang="fr-CA" sz="4400" b="1"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400" b="1" dirty="0" smtClean="0">
                <a:solidFill>
                  <a:srgbClr val="FF0000"/>
                </a:solidFill>
                <a:latin typeface="Arial Rounded MT Bold" pitchFamily="34" charset="0"/>
              </a:rPr>
              <a:t>5</a:t>
            </a:r>
            <a:r>
              <a:rPr lang="fr-CA" sz="4400" b="1" dirty="0" smtClean="0">
                <a:solidFill>
                  <a:srgbClr val="460000"/>
                </a:solidFill>
                <a:latin typeface="Arial Rounded MT Bold" pitchFamily="34" charset="0"/>
              </a:rPr>
              <a:t/>
            </a:r>
            <a:br>
              <a:rPr lang="fr-CA" sz="4400" b="1" dirty="0" smtClean="0">
                <a:solidFill>
                  <a:srgbClr val="460000"/>
                </a:solidFill>
                <a:latin typeface="Arial Rounded MT Bold" pitchFamily="34" charset="0"/>
              </a:rPr>
            </a:br>
            <a:r>
              <a:rPr lang="fr-CA" sz="4400" b="1" dirty="0" err="1" smtClean="0">
                <a:solidFill>
                  <a:srgbClr val="460000"/>
                </a:solidFill>
                <a:latin typeface="Arial Rounded MT Bold" pitchFamily="34" charset="0"/>
              </a:rPr>
              <a:t>Lèlangpamwen</a:t>
            </a:r>
            <a:r>
              <a:rPr lang="fr-CA" sz="4400" b="1" dirty="0" smtClean="0">
                <a:solidFill>
                  <a:srgbClr val="460000"/>
                </a:solidFill>
                <a:latin typeface="Arial Rounded MT Bold" pitchFamily="34" charset="0"/>
              </a:rPr>
              <a:t> va fin pale,</a:t>
            </a:r>
            <a:br>
              <a:rPr lang="fr-CA" sz="4400" b="1" dirty="0" smtClean="0">
                <a:solidFill>
                  <a:srgbClr val="460000"/>
                </a:solidFill>
                <a:latin typeface="Arial Rounded MT Bold" pitchFamily="34" charset="0"/>
              </a:rPr>
            </a:br>
            <a:r>
              <a:rPr lang="fr-CA" sz="4400" b="1" dirty="0" smtClean="0">
                <a:solidFill>
                  <a:srgbClr val="460000"/>
                </a:solidFill>
                <a:latin typeface="Arial Rounded MT Bold" pitchFamily="34" charset="0"/>
              </a:rPr>
              <a:t>E </a:t>
            </a:r>
            <a:r>
              <a:rPr lang="fr-CA" sz="4400" b="1" dirty="0" err="1" smtClean="0">
                <a:solidFill>
                  <a:srgbClr val="460000"/>
                </a:solidFill>
                <a:latin typeface="Arial Rounded MT Bold" pitchFamily="34" charset="0"/>
              </a:rPr>
              <a:t>kòmwen</a:t>
            </a:r>
            <a:r>
              <a:rPr lang="fr-CA" sz="4400" b="1" dirty="0" smtClean="0">
                <a:solidFill>
                  <a:srgbClr val="460000"/>
                </a:solidFill>
                <a:latin typeface="Arial Rounded MT Bold" pitchFamily="34" charset="0"/>
              </a:rPr>
              <a:t> nan </a:t>
            </a:r>
            <a:r>
              <a:rPr lang="fr-CA" sz="4400" b="1" dirty="0" err="1" smtClean="0">
                <a:solidFill>
                  <a:srgbClr val="460000"/>
                </a:solidFill>
                <a:latin typeface="Arial Rounded MT Bold" pitchFamily="34" charset="0"/>
              </a:rPr>
              <a:t>tonbo</a:t>
            </a:r>
            <a:r>
              <a:rPr lang="fr-CA" sz="4400" b="1" dirty="0" smtClean="0">
                <a:solidFill>
                  <a:srgbClr val="460000"/>
                </a:solidFill>
                <a:latin typeface="Arial Rounded MT Bold" pitchFamily="34" charset="0"/>
              </a:rPr>
              <a:t>;</a:t>
            </a:r>
            <a:br>
              <a:rPr lang="fr-CA" sz="4400" b="1" dirty="0" smtClean="0">
                <a:solidFill>
                  <a:srgbClr val="460000"/>
                </a:solidFill>
                <a:latin typeface="Arial Rounded MT Bold" pitchFamily="34" charset="0"/>
              </a:rPr>
            </a:br>
            <a:r>
              <a:rPr lang="fr-CA" sz="4400" b="1" dirty="0" err="1" smtClean="0">
                <a:solidFill>
                  <a:srgbClr val="460000"/>
                </a:solidFill>
                <a:latin typeface="Arial Rounded MT Bold" pitchFamily="34" charset="0"/>
              </a:rPr>
              <a:t>LouwanjJezim</a:t>
            </a:r>
            <a:r>
              <a:rPr lang="fr-CA" sz="4400" b="1" dirty="0" smtClean="0">
                <a:solidFill>
                  <a:srgbClr val="460000"/>
                </a:solidFill>
                <a:latin typeface="Arial Rounded MT Bold" pitchFamily="34" charset="0"/>
              </a:rPr>
              <a:t> a va chante</a:t>
            </a:r>
            <a:br>
              <a:rPr lang="fr-CA" sz="4400" b="1" dirty="0" smtClean="0">
                <a:solidFill>
                  <a:srgbClr val="460000"/>
                </a:solidFill>
                <a:latin typeface="Arial Rounded MT Bold" pitchFamily="34" charset="0"/>
              </a:rPr>
            </a:br>
            <a:r>
              <a:rPr lang="fr-CA" sz="4400" b="1" dirty="0" err="1" smtClean="0">
                <a:solidFill>
                  <a:srgbClr val="460000"/>
                </a:solidFill>
                <a:latin typeface="Arial Rounded MT Bold" pitchFamily="34" charset="0"/>
              </a:rPr>
              <a:t>Akrachteyoanwo</a:t>
            </a:r>
            <a:r>
              <a:rPr lang="fr-CA" sz="4400" b="1" dirty="0" smtClean="0">
                <a:solidFill>
                  <a:srgbClr val="460000"/>
                </a:solidFill>
                <a:latin typeface="Arial Rounded MT Bold" pitchFamily="34" charset="0"/>
              </a:rPr>
              <a:t>. </a:t>
            </a:r>
            <a:r>
              <a:rPr lang="fr-CA" sz="4400" b="1" i="1" dirty="0" smtClean="0">
                <a:solidFill>
                  <a:srgbClr val="FF0000"/>
                </a:solidFill>
                <a:latin typeface="Arial Rounded MT Bold" pitchFamily="34" charset="0"/>
              </a:rPr>
              <a:t>(3 </a:t>
            </a:r>
            <a:r>
              <a:rPr lang="fr-CA" sz="4400" b="1" i="1" dirty="0" err="1" smtClean="0">
                <a:solidFill>
                  <a:srgbClr val="FF0000"/>
                </a:solidFill>
                <a:latin typeface="Arial Rounded MT Bold" pitchFamily="34" charset="0"/>
              </a:rPr>
              <a:t>fwa</a:t>
            </a:r>
            <a:r>
              <a:rPr lang="fr-CA" sz="4400" b="1" i="1" dirty="0" smtClean="0">
                <a:solidFill>
                  <a:srgbClr val="FF0000"/>
                </a:solidFill>
                <a:latin typeface="Arial Rounded MT Bold" pitchFamily="34" charset="0"/>
              </a:rPr>
              <a:t>)</a:t>
            </a:r>
            <a:r>
              <a:rPr lang="fr-CA" sz="4400" b="1" dirty="0" smtClean="0">
                <a:solidFill>
                  <a:srgbClr val="460000"/>
                </a:solidFill>
                <a:latin typeface="Arial Rounded MT Bold" pitchFamily="34" charset="0"/>
              </a:rPr>
              <a:t/>
            </a:r>
            <a:br>
              <a:rPr lang="fr-CA" sz="4400" b="1" dirty="0" smtClean="0">
                <a:solidFill>
                  <a:srgbClr val="460000"/>
                </a:solidFill>
                <a:latin typeface="Arial Rounded MT Bold" pitchFamily="34" charset="0"/>
              </a:rPr>
            </a:br>
            <a:r>
              <a:rPr lang="fr-CA" sz="4400" b="1" dirty="0" err="1" smtClean="0">
                <a:solidFill>
                  <a:srgbClr val="460000"/>
                </a:solidFill>
                <a:latin typeface="Arial Rounded MT Bold" pitchFamily="34" charset="0"/>
              </a:rPr>
              <a:t>LouwanjJezim</a:t>
            </a:r>
            <a:r>
              <a:rPr lang="fr-CA" sz="4400" b="1" dirty="0" smtClean="0">
                <a:solidFill>
                  <a:srgbClr val="460000"/>
                </a:solidFill>
                <a:latin typeface="Arial Rounded MT Bold" pitchFamily="34" charset="0"/>
              </a:rPr>
              <a:t> a va chante</a:t>
            </a:r>
            <a:br>
              <a:rPr lang="fr-CA" sz="4400" b="1" dirty="0" smtClean="0">
                <a:solidFill>
                  <a:srgbClr val="460000"/>
                </a:solidFill>
                <a:latin typeface="Arial Rounded MT Bold" pitchFamily="34" charset="0"/>
              </a:rPr>
            </a:br>
            <a:r>
              <a:rPr lang="fr-CA" sz="4400" b="1" dirty="0" err="1" smtClean="0">
                <a:solidFill>
                  <a:srgbClr val="460000"/>
                </a:solidFill>
                <a:latin typeface="Arial Rounded MT Bold" pitchFamily="34" charset="0"/>
              </a:rPr>
              <a:t>Akrachteyoanwo</a:t>
            </a:r>
            <a:r>
              <a:rPr lang="fr-CA" sz="4400" b="1" dirty="0" smtClean="0">
                <a:solidFill>
                  <a:srgbClr val="460000"/>
                </a:solidFill>
                <a:latin typeface="Arial Rounded MT Bold" pitchFamily="34" charset="0"/>
              </a:rPr>
              <a:t>.</a:t>
            </a:r>
            <a:endParaRPr lang="en-US" sz="4400" b="1" dirty="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382000" cy="2362200"/>
          </a:xfrm>
          <a:solidFill>
            <a:schemeClr val="accent1">
              <a:lumMod val="20000"/>
              <a:lumOff val="80000"/>
            </a:schemeClr>
          </a:solidFill>
        </p:spPr>
        <p:txBody>
          <a:bodyPr>
            <a:normAutofit fontScale="90000"/>
          </a:bodyPr>
          <a:lstStyle/>
          <a:p>
            <a:pPr algn="ctr"/>
            <a:r>
              <a:rPr lang="en-US" b="1" dirty="0" smtClean="0">
                <a:solidFill>
                  <a:schemeClr val="tx1"/>
                </a:solidFill>
              </a:rPr>
              <a:t>OFFRANDE  MISSIONNAIRE</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PRIÈRE  FINALE / BENEDICTION</a:t>
            </a:r>
            <a:endParaRPr lang="en-US" b="1" dirty="0">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76451</TotalTime>
  <Words>3829</Words>
  <Application>Microsoft Office PowerPoint</Application>
  <PresentationFormat>On-screen Show (4:3)</PresentationFormat>
  <Paragraphs>377</Paragraphs>
  <Slides>105</Slides>
  <Notes>7</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Equity</vt:lpstr>
      <vt:lpstr>CHRIST THE ROCK CONGREGATION WORSHIP SERVICE</vt:lpstr>
      <vt:lpstr>Slide 2</vt:lpstr>
      <vt:lpstr>JANUARY 2026</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LECTURE ALTERNATIVE </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PRIÈRE COMMUNE</vt:lpstr>
      <vt:lpstr>Slide 35</vt:lpstr>
      <vt:lpstr>VISITORS WELCOME</vt:lpstr>
      <vt:lpstr>JANUARY  4TH   2026</vt:lpstr>
      <vt:lpstr>MOMENT D’ADORATION AVEC MAESTRO RENAUD TERZIER  </vt:lpstr>
      <vt:lpstr>OFFRANDE</vt:lpstr>
      <vt:lpstr>Slide 40</vt:lpstr>
      <vt:lpstr>Slide 41</vt:lpstr>
      <vt:lpstr>Slide 42</vt:lpstr>
      <vt:lpstr>Slide 43</vt:lpstr>
      <vt:lpstr>Slide 44</vt:lpstr>
      <vt:lpstr>Slide 45</vt:lpstr>
      <vt:lpstr>PRIERE POUR L’OFFRANDE  ET LE SERMON</vt:lpstr>
      <vt:lpstr>CHRIST THE ROCK CONGREGATION JANUARY 4TH 2026 Sermon by Pastor MARC E SIMEON</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SAINTE CÈNE</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OFFRANDE  MISSIONNAIRE   PRIÈRE  FINALE / BENEDICTION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STEM_FAB_10</cp:lastModifiedBy>
  <cp:revision>311</cp:revision>
  <dcterms:created xsi:type="dcterms:W3CDTF">2012-11-25T13:28:17Z</dcterms:created>
  <dcterms:modified xsi:type="dcterms:W3CDTF">2026-01-03T04:09:12Z</dcterms:modified>
</cp:coreProperties>
</file>