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1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gif" ContentType="image/gif"/>
  <Override PartName="/ppt/slides/slide89.xml" ContentType="application/vnd.openxmlformats-officedocument.presentationml.slide+xml"/>
  <Override PartName="/ppt/slides/slide108.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3"/>
  </p:notesMasterIdLst>
  <p:sldIdLst>
    <p:sldId id="256" r:id="rId2"/>
    <p:sldId id="667" r:id="rId3"/>
    <p:sldId id="2979" r:id="rId4"/>
    <p:sldId id="3379" r:id="rId5"/>
    <p:sldId id="3380" r:id="rId6"/>
    <p:sldId id="3299" r:id="rId7"/>
    <p:sldId id="3383" r:id="rId8"/>
    <p:sldId id="3381" r:id="rId9"/>
    <p:sldId id="3384" r:id="rId10"/>
    <p:sldId id="3382" r:id="rId11"/>
    <p:sldId id="3385" r:id="rId12"/>
    <p:sldId id="936" r:id="rId13"/>
    <p:sldId id="2662" r:id="rId14"/>
    <p:sldId id="3386" r:id="rId15"/>
    <p:sldId id="3387" r:id="rId16"/>
    <p:sldId id="2639" r:id="rId17"/>
    <p:sldId id="3388" r:id="rId18"/>
    <p:sldId id="3389" r:id="rId19"/>
    <p:sldId id="3391" r:id="rId20"/>
    <p:sldId id="3390" r:id="rId21"/>
    <p:sldId id="3392" r:id="rId22"/>
    <p:sldId id="3353" r:id="rId23"/>
    <p:sldId id="3393" r:id="rId24"/>
    <p:sldId id="3394" r:id="rId25"/>
    <p:sldId id="3395" r:id="rId26"/>
    <p:sldId id="1788" r:id="rId27"/>
    <p:sldId id="3176" r:id="rId28"/>
    <p:sldId id="3396" r:id="rId29"/>
    <p:sldId id="3397" r:id="rId30"/>
    <p:sldId id="3399" r:id="rId31"/>
    <p:sldId id="3398" r:id="rId32"/>
    <p:sldId id="3400" r:id="rId33"/>
    <p:sldId id="1691" r:id="rId34"/>
    <p:sldId id="2900" r:id="rId35"/>
    <p:sldId id="3401" r:id="rId36"/>
    <p:sldId id="3402" r:id="rId37"/>
    <p:sldId id="3403" r:id="rId38"/>
    <p:sldId id="3404" r:id="rId39"/>
    <p:sldId id="3405" r:id="rId40"/>
    <p:sldId id="3055" r:id="rId41"/>
    <p:sldId id="3406" r:id="rId42"/>
    <p:sldId id="3227" r:id="rId43"/>
    <p:sldId id="3407" r:id="rId44"/>
    <p:sldId id="3408" r:id="rId45"/>
    <p:sldId id="3409" r:id="rId46"/>
    <p:sldId id="3410" r:id="rId47"/>
    <p:sldId id="3411" r:id="rId48"/>
    <p:sldId id="1716" r:id="rId49"/>
    <p:sldId id="1365" r:id="rId50"/>
    <p:sldId id="1366" r:id="rId51"/>
    <p:sldId id="3024" r:id="rId52"/>
    <p:sldId id="2978" r:id="rId53"/>
    <p:sldId id="3113" r:id="rId54"/>
    <p:sldId id="3418" r:id="rId55"/>
    <p:sldId id="3419" r:id="rId56"/>
    <p:sldId id="3420" r:id="rId57"/>
    <p:sldId id="461" r:id="rId58"/>
    <p:sldId id="949" r:id="rId59"/>
    <p:sldId id="3110" r:id="rId60"/>
    <p:sldId id="3421" r:id="rId61"/>
    <p:sldId id="3345" r:id="rId62"/>
    <p:sldId id="3413" r:id="rId63"/>
    <p:sldId id="3414" r:id="rId64"/>
    <p:sldId id="3415" r:id="rId65"/>
    <p:sldId id="3425" r:id="rId66"/>
    <p:sldId id="3426" r:id="rId67"/>
    <p:sldId id="3427" r:id="rId68"/>
    <p:sldId id="3428" r:id="rId69"/>
    <p:sldId id="3429" r:id="rId70"/>
    <p:sldId id="3430" r:id="rId71"/>
    <p:sldId id="3431" r:id="rId72"/>
    <p:sldId id="3432" r:id="rId73"/>
    <p:sldId id="3433" r:id="rId74"/>
    <p:sldId id="3434" r:id="rId75"/>
    <p:sldId id="3435" r:id="rId76"/>
    <p:sldId id="3436" r:id="rId77"/>
    <p:sldId id="3437" r:id="rId78"/>
    <p:sldId id="3438" r:id="rId79"/>
    <p:sldId id="3439" r:id="rId80"/>
    <p:sldId id="3440" r:id="rId81"/>
    <p:sldId id="3441" r:id="rId82"/>
    <p:sldId id="3442" r:id="rId83"/>
    <p:sldId id="3443" r:id="rId84"/>
    <p:sldId id="3444" r:id="rId85"/>
    <p:sldId id="3445" r:id="rId86"/>
    <p:sldId id="3446" r:id="rId87"/>
    <p:sldId id="3447" r:id="rId88"/>
    <p:sldId id="3448" r:id="rId89"/>
    <p:sldId id="3449" r:id="rId90"/>
    <p:sldId id="3450" r:id="rId91"/>
    <p:sldId id="3451" r:id="rId92"/>
    <p:sldId id="3452" r:id="rId93"/>
    <p:sldId id="3453" r:id="rId94"/>
    <p:sldId id="3454" r:id="rId95"/>
    <p:sldId id="3455" r:id="rId96"/>
    <p:sldId id="3456" r:id="rId97"/>
    <p:sldId id="3457" r:id="rId98"/>
    <p:sldId id="3458" r:id="rId99"/>
    <p:sldId id="3459" r:id="rId100"/>
    <p:sldId id="3460" r:id="rId101"/>
    <p:sldId id="3461" r:id="rId102"/>
    <p:sldId id="3462" r:id="rId103"/>
    <p:sldId id="3463" r:id="rId104"/>
    <p:sldId id="3464" r:id="rId105"/>
    <p:sldId id="3465" r:id="rId106"/>
    <p:sldId id="3466" r:id="rId107"/>
    <p:sldId id="3467" r:id="rId108"/>
    <p:sldId id="3468" r:id="rId109"/>
    <p:sldId id="3469" r:id="rId110"/>
    <p:sldId id="3470" r:id="rId111"/>
    <p:sldId id="3471" r:id="rId112"/>
    <p:sldId id="3472" r:id="rId113"/>
    <p:sldId id="3473" r:id="rId114"/>
    <p:sldId id="3474" r:id="rId115"/>
    <p:sldId id="3475" r:id="rId116"/>
    <p:sldId id="3476" r:id="rId117"/>
    <p:sldId id="3477" r:id="rId118"/>
    <p:sldId id="3412" r:id="rId119"/>
    <p:sldId id="3416" r:id="rId120"/>
    <p:sldId id="3417" r:id="rId121"/>
    <p:sldId id="1650" r:id="rId1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003E1C"/>
    <a:srgbClr val="003300"/>
    <a:srgbClr val="0000FF"/>
    <a:srgbClr val="460000"/>
    <a:srgbClr val="CCFF33"/>
    <a:srgbClr val="0D069A"/>
    <a:srgbClr val="0000CC"/>
    <a:srgbClr val="009900"/>
    <a:srgbClr val="66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352" autoAdjust="0"/>
    <p:restoredTop sz="94472" autoAdjust="0"/>
  </p:normalViewPr>
  <p:slideViewPr>
    <p:cSldViewPr>
      <p:cViewPr varScale="1">
        <p:scale>
          <a:sx n="70" d="100"/>
          <a:sy n="70" d="100"/>
        </p:scale>
        <p:origin x="-252" y="-102"/>
      </p:cViewPr>
      <p:guideLst>
        <p:guide orient="horz" pos="2160"/>
        <p:guide pos="2880"/>
      </p:guideLst>
    </p:cSldViewPr>
  </p:slideViewPr>
  <p:outlineViewPr>
    <p:cViewPr>
      <p:scale>
        <a:sx n="33" d="100"/>
        <a:sy n="33" d="100"/>
      </p:scale>
      <p:origin x="0" y="4680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11/29/2025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6</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7</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9</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10</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11</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13</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14</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15</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16</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17</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18</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19</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20</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21</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22</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23</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24</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25</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27</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28</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29</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30</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31</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32</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42</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43</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44</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45</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46</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47</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50</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53</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54</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55</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56</a:t>
            </a:fld>
            <a:endParaRPr lang="en-US"/>
          </a:p>
        </p:txBody>
      </p:sp>
    </p:spTree>
    <p:extLst>
      <p:ext uri="{BB962C8B-B14F-4D97-AF65-F5344CB8AC3E}">
        <p14:creationId xmlns="" xmlns:p14="http://schemas.microsoft.com/office/powerpoint/2010/main" val="21212527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11/29/2025</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11/29/2025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11/29/2025</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11/29/2025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11/29/2025</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11/29/2025</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11/29/2025</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11/29/2025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11/29/2025</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11/29/2025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11/29/2025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11/29/2025</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2.gif"/><Relationship Id="rId7" Type="http://schemas.openxmlformats.org/officeDocument/2006/relationships/image" Target="../media/image16.pn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5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3"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733800"/>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lin ang="10800000" scaled="1"/>
            <a:tileRect/>
          </a:gradFill>
        </p:spPr>
        <p:txBody>
          <a:bodyPr>
            <a:normAutofit/>
          </a:bodyPr>
          <a:lstStyle/>
          <a:p>
            <a:pPr algn="ctr"/>
            <a:r>
              <a:rPr lang="en-US" sz="5400" b="1" dirty="0" smtClean="0">
                <a:solidFill>
                  <a:schemeClr val="tx1"/>
                </a:solidFill>
                <a:latin typeface="Agency FB" pitchFamily="34" charset="0"/>
              </a:rPr>
              <a:t>NOV</a:t>
            </a:r>
            <a:r>
              <a:rPr lang="en-US" sz="5400" b="1" dirty="0" smtClean="0">
                <a:solidFill>
                  <a:schemeClr val="tx1"/>
                </a:solidFill>
                <a:latin typeface="Agency FB" pitchFamily="34" charset="0"/>
              </a:rPr>
              <a:t>EMBER </a:t>
            </a:r>
            <a:r>
              <a:rPr lang="en-US" sz="5400" b="1" dirty="0" smtClean="0">
                <a:solidFill>
                  <a:schemeClr val="tx1"/>
                </a:solidFill>
                <a:latin typeface="Agency FB" pitchFamily="34" charset="0"/>
              </a:rPr>
              <a:t>30</a:t>
            </a:r>
            <a:r>
              <a:rPr lang="en-US" sz="5400" b="1" baseline="30000" dirty="0" smtClean="0">
                <a:solidFill>
                  <a:schemeClr val="tx1"/>
                </a:solidFill>
                <a:latin typeface="Agency FB" pitchFamily="34" charset="0"/>
              </a:rPr>
              <a:t>TH</a:t>
            </a:r>
            <a:r>
              <a:rPr lang="en-US" sz="5400" b="1" dirty="0" smtClean="0">
                <a:solidFill>
                  <a:schemeClr val="tx1"/>
                </a:solidFill>
                <a:latin typeface="Agency FB" pitchFamily="34" charset="0"/>
              </a:rPr>
              <a:t> </a:t>
            </a:r>
            <a:r>
              <a:rPr lang="en-US" sz="5400" b="1" dirty="0" smtClean="0">
                <a:solidFill>
                  <a:schemeClr val="tx1"/>
                </a:solidFill>
                <a:latin typeface="Agency FB" pitchFamily="34" charset="0"/>
              </a:rPr>
              <a:t>2025</a:t>
            </a:r>
            <a:endParaRPr lang="en-US" sz="5400" b="1" dirty="0">
              <a:solidFill>
                <a:schemeClr val="tx1"/>
              </a:solidFill>
              <a:latin typeface="Agency FB" pitchFamily="34" charset="0"/>
            </a:endParaRPr>
          </a:p>
          <a:p>
            <a:pPr algn="ctr"/>
            <a:r>
              <a:rPr lang="en-US" sz="2800" b="1" dirty="0">
                <a:solidFill>
                  <a:srgbClr val="FF0000"/>
                </a:solidFill>
                <a:latin typeface="Agency FB" pitchFamily="34" charset="0"/>
              </a:rPr>
              <a:t>Lead by </a:t>
            </a:r>
          </a:p>
          <a:p>
            <a:pPr algn="ctr"/>
            <a:r>
              <a:rPr lang="en-US" sz="5400" b="1" dirty="0" err="1" smtClean="0">
                <a:solidFill>
                  <a:schemeClr val="tx1"/>
                </a:solidFill>
                <a:latin typeface="Agency FB" pitchFamily="34" charset="0"/>
              </a:rPr>
              <a:t>Sr</a:t>
            </a:r>
            <a:r>
              <a:rPr lang="en-US" sz="5400" b="1" dirty="0" smtClean="0">
                <a:solidFill>
                  <a:schemeClr val="tx1"/>
                </a:solidFill>
                <a:latin typeface="Agency FB" pitchFamily="34" charset="0"/>
              </a:rPr>
              <a:t> MERSILA GEDEON</a:t>
            </a:r>
            <a:endParaRPr lang="en-US" sz="5400" b="1" dirty="0">
              <a:solidFill>
                <a:schemeClr val="tx1"/>
              </a:solidFill>
              <a:latin typeface="Agency FB" pitchFamily="34" charset="0"/>
            </a:endParaRPr>
          </a:p>
        </p:txBody>
      </p:sp>
      <p:sp>
        <p:nvSpPr>
          <p:cNvPr id="7" name="TextBox 6"/>
          <p:cNvSpPr txBox="1"/>
          <p:nvPr/>
        </p:nvSpPr>
        <p:spPr>
          <a:xfrm>
            <a:off x="0" y="1"/>
            <a:ext cx="2286000" cy="7017306"/>
          </a:xfrm>
          <a:prstGeom prst="rect">
            <a:avLst/>
          </a:prstGeo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path path="circle">
              <a:fillToRect l="50000" t="50000" r="50000" b="50000"/>
            </a:path>
            <a:tileRect/>
          </a:gradFill>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a:solidFill>
                <a:schemeClr val="bg1"/>
              </a:solidFill>
            </a:endParaRPr>
          </a:p>
          <a:p>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rgbClr val="99FF33"/>
                </a:solidFill>
              </a:rPr>
              <a:t>@@@</a:t>
            </a:r>
            <a:r>
              <a:rPr lang="en-US" b="1" dirty="0">
                <a:solidFill>
                  <a:schemeClr val="tx1"/>
                </a:solidFill>
              </a:rPr>
              <a:t>@</a:t>
            </a:r>
            <a:r>
              <a:rPr lang="en-US" dirty="0">
                <a:solidFill>
                  <a:srgbClr val="99FF33"/>
                </a:solidFill>
              </a:rPr>
              <a:t>@@@</a:t>
            </a:r>
            <a:r>
              <a:rPr lang="en-US" dirty="0">
                <a:solidFill>
                  <a:srgbClr val="FF00FF"/>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solidFill>
            <a:srgbClr val="CCFF33"/>
          </a:solidFill>
        </p:spPr>
        <p:style>
          <a:lnRef idx="1">
            <a:schemeClr val="accent1"/>
          </a:lnRef>
          <a:fillRef idx="1002">
            <a:schemeClr val="lt2"/>
          </a:fillRef>
          <a:effectRef idx="1">
            <a:schemeClr val="accent1"/>
          </a:effectRef>
          <a:fontRef idx="minor">
            <a:schemeClr val="dk1"/>
          </a:fontRef>
        </p:style>
        <p:txBody>
          <a:bodyPr>
            <a:normAutofit/>
          </a:bodyPr>
          <a:lstStyle/>
          <a:p>
            <a:pPr algn="ctr"/>
            <a:r>
              <a:rPr lang="en-US" b="1" dirty="0">
                <a:solidFill>
                  <a:schemeClr val="tx1"/>
                </a:solidFill>
              </a:rPr>
              <a:t>CHRIST THE ROCK CONGREGATION</a:t>
            </a:r>
            <a:br>
              <a:rPr lang="en-US" b="1" dirty="0">
                <a:solidFill>
                  <a:schemeClr val="tx1"/>
                </a:solidFill>
              </a:rPr>
            </a:br>
            <a:r>
              <a:rPr lang="en-US" b="1" dirty="0">
                <a:solidFill>
                  <a:srgbClr val="000099"/>
                </a:solidFill>
              </a:rPr>
              <a:t>WORSHIP SERVICE</a:t>
            </a: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
        <p:nvSpPr>
          <p:cNvPr id="8" name="TextBox 7"/>
          <p:cNvSpPr txBox="1"/>
          <p:nvPr/>
        </p:nvSpPr>
        <p:spPr>
          <a:xfrm>
            <a:off x="0" y="0"/>
            <a:ext cx="2286000" cy="1523494"/>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8100000" scaled="1"/>
            <a:tileRect/>
          </a:gradFill>
        </p:spPr>
        <p:txBody>
          <a:bodyPr wrap="square" rtlCol="0">
            <a:spAutoFit/>
          </a:bodyPr>
          <a:lstStyle/>
          <a:p>
            <a:pPr algn="ctr"/>
            <a:r>
              <a:rPr lang="en-US" sz="3100" b="1" dirty="0">
                <a:solidFill>
                  <a:srgbClr val="000099"/>
                </a:solidFill>
              </a:rPr>
              <a:t>JESUS</a:t>
            </a:r>
          </a:p>
          <a:p>
            <a:pPr algn="ctr"/>
            <a:r>
              <a:rPr lang="en-US" sz="3100" b="1" dirty="0">
                <a:solidFill>
                  <a:srgbClr val="000099"/>
                </a:solidFill>
              </a:rPr>
              <a:t>IS</a:t>
            </a:r>
          </a:p>
          <a:p>
            <a:pPr algn="ctr"/>
            <a:r>
              <a:rPr lang="en-US" sz="3100" b="1" dirty="0">
                <a:solidFill>
                  <a:srgbClr val="000099"/>
                </a:solidFill>
              </a:rPr>
              <a:t>LORD!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32000" contrast="40000"/>
          </a:blip>
          <a:srcRect/>
          <a:stretch>
            <a:fillRect/>
          </a:stretch>
        </p:blipFill>
        <p:spPr bwMode="auto">
          <a:xfrm>
            <a:off x="0" y="0"/>
            <a:ext cx="9144000" cy="6858000"/>
          </a:xfrm>
          <a:prstGeom prst="rect">
            <a:avLst/>
          </a:prstGeo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path path="circle">
              <a:fillToRect l="50000" t="50000" r="50000" b="50000"/>
            </a:path>
            <a:tileRect/>
          </a:gra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marL="0" indent="0" algn="ctr">
              <a:buNone/>
            </a:pPr>
            <a:r>
              <a:rPr lang="fr-FR" sz="4000" b="1" dirty="0" smtClean="0">
                <a:solidFill>
                  <a:srgbClr val="0000FF"/>
                </a:solidFill>
                <a:latin typeface="Arial Rounded MT Bold" pitchFamily="34" charset="0"/>
              </a:rPr>
              <a:t>26 Kr CE</a:t>
            </a:r>
            <a:endParaRPr lang="en-US" sz="4000" dirty="0" smtClean="0">
              <a:solidFill>
                <a:srgbClr val="0000FF"/>
              </a:solidFill>
              <a:latin typeface="Arial Rounded MT Bold" pitchFamily="34" charset="0"/>
            </a:endParaRPr>
          </a:p>
          <a:p>
            <a:pPr marL="0" indent="0" algn="ctr">
              <a:buNone/>
            </a:pPr>
            <a:r>
              <a:rPr lang="fr-FR" sz="4000" b="1" dirty="0" smtClean="0">
                <a:solidFill>
                  <a:srgbClr val="0000FF"/>
                </a:solidFill>
                <a:latin typeface="Arial Rounded MT Bold" pitchFamily="34" charset="0"/>
              </a:rPr>
              <a:t>1</a:t>
            </a:r>
            <a:endParaRPr lang="en-US" sz="4000" dirty="0" smtClean="0">
              <a:solidFill>
                <a:srgbClr val="0000FF"/>
              </a:solidFill>
              <a:latin typeface="Arial Rounded MT Bold" pitchFamily="34" charset="0"/>
            </a:endParaRPr>
          </a:p>
          <a:p>
            <a:pPr marL="0" indent="0" algn="ctr">
              <a:buNone/>
            </a:pPr>
            <a:r>
              <a:rPr lang="fr-FR" sz="4000" b="1" dirty="0" smtClean="0">
                <a:latin typeface="Arial Rounded MT Bold" pitchFamily="34" charset="0"/>
              </a:rPr>
              <a:t>Bon Dieu te montre </a:t>
            </a:r>
            <a:r>
              <a:rPr lang="fr-FR" sz="4000" b="1" dirty="0" err="1" smtClean="0">
                <a:latin typeface="Arial Rounded MT Bold" pitchFamily="34" charset="0"/>
              </a:rPr>
              <a:t>amou</a:t>
            </a:r>
            <a:r>
              <a:rPr lang="fr-FR" sz="4000" b="1" dirty="0" smtClean="0">
                <a:latin typeface="Arial Rounded MT Bold" pitchFamily="34" charset="0"/>
              </a:rPr>
              <a:t>-l</a:t>
            </a:r>
            <a:endParaRPr lang="en-US" sz="4000" dirty="0" smtClean="0">
              <a:latin typeface="Arial Rounded MT Bold" pitchFamily="34" charset="0"/>
            </a:endParaRPr>
          </a:p>
          <a:p>
            <a:pPr marL="0" indent="0" algn="ctr">
              <a:buNone/>
            </a:pPr>
            <a:r>
              <a:rPr lang="fr-FR" sz="4000" dirty="0" err="1" smtClean="0">
                <a:latin typeface="Arial Rounded MT Bold" pitchFamily="34" charset="0"/>
              </a:rPr>
              <a:t>Depi</a:t>
            </a:r>
            <a:r>
              <a:rPr lang="fr-FR" sz="4000" dirty="0" smtClean="0">
                <a:latin typeface="Arial Rounded MT Bold" pitchFamily="34" charset="0"/>
              </a:rPr>
              <a:t> </a:t>
            </a:r>
            <a:r>
              <a:rPr lang="fr-FR" sz="4000" dirty="0" err="1" smtClean="0">
                <a:latin typeface="Arial Rounded MT Bold" pitchFamily="34" charset="0"/>
              </a:rPr>
              <a:t>trôn</a:t>
            </a:r>
            <a:r>
              <a:rPr lang="fr-FR" sz="4000" dirty="0" smtClean="0">
                <a:latin typeface="Arial Rounded MT Bold" pitchFamily="34" charset="0"/>
              </a:rPr>
              <a:t> li nan </a:t>
            </a:r>
            <a:r>
              <a:rPr lang="fr-FR" sz="4000" dirty="0" err="1" smtClean="0">
                <a:latin typeface="Arial Rounded MT Bold" pitchFamily="34" charset="0"/>
              </a:rPr>
              <a:t>syèl</a:t>
            </a:r>
            <a:r>
              <a:rPr lang="fr-FR" sz="4000" dirty="0" smtClean="0">
                <a:latin typeface="Arial Rounded MT Bold" pitchFamily="34" charset="0"/>
              </a:rPr>
              <a:t> la</a:t>
            </a:r>
            <a:endParaRPr lang="en-US" sz="4000" dirty="0" smtClean="0">
              <a:latin typeface="Arial Rounded MT Bold" pitchFamily="34" charset="0"/>
            </a:endParaRPr>
          </a:p>
          <a:p>
            <a:pPr marL="0" indent="0" algn="ctr">
              <a:buNone/>
            </a:pPr>
            <a:r>
              <a:rPr lang="fr-FR" sz="4000" dirty="0" err="1" smtClean="0">
                <a:latin typeface="Arial Rounded MT Bold" pitchFamily="34" charset="0"/>
              </a:rPr>
              <a:t>Mwen</a:t>
            </a:r>
            <a:r>
              <a:rPr lang="fr-FR" sz="4000" dirty="0" smtClean="0">
                <a:latin typeface="Arial Rounded MT Bold" pitchFamily="34" charset="0"/>
              </a:rPr>
              <a:t> te </a:t>
            </a:r>
            <a:r>
              <a:rPr lang="fr-FR" sz="4000" dirty="0" err="1" smtClean="0">
                <a:latin typeface="Arial Rounded MT Bold" pitchFamily="34" charset="0"/>
              </a:rPr>
              <a:t>jwenn</a:t>
            </a:r>
            <a:r>
              <a:rPr lang="fr-FR" sz="4000" dirty="0" smtClean="0">
                <a:latin typeface="Arial Rounded MT Bold" pitchFamily="34" charset="0"/>
              </a:rPr>
              <a:t> </a:t>
            </a:r>
            <a:r>
              <a:rPr lang="fr-FR" sz="4000" dirty="0" err="1" smtClean="0">
                <a:latin typeface="Arial Rounded MT Bold" pitchFamily="34" charset="0"/>
              </a:rPr>
              <a:t>yon</a:t>
            </a:r>
            <a:r>
              <a:rPr lang="fr-FR" sz="4000" dirty="0" smtClean="0">
                <a:latin typeface="Arial Rounded MT Bold" pitchFamily="34" charset="0"/>
              </a:rPr>
              <a:t> </a:t>
            </a:r>
            <a:r>
              <a:rPr lang="fr-FR" sz="4000" dirty="0" err="1" smtClean="0">
                <a:latin typeface="Arial Rounded MT Bold" pitchFamily="34" charset="0"/>
              </a:rPr>
              <a:t>plas</a:t>
            </a:r>
            <a:r>
              <a:rPr lang="fr-FR" sz="4000" dirty="0" smtClean="0">
                <a:latin typeface="Arial Rounded MT Bold" pitchFamily="34" charset="0"/>
              </a:rPr>
              <a:t> repo</a:t>
            </a:r>
            <a:endParaRPr lang="en-US" sz="4000" dirty="0" smtClean="0">
              <a:latin typeface="Arial Rounded MT Bold" pitchFamily="34" charset="0"/>
            </a:endParaRPr>
          </a:p>
          <a:p>
            <a:pPr marL="0" indent="0" algn="ctr">
              <a:buNone/>
            </a:pPr>
            <a:r>
              <a:rPr lang="en-US" sz="4000" dirty="0" err="1" smtClean="0">
                <a:latin typeface="Arial Rounded MT Bold" pitchFamily="34" charset="0"/>
              </a:rPr>
              <a:t>Anba</a:t>
            </a:r>
            <a:r>
              <a:rPr lang="en-US" sz="4000" dirty="0" smtClean="0">
                <a:latin typeface="Arial Rounded MT Bold" pitchFamily="34" charset="0"/>
              </a:rPr>
              <a:t> </a:t>
            </a:r>
            <a:r>
              <a:rPr lang="en-US" sz="4000" dirty="0" err="1" smtClean="0">
                <a:latin typeface="Arial Rounded MT Bold" pitchFamily="34" charset="0"/>
              </a:rPr>
              <a:t>zèl</a:t>
            </a:r>
            <a:r>
              <a:rPr lang="en-US" sz="4000" dirty="0" smtClean="0">
                <a:latin typeface="Arial Rounded MT Bold" pitchFamily="34" charset="0"/>
              </a:rPr>
              <a:t> </a:t>
            </a:r>
            <a:r>
              <a:rPr lang="en-US" sz="4000" dirty="0" err="1" smtClean="0">
                <a:latin typeface="Arial Rounded MT Bold" pitchFamily="34" charset="0"/>
              </a:rPr>
              <a:t>amou</a:t>
            </a:r>
            <a:r>
              <a:rPr lang="en-US" sz="4000" dirty="0" smtClean="0">
                <a:latin typeface="Arial Rounded MT Bold" pitchFamily="34" charset="0"/>
              </a:rPr>
              <a:t> </a:t>
            </a:r>
            <a:r>
              <a:rPr lang="en-US" sz="4000" dirty="0" err="1" smtClean="0">
                <a:latin typeface="Arial Rounded MT Bold" pitchFamily="34" charset="0"/>
              </a:rPr>
              <a:t>li</a:t>
            </a:r>
            <a:r>
              <a:rPr lang="en-US" sz="4000" dirty="0" smtClean="0">
                <a:latin typeface="Arial Rounded MT Bold" pitchFamily="34" charset="0"/>
              </a:rPr>
              <a:t> a</a:t>
            </a:r>
          </a:p>
          <a:p>
            <a:pPr marL="0" indent="0" algn="ctr">
              <a:buNone/>
            </a:pPr>
            <a:r>
              <a:rPr lang="en-US" sz="4000" dirty="0" err="1" smtClean="0">
                <a:solidFill>
                  <a:srgbClr val="0000FF"/>
                </a:solidFill>
                <a:latin typeface="Arial Rounded MT Bold" pitchFamily="34" charset="0"/>
              </a:rPr>
              <a:t>Kè</a:t>
            </a:r>
            <a:endParaRPr lang="en-US" sz="4000" dirty="0" smtClean="0">
              <a:solidFill>
                <a:srgbClr val="0000FF"/>
              </a:solidFill>
              <a:latin typeface="Arial Rounded MT Bold" pitchFamily="34" charset="0"/>
            </a:endParaRPr>
          </a:p>
          <a:p>
            <a:pPr marL="0" indent="0" algn="ctr">
              <a:buNone/>
            </a:pPr>
            <a:r>
              <a:rPr lang="fr-FR" sz="4000" b="1" dirty="0" err="1" smtClean="0">
                <a:solidFill>
                  <a:srgbClr val="460000"/>
                </a:solidFill>
                <a:latin typeface="Arial Rounded MT Bold" pitchFamily="34" charset="0"/>
              </a:rPr>
              <a:t>Mape</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poze</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poze</a:t>
            </a:r>
            <a:endParaRPr lang="en-US" sz="4000" dirty="0" smtClean="0">
              <a:solidFill>
                <a:srgbClr val="460000"/>
              </a:solidFill>
              <a:latin typeface="Arial Rounded MT Bold" pitchFamily="34" charset="0"/>
            </a:endParaRPr>
          </a:p>
          <a:p>
            <a:pPr marL="0" indent="0" algn="ctr">
              <a:buNone/>
            </a:pPr>
            <a:r>
              <a:rPr lang="fr-FR" sz="4000" b="1" dirty="0" err="1" smtClean="0">
                <a:solidFill>
                  <a:srgbClr val="460000"/>
                </a:solidFill>
                <a:latin typeface="Arial Rounded MT Bold" pitchFamily="34" charset="0"/>
              </a:rPr>
              <a:t>Poze</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Dousman</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anba</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zèl</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amou</a:t>
            </a:r>
            <a:r>
              <a:rPr lang="fr-FR" sz="4000" b="1" dirty="0" smtClean="0">
                <a:solidFill>
                  <a:srgbClr val="460000"/>
                </a:solidFill>
                <a:latin typeface="Arial Rounded MT Bold" pitchFamily="34" charset="0"/>
              </a:rPr>
              <a:t> L-l</a:t>
            </a:r>
            <a:endParaRPr lang="en-US" sz="4000" dirty="0" smtClean="0">
              <a:solidFill>
                <a:srgbClr val="460000"/>
              </a:solidFill>
              <a:latin typeface="Arial Rounded MT Bold" pitchFamily="34" charset="0"/>
            </a:endParaRPr>
          </a:p>
          <a:p>
            <a:pPr marL="0" indent="0" algn="ctr">
              <a:buNone/>
            </a:pPr>
            <a:r>
              <a:rPr lang="fr-FR" sz="4000" b="1" dirty="0" err="1" smtClean="0">
                <a:solidFill>
                  <a:srgbClr val="460000"/>
                </a:solidFill>
                <a:latin typeface="Arial Rounded MT Bold" pitchFamily="34" charset="0"/>
              </a:rPr>
              <a:t>Mape</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poze</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poze</a:t>
            </a:r>
            <a:endParaRPr lang="en-US" sz="4000" dirty="0" smtClean="0">
              <a:solidFill>
                <a:srgbClr val="460000"/>
              </a:solidFill>
              <a:latin typeface="Arial Rounded MT Bold" pitchFamily="34" charset="0"/>
            </a:endParaRPr>
          </a:p>
          <a:p>
            <a:pPr marL="0" indent="0" algn="ctr">
              <a:buNone/>
            </a:pPr>
            <a:r>
              <a:rPr lang="fr-FR" sz="4000" b="1" dirty="0" err="1" smtClean="0">
                <a:solidFill>
                  <a:srgbClr val="460000"/>
                </a:solidFill>
                <a:latin typeface="Arial Rounded MT Bold" pitchFamily="34" charset="0"/>
              </a:rPr>
              <a:t>Poze</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anba</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zèl</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amou</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Li-a</a:t>
            </a:r>
            <a:endParaRPr lang="en-US" sz="4000" dirty="0" smtClean="0">
              <a:solidFill>
                <a:srgbClr val="460000"/>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marL="0" indent="0" algn="ctr">
              <a:buNone/>
            </a:pPr>
            <a:r>
              <a:rPr lang="fr-FR" sz="4000" dirty="0" smtClean="0">
                <a:solidFill>
                  <a:srgbClr val="0000FF"/>
                </a:solidFill>
                <a:latin typeface="Arial Rounded MT Bold" pitchFamily="34" charset="0"/>
              </a:rPr>
              <a:t>2</a:t>
            </a:r>
            <a:endParaRPr lang="en-US" sz="4000" dirty="0" smtClean="0">
              <a:solidFill>
                <a:srgbClr val="0000FF"/>
              </a:solidFill>
              <a:latin typeface="Arial Rounded MT Bold" pitchFamily="34" charset="0"/>
            </a:endParaRPr>
          </a:p>
          <a:p>
            <a:pPr marL="0" indent="0" algn="ctr">
              <a:buNone/>
            </a:pPr>
            <a:r>
              <a:rPr lang="fr-FR" sz="4000" dirty="0" err="1" smtClean="0">
                <a:latin typeface="Arial Rounded MT Bold" pitchFamily="34" charset="0"/>
              </a:rPr>
              <a:t>Lè</a:t>
            </a:r>
            <a:r>
              <a:rPr lang="fr-FR" sz="4000" dirty="0" smtClean="0">
                <a:latin typeface="Arial Rounded MT Bold" pitchFamily="34" charset="0"/>
              </a:rPr>
              <a:t> </a:t>
            </a:r>
            <a:r>
              <a:rPr lang="fr-FR" sz="4000" dirty="0" err="1" smtClean="0">
                <a:latin typeface="Arial Rounded MT Bold" pitchFamily="34" charset="0"/>
              </a:rPr>
              <a:t>zeprèv</a:t>
            </a:r>
            <a:r>
              <a:rPr lang="fr-FR" sz="4000" dirty="0" smtClean="0">
                <a:latin typeface="Arial Rounded MT Bold" pitchFamily="34" charset="0"/>
              </a:rPr>
              <a:t> la vi frape-m</a:t>
            </a:r>
            <a:endParaRPr lang="en-US" sz="4000" dirty="0" smtClean="0">
              <a:latin typeface="Arial Rounded MT Bold" pitchFamily="34" charset="0"/>
            </a:endParaRPr>
          </a:p>
          <a:p>
            <a:pPr marL="0" indent="0" algn="ctr">
              <a:buNone/>
            </a:pPr>
            <a:r>
              <a:rPr lang="fr-FR" sz="4000" dirty="0" err="1" smtClean="0">
                <a:latin typeface="Arial Rounded MT Bold" pitchFamily="34" charset="0"/>
              </a:rPr>
              <a:t>Lè</a:t>
            </a:r>
            <a:r>
              <a:rPr lang="fr-FR" sz="4000" dirty="0" smtClean="0">
                <a:latin typeface="Arial Rounded MT Bold" pitchFamily="34" charset="0"/>
              </a:rPr>
              <a:t> </a:t>
            </a:r>
            <a:r>
              <a:rPr lang="fr-FR" sz="4000" dirty="0" err="1" smtClean="0">
                <a:latin typeface="Arial Rounded MT Bold" pitchFamily="34" charset="0"/>
              </a:rPr>
              <a:t>syèl</a:t>
            </a:r>
            <a:r>
              <a:rPr lang="fr-FR" sz="4000" dirty="0" smtClean="0">
                <a:latin typeface="Arial Rounded MT Bold" pitchFamily="34" charset="0"/>
              </a:rPr>
              <a:t> la </a:t>
            </a:r>
            <a:r>
              <a:rPr lang="fr-FR" sz="4000" dirty="0" err="1" smtClean="0">
                <a:latin typeface="Arial Rounded MT Bold" pitchFamily="34" charset="0"/>
              </a:rPr>
              <a:t>anro</a:t>
            </a:r>
            <a:r>
              <a:rPr lang="fr-FR" sz="4000" dirty="0" smtClean="0">
                <a:latin typeface="Arial Rounded MT Bold" pitchFamily="34" charset="0"/>
              </a:rPr>
              <a:t> </a:t>
            </a:r>
            <a:r>
              <a:rPr lang="fr-FR" sz="4000" dirty="0" err="1" smtClean="0">
                <a:latin typeface="Arial Rounded MT Bold" pitchFamily="34" charset="0"/>
              </a:rPr>
              <a:t>tou</a:t>
            </a:r>
            <a:r>
              <a:rPr lang="fr-FR" sz="4000" dirty="0" smtClean="0">
                <a:latin typeface="Arial Rounded MT Bold" pitchFamily="34" charset="0"/>
              </a:rPr>
              <a:t> </a:t>
            </a:r>
            <a:r>
              <a:rPr lang="fr-FR" sz="4000" dirty="0" err="1" smtClean="0">
                <a:latin typeface="Arial Rounded MT Bold" pitchFamily="34" charset="0"/>
              </a:rPr>
              <a:t>nwa</a:t>
            </a:r>
            <a:endParaRPr lang="en-US" sz="4000" dirty="0" smtClean="0">
              <a:latin typeface="Arial Rounded MT Bold" pitchFamily="34" charset="0"/>
            </a:endParaRPr>
          </a:p>
          <a:p>
            <a:pPr marL="0" indent="0" algn="ctr">
              <a:buNone/>
            </a:pP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kap</a:t>
            </a:r>
            <a:r>
              <a:rPr lang="fr-FR" sz="4000" dirty="0" smtClean="0">
                <a:latin typeface="Arial Rounded MT Bold" pitchFamily="34" charset="0"/>
              </a:rPr>
              <a:t> </a:t>
            </a:r>
            <a:r>
              <a:rPr lang="fr-FR" sz="4000" dirty="0" err="1" smtClean="0">
                <a:latin typeface="Arial Rounded MT Bold" pitchFamily="34" charset="0"/>
              </a:rPr>
              <a:t>toujou</a:t>
            </a:r>
            <a:r>
              <a:rPr lang="fr-FR" sz="4000" dirty="0" smtClean="0">
                <a:latin typeface="Arial Rounded MT Bold" pitchFamily="34" charset="0"/>
              </a:rPr>
              <a:t> </a:t>
            </a:r>
            <a:r>
              <a:rPr lang="fr-FR" sz="4000" dirty="0" err="1" smtClean="0">
                <a:latin typeface="Arial Rounded MT Bold" pitchFamily="34" charset="0"/>
              </a:rPr>
              <a:t>jwenn</a:t>
            </a:r>
            <a:r>
              <a:rPr lang="fr-FR" sz="4000" dirty="0" smtClean="0">
                <a:latin typeface="Arial Rounded MT Bold" pitchFamily="34" charset="0"/>
              </a:rPr>
              <a:t> repo</a:t>
            </a:r>
            <a:endParaRPr lang="en-US" sz="4000" dirty="0" smtClean="0">
              <a:latin typeface="Arial Rounded MT Bold" pitchFamily="34" charset="0"/>
            </a:endParaRPr>
          </a:p>
          <a:p>
            <a:pPr marL="0" indent="0" algn="ctr">
              <a:buNone/>
            </a:pPr>
            <a:r>
              <a:rPr lang="fr-FR" sz="4000" dirty="0" err="1" smtClean="0">
                <a:latin typeface="Arial Rounded MT Bold" pitchFamily="34" charset="0"/>
              </a:rPr>
              <a:t>Amba</a:t>
            </a:r>
            <a:r>
              <a:rPr lang="fr-FR" sz="4000" dirty="0" smtClean="0">
                <a:latin typeface="Arial Rounded MT Bold" pitchFamily="34" charset="0"/>
              </a:rPr>
              <a:t> </a:t>
            </a:r>
            <a:r>
              <a:rPr lang="fr-FR" sz="4000" dirty="0" err="1" smtClean="0">
                <a:latin typeface="Arial Rounded MT Bold" pitchFamily="34" charset="0"/>
              </a:rPr>
              <a:t>zèl</a:t>
            </a:r>
            <a:r>
              <a:rPr lang="fr-FR" sz="4000" dirty="0" smtClean="0">
                <a:latin typeface="Arial Rounded MT Bold" pitchFamily="34" charset="0"/>
              </a:rPr>
              <a:t> </a:t>
            </a:r>
            <a:r>
              <a:rPr lang="fr-FR" sz="4000" dirty="0" err="1" smtClean="0">
                <a:latin typeface="Arial Rounded MT Bold" pitchFamily="34" charset="0"/>
              </a:rPr>
              <a:t>amou</a:t>
            </a:r>
            <a:r>
              <a:rPr lang="fr-FR" sz="4000" dirty="0" smtClean="0">
                <a:latin typeface="Arial Rounded MT Bold" pitchFamily="34" charset="0"/>
              </a:rPr>
              <a:t> Li –a</a:t>
            </a:r>
            <a:endParaRPr lang="en-US" sz="4000" dirty="0" smtClean="0">
              <a:latin typeface="Arial Rounded MT Bold" pitchFamily="34" charset="0"/>
            </a:endParaRPr>
          </a:p>
          <a:p>
            <a:pPr marL="0" indent="0" algn="ctr">
              <a:buNone/>
            </a:pPr>
            <a:r>
              <a:rPr lang="en-US" sz="4000" dirty="0" err="1" smtClean="0">
                <a:solidFill>
                  <a:srgbClr val="0000FF"/>
                </a:solidFill>
                <a:latin typeface="Arial Rounded MT Bold" pitchFamily="34" charset="0"/>
              </a:rPr>
              <a:t>Kè</a:t>
            </a:r>
            <a:endParaRPr lang="en-US" sz="4000" dirty="0" smtClean="0">
              <a:solidFill>
                <a:srgbClr val="0000FF"/>
              </a:solidFill>
              <a:latin typeface="Arial Rounded MT Bold" pitchFamily="34" charset="0"/>
            </a:endParaRPr>
          </a:p>
          <a:p>
            <a:pPr marL="0" indent="0" algn="ctr">
              <a:buNone/>
            </a:pPr>
            <a:r>
              <a:rPr lang="fr-FR" sz="4000" b="1" dirty="0" err="1" smtClean="0">
                <a:solidFill>
                  <a:srgbClr val="460000"/>
                </a:solidFill>
                <a:latin typeface="Arial Rounded MT Bold" pitchFamily="34" charset="0"/>
              </a:rPr>
              <a:t>Mape</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poze</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poze</a:t>
            </a:r>
            <a:endParaRPr lang="en-US" sz="4000" dirty="0" smtClean="0">
              <a:solidFill>
                <a:srgbClr val="460000"/>
              </a:solidFill>
              <a:latin typeface="Arial Rounded MT Bold" pitchFamily="34" charset="0"/>
            </a:endParaRPr>
          </a:p>
          <a:p>
            <a:pPr marL="0" indent="0" algn="ctr">
              <a:buNone/>
            </a:pPr>
            <a:r>
              <a:rPr lang="fr-FR" sz="4000" b="1" dirty="0" err="1" smtClean="0">
                <a:solidFill>
                  <a:srgbClr val="460000"/>
                </a:solidFill>
                <a:latin typeface="Arial Rounded MT Bold" pitchFamily="34" charset="0"/>
              </a:rPr>
              <a:t>Poze</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Dousman</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anba</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zèl</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amou</a:t>
            </a:r>
            <a:r>
              <a:rPr lang="fr-FR" sz="4000" b="1" dirty="0" smtClean="0">
                <a:solidFill>
                  <a:srgbClr val="460000"/>
                </a:solidFill>
                <a:latin typeface="Arial Rounded MT Bold" pitchFamily="34" charset="0"/>
              </a:rPr>
              <a:t> L-l</a:t>
            </a:r>
            <a:endParaRPr lang="en-US" sz="4000" dirty="0" smtClean="0">
              <a:solidFill>
                <a:srgbClr val="460000"/>
              </a:solidFill>
              <a:latin typeface="Arial Rounded MT Bold" pitchFamily="34" charset="0"/>
            </a:endParaRPr>
          </a:p>
          <a:p>
            <a:pPr marL="0" indent="0" algn="ctr">
              <a:buNone/>
            </a:pPr>
            <a:r>
              <a:rPr lang="fr-FR" sz="4000" b="1" dirty="0" err="1" smtClean="0">
                <a:solidFill>
                  <a:srgbClr val="460000"/>
                </a:solidFill>
                <a:latin typeface="Arial Rounded MT Bold" pitchFamily="34" charset="0"/>
              </a:rPr>
              <a:t>Mape</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poze</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poze</a:t>
            </a:r>
            <a:endParaRPr lang="en-US" sz="4000" dirty="0" smtClean="0">
              <a:solidFill>
                <a:srgbClr val="460000"/>
              </a:solidFill>
              <a:latin typeface="Arial Rounded MT Bold" pitchFamily="34" charset="0"/>
            </a:endParaRPr>
          </a:p>
          <a:p>
            <a:pPr marL="0" indent="0" algn="ctr">
              <a:buNone/>
            </a:pPr>
            <a:r>
              <a:rPr lang="fr-FR" sz="4000" b="1" dirty="0" err="1" smtClean="0">
                <a:solidFill>
                  <a:srgbClr val="460000"/>
                </a:solidFill>
                <a:latin typeface="Arial Rounded MT Bold" pitchFamily="34" charset="0"/>
              </a:rPr>
              <a:t>Poze</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anba</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zèl</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amou</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Li-a</a:t>
            </a:r>
            <a:endParaRPr lang="en-US" sz="4000" dirty="0" smtClean="0">
              <a:solidFill>
                <a:srgbClr val="460000"/>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marL="0" indent="0" algn="ctr">
              <a:buNone/>
            </a:pPr>
            <a:r>
              <a:rPr lang="fr-FR" sz="4000" dirty="0" smtClean="0">
                <a:solidFill>
                  <a:srgbClr val="0000FF"/>
                </a:solidFill>
                <a:latin typeface="Arial Rounded MT Bold" pitchFamily="34" charset="0"/>
              </a:rPr>
              <a:t>3</a:t>
            </a:r>
            <a:endParaRPr lang="en-US" sz="4000" dirty="0" smtClean="0">
              <a:solidFill>
                <a:srgbClr val="0000FF"/>
              </a:solidFill>
              <a:latin typeface="Arial Rounded MT Bold" pitchFamily="34" charset="0"/>
            </a:endParaRPr>
          </a:p>
          <a:p>
            <a:pPr marL="0" indent="0" algn="ctr">
              <a:buNone/>
            </a:pPr>
            <a:r>
              <a:rPr lang="fr-FR" sz="4000" dirty="0" smtClean="0">
                <a:latin typeface="Arial Rounded MT Bold" pitchFamily="34" charset="0"/>
              </a:rPr>
              <a:t>A ! si ou pat </a:t>
            </a:r>
            <a:r>
              <a:rPr lang="fr-FR" sz="4000" dirty="0" err="1" smtClean="0">
                <a:latin typeface="Arial Rounded MT Bold" pitchFamily="34" charset="0"/>
              </a:rPr>
              <a:t>janm</a:t>
            </a:r>
            <a:r>
              <a:rPr lang="fr-FR" sz="4000" dirty="0" smtClean="0">
                <a:latin typeface="Arial Rounded MT Bold" pitchFamily="34" charset="0"/>
              </a:rPr>
              <a:t> </a:t>
            </a:r>
            <a:r>
              <a:rPr lang="fr-FR" sz="4000" dirty="0" err="1" smtClean="0">
                <a:latin typeface="Arial Rounded MT Bold" pitchFamily="34" charset="0"/>
              </a:rPr>
              <a:t>beni</a:t>
            </a:r>
            <a:endParaRPr lang="en-US" sz="4000" dirty="0" smtClean="0">
              <a:latin typeface="Arial Rounded MT Bold" pitchFamily="34" charset="0"/>
            </a:endParaRPr>
          </a:p>
          <a:p>
            <a:pPr marL="0" indent="0" algn="ctr">
              <a:buNone/>
            </a:pPr>
            <a:r>
              <a:rPr lang="fr-FR" sz="4000" dirty="0" err="1" smtClean="0">
                <a:latin typeface="Arial Rounded MT Bold" pitchFamily="34" charset="0"/>
              </a:rPr>
              <a:t>Avek</a:t>
            </a:r>
            <a:r>
              <a:rPr lang="fr-FR" sz="4000" dirty="0" smtClean="0">
                <a:latin typeface="Arial Rounded MT Bold" pitchFamily="34" charset="0"/>
              </a:rPr>
              <a:t> la </a:t>
            </a:r>
            <a:r>
              <a:rPr lang="fr-FR" sz="4000" dirty="0" err="1" smtClean="0">
                <a:latin typeface="Arial Rounded MT Bold" pitchFamily="34" charset="0"/>
              </a:rPr>
              <a:t>pè</a:t>
            </a:r>
            <a:r>
              <a:rPr lang="fr-FR" sz="4000" dirty="0" smtClean="0">
                <a:latin typeface="Arial Rounded MT Bold" pitchFamily="34" charset="0"/>
              </a:rPr>
              <a:t> nan </a:t>
            </a:r>
            <a:r>
              <a:rPr lang="fr-FR" sz="4000" dirty="0" err="1" smtClean="0">
                <a:latin typeface="Arial Rounded MT Bold" pitchFamily="34" charset="0"/>
              </a:rPr>
              <a:t>kè</a:t>
            </a:r>
            <a:r>
              <a:rPr lang="fr-FR" sz="4000" dirty="0" smtClean="0">
                <a:latin typeface="Arial Rounded MT Bold" pitchFamily="34" charset="0"/>
              </a:rPr>
              <a:t> ou</a:t>
            </a:r>
            <a:endParaRPr lang="en-US" sz="4000" dirty="0" smtClean="0">
              <a:latin typeface="Arial Rounded MT Bold" pitchFamily="34" charset="0"/>
            </a:endParaRPr>
          </a:p>
          <a:p>
            <a:pPr marL="0" indent="0" algn="ctr">
              <a:buNone/>
            </a:pPr>
            <a:r>
              <a:rPr lang="fr-FR" sz="4000" dirty="0" err="1" smtClean="0">
                <a:latin typeface="Arial Rounded MT Bold" pitchFamily="34" charset="0"/>
              </a:rPr>
              <a:t>Gen</a:t>
            </a:r>
            <a:r>
              <a:rPr lang="fr-FR" sz="4000" dirty="0" smtClean="0">
                <a:latin typeface="Arial Rounded MT Bold" pitchFamily="34" charset="0"/>
              </a:rPr>
              <a:t> pou ou </a:t>
            </a:r>
            <a:r>
              <a:rPr lang="fr-FR" sz="4000" dirty="0" err="1" smtClean="0">
                <a:latin typeface="Arial Rounded MT Bold" pitchFamily="34" charset="0"/>
              </a:rPr>
              <a:t>yon</a:t>
            </a:r>
            <a:r>
              <a:rPr lang="fr-FR" sz="4000" dirty="0" smtClean="0">
                <a:latin typeface="Arial Rounded MT Bold" pitchFamily="34" charset="0"/>
              </a:rPr>
              <a:t> </a:t>
            </a:r>
            <a:r>
              <a:rPr lang="fr-FR" sz="4000" dirty="0" err="1" smtClean="0">
                <a:latin typeface="Arial Rounded MT Bold" pitchFamily="34" charset="0"/>
              </a:rPr>
              <a:t>plas</a:t>
            </a:r>
            <a:r>
              <a:rPr lang="fr-FR" sz="4000" dirty="0" smtClean="0">
                <a:latin typeface="Arial Rounded MT Bold" pitchFamily="34" charset="0"/>
              </a:rPr>
              <a:t> repo</a:t>
            </a:r>
            <a:endParaRPr lang="en-US" sz="4000" dirty="0" smtClean="0">
              <a:latin typeface="Arial Rounded MT Bold" pitchFamily="34" charset="0"/>
            </a:endParaRPr>
          </a:p>
          <a:p>
            <a:pPr marL="0" indent="0" algn="ctr">
              <a:buNone/>
            </a:pPr>
            <a:r>
              <a:rPr lang="fr-FR" sz="4000" dirty="0" err="1" smtClean="0">
                <a:latin typeface="Arial Rounded MT Bold" pitchFamily="34" charset="0"/>
              </a:rPr>
              <a:t>Amba</a:t>
            </a:r>
            <a:r>
              <a:rPr lang="fr-FR" sz="4000" dirty="0" smtClean="0">
                <a:latin typeface="Arial Rounded MT Bold" pitchFamily="34" charset="0"/>
              </a:rPr>
              <a:t> </a:t>
            </a:r>
            <a:r>
              <a:rPr lang="fr-FR" sz="4000" dirty="0" err="1" smtClean="0">
                <a:latin typeface="Arial Rounded MT Bold" pitchFamily="34" charset="0"/>
              </a:rPr>
              <a:t>zèl</a:t>
            </a:r>
            <a:r>
              <a:rPr lang="fr-FR" sz="4000" dirty="0" smtClean="0">
                <a:latin typeface="Arial Rounded MT Bold" pitchFamily="34" charset="0"/>
              </a:rPr>
              <a:t> </a:t>
            </a:r>
            <a:r>
              <a:rPr lang="fr-FR" sz="4000" dirty="0" err="1" smtClean="0">
                <a:latin typeface="Arial Rounded MT Bold" pitchFamily="34" charset="0"/>
              </a:rPr>
              <a:t>amou</a:t>
            </a:r>
            <a:r>
              <a:rPr lang="fr-FR" sz="4000" dirty="0" smtClean="0">
                <a:latin typeface="Arial Rounded MT Bold" pitchFamily="34" charset="0"/>
              </a:rPr>
              <a:t> </a:t>
            </a:r>
            <a:r>
              <a:rPr lang="fr-FR" sz="4000" dirty="0" err="1" smtClean="0">
                <a:latin typeface="Arial Rounded MT Bold" pitchFamily="34" charset="0"/>
              </a:rPr>
              <a:t>Li-a</a:t>
            </a:r>
            <a:endParaRPr lang="fr-FR" sz="4000" dirty="0" smtClean="0">
              <a:latin typeface="Arial Rounded MT Bold" pitchFamily="34" charset="0"/>
            </a:endParaRPr>
          </a:p>
          <a:p>
            <a:pPr marL="0" indent="0" algn="ctr">
              <a:buNone/>
            </a:pPr>
            <a:r>
              <a:rPr lang="en-US" sz="4000" dirty="0" err="1" smtClean="0">
                <a:solidFill>
                  <a:srgbClr val="0000FF"/>
                </a:solidFill>
                <a:latin typeface="Arial Rounded MT Bold" pitchFamily="34" charset="0"/>
              </a:rPr>
              <a:t>Kè</a:t>
            </a:r>
            <a:endParaRPr lang="en-US" sz="4000" dirty="0" smtClean="0">
              <a:solidFill>
                <a:srgbClr val="0000FF"/>
              </a:solidFill>
              <a:latin typeface="Arial Rounded MT Bold" pitchFamily="34" charset="0"/>
            </a:endParaRPr>
          </a:p>
          <a:p>
            <a:pPr marL="0" indent="0" algn="ctr">
              <a:buNone/>
            </a:pPr>
            <a:r>
              <a:rPr lang="fr-FR" sz="4000" b="1" dirty="0" err="1" smtClean="0">
                <a:solidFill>
                  <a:srgbClr val="460000"/>
                </a:solidFill>
                <a:latin typeface="Arial Rounded MT Bold" pitchFamily="34" charset="0"/>
              </a:rPr>
              <a:t>Mape</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poze</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poze</a:t>
            </a:r>
            <a:endParaRPr lang="en-US" sz="4000" dirty="0" smtClean="0">
              <a:solidFill>
                <a:srgbClr val="460000"/>
              </a:solidFill>
              <a:latin typeface="Arial Rounded MT Bold" pitchFamily="34" charset="0"/>
            </a:endParaRPr>
          </a:p>
          <a:p>
            <a:pPr marL="0" indent="0" algn="ctr">
              <a:buNone/>
            </a:pPr>
            <a:r>
              <a:rPr lang="fr-FR" sz="4000" b="1" dirty="0" err="1" smtClean="0">
                <a:solidFill>
                  <a:srgbClr val="460000"/>
                </a:solidFill>
                <a:latin typeface="Arial Rounded MT Bold" pitchFamily="34" charset="0"/>
              </a:rPr>
              <a:t>Poze</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Dousman</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anba</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zèl</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amou</a:t>
            </a:r>
            <a:r>
              <a:rPr lang="fr-FR" sz="4000" b="1" dirty="0" smtClean="0">
                <a:solidFill>
                  <a:srgbClr val="460000"/>
                </a:solidFill>
                <a:latin typeface="Arial Rounded MT Bold" pitchFamily="34" charset="0"/>
              </a:rPr>
              <a:t> L-l</a:t>
            </a:r>
            <a:endParaRPr lang="en-US" sz="4000" dirty="0" smtClean="0">
              <a:solidFill>
                <a:srgbClr val="460000"/>
              </a:solidFill>
              <a:latin typeface="Arial Rounded MT Bold" pitchFamily="34" charset="0"/>
            </a:endParaRPr>
          </a:p>
          <a:p>
            <a:pPr marL="0" indent="0" algn="ctr">
              <a:buNone/>
            </a:pPr>
            <a:r>
              <a:rPr lang="fr-FR" sz="4000" b="1" dirty="0" err="1" smtClean="0">
                <a:solidFill>
                  <a:srgbClr val="460000"/>
                </a:solidFill>
                <a:latin typeface="Arial Rounded MT Bold" pitchFamily="34" charset="0"/>
              </a:rPr>
              <a:t>Mape</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poze</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poze</a:t>
            </a:r>
            <a:endParaRPr lang="en-US" sz="4000" dirty="0" smtClean="0">
              <a:solidFill>
                <a:srgbClr val="460000"/>
              </a:solidFill>
              <a:latin typeface="Arial Rounded MT Bold" pitchFamily="34" charset="0"/>
            </a:endParaRPr>
          </a:p>
          <a:p>
            <a:pPr marL="0" indent="0" algn="ctr">
              <a:buNone/>
            </a:pPr>
            <a:r>
              <a:rPr lang="fr-FR" sz="4000" b="1" dirty="0" err="1" smtClean="0">
                <a:solidFill>
                  <a:srgbClr val="460000"/>
                </a:solidFill>
                <a:latin typeface="Arial Rounded MT Bold" pitchFamily="34" charset="0"/>
              </a:rPr>
              <a:t>Poze</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anba</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zèl</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amou</a:t>
            </a:r>
            <a:r>
              <a:rPr lang="fr-FR" sz="4000" b="1" dirty="0" smtClean="0">
                <a:solidFill>
                  <a:srgbClr val="460000"/>
                </a:solidFill>
                <a:latin typeface="Arial Rounded MT Bold" pitchFamily="34" charset="0"/>
              </a:rPr>
              <a:t> </a:t>
            </a:r>
            <a:r>
              <a:rPr lang="fr-FR" sz="4000" b="1" dirty="0" err="1" smtClean="0">
                <a:solidFill>
                  <a:srgbClr val="460000"/>
                </a:solidFill>
                <a:latin typeface="Arial Rounded MT Bold" pitchFamily="34" charset="0"/>
              </a:rPr>
              <a:t>Li-a</a:t>
            </a:r>
            <a:endParaRPr lang="en-US" sz="4000" dirty="0" smtClean="0">
              <a:solidFill>
                <a:srgbClr val="460000"/>
              </a:solidFill>
              <a:latin typeface="Arial Rounded MT Bold" pitchFamily="34" charset="0"/>
            </a:endParaRPr>
          </a:p>
          <a:p>
            <a:pPr marL="0" indent="0" algn="ctr">
              <a:buNone/>
            </a:pPr>
            <a:endParaRPr lang="en-US" sz="4000" dirty="0">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marL="0" indent="0" algn="ctr">
              <a:buNone/>
            </a:pPr>
            <a:r>
              <a:rPr lang="fr-FR" sz="1800" b="1" u="sng" dirty="0" smtClean="0">
                <a:solidFill>
                  <a:srgbClr val="FF0000"/>
                </a:solidFill>
                <a:latin typeface="Arial Rounded MT Bold" pitchFamily="34" charset="0"/>
              </a:rPr>
              <a:t>15 Echos des Elus</a:t>
            </a:r>
            <a:endParaRPr lang="en-US" sz="1800" dirty="0" smtClean="0">
              <a:solidFill>
                <a:srgbClr val="FF0000"/>
              </a:solidFill>
              <a:latin typeface="Arial Rounded MT Bold" pitchFamily="34" charset="0"/>
            </a:endParaRPr>
          </a:p>
          <a:p>
            <a:pPr marL="0" indent="0" algn="ctr">
              <a:buNone/>
            </a:pPr>
            <a:r>
              <a:rPr lang="fr-FR" sz="1800" dirty="0" smtClean="0">
                <a:solidFill>
                  <a:srgbClr val="FF0000"/>
                </a:solidFill>
                <a:latin typeface="Arial Rounded MT Bold" pitchFamily="34" charset="0"/>
              </a:rPr>
              <a:t>1.</a:t>
            </a:r>
            <a:r>
              <a:rPr lang="fr-FR" sz="1800" dirty="0" smtClean="0">
                <a:latin typeface="Arial Rounded MT Bold" pitchFamily="34" charset="0"/>
              </a:rPr>
              <a:t/>
            </a:r>
            <a:br>
              <a:rPr lang="fr-FR" sz="1800" dirty="0" smtClean="0">
                <a:latin typeface="Arial Rounded MT Bold" pitchFamily="34" charset="0"/>
              </a:rPr>
            </a:br>
            <a:r>
              <a:rPr lang="fr-FR" sz="4000" dirty="0" err="1" smtClean="0">
                <a:latin typeface="Arial Rounded MT Bold" pitchFamily="34" charset="0"/>
              </a:rPr>
              <a:t>Lè</a:t>
            </a:r>
            <a:r>
              <a:rPr lang="fr-FR" sz="4000" dirty="0" smtClean="0">
                <a:latin typeface="Arial Rounded MT Bold" pitchFamily="34" charset="0"/>
              </a:rPr>
              <a:t> </a:t>
            </a:r>
            <a:r>
              <a:rPr lang="fr-FR" sz="4000" dirty="0" err="1" smtClean="0">
                <a:latin typeface="Arial Rounded MT Bold" pitchFamily="34" charset="0"/>
              </a:rPr>
              <a:t>mouin</a:t>
            </a:r>
            <a:r>
              <a:rPr lang="fr-FR" sz="4000" dirty="0" smtClean="0">
                <a:latin typeface="Arial Rounded MT Bold" pitchFamily="34" charset="0"/>
              </a:rPr>
              <a:t> </a:t>
            </a:r>
            <a:r>
              <a:rPr lang="fr-FR" sz="4000" dirty="0" err="1" smtClean="0">
                <a:latin typeface="Arial Rounded MT Bold" pitchFamily="34" charset="0"/>
              </a:rPr>
              <a:t>santi</a:t>
            </a:r>
            <a:r>
              <a:rPr lang="fr-FR" sz="4000" dirty="0" smtClean="0">
                <a:latin typeface="Arial Rounded MT Bold" pitchFamily="34" charset="0"/>
              </a:rPr>
              <a:t>-m </a:t>
            </a:r>
            <a:r>
              <a:rPr lang="fr-FR" sz="4000" dirty="0" err="1" smtClean="0">
                <a:latin typeface="Arial Rounded MT Bold" pitchFamily="34" charset="0"/>
              </a:rPr>
              <a:t>atristé</a:t>
            </a:r>
            <a:r>
              <a:rPr lang="fr-FR" sz="4000" dirty="0" smtClean="0">
                <a:latin typeface="Arial Rounded MT Bold" pitchFamily="34" charset="0"/>
              </a:rPr>
              <a:t/>
            </a:r>
            <a:br>
              <a:rPr lang="fr-FR" sz="4000" dirty="0" smtClean="0">
                <a:latin typeface="Arial Rounded MT Bold" pitchFamily="34" charset="0"/>
              </a:rPr>
            </a:br>
            <a:r>
              <a:rPr lang="fr-FR" sz="4000" dirty="0" smtClean="0">
                <a:latin typeface="Arial Rounded MT Bold" pitchFamily="34" charset="0"/>
              </a:rPr>
              <a:t>Sou </a:t>
            </a:r>
            <a:r>
              <a:rPr lang="fr-FR" sz="4000" dirty="0" err="1" smtClean="0">
                <a:latin typeface="Arial Rounded MT Bold" pitchFamily="34" charset="0"/>
              </a:rPr>
              <a:t>chémin</a:t>
            </a:r>
            <a:r>
              <a:rPr lang="fr-FR" sz="4000" dirty="0" smtClean="0">
                <a:latin typeface="Arial Rounded MT Bold" pitchFamily="34" charset="0"/>
              </a:rPr>
              <a:t> la vi </a:t>
            </a:r>
            <a:r>
              <a:rPr lang="fr-FR" sz="4000" dirty="0" err="1" smtClean="0">
                <a:latin typeface="Arial Rounded MT Bold" pitchFamily="34" charset="0"/>
              </a:rPr>
              <a:t>sila</a:t>
            </a:r>
            <a:r>
              <a:rPr lang="fr-FR" sz="4000" dirty="0" smtClean="0">
                <a:latin typeface="Arial Rounded MT Bold" pitchFamily="34" charset="0"/>
              </a:rPr>
              <a:t/>
            </a:r>
            <a:br>
              <a:rPr lang="fr-FR" sz="4000" dirty="0" smtClean="0">
                <a:latin typeface="Arial Rounded MT Bold" pitchFamily="34" charset="0"/>
              </a:rPr>
            </a:br>
            <a:r>
              <a:rPr lang="fr-FR" sz="4000" dirty="0" err="1" smtClean="0">
                <a:latin typeface="Arial Rounded MT Bold" pitchFamily="34" charset="0"/>
              </a:rPr>
              <a:t>Lè</a:t>
            </a:r>
            <a:r>
              <a:rPr lang="fr-FR" sz="4000" dirty="0" smtClean="0">
                <a:latin typeface="Arial Rounded MT Bold" pitchFamily="34" charset="0"/>
              </a:rPr>
              <a:t> tout </a:t>
            </a:r>
            <a:r>
              <a:rPr lang="fr-FR" sz="4000" dirty="0" err="1" smtClean="0">
                <a:latin typeface="Arial Rounded MT Bold" pitchFamily="34" charset="0"/>
              </a:rPr>
              <a:t>bagay</a:t>
            </a:r>
            <a:r>
              <a:rPr lang="fr-FR" sz="4000" dirty="0" smtClean="0">
                <a:latin typeface="Arial Rounded MT Bold" pitchFamily="34" charset="0"/>
              </a:rPr>
              <a:t> </a:t>
            </a:r>
            <a:r>
              <a:rPr lang="fr-FR" sz="4000" dirty="0" err="1" smtClean="0">
                <a:latin typeface="Arial Rounded MT Bold" pitchFamily="34" charset="0"/>
              </a:rPr>
              <a:t>parèt</a:t>
            </a:r>
            <a:r>
              <a:rPr lang="fr-FR" sz="4000" dirty="0" smtClean="0">
                <a:latin typeface="Arial Rounded MT Bold" pitchFamily="34" charset="0"/>
              </a:rPr>
              <a:t> noua</a:t>
            </a:r>
            <a:br>
              <a:rPr lang="fr-FR" sz="4000" dirty="0" smtClean="0">
                <a:latin typeface="Arial Rounded MT Bold" pitchFamily="34" charset="0"/>
              </a:rPr>
            </a:br>
            <a:r>
              <a:rPr lang="fr-FR" sz="4000" dirty="0" err="1" smtClean="0">
                <a:latin typeface="Arial Rounded MT Bold" pitchFamily="34" charset="0"/>
              </a:rPr>
              <a:t>Lè</a:t>
            </a:r>
            <a:r>
              <a:rPr lang="fr-FR" sz="4000" dirty="0" smtClean="0">
                <a:latin typeface="Arial Rounded MT Bold" pitchFamily="34" charset="0"/>
              </a:rPr>
              <a:t> ou </a:t>
            </a:r>
            <a:r>
              <a:rPr lang="fr-FR" sz="4000" dirty="0" err="1" smtClean="0">
                <a:latin typeface="Arial Rounded MT Bold" pitchFamily="34" charset="0"/>
              </a:rPr>
              <a:t>pa</a:t>
            </a:r>
            <a:r>
              <a:rPr lang="fr-FR" sz="4000" dirty="0" smtClean="0">
                <a:latin typeface="Arial Rounded MT Bold" pitchFamily="34" charset="0"/>
              </a:rPr>
              <a:t> </a:t>
            </a:r>
            <a:r>
              <a:rPr lang="fr-FR" sz="4000" dirty="0" err="1" smtClean="0">
                <a:latin typeface="Arial Rounded MT Bold" pitchFamily="34" charset="0"/>
              </a:rPr>
              <a:t>gingnin</a:t>
            </a:r>
            <a:r>
              <a:rPr lang="fr-FR" sz="4000" dirty="0" smtClean="0">
                <a:latin typeface="Arial Rounded MT Bold" pitchFamily="34" charset="0"/>
              </a:rPr>
              <a:t> </a:t>
            </a:r>
            <a:r>
              <a:rPr lang="fr-FR" sz="4000" dirty="0" err="1" smtClean="0">
                <a:latin typeface="Arial Rounded MT Bold" pitchFamily="34" charset="0"/>
              </a:rPr>
              <a:t>éspoua</a:t>
            </a:r>
            <a:r>
              <a:rPr lang="fr-FR" sz="4000" dirty="0" smtClean="0">
                <a:latin typeface="Arial Rounded MT Bold" pitchFamily="34" charset="0"/>
              </a:rPr>
              <a:t/>
            </a:r>
            <a:br>
              <a:rPr lang="fr-FR" sz="4000" dirty="0" smtClean="0">
                <a:latin typeface="Arial Rounded MT Bold" pitchFamily="34" charset="0"/>
              </a:rPr>
            </a:br>
            <a:r>
              <a:rPr lang="fr-FR" sz="4000" dirty="0" err="1" smtClean="0">
                <a:latin typeface="Arial Rounded MT Bold" pitchFamily="34" charset="0"/>
              </a:rPr>
              <a:t>Mouin</a:t>
            </a:r>
            <a:r>
              <a:rPr lang="fr-FR" sz="4000" dirty="0" smtClean="0">
                <a:latin typeface="Arial Rounded MT Bold" pitchFamily="34" charset="0"/>
              </a:rPr>
              <a:t> </a:t>
            </a:r>
            <a:r>
              <a:rPr lang="fr-FR" sz="4000" dirty="0" err="1" smtClean="0">
                <a:latin typeface="Arial Rounded MT Bold" pitchFamily="34" charset="0"/>
              </a:rPr>
              <a:t>kon</a:t>
            </a:r>
            <a:r>
              <a:rPr lang="fr-FR" sz="4000" dirty="0" smtClean="0">
                <a:latin typeface="Arial Rounded MT Bold" pitchFamily="34" charset="0"/>
              </a:rPr>
              <a:t>-n </a:t>
            </a:r>
            <a:r>
              <a:rPr lang="fr-FR" sz="4000" dirty="0" err="1" smtClean="0">
                <a:latin typeface="Arial Rounded MT Bold" pitchFamily="34" charset="0"/>
              </a:rPr>
              <a:t>vlé</a:t>
            </a:r>
            <a:r>
              <a:rPr lang="fr-FR" sz="4000" dirty="0" smtClean="0">
                <a:latin typeface="Arial Rounded MT Bold" pitchFamily="34" charset="0"/>
              </a:rPr>
              <a:t> </a:t>
            </a:r>
            <a:r>
              <a:rPr lang="fr-FR" sz="4000" dirty="0" err="1" smtClean="0">
                <a:latin typeface="Arial Rounded MT Bold" pitchFamily="34" charset="0"/>
              </a:rPr>
              <a:t>dékourajé</a:t>
            </a:r>
            <a:r>
              <a:rPr lang="fr-FR" sz="4000" dirty="0" smtClean="0">
                <a:latin typeface="Arial Rounded MT Bold" pitchFamily="34" charset="0"/>
              </a:rPr>
              <a:t/>
            </a:r>
            <a:br>
              <a:rPr lang="fr-FR" sz="4000" dirty="0" smtClean="0">
                <a:latin typeface="Arial Rounded MT Bold" pitchFamily="34" charset="0"/>
              </a:rPr>
            </a:br>
            <a:r>
              <a:rPr lang="fr-FR" sz="4000" dirty="0" smtClean="0">
                <a:latin typeface="Arial Rounded MT Bold" pitchFamily="34" charset="0"/>
              </a:rPr>
              <a:t>é min-m </a:t>
            </a:r>
            <a:r>
              <a:rPr lang="fr-FR" sz="4000" dirty="0" err="1" smtClean="0">
                <a:latin typeface="Arial Rounded MT Bold" pitchFamily="34" charset="0"/>
              </a:rPr>
              <a:t>démisioné</a:t>
            </a:r>
            <a:r>
              <a:rPr lang="fr-FR" sz="4000" dirty="0" smtClean="0">
                <a:latin typeface="Arial Rounded MT Bold" pitchFamily="34" charset="0"/>
              </a:rPr>
              <a:t/>
            </a:r>
            <a:br>
              <a:rPr lang="fr-FR" sz="4000" dirty="0" smtClean="0">
                <a:latin typeface="Arial Rounded MT Bold" pitchFamily="34" charset="0"/>
              </a:rPr>
            </a:br>
            <a:r>
              <a:rPr lang="fr-FR" sz="4000" dirty="0" smtClean="0">
                <a:latin typeface="Arial Rounded MT Bold" pitchFamily="34" charset="0"/>
              </a:rPr>
              <a:t>Si </a:t>
            </a:r>
            <a:r>
              <a:rPr lang="fr-FR" sz="4000" dirty="0" err="1" smtClean="0">
                <a:latin typeface="Arial Rounded MT Bold" pitchFamily="34" charset="0"/>
              </a:rPr>
              <a:t>sé</a:t>
            </a:r>
            <a:r>
              <a:rPr lang="fr-FR" sz="4000" dirty="0" smtClean="0">
                <a:latin typeface="Arial Rounded MT Bold" pitchFamily="34" charset="0"/>
              </a:rPr>
              <a:t> </a:t>
            </a:r>
            <a:r>
              <a:rPr lang="fr-FR" sz="4000" dirty="0" err="1" smtClean="0">
                <a:latin typeface="Arial Rounded MT Bold" pitchFamily="34" charset="0"/>
              </a:rPr>
              <a:t>paté</a:t>
            </a:r>
            <a:r>
              <a:rPr lang="fr-FR" sz="4000" dirty="0" smtClean="0">
                <a:latin typeface="Arial Rounded MT Bold" pitchFamily="34" charset="0"/>
              </a:rPr>
              <a:t> </a:t>
            </a:r>
            <a:r>
              <a:rPr lang="fr-FR" sz="4000" dirty="0" err="1" smtClean="0">
                <a:latin typeface="Arial Rounded MT Bold" pitchFamily="34" charset="0"/>
              </a:rPr>
              <a:t>ansyin</a:t>
            </a:r>
            <a:r>
              <a:rPr lang="fr-FR" sz="4000" dirty="0" smtClean="0">
                <a:latin typeface="Arial Rounded MT Bold" pitchFamily="34" charset="0"/>
              </a:rPr>
              <a:t> Roch la</a:t>
            </a:r>
            <a:br>
              <a:rPr lang="fr-FR" sz="4000" dirty="0" smtClean="0">
                <a:latin typeface="Arial Rounded MT Bold" pitchFamily="34" charset="0"/>
              </a:rPr>
            </a:br>
            <a:r>
              <a:rPr lang="fr-FR" sz="4000" dirty="0" err="1" smtClean="0">
                <a:latin typeface="Arial Rounded MT Bold" pitchFamily="34" charset="0"/>
              </a:rPr>
              <a:t>Mouin</a:t>
            </a:r>
            <a:r>
              <a:rPr lang="fr-FR" sz="4000" dirty="0" smtClean="0">
                <a:latin typeface="Arial Rounded MT Bold" pitchFamily="34" charset="0"/>
              </a:rPr>
              <a:t> ta </a:t>
            </a:r>
            <a:r>
              <a:rPr lang="fr-FR" sz="4000" dirty="0" err="1" smtClean="0">
                <a:latin typeface="Arial Rounded MT Bold" pitchFamily="34" charset="0"/>
              </a:rPr>
              <a:t>abandoné</a:t>
            </a:r>
            <a:r>
              <a:rPr lang="fr-FR" sz="4000" dirty="0" smtClean="0">
                <a:latin typeface="Arial Rounded MT Bold" pitchFamily="34" charset="0"/>
              </a:rPr>
              <a:t>.</a:t>
            </a:r>
            <a:r>
              <a:rPr lang="fr-FR" sz="3600" dirty="0" smtClean="0">
                <a:latin typeface="Arial Rounded MT Bold" pitchFamily="34" charset="0"/>
              </a:rPr>
              <a:t/>
            </a:r>
            <a:br>
              <a:rPr lang="fr-FR" sz="3600" dirty="0" smtClean="0">
                <a:latin typeface="Arial Rounded MT Bold" pitchFamily="34" charset="0"/>
              </a:rPr>
            </a:br>
            <a:endParaRPr lang="en-US" sz="1800"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a:bodyPr>
          <a:lstStyle/>
          <a:p>
            <a:pPr marL="0" indent="0" algn="ctr">
              <a:buNone/>
            </a:pPr>
            <a:r>
              <a:rPr lang="fr-FR" sz="3600" dirty="0" smtClean="0">
                <a:latin typeface="Arial Rounded MT Bold" pitchFamily="34" charset="0"/>
              </a:rPr>
              <a:t/>
            </a:r>
            <a:br>
              <a:rPr lang="fr-FR" sz="3600" dirty="0" smtClean="0">
                <a:latin typeface="Arial Rounded MT Bold" pitchFamily="34" charset="0"/>
              </a:rPr>
            </a:br>
            <a:r>
              <a:rPr lang="fr-FR" sz="3600" dirty="0" err="1" smtClean="0">
                <a:solidFill>
                  <a:srgbClr val="FF0000"/>
                </a:solidFill>
                <a:latin typeface="Arial Rounded MT Bold" pitchFamily="34" charset="0"/>
              </a:rPr>
              <a:t>Kè</a:t>
            </a:r>
            <a:r>
              <a:rPr lang="fr-FR" sz="3600" dirty="0" smtClean="0">
                <a:solidFill>
                  <a:srgbClr val="FF0000"/>
                </a:solidFill>
                <a:latin typeface="Arial Rounded MT Bold" pitchFamily="34" charset="0"/>
              </a:rPr>
              <a:t>:</a:t>
            </a:r>
            <a:r>
              <a:rPr lang="fr-FR" sz="3600" dirty="0" smtClean="0">
                <a:latin typeface="Arial Rounded MT Bold" pitchFamily="34" charset="0"/>
              </a:rPr>
              <a:t/>
            </a:r>
            <a:br>
              <a:rPr lang="fr-FR" sz="3600" dirty="0" smtClean="0">
                <a:latin typeface="Arial Rounded MT Bold" pitchFamily="34" charset="0"/>
              </a:rPr>
            </a:br>
            <a:r>
              <a:rPr lang="fr-FR" sz="4400" dirty="0" smtClean="0">
                <a:solidFill>
                  <a:srgbClr val="0000FF"/>
                </a:solidFill>
                <a:latin typeface="Arial Rounded MT Bold" pitchFamily="34" charset="0"/>
              </a:rPr>
              <a:t>O, O, </a:t>
            </a:r>
            <a:r>
              <a:rPr lang="fr-FR" sz="4400" dirty="0" err="1" smtClean="0">
                <a:solidFill>
                  <a:srgbClr val="0000FF"/>
                </a:solidFill>
                <a:latin typeface="Arial Rounded MT Bold" pitchFamily="34" charset="0"/>
              </a:rPr>
              <a:t>ansyin</a:t>
            </a:r>
            <a:r>
              <a:rPr lang="fr-FR" sz="4400" dirty="0" smtClean="0">
                <a:solidFill>
                  <a:srgbClr val="0000FF"/>
                </a:solidFill>
                <a:latin typeface="Arial Rounded MT Bold" pitchFamily="34" charset="0"/>
              </a:rPr>
              <a:t> Roch la</a:t>
            </a:r>
            <a:br>
              <a:rPr lang="fr-FR" sz="4400" dirty="0" smtClean="0">
                <a:solidFill>
                  <a:srgbClr val="0000FF"/>
                </a:solidFill>
                <a:latin typeface="Arial Rounded MT Bold" pitchFamily="34" charset="0"/>
              </a:rPr>
            </a:br>
            <a:r>
              <a:rPr lang="fr-FR" sz="4400" dirty="0" smtClean="0">
                <a:solidFill>
                  <a:srgbClr val="0000FF"/>
                </a:solidFill>
                <a:latin typeface="Arial Rounded MT Bold" pitchFamily="34" charset="0"/>
              </a:rPr>
              <a:t>Ou min-m </a:t>
            </a:r>
            <a:r>
              <a:rPr lang="fr-FR" sz="4400" dirty="0" err="1" smtClean="0">
                <a:solidFill>
                  <a:srgbClr val="0000FF"/>
                </a:solidFill>
                <a:latin typeface="Arial Rounded MT Bold" pitchFamily="34" charset="0"/>
              </a:rPr>
              <a:t>ki</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pa</a:t>
            </a:r>
            <a:r>
              <a:rPr lang="fr-FR" sz="4400" dirty="0" smtClean="0">
                <a:solidFill>
                  <a:srgbClr val="0000FF"/>
                </a:solidFill>
                <a:latin typeface="Arial Rounded MT Bold" pitchFamily="34" charset="0"/>
              </a:rPr>
              <a:t> jan-m </a:t>
            </a:r>
            <a:r>
              <a:rPr lang="fr-FR" sz="4400" dirty="0" err="1" smtClean="0">
                <a:solidFill>
                  <a:srgbClr val="0000FF"/>
                </a:solidFill>
                <a:latin typeface="Arial Rounded MT Bold" pitchFamily="34" charset="0"/>
              </a:rPr>
              <a:t>chanjé</a:t>
            </a:r>
            <a:r>
              <a:rPr lang="fr-FR" sz="4400" dirty="0" smtClean="0">
                <a:solidFill>
                  <a:srgbClr val="0000FF"/>
                </a:solidFill>
                <a:latin typeface="Arial Rounded MT Bold" pitchFamily="34" charset="0"/>
              </a:rPr>
              <a:t/>
            </a:r>
            <a:br>
              <a:rPr lang="fr-FR" sz="4400" dirty="0" smtClean="0">
                <a:solidFill>
                  <a:srgbClr val="0000FF"/>
                </a:solidFill>
                <a:latin typeface="Arial Rounded MT Bold" pitchFamily="34" charset="0"/>
              </a:rPr>
            </a:br>
            <a:r>
              <a:rPr lang="fr-FR" sz="4400" dirty="0" smtClean="0">
                <a:solidFill>
                  <a:srgbClr val="0000FF"/>
                </a:solidFill>
                <a:latin typeface="Arial Rounded MT Bold" pitchFamily="34" charset="0"/>
              </a:rPr>
              <a:t>O, O, </a:t>
            </a:r>
            <a:r>
              <a:rPr lang="fr-FR" sz="4400" dirty="0" err="1" smtClean="0">
                <a:solidFill>
                  <a:srgbClr val="0000FF"/>
                </a:solidFill>
                <a:latin typeface="Arial Rounded MT Bold" pitchFamily="34" charset="0"/>
              </a:rPr>
              <a:t>ansyin</a:t>
            </a:r>
            <a:r>
              <a:rPr lang="fr-FR" sz="4400" dirty="0" smtClean="0">
                <a:solidFill>
                  <a:srgbClr val="0000FF"/>
                </a:solidFill>
                <a:latin typeface="Arial Rounded MT Bold" pitchFamily="34" charset="0"/>
              </a:rPr>
              <a:t> Roch la</a:t>
            </a:r>
            <a:br>
              <a:rPr lang="fr-FR" sz="4400" dirty="0" smtClean="0">
                <a:solidFill>
                  <a:srgbClr val="0000FF"/>
                </a:solidFill>
                <a:latin typeface="Arial Rounded MT Bold" pitchFamily="34" charset="0"/>
              </a:rPr>
            </a:br>
            <a:r>
              <a:rPr lang="fr-FR" sz="4400" dirty="0" err="1" smtClean="0">
                <a:solidFill>
                  <a:srgbClr val="0000FF"/>
                </a:solidFill>
                <a:latin typeface="Arial Rounded MT Bold" pitchFamily="34" charset="0"/>
              </a:rPr>
              <a:t>Kaché</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mouin</a:t>
            </a:r>
            <a:r>
              <a:rPr lang="fr-FR" sz="4400" dirty="0" smtClean="0">
                <a:solidFill>
                  <a:srgbClr val="0000FF"/>
                </a:solidFill>
                <a:latin typeface="Arial Rounded MT Bold" pitchFamily="34" charset="0"/>
              </a:rPr>
              <a:t> pou </a:t>
            </a:r>
            <a:r>
              <a:rPr lang="fr-FR" sz="4400" dirty="0" err="1" smtClean="0">
                <a:solidFill>
                  <a:srgbClr val="0000FF"/>
                </a:solidFill>
                <a:latin typeface="Arial Rounded MT Bold" pitchFamily="34" charset="0"/>
              </a:rPr>
              <a:t>jouk</a:t>
            </a:r>
            <a:r>
              <a:rPr lang="fr-FR" sz="4400" dirty="0" smtClean="0">
                <a:solidFill>
                  <a:srgbClr val="0000FF"/>
                </a:solidFill>
                <a:latin typeface="Arial Rounded MT Bold" pitchFamily="34" charset="0"/>
              </a:rPr>
              <a:t> </a:t>
            </a:r>
            <a:r>
              <a:rPr lang="fr-FR" sz="4400" dirty="0" smtClean="0">
                <a:solidFill>
                  <a:srgbClr val="0000FF"/>
                </a:solidFill>
                <a:latin typeface="Arial Rounded MT Bold" pitchFamily="34" charset="0"/>
              </a:rPr>
              <a:t>la </a:t>
            </a:r>
            <a:r>
              <a:rPr lang="fr-FR" sz="4400" dirty="0" smtClean="0">
                <a:solidFill>
                  <a:srgbClr val="0000FF"/>
                </a:solidFill>
                <a:latin typeface="Arial Rounded MT Bold" pitchFamily="34" charset="0"/>
              </a:rPr>
              <a:t>fin</a:t>
            </a:r>
            <a:r>
              <a:rPr lang="fr-FR" sz="4400" dirty="0" smtClean="0">
                <a:solidFill>
                  <a:srgbClr val="0000FF"/>
                </a:solidFill>
                <a:latin typeface="Arial Rounded MT Bold" pitchFamily="34" charset="0"/>
              </a:rPr>
              <a:t>.</a:t>
            </a:r>
            <a:r>
              <a:rPr lang="fr-FR" sz="1800" dirty="0" smtClean="0">
                <a:latin typeface="Arial Rounded MT Bold" pitchFamily="34" charset="0"/>
              </a:rPr>
              <a:t/>
            </a:r>
            <a:br>
              <a:rPr lang="fr-FR" sz="1800" dirty="0" smtClean="0">
                <a:latin typeface="Arial Rounded MT Bold" pitchFamily="34" charset="0"/>
              </a:rPr>
            </a:br>
            <a:endParaRPr lang="en-US" sz="1800"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marL="0" indent="0" algn="ctr">
              <a:buNone/>
            </a:pPr>
            <a:r>
              <a:rPr lang="fr-FR" sz="1800" dirty="0" smtClean="0">
                <a:solidFill>
                  <a:srgbClr val="FF0000"/>
                </a:solidFill>
                <a:latin typeface="Arial Rounded MT Bold" pitchFamily="34" charset="0"/>
              </a:rPr>
              <a:t>2</a:t>
            </a:r>
            <a:r>
              <a:rPr lang="fr-FR" sz="1800" dirty="0" smtClean="0">
                <a:solidFill>
                  <a:srgbClr val="FF0000"/>
                </a:solidFill>
                <a:latin typeface="Arial Rounded MT Bold" pitchFamily="34" charset="0"/>
              </a:rPr>
              <a:t>.</a:t>
            </a:r>
            <a:r>
              <a:rPr lang="fr-FR" sz="1800" dirty="0" smtClean="0">
                <a:latin typeface="Arial Rounded MT Bold" pitchFamily="34" charset="0"/>
              </a:rPr>
              <a:t/>
            </a:r>
            <a:br>
              <a:rPr lang="fr-FR" sz="1800" dirty="0" smtClean="0">
                <a:latin typeface="Arial Rounded MT Bold" pitchFamily="34" charset="0"/>
              </a:rPr>
            </a:br>
            <a:r>
              <a:rPr lang="fr-FR" sz="4000" dirty="0" err="1" smtClean="0">
                <a:latin typeface="Arial Rounded MT Bold" pitchFamily="34" charset="0"/>
              </a:rPr>
              <a:t>Dlo</a:t>
            </a:r>
            <a:r>
              <a:rPr lang="fr-FR" sz="4000" dirty="0" smtClean="0">
                <a:latin typeface="Arial Rounded MT Bold" pitchFamily="34" charset="0"/>
              </a:rPr>
              <a:t> nan </a:t>
            </a:r>
            <a:r>
              <a:rPr lang="fr-FR" sz="4000" dirty="0" err="1" smtClean="0">
                <a:latin typeface="Arial Rounded MT Bold" pitchFamily="34" charset="0"/>
              </a:rPr>
              <a:t>jé</a:t>
            </a:r>
            <a:r>
              <a:rPr lang="fr-FR" sz="4000" dirty="0" smtClean="0">
                <a:latin typeface="Arial Rounded MT Bold" pitchFamily="34" charset="0"/>
              </a:rPr>
              <a:t> </a:t>
            </a:r>
            <a:r>
              <a:rPr lang="fr-FR" sz="4000" dirty="0" err="1" smtClean="0">
                <a:latin typeface="Arial Rounded MT Bold" pitchFamily="34" charset="0"/>
              </a:rPr>
              <a:t>ak</a:t>
            </a:r>
            <a:r>
              <a:rPr lang="fr-FR" sz="4000" dirty="0" smtClean="0">
                <a:latin typeface="Arial Rounded MT Bold" pitchFamily="34" charset="0"/>
              </a:rPr>
              <a:t> </a:t>
            </a:r>
            <a:r>
              <a:rPr lang="fr-FR" sz="4000" dirty="0" err="1" smtClean="0">
                <a:latin typeface="Arial Rounded MT Bold" pitchFamily="34" charset="0"/>
              </a:rPr>
              <a:t>kè</a:t>
            </a:r>
            <a:r>
              <a:rPr lang="fr-FR" sz="4000" dirty="0" smtClean="0">
                <a:latin typeface="Arial Rounded MT Bold" pitchFamily="34" charset="0"/>
              </a:rPr>
              <a:t> </a:t>
            </a:r>
            <a:r>
              <a:rPr lang="fr-FR" sz="4000" dirty="0" err="1" smtClean="0">
                <a:latin typeface="Arial Rounded MT Bold" pitchFamily="34" charset="0"/>
              </a:rPr>
              <a:t>kontan</a:t>
            </a:r>
            <a:r>
              <a:rPr lang="fr-FR" sz="4000" dirty="0" smtClean="0">
                <a:latin typeface="Arial Rounded MT Bold" pitchFamily="34" charset="0"/>
              </a:rPr>
              <a:t/>
            </a:r>
            <a:br>
              <a:rPr lang="fr-FR" sz="4000" dirty="0" smtClean="0">
                <a:latin typeface="Arial Rounded MT Bold" pitchFamily="34" charset="0"/>
              </a:rPr>
            </a:br>
            <a:r>
              <a:rPr lang="fr-FR" sz="4000" dirty="0" smtClean="0">
                <a:latin typeface="Arial Rounded MT Bold" pitchFamily="34" charset="0"/>
              </a:rPr>
              <a:t>Sou </a:t>
            </a:r>
            <a:r>
              <a:rPr lang="fr-FR" sz="4000" dirty="0" err="1" smtClean="0">
                <a:latin typeface="Arial Rounded MT Bold" pitchFamily="34" charset="0"/>
              </a:rPr>
              <a:t>chémin</a:t>
            </a:r>
            <a:r>
              <a:rPr lang="fr-FR" sz="4000" dirty="0" smtClean="0">
                <a:latin typeface="Arial Rounded MT Bold" pitchFamily="34" charset="0"/>
              </a:rPr>
              <a:t> la vi </a:t>
            </a:r>
            <a:r>
              <a:rPr lang="fr-FR" sz="4000" dirty="0" err="1" smtClean="0">
                <a:latin typeface="Arial Rounded MT Bold" pitchFamily="34" charset="0"/>
              </a:rPr>
              <a:t>sila</a:t>
            </a:r>
            <a:r>
              <a:rPr lang="fr-FR" sz="4000" dirty="0" smtClean="0">
                <a:latin typeface="Arial Rounded MT Bold" pitchFamily="34" charset="0"/>
              </a:rPr>
              <a:t/>
            </a:r>
            <a:br>
              <a:rPr lang="fr-FR" sz="4000" dirty="0" smtClean="0">
                <a:latin typeface="Arial Rounded MT Bold" pitchFamily="34" charset="0"/>
              </a:rPr>
            </a:br>
            <a:r>
              <a:rPr lang="fr-FR" sz="4000" dirty="0" smtClean="0">
                <a:latin typeface="Arial Rounded MT Bold" pitchFamily="34" charset="0"/>
              </a:rPr>
              <a:t>Pa </a:t>
            </a:r>
            <a:r>
              <a:rPr lang="fr-FR" sz="4000" dirty="0" err="1" smtClean="0">
                <a:latin typeface="Arial Rounded MT Bold" pitchFamily="34" charset="0"/>
              </a:rPr>
              <a:t>gingnin</a:t>
            </a:r>
            <a:r>
              <a:rPr lang="fr-FR" sz="4000" dirty="0" smtClean="0">
                <a:latin typeface="Arial Rounded MT Bold" pitchFamily="34" charset="0"/>
              </a:rPr>
              <a:t> </a:t>
            </a:r>
            <a:r>
              <a:rPr lang="fr-FR" sz="4000" dirty="0" err="1" smtClean="0">
                <a:latin typeface="Arial Rounded MT Bold" pitchFamily="34" charset="0"/>
              </a:rPr>
              <a:t>trò</a:t>
            </a:r>
            <a:r>
              <a:rPr lang="fr-FR" sz="4000" dirty="0" smtClean="0">
                <a:latin typeface="Arial Rounded MT Bold" pitchFamily="34" charset="0"/>
              </a:rPr>
              <a:t> </a:t>
            </a:r>
            <a:r>
              <a:rPr lang="fr-FR" sz="4000" dirty="0" err="1" smtClean="0">
                <a:latin typeface="Arial Rounded MT Bold" pitchFamily="34" charset="0"/>
              </a:rPr>
              <a:t>gro</a:t>
            </a:r>
            <a:r>
              <a:rPr lang="fr-FR" sz="4000" dirty="0" smtClean="0">
                <a:latin typeface="Arial Rounded MT Bold" pitchFamily="34" charset="0"/>
              </a:rPr>
              <a:t> </a:t>
            </a:r>
            <a:r>
              <a:rPr lang="fr-FR" sz="4000" dirty="0" err="1" smtClean="0">
                <a:latin typeface="Arial Rounded MT Bold" pitchFamily="34" charset="0"/>
              </a:rPr>
              <a:t>éspoua</a:t>
            </a:r>
            <a:r>
              <a:rPr lang="fr-FR" sz="4000" dirty="0" smtClean="0">
                <a:latin typeface="Arial Rounded MT Bold" pitchFamily="34" charset="0"/>
              </a:rPr>
              <a:t/>
            </a:r>
            <a:br>
              <a:rPr lang="fr-FR" sz="4000" dirty="0" smtClean="0">
                <a:latin typeface="Arial Rounded MT Bold" pitchFamily="34" charset="0"/>
              </a:rPr>
            </a:br>
            <a:r>
              <a:rPr lang="fr-FR" sz="4000" dirty="0" smtClean="0">
                <a:latin typeface="Arial Rounded MT Bold" pitchFamily="34" charset="0"/>
              </a:rPr>
              <a:t>Pou séparé </a:t>
            </a:r>
            <a:r>
              <a:rPr lang="fr-FR" sz="4000" dirty="0" err="1" smtClean="0">
                <a:latin typeface="Arial Rounded MT Bold" pitchFamily="34" charset="0"/>
              </a:rPr>
              <a:t>gnoun</a:t>
            </a:r>
            <a:r>
              <a:rPr lang="fr-FR" sz="4000" dirty="0" smtClean="0">
                <a:latin typeface="Arial Rounded MT Bold" pitchFamily="34" charset="0"/>
              </a:rPr>
              <a:t> </a:t>
            </a:r>
            <a:r>
              <a:rPr lang="fr-FR" sz="4000" dirty="0" err="1" smtClean="0">
                <a:latin typeface="Arial Rounded MT Bold" pitchFamily="34" charset="0"/>
              </a:rPr>
              <a:t>ak</a:t>
            </a:r>
            <a:r>
              <a:rPr lang="fr-FR" sz="4000" dirty="0" smtClean="0">
                <a:latin typeface="Arial Rounded MT Bold" pitchFamily="34" charset="0"/>
              </a:rPr>
              <a:t> </a:t>
            </a:r>
            <a:r>
              <a:rPr lang="fr-FR" sz="4000" dirty="0" err="1" smtClean="0">
                <a:latin typeface="Arial Rounded MT Bold" pitchFamily="34" charset="0"/>
              </a:rPr>
              <a:t>lòt</a:t>
            </a:r>
            <a:r>
              <a:rPr lang="fr-FR" sz="4000" dirty="0" smtClean="0">
                <a:latin typeface="Arial Rounded MT Bold" pitchFamily="34" charset="0"/>
              </a:rPr>
              <a:t/>
            </a:r>
            <a:br>
              <a:rPr lang="fr-FR" sz="4000" dirty="0" smtClean="0">
                <a:latin typeface="Arial Rounded MT Bold" pitchFamily="34" charset="0"/>
              </a:rPr>
            </a:br>
            <a:r>
              <a:rPr lang="fr-FR" sz="4000" dirty="0" smtClean="0">
                <a:latin typeface="Arial Rounded MT Bold" pitchFamily="34" charset="0"/>
              </a:rPr>
              <a:t>Si </a:t>
            </a:r>
            <a:r>
              <a:rPr lang="fr-FR" sz="4000" dirty="0" err="1" smtClean="0">
                <a:latin typeface="Arial Rounded MT Bold" pitchFamily="34" charset="0"/>
              </a:rPr>
              <a:t>sé</a:t>
            </a:r>
            <a:r>
              <a:rPr lang="fr-FR" sz="4000" dirty="0" smtClean="0">
                <a:latin typeface="Arial Rounded MT Bold" pitchFamily="34" charset="0"/>
              </a:rPr>
              <a:t> </a:t>
            </a:r>
            <a:r>
              <a:rPr lang="fr-FR" sz="4000" dirty="0" err="1" smtClean="0">
                <a:latin typeface="Arial Rounded MT Bold" pitchFamily="34" charset="0"/>
              </a:rPr>
              <a:t>paté</a:t>
            </a:r>
            <a:r>
              <a:rPr lang="fr-FR" sz="4000" dirty="0" smtClean="0">
                <a:latin typeface="Arial Rounded MT Bold" pitchFamily="34" charset="0"/>
              </a:rPr>
              <a:t> </a:t>
            </a:r>
            <a:r>
              <a:rPr lang="fr-FR" sz="4000" dirty="0" err="1" smtClean="0">
                <a:latin typeface="Arial Rounded MT Bold" pitchFamily="34" charset="0"/>
              </a:rPr>
              <a:t>ansyin</a:t>
            </a:r>
            <a:r>
              <a:rPr lang="fr-FR" sz="4000" dirty="0" smtClean="0">
                <a:latin typeface="Arial Rounded MT Bold" pitchFamily="34" charset="0"/>
              </a:rPr>
              <a:t> Roch la</a:t>
            </a:r>
            <a:br>
              <a:rPr lang="fr-FR" sz="4000" dirty="0" smtClean="0">
                <a:latin typeface="Arial Rounded MT Bold" pitchFamily="34" charset="0"/>
              </a:rPr>
            </a:br>
            <a:r>
              <a:rPr lang="fr-FR" sz="4000" dirty="0" err="1" smtClean="0">
                <a:latin typeface="Arial Rounded MT Bold" pitchFamily="34" charset="0"/>
              </a:rPr>
              <a:t>Kouman</a:t>
            </a:r>
            <a:r>
              <a:rPr lang="fr-FR" sz="4000" dirty="0" smtClean="0">
                <a:latin typeface="Arial Rounded MT Bold" pitchFamily="34" charset="0"/>
              </a:rPr>
              <a:t> </a:t>
            </a:r>
            <a:r>
              <a:rPr lang="fr-FR" sz="4000" dirty="0" err="1" smtClean="0">
                <a:latin typeface="Arial Rounded MT Bold" pitchFamily="34" charset="0"/>
              </a:rPr>
              <a:t>mouin</a:t>
            </a:r>
            <a:r>
              <a:rPr lang="fr-FR" sz="4000" dirty="0" smtClean="0">
                <a:latin typeface="Arial Rounded MT Bold" pitchFamily="34" charset="0"/>
              </a:rPr>
              <a:t> ta </a:t>
            </a:r>
            <a:r>
              <a:rPr lang="fr-FR" sz="4000" dirty="0" err="1" smtClean="0">
                <a:latin typeface="Arial Rounded MT Bold" pitchFamily="34" charset="0"/>
              </a:rPr>
              <a:t>fè</a:t>
            </a:r>
            <a:r>
              <a:rPr lang="fr-FR" sz="4000" dirty="0" smtClean="0">
                <a:latin typeface="Arial Rounded MT Bold" pitchFamily="34" charset="0"/>
              </a:rPr>
              <a:t> souri</a:t>
            </a:r>
            <a:br>
              <a:rPr lang="fr-FR" sz="4000" dirty="0" smtClean="0">
                <a:latin typeface="Arial Rounded MT Bold" pitchFamily="34" charset="0"/>
              </a:rPr>
            </a:br>
            <a:r>
              <a:rPr lang="fr-FR" sz="4000" dirty="0" smtClean="0">
                <a:latin typeface="Arial Rounded MT Bold" pitchFamily="34" charset="0"/>
              </a:rPr>
              <a:t>Nan gnou mon-n </a:t>
            </a:r>
            <a:r>
              <a:rPr lang="fr-FR" sz="4000" dirty="0" err="1" smtClean="0">
                <a:latin typeface="Arial Rounded MT Bold" pitchFamily="34" charset="0"/>
              </a:rPr>
              <a:t>kouvri</a:t>
            </a:r>
            <a:r>
              <a:rPr lang="fr-FR" sz="4000" dirty="0" smtClean="0">
                <a:latin typeface="Arial Rounded MT Bold" pitchFamily="34" charset="0"/>
              </a:rPr>
              <a:t> </a:t>
            </a:r>
            <a:r>
              <a:rPr lang="fr-FR" sz="4000" dirty="0" err="1" smtClean="0">
                <a:latin typeface="Arial Rounded MT Bold" pitchFamily="34" charset="0"/>
              </a:rPr>
              <a:t>ak</a:t>
            </a:r>
            <a:r>
              <a:rPr lang="fr-FR" sz="4000" dirty="0" smtClean="0">
                <a:latin typeface="Arial Rounded MT Bold" pitchFamily="34" charset="0"/>
              </a:rPr>
              <a:t> </a:t>
            </a:r>
            <a:r>
              <a:rPr lang="fr-FR" sz="4000" dirty="0" err="1" smtClean="0">
                <a:latin typeface="Arial Rounded MT Bold" pitchFamily="34" charset="0"/>
              </a:rPr>
              <a:t>ògèy</a:t>
            </a:r>
            <a:r>
              <a:rPr lang="fr-FR" sz="4000" dirty="0" smtClean="0">
                <a:latin typeface="Arial Rounded MT Bold" pitchFamily="34" charset="0"/>
              </a:rPr>
              <a:t/>
            </a:r>
            <a:br>
              <a:rPr lang="fr-FR" sz="4000" dirty="0" smtClean="0">
                <a:latin typeface="Arial Rounded MT Bold" pitchFamily="34" charset="0"/>
              </a:rPr>
            </a:br>
            <a:r>
              <a:rPr lang="fr-FR" sz="4000" dirty="0" err="1" smtClean="0">
                <a:latin typeface="Arial Rounded MT Bold" pitchFamily="34" charset="0"/>
              </a:rPr>
              <a:t>Mouin</a:t>
            </a:r>
            <a:r>
              <a:rPr lang="fr-FR" sz="4000" dirty="0" smtClean="0">
                <a:latin typeface="Arial Rounded MT Bold" pitchFamily="34" charset="0"/>
              </a:rPr>
              <a:t> ta </a:t>
            </a:r>
            <a:r>
              <a:rPr lang="fr-FR" sz="4000" dirty="0" err="1" smtClean="0">
                <a:latin typeface="Arial Rounded MT Bold" pitchFamily="34" charset="0"/>
              </a:rPr>
              <a:t>dézéspéré</a:t>
            </a:r>
            <a:r>
              <a:rPr lang="fr-FR" sz="4000" dirty="0" smtClean="0">
                <a:latin typeface="Arial Rounded MT Bold" pitchFamily="34" charset="0"/>
              </a:rPr>
              <a:t>.</a:t>
            </a:r>
            <a:r>
              <a:rPr lang="fr-FR" sz="3600" dirty="0" smtClean="0">
                <a:solidFill>
                  <a:srgbClr val="FF0000"/>
                </a:solidFill>
                <a:latin typeface="Arial Rounded MT Bold" pitchFamily="34" charset="0"/>
              </a:rPr>
              <a:t/>
            </a:r>
            <a:br>
              <a:rPr lang="fr-FR" sz="3600" dirty="0" smtClean="0">
                <a:solidFill>
                  <a:srgbClr val="FF0000"/>
                </a:solidFill>
                <a:latin typeface="Arial Rounded MT Bold" pitchFamily="34" charset="0"/>
              </a:rPr>
            </a:br>
            <a:r>
              <a:rPr lang="fr-FR" sz="1050" dirty="0" smtClean="0">
                <a:latin typeface="Arial Rounded MT Bold" pitchFamily="34" charset="0"/>
              </a:rPr>
              <a:t/>
            </a:r>
            <a:br>
              <a:rPr lang="fr-FR" sz="1050" dirty="0" smtClean="0">
                <a:latin typeface="Arial Rounded MT Bold" pitchFamily="34" charset="0"/>
              </a:rPr>
            </a:br>
            <a:endParaRPr lang="en-US" sz="1800"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a:bodyPr>
          <a:lstStyle/>
          <a:p>
            <a:pPr marL="0" indent="0" algn="ctr">
              <a:buNone/>
            </a:pPr>
            <a:r>
              <a:rPr lang="fr-FR" sz="3600" dirty="0" smtClean="0">
                <a:latin typeface="Arial Rounded MT Bold" pitchFamily="34" charset="0"/>
              </a:rPr>
              <a:t/>
            </a:r>
            <a:br>
              <a:rPr lang="fr-FR" sz="3600" dirty="0" smtClean="0">
                <a:latin typeface="Arial Rounded MT Bold" pitchFamily="34" charset="0"/>
              </a:rPr>
            </a:br>
            <a:r>
              <a:rPr lang="fr-FR" sz="3600" dirty="0" err="1" smtClean="0">
                <a:solidFill>
                  <a:srgbClr val="FF0000"/>
                </a:solidFill>
                <a:latin typeface="Arial Rounded MT Bold" pitchFamily="34" charset="0"/>
              </a:rPr>
              <a:t>Kè</a:t>
            </a:r>
            <a:r>
              <a:rPr lang="fr-FR" sz="3600" dirty="0" smtClean="0">
                <a:solidFill>
                  <a:srgbClr val="FF0000"/>
                </a:solidFill>
                <a:latin typeface="Arial Rounded MT Bold" pitchFamily="34" charset="0"/>
              </a:rPr>
              <a:t>:</a:t>
            </a:r>
            <a:r>
              <a:rPr lang="fr-FR" sz="3600" dirty="0" smtClean="0">
                <a:latin typeface="Arial Rounded MT Bold" pitchFamily="34" charset="0"/>
              </a:rPr>
              <a:t/>
            </a:r>
            <a:br>
              <a:rPr lang="fr-FR" sz="3600" dirty="0" smtClean="0">
                <a:latin typeface="Arial Rounded MT Bold" pitchFamily="34" charset="0"/>
              </a:rPr>
            </a:br>
            <a:r>
              <a:rPr lang="fr-FR" sz="4400" dirty="0" smtClean="0">
                <a:solidFill>
                  <a:srgbClr val="0000FF"/>
                </a:solidFill>
                <a:latin typeface="Arial Rounded MT Bold" pitchFamily="34" charset="0"/>
              </a:rPr>
              <a:t>O, O, </a:t>
            </a:r>
            <a:r>
              <a:rPr lang="fr-FR" sz="4400" dirty="0" err="1" smtClean="0">
                <a:solidFill>
                  <a:srgbClr val="0000FF"/>
                </a:solidFill>
                <a:latin typeface="Arial Rounded MT Bold" pitchFamily="34" charset="0"/>
              </a:rPr>
              <a:t>ansyin</a:t>
            </a:r>
            <a:r>
              <a:rPr lang="fr-FR" sz="4400" dirty="0" smtClean="0">
                <a:solidFill>
                  <a:srgbClr val="0000FF"/>
                </a:solidFill>
                <a:latin typeface="Arial Rounded MT Bold" pitchFamily="34" charset="0"/>
              </a:rPr>
              <a:t> Roch la</a:t>
            </a:r>
            <a:br>
              <a:rPr lang="fr-FR" sz="4400" dirty="0" smtClean="0">
                <a:solidFill>
                  <a:srgbClr val="0000FF"/>
                </a:solidFill>
                <a:latin typeface="Arial Rounded MT Bold" pitchFamily="34" charset="0"/>
              </a:rPr>
            </a:br>
            <a:r>
              <a:rPr lang="fr-FR" sz="4400" dirty="0" smtClean="0">
                <a:solidFill>
                  <a:srgbClr val="0000FF"/>
                </a:solidFill>
                <a:latin typeface="Arial Rounded MT Bold" pitchFamily="34" charset="0"/>
              </a:rPr>
              <a:t>Ou min-m </a:t>
            </a:r>
            <a:r>
              <a:rPr lang="fr-FR" sz="4400" dirty="0" err="1" smtClean="0">
                <a:solidFill>
                  <a:srgbClr val="0000FF"/>
                </a:solidFill>
                <a:latin typeface="Arial Rounded MT Bold" pitchFamily="34" charset="0"/>
              </a:rPr>
              <a:t>ki</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pa</a:t>
            </a:r>
            <a:r>
              <a:rPr lang="fr-FR" sz="4400" dirty="0" smtClean="0">
                <a:solidFill>
                  <a:srgbClr val="0000FF"/>
                </a:solidFill>
                <a:latin typeface="Arial Rounded MT Bold" pitchFamily="34" charset="0"/>
              </a:rPr>
              <a:t> jan-m </a:t>
            </a:r>
            <a:r>
              <a:rPr lang="fr-FR" sz="4400" dirty="0" err="1" smtClean="0">
                <a:solidFill>
                  <a:srgbClr val="0000FF"/>
                </a:solidFill>
                <a:latin typeface="Arial Rounded MT Bold" pitchFamily="34" charset="0"/>
              </a:rPr>
              <a:t>chanjé</a:t>
            </a:r>
            <a:r>
              <a:rPr lang="fr-FR" sz="4400" dirty="0" smtClean="0">
                <a:solidFill>
                  <a:srgbClr val="0000FF"/>
                </a:solidFill>
                <a:latin typeface="Arial Rounded MT Bold" pitchFamily="34" charset="0"/>
              </a:rPr>
              <a:t/>
            </a:r>
            <a:br>
              <a:rPr lang="fr-FR" sz="4400" dirty="0" smtClean="0">
                <a:solidFill>
                  <a:srgbClr val="0000FF"/>
                </a:solidFill>
                <a:latin typeface="Arial Rounded MT Bold" pitchFamily="34" charset="0"/>
              </a:rPr>
            </a:br>
            <a:r>
              <a:rPr lang="fr-FR" sz="4400" dirty="0" smtClean="0">
                <a:solidFill>
                  <a:srgbClr val="0000FF"/>
                </a:solidFill>
                <a:latin typeface="Arial Rounded MT Bold" pitchFamily="34" charset="0"/>
              </a:rPr>
              <a:t>O, O, </a:t>
            </a:r>
            <a:r>
              <a:rPr lang="fr-FR" sz="4400" dirty="0" err="1" smtClean="0">
                <a:solidFill>
                  <a:srgbClr val="0000FF"/>
                </a:solidFill>
                <a:latin typeface="Arial Rounded MT Bold" pitchFamily="34" charset="0"/>
              </a:rPr>
              <a:t>ansyin</a:t>
            </a:r>
            <a:r>
              <a:rPr lang="fr-FR" sz="4400" dirty="0" smtClean="0">
                <a:solidFill>
                  <a:srgbClr val="0000FF"/>
                </a:solidFill>
                <a:latin typeface="Arial Rounded MT Bold" pitchFamily="34" charset="0"/>
              </a:rPr>
              <a:t> Roch la</a:t>
            </a:r>
            <a:br>
              <a:rPr lang="fr-FR" sz="4400" dirty="0" smtClean="0">
                <a:solidFill>
                  <a:srgbClr val="0000FF"/>
                </a:solidFill>
                <a:latin typeface="Arial Rounded MT Bold" pitchFamily="34" charset="0"/>
              </a:rPr>
            </a:br>
            <a:r>
              <a:rPr lang="fr-FR" sz="4400" dirty="0" err="1" smtClean="0">
                <a:solidFill>
                  <a:srgbClr val="0000FF"/>
                </a:solidFill>
                <a:latin typeface="Arial Rounded MT Bold" pitchFamily="34" charset="0"/>
              </a:rPr>
              <a:t>Kaché</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mouin</a:t>
            </a:r>
            <a:r>
              <a:rPr lang="fr-FR" sz="4400" dirty="0" smtClean="0">
                <a:solidFill>
                  <a:srgbClr val="0000FF"/>
                </a:solidFill>
                <a:latin typeface="Arial Rounded MT Bold" pitchFamily="34" charset="0"/>
              </a:rPr>
              <a:t> pou </a:t>
            </a:r>
            <a:r>
              <a:rPr lang="fr-FR" sz="4400" dirty="0" err="1" smtClean="0">
                <a:solidFill>
                  <a:srgbClr val="0000FF"/>
                </a:solidFill>
                <a:latin typeface="Arial Rounded MT Bold" pitchFamily="34" charset="0"/>
              </a:rPr>
              <a:t>jouk</a:t>
            </a:r>
            <a:r>
              <a:rPr lang="fr-FR" sz="4400" dirty="0" smtClean="0">
                <a:solidFill>
                  <a:srgbClr val="0000FF"/>
                </a:solidFill>
                <a:latin typeface="Arial Rounded MT Bold" pitchFamily="34" charset="0"/>
              </a:rPr>
              <a:t> </a:t>
            </a:r>
            <a:r>
              <a:rPr lang="fr-FR" sz="4400" dirty="0" smtClean="0">
                <a:solidFill>
                  <a:srgbClr val="0000FF"/>
                </a:solidFill>
                <a:latin typeface="Arial Rounded MT Bold" pitchFamily="34" charset="0"/>
              </a:rPr>
              <a:t>la </a:t>
            </a:r>
            <a:r>
              <a:rPr lang="fr-FR" sz="4400" dirty="0" smtClean="0">
                <a:solidFill>
                  <a:srgbClr val="0000FF"/>
                </a:solidFill>
                <a:latin typeface="Arial Rounded MT Bold" pitchFamily="34" charset="0"/>
              </a:rPr>
              <a:t>fin</a:t>
            </a:r>
            <a:r>
              <a:rPr lang="fr-FR" sz="4400" dirty="0" smtClean="0">
                <a:solidFill>
                  <a:srgbClr val="0000FF"/>
                </a:solidFill>
                <a:latin typeface="Arial Rounded MT Bold" pitchFamily="34" charset="0"/>
              </a:rPr>
              <a:t>.</a:t>
            </a:r>
            <a:r>
              <a:rPr lang="fr-FR" sz="1800" dirty="0" smtClean="0">
                <a:latin typeface="Arial Rounded MT Bold" pitchFamily="34" charset="0"/>
              </a:rPr>
              <a:t/>
            </a:r>
            <a:br>
              <a:rPr lang="fr-FR" sz="1800" dirty="0" smtClean="0">
                <a:latin typeface="Arial Rounded MT Bold" pitchFamily="34" charset="0"/>
              </a:rPr>
            </a:br>
            <a:endParaRPr lang="en-US" sz="1800"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marL="0" indent="0" algn="ctr">
              <a:buNone/>
            </a:pPr>
            <a:r>
              <a:rPr lang="fr-FR" sz="1800" dirty="0" smtClean="0">
                <a:solidFill>
                  <a:srgbClr val="FF0000"/>
                </a:solidFill>
                <a:latin typeface="Arial Rounded MT Bold" pitchFamily="34" charset="0"/>
              </a:rPr>
              <a:t>3</a:t>
            </a:r>
            <a:r>
              <a:rPr lang="fr-FR" sz="1800" dirty="0" smtClean="0">
                <a:solidFill>
                  <a:srgbClr val="FF0000"/>
                </a:solidFill>
                <a:latin typeface="Arial Rounded MT Bold" pitchFamily="34" charset="0"/>
              </a:rPr>
              <a:t>.</a:t>
            </a:r>
            <a:r>
              <a:rPr lang="fr-FR" sz="1800" dirty="0" smtClean="0">
                <a:latin typeface="Arial Rounded MT Bold" pitchFamily="34" charset="0"/>
              </a:rPr>
              <a:t/>
            </a:r>
            <a:br>
              <a:rPr lang="fr-FR" sz="1800" dirty="0" smtClean="0">
                <a:latin typeface="Arial Rounded MT Bold" pitchFamily="34" charset="0"/>
              </a:rPr>
            </a:br>
            <a:r>
              <a:rPr lang="fr-FR" sz="4000" dirty="0" err="1" smtClean="0">
                <a:latin typeface="Arial Rounded MT Bold" pitchFamily="34" charset="0"/>
              </a:rPr>
              <a:t>Kaché</a:t>
            </a:r>
            <a:r>
              <a:rPr lang="fr-FR" sz="4000" dirty="0" smtClean="0">
                <a:latin typeface="Arial Rounded MT Bold" pitchFamily="34" charset="0"/>
              </a:rPr>
              <a:t> </a:t>
            </a:r>
            <a:r>
              <a:rPr lang="fr-FR" sz="4000" dirty="0" err="1" smtClean="0">
                <a:latin typeface="Arial Rounded MT Bold" pitchFamily="34" charset="0"/>
              </a:rPr>
              <a:t>mouin</a:t>
            </a:r>
            <a:r>
              <a:rPr lang="fr-FR" sz="4000" dirty="0" smtClean="0">
                <a:latin typeface="Arial Rounded MT Bold" pitchFamily="34" charset="0"/>
              </a:rPr>
              <a:t>, </a:t>
            </a:r>
            <a:r>
              <a:rPr lang="fr-FR" sz="4000" dirty="0" err="1" smtClean="0">
                <a:latin typeface="Arial Rounded MT Bold" pitchFamily="34" charset="0"/>
              </a:rPr>
              <a:t>kaché</a:t>
            </a:r>
            <a:r>
              <a:rPr lang="fr-FR" sz="4000" dirty="0" smtClean="0">
                <a:latin typeface="Arial Rounded MT Bold" pitchFamily="34" charset="0"/>
              </a:rPr>
              <a:t>-m </a:t>
            </a:r>
            <a:r>
              <a:rPr lang="fr-FR" sz="4000" dirty="0" err="1" smtClean="0">
                <a:latin typeface="Arial Rounded MT Bold" pitchFamily="34" charset="0"/>
              </a:rPr>
              <a:t>souplé</a:t>
            </a:r>
            <a:r>
              <a:rPr lang="fr-FR" sz="4000" dirty="0" smtClean="0">
                <a:latin typeface="Arial Rounded MT Bold" pitchFamily="34" charset="0"/>
              </a:rPr>
              <a:t/>
            </a:r>
            <a:br>
              <a:rPr lang="fr-FR" sz="4000" dirty="0" smtClean="0">
                <a:latin typeface="Arial Rounded MT Bold" pitchFamily="34" charset="0"/>
              </a:rPr>
            </a:br>
            <a:r>
              <a:rPr lang="fr-FR" sz="4000" dirty="0" err="1" smtClean="0">
                <a:latin typeface="Arial Rounded MT Bold" pitchFamily="34" charset="0"/>
              </a:rPr>
              <a:t>Anba</a:t>
            </a:r>
            <a:r>
              <a:rPr lang="fr-FR" sz="4000" dirty="0" smtClean="0">
                <a:latin typeface="Arial Rounded MT Bold" pitchFamily="34" charset="0"/>
              </a:rPr>
              <a:t> </a:t>
            </a:r>
            <a:r>
              <a:rPr lang="fr-FR" sz="4000" dirty="0" err="1" smtClean="0">
                <a:latin typeface="Arial Rounded MT Bold" pitchFamily="34" charset="0"/>
              </a:rPr>
              <a:t>manto</a:t>
            </a:r>
            <a:r>
              <a:rPr lang="fr-FR" sz="4000" dirty="0" smtClean="0">
                <a:latin typeface="Arial Rounded MT Bold" pitchFamily="34" charset="0"/>
              </a:rPr>
              <a:t> la gras la</a:t>
            </a:r>
            <a:br>
              <a:rPr lang="fr-FR" sz="4000" dirty="0" smtClean="0">
                <a:latin typeface="Arial Rounded MT Bold" pitchFamily="34" charset="0"/>
              </a:rPr>
            </a:br>
            <a:r>
              <a:rPr lang="fr-FR" sz="4000" dirty="0" smtClean="0">
                <a:latin typeface="Arial Rounded MT Bold" pitchFamily="34" charset="0"/>
              </a:rPr>
              <a:t>Min-m </a:t>
            </a:r>
            <a:r>
              <a:rPr lang="fr-FR" sz="4000" dirty="0" err="1" smtClean="0">
                <a:latin typeface="Arial Rounded MT Bold" pitchFamily="34" charset="0"/>
              </a:rPr>
              <a:t>lè</a:t>
            </a:r>
            <a:r>
              <a:rPr lang="fr-FR" sz="4000" dirty="0" smtClean="0">
                <a:latin typeface="Arial Rounded MT Bold" pitchFamily="34" charset="0"/>
              </a:rPr>
              <a:t> </a:t>
            </a:r>
            <a:r>
              <a:rPr lang="fr-FR" sz="4000" dirty="0" err="1" smtClean="0">
                <a:latin typeface="Arial Rounded MT Bold" pitchFamily="34" charset="0"/>
              </a:rPr>
              <a:t>pié</a:t>
            </a:r>
            <a:r>
              <a:rPr lang="fr-FR" sz="4000" dirty="0" smtClean="0">
                <a:latin typeface="Arial Rounded MT Bold" pitchFamily="34" charset="0"/>
              </a:rPr>
              <a:t>-m ta </a:t>
            </a:r>
            <a:r>
              <a:rPr lang="fr-FR" sz="4000" dirty="0" err="1" smtClean="0">
                <a:latin typeface="Arial Rounded MT Bold" pitchFamily="34" charset="0"/>
              </a:rPr>
              <a:t>vlé</a:t>
            </a:r>
            <a:r>
              <a:rPr lang="fr-FR" sz="4000" dirty="0" smtClean="0">
                <a:latin typeface="Arial Rounded MT Bold" pitchFamily="34" charset="0"/>
              </a:rPr>
              <a:t> </a:t>
            </a:r>
            <a:r>
              <a:rPr lang="fr-FR" sz="4000" dirty="0" err="1" smtClean="0">
                <a:latin typeface="Arial Rounded MT Bold" pitchFamily="34" charset="0"/>
              </a:rPr>
              <a:t>glisé</a:t>
            </a:r>
            <a:r>
              <a:rPr lang="fr-FR" sz="4000" dirty="0" smtClean="0">
                <a:latin typeface="Arial Rounded MT Bold" pitchFamily="34" charset="0"/>
              </a:rPr>
              <a:t/>
            </a:r>
            <a:br>
              <a:rPr lang="fr-FR" sz="4000" dirty="0" smtClean="0">
                <a:latin typeface="Arial Rounded MT Bold" pitchFamily="34" charset="0"/>
              </a:rPr>
            </a:br>
            <a:r>
              <a:rPr lang="fr-FR" sz="4000" dirty="0" err="1" smtClean="0">
                <a:latin typeface="Arial Rounded MT Bold" pitchFamily="34" charset="0"/>
              </a:rPr>
              <a:t>Tanpri</a:t>
            </a:r>
            <a:r>
              <a:rPr lang="fr-FR" sz="4000" dirty="0" smtClean="0">
                <a:latin typeface="Arial Rounded MT Bold" pitchFamily="34" charset="0"/>
              </a:rPr>
              <a:t> </a:t>
            </a:r>
            <a:r>
              <a:rPr lang="fr-FR" sz="4000" dirty="0" err="1" smtClean="0">
                <a:latin typeface="Arial Rounded MT Bold" pitchFamily="34" charset="0"/>
              </a:rPr>
              <a:t>pa</a:t>
            </a:r>
            <a:r>
              <a:rPr lang="fr-FR" sz="4000" dirty="0" smtClean="0">
                <a:latin typeface="Arial Rounded MT Bold" pitchFamily="34" charset="0"/>
              </a:rPr>
              <a:t> </a:t>
            </a:r>
            <a:r>
              <a:rPr lang="fr-FR" sz="4000" dirty="0" err="1" smtClean="0">
                <a:latin typeface="Arial Rounded MT Bold" pitchFamily="34" charset="0"/>
              </a:rPr>
              <a:t>kité</a:t>
            </a:r>
            <a:r>
              <a:rPr lang="fr-FR" sz="4000" dirty="0" smtClean="0">
                <a:latin typeface="Arial Rounded MT Bold" pitchFamily="34" charset="0"/>
              </a:rPr>
              <a:t>-m </a:t>
            </a:r>
            <a:r>
              <a:rPr lang="fr-FR" sz="4000" dirty="0" err="1" smtClean="0">
                <a:latin typeface="Arial Rounded MT Bold" pitchFamily="34" charset="0"/>
              </a:rPr>
              <a:t>tonbé</a:t>
            </a:r>
            <a:r>
              <a:rPr lang="fr-FR" sz="4000" dirty="0" smtClean="0">
                <a:latin typeface="Arial Rounded MT Bold" pitchFamily="34" charset="0"/>
              </a:rPr>
              <a:t/>
            </a:r>
            <a:br>
              <a:rPr lang="fr-FR" sz="4000" dirty="0" smtClean="0">
                <a:latin typeface="Arial Rounded MT Bold" pitchFamily="34" charset="0"/>
              </a:rPr>
            </a:br>
            <a:r>
              <a:rPr lang="fr-FR" sz="4000" dirty="0" smtClean="0">
                <a:latin typeface="Arial Rounded MT Bold" pitchFamily="34" charset="0"/>
              </a:rPr>
              <a:t>Ou </a:t>
            </a:r>
            <a:r>
              <a:rPr lang="fr-FR" sz="4000" dirty="0" err="1" smtClean="0">
                <a:latin typeface="Arial Rounded MT Bold" pitchFamily="34" charset="0"/>
              </a:rPr>
              <a:t>sé</a:t>
            </a:r>
            <a:r>
              <a:rPr lang="fr-FR" sz="4000" dirty="0" smtClean="0">
                <a:latin typeface="Arial Rounded MT Bold" pitchFamily="34" charset="0"/>
              </a:rPr>
              <a:t> gnou </a:t>
            </a:r>
            <a:r>
              <a:rPr lang="fr-FR" sz="4000" dirty="0" err="1" smtClean="0">
                <a:latin typeface="Arial Rounded MT Bold" pitchFamily="34" charset="0"/>
              </a:rPr>
              <a:t>ranpa</a:t>
            </a:r>
            <a:r>
              <a:rPr lang="fr-FR" sz="4000" dirty="0" smtClean="0">
                <a:latin typeface="Arial Rounded MT Bold" pitchFamily="34" charset="0"/>
              </a:rPr>
              <a:t> pou nan-m </a:t>
            </a:r>
            <a:r>
              <a:rPr lang="fr-FR" sz="4000" dirty="0" err="1" smtClean="0">
                <a:latin typeface="Arial Rounded MT Bold" pitchFamily="34" charset="0"/>
              </a:rPr>
              <a:t>mouin</a:t>
            </a:r>
            <a:r>
              <a:rPr lang="fr-FR" sz="4000" dirty="0" smtClean="0">
                <a:latin typeface="Arial Rounded MT Bold" pitchFamily="34" charset="0"/>
              </a:rPr>
              <a:t/>
            </a:r>
            <a:br>
              <a:rPr lang="fr-FR" sz="4000" dirty="0" smtClean="0">
                <a:latin typeface="Arial Rounded MT Bold" pitchFamily="34" charset="0"/>
              </a:rPr>
            </a:br>
            <a:r>
              <a:rPr lang="fr-FR" sz="4000" dirty="0" smtClean="0">
                <a:latin typeface="Arial Rounded MT Bold" pitchFamily="34" charset="0"/>
              </a:rPr>
              <a:t>Ou </a:t>
            </a:r>
            <a:r>
              <a:rPr lang="fr-FR" sz="4000" dirty="0" err="1" smtClean="0">
                <a:latin typeface="Arial Rounded MT Bold" pitchFamily="34" charset="0"/>
              </a:rPr>
              <a:t>sé</a:t>
            </a:r>
            <a:r>
              <a:rPr lang="fr-FR" sz="4000" dirty="0" smtClean="0">
                <a:latin typeface="Arial Rounded MT Bold" pitchFamily="34" charset="0"/>
              </a:rPr>
              <a:t> sous </a:t>
            </a:r>
            <a:r>
              <a:rPr lang="fr-FR" sz="4000" dirty="0" err="1" smtClean="0">
                <a:latin typeface="Arial Rounded MT Bold" pitchFamily="34" charset="0"/>
              </a:rPr>
              <a:t>konsolasion</a:t>
            </a:r>
            <a:r>
              <a:rPr lang="fr-FR" sz="4000" dirty="0" smtClean="0">
                <a:latin typeface="Arial Rounded MT Bold" pitchFamily="34" charset="0"/>
              </a:rPr>
              <a:t>-m</a:t>
            </a:r>
            <a:br>
              <a:rPr lang="fr-FR" sz="4000" dirty="0" smtClean="0">
                <a:latin typeface="Arial Rounded MT Bold" pitchFamily="34" charset="0"/>
              </a:rPr>
            </a:br>
            <a:r>
              <a:rPr lang="fr-FR" sz="4000" dirty="0" err="1" smtClean="0">
                <a:latin typeface="Arial Rounded MT Bold" pitchFamily="34" charset="0"/>
              </a:rPr>
              <a:t>Mouin</a:t>
            </a:r>
            <a:r>
              <a:rPr lang="fr-FR" sz="4000" dirty="0" smtClean="0">
                <a:latin typeface="Arial Rounded MT Bold" pitchFamily="34" charset="0"/>
              </a:rPr>
              <a:t> </a:t>
            </a:r>
            <a:r>
              <a:rPr lang="fr-FR" sz="4000" dirty="0" err="1" smtClean="0">
                <a:latin typeface="Arial Rounded MT Bold" pitchFamily="34" charset="0"/>
              </a:rPr>
              <a:t>pa</a:t>
            </a:r>
            <a:r>
              <a:rPr lang="fr-FR" sz="4000" dirty="0" smtClean="0">
                <a:latin typeface="Arial Rounded MT Bold" pitchFamily="34" charset="0"/>
              </a:rPr>
              <a:t> </a:t>
            </a:r>
            <a:r>
              <a:rPr lang="fr-FR" sz="4000" dirty="0" err="1" smtClean="0">
                <a:latin typeface="Arial Rounded MT Bold" pitchFamily="34" charset="0"/>
              </a:rPr>
              <a:t>gingnin</a:t>
            </a:r>
            <a:r>
              <a:rPr lang="fr-FR" sz="4000" dirty="0" smtClean="0">
                <a:latin typeface="Arial Rounded MT Bold" pitchFamily="34" charset="0"/>
              </a:rPr>
              <a:t> </a:t>
            </a:r>
            <a:r>
              <a:rPr lang="fr-FR" sz="4000" dirty="0" err="1" smtClean="0">
                <a:latin typeface="Arial Rounded MT Bold" pitchFamily="34" charset="0"/>
              </a:rPr>
              <a:t>lòt</a:t>
            </a:r>
            <a:r>
              <a:rPr lang="fr-FR" sz="4000" dirty="0" smtClean="0">
                <a:latin typeface="Arial Rounded MT Bold" pitchFamily="34" charset="0"/>
              </a:rPr>
              <a:t> </a:t>
            </a:r>
            <a:r>
              <a:rPr lang="fr-FR" sz="4000" dirty="0" err="1" smtClean="0">
                <a:latin typeface="Arial Rounded MT Bold" pitchFamily="34" charset="0"/>
              </a:rPr>
              <a:t>apui</a:t>
            </a:r>
            <a:r>
              <a:rPr lang="fr-FR" sz="4000" dirty="0" smtClean="0">
                <a:latin typeface="Arial Rounded MT Bold" pitchFamily="34" charset="0"/>
              </a:rPr>
              <a:t/>
            </a:r>
            <a:br>
              <a:rPr lang="fr-FR" sz="4000" dirty="0" smtClean="0">
                <a:latin typeface="Arial Rounded MT Bold" pitchFamily="34" charset="0"/>
              </a:rPr>
            </a:br>
            <a:r>
              <a:rPr lang="fr-FR" sz="4000" dirty="0" err="1" smtClean="0">
                <a:latin typeface="Arial Rounded MT Bold" pitchFamily="34" charset="0"/>
              </a:rPr>
              <a:t>Kilòt</a:t>
            </a:r>
            <a:r>
              <a:rPr lang="fr-FR" sz="4000" dirty="0" smtClean="0">
                <a:latin typeface="Arial Rounded MT Bold" pitchFamily="34" charset="0"/>
              </a:rPr>
              <a:t> pi bon </a:t>
            </a:r>
            <a:r>
              <a:rPr lang="fr-FR" sz="4000" dirty="0" err="1" smtClean="0">
                <a:latin typeface="Arial Rounded MT Bold" pitchFamily="34" charset="0"/>
              </a:rPr>
              <a:t>Zanmi.Ba</a:t>
            </a:r>
            <a:r>
              <a:rPr lang="fr-FR" sz="4000" dirty="0" smtClean="0">
                <a:latin typeface="Arial Rounded MT Bold" pitchFamily="34" charset="0"/>
              </a:rPr>
              <a:t> ou la </a:t>
            </a:r>
            <a:r>
              <a:rPr lang="fr-FR" sz="4000" dirty="0" err="1" smtClean="0">
                <a:latin typeface="Arial Rounded MT Bold" pitchFamily="34" charset="0"/>
              </a:rPr>
              <a:t>délivrans</a:t>
            </a:r>
            <a:r>
              <a:rPr lang="fr-FR" sz="4000" dirty="0" smtClean="0">
                <a:latin typeface="Arial Rounded MT Bold" pitchFamily="34" charset="0"/>
              </a:rPr>
              <a:t>.</a:t>
            </a:r>
            <a:endParaRPr lang="en-US" sz="4000"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a:bodyPr>
          <a:lstStyle/>
          <a:p>
            <a:pPr marL="0" indent="0" algn="ctr">
              <a:buNone/>
            </a:pPr>
            <a:r>
              <a:rPr lang="fr-FR" sz="3600" dirty="0" smtClean="0">
                <a:latin typeface="Arial Rounded MT Bold" pitchFamily="34" charset="0"/>
              </a:rPr>
              <a:t/>
            </a:r>
            <a:br>
              <a:rPr lang="fr-FR" sz="3600" dirty="0" smtClean="0">
                <a:latin typeface="Arial Rounded MT Bold" pitchFamily="34" charset="0"/>
              </a:rPr>
            </a:br>
            <a:r>
              <a:rPr lang="fr-FR" sz="3600" dirty="0" err="1" smtClean="0">
                <a:solidFill>
                  <a:srgbClr val="FF0000"/>
                </a:solidFill>
                <a:latin typeface="Arial Rounded MT Bold" pitchFamily="34" charset="0"/>
              </a:rPr>
              <a:t>Kè</a:t>
            </a:r>
            <a:r>
              <a:rPr lang="fr-FR" sz="3600" dirty="0" smtClean="0">
                <a:solidFill>
                  <a:srgbClr val="FF0000"/>
                </a:solidFill>
                <a:latin typeface="Arial Rounded MT Bold" pitchFamily="34" charset="0"/>
              </a:rPr>
              <a:t>:</a:t>
            </a:r>
            <a:r>
              <a:rPr lang="fr-FR" sz="3600" dirty="0" smtClean="0">
                <a:latin typeface="Arial Rounded MT Bold" pitchFamily="34" charset="0"/>
              </a:rPr>
              <a:t/>
            </a:r>
            <a:br>
              <a:rPr lang="fr-FR" sz="3600" dirty="0" smtClean="0">
                <a:latin typeface="Arial Rounded MT Bold" pitchFamily="34" charset="0"/>
              </a:rPr>
            </a:br>
            <a:r>
              <a:rPr lang="fr-FR" sz="4400" dirty="0" smtClean="0">
                <a:solidFill>
                  <a:srgbClr val="0000FF"/>
                </a:solidFill>
                <a:latin typeface="Arial Rounded MT Bold" pitchFamily="34" charset="0"/>
              </a:rPr>
              <a:t>O, O, </a:t>
            </a:r>
            <a:r>
              <a:rPr lang="fr-FR" sz="4400" dirty="0" err="1" smtClean="0">
                <a:solidFill>
                  <a:srgbClr val="0000FF"/>
                </a:solidFill>
                <a:latin typeface="Arial Rounded MT Bold" pitchFamily="34" charset="0"/>
              </a:rPr>
              <a:t>ansyin</a:t>
            </a:r>
            <a:r>
              <a:rPr lang="fr-FR" sz="4400" dirty="0" smtClean="0">
                <a:solidFill>
                  <a:srgbClr val="0000FF"/>
                </a:solidFill>
                <a:latin typeface="Arial Rounded MT Bold" pitchFamily="34" charset="0"/>
              </a:rPr>
              <a:t> Roch la</a:t>
            </a:r>
            <a:br>
              <a:rPr lang="fr-FR" sz="4400" dirty="0" smtClean="0">
                <a:solidFill>
                  <a:srgbClr val="0000FF"/>
                </a:solidFill>
                <a:latin typeface="Arial Rounded MT Bold" pitchFamily="34" charset="0"/>
              </a:rPr>
            </a:br>
            <a:r>
              <a:rPr lang="fr-FR" sz="4400" dirty="0" smtClean="0">
                <a:solidFill>
                  <a:srgbClr val="0000FF"/>
                </a:solidFill>
                <a:latin typeface="Arial Rounded MT Bold" pitchFamily="34" charset="0"/>
              </a:rPr>
              <a:t>Ou min-m </a:t>
            </a:r>
            <a:r>
              <a:rPr lang="fr-FR" sz="4400" dirty="0" err="1" smtClean="0">
                <a:solidFill>
                  <a:srgbClr val="0000FF"/>
                </a:solidFill>
                <a:latin typeface="Arial Rounded MT Bold" pitchFamily="34" charset="0"/>
              </a:rPr>
              <a:t>ki</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pa</a:t>
            </a:r>
            <a:r>
              <a:rPr lang="fr-FR" sz="4400" dirty="0" smtClean="0">
                <a:solidFill>
                  <a:srgbClr val="0000FF"/>
                </a:solidFill>
                <a:latin typeface="Arial Rounded MT Bold" pitchFamily="34" charset="0"/>
              </a:rPr>
              <a:t> jan-m </a:t>
            </a:r>
            <a:r>
              <a:rPr lang="fr-FR" sz="4400" dirty="0" err="1" smtClean="0">
                <a:solidFill>
                  <a:srgbClr val="0000FF"/>
                </a:solidFill>
                <a:latin typeface="Arial Rounded MT Bold" pitchFamily="34" charset="0"/>
              </a:rPr>
              <a:t>chanjé</a:t>
            </a:r>
            <a:r>
              <a:rPr lang="fr-FR" sz="4400" dirty="0" smtClean="0">
                <a:solidFill>
                  <a:srgbClr val="0000FF"/>
                </a:solidFill>
                <a:latin typeface="Arial Rounded MT Bold" pitchFamily="34" charset="0"/>
              </a:rPr>
              <a:t/>
            </a:r>
            <a:br>
              <a:rPr lang="fr-FR" sz="4400" dirty="0" smtClean="0">
                <a:solidFill>
                  <a:srgbClr val="0000FF"/>
                </a:solidFill>
                <a:latin typeface="Arial Rounded MT Bold" pitchFamily="34" charset="0"/>
              </a:rPr>
            </a:br>
            <a:r>
              <a:rPr lang="fr-FR" sz="4400" dirty="0" smtClean="0">
                <a:solidFill>
                  <a:srgbClr val="0000FF"/>
                </a:solidFill>
                <a:latin typeface="Arial Rounded MT Bold" pitchFamily="34" charset="0"/>
              </a:rPr>
              <a:t>O, O, </a:t>
            </a:r>
            <a:r>
              <a:rPr lang="fr-FR" sz="4400" dirty="0" err="1" smtClean="0">
                <a:solidFill>
                  <a:srgbClr val="0000FF"/>
                </a:solidFill>
                <a:latin typeface="Arial Rounded MT Bold" pitchFamily="34" charset="0"/>
              </a:rPr>
              <a:t>ansyin</a:t>
            </a:r>
            <a:r>
              <a:rPr lang="fr-FR" sz="4400" dirty="0" smtClean="0">
                <a:solidFill>
                  <a:srgbClr val="0000FF"/>
                </a:solidFill>
                <a:latin typeface="Arial Rounded MT Bold" pitchFamily="34" charset="0"/>
              </a:rPr>
              <a:t> Roch la</a:t>
            </a:r>
            <a:br>
              <a:rPr lang="fr-FR" sz="4400" dirty="0" smtClean="0">
                <a:solidFill>
                  <a:srgbClr val="0000FF"/>
                </a:solidFill>
                <a:latin typeface="Arial Rounded MT Bold" pitchFamily="34" charset="0"/>
              </a:rPr>
            </a:br>
            <a:r>
              <a:rPr lang="fr-FR" sz="4400" dirty="0" err="1" smtClean="0">
                <a:solidFill>
                  <a:srgbClr val="0000FF"/>
                </a:solidFill>
                <a:latin typeface="Arial Rounded MT Bold" pitchFamily="34" charset="0"/>
              </a:rPr>
              <a:t>Kaché</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mouin</a:t>
            </a:r>
            <a:r>
              <a:rPr lang="fr-FR" sz="4400" dirty="0" smtClean="0">
                <a:solidFill>
                  <a:srgbClr val="0000FF"/>
                </a:solidFill>
                <a:latin typeface="Arial Rounded MT Bold" pitchFamily="34" charset="0"/>
              </a:rPr>
              <a:t> pou </a:t>
            </a:r>
            <a:r>
              <a:rPr lang="fr-FR" sz="4400" dirty="0" err="1" smtClean="0">
                <a:solidFill>
                  <a:srgbClr val="0000FF"/>
                </a:solidFill>
                <a:latin typeface="Arial Rounded MT Bold" pitchFamily="34" charset="0"/>
              </a:rPr>
              <a:t>jouk</a:t>
            </a:r>
            <a:r>
              <a:rPr lang="fr-FR" sz="4400" dirty="0" smtClean="0">
                <a:solidFill>
                  <a:srgbClr val="0000FF"/>
                </a:solidFill>
                <a:latin typeface="Arial Rounded MT Bold" pitchFamily="34" charset="0"/>
              </a:rPr>
              <a:t> </a:t>
            </a:r>
            <a:r>
              <a:rPr lang="fr-FR" sz="4400" dirty="0" smtClean="0">
                <a:solidFill>
                  <a:srgbClr val="0000FF"/>
                </a:solidFill>
                <a:latin typeface="Arial Rounded MT Bold" pitchFamily="34" charset="0"/>
              </a:rPr>
              <a:t>la </a:t>
            </a:r>
            <a:r>
              <a:rPr lang="fr-FR" sz="4400" dirty="0" smtClean="0">
                <a:solidFill>
                  <a:srgbClr val="0000FF"/>
                </a:solidFill>
                <a:latin typeface="Arial Rounded MT Bold" pitchFamily="34" charset="0"/>
              </a:rPr>
              <a:t>fin</a:t>
            </a:r>
            <a:r>
              <a:rPr lang="fr-FR" sz="4400" dirty="0" smtClean="0">
                <a:solidFill>
                  <a:srgbClr val="0000FF"/>
                </a:solidFill>
                <a:latin typeface="Arial Rounded MT Bold" pitchFamily="34" charset="0"/>
              </a:rPr>
              <a:t>.</a:t>
            </a:r>
            <a:r>
              <a:rPr lang="fr-FR" sz="1800" dirty="0" smtClean="0">
                <a:latin typeface="Arial Rounded MT Bold" pitchFamily="34" charset="0"/>
              </a:rPr>
              <a:t/>
            </a:r>
            <a:br>
              <a:rPr lang="fr-FR" sz="1800" dirty="0" smtClean="0">
                <a:latin typeface="Arial Rounded MT Bold" pitchFamily="34" charset="0"/>
              </a:rPr>
            </a:br>
            <a:endParaRPr lang="en-US" sz="1800"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57800"/>
            <a:ext cx="9144000" cy="1569660"/>
          </a:xfrm>
          <a:prstGeom prst="rect">
            <a:avLst/>
          </a:prstGeom>
          <a:solidFill>
            <a:srgbClr val="003300"/>
          </a:solidFill>
        </p:spPr>
        <p:txBody>
          <a:bodyPr wrap="square" rtlCol="0">
            <a:spAutoFit/>
          </a:bodyPr>
          <a:lstStyle/>
          <a:p>
            <a:pPr algn="ctr"/>
            <a:r>
              <a:rPr lang="en-US" sz="4800" b="1" dirty="0" smtClean="0">
                <a:solidFill>
                  <a:srgbClr val="FF0000"/>
                </a:solidFill>
                <a:latin typeface="Arial Rounded MT Bold" pitchFamily="34" charset="0"/>
              </a:rPr>
              <a:t>39</a:t>
            </a:r>
            <a:r>
              <a:rPr lang="en-US" sz="4800" b="1" dirty="0" smtClean="0">
                <a:solidFill>
                  <a:srgbClr val="FF0000"/>
                </a:solidFill>
                <a:latin typeface="Arial Rounded MT Bold" pitchFamily="34" charset="0"/>
              </a:rPr>
              <a:t> NOVEMBRE </a:t>
            </a:r>
            <a:r>
              <a:rPr lang="en-US" sz="4800" b="1" dirty="0" smtClean="0">
                <a:solidFill>
                  <a:srgbClr val="FF0000"/>
                </a:solidFill>
                <a:latin typeface="Arial Rounded MT Bold" pitchFamily="34" charset="0"/>
              </a:rPr>
              <a:t>2025</a:t>
            </a:r>
          </a:p>
          <a:p>
            <a:pPr algn="ctr"/>
            <a:r>
              <a:rPr lang="en-US" sz="4800" b="1" dirty="0" smtClean="0">
                <a:solidFill>
                  <a:schemeClr val="bg1"/>
                </a:solidFill>
                <a:latin typeface="Arial Rounded MT Bold" pitchFamily="34" charset="0"/>
              </a:rPr>
              <a:t>DEBUT DU SERVICE</a:t>
            </a:r>
            <a:endParaRPr lang="en-US" sz="4800" b="1" dirty="0">
              <a:solidFill>
                <a:schemeClr val="bg1"/>
              </a:solidFill>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lnSpcReduction="10000"/>
          </a:bodyPr>
          <a:lstStyle/>
          <a:p>
            <a:r>
              <a:rPr lang="fr-FR" sz="4800" dirty="0" smtClean="0">
                <a:solidFill>
                  <a:srgbClr val="0000FF"/>
                </a:solidFill>
              </a:rPr>
              <a:t>PSAUME </a:t>
            </a:r>
            <a:r>
              <a:rPr lang="fr-FR" sz="4800" dirty="0" smtClean="0">
                <a:solidFill>
                  <a:srgbClr val="0000FF"/>
                </a:solidFill>
              </a:rPr>
              <a:t>47</a:t>
            </a:r>
            <a:endParaRPr lang="en-US" sz="4800" dirty="0" smtClean="0">
              <a:solidFill>
                <a:srgbClr val="0000FF"/>
              </a:solidFill>
            </a:endParaRPr>
          </a:p>
          <a:p>
            <a:pPr algn="just"/>
            <a:r>
              <a:rPr lang="fr-FR" sz="4800" dirty="0" smtClean="0">
                <a:latin typeface="Arial Rounded MT Bold" pitchFamily="34" charset="0"/>
              </a:rPr>
              <a:t>1 </a:t>
            </a:r>
            <a:r>
              <a:rPr lang="fr-FR" sz="4800" dirty="0" smtClean="0">
                <a:latin typeface="Arial Rounded MT Bold" pitchFamily="34" charset="0"/>
              </a:rPr>
              <a:t>¶ Au chef des chantres. Des fils de </a:t>
            </a:r>
            <a:r>
              <a:rPr lang="fr-FR" sz="4800" dirty="0" err="1" smtClean="0">
                <a:latin typeface="Arial Rounded MT Bold" pitchFamily="34" charset="0"/>
              </a:rPr>
              <a:t>Koré</a:t>
            </a:r>
            <a:r>
              <a:rPr lang="fr-FR" sz="4800" dirty="0" smtClean="0">
                <a:latin typeface="Arial Rounded MT Bold" pitchFamily="34" charset="0"/>
              </a:rPr>
              <a:t>. Psaume. </a:t>
            </a:r>
            <a:endParaRPr lang="en-US" sz="4800" dirty="0" smtClean="0">
              <a:latin typeface="Arial Rounded MT Bold" pitchFamily="34" charset="0"/>
            </a:endParaRPr>
          </a:p>
          <a:p>
            <a:pPr algn="just"/>
            <a:r>
              <a:rPr lang="fr-FR" sz="4800" dirty="0" smtClean="0">
                <a:solidFill>
                  <a:srgbClr val="0000FF"/>
                </a:solidFill>
                <a:latin typeface="Arial Rounded MT Bold" pitchFamily="34" charset="0"/>
              </a:rPr>
              <a:t>2 Vous tous, peuples, battez des mains! Poussez vers Dieu des cris de joie!</a:t>
            </a:r>
            <a:endParaRPr lang="en-US" sz="4800" dirty="0" smtClean="0">
              <a:solidFill>
                <a:srgbClr val="0000FF"/>
              </a:solidFill>
              <a:latin typeface="Arial Rounded MT Bold" pitchFamily="34" charset="0"/>
            </a:endParaRPr>
          </a:p>
          <a:p>
            <a:pPr algn="just"/>
            <a:r>
              <a:rPr lang="fr-FR" sz="4800" dirty="0" smtClean="0">
                <a:latin typeface="Arial Rounded MT Bold" pitchFamily="34" charset="0"/>
              </a:rPr>
              <a:t> 3 Car l'Éternel, le Très-Haut, est redoutable, Il est un grand roi sur toute la terre</a:t>
            </a:r>
            <a:r>
              <a:rPr lang="fr-FR" sz="4800" dirty="0" smtClean="0">
                <a:latin typeface="Arial Rounded MT Bold" pitchFamily="34" charset="0"/>
              </a:rPr>
              <a:t>.</a:t>
            </a:r>
            <a:endParaRPr lang="en-US" sz="4800" dirty="0" smtClean="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fontScale="85000" lnSpcReduction="10000"/>
          </a:bodyPr>
          <a:lstStyle/>
          <a:p>
            <a:r>
              <a:rPr lang="fr-FR" sz="4800" dirty="0" smtClean="0">
                <a:latin typeface="Arial Rounded MT Bold" pitchFamily="34" charset="0"/>
              </a:rPr>
              <a:t>4 </a:t>
            </a:r>
            <a:r>
              <a:rPr lang="fr-FR" sz="4800" dirty="0" smtClean="0">
                <a:latin typeface="Arial Rounded MT Bold" pitchFamily="34" charset="0"/>
              </a:rPr>
              <a:t>Il nous assujettit des peuples, Il met des nations sous nos pieds;</a:t>
            </a:r>
            <a:endParaRPr lang="en-US" sz="4800" dirty="0" smtClean="0">
              <a:latin typeface="Arial Rounded MT Bold" pitchFamily="34" charset="0"/>
            </a:endParaRPr>
          </a:p>
          <a:p>
            <a:pPr algn="just"/>
            <a:r>
              <a:rPr lang="fr-FR" sz="4800" dirty="0" smtClean="0">
                <a:solidFill>
                  <a:srgbClr val="0000FF"/>
                </a:solidFill>
                <a:latin typeface="Arial Rounded MT Bold" pitchFamily="34" charset="0"/>
              </a:rPr>
              <a:t>5 </a:t>
            </a:r>
            <a:r>
              <a:rPr lang="fr-FR" sz="4800" dirty="0" smtClean="0">
                <a:solidFill>
                  <a:srgbClr val="0000FF"/>
                </a:solidFill>
                <a:latin typeface="Arial Rounded MT Bold" pitchFamily="34" charset="0"/>
              </a:rPr>
              <a:t>Il nous choisit notre héritage, La gloire de Jacob qu'il aime. -Pause.</a:t>
            </a:r>
            <a:endParaRPr lang="en-US" sz="4800" dirty="0" smtClean="0">
              <a:solidFill>
                <a:srgbClr val="0000FF"/>
              </a:solidFill>
              <a:latin typeface="Arial Rounded MT Bold" pitchFamily="34" charset="0"/>
            </a:endParaRPr>
          </a:p>
          <a:p>
            <a:pPr algn="just"/>
            <a:r>
              <a:rPr lang="fr-FR" sz="4800" dirty="0" smtClean="0">
                <a:latin typeface="Arial Rounded MT Bold" pitchFamily="34" charset="0"/>
              </a:rPr>
              <a:t>6 </a:t>
            </a:r>
            <a:r>
              <a:rPr lang="fr-FR" sz="4800" dirty="0" smtClean="0">
                <a:latin typeface="Arial Rounded MT Bold" pitchFamily="34" charset="0"/>
              </a:rPr>
              <a:t>¶ Dieu monte au milieu des cris de triomphe, L'Éternel s'avance au son de la trompette.</a:t>
            </a:r>
            <a:endParaRPr lang="en-US" sz="4800" dirty="0" smtClean="0">
              <a:latin typeface="Arial Rounded MT Bold" pitchFamily="34" charset="0"/>
            </a:endParaRPr>
          </a:p>
          <a:p>
            <a:pPr algn="just"/>
            <a:r>
              <a:rPr lang="fr-FR" sz="4800" dirty="0" smtClean="0">
                <a:solidFill>
                  <a:srgbClr val="0000FF"/>
                </a:solidFill>
                <a:latin typeface="Arial Rounded MT Bold" pitchFamily="34" charset="0"/>
              </a:rPr>
              <a:t>7 </a:t>
            </a:r>
            <a:r>
              <a:rPr lang="fr-FR" sz="4800" dirty="0" smtClean="0">
                <a:solidFill>
                  <a:srgbClr val="0000FF"/>
                </a:solidFill>
                <a:latin typeface="Arial Rounded MT Bold" pitchFamily="34" charset="0"/>
              </a:rPr>
              <a:t>Chantez à Dieu, chantez! Chantez à notre roi, chantez</a:t>
            </a:r>
            <a:r>
              <a:rPr lang="fr-FR" sz="48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fontScale="92500" lnSpcReduction="10000"/>
          </a:bodyPr>
          <a:lstStyle/>
          <a:p>
            <a:pPr algn="just"/>
            <a:r>
              <a:rPr lang="fr-FR" sz="4800" dirty="0" smtClean="0">
                <a:latin typeface="Arial Rounded MT Bold" pitchFamily="34" charset="0"/>
              </a:rPr>
              <a:t>8 </a:t>
            </a:r>
            <a:r>
              <a:rPr lang="fr-FR" sz="4800" dirty="0" smtClean="0">
                <a:latin typeface="Arial Rounded MT Bold" pitchFamily="34" charset="0"/>
              </a:rPr>
              <a:t>Car Dieu est roi de toute la terre: Chantez un cantique!</a:t>
            </a:r>
            <a:endParaRPr lang="en-US" sz="4800" dirty="0" smtClean="0">
              <a:latin typeface="Arial Rounded MT Bold" pitchFamily="34" charset="0"/>
            </a:endParaRPr>
          </a:p>
          <a:p>
            <a:pPr algn="just"/>
            <a:r>
              <a:rPr lang="fr-FR" sz="4800" dirty="0" smtClean="0">
                <a:solidFill>
                  <a:srgbClr val="0000FF"/>
                </a:solidFill>
                <a:latin typeface="Arial Rounded MT Bold" pitchFamily="34" charset="0"/>
              </a:rPr>
              <a:t>9 Dieu règne sur les nations, Dieu a pour siège son saint trône.</a:t>
            </a:r>
            <a:endParaRPr lang="en-US" sz="4800" dirty="0" smtClean="0">
              <a:solidFill>
                <a:srgbClr val="0000FF"/>
              </a:solidFill>
              <a:latin typeface="Arial Rounded MT Bold" pitchFamily="34" charset="0"/>
            </a:endParaRPr>
          </a:p>
          <a:p>
            <a:pPr algn="just"/>
            <a:r>
              <a:rPr lang="fr-FR" sz="4800" dirty="0" smtClean="0">
                <a:latin typeface="Arial Rounded MT Bold" pitchFamily="34" charset="0"/>
              </a:rPr>
              <a:t>10 Les princes des peuples se réunissent Au peuple du Dieu d'Abraham; Car à Dieu sont les boucliers de la terre: Il est souverainement élevé.</a:t>
            </a:r>
            <a:endParaRPr lang="en-US" sz="4800"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Autofit/>
          </a:bodyPr>
          <a:lstStyle/>
          <a:p>
            <a:pPr marL="0" indent="0" algn="ctr">
              <a:buNone/>
            </a:pPr>
            <a:r>
              <a:rPr lang="fr-FR" sz="3200" dirty="0" smtClean="0">
                <a:solidFill>
                  <a:srgbClr val="0000FF"/>
                </a:solidFill>
                <a:latin typeface="Arial Rounded MT Bold" pitchFamily="34" charset="0"/>
              </a:rPr>
              <a:t>73 Fr Mel: A Dieu Soit La Gloire</a:t>
            </a:r>
            <a:endParaRPr lang="en-US" sz="3200" dirty="0" smtClean="0">
              <a:solidFill>
                <a:srgbClr val="0000FF"/>
              </a:solidFill>
              <a:latin typeface="Arial Rounded MT Bold" pitchFamily="34" charset="0"/>
            </a:endParaRPr>
          </a:p>
          <a:p>
            <a:pPr marL="0" indent="0" algn="ctr">
              <a:buNone/>
            </a:pPr>
            <a:r>
              <a:rPr lang="fr-FR" sz="3200" dirty="0" smtClean="0">
                <a:solidFill>
                  <a:srgbClr val="0000FF"/>
                </a:solidFill>
                <a:latin typeface="Arial Rounded MT Bold" pitchFamily="34" charset="0"/>
              </a:rPr>
              <a:t>1</a:t>
            </a:r>
            <a:endParaRPr lang="en-US" sz="3200" dirty="0" smtClean="0">
              <a:solidFill>
                <a:srgbClr val="0000FF"/>
              </a:solidFill>
              <a:latin typeface="Arial Rounded MT Bold" pitchFamily="34" charset="0"/>
            </a:endParaRPr>
          </a:p>
          <a:p>
            <a:pPr marL="0" indent="0" algn="ctr">
              <a:buNone/>
            </a:pPr>
            <a:r>
              <a:rPr lang="fr-FR" sz="4000" dirty="0" smtClean="0">
                <a:latin typeface="Arial Rounded MT Bold" pitchFamily="34" charset="0"/>
              </a:rPr>
              <a:t>A Dieu soit la gloire</a:t>
            </a:r>
            <a:endParaRPr lang="en-US" sz="4000" dirty="0" smtClean="0">
              <a:latin typeface="Arial Rounded MT Bold" pitchFamily="34" charset="0"/>
            </a:endParaRPr>
          </a:p>
          <a:p>
            <a:pPr marL="0" indent="0" algn="ctr">
              <a:buNone/>
            </a:pPr>
            <a:r>
              <a:rPr lang="fr-FR" sz="4000" dirty="0" smtClean="0">
                <a:latin typeface="Arial Rounded MT Bold" pitchFamily="34" charset="0"/>
              </a:rPr>
              <a:t>Par son grand amour</a:t>
            </a:r>
            <a:endParaRPr lang="en-US" sz="4000" dirty="0" smtClean="0">
              <a:latin typeface="Arial Rounded MT Bold" pitchFamily="34" charset="0"/>
            </a:endParaRPr>
          </a:p>
          <a:p>
            <a:pPr marL="0" indent="0" algn="ctr">
              <a:buNone/>
            </a:pPr>
            <a:r>
              <a:rPr lang="fr-FR" sz="4000" dirty="0" smtClean="0">
                <a:latin typeface="Arial Rounded MT Bold" pitchFamily="34" charset="0"/>
              </a:rPr>
              <a:t>Dans mon âme noire</a:t>
            </a:r>
            <a:endParaRPr lang="en-US" sz="4000" dirty="0" smtClean="0">
              <a:latin typeface="Arial Rounded MT Bold" pitchFamily="34" charset="0"/>
            </a:endParaRPr>
          </a:p>
          <a:p>
            <a:pPr marL="0" indent="0" algn="ctr">
              <a:buNone/>
            </a:pPr>
            <a:r>
              <a:rPr lang="fr-FR" sz="4000" dirty="0" smtClean="0">
                <a:latin typeface="Arial Rounded MT Bold" pitchFamily="34" charset="0"/>
              </a:rPr>
              <a:t>S’est levé le jour.</a:t>
            </a:r>
            <a:endParaRPr lang="en-US" sz="4000" dirty="0" smtClean="0">
              <a:latin typeface="Arial Rounded MT Bold" pitchFamily="34" charset="0"/>
            </a:endParaRPr>
          </a:p>
          <a:p>
            <a:pPr marL="0" indent="0" algn="ctr">
              <a:buNone/>
            </a:pPr>
            <a:r>
              <a:rPr lang="fr-FR" sz="4000" dirty="0" smtClean="0">
                <a:latin typeface="Arial Rounded MT Bold" pitchFamily="34" charset="0"/>
              </a:rPr>
              <a:t>Jésus à ma place </a:t>
            </a:r>
            <a:endParaRPr lang="fr-FR" sz="4000" dirty="0" smtClean="0">
              <a:latin typeface="Arial Rounded MT Bold" pitchFamily="34" charset="0"/>
            </a:endParaRPr>
          </a:p>
          <a:p>
            <a:pPr marL="0" indent="0" algn="ctr">
              <a:buNone/>
            </a:pPr>
            <a:r>
              <a:rPr lang="fr-FR" sz="4000" dirty="0" smtClean="0">
                <a:latin typeface="Arial Rounded MT Bold" pitchFamily="34" charset="0"/>
              </a:rPr>
              <a:t>mourut </a:t>
            </a:r>
            <a:r>
              <a:rPr lang="fr-FR" sz="4000" dirty="0" smtClean="0">
                <a:latin typeface="Arial Rounded MT Bold" pitchFamily="34" charset="0"/>
              </a:rPr>
              <a:t>sur la croix,</a:t>
            </a:r>
            <a:endParaRPr lang="en-US" sz="4000" dirty="0" smtClean="0">
              <a:latin typeface="Arial Rounded MT Bold" pitchFamily="34" charset="0"/>
            </a:endParaRPr>
          </a:p>
          <a:p>
            <a:pPr marL="0" indent="0" algn="ctr">
              <a:buNone/>
            </a:pPr>
            <a:r>
              <a:rPr lang="fr-FR" sz="4000" dirty="0" smtClean="0">
                <a:latin typeface="Arial Rounded MT Bold" pitchFamily="34" charset="0"/>
              </a:rPr>
              <a:t>Et m’offre sa grâce,</a:t>
            </a:r>
            <a:endParaRPr lang="en-US" sz="4000" dirty="0" smtClean="0">
              <a:latin typeface="Arial Rounded MT Bold" pitchFamily="34" charset="0"/>
            </a:endParaRPr>
          </a:p>
          <a:p>
            <a:pPr marL="0" indent="0" algn="ctr">
              <a:buNone/>
            </a:pPr>
            <a:r>
              <a:rPr lang="fr-FR" sz="4000" dirty="0" smtClean="0">
                <a:latin typeface="Arial Rounded MT Bold" pitchFamily="34" charset="0"/>
              </a:rPr>
              <a:t>Et je la reçois</a:t>
            </a:r>
            <a:r>
              <a:rPr lang="fr-FR" sz="4000" dirty="0" smtClean="0">
                <a:latin typeface="Arial Rounded MT Bold" pitchFamily="34" charset="0"/>
              </a:rPr>
              <a:t>.</a:t>
            </a:r>
            <a:endParaRPr lang="en-US" sz="4000" dirty="0" smtClean="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sz="4000" dirty="0" err="1" smtClean="0">
                <a:latin typeface="Arial Rounded MT Bold" pitchFamily="34" charset="0"/>
              </a:rPr>
              <a:t>Ref</a:t>
            </a:r>
            <a:endParaRPr lang="en-US" sz="4000" dirty="0" smtClean="0">
              <a:latin typeface="Arial Rounded MT Bold" pitchFamily="34" charset="0"/>
            </a:endParaRPr>
          </a:p>
          <a:p>
            <a:pPr marL="0" indent="0" algn="ctr">
              <a:buNone/>
            </a:pPr>
            <a:r>
              <a:rPr lang="fr-FR" sz="4000" b="1" dirty="0" smtClean="0">
                <a:solidFill>
                  <a:srgbClr val="0000FF"/>
                </a:solidFill>
                <a:latin typeface="Arial Rounded MT Bold" pitchFamily="34" charset="0"/>
              </a:rPr>
              <a:t>Gloire à Dieu, Gloire à Dieu</a:t>
            </a:r>
            <a:endParaRPr lang="en-US" sz="4000" dirty="0" smtClean="0">
              <a:solidFill>
                <a:srgbClr val="0000FF"/>
              </a:solidFill>
              <a:latin typeface="Arial Rounded MT Bold" pitchFamily="34" charset="0"/>
            </a:endParaRPr>
          </a:p>
          <a:p>
            <a:pPr marL="0" indent="0" algn="ctr">
              <a:buNone/>
            </a:pPr>
            <a:r>
              <a:rPr lang="fr-FR" sz="4000" b="1" dirty="0" smtClean="0">
                <a:solidFill>
                  <a:srgbClr val="0000FF"/>
                </a:solidFill>
                <a:latin typeface="Arial Rounded MT Bold" pitchFamily="34" charset="0"/>
              </a:rPr>
              <a:t>Terre, écoute sa voix!</a:t>
            </a:r>
            <a:endParaRPr lang="en-US" sz="4000" dirty="0" smtClean="0">
              <a:solidFill>
                <a:srgbClr val="0000FF"/>
              </a:solidFill>
              <a:latin typeface="Arial Rounded MT Bold" pitchFamily="34" charset="0"/>
            </a:endParaRPr>
          </a:p>
          <a:p>
            <a:pPr marL="0" indent="0" algn="ctr">
              <a:buNone/>
            </a:pPr>
            <a:r>
              <a:rPr lang="fr-FR" sz="4000" b="1" dirty="0" smtClean="0">
                <a:solidFill>
                  <a:srgbClr val="0000FF"/>
                </a:solidFill>
                <a:latin typeface="Arial Rounded MT Bold" pitchFamily="34" charset="0"/>
              </a:rPr>
              <a:t>Gloire a Dieu, Gloire à Dieu</a:t>
            </a:r>
            <a:endParaRPr lang="en-US" sz="4000" dirty="0" smtClean="0">
              <a:solidFill>
                <a:srgbClr val="0000FF"/>
              </a:solidFill>
              <a:latin typeface="Arial Rounded MT Bold" pitchFamily="34" charset="0"/>
            </a:endParaRPr>
          </a:p>
          <a:p>
            <a:pPr marL="0" indent="0" algn="ctr">
              <a:buNone/>
            </a:pPr>
            <a:r>
              <a:rPr lang="fr-FR" sz="4000" b="1" dirty="0" smtClean="0">
                <a:solidFill>
                  <a:srgbClr val="0000FF"/>
                </a:solidFill>
                <a:latin typeface="Arial Rounded MT Bold" pitchFamily="34" charset="0"/>
              </a:rPr>
              <a:t>Monde, réjouis-toi!</a:t>
            </a:r>
            <a:endParaRPr lang="en-US" sz="4000" dirty="0" smtClean="0">
              <a:solidFill>
                <a:srgbClr val="0000FF"/>
              </a:solidFill>
              <a:latin typeface="Arial Rounded MT Bold" pitchFamily="34" charset="0"/>
            </a:endParaRPr>
          </a:p>
          <a:p>
            <a:pPr marL="0" indent="0" algn="ctr">
              <a:buNone/>
            </a:pPr>
            <a:r>
              <a:rPr lang="fr-FR" sz="4000" b="1" dirty="0" smtClean="0">
                <a:solidFill>
                  <a:srgbClr val="0000FF"/>
                </a:solidFill>
                <a:latin typeface="Arial Rounded MT Bold" pitchFamily="34" charset="0"/>
              </a:rPr>
              <a:t>Oh! Venez o Père</a:t>
            </a:r>
            <a:endParaRPr lang="en-US" sz="4000" dirty="0" smtClean="0">
              <a:solidFill>
                <a:srgbClr val="0000FF"/>
              </a:solidFill>
              <a:latin typeface="Arial Rounded MT Bold" pitchFamily="34" charset="0"/>
            </a:endParaRPr>
          </a:p>
          <a:p>
            <a:pPr marL="0" indent="0" algn="ctr">
              <a:buNone/>
            </a:pPr>
            <a:r>
              <a:rPr lang="fr-FR" sz="4000" b="1" dirty="0" smtClean="0">
                <a:solidFill>
                  <a:srgbClr val="0000FF"/>
                </a:solidFill>
                <a:latin typeface="Arial Rounded MT Bold" pitchFamily="34" charset="0"/>
              </a:rPr>
              <a:t>Jésus est vainqueur;</a:t>
            </a:r>
            <a:endParaRPr lang="en-US" sz="4000" dirty="0" smtClean="0">
              <a:solidFill>
                <a:srgbClr val="0000FF"/>
              </a:solidFill>
              <a:latin typeface="Arial Rounded MT Bold" pitchFamily="34" charset="0"/>
            </a:endParaRPr>
          </a:p>
          <a:p>
            <a:pPr marL="0" indent="0" algn="ctr">
              <a:buNone/>
            </a:pPr>
            <a:r>
              <a:rPr lang="fr-FR" sz="4000" b="1" dirty="0" smtClean="0">
                <a:solidFill>
                  <a:srgbClr val="0000FF"/>
                </a:solidFill>
                <a:latin typeface="Arial Rounded MT Bold" pitchFamily="34" charset="0"/>
              </a:rPr>
              <a:t>Que toute la terre</a:t>
            </a:r>
            <a:endParaRPr lang="en-US" sz="4000" dirty="0" smtClean="0">
              <a:solidFill>
                <a:srgbClr val="0000FF"/>
              </a:solidFill>
              <a:latin typeface="Arial Rounded MT Bold" pitchFamily="34" charset="0"/>
            </a:endParaRPr>
          </a:p>
          <a:p>
            <a:pPr marL="0" indent="0" algn="ctr">
              <a:buNone/>
            </a:pPr>
            <a:r>
              <a:rPr lang="fr-FR" sz="4000" b="1" dirty="0" smtClean="0">
                <a:solidFill>
                  <a:srgbClr val="0000FF"/>
                </a:solidFill>
                <a:latin typeface="Arial Rounded MT Bold" pitchFamily="34" charset="0"/>
              </a:rPr>
              <a:t>Chante en son honneur</a:t>
            </a:r>
            <a:r>
              <a:rPr lang="fr-FR" sz="4000" b="1" dirty="0" smtClean="0">
                <a:solidFill>
                  <a:srgbClr val="0000FF"/>
                </a:solidFill>
                <a:latin typeface="Arial Rounded MT Bold" pitchFamily="34" charset="0"/>
              </a:rPr>
              <a:t>.</a:t>
            </a:r>
            <a:endParaRPr lang="en-US" sz="4000" dirty="0" smtClean="0">
              <a:solidFill>
                <a:srgbClr val="0000FF"/>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sz="2000" dirty="0" smtClean="0">
                <a:solidFill>
                  <a:srgbClr val="0000FF"/>
                </a:solidFill>
                <a:latin typeface="Arial Rounded MT Bold" pitchFamily="34" charset="0"/>
              </a:rPr>
              <a:t>2</a:t>
            </a:r>
            <a:endParaRPr lang="en-US" sz="2000" dirty="0" smtClean="0">
              <a:solidFill>
                <a:srgbClr val="0000FF"/>
              </a:solidFill>
              <a:latin typeface="Arial Rounded MT Bold" pitchFamily="34" charset="0"/>
            </a:endParaRPr>
          </a:p>
          <a:p>
            <a:pPr marL="0" indent="0" algn="ctr">
              <a:buNone/>
            </a:pPr>
            <a:r>
              <a:rPr lang="fr-FR" sz="4400" dirty="0" smtClean="0">
                <a:latin typeface="Arial Rounded MT Bold" pitchFamily="34" charset="0"/>
              </a:rPr>
              <a:t>De Jésus la joie,</a:t>
            </a:r>
            <a:endParaRPr lang="en-US" sz="4400" dirty="0" smtClean="0">
              <a:latin typeface="Arial Rounded MT Bold" pitchFamily="34" charset="0"/>
            </a:endParaRPr>
          </a:p>
          <a:p>
            <a:pPr marL="0" indent="0" algn="ctr">
              <a:buNone/>
            </a:pPr>
            <a:r>
              <a:rPr lang="fr-FR" sz="4400" dirty="0" smtClean="0">
                <a:latin typeface="Arial Rounded MT Bold" pitchFamily="34" charset="0"/>
              </a:rPr>
              <a:t>Remplie notre cœur;</a:t>
            </a:r>
            <a:endParaRPr lang="en-US" sz="4400" dirty="0" smtClean="0">
              <a:latin typeface="Arial Rounded MT Bold" pitchFamily="34" charset="0"/>
            </a:endParaRPr>
          </a:p>
          <a:p>
            <a:pPr marL="0" indent="0" algn="ctr">
              <a:buNone/>
            </a:pPr>
            <a:r>
              <a:rPr lang="fr-FR" sz="4400" dirty="0" smtClean="0">
                <a:latin typeface="Arial Rounded MT Bold" pitchFamily="34" charset="0"/>
              </a:rPr>
              <a:t>Qu’importe qu’on voie</a:t>
            </a:r>
            <a:endParaRPr lang="en-US" sz="4400" dirty="0" smtClean="0">
              <a:latin typeface="Arial Rounded MT Bold" pitchFamily="34" charset="0"/>
            </a:endParaRPr>
          </a:p>
          <a:p>
            <a:pPr marL="0" indent="0" algn="ctr">
              <a:buNone/>
            </a:pPr>
            <a:r>
              <a:rPr lang="fr-FR" sz="4400" dirty="0" smtClean="0">
                <a:latin typeface="Arial Rounded MT Bold" pitchFamily="34" charset="0"/>
              </a:rPr>
              <a:t>Tout notre bonheur.</a:t>
            </a:r>
            <a:endParaRPr lang="en-US" sz="4400" dirty="0" smtClean="0">
              <a:latin typeface="Arial Rounded MT Bold" pitchFamily="34" charset="0"/>
            </a:endParaRPr>
          </a:p>
          <a:p>
            <a:pPr marL="0" indent="0" algn="ctr">
              <a:buNone/>
            </a:pPr>
            <a:r>
              <a:rPr lang="fr-FR" sz="4400" dirty="0" smtClean="0">
                <a:latin typeface="Arial Rounded MT Bold" pitchFamily="34" charset="0"/>
              </a:rPr>
              <a:t>Selon sa promesse</a:t>
            </a:r>
            <a:endParaRPr lang="en-US" sz="4400" dirty="0" smtClean="0">
              <a:latin typeface="Arial Rounded MT Bold" pitchFamily="34" charset="0"/>
            </a:endParaRPr>
          </a:p>
          <a:p>
            <a:pPr marL="0" indent="0" algn="ctr">
              <a:buNone/>
            </a:pPr>
            <a:r>
              <a:rPr lang="fr-FR" sz="4400" dirty="0" smtClean="0">
                <a:latin typeface="Arial Rounded MT Bold" pitchFamily="34" charset="0"/>
              </a:rPr>
              <a:t>Jésus changera</a:t>
            </a:r>
            <a:endParaRPr lang="en-US" sz="4400" dirty="0" smtClean="0">
              <a:latin typeface="Arial Rounded MT Bold" pitchFamily="34" charset="0"/>
            </a:endParaRPr>
          </a:p>
          <a:p>
            <a:pPr marL="0" indent="0" algn="ctr">
              <a:buNone/>
            </a:pPr>
            <a:r>
              <a:rPr lang="fr-FR" sz="4400" dirty="0" smtClean="0">
                <a:latin typeface="Arial Rounded MT Bold" pitchFamily="34" charset="0"/>
              </a:rPr>
              <a:t>Deuil en allégresse</a:t>
            </a:r>
            <a:endParaRPr lang="en-US" sz="4400" dirty="0" smtClean="0">
              <a:latin typeface="Arial Rounded MT Bold" pitchFamily="34" charset="0"/>
            </a:endParaRPr>
          </a:p>
          <a:p>
            <a:pPr marL="0" indent="0" algn="ctr">
              <a:buNone/>
            </a:pPr>
            <a:r>
              <a:rPr lang="fr-FR" sz="4400" dirty="0" smtClean="0">
                <a:latin typeface="Arial Rounded MT Bold" pitchFamily="34" charset="0"/>
              </a:rPr>
              <a:t>Quand Il </a:t>
            </a:r>
            <a:r>
              <a:rPr lang="fr-FR" sz="4400" dirty="0" smtClean="0">
                <a:latin typeface="Arial Rounded MT Bold" pitchFamily="34" charset="0"/>
              </a:rPr>
              <a:t>reviendra</a:t>
            </a:r>
            <a:endParaRPr lang="en-US" sz="4400" dirty="0" smtClean="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sz="4000" dirty="0" err="1" smtClean="0">
                <a:latin typeface="Arial Rounded MT Bold" pitchFamily="34" charset="0"/>
              </a:rPr>
              <a:t>Ref</a:t>
            </a:r>
            <a:endParaRPr lang="en-US" sz="4000" dirty="0" smtClean="0">
              <a:latin typeface="Arial Rounded MT Bold" pitchFamily="34" charset="0"/>
            </a:endParaRPr>
          </a:p>
          <a:p>
            <a:pPr marL="0" indent="0" algn="ctr">
              <a:buNone/>
            </a:pPr>
            <a:r>
              <a:rPr lang="fr-FR" sz="4000" b="1" dirty="0" smtClean="0">
                <a:solidFill>
                  <a:srgbClr val="0000FF"/>
                </a:solidFill>
                <a:latin typeface="Arial Rounded MT Bold" pitchFamily="34" charset="0"/>
              </a:rPr>
              <a:t>Gloire à Dieu, Gloire à Dieu</a:t>
            </a:r>
            <a:endParaRPr lang="en-US" sz="4000" dirty="0" smtClean="0">
              <a:solidFill>
                <a:srgbClr val="0000FF"/>
              </a:solidFill>
              <a:latin typeface="Arial Rounded MT Bold" pitchFamily="34" charset="0"/>
            </a:endParaRPr>
          </a:p>
          <a:p>
            <a:pPr marL="0" indent="0" algn="ctr">
              <a:buNone/>
            </a:pPr>
            <a:r>
              <a:rPr lang="fr-FR" sz="4000" b="1" dirty="0" smtClean="0">
                <a:solidFill>
                  <a:srgbClr val="0000FF"/>
                </a:solidFill>
                <a:latin typeface="Arial Rounded MT Bold" pitchFamily="34" charset="0"/>
              </a:rPr>
              <a:t>Terre, écoute sa voix!</a:t>
            </a:r>
            <a:endParaRPr lang="en-US" sz="4000" dirty="0" smtClean="0">
              <a:solidFill>
                <a:srgbClr val="0000FF"/>
              </a:solidFill>
              <a:latin typeface="Arial Rounded MT Bold" pitchFamily="34" charset="0"/>
            </a:endParaRPr>
          </a:p>
          <a:p>
            <a:pPr marL="0" indent="0" algn="ctr">
              <a:buNone/>
            </a:pPr>
            <a:r>
              <a:rPr lang="fr-FR" sz="4000" b="1" dirty="0" smtClean="0">
                <a:solidFill>
                  <a:srgbClr val="0000FF"/>
                </a:solidFill>
                <a:latin typeface="Arial Rounded MT Bold" pitchFamily="34" charset="0"/>
              </a:rPr>
              <a:t>Gloire a Dieu, Gloire à Dieu</a:t>
            </a:r>
            <a:endParaRPr lang="en-US" sz="4000" dirty="0" smtClean="0">
              <a:solidFill>
                <a:srgbClr val="0000FF"/>
              </a:solidFill>
              <a:latin typeface="Arial Rounded MT Bold" pitchFamily="34" charset="0"/>
            </a:endParaRPr>
          </a:p>
          <a:p>
            <a:pPr marL="0" indent="0" algn="ctr">
              <a:buNone/>
            </a:pPr>
            <a:r>
              <a:rPr lang="fr-FR" sz="4000" b="1" dirty="0" smtClean="0">
                <a:solidFill>
                  <a:srgbClr val="0000FF"/>
                </a:solidFill>
                <a:latin typeface="Arial Rounded MT Bold" pitchFamily="34" charset="0"/>
              </a:rPr>
              <a:t>Monde, réjouis-toi!</a:t>
            </a:r>
            <a:endParaRPr lang="en-US" sz="4000" dirty="0" smtClean="0">
              <a:solidFill>
                <a:srgbClr val="0000FF"/>
              </a:solidFill>
              <a:latin typeface="Arial Rounded MT Bold" pitchFamily="34" charset="0"/>
            </a:endParaRPr>
          </a:p>
          <a:p>
            <a:pPr marL="0" indent="0" algn="ctr">
              <a:buNone/>
            </a:pPr>
            <a:r>
              <a:rPr lang="fr-FR" sz="4000" b="1" dirty="0" smtClean="0">
                <a:solidFill>
                  <a:srgbClr val="0000FF"/>
                </a:solidFill>
                <a:latin typeface="Arial Rounded MT Bold" pitchFamily="34" charset="0"/>
              </a:rPr>
              <a:t>Oh! Venez o Père</a:t>
            </a:r>
            <a:endParaRPr lang="en-US" sz="4000" dirty="0" smtClean="0">
              <a:solidFill>
                <a:srgbClr val="0000FF"/>
              </a:solidFill>
              <a:latin typeface="Arial Rounded MT Bold" pitchFamily="34" charset="0"/>
            </a:endParaRPr>
          </a:p>
          <a:p>
            <a:pPr marL="0" indent="0" algn="ctr">
              <a:buNone/>
            </a:pPr>
            <a:r>
              <a:rPr lang="fr-FR" sz="4000" b="1" dirty="0" smtClean="0">
                <a:solidFill>
                  <a:srgbClr val="0000FF"/>
                </a:solidFill>
                <a:latin typeface="Arial Rounded MT Bold" pitchFamily="34" charset="0"/>
              </a:rPr>
              <a:t>Jésus est vainqueur;</a:t>
            </a:r>
            <a:endParaRPr lang="en-US" sz="4000" dirty="0" smtClean="0">
              <a:solidFill>
                <a:srgbClr val="0000FF"/>
              </a:solidFill>
              <a:latin typeface="Arial Rounded MT Bold" pitchFamily="34" charset="0"/>
            </a:endParaRPr>
          </a:p>
          <a:p>
            <a:pPr marL="0" indent="0" algn="ctr">
              <a:buNone/>
            </a:pPr>
            <a:r>
              <a:rPr lang="fr-FR" sz="4000" b="1" dirty="0" smtClean="0">
                <a:solidFill>
                  <a:srgbClr val="0000FF"/>
                </a:solidFill>
                <a:latin typeface="Arial Rounded MT Bold" pitchFamily="34" charset="0"/>
              </a:rPr>
              <a:t>Que toute la terre</a:t>
            </a:r>
            <a:endParaRPr lang="en-US" sz="4000" dirty="0" smtClean="0">
              <a:solidFill>
                <a:srgbClr val="0000FF"/>
              </a:solidFill>
              <a:latin typeface="Arial Rounded MT Bold" pitchFamily="34" charset="0"/>
            </a:endParaRPr>
          </a:p>
          <a:p>
            <a:pPr marL="0" indent="0" algn="ctr">
              <a:buNone/>
            </a:pPr>
            <a:r>
              <a:rPr lang="fr-FR" sz="4000" b="1" dirty="0" smtClean="0">
                <a:solidFill>
                  <a:srgbClr val="0000FF"/>
                </a:solidFill>
                <a:latin typeface="Arial Rounded MT Bold" pitchFamily="34" charset="0"/>
              </a:rPr>
              <a:t>Chante en son honneur</a:t>
            </a:r>
            <a:r>
              <a:rPr lang="fr-FR" sz="4000" b="1" dirty="0" smtClean="0">
                <a:solidFill>
                  <a:srgbClr val="0000FF"/>
                </a:solidFill>
                <a:latin typeface="Arial Rounded MT Bold" pitchFamily="34" charset="0"/>
              </a:rPr>
              <a:t>.</a:t>
            </a:r>
            <a:endParaRPr lang="en-US" sz="4000" dirty="0" smtClean="0">
              <a:solidFill>
                <a:srgbClr val="0000FF"/>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sz="2000" dirty="0" smtClean="0">
                <a:solidFill>
                  <a:srgbClr val="0000FF"/>
                </a:solidFill>
                <a:latin typeface="Arial Rounded MT Bold" pitchFamily="34" charset="0"/>
              </a:rPr>
              <a:t>3</a:t>
            </a:r>
            <a:endParaRPr lang="en-US" sz="2000" dirty="0" smtClean="0">
              <a:solidFill>
                <a:srgbClr val="0000FF"/>
              </a:solidFill>
              <a:latin typeface="Arial Rounded MT Bold" pitchFamily="34" charset="0"/>
            </a:endParaRPr>
          </a:p>
          <a:p>
            <a:pPr marL="0" indent="0" algn="ctr">
              <a:buNone/>
            </a:pPr>
            <a:r>
              <a:rPr lang="fr-FR" sz="4400" dirty="0" smtClean="0">
                <a:latin typeface="Arial Rounded MT Bold" pitchFamily="34" charset="0"/>
              </a:rPr>
              <a:t>Céleste patrie,</a:t>
            </a:r>
            <a:endParaRPr lang="en-US" sz="4400" dirty="0" smtClean="0">
              <a:latin typeface="Arial Rounded MT Bold" pitchFamily="34" charset="0"/>
            </a:endParaRPr>
          </a:p>
          <a:p>
            <a:pPr marL="0" indent="0" algn="ctr">
              <a:buNone/>
            </a:pPr>
            <a:r>
              <a:rPr lang="fr-FR" sz="4400" dirty="0" smtClean="0">
                <a:latin typeface="Arial Rounded MT Bold" pitchFamily="34" charset="0"/>
              </a:rPr>
              <a:t>Mon cœur pense a toi ;</a:t>
            </a:r>
            <a:endParaRPr lang="en-US" sz="4400" dirty="0" smtClean="0">
              <a:latin typeface="Arial Rounded MT Bold" pitchFamily="34" charset="0"/>
            </a:endParaRPr>
          </a:p>
          <a:p>
            <a:pPr marL="0" indent="0" algn="ctr">
              <a:buNone/>
            </a:pPr>
            <a:r>
              <a:rPr lang="fr-FR" sz="4400" dirty="0" smtClean="0">
                <a:latin typeface="Arial Rounded MT Bold" pitchFamily="34" charset="0"/>
              </a:rPr>
              <a:t>La, mon âme unie</a:t>
            </a:r>
            <a:endParaRPr lang="en-US" sz="4400" dirty="0" smtClean="0">
              <a:latin typeface="Arial Rounded MT Bold" pitchFamily="34" charset="0"/>
            </a:endParaRPr>
          </a:p>
          <a:p>
            <a:pPr marL="0" indent="0" algn="ctr">
              <a:buNone/>
            </a:pPr>
            <a:r>
              <a:rPr lang="fr-FR" sz="4400" dirty="0" smtClean="0">
                <a:latin typeface="Arial Rounded MT Bold" pitchFamily="34" charset="0"/>
              </a:rPr>
              <a:t>A Jésus son roi,</a:t>
            </a:r>
            <a:endParaRPr lang="en-US" sz="4400" dirty="0" smtClean="0">
              <a:latin typeface="Arial Rounded MT Bold" pitchFamily="34" charset="0"/>
            </a:endParaRPr>
          </a:p>
          <a:p>
            <a:pPr marL="0" indent="0" algn="ctr">
              <a:buNone/>
            </a:pPr>
            <a:r>
              <a:rPr lang="fr-FR" sz="4400" dirty="0" smtClean="0">
                <a:latin typeface="Arial Rounded MT Bold" pitchFamily="34" charset="0"/>
              </a:rPr>
              <a:t>Bénira sans cesse</a:t>
            </a:r>
            <a:endParaRPr lang="en-US" sz="4400" dirty="0" smtClean="0">
              <a:latin typeface="Arial Rounded MT Bold" pitchFamily="34" charset="0"/>
            </a:endParaRPr>
          </a:p>
          <a:p>
            <a:pPr marL="0" indent="0" algn="ctr">
              <a:buNone/>
            </a:pPr>
            <a:r>
              <a:rPr lang="fr-FR" sz="4400" dirty="0" smtClean="0">
                <a:latin typeface="Arial Rounded MT Bold" pitchFamily="34" charset="0"/>
              </a:rPr>
              <a:t>Le grand Dieu Sauveur,</a:t>
            </a:r>
            <a:endParaRPr lang="en-US" sz="4400" dirty="0" smtClean="0">
              <a:latin typeface="Arial Rounded MT Bold" pitchFamily="34" charset="0"/>
            </a:endParaRPr>
          </a:p>
          <a:p>
            <a:pPr marL="0" indent="0" algn="ctr">
              <a:buNone/>
            </a:pPr>
            <a:r>
              <a:rPr lang="fr-FR" sz="4400" dirty="0" smtClean="0">
                <a:latin typeface="Arial Rounded MT Bold" pitchFamily="34" charset="0"/>
              </a:rPr>
              <a:t>Qui dans sa tendresse,</a:t>
            </a:r>
            <a:endParaRPr lang="en-US" sz="4400" dirty="0" smtClean="0">
              <a:latin typeface="Arial Rounded MT Bold" pitchFamily="34" charset="0"/>
            </a:endParaRPr>
          </a:p>
          <a:p>
            <a:pPr marL="0" indent="0" algn="ctr">
              <a:buNone/>
            </a:pPr>
            <a:r>
              <a:rPr lang="fr-FR" sz="4400" dirty="0" smtClean="0">
                <a:latin typeface="Arial Rounded MT Bold" pitchFamily="34" charset="0"/>
              </a:rPr>
              <a:t>Sauve le pécheur.</a:t>
            </a:r>
            <a:endParaRPr lang="en-US" sz="4400"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sz="4000" dirty="0" err="1" smtClean="0">
                <a:latin typeface="Arial Rounded MT Bold" pitchFamily="34" charset="0"/>
              </a:rPr>
              <a:t>Ref</a:t>
            </a:r>
            <a:endParaRPr lang="en-US" sz="4000" dirty="0" smtClean="0">
              <a:latin typeface="Arial Rounded MT Bold" pitchFamily="34" charset="0"/>
            </a:endParaRPr>
          </a:p>
          <a:p>
            <a:pPr marL="0" indent="0" algn="ctr">
              <a:buNone/>
            </a:pPr>
            <a:r>
              <a:rPr lang="fr-FR" sz="4000" b="1" dirty="0" smtClean="0">
                <a:solidFill>
                  <a:srgbClr val="0000FF"/>
                </a:solidFill>
                <a:latin typeface="Arial Rounded MT Bold" pitchFamily="34" charset="0"/>
              </a:rPr>
              <a:t>Gloire à Dieu, Gloire à Dieu</a:t>
            </a:r>
            <a:endParaRPr lang="en-US" sz="4000" dirty="0" smtClean="0">
              <a:solidFill>
                <a:srgbClr val="0000FF"/>
              </a:solidFill>
              <a:latin typeface="Arial Rounded MT Bold" pitchFamily="34" charset="0"/>
            </a:endParaRPr>
          </a:p>
          <a:p>
            <a:pPr marL="0" indent="0" algn="ctr">
              <a:buNone/>
            </a:pPr>
            <a:r>
              <a:rPr lang="fr-FR" sz="4000" b="1" dirty="0" smtClean="0">
                <a:solidFill>
                  <a:srgbClr val="0000FF"/>
                </a:solidFill>
                <a:latin typeface="Arial Rounded MT Bold" pitchFamily="34" charset="0"/>
              </a:rPr>
              <a:t>Terre, écoute sa voix!</a:t>
            </a:r>
            <a:endParaRPr lang="en-US" sz="4000" dirty="0" smtClean="0">
              <a:solidFill>
                <a:srgbClr val="0000FF"/>
              </a:solidFill>
              <a:latin typeface="Arial Rounded MT Bold" pitchFamily="34" charset="0"/>
            </a:endParaRPr>
          </a:p>
          <a:p>
            <a:pPr marL="0" indent="0" algn="ctr">
              <a:buNone/>
            </a:pPr>
            <a:r>
              <a:rPr lang="fr-FR" sz="4000" b="1" dirty="0" smtClean="0">
                <a:solidFill>
                  <a:srgbClr val="0000FF"/>
                </a:solidFill>
                <a:latin typeface="Arial Rounded MT Bold" pitchFamily="34" charset="0"/>
              </a:rPr>
              <a:t>Gloire a Dieu, Gloire à Dieu</a:t>
            </a:r>
            <a:endParaRPr lang="en-US" sz="4000" dirty="0" smtClean="0">
              <a:solidFill>
                <a:srgbClr val="0000FF"/>
              </a:solidFill>
              <a:latin typeface="Arial Rounded MT Bold" pitchFamily="34" charset="0"/>
            </a:endParaRPr>
          </a:p>
          <a:p>
            <a:pPr marL="0" indent="0" algn="ctr">
              <a:buNone/>
            </a:pPr>
            <a:r>
              <a:rPr lang="fr-FR" sz="4000" b="1" dirty="0" smtClean="0">
                <a:solidFill>
                  <a:srgbClr val="0000FF"/>
                </a:solidFill>
                <a:latin typeface="Arial Rounded MT Bold" pitchFamily="34" charset="0"/>
              </a:rPr>
              <a:t>Monde, réjouis-toi!</a:t>
            </a:r>
            <a:endParaRPr lang="en-US" sz="4000" dirty="0" smtClean="0">
              <a:solidFill>
                <a:srgbClr val="0000FF"/>
              </a:solidFill>
              <a:latin typeface="Arial Rounded MT Bold" pitchFamily="34" charset="0"/>
            </a:endParaRPr>
          </a:p>
          <a:p>
            <a:pPr marL="0" indent="0" algn="ctr">
              <a:buNone/>
            </a:pPr>
            <a:r>
              <a:rPr lang="fr-FR" sz="4000" b="1" dirty="0" smtClean="0">
                <a:solidFill>
                  <a:srgbClr val="0000FF"/>
                </a:solidFill>
                <a:latin typeface="Arial Rounded MT Bold" pitchFamily="34" charset="0"/>
              </a:rPr>
              <a:t>Oh! Venez o Père</a:t>
            </a:r>
            <a:endParaRPr lang="en-US" sz="4000" dirty="0" smtClean="0">
              <a:solidFill>
                <a:srgbClr val="0000FF"/>
              </a:solidFill>
              <a:latin typeface="Arial Rounded MT Bold" pitchFamily="34" charset="0"/>
            </a:endParaRPr>
          </a:p>
          <a:p>
            <a:pPr marL="0" indent="0" algn="ctr">
              <a:buNone/>
            </a:pPr>
            <a:r>
              <a:rPr lang="fr-FR" sz="4000" b="1" dirty="0" smtClean="0">
                <a:solidFill>
                  <a:srgbClr val="0000FF"/>
                </a:solidFill>
                <a:latin typeface="Arial Rounded MT Bold" pitchFamily="34" charset="0"/>
              </a:rPr>
              <a:t>Jésus est vainqueur;</a:t>
            </a:r>
            <a:endParaRPr lang="en-US" sz="4000" dirty="0" smtClean="0">
              <a:solidFill>
                <a:srgbClr val="0000FF"/>
              </a:solidFill>
              <a:latin typeface="Arial Rounded MT Bold" pitchFamily="34" charset="0"/>
            </a:endParaRPr>
          </a:p>
          <a:p>
            <a:pPr marL="0" indent="0" algn="ctr">
              <a:buNone/>
            </a:pPr>
            <a:r>
              <a:rPr lang="fr-FR" sz="4000" b="1" dirty="0" smtClean="0">
                <a:solidFill>
                  <a:srgbClr val="0000FF"/>
                </a:solidFill>
                <a:latin typeface="Arial Rounded MT Bold" pitchFamily="34" charset="0"/>
              </a:rPr>
              <a:t>Que toute la terre</a:t>
            </a:r>
            <a:endParaRPr lang="en-US" sz="4000" dirty="0" smtClean="0">
              <a:solidFill>
                <a:srgbClr val="0000FF"/>
              </a:solidFill>
              <a:latin typeface="Arial Rounded MT Bold" pitchFamily="34" charset="0"/>
            </a:endParaRPr>
          </a:p>
          <a:p>
            <a:pPr marL="0" indent="0" algn="ctr">
              <a:buNone/>
            </a:pPr>
            <a:r>
              <a:rPr lang="fr-FR" sz="4000" b="1" dirty="0" smtClean="0">
                <a:solidFill>
                  <a:srgbClr val="0000FF"/>
                </a:solidFill>
                <a:latin typeface="Arial Rounded MT Bold" pitchFamily="34" charset="0"/>
              </a:rPr>
              <a:t>Chante en son honneur</a:t>
            </a:r>
            <a:r>
              <a:rPr lang="fr-FR" sz="4000" b="1" dirty="0" smtClean="0">
                <a:solidFill>
                  <a:srgbClr val="0000FF"/>
                </a:solidFill>
                <a:latin typeface="Arial Rounded MT Bold" pitchFamily="34" charset="0"/>
              </a:rPr>
              <a:t>.</a:t>
            </a:r>
            <a:endParaRPr lang="en-US" sz="4000" dirty="0" smtClean="0">
              <a:solidFill>
                <a:srgbClr val="0000FF"/>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marL="0" indent="0" algn="ctr">
              <a:buNone/>
            </a:pPr>
            <a:r>
              <a:rPr lang="fr-FR" sz="2400" b="1" dirty="0" smtClean="0">
                <a:solidFill>
                  <a:srgbClr val="FF0000"/>
                </a:solidFill>
                <a:latin typeface="Arial Rounded MT Bold" pitchFamily="34" charset="0"/>
              </a:rPr>
              <a:t>163 Fr Mel : Quel Sauveur merveilleux je possède</a:t>
            </a:r>
            <a:endParaRPr lang="en-US" sz="2400" dirty="0" smtClean="0">
              <a:solidFill>
                <a:srgbClr val="FF0000"/>
              </a:solidFill>
              <a:latin typeface="Arial Rounded MT Bold" pitchFamily="34" charset="0"/>
            </a:endParaRPr>
          </a:p>
          <a:p>
            <a:pPr marL="0" indent="0" algn="ctr">
              <a:buNone/>
            </a:pPr>
            <a:r>
              <a:rPr lang="fr-FR" sz="2400" dirty="0" smtClean="0">
                <a:solidFill>
                  <a:srgbClr val="FF0000"/>
                </a:solidFill>
                <a:latin typeface="Arial Rounded MT Bold" pitchFamily="34" charset="0"/>
              </a:rPr>
              <a:t>1.</a:t>
            </a:r>
            <a:r>
              <a:rPr lang="fr-FR" sz="2400" dirty="0" smtClean="0">
                <a:latin typeface="Arial Rounded MT Bold" pitchFamily="34" charset="0"/>
              </a:rPr>
              <a:t/>
            </a:r>
            <a:br>
              <a:rPr lang="fr-FR" sz="2400" dirty="0" smtClean="0">
                <a:latin typeface="Arial Rounded MT Bold" pitchFamily="34" charset="0"/>
              </a:rPr>
            </a:br>
            <a:r>
              <a:rPr lang="fr-FR" sz="3600" dirty="0" smtClean="0">
                <a:latin typeface="Arial Rounded MT Bold" pitchFamily="34" charset="0"/>
              </a:rPr>
              <a:t>Quel Sauveur merveilleux </a:t>
            </a:r>
            <a:endParaRPr lang="fr-FR" sz="3600" dirty="0" smtClean="0">
              <a:latin typeface="Arial Rounded MT Bold" pitchFamily="34" charset="0"/>
            </a:endParaRPr>
          </a:p>
          <a:p>
            <a:pPr marL="0" indent="0" algn="ctr">
              <a:buNone/>
            </a:pPr>
            <a:r>
              <a:rPr lang="fr-FR" sz="3600" dirty="0" smtClean="0">
                <a:latin typeface="Arial Rounded MT Bold" pitchFamily="34" charset="0"/>
              </a:rPr>
              <a:t>je </a:t>
            </a:r>
            <a:r>
              <a:rPr lang="fr-FR" sz="3600" dirty="0" smtClean="0">
                <a:latin typeface="Arial Rounded MT Bold" pitchFamily="34" charset="0"/>
              </a:rPr>
              <a:t>possède,</a:t>
            </a:r>
            <a:br>
              <a:rPr lang="fr-FR" sz="3600" dirty="0" smtClean="0">
                <a:latin typeface="Arial Rounded MT Bold" pitchFamily="34" charset="0"/>
              </a:rPr>
            </a:br>
            <a:r>
              <a:rPr lang="fr-FR" sz="3600" dirty="0" smtClean="0">
                <a:latin typeface="Arial Rounded MT Bold" pitchFamily="34" charset="0"/>
              </a:rPr>
              <a:t>II s’est sacrifie pour moi,</a:t>
            </a:r>
            <a:br>
              <a:rPr lang="fr-FR" sz="3600" dirty="0" smtClean="0">
                <a:latin typeface="Arial Rounded MT Bold" pitchFamily="34" charset="0"/>
              </a:rPr>
            </a:br>
            <a:r>
              <a:rPr lang="fr-FR" sz="3600" dirty="0" smtClean="0">
                <a:latin typeface="Arial Rounded MT Bold" pitchFamily="34" charset="0"/>
              </a:rPr>
              <a:t>Et sa vie innocente il cède</a:t>
            </a:r>
            <a:br>
              <a:rPr lang="fr-FR" sz="3600" dirty="0" smtClean="0">
                <a:latin typeface="Arial Rounded MT Bold" pitchFamily="34" charset="0"/>
              </a:rPr>
            </a:br>
            <a:r>
              <a:rPr lang="fr-FR" sz="3600" dirty="0" smtClean="0">
                <a:latin typeface="Arial Rounded MT Bold" pitchFamily="34" charset="0"/>
              </a:rPr>
              <a:t>Pour mourir sur I ‘infâme bois.</a:t>
            </a:r>
            <a:endParaRPr lang="en-US" sz="3600" dirty="0" smtClean="0">
              <a:latin typeface="Arial Rounded MT Bold" pitchFamily="34" charset="0"/>
            </a:endParaRPr>
          </a:p>
          <a:p>
            <a:pPr marL="0" indent="0" algn="ctr">
              <a:buNone/>
            </a:pPr>
            <a:r>
              <a:rPr lang="fr-FR" sz="3600" dirty="0" smtClean="0">
                <a:solidFill>
                  <a:srgbClr val="FF0000"/>
                </a:solidFill>
                <a:latin typeface="Arial Rounded MT Bold" pitchFamily="34" charset="0"/>
              </a:rPr>
              <a:t>Chœur</a:t>
            </a:r>
            <a:r>
              <a:rPr lang="fr-FR" sz="3600" dirty="0" smtClean="0">
                <a:latin typeface="Arial Rounded MT Bold" pitchFamily="34" charset="0"/>
              </a:rPr>
              <a:t/>
            </a:r>
            <a:br>
              <a:rPr lang="fr-FR" sz="3600" dirty="0" smtClean="0">
                <a:latin typeface="Arial Rounded MT Bold" pitchFamily="34" charset="0"/>
              </a:rPr>
            </a:br>
            <a:r>
              <a:rPr lang="fr-FR" sz="3600" b="1" dirty="0" smtClean="0">
                <a:solidFill>
                  <a:srgbClr val="0000FF"/>
                </a:solidFill>
                <a:latin typeface="Arial Rounded MT Bold" pitchFamily="34" charset="0"/>
              </a:rPr>
              <a:t>Attache a la croix pour moi,</a:t>
            </a:r>
            <a:br>
              <a:rPr lang="fr-FR" sz="3600" b="1" dirty="0" smtClean="0">
                <a:solidFill>
                  <a:srgbClr val="0000FF"/>
                </a:solidFill>
                <a:latin typeface="Arial Rounded MT Bold" pitchFamily="34" charset="0"/>
              </a:rPr>
            </a:br>
            <a:r>
              <a:rPr lang="fr-FR" sz="3600" b="1" dirty="0" smtClean="0">
                <a:solidFill>
                  <a:srgbClr val="0000FF"/>
                </a:solidFill>
                <a:latin typeface="Arial Rounded MT Bold" pitchFamily="34" charset="0"/>
              </a:rPr>
              <a:t>Attache a la croix pour moi,</a:t>
            </a:r>
            <a:br>
              <a:rPr lang="fr-FR" sz="3600" b="1" dirty="0" smtClean="0">
                <a:solidFill>
                  <a:srgbClr val="0000FF"/>
                </a:solidFill>
                <a:latin typeface="Arial Rounded MT Bold" pitchFamily="34" charset="0"/>
              </a:rPr>
            </a:br>
            <a:r>
              <a:rPr lang="fr-FR" sz="3600" b="1" dirty="0" smtClean="0">
                <a:solidFill>
                  <a:srgbClr val="0000FF"/>
                </a:solidFill>
                <a:latin typeface="Arial Rounded MT Bold" pitchFamily="34" charset="0"/>
              </a:rPr>
              <a:t>II a pris mon péché II m’a délivré,</a:t>
            </a:r>
            <a:br>
              <a:rPr lang="fr-FR" sz="3600" b="1" dirty="0" smtClean="0">
                <a:solidFill>
                  <a:srgbClr val="0000FF"/>
                </a:solidFill>
                <a:latin typeface="Arial Rounded MT Bold" pitchFamily="34" charset="0"/>
              </a:rPr>
            </a:br>
            <a:r>
              <a:rPr lang="fr-FR" sz="3600" b="1" dirty="0" smtClean="0">
                <a:solidFill>
                  <a:srgbClr val="0000FF"/>
                </a:solidFill>
                <a:latin typeface="Arial Rounded MT Bold" pitchFamily="34" charset="0"/>
              </a:rPr>
              <a:t>Attache a la croix pour moi</a:t>
            </a:r>
            <a:r>
              <a:rPr lang="fr-FR" sz="3600" b="1" dirty="0" smtClean="0">
                <a:solidFill>
                  <a:srgbClr val="0000FF"/>
                </a:solidFill>
                <a:latin typeface="Arial Rounded MT Bold" pitchFamily="34" charset="0"/>
              </a:rPr>
              <a:t>.</a:t>
            </a:r>
            <a:endParaRPr lang="en-US" sz="3600" dirty="0" smtClean="0">
              <a:solidFill>
                <a:srgbClr val="0000FF"/>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marL="0" indent="0" algn="ctr">
              <a:buNone/>
            </a:pPr>
            <a:r>
              <a:rPr lang="fr-FR" sz="2400" dirty="0" smtClean="0">
                <a:solidFill>
                  <a:srgbClr val="FF0000"/>
                </a:solidFill>
                <a:latin typeface="Arial Rounded MT Bold" pitchFamily="34" charset="0"/>
              </a:rPr>
              <a:t>2</a:t>
            </a:r>
            <a:r>
              <a:rPr lang="fr-FR" sz="2400" dirty="0" smtClean="0">
                <a:solidFill>
                  <a:srgbClr val="FF0000"/>
                </a:solidFill>
                <a:latin typeface="Arial Rounded MT Bold" pitchFamily="34" charset="0"/>
              </a:rPr>
              <a:t>.</a:t>
            </a:r>
            <a:r>
              <a:rPr lang="fr-FR" sz="2400" dirty="0" smtClean="0">
                <a:latin typeface="Arial Rounded MT Bold" pitchFamily="34" charset="0"/>
              </a:rPr>
              <a:t/>
            </a:r>
            <a:br>
              <a:rPr lang="fr-FR" sz="2400" dirty="0" smtClean="0">
                <a:latin typeface="Arial Rounded MT Bold" pitchFamily="34" charset="0"/>
              </a:rPr>
            </a:br>
            <a:r>
              <a:rPr lang="fr-FR" sz="4000" dirty="0" smtClean="0">
                <a:latin typeface="Arial Rounded MT Bold" pitchFamily="34" charset="0"/>
              </a:rPr>
              <a:t>II renonce un moment a son trône</a:t>
            </a:r>
            <a:br>
              <a:rPr lang="fr-FR" sz="4000" dirty="0" smtClean="0">
                <a:latin typeface="Arial Rounded MT Bold" pitchFamily="34" charset="0"/>
              </a:rPr>
            </a:br>
            <a:r>
              <a:rPr lang="fr-FR" sz="4000" dirty="0" smtClean="0">
                <a:latin typeface="Arial Rounded MT Bold" pitchFamily="34" charset="0"/>
              </a:rPr>
              <a:t>Pour le plan rédempteur de Dieu,</a:t>
            </a:r>
            <a:br>
              <a:rPr lang="fr-FR" sz="4000" dirty="0" smtClean="0">
                <a:latin typeface="Arial Rounded MT Bold" pitchFamily="34" charset="0"/>
              </a:rPr>
            </a:br>
            <a:r>
              <a:rPr lang="fr-FR" sz="4000" dirty="0" smtClean="0">
                <a:latin typeface="Arial Rounded MT Bold" pitchFamily="34" charset="0"/>
              </a:rPr>
              <a:t>Déposant pour moi sa couronne,</a:t>
            </a:r>
            <a:br>
              <a:rPr lang="fr-FR" sz="4000" dirty="0" smtClean="0">
                <a:latin typeface="Arial Rounded MT Bold" pitchFamily="34" charset="0"/>
              </a:rPr>
            </a:br>
            <a:r>
              <a:rPr lang="fr-FR" sz="4000" dirty="0" smtClean="0">
                <a:latin typeface="Arial Rounded MT Bold" pitchFamily="34" charset="0"/>
              </a:rPr>
              <a:t>Un tel prix pour me rendre heureux!</a:t>
            </a:r>
            <a:endParaRPr lang="en-US" sz="4000" dirty="0" smtClean="0">
              <a:latin typeface="Arial Rounded MT Bold" pitchFamily="34" charset="0"/>
            </a:endParaRPr>
          </a:p>
          <a:p>
            <a:pPr marL="0" indent="0" algn="ctr">
              <a:buNone/>
            </a:pPr>
            <a:r>
              <a:rPr lang="fr-FR" sz="4000" dirty="0" smtClean="0">
                <a:solidFill>
                  <a:srgbClr val="FF0000"/>
                </a:solidFill>
                <a:latin typeface="Arial Rounded MT Bold" pitchFamily="34" charset="0"/>
              </a:rPr>
              <a:t>Chœur</a:t>
            </a:r>
            <a:r>
              <a:rPr lang="fr-FR" sz="4000" dirty="0" smtClean="0">
                <a:latin typeface="Arial Rounded MT Bold" pitchFamily="34" charset="0"/>
              </a:rPr>
              <a:t/>
            </a:r>
            <a:br>
              <a:rPr lang="fr-FR" sz="4000" dirty="0" smtClean="0">
                <a:latin typeface="Arial Rounded MT Bold" pitchFamily="34" charset="0"/>
              </a:rPr>
            </a:br>
            <a:r>
              <a:rPr lang="fr-FR" sz="4000" b="1" dirty="0" smtClean="0">
                <a:solidFill>
                  <a:srgbClr val="0000FF"/>
                </a:solidFill>
                <a:latin typeface="Arial Rounded MT Bold" pitchFamily="34" charset="0"/>
              </a:rPr>
              <a:t>Attache a la croix pour moi,</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Attache a la croix pour moi,</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II a pris mon péché II m’a délivré,</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Attache a la croix pour moi.</a:t>
            </a:r>
            <a:endParaRPr lang="en-US" sz="4000" dirty="0" smtClean="0">
              <a:solidFill>
                <a:srgbClr val="0000FF"/>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marL="0" indent="0" algn="ctr">
              <a:buNone/>
            </a:pPr>
            <a:r>
              <a:rPr lang="fr-FR" sz="2400" dirty="0" smtClean="0">
                <a:solidFill>
                  <a:srgbClr val="FF0000"/>
                </a:solidFill>
                <a:latin typeface="Arial Rounded MT Bold" pitchFamily="34" charset="0"/>
              </a:rPr>
              <a:t>3</a:t>
            </a:r>
            <a:r>
              <a:rPr lang="fr-FR" sz="2400" dirty="0" smtClean="0">
                <a:solidFill>
                  <a:srgbClr val="FF0000"/>
                </a:solidFill>
                <a:latin typeface="Arial Rounded MT Bold" pitchFamily="34" charset="0"/>
              </a:rPr>
              <a:t>.</a:t>
            </a:r>
            <a:r>
              <a:rPr lang="fr-FR" sz="2400" dirty="0" smtClean="0">
                <a:latin typeface="Arial Rounded MT Bold" pitchFamily="34" charset="0"/>
              </a:rPr>
              <a:t/>
            </a:r>
            <a:br>
              <a:rPr lang="fr-FR" sz="2400" dirty="0" smtClean="0">
                <a:latin typeface="Arial Rounded MT Bold" pitchFamily="34" charset="0"/>
              </a:rPr>
            </a:br>
            <a:r>
              <a:rPr lang="fr-FR" sz="4000" dirty="0" smtClean="0">
                <a:latin typeface="Arial Rounded MT Bold" pitchFamily="34" charset="0"/>
              </a:rPr>
              <a:t>Méprisé, rejeté par les hommes,</a:t>
            </a:r>
            <a:br>
              <a:rPr lang="fr-FR" sz="4000" dirty="0" smtClean="0">
                <a:latin typeface="Arial Rounded MT Bold" pitchFamily="34" charset="0"/>
              </a:rPr>
            </a:br>
            <a:r>
              <a:rPr lang="fr-FR" sz="4000" dirty="0" smtClean="0">
                <a:latin typeface="Arial Rounded MT Bold" pitchFamily="34" charset="0"/>
              </a:rPr>
              <a:t>Pour mes iniquités brise,</a:t>
            </a:r>
            <a:br>
              <a:rPr lang="fr-FR" sz="4000" dirty="0" smtClean="0">
                <a:latin typeface="Arial Rounded MT Bold" pitchFamily="34" charset="0"/>
              </a:rPr>
            </a:br>
            <a:r>
              <a:rPr lang="fr-FR" sz="4000" dirty="0" smtClean="0">
                <a:latin typeface="Arial Rounded MT Bold" pitchFamily="34" charset="0"/>
              </a:rPr>
              <a:t>II me dit, Vois combien je t’aime,</a:t>
            </a:r>
            <a:br>
              <a:rPr lang="fr-FR" sz="4000" dirty="0" smtClean="0">
                <a:latin typeface="Arial Rounded MT Bold" pitchFamily="34" charset="0"/>
              </a:rPr>
            </a:br>
            <a:r>
              <a:rPr lang="fr-FR" sz="4000" dirty="0" smtClean="0">
                <a:latin typeface="Arial Rounded MT Bold" pitchFamily="34" charset="0"/>
              </a:rPr>
              <a:t>Et h meurt pour me racheter.</a:t>
            </a:r>
            <a:endParaRPr lang="en-US" sz="4000" dirty="0" smtClean="0">
              <a:latin typeface="Arial Rounded MT Bold" pitchFamily="34" charset="0"/>
            </a:endParaRPr>
          </a:p>
          <a:p>
            <a:pPr marL="0" indent="0" algn="ctr">
              <a:buNone/>
            </a:pPr>
            <a:r>
              <a:rPr lang="fr-FR" sz="4000" dirty="0" smtClean="0">
                <a:solidFill>
                  <a:srgbClr val="FF0000"/>
                </a:solidFill>
                <a:latin typeface="Arial Rounded MT Bold" pitchFamily="34" charset="0"/>
              </a:rPr>
              <a:t>Chœur</a:t>
            </a:r>
            <a:r>
              <a:rPr lang="fr-FR" sz="4000" dirty="0" smtClean="0">
                <a:latin typeface="Arial Rounded MT Bold" pitchFamily="34" charset="0"/>
              </a:rPr>
              <a:t/>
            </a:r>
            <a:br>
              <a:rPr lang="fr-FR" sz="4000" dirty="0" smtClean="0">
                <a:latin typeface="Arial Rounded MT Bold" pitchFamily="34" charset="0"/>
              </a:rPr>
            </a:br>
            <a:r>
              <a:rPr lang="fr-FR" sz="4000" b="1" dirty="0" smtClean="0">
                <a:solidFill>
                  <a:srgbClr val="0000FF"/>
                </a:solidFill>
                <a:latin typeface="Arial Rounded MT Bold" pitchFamily="34" charset="0"/>
              </a:rPr>
              <a:t>Attache a la croix pour moi,</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Attache a la croix pour moi,</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II a pris mon péché II m’a délivré,</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Attache a la croix pour moi.</a:t>
            </a:r>
            <a:endParaRPr lang="en-US" sz="4000" dirty="0" smtClean="0">
              <a:solidFill>
                <a:srgbClr val="0000FF"/>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marL="0" indent="0" algn="ctr">
              <a:buNone/>
            </a:pPr>
            <a:r>
              <a:rPr lang="fr-FR" sz="2400" dirty="0" smtClean="0">
                <a:solidFill>
                  <a:srgbClr val="FF0000"/>
                </a:solidFill>
                <a:latin typeface="Arial Rounded MT Bold" pitchFamily="34" charset="0"/>
              </a:rPr>
              <a:t>4</a:t>
            </a:r>
            <a:r>
              <a:rPr lang="fr-FR" sz="2400" dirty="0" smtClean="0">
                <a:solidFill>
                  <a:srgbClr val="FF0000"/>
                </a:solidFill>
                <a:latin typeface="Arial Rounded MT Bold" pitchFamily="34" charset="0"/>
              </a:rPr>
              <a:t>.</a:t>
            </a:r>
            <a:r>
              <a:rPr lang="fr-FR" sz="2400" dirty="0" smtClean="0">
                <a:latin typeface="Arial Rounded MT Bold" pitchFamily="34" charset="0"/>
              </a:rPr>
              <a:t/>
            </a:r>
            <a:br>
              <a:rPr lang="fr-FR" sz="2400" dirty="0" smtClean="0">
                <a:latin typeface="Arial Rounded MT Bold" pitchFamily="34" charset="0"/>
              </a:rPr>
            </a:br>
            <a:r>
              <a:rPr lang="fr-FR" sz="4000" dirty="0" smtClean="0">
                <a:latin typeface="Arial Rounded MT Bold" pitchFamily="34" charset="0"/>
              </a:rPr>
              <a:t>Le salut accompli sur la terre,</a:t>
            </a:r>
            <a:br>
              <a:rPr lang="fr-FR" sz="4000" dirty="0" smtClean="0">
                <a:latin typeface="Arial Rounded MT Bold" pitchFamily="34" charset="0"/>
              </a:rPr>
            </a:br>
            <a:r>
              <a:rPr lang="fr-FR" sz="4000" dirty="0" smtClean="0">
                <a:latin typeface="Arial Rounded MT Bold" pitchFamily="34" charset="0"/>
              </a:rPr>
              <a:t>Mon Sauveur remonta au ciel,</a:t>
            </a:r>
            <a:br>
              <a:rPr lang="fr-FR" sz="4000" dirty="0" smtClean="0">
                <a:latin typeface="Arial Rounded MT Bold" pitchFamily="34" charset="0"/>
              </a:rPr>
            </a:br>
            <a:r>
              <a:rPr lang="fr-FR" sz="4000" dirty="0" smtClean="0">
                <a:latin typeface="Arial Rounded MT Bold" pitchFamily="34" charset="0"/>
              </a:rPr>
              <a:t>Mais bientôt il va reparaitre,</a:t>
            </a:r>
            <a:br>
              <a:rPr lang="fr-FR" sz="4000" dirty="0" smtClean="0">
                <a:latin typeface="Arial Rounded MT Bold" pitchFamily="34" charset="0"/>
              </a:rPr>
            </a:br>
            <a:r>
              <a:rPr lang="fr-FR" sz="4000" dirty="0" smtClean="0">
                <a:latin typeface="Arial Rounded MT Bold" pitchFamily="34" charset="0"/>
              </a:rPr>
              <a:t>Mon bonheur sera </a:t>
            </a:r>
            <a:r>
              <a:rPr lang="fr-FR" sz="4000" dirty="0" smtClean="0">
                <a:latin typeface="Arial Rounded MT Bold" pitchFamily="34" charset="0"/>
              </a:rPr>
              <a:t>eternel.</a:t>
            </a:r>
          </a:p>
          <a:p>
            <a:pPr marL="0" indent="0" algn="ctr">
              <a:buNone/>
            </a:pPr>
            <a:r>
              <a:rPr lang="fr-FR" sz="4000" dirty="0" smtClean="0">
                <a:solidFill>
                  <a:srgbClr val="FF0000"/>
                </a:solidFill>
                <a:latin typeface="Arial Rounded MT Bold" pitchFamily="34" charset="0"/>
              </a:rPr>
              <a:t>Chœur</a:t>
            </a:r>
            <a:r>
              <a:rPr lang="fr-FR" sz="4000" dirty="0" smtClean="0">
                <a:latin typeface="Arial Rounded MT Bold" pitchFamily="34" charset="0"/>
              </a:rPr>
              <a:t/>
            </a:r>
            <a:br>
              <a:rPr lang="fr-FR" sz="4000" dirty="0" smtClean="0">
                <a:latin typeface="Arial Rounded MT Bold" pitchFamily="34" charset="0"/>
              </a:rPr>
            </a:br>
            <a:r>
              <a:rPr lang="fr-FR" sz="4000" b="1" dirty="0" smtClean="0">
                <a:solidFill>
                  <a:srgbClr val="0000FF"/>
                </a:solidFill>
                <a:latin typeface="Arial Rounded MT Bold" pitchFamily="34" charset="0"/>
              </a:rPr>
              <a:t>Attache a la croix pour moi,</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Attache a la croix pour moi,</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II a pris mon péché II m’a délivré,</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Attache a la croix pour moi.</a:t>
            </a:r>
            <a:endParaRPr lang="en-US" sz="4000" dirty="0" smtClean="0">
              <a:solidFill>
                <a:srgbClr val="0000FF"/>
              </a:solidFill>
              <a:latin typeface="Arial Rounded MT Bold" pitchFamily="34" charset="0"/>
            </a:endParaRPr>
          </a:p>
          <a:p>
            <a:pPr marL="0" indent="0" algn="ctr">
              <a:buNone/>
            </a:pPr>
            <a:endParaRPr lang="en-US" sz="2400"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ntercessory Prayer — Knit Pray Share"/>
          <p:cNvPicPr>
            <a:picLocks noGrp="1"/>
          </p:cNvPicPr>
          <p:nvPr>
            <p:ph sz="quarter" idx="1"/>
          </p:nvPr>
        </p:nvPicPr>
        <p:blipFill>
          <a:blip r:embed="rId2"/>
          <a:srcRect/>
          <a:stretch>
            <a:fillRect/>
          </a:stretch>
        </p:blipFill>
        <p:spPr bwMode="auto">
          <a:xfrm>
            <a:off x="0" y="1"/>
            <a:ext cx="9143999" cy="6857999"/>
          </a:xfrm>
          <a:prstGeom prst="rect">
            <a:avLst/>
          </a:prstGeom>
          <a:noFill/>
          <a:ln w="9525">
            <a:noFill/>
            <a:miter lim="800000"/>
            <a:headEnd/>
            <a:tailEnd/>
          </a:ln>
        </p:spPr>
      </p:pic>
      <p:sp>
        <p:nvSpPr>
          <p:cNvPr id="5" name="TextBox 4"/>
          <p:cNvSpPr txBox="1"/>
          <p:nvPr/>
        </p:nvSpPr>
        <p:spPr>
          <a:xfrm>
            <a:off x="0" y="381000"/>
            <a:ext cx="9144000" cy="923330"/>
          </a:xfrm>
          <a:prstGeom prst="rect">
            <a:avLst/>
          </a:prstGeom>
          <a:noFill/>
        </p:spPr>
        <p:txBody>
          <a:bodyPr wrap="square" rtlCol="0">
            <a:spAutoFit/>
          </a:bodyPr>
          <a:lstStyle/>
          <a:p>
            <a:pPr algn="ctr"/>
            <a:r>
              <a:rPr lang="en-US" sz="5400" b="1" dirty="0">
                <a:solidFill>
                  <a:srgbClr val="0000FF"/>
                </a:solidFill>
                <a:latin typeface="Algerian" pitchFamily="82" charset="0"/>
              </a:rPr>
              <a:t>PRIÈRE D’INTERCESSION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txBody>
          <a:bodyPr>
            <a:normAutofit/>
          </a:bodyPr>
          <a:lstStyle/>
          <a:p>
            <a:pPr marL="0" indent="0" algn="ctr">
              <a:buNone/>
            </a:pPr>
            <a:r>
              <a:rPr lang="fr-FR" sz="2000" b="1" dirty="0" smtClean="0">
                <a:solidFill>
                  <a:srgbClr val="0000FF"/>
                </a:solidFill>
                <a:latin typeface="Arial Rounded MT Bold" pitchFamily="34" charset="0"/>
              </a:rPr>
              <a:t>52 Cr CE : O </a:t>
            </a:r>
            <a:r>
              <a:rPr lang="fr-FR" sz="2000" b="1" dirty="0" err="1" smtClean="0">
                <a:solidFill>
                  <a:srgbClr val="0000FF"/>
                </a:solidFill>
                <a:latin typeface="Arial Rounded MT Bold" pitchFamily="34" charset="0"/>
              </a:rPr>
              <a:t>Gran</a:t>
            </a:r>
            <a:r>
              <a:rPr lang="fr-FR" sz="2000" b="1" dirty="0" smtClean="0">
                <a:solidFill>
                  <a:srgbClr val="0000FF"/>
                </a:solidFill>
                <a:latin typeface="Arial Rounded MT Bold" pitchFamily="34" charset="0"/>
              </a:rPr>
              <a:t> Amou </a:t>
            </a:r>
            <a:r>
              <a:rPr lang="fr-FR" sz="2000" b="1" dirty="0" err="1" smtClean="0">
                <a:solidFill>
                  <a:srgbClr val="0000FF"/>
                </a:solidFill>
                <a:latin typeface="Arial Rounded MT Bold" pitchFamily="34" charset="0"/>
              </a:rPr>
              <a:t>Ki</a:t>
            </a:r>
            <a:r>
              <a:rPr lang="fr-FR" sz="2000" b="1" dirty="0" smtClean="0">
                <a:solidFill>
                  <a:srgbClr val="0000FF"/>
                </a:solidFill>
                <a:latin typeface="Arial Rounded MT Bold" pitchFamily="34" charset="0"/>
              </a:rPr>
              <a:t> Te </a:t>
            </a:r>
            <a:r>
              <a:rPr lang="fr-FR" sz="2000" b="1" dirty="0" err="1" smtClean="0">
                <a:solidFill>
                  <a:srgbClr val="0000FF"/>
                </a:solidFill>
                <a:latin typeface="Arial Rounded MT Bold" pitchFamily="34" charset="0"/>
              </a:rPr>
              <a:t>Rachte</a:t>
            </a:r>
            <a:r>
              <a:rPr lang="fr-FR" sz="2000" b="1" dirty="0" smtClean="0">
                <a:solidFill>
                  <a:srgbClr val="0000FF"/>
                </a:solidFill>
                <a:latin typeface="Arial Rounded MT Bold" pitchFamily="34" charset="0"/>
              </a:rPr>
              <a:t>-m</a:t>
            </a:r>
            <a:endParaRPr lang="en-US" sz="2000" dirty="0" smtClean="0">
              <a:solidFill>
                <a:srgbClr val="0000FF"/>
              </a:solidFill>
              <a:latin typeface="Arial Rounded MT Bold" pitchFamily="34" charset="0"/>
            </a:endParaRPr>
          </a:p>
          <a:p>
            <a:pPr marL="0" indent="0" algn="ctr">
              <a:buNone/>
            </a:pPr>
            <a:r>
              <a:rPr lang="fr-FR" sz="2000" dirty="0" smtClean="0">
                <a:solidFill>
                  <a:srgbClr val="0000FF"/>
                </a:solidFill>
                <a:latin typeface="Arial Rounded MT Bold" pitchFamily="34" charset="0"/>
              </a:rPr>
              <a:t>1</a:t>
            </a:r>
            <a:endParaRPr lang="en-US" sz="2000" dirty="0" smtClean="0">
              <a:solidFill>
                <a:srgbClr val="0000FF"/>
              </a:solidFill>
              <a:latin typeface="Arial Rounded MT Bold" pitchFamily="34" charset="0"/>
            </a:endParaRPr>
          </a:p>
          <a:p>
            <a:pPr marL="0" indent="0" algn="ctr">
              <a:buNone/>
            </a:pPr>
            <a:r>
              <a:rPr lang="fr-FR" sz="4000" dirty="0" smtClean="0">
                <a:latin typeface="Arial Rounded MT Bold" pitchFamily="34" charset="0"/>
              </a:rPr>
              <a:t>O </a:t>
            </a:r>
            <a:r>
              <a:rPr lang="fr-FR" sz="4000" dirty="0" err="1" smtClean="0">
                <a:latin typeface="Arial Rounded MT Bold" pitchFamily="34" charset="0"/>
              </a:rPr>
              <a:t>gran</a:t>
            </a:r>
            <a:r>
              <a:rPr lang="fr-FR" sz="4000" dirty="0" smtClean="0">
                <a:latin typeface="Arial Rounded MT Bold" pitchFamily="34" charset="0"/>
              </a:rPr>
              <a:t> </a:t>
            </a:r>
            <a:r>
              <a:rPr lang="fr-FR" sz="4000" dirty="0" err="1" smtClean="0">
                <a:latin typeface="Arial Rounded MT Bold" pitchFamily="34" charset="0"/>
              </a:rPr>
              <a:t>amou</a:t>
            </a:r>
            <a:r>
              <a:rPr lang="fr-FR" sz="4000" dirty="0" smtClean="0">
                <a:latin typeface="Arial Rounded MT Bold" pitchFamily="34" charset="0"/>
              </a:rPr>
              <a:t> </a:t>
            </a:r>
            <a:r>
              <a:rPr lang="fr-FR" sz="4000" dirty="0" err="1" smtClean="0">
                <a:latin typeface="Arial Rounded MT Bold" pitchFamily="34" charset="0"/>
              </a:rPr>
              <a:t>ki</a:t>
            </a:r>
            <a:r>
              <a:rPr lang="fr-FR" sz="4000" dirty="0" smtClean="0">
                <a:latin typeface="Arial Rounded MT Bold" pitchFamily="34" charset="0"/>
              </a:rPr>
              <a:t> te </a:t>
            </a:r>
            <a:r>
              <a:rPr lang="fr-FR" sz="4000" dirty="0" err="1" smtClean="0">
                <a:latin typeface="Arial Rounded MT Bold" pitchFamily="34" charset="0"/>
              </a:rPr>
              <a:t>rachte</a:t>
            </a:r>
            <a:r>
              <a:rPr lang="fr-FR" sz="4000" dirty="0" smtClean="0">
                <a:latin typeface="Arial Rounded MT Bold" pitchFamily="34" charset="0"/>
              </a:rPr>
              <a:t>-m</a:t>
            </a:r>
            <a:endParaRPr lang="en-US" sz="4000" dirty="0" smtClean="0">
              <a:latin typeface="Arial Rounded MT Bold" pitchFamily="34" charset="0"/>
            </a:endParaRPr>
          </a:p>
          <a:p>
            <a:pPr marL="0" indent="0" algn="ctr">
              <a:buNone/>
            </a:pPr>
            <a:r>
              <a:rPr lang="fr-FR" sz="4000" dirty="0" smtClean="0">
                <a:latin typeface="Arial Rounded MT Bold" pitchFamily="34" charset="0"/>
              </a:rPr>
              <a:t>Nan </a:t>
            </a:r>
            <a:r>
              <a:rPr lang="fr-FR" sz="4000" dirty="0" err="1" smtClean="0">
                <a:latin typeface="Arial Rounded MT Bold" pitchFamily="34" charset="0"/>
              </a:rPr>
              <a:t>peche</a:t>
            </a:r>
            <a:r>
              <a:rPr lang="fr-FR" sz="4000" dirty="0" smtClean="0">
                <a:latin typeface="Arial Rounded MT Bold" pitchFamily="34" charset="0"/>
              </a:rPr>
              <a:t>-a</a:t>
            </a:r>
            <a:endParaRPr lang="en-US" sz="4000" dirty="0" smtClean="0">
              <a:latin typeface="Arial Rounded MT Bold" pitchFamily="34" charset="0"/>
            </a:endParaRPr>
          </a:p>
          <a:p>
            <a:pPr marL="0" indent="0" algn="ctr">
              <a:buNone/>
            </a:pPr>
            <a:r>
              <a:rPr lang="fr-FR" sz="4000" dirty="0" err="1" smtClean="0">
                <a:latin typeface="Arial Rounded MT Bold" pitchFamily="34" charset="0"/>
              </a:rPr>
              <a:t>Koupab</a:t>
            </a:r>
            <a:r>
              <a:rPr lang="fr-FR" sz="4000" dirty="0" smtClean="0">
                <a:latin typeface="Arial Rounded MT Bold" pitchFamily="34" charset="0"/>
              </a:rPr>
              <a:t> e sal </a:t>
            </a:r>
            <a:r>
              <a:rPr lang="fr-FR" sz="4000" dirty="0" err="1" smtClean="0">
                <a:latin typeface="Arial Rounded MT Bold" pitchFamily="34" charset="0"/>
              </a:rPr>
              <a:t>ke</a:t>
            </a:r>
            <a:r>
              <a:rPr lang="fr-FR" sz="4000" dirty="0" smtClean="0">
                <a:latin typeface="Arial Rounded MT Bold" pitchFamily="34" charset="0"/>
              </a:rPr>
              <a:t> </a:t>
            </a:r>
            <a:r>
              <a:rPr lang="fr-FR" sz="4000" dirty="0" err="1" smtClean="0">
                <a:latin typeface="Arial Rounded MT Bold" pitchFamily="34" charset="0"/>
              </a:rPr>
              <a:t>mouin</a:t>
            </a:r>
            <a:r>
              <a:rPr lang="fr-FR" sz="4000" dirty="0" smtClean="0">
                <a:latin typeface="Arial Rounded MT Bold" pitchFamily="34" charset="0"/>
              </a:rPr>
              <a:t> te </a:t>
            </a:r>
            <a:r>
              <a:rPr lang="fr-FR" sz="4000" dirty="0" err="1" smtClean="0">
                <a:latin typeface="Arial Rounded MT Bold" pitchFamily="34" charset="0"/>
              </a:rPr>
              <a:t>ye</a:t>
            </a:r>
            <a:endParaRPr lang="en-US" sz="4000" dirty="0" smtClean="0">
              <a:latin typeface="Arial Rounded MT Bold" pitchFamily="34" charset="0"/>
            </a:endParaRPr>
          </a:p>
          <a:p>
            <a:pPr marL="0" indent="0" algn="ctr">
              <a:buNone/>
            </a:pPr>
            <a:r>
              <a:rPr lang="fr-FR" sz="4000" dirty="0" smtClean="0">
                <a:latin typeface="Arial Rounded MT Bold" pitchFamily="34" charset="0"/>
              </a:rPr>
              <a:t>M-pat gin </a:t>
            </a:r>
            <a:r>
              <a:rPr lang="fr-FR" sz="4000" dirty="0" err="1" smtClean="0">
                <a:latin typeface="Arial Rounded MT Bold" pitchFamily="34" charset="0"/>
              </a:rPr>
              <a:t>espoua</a:t>
            </a:r>
            <a:r>
              <a:rPr lang="fr-FR" sz="4000" dirty="0" smtClean="0">
                <a:latin typeface="Arial Rounded MT Bold" pitchFamily="34" charset="0"/>
              </a:rPr>
              <a:t>.</a:t>
            </a:r>
            <a:endParaRPr lang="en-US" sz="4000" dirty="0" smtClean="0">
              <a:latin typeface="Arial Rounded MT Bold" pitchFamily="34" charset="0"/>
            </a:endParaRPr>
          </a:p>
          <a:p>
            <a:pPr marL="0" indent="0" algn="ctr">
              <a:buNone/>
            </a:pPr>
            <a:r>
              <a:rPr lang="fr-FR" sz="4000" dirty="0" err="1" smtClean="0">
                <a:latin typeface="Arial Rounded MT Bold" pitchFamily="34" charset="0"/>
              </a:rPr>
              <a:t>Lè</a:t>
            </a:r>
            <a:r>
              <a:rPr lang="fr-FR" sz="4000" dirty="0" smtClean="0">
                <a:latin typeface="Arial Rounded MT Bold" pitchFamily="34" charset="0"/>
              </a:rPr>
              <a:t> sa m-te nan gnou </a:t>
            </a:r>
            <a:r>
              <a:rPr lang="fr-FR" sz="4000" dirty="0" err="1" smtClean="0">
                <a:latin typeface="Arial Rounded MT Bold" pitchFamily="34" charset="0"/>
              </a:rPr>
              <a:t>gran</a:t>
            </a:r>
            <a:r>
              <a:rPr lang="fr-FR" sz="4000" dirty="0" smtClean="0">
                <a:latin typeface="Arial Rounded MT Bold" pitchFamily="34" charset="0"/>
              </a:rPr>
              <a:t> </a:t>
            </a:r>
            <a:r>
              <a:rPr lang="fr-FR" sz="4000" dirty="0" err="1" smtClean="0">
                <a:latin typeface="Arial Rounded MT Bold" pitchFamily="34" charset="0"/>
              </a:rPr>
              <a:t>fè</a:t>
            </a:r>
            <a:r>
              <a:rPr lang="fr-FR" sz="4000" dirty="0" smtClean="0">
                <a:latin typeface="Arial Rounded MT Bold" pitchFamily="34" charset="0"/>
              </a:rPr>
              <a:t> noua</a:t>
            </a:r>
            <a:endParaRPr lang="en-US" sz="4000" dirty="0" smtClean="0">
              <a:latin typeface="Arial Rounded MT Bold" pitchFamily="34" charset="0"/>
            </a:endParaRPr>
          </a:p>
          <a:p>
            <a:pPr marL="0" indent="0" algn="ctr">
              <a:buNone/>
            </a:pPr>
            <a:r>
              <a:rPr lang="fr-FR" sz="4000" dirty="0" smtClean="0">
                <a:latin typeface="Arial Rounded MT Bold" pitchFamily="34" charset="0"/>
              </a:rPr>
              <a:t>O </a:t>
            </a:r>
            <a:r>
              <a:rPr lang="fr-FR" sz="4000" dirty="0" err="1" smtClean="0">
                <a:latin typeface="Arial Rounded MT Bold" pitchFamily="34" charset="0"/>
              </a:rPr>
              <a:t>ki</a:t>
            </a:r>
            <a:r>
              <a:rPr lang="fr-FR" sz="4000" dirty="0" smtClean="0">
                <a:latin typeface="Arial Rounded MT Bold" pitchFamily="34" charset="0"/>
              </a:rPr>
              <a:t> </a:t>
            </a:r>
            <a:r>
              <a:rPr lang="fr-FR" sz="4000" dirty="0" err="1" smtClean="0">
                <a:latin typeface="Arial Rounded MT Bold" pitchFamily="34" charset="0"/>
              </a:rPr>
              <a:t>gran</a:t>
            </a:r>
            <a:r>
              <a:rPr lang="fr-FR" sz="4000" dirty="0" smtClean="0">
                <a:latin typeface="Arial Rounded MT Bold" pitchFamily="34" charset="0"/>
              </a:rPr>
              <a:t> </a:t>
            </a:r>
            <a:r>
              <a:rPr lang="fr-FR" sz="4000" dirty="0" err="1" smtClean="0">
                <a:latin typeface="Arial Rounded MT Bold" pitchFamily="34" charset="0"/>
              </a:rPr>
              <a:t>jou</a:t>
            </a:r>
            <a:r>
              <a:rPr lang="fr-FR" sz="4000" dirty="0" smtClean="0">
                <a:latin typeface="Arial Rounded MT Bold" pitchFamily="34" charset="0"/>
              </a:rPr>
              <a:t> !</a:t>
            </a:r>
            <a:endParaRPr lang="en-US" sz="4000" dirty="0" smtClean="0">
              <a:latin typeface="Arial Rounded MT Bold" pitchFamily="34" charset="0"/>
            </a:endParaRPr>
          </a:p>
          <a:p>
            <a:pPr marL="0" indent="0" algn="ctr">
              <a:buNone/>
            </a:pPr>
            <a:r>
              <a:rPr lang="fr-FR" sz="4000" dirty="0" smtClean="0">
                <a:latin typeface="Arial Rounded MT Bold" pitchFamily="34" charset="0"/>
              </a:rPr>
              <a:t>Li </a:t>
            </a:r>
            <a:r>
              <a:rPr lang="fr-FR" sz="4000" dirty="0" err="1" smtClean="0">
                <a:latin typeface="Arial Rounded MT Bold" pitchFamily="34" charset="0"/>
              </a:rPr>
              <a:t>leve</a:t>
            </a:r>
            <a:r>
              <a:rPr lang="fr-FR" sz="4000" dirty="0" smtClean="0">
                <a:latin typeface="Arial Rounded MT Bold" pitchFamily="34" charset="0"/>
              </a:rPr>
              <a:t> </a:t>
            </a:r>
            <a:r>
              <a:rPr lang="fr-FR" sz="4000" dirty="0" err="1" smtClean="0">
                <a:latin typeface="Arial Rounded MT Bold" pitchFamily="34" charset="0"/>
              </a:rPr>
              <a:t>nanm</a:t>
            </a:r>
            <a:r>
              <a:rPr lang="fr-FR" sz="4000" dirty="0" smtClean="0">
                <a:latin typeface="Arial Rounded MT Bold" pitchFamily="34" charset="0"/>
              </a:rPr>
              <a:t> </a:t>
            </a:r>
            <a:r>
              <a:rPr lang="fr-FR" sz="4000" dirty="0" err="1" smtClean="0">
                <a:latin typeface="Arial Rounded MT Bold" pitchFamily="34" charset="0"/>
              </a:rPr>
              <a:t>mouin</a:t>
            </a:r>
            <a:r>
              <a:rPr lang="fr-FR" sz="4000" dirty="0" smtClean="0">
                <a:latin typeface="Arial Rounded MT Bold" pitchFamily="34" charset="0"/>
              </a:rPr>
              <a:t> nan </a:t>
            </a:r>
            <a:r>
              <a:rPr lang="fr-FR" sz="4000" dirty="0" err="1" smtClean="0">
                <a:latin typeface="Arial Rounded MT Bold" pitchFamily="34" charset="0"/>
              </a:rPr>
              <a:t>lamò</a:t>
            </a:r>
            <a:endParaRPr lang="en-US" sz="4000" dirty="0" smtClean="0">
              <a:latin typeface="Arial Rounded MT Bold" pitchFamily="34" charset="0"/>
            </a:endParaRPr>
          </a:p>
          <a:p>
            <a:pPr marL="0" indent="0" algn="ctr">
              <a:buNone/>
            </a:pPr>
            <a:r>
              <a:rPr lang="fr-FR" sz="4000" dirty="0" err="1" smtClean="0">
                <a:latin typeface="Arial Rounded MT Bold" pitchFamily="34" charset="0"/>
              </a:rPr>
              <a:t>Ki</a:t>
            </a:r>
            <a:r>
              <a:rPr lang="fr-FR" sz="4000" dirty="0" smtClean="0">
                <a:latin typeface="Arial Rounded MT Bold" pitchFamily="34" charset="0"/>
              </a:rPr>
              <a:t> </a:t>
            </a:r>
            <a:r>
              <a:rPr lang="fr-FR" sz="4000" dirty="0" err="1" smtClean="0">
                <a:latin typeface="Arial Rounded MT Bold" pitchFamily="34" charset="0"/>
              </a:rPr>
              <a:t>gran</a:t>
            </a:r>
            <a:r>
              <a:rPr lang="fr-FR" sz="4000" dirty="0" smtClean="0">
                <a:latin typeface="Arial Rounded MT Bold" pitchFamily="34" charset="0"/>
              </a:rPr>
              <a:t> Amou </a:t>
            </a:r>
            <a:r>
              <a:rPr lang="fr-FR" sz="4000" dirty="0" smtClean="0">
                <a:latin typeface="Arial Rounded MT Bold" pitchFamily="34" charset="0"/>
              </a:rPr>
              <a:t>!</a:t>
            </a:r>
            <a:endParaRPr lang="en-US" sz="4000" dirty="0" smtClean="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lin ang="5400000" scaled="1"/>
            <a:tileRect/>
          </a:gradFill>
        </p:spPr>
        <p:txBody>
          <a:bodyPr>
            <a:normAutofit/>
          </a:bodyPr>
          <a:lstStyle/>
          <a:p>
            <a:pPr marL="0" indent="0" algn="ctr">
              <a:buNone/>
            </a:pPr>
            <a:r>
              <a:rPr lang="fr-FR" sz="4400" dirty="0" err="1" smtClean="0">
                <a:latin typeface="Arial Rounded MT Bold" pitchFamily="34" charset="0"/>
              </a:rPr>
              <a:t>Ke</a:t>
            </a:r>
            <a:endParaRPr lang="en-US" sz="4400" dirty="0" smtClean="0">
              <a:latin typeface="Arial Rounded MT Bold" pitchFamily="34" charset="0"/>
            </a:endParaRPr>
          </a:p>
          <a:p>
            <a:pPr marL="0" indent="0" algn="ctr">
              <a:buNone/>
            </a:pPr>
            <a:r>
              <a:rPr lang="fr-FR" sz="4400" dirty="0" err="1" smtClean="0">
                <a:solidFill>
                  <a:srgbClr val="0000FF"/>
                </a:solidFill>
                <a:latin typeface="Arial Rounded MT Bold" pitchFamily="34" charset="0"/>
              </a:rPr>
              <a:t>Ki</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gran</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amou</a:t>
            </a:r>
            <a:r>
              <a:rPr lang="fr-FR" sz="4400" dirty="0" smtClean="0">
                <a:solidFill>
                  <a:srgbClr val="0000FF"/>
                </a:solidFill>
                <a:latin typeface="Arial Rounded MT Bold" pitchFamily="34" charset="0"/>
              </a:rPr>
              <a:t> </a:t>
            </a:r>
            <a:endParaRPr lang="fr-FR" sz="4400" dirty="0" smtClean="0">
              <a:solidFill>
                <a:srgbClr val="0000FF"/>
              </a:solidFill>
              <a:latin typeface="Arial Rounded MT Bold" pitchFamily="34" charset="0"/>
            </a:endParaRPr>
          </a:p>
          <a:p>
            <a:pPr marL="0" indent="0" algn="ctr">
              <a:buNone/>
            </a:pPr>
            <a:r>
              <a:rPr lang="fr-FR" sz="4400" dirty="0" smtClean="0">
                <a:solidFill>
                  <a:srgbClr val="0000FF"/>
                </a:solidFill>
                <a:latin typeface="Arial Rounded MT Bold" pitchFamily="34" charset="0"/>
              </a:rPr>
              <a:t>pou </a:t>
            </a:r>
            <a:r>
              <a:rPr lang="fr-FR" sz="4400" dirty="0" err="1" smtClean="0">
                <a:solidFill>
                  <a:srgbClr val="0000FF"/>
                </a:solidFill>
                <a:latin typeface="Arial Rounded MT Bold" pitchFamily="34" charset="0"/>
              </a:rPr>
              <a:t>rachte</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nanm</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mouin</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a:p>
            <a:pPr marL="0" indent="0" algn="ctr">
              <a:buNone/>
            </a:pPr>
            <a:r>
              <a:rPr lang="fr-FR" sz="4400" dirty="0" err="1" smtClean="0">
                <a:solidFill>
                  <a:srgbClr val="0000FF"/>
                </a:solidFill>
                <a:latin typeface="Arial Rounded MT Bold" pitchFamily="34" charset="0"/>
              </a:rPr>
              <a:t>Ki</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gran</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amou</a:t>
            </a:r>
            <a:r>
              <a:rPr lang="fr-FR" sz="4400" dirty="0" smtClean="0">
                <a:solidFill>
                  <a:srgbClr val="0000FF"/>
                </a:solidFill>
                <a:latin typeface="Arial Rounded MT Bold" pitchFamily="34" charset="0"/>
              </a:rPr>
              <a:t> pou </a:t>
            </a:r>
            <a:r>
              <a:rPr lang="fr-FR" sz="4400" dirty="0" err="1" smtClean="0">
                <a:solidFill>
                  <a:srgbClr val="0000FF"/>
                </a:solidFill>
                <a:latin typeface="Arial Rounded MT Bold" pitchFamily="34" charset="0"/>
              </a:rPr>
              <a:t>geri</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kè</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mouin</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a:p>
            <a:pPr marL="0" indent="0" algn="ctr">
              <a:buNone/>
            </a:pPr>
            <a:r>
              <a:rPr lang="fr-FR" sz="4400" dirty="0" smtClean="0">
                <a:solidFill>
                  <a:srgbClr val="0000FF"/>
                </a:solidFill>
                <a:latin typeface="Arial Rounded MT Bold" pitchFamily="34" charset="0"/>
              </a:rPr>
              <a:t>Amou sa </a:t>
            </a:r>
            <a:r>
              <a:rPr lang="fr-FR" sz="4400" dirty="0" err="1" smtClean="0">
                <a:solidFill>
                  <a:srgbClr val="0000FF"/>
                </a:solidFill>
                <a:latin typeface="Arial Rounded MT Bold" pitchFamily="34" charset="0"/>
              </a:rPr>
              <a:t>voye</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segne</a:t>
            </a:r>
            <a:r>
              <a:rPr lang="fr-FR" sz="4400" dirty="0" smtClean="0">
                <a:solidFill>
                  <a:srgbClr val="0000FF"/>
                </a:solidFill>
                <a:latin typeface="Arial Rounded MT Bold" pitchFamily="34" charset="0"/>
              </a:rPr>
              <a:t>-m </a:t>
            </a:r>
            <a:r>
              <a:rPr lang="fr-FR" sz="4400" dirty="0" err="1" smtClean="0">
                <a:solidFill>
                  <a:srgbClr val="0000FF"/>
                </a:solidFill>
                <a:latin typeface="Arial Rounded MT Bold" pitchFamily="34" charset="0"/>
              </a:rPr>
              <a:t>mouri</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a:p>
            <a:pPr marL="0" indent="0" algn="ctr">
              <a:buNone/>
            </a:pPr>
            <a:r>
              <a:rPr lang="fr-FR" sz="4400" dirty="0" err="1" smtClean="0">
                <a:solidFill>
                  <a:srgbClr val="0000FF"/>
                </a:solidFill>
                <a:latin typeface="Arial Rounded MT Bold" pitchFamily="34" charset="0"/>
              </a:rPr>
              <a:t>Ki</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gran</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amou</a:t>
            </a:r>
            <a:r>
              <a:rPr lang="fr-FR" sz="4400" dirty="0" smtClean="0">
                <a:solidFill>
                  <a:srgbClr val="0000FF"/>
                </a:solidFill>
                <a:latin typeface="Arial Rounded MT Bold" pitchFamily="34" charset="0"/>
              </a:rPr>
              <a:t> ! adore Sin Non Li</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txBody>
          <a:bodyPr>
            <a:normAutofit/>
          </a:bodyPr>
          <a:lstStyle/>
          <a:p>
            <a:pPr marL="0" indent="0" algn="ctr">
              <a:buNone/>
            </a:pPr>
            <a:r>
              <a:rPr lang="fr-FR" sz="4000" dirty="0" smtClean="0">
                <a:solidFill>
                  <a:srgbClr val="0000FF"/>
                </a:solidFill>
                <a:latin typeface="Arial Rounded MT Bold" pitchFamily="34" charset="0"/>
              </a:rPr>
              <a:t>2</a:t>
            </a:r>
            <a:endParaRPr lang="en-US" sz="4000" dirty="0" smtClean="0">
              <a:solidFill>
                <a:srgbClr val="0000FF"/>
              </a:solidFill>
              <a:latin typeface="Arial Rounded MT Bold" pitchFamily="34" charset="0"/>
            </a:endParaRPr>
          </a:p>
          <a:p>
            <a:pPr marL="0" indent="0" algn="ctr">
              <a:buNone/>
            </a:pPr>
            <a:r>
              <a:rPr lang="fr-FR" sz="4000" dirty="0" smtClean="0">
                <a:latin typeface="Arial Rounded MT Bold" pitchFamily="34" charset="0"/>
              </a:rPr>
              <a:t>Amou sa </a:t>
            </a:r>
            <a:r>
              <a:rPr lang="fr-FR" sz="4000" dirty="0" err="1" smtClean="0">
                <a:latin typeface="Arial Rounded MT Bold" pitchFamily="34" charset="0"/>
              </a:rPr>
              <a:t>fè</a:t>
            </a:r>
            <a:r>
              <a:rPr lang="fr-FR" sz="4000" dirty="0" smtClean="0">
                <a:latin typeface="Arial Rounded MT Bold" pitchFamily="34" charset="0"/>
              </a:rPr>
              <a:t> </a:t>
            </a:r>
            <a:r>
              <a:rPr lang="fr-FR" sz="4000" dirty="0" err="1" smtClean="0">
                <a:latin typeface="Arial Rounded MT Bold" pitchFamily="34" charset="0"/>
              </a:rPr>
              <a:t>Sovè</a:t>
            </a:r>
            <a:r>
              <a:rPr lang="fr-FR" sz="4000" dirty="0" smtClean="0">
                <a:latin typeface="Arial Rounded MT Bold" pitchFamily="34" charset="0"/>
              </a:rPr>
              <a:t>-m </a:t>
            </a:r>
            <a:r>
              <a:rPr lang="fr-FR" sz="4000" dirty="0" err="1" smtClean="0">
                <a:latin typeface="Arial Rounded MT Bold" pitchFamily="34" charset="0"/>
              </a:rPr>
              <a:t>mouri</a:t>
            </a:r>
            <a:endParaRPr lang="en-US" sz="4000" dirty="0" smtClean="0">
              <a:latin typeface="Arial Rounded MT Bold" pitchFamily="34" charset="0"/>
            </a:endParaRPr>
          </a:p>
          <a:p>
            <a:pPr marL="0" indent="0" algn="ctr">
              <a:buNone/>
            </a:pPr>
            <a:r>
              <a:rPr lang="fr-FR" sz="4000" dirty="0" smtClean="0">
                <a:latin typeface="Arial Rounded MT Bold" pitchFamily="34" charset="0"/>
              </a:rPr>
              <a:t>Sou </a:t>
            </a:r>
            <a:r>
              <a:rPr lang="fr-FR" sz="4000" dirty="0" err="1" smtClean="0">
                <a:latin typeface="Arial Rounded MT Bold" pitchFamily="34" charset="0"/>
              </a:rPr>
              <a:t>boua</a:t>
            </a:r>
            <a:r>
              <a:rPr lang="fr-FR" sz="4000" dirty="0" smtClean="0">
                <a:latin typeface="Arial Rounded MT Bold" pitchFamily="34" charset="0"/>
              </a:rPr>
              <a:t> </a:t>
            </a:r>
            <a:r>
              <a:rPr lang="fr-FR" sz="4000" dirty="0" err="1" smtClean="0">
                <a:latin typeface="Arial Rounded MT Bold" pitchFamily="34" charset="0"/>
              </a:rPr>
              <a:t>kalvè</a:t>
            </a:r>
            <a:endParaRPr lang="en-US" sz="4000" dirty="0" smtClean="0">
              <a:latin typeface="Arial Rounded MT Bold" pitchFamily="34" charset="0"/>
            </a:endParaRPr>
          </a:p>
          <a:p>
            <a:pPr marL="0" indent="0" algn="ctr">
              <a:buNone/>
            </a:pPr>
            <a:r>
              <a:rPr lang="fr-FR" sz="4000" dirty="0" smtClean="0">
                <a:latin typeface="Arial Rounded MT Bold" pitchFamily="34" charset="0"/>
              </a:rPr>
              <a:t>Pou </a:t>
            </a:r>
            <a:r>
              <a:rPr lang="fr-FR" sz="4000" dirty="0" err="1" smtClean="0">
                <a:latin typeface="Arial Rounded MT Bold" pitchFamily="34" charset="0"/>
              </a:rPr>
              <a:t>pechè</a:t>
            </a:r>
            <a:r>
              <a:rPr lang="fr-FR" sz="4000" dirty="0" smtClean="0">
                <a:latin typeface="Arial Rounded MT Bold" pitchFamily="34" charset="0"/>
              </a:rPr>
              <a:t> </a:t>
            </a:r>
            <a:r>
              <a:rPr lang="fr-FR" sz="4000" dirty="0" err="1" smtClean="0">
                <a:latin typeface="Arial Rounded MT Bold" pitchFamily="34" charset="0"/>
              </a:rPr>
              <a:t>ki</a:t>
            </a:r>
            <a:r>
              <a:rPr lang="fr-FR" sz="4000" dirty="0" smtClean="0">
                <a:latin typeface="Arial Rounded MT Bold" pitchFamily="34" charset="0"/>
              </a:rPr>
              <a:t> </a:t>
            </a:r>
            <a:r>
              <a:rPr lang="fr-FR" sz="4000" dirty="0" err="1" smtClean="0">
                <a:latin typeface="Arial Rounded MT Bold" pitchFamily="34" charset="0"/>
              </a:rPr>
              <a:t>rebèl</a:t>
            </a:r>
            <a:r>
              <a:rPr lang="fr-FR" sz="4000" dirty="0" smtClean="0">
                <a:latin typeface="Arial Rounded MT Bold" pitchFamily="34" charset="0"/>
              </a:rPr>
              <a:t> </a:t>
            </a:r>
            <a:r>
              <a:rPr lang="fr-FR" sz="4000" dirty="0" err="1" smtClean="0">
                <a:latin typeface="Arial Rounded MT Bold" pitchFamily="34" charset="0"/>
              </a:rPr>
              <a:t>kont</a:t>
            </a:r>
            <a:r>
              <a:rPr lang="fr-FR" sz="4000" dirty="0" smtClean="0">
                <a:latin typeface="Arial Rounded MT Bold" pitchFamily="34" charset="0"/>
              </a:rPr>
              <a:t> Li</a:t>
            </a:r>
            <a:endParaRPr lang="en-US" sz="4000" dirty="0" smtClean="0">
              <a:latin typeface="Arial Rounded MT Bold" pitchFamily="34" charset="0"/>
            </a:endParaRPr>
          </a:p>
          <a:p>
            <a:pPr marL="0" indent="0" algn="ctr">
              <a:buNone/>
            </a:pPr>
            <a:r>
              <a:rPr lang="fr-FR" sz="4000" dirty="0" err="1" smtClean="0">
                <a:latin typeface="Arial Rounded MT Bold" pitchFamily="34" charset="0"/>
              </a:rPr>
              <a:t>Kòman</a:t>
            </a:r>
            <a:r>
              <a:rPr lang="fr-FR" sz="4000" dirty="0" smtClean="0">
                <a:latin typeface="Arial Rounded MT Bold" pitchFamily="34" charset="0"/>
              </a:rPr>
              <a:t> sa </a:t>
            </a:r>
            <a:r>
              <a:rPr lang="fr-FR" sz="4000" dirty="0" err="1" smtClean="0">
                <a:latin typeface="Arial Rounded MT Bold" pitchFamily="34" charset="0"/>
              </a:rPr>
              <a:t>ye</a:t>
            </a:r>
            <a:r>
              <a:rPr lang="fr-FR" sz="4000" dirty="0" smtClean="0">
                <a:latin typeface="Arial Rounded MT Bold" pitchFamily="34" charset="0"/>
              </a:rPr>
              <a:t> ?</a:t>
            </a:r>
            <a:endParaRPr lang="en-US" sz="4000" dirty="0" smtClean="0">
              <a:latin typeface="Arial Rounded MT Bold" pitchFamily="34" charset="0"/>
            </a:endParaRPr>
          </a:p>
          <a:p>
            <a:pPr marL="0" indent="0" algn="ctr">
              <a:buNone/>
            </a:pPr>
            <a:r>
              <a:rPr lang="fr-FR" sz="4000" dirty="0" smtClean="0">
                <a:latin typeface="Arial Rounded MT Bold" pitchFamily="34" charset="0"/>
              </a:rPr>
              <a:t>Amou </a:t>
            </a:r>
            <a:r>
              <a:rPr lang="fr-FR" sz="4000" dirty="0" err="1" smtClean="0">
                <a:latin typeface="Arial Rounded MT Bold" pitchFamily="34" charset="0"/>
              </a:rPr>
              <a:t>fè</a:t>
            </a:r>
            <a:r>
              <a:rPr lang="fr-FR" sz="4000" dirty="0" smtClean="0">
                <a:latin typeface="Arial Rounded MT Bold" pitchFamily="34" charset="0"/>
              </a:rPr>
              <a:t> </a:t>
            </a:r>
            <a:r>
              <a:rPr lang="fr-FR" sz="4000" dirty="0" err="1" smtClean="0">
                <a:latin typeface="Arial Rounded MT Bold" pitchFamily="34" charset="0"/>
              </a:rPr>
              <a:t>pon</a:t>
            </a:r>
            <a:r>
              <a:rPr lang="fr-FR" sz="4000" dirty="0" smtClean="0">
                <a:latin typeface="Arial Rounded MT Bold" pitchFamily="34" charset="0"/>
              </a:rPr>
              <a:t> </a:t>
            </a:r>
            <a:r>
              <a:rPr lang="fr-FR" sz="4000" dirty="0" err="1" smtClean="0">
                <a:latin typeface="Arial Rounded MT Bold" pitchFamily="34" charset="0"/>
              </a:rPr>
              <a:t>ant</a:t>
            </a:r>
            <a:r>
              <a:rPr lang="fr-FR" sz="4000" dirty="0" smtClean="0">
                <a:latin typeface="Arial Rounded MT Bold" pitchFamily="34" charset="0"/>
              </a:rPr>
              <a:t> </a:t>
            </a:r>
            <a:r>
              <a:rPr lang="fr-FR" sz="4000" dirty="0" err="1" smtClean="0">
                <a:latin typeface="Arial Rounded MT Bold" pitchFamily="34" charset="0"/>
              </a:rPr>
              <a:t>mouin</a:t>
            </a:r>
            <a:r>
              <a:rPr lang="fr-FR" sz="4000" dirty="0" smtClean="0">
                <a:latin typeface="Arial Rounded MT Bold" pitchFamily="34" charset="0"/>
              </a:rPr>
              <a:t> </a:t>
            </a:r>
            <a:r>
              <a:rPr lang="fr-FR" sz="4000" dirty="0" err="1" smtClean="0">
                <a:latin typeface="Arial Rounded MT Bold" pitchFamily="34" charset="0"/>
              </a:rPr>
              <a:t>ak</a:t>
            </a:r>
            <a:r>
              <a:rPr lang="fr-FR" sz="4000" dirty="0" smtClean="0">
                <a:latin typeface="Arial Rounded MT Bold" pitchFamily="34" charset="0"/>
              </a:rPr>
              <a:t> </a:t>
            </a:r>
            <a:r>
              <a:rPr lang="fr-FR" sz="4000" dirty="0" err="1" smtClean="0">
                <a:latin typeface="Arial Rounded MT Bold" pitchFamily="34" charset="0"/>
              </a:rPr>
              <a:t>siel</a:t>
            </a:r>
            <a:endParaRPr lang="en-US" sz="4000" dirty="0" smtClean="0">
              <a:latin typeface="Arial Rounded MT Bold" pitchFamily="34" charset="0"/>
            </a:endParaRPr>
          </a:p>
          <a:p>
            <a:pPr marL="0" indent="0" algn="ctr">
              <a:buNone/>
            </a:pPr>
            <a:r>
              <a:rPr lang="fr-FR" sz="4000" dirty="0" smtClean="0">
                <a:latin typeface="Arial Rounded MT Bold" pitchFamily="34" charset="0"/>
              </a:rPr>
              <a:t>Li pou </a:t>
            </a:r>
            <a:r>
              <a:rPr lang="fr-FR" sz="4000" dirty="0" err="1" smtClean="0">
                <a:latin typeface="Arial Rounded MT Bold" pitchFamily="34" charset="0"/>
              </a:rPr>
              <a:t>mouin</a:t>
            </a:r>
            <a:r>
              <a:rPr lang="fr-FR" sz="4000" dirty="0" smtClean="0">
                <a:latin typeface="Arial Rounded MT Bold" pitchFamily="34" charset="0"/>
              </a:rPr>
              <a:t> </a:t>
            </a:r>
            <a:r>
              <a:rPr lang="fr-FR" sz="4000" dirty="0" err="1" smtClean="0">
                <a:latin typeface="Arial Rounded MT Bold" pitchFamily="34" charset="0"/>
              </a:rPr>
              <a:t>tou</a:t>
            </a:r>
            <a:endParaRPr lang="en-US" sz="4000" dirty="0" smtClean="0">
              <a:latin typeface="Arial Rounded MT Bold" pitchFamily="34" charset="0"/>
            </a:endParaRPr>
          </a:p>
          <a:p>
            <a:pPr marL="0" indent="0" algn="ctr">
              <a:buNone/>
            </a:pPr>
            <a:r>
              <a:rPr lang="fr-FR" sz="4000" dirty="0" err="1" smtClean="0">
                <a:latin typeface="Arial Rounded MT Bold" pitchFamily="34" charset="0"/>
              </a:rPr>
              <a:t>Mouin</a:t>
            </a:r>
            <a:r>
              <a:rPr lang="fr-FR" sz="4000" dirty="0" smtClean="0">
                <a:latin typeface="Arial Rounded MT Bold" pitchFamily="34" charset="0"/>
              </a:rPr>
              <a:t> </a:t>
            </a:r>
            <a:r>
              <a:rPr lang="fr-FR" sz="4000" dirty="0" err="1" smtClean="0">
                <a:latin typeface="Arial Rounded MT Bold" pitchFamily="34" charset="0"/>
              </a:rPr>
              <a:t>padone</a:t>
            </a:r>
            <a:r>
              <a:rPr lang="fr-FR" sz="4000" dirty="0" smtClean="0">
                <a:latin typeface="Arial Rounded MT Bold" pitchFamily="34" charset="0"/>
              </a:rPr>
              <a:t>, </a:t>
            </a:r>
            <a:r>
              <a:rPr lang="fr-FR" sz="4000" dirty="0" err="1" smtClean="0">
                <a:latin typeface="Arial Rounded MT Bold" pitchFamily="34" charset="0"/>
              </a:rPr>
              <a:t>mouin</a:t>
            </a:r>
            <a:r>
              <a:rPr lang="fr-FR" sz="4000" dirty="0" smtClean="0">
                <a:latin typeface="Arial Rounded MT Bold" pitchFamily="34" charset="0"/>
              </a:rPr>
              <a:t> pat ou sel,</a:t>
            </a:r>
            <a:endParaRPr lang="en-US" sz="4000" dirty="0" smtClean="0">
              <a:latin typeface="Arial Rounded MT Bold" pitchFamily="34" charset="0"/>
            </a:endParaRPr>
          </a:p>
          <a:p>
            <a:pPr marL="0" indent="0" algn="ctr">
              <a:buNone/>
            </a:pPr>
            <a:r>
              <a:rPr lang="fr-FR" sz="4000" dirty="0" err="1" smtClean="0">
                <a:latin typeface="Arial Rounded MT Bold" pitchFamily="34" charset="0"/>
              </a:rPr>
              <a:t>Ki</a:t>
            </a:r>
            <a:r>
              <a:rPr lang="fr-FR" sz="4000" dirty="0" smtClean="0">
                <a:latin typeface="Arial Rounded MT Bold" pitchFamily="34" charset="0"/>
              </a:rPr>
              <a:t> </a:t>
            </a:r>
            <a:r>
              <a:rPr lang="fr-FR" sz="4000" dirty="0" err="1" smtClean="0">
                <a:latin typeface="Arial Rounded MT Bold" pitchFamily="34" charset="0"/>
              </a:rPr>
              <a:t>gran</a:t>
            </a:r>
            <a:r>
              <a:rPr lang="fr-FR" sz="4000" dirty="0" smtClean="0">
                <a:latin typeface="Arial Rounded MT Bold" pitchFamily="34" charset="0"/>
              </a:rPr>
              <a:t> </a:t>
            </a:r>
            <a:r>
              <a:rPr lang="fr-FR" sz="4000" dirty="0" err="1" smtClean="0">
                <a:latin typeface="Arial Rounded MT Bold" pitchFamily="34" charset="0"/>
              </a:rPr>
              <a:t>amou</a:t>
            </a:r>
            <a:r>
              <a:rPr lang="fr-FR" sz="4000" dirty="0" smtClean="0">
                <a:latin typeface="Arial Rounded MT Bold" pitchFamily="34" charset="0"/>
              </a:rPr>
              <a:t> </a:t>
            </a:r>
            <a:r>
              <a:rPr lang="fr-FR" sz="4000" dirty="0" smtClean="0">
                <a:latin typeface="Arial Rounded MT Bold" pitchFamily="34" charset="0"/>
              </a:rPr>
              <a:t>!</a:t>
            </a:r>
            <a:endParaRPr lang="en-US" sz="4000" dirty="0" smtClean="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lin ang="5400000" scaled="1"/>
            <a:tileRect/>
          </a:gradFill>
        </p:spPr>
        <p:txBody>
          <a:bodyPr>
            <a:normAutofit/>
          </a:bodyPr>
          <a:lstStyle/>
          <a:p>
            <a:pPr marL="0" indent="0" algn="ctr">
              <a:buNone/>
            </a:pPr>
            <a:r>
              <a:rPr lang="fr-FR" sz="4400" dirty="0" err="1" smtClean="0">
                <a:latin typeface="Arial Rounded MT Bold" pitchFamily="34" charset="0"/>
              </a:rPr>
              <a:t>Ke</a:t>
            </a:r>
            <a:endParaRPr lang="en-US" sz="4400" dirty="0" smtClean="0">
              <a:latin typeface="Arial Rounded MT Bold" pitchFamily="34" charset="0"/>
            </a:endParaRPr>
          </a:p>
          <a:p>
            <a:pPr marL="0" indent="0" algn="ctr">
              <a:buNone/>
            </a:pPr>
            <a:r>
              <a:rPr lang="fr-FR" sz="4400" dirty="0" err="1" smtClean="0">
                <a:solidFill>
                  <a:srgbClr val="0000FF"/>
                </a:solidFill>
                <a:latin typeface="Arial Rounded MT Bold" pitchFamily="34" charset="0"/>
              </a:rPr>
              <a:t>Ki</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gran</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amou</a:t>
            </a:r>
            <a:r>
              <a:rPr lang="fr-FR" sz="4400" dirty="0" smtClean="0">
                <a:solidFill>
                  <a:srgbClr val="0000FF"/>
                </a:solidFill>
                <a:latin typeface="Arial Rounded MT Bold" pitchFamily="34" charset="0"/>
              </a:rPr>
              <a:t> </a:t>
            </a:r>
            <a:endParaRPr lang="fr-FR" sz="4400" dirty="0" smtClean="0">
              <a:solidFill>
                <a:srgbClr val="0000FF"/>
              </a:solidFill>
              <a:latin typeface="Arial Rounded MT Bold" pitchFamily="34" charset="0"/>
            </a:endParaRPr>
          </a:p>
          <a:p>
            <a:pPr marL="0" indent="0" algn="ctr">
              <a:buNone/>
            </a:pPr>
            <a:r>
              <a:rPr lang="fr-FR" sz="4400" dirty="0" smtClean="0">
                <a:solidFill>
                  <a:srgbClr val="0000FF"/>
                </a:solidFill>
                <a:latin typeface="Arial Rounded MT Bold" pitchFamily="34" charset="0"/>
              </a:rPr>
              <a:t>pou </a:t>
            </a:r>
            <a:r>
              <a:rPr lang="fr-FR" sz="4400" dirty="0" err="1" smtClean="0">
                <a:solidFill>
                  <a:srgbClr val="0000FF"/>
                </a:solidFill>
                <a:latin typeface="Arial Rounded MT Bold" pitchFamily="34" charset="0"/>
              </a:rPr>
              <a:t>rachte</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nanm</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mouin</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a:p>
            <a:pPr marL="0" indent="0" algn="ctr">
              <a:buNone/>
            </a:pPr>
            <a:r>
              <a:rPr lang="fr-FR" sz="4400" dirty="0" err="1" smtClean="0">
                <a:solidFill>
                  <a:srgbClr val="0000FF"/>
                </a:solidFill>
                <a:latin typeface="Arial Rounded MT Bold" pitchFamily="34" charset="0"/>
              </a:rPr>
              <a:t>Ki</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gran</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amou</a:t>
            </a:r>
            <a:r>
              <a:rPr lang="fr-FR" sz="4400" dirty="0" smtClean="0">
                <a:solidFill>
                  <a:srgbClr val="0000FF"/>
                </a:solidFill>
                <a:latin typeface="Arial Rounded MT Bold" pitchFamily="34" charset="0"/>
              </a:rPr>
              <a:t> pou </a:t>
            </a:r>
            <a:r>
              <a:rPr lang="fr-FR" sz="4400" dirty="0" err="1" smtClean="0">
                <a:solidFill>
                  <a:srgbClr val="0000FF"/>
                </a:solidFill>
                <a:latin typeface="Arial Rounded MT Bold" pitchFamily="34" charset="0"/>
              </a:rPr>
              <a:t>geri</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kè</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mouin</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a:p>
            <a:pPr marL="0" indent="0" algn="ctr">
              <a:buNone/>
            </a:pPr>
            <a:r>
              <a:rPr lang="fr-FR" sz="4400" dirty="0" smtClean="0">
                <a:solidFill>
                  <a:srgbClr val="0000FF"/>
                </a:solidFill>
                <a:latin typeface="Arial Rounded MT Bold" pitchFamily="34" charset="0"/>
              </a:rPr>
              <a:t>Amou sa </a:t>
            </a:r>
            <a:r>
              <a:rPr lang="fr-FR" sz="4400" dirty="0" err="1" smtClean="0">
                <a:solidFill>
                  <a:srgbClr val="0000FF"/>
                </a:solidFill>
                <a:latin typeface="Arial Rounded MT Bold" pitchFamily="34" charset="0"/>
              </a:rPr>
              <a:t>voye</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segne</a:t>
            </a:r>
            <a:r>
              <a:rPr lang="fr-FR" sz="4400" dirty="0" smtClean="0">
                <a:solidFill>
                  <a:srgbClr val="0000FF"/>
                </a:solidFill>
                <a:latin typeface="Arial Rounded MT Bold" pitchFamily="34" charset="0"/>
              </a:rPr>
              <a:t>-m </a:t>
            </a:r>
            <a:r>
              <a:rPr lang="fr-FR" sz="4400" dirty="0" err="1" smtClean="0">
                <a:solidFill>
                  <a:srgbClr val="0000FF"/>
                </a:solidFill>
                <a:latin typeface="Arial Rounded MT Bold" pitchFamily="34" charset="0"/>
              </a:rPr>
              <a:t>mouri</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a:p>
            <a:pPr marL="0" indent="0" algn="ctr">
              <a:buNone/>
            </a:pPr>
            <a:r>
              <a:rPr lang="fr-FR" sz="4400" dirty="0" err="1" smtClean="0">
                <a:solidFill>
                  <a:srgbClr val="0000FF"/>
                </a:solidFill>
                <a:latin typeface="Arial Rounded MT Bold" pitchFamily="34" charset="0"/>
              </a:rPr>
              <a:t>Ki</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gran</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amou</a:t>
            </a:r>
            <a:r>
              <a:rPr lang="fr-FR" sz="4400" dirty="0" smtClean="0">
                <a:solidFill>
                  <a:srgbClr val="0000FF"/>
                </a:solidFill>
                <a:latin typeface="Arial Rounded MT Bold" pitchFamily="34" charset="0"/>
              </a:rPr>
              <a:t> ! adore Sin Non Li</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txBody>
          <a:bodyPr>
            <a:normAutofit/>
          </a:bodyPr>
          <a:lstStyle/>
          <a:p>
            <a:pPr marL="0" indent="0" algn="ctr">
              <a:buNone/>
            </a:pPr>
            <a:r>
              <a:rPr lang="fr-FR" sz="4400" dirty="0" smtClean="0">
                <a:solidFill>
                  <a:srgbClr val="0000FF"/>
                </a:solidFill>
                <a:latin typeface="Arial Rounded MT Bold" pitchFamily="34" charset="0"/>
              </a:rPr>
              <a:t>3</a:t>
            </a:r>
            <a:endParaRPr lang="en-US" sz="4400" dirty="0" smtClean="0">
              <a:solidFill>
                <a:srgbClr val="0000FF"/>
              </a:solidFill>
              <a:latin typeface="Arial Rounded MT Bold" pitchFamily="34" charset="0"/>
            </a:endParaRPr>
          </a:p>
          <a:p>
            <a:pPr marL="0" indent="0" algn="ctr">
              <a:buNone/>
            </a:pPr>
            <a:r>
              <a:rPr lang="fr-FR" sz="4400" dirty="0" smtClean="0">
                <a:latin typeface="Arial Rounded MT Bold" pitchFamily="34" charset="0"/>
              </a:rPr>
              <a:t>Amou te </a:t>
            </a:r>
            <a:r>
              <a:rPr lang="fr-FR" sz="4400" dirty="0" err="1" smtClean="0">
                <a:latin typeface="Arial Rounded MT Bold" pitchFamily="34" charset="0"/>
              </a:rPr>
              <a:t>louvri</a:t>
            </a:r>
            <a:r>
              <a:rPr lang="fr-FR" sz="4400" dirty="0" smtClean="0">
                <a:latin typeface="Arial Rounded MT Bold" pitchFamily="34" charset="0"/>
              </a:rPr>
              <a:t> </a:t>
            </a:r>
            <a:r>
              <a:rPr lang="fr-FR" sz="4400" dirty="0" err="1" smtClean="0">
                <a:latin typeface="Arial Rounded MT Bold" pitchFamily="34" charset="0"/>
              </a:rPr>
              <a:t>pòt</a:t>
            </a:r>
            <a:r>
              <a:rPr lang="fr-FR" sz="4400" dirty="0" smtClean="0">
                <a:latin typeface="Arial Rounded MT Bold" pitchFamily="34" charset="0"/>
              </a:rPr>
              <a:t> </a:t>
            </a:r>
            <a:r>
              <a:rPr lang="fr-FR" sz="4400" dirty="0" err="1" smtClean="0">
                <a:latin typeface="Arial Rounded MT Bold" pitchFamily="34" charset="0"/>
              </a:rPr>
              <a:t>lumiè</a:t>
            </a:r>
            <a:endParaRPr lang="en-US" sz="4400" dirty="0" smtClean="0">
              <a:latin typeface="Arial Rounded MT Bold" pitchFamily="34" charset="0"/>
            </a:endParaRPr>
          </a:p>
          <a:p>
            <a:pPr marL="0" indent="0" algn="ctr">
              <a:buNone/>
            </a:pPr>
            <a:r>
              <a:rPr lang="fr-FR" sz="4400" dirty="0" err="1" smtClean="0">
                <a:latin typeface="Arial Rounded MT Bold" pitchFamily="34" charset="0"/>
              </a:rPr>
              <a:t>Rouyòm</a:t>
            </a:r>
            <a:r>
              <a:rPr lang="fr-FR" sz="4400" dirty="0" smtClean="0">
                <a:latin typeface="Arial Rounded MT Bold" pitchFamily="34" charset="0"/>
              </a:rPr>
              <a:t> </a:t>
            </a:r>
            <a:r>
              <a:rPr lang="fr-FR" sz="4400" dirty="0" err="1" smtClean="0">
                <a:latin typeface="Arial Rounded MT Bold" pitchFamily="34" charset="0"/>
              </a:rPr>
              <a:t>siel</a:t>
            </a:r>
            <a:r>
              <a:rPr lang="fr-FR" sz="4400" dirty="0" smtClean="0">
                <a:latin typeface="Arial Rounded MT Bold" pitchFamily="34" charset="0"/>
              </a:rPr>
              <a:t> la.</a:t>
            </a:r>
            <a:endParaRPr lang="en-US" sz="4400" dirty="0" smtClean="0">
              <a:latin typeface="Arial Rounded MT Bold" pitchFamily="34" charset="0"/>
            </a:endParaRPr>
          </a:p>
          <a:p>
            <a:pPr marL="0" indent="0" algn="ctr">
              <a:buNone/>
            </a:pPr>
            <a:r>
              <a:rPr lang="fr-FR" sz="4400" dirty="0" err="1" smtClean="0">
                <a:latin typeface="Arial Rounded MT Bold" pitchFamily="34" charset="0"/>
              </a:rPr>
              <a:t>Jezu</a:t>
            </a:r>
            <a:r>
              <a:rPr lang="fr-FR" sz="4400" dirty="0" smtClean="0">
                <a:latin typeface="Arial Rounded MT Bold" pitchFamily="34" charset="0"/>
              </a:rPr>
              <a:t> va </a:t>
            </a:r>
            <a:r>
              <a:rPr lang="fr-FR" sz="4400" dirty="0" err="1" smtClean="0">
                <a:latin typeface="Arial Rounded MT Bold" pitchFamily="34" charset="0"/>
              </a:rPr>
              <a:t>parèt</a:t>
            </a:r>
            <a:r>
              <a:rPr lang="fr-FR" sz="4400" dirty="0" smtClean="0">
                <a:latin typeface="Arial Rounded MT Bold" pitchFamily="34" charset="0"/>
              </a:rPr>
              <a:t> la </a:t>
            </a:r>
            <a:r>
              <a:rPr lang="fr-FR" sz="4400" dirty="0" err="1" smtClean="0">
                <a:latin typeface="Arial Rounded MT Bold" pitchFamily="34" charset="0"/>
              </a:rPr>
              <a:t>anlè</a:t>
            </a:r>
            <a:endParaRPr lang="en-US" sz="4400" dirty="0" smtClean="0">
              <a:latin typeface="Arial Rounded MT Bold" pitchFamily="34" charset="0"/>
            </a:endParaRPr>
          </a:p>
          <a:p>
            <a:pPr marL="0" indent="0" algn="ctr">
              <a:buNone/>
            </a:pPr>
            <a:r>
              <a:rPr lang="fr-FR" sz="4400" dirty="0" smtClean="0">
                <a:latin typeface="Arial Rounded MT Bold" pitchFamily="34" charset="0"/>
              </a:rPr>
              <a:t>L-a </a:t>
            </a:r>
            <a:r>
              <a:rPr lang="fr-FR" sz="4400" dirty="0" err="1" smtClean="0">
                <a:latin typeface="Arial Rounded MT Bold" pitchFamily="34" charset="0"/>
              </a:rPr>
              <a:t>resevoua</a:t>
            </a:r>
            <a:r>
              <a:rPr lang="fr-FR" sz="4400" dirty="0" smtClean="0">
                <a:latin typeface="Arial Rounded MT Bold" pitchFamily="34" charset="0"/>
              </a:rPr>
              <a:t>-m.</a:t>
            </a:r>
            <a:endParaRPr lang="en-US" sz="4400" dirty="0" smtClean="0">
              <a:latin typeface="Arial Rounded MT Bold" pitchFamily="34" charset="0"/>
            </a:endParaRPr>
          </a:p>
          <a:p>
            <a:pPr marL="0" indent="0" algn="ctr">
              <a:buNone/>
            </a:pPr>
            <a:r>
              <a:rPr lang="fr-FR" sz="4400" dirty="0" smtClean="0">
                <a:latin typeface="Arial Rounded MT Bold" pitchFamily="34" charset="0"/>
              </a:rPr>
              <a:t>Amou te </a:t>
            </a:r>
            <a:r>
              <a:rPr lang="fr-FR" sz="4400" dirty="0" err="1" smtClean="0">
                <a:latin typeface="Arial Rounded MT Bold" pitchFamily="34" charset="0"/>
              </a:rPr>
              <a:t>leve</a:t>
            </a:r>
            <a:r>
              <a:rPr lang="fr-FR" sz="4400" dirty="0" smtClean="0">
                <a:latin typeface="Arial Rounded MT Bold" pitchFamily="34" charset="0"/>
              </a:rPr>
              <a:t>-m nan </a:t>
            </a:r>
            <a:r>
              <a:rPr lang="fr-FR" sz="4400" dirty="0" err="1" smtClean="0">
                <a:latin typeface="Arial Rounded MT Bold" pitchFamily="34" charset="0"/>
              </a:rPr>
              <a:t>malè</a:t>
            </a:r>
            <a:endParaRPr lang="en-US" sz="4400" dirty="0" smtClean="0">
              <a:latin typeface="Arial Rounded MT Bold" pitchFamily="34" charset="0"/>
            </a:endParaRPr>
          </a:p>
          <a:p>
            <a:pPr marL="0" indent="0" algn="ctr">
              <a:buNone/>
            </a:pPr>
            <a:r>
              <a:rPr lang="fr-FR" sz="4400" dirty="0" smtClean="0">
                <a:latin typeface="Arial Rounded MT Bold" pitchFamily="34" charset="0"/>
              </a:rPr>
              <a:t>A la gnou </a:t>
            </a:r>
            <a:r>
              <a:rPr lang="fr-FR" sz="4400" dirty="0" err="1" smtClean="0">
                <a:latin typeface="Arial Rounded MT Bold" pitchFamily="34" charset="0"/>
              </a:rPr>
              <a:t>jou</a:t>
            </a:r>
            <a:r>
              <a:rPr lang="fr-FR" sz="4400" dirty="0" smtClean="0">
                <a:latin typeface="Arial Rounded MT Bold" pitchFamily="34" charset="0"/>
              </a:rPr>
              <a:t> !</a:t>
            </a:r>
            <a:endParaRPr lang="en-US" sz="4400" dirty="0" smtClean="0">
              <a:latin typeface="Arial Rounded MT Bold" pitchFamily="34" charset="0"/>
            </a:endParaRPr>
          </a:p>
          <a:p>
            <a:pPr marL="0" indent="0" algn="ctr">
              <a:buNone/>
            </a:pPr>
            <a:r>
              <a:rPr lang="fr-FR" sz="4400" dirty="0" smtClean="0">
                <a:latin typeface="Arial Rounded MT Bold" pitchFamily="34" charset="0"/>
              </a:rPr>
              <a:t>Pat gin </a:t>
            </a:r>
            <a:r>
              <a:rPr lang="fr-FR" sz="4400" dirty="0" err="1" smtClean="0">
                <a:latin typeface="Arial Rounded MT Bold" pitchFamily="34" charset="0"/>
              </a:rPr>
              <a:t>lòt</a:t>
            </a:r>
            <a:r>
              <a:rPr lang="fr-FR" sz="4400" dirty="0" smtClean="0">
                <a:latin typeface="Arial Rounded MT Bold" pitchFamily="34" charset="0"/>
              </a:rPr>
              <a:t> </a:t>
            </a:r>
            <a:r>
              <a:rPr lang="fr-FR" sz="4400" dirty="0" err="1" smtClean="0">
                <a:latin typeface="Arial Rounded MT Bold" pitchFamily="34" charset="0"/>
              </a:rPr>
              <a:t>ed</a:t>
            </a:r>
            <a:r>
              <a:rPr lang="fr-FR" sz="4400" dirty="0" smtClean="0">
                <a:latin typeface="Arial Rounded MT Bold" pitchFamily="34" charset="0"/>
              </a:rPr>
              <a:t> sou tout la </a:t>
            </a:r>
            <a:r>
              <a:rPr lang="fr-FR" sz="4400" dirty="0" err="1" smtClean="0">
                <a:latin typeface="Arial Rounded MT Bold" pitchFamily="34" charset="0"/>
              </a:rPr>
              <a:t>tè</a:t>
            </a:r>
            <a:r>
              <a:rPr lang="fr-FR" sz="4400" dirty="0" smtClean="0">
                <a:latin typeface="Arial Rounded MT Bold" pitchFamily="34" charset="0"/>
              </a:rPr>
              <a:t>,</a:t>
            </a:r>
            <a:endParaRPr lang="en-US" sz="4400" dirty="0" smtClean="0">
              <a:latin typeface="Arial Rounded MT Bold" pitchFamily="34" charset="0"/>
            </a:endParaRPr>
          </a:p>
          <a:p>
            <a:pPr marL="0" indent="0" algn="ctr">
              <a:buNone/>
            </a:pPr>
            <a:r>
              <a:rPr lang="en-US" sz="4400" dirty="0" err="1" smtClean="0">
                <a:latin typeface="Arial Rounded MT Bold" pitchFamily="34" charset="0"/>
              </a:rPr>
              <a:t>ki</a:t>
            </a:r>
            <a:r>
              <a:rPr lang="en-US" sz="4400" dirty="0" smtClean="0">
                <a:latin typeface="Arial Rounded MT Bold" pitchFamily="34" charset="0"/>
              </a:rPr>
              <a:t> </a:t>
            </a:r>
            <a:r>
              <a:rPr lang="en-US" sz="4400" dirty="0" err="1" smtClean="0">
                <a:latin typeface="Arial Rounded MT Bold" pitchFamily="34" charset="0"/>
              </a:rPr>
              <a:t>gran</a:t>
            </a:r>
            <a:r>
              <a:rPr lang="en-US" sz="4400" dirty="0" smtClean="0">
                <a:latin typeface="Arial Rounded MT Bold" pitchFamily="34" charset="0"/>
              </a:rPr>
              <a:t> </a:t>
            </a:r>
            <a:r>
              <a:rPr lang="en-US" sz="4400" dirty="0" err="1" smtClean="0">
                <a:latin typeface="Arial Rounded MT Bold" pitchFamily="34" charset="0"/>
              </a:rPr>
              <a:t>amou</a:t>
            </a:r>
            <a:r>
              <a:rPr lang="en-US" sz="4400" dirty="0" smtClean="0">
                <a:latin typeface="Arial Rounded MT Bold" pitchFamily="34" charset="0"/>
              </a:rPr>
              <a:t>.</a:t>
            </a:r>
            <a:endParaRPr lang="en-US" sz="4400"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lin ang="5400000" scaled="1"/>
            <a:tileRect/>
          </a:gradFill>
        </p:spPr>
        <p:txBody>
          <a:bodyPr>
            <a:normAutofit/>
          </a:bodyPr>
          <a:lstStyle/>
          <a:p>
            <a:pPr marL="0" indent="0" algn="ctr">
              <a:buNone/>
            </a:pPr>
            <a:r>
              <a:rPr lang="fr-FR" sz="4400" dirty="0" err="1" smtClean="0">
                <a:latin typeface="Arial Rounded MT Bold" pitchFamily="34" charset="0"/>
              </a:rPr>
              <a:t>Ke</a:t>
            </a:r>
            <a:endParaRPr lang="en-US" sz="4400" dirty="0" smtClean="0">
              <a:latin typeface="Arial Rounded MT Bold" pitchFamily="34" charset="0"/>
            </a:endParaRPr>
          </a:p>
          <a:p>
            <a:pPr marL="0" indent="0" algn="ctr">
              <a:buNone/>
            </a:pPr>
            <a:r>
              <a:rPr lang="fr-FR" sz="4400" dirty="0" err="1" smtClean="0">
                <a:solidFill>
                  <a:srgbClr val="0000FF"/>
                </a:solidFill>
                <a:latin typeface="Arial Rounded MT Bold" pitchFamily="34" charset="0"/>
              </a:rPr>
              <a:t>Ki</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gran</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amou</a:t>
            </a:r>
            <a:r>
              <a:rPr lang="fr-FR" sz="4400" dirty="0" smtClean="0">
                <a:solidFill>
                  <a:srgbClr val="0000FF"/>
                </a:solidFill>
                <a:latin typeface="Arial Rounded MT Bold" pitchFamily="34" charset="0"/>
              </a:rPr>
              <a:t> </a:t>
            </a:r>
            <a:endParaRPr lang="fr-FR" sz="4400" dirty="0" smtClean="0">
              <a:solidFill>
                <a:srgbClr val="0000FF"/>
              </a:solidFill>
              <a:latin typeface="Arial Rounded MT Bold" pitchFamily="34" charset="0"/>
            </a:endParaRPr>
          </a:p>
          <a:p>
            <a:pPr marL="0" indent="0" algn="ctr">
              <a:buNone/>
            </a:pPr>
            <a:r>
              <a:rPr lang="fr-FR" sz="4400" dirty="0" smtClean="0">
                <a:solidFill>
                  <a:srgbClr val="0000FF"/>
                </a:solidFill>
                <a:latin typeface="Arial Rounded MT Bold" pitchFamily="34" charset="0"/>
              </a:rPr>
              <a:t>pou </a:t>
            </a:r>
            <a:r>
              <a:rPr lang="fr-FR" sz="4400" dirty="0" err="1" smtClean="0">
                <a:solidFill>
                  <a:srgbClr val="0000FF"/>
                </a:solidFill>
                <a:latin typeface="Arial Rounded MT Bold" pitchFamily="34" charset="0"/>
              </a:rPr>
              <a:t>rachte</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nanm</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mouin</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a:p>
            <a:pPr marL="0" indent="0" algn="ctr">
              <a:buNone/>
            </a:pPr>
            <a:r>
              <a:rPr lang="fr-FR" sz="4400" dirty="0" err="1" smtClean="0">
                <a:solidFill>
                  <a:srgbClr val="0000FF"/>
                </a:solidFill>
                <a:latin typeface="Arial Rounded MT Bold" pitchFamily="34" charset="0"/>
              </a:rPr>
              <a:t>Ki</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gran</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amou</a:t>
            </a:r>
            <a:r>
              <a:rPr lang="fr-FR" sz="4400" dirty="0" smtClean="0">
                <a:solidFill>
                  <a:srgbClr val="0000FF"/>
                </a:solidFill>
                <a:latin typeface="Arial Rounded MT Bold" pitchFamily="34" charset="0"/>
              </a:rPr>
              <a:t> pou </a:t>
            </a:r>
            <a:r>
              <a:rPr lang="fr-FR" sz="4400" dirty="0" err="1" smtClean="0">
                <a:solidFill>
                  <a:srgbClr val="0000FF"/>
                </a:solidFill>
                <a:latin typeface="Arial Rounded MT Bold" pitchFamily="34" charset="0"/>
              </a:rPr>
              <a:t>geri</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kè</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mouin</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a:p>
            <a:pPr marL="0" indent="0" algn="ctr">
              <a:buNone/>
            </a:pPr>
            <a:r>
              <a:rPr lang="fr-FR" sz="4400" dirty="0" smtClean="0">
                <a:solidFill>
                  <a:srgbClr val="0000FF"/>
                </a:solidFill>
                <a:latin typeface="Arial Rounded MT Bold" pitchFamily="34" charset="0"/>
              </a:rPr>
              <a:t>Amou sa </a:t>
            </a:r>
            <a:r>
              <a:rPr lang="fr-FR" sz="4400" dirty="0" err="1" smtClean="0">
                <a:solidFill>
                  <a:srgbClr val="0000FF"/>
                </a:solidFill>
                <a:latin typeface="Arial Rounded MT Bold" pitchFamily="34" charset="0"/>
              </a:rPr>
              <a:t>voye</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segne</a:t>
            </a:r>
            <a:r>
              <a:rPr lang="fr-FR" sz="4400" dirty="0" smtClean="0">
                <a:solidFill>
                  <a:srgbClr val="0000FF"/>
                </a:solidFill>
                <a:latin typeface="Arial Rounded MT Bold" pitchFamily="34" charset="0"/>
              </a:rPr>
              <a:t>-m </a:t>
            </a:r>
            <a:r>
              <a:rPr lang="fr-FR" sz="4400" dirty="0" err="1" smtClean="0">
                <a:solidFill>
                  <a:srgbClr val="0000FF"/>
                </a:solidFill>
                <a:latin typeface="Arial Rounded MT Bold" pitchFamily="34" charset="0"/>
              </a:rPr>
              <a:t>mouri</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a:p>
            <a:pPr marL="0" indent="0" algn="ctr">
              <a:buNone/>
            </a:pPr>
            <a:r>
              <a:rPr lang="fr-FR" sz="4400" dirty="0" err="1" smtClean="0">
                <a:solidFill>
                  <a:srgbClr val="0000FF"/>
                </a:solidFill>
                <a:latin typeface="Arial Rounded MT Bold" pitchFamily="34" charset="0"/>
              </a:rPr>
              <a:t>Ki</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gran</a:t>
            </a:r>
            <a:r>
              <a:rPr lang="fr-FR" sz="4400" dirty="0" smtClean="0">
                <a:solidFill>
                  <a:srgbClr val="0000FF"/>
                </a:solidFill>
                <a:latin typeface="Arial Rounded MT Bold" pitchFamily="34" charset="0"/>
              </a:rPr>
              <a:t> </a:t>
            </a:r>
            <a:r>
              <a:rPr lang="fr-FR" sz="4400" dirty="0" err="1" smtClean="0">
                <a:solidFill>
                  <a:srgbClr val="0000FF"/>
                </a:solidFill>
                <a:latin typeface="Arial Rounded MT Bold" pitchFamily="34" charset="0"/>
              </a:rPr>
              <a:t>amou</a:t>
            </a:r>
            <a:r>
              <a:rPr lang="fr-FR" sz="4400" dirty="0" smtClean="0">
                <a:solidFill>
                  <a:srgbClr val="0000FF"/>
                </a:solidFill>
                <a:latin typeface="Arial Rounded MT Bold" pitchFamily="34" charset="0"/>
              </a:rPr>
              <a:t> ! adore Sin Non Li</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4000" dirty="0" smtClean="0">
                <a:solidFill>
                  <a:srgbClr val="0000CC"/>
                </a:solidFill>
                <a:latin typeface="Arial Rounded MT Bold" pitchFamily="34" charset="0"/>
              </a:rPr>
              <a:t>LECTURE PSAUME </a:t>
            </a:r>
            <a:r>
              <a:rPr lang="fr-FR" sz="4000" dirty="0" smtClean="0">
                <a:solidFill>
                  <a:srgbClr val="0000CC"/>
                </a:solidFill>
                <a:latin typeface="Arial Rounded MT Bold" pitchFamily="34" charset="0"/>
              </a:rPr>
              <a:t>19</a:t>
            </a:r>
            <a:endParaRPr lang="en-US" sz="4000" dirty="0" smtClean="0">
              <a:solidFill>
                <a:srgbClr val="0000CC"/>
              </a:solidFill>
              <a:latin typeface="Arial Rounded MT Bold" pitchFamily="34" charset="0"/>
            </a:endParaRPr>
          </a:p>
          <a:p>
            <a:pPr algn="just"/>
            <a:r>
              <a:rPr lang="fr-FR" sz="4000" dirty="0" smtClean="0">
                <a:latin typeface="Arial Rounded MT Bold" pitchFamily="34" charset="0"/>
              </a:rPr>
              <a:t>Ps 19:1 ¶ Au chef des chantres. Psaume de David. </a:t>
            </a:r>
            <a:endParaRPr lang="en-US" sz="4000" dirty="0" smtClean="0">
              <a:latin typeface="Arial Rounded MT Bold" pitchFamily="34" charset="0"/>
            </a:endParaRPr>
          </a:p>
          <a:p>
            <a:pPr algn="just"/>
            <a:r>
              <a:rPr lang="fr-FR" sz="4000" dirty="0" smtClean="0">
                <a:solidFill>
                  <a:srgbClr val="0000FF"/>
                </a:solidFill>
                <a:latin typeface="Arial Rounded MT Bold" pitchFamily="34" charset="0"/>
              </a:rPr>
              <a:t>2 Les cieux racontent la gloire de Dieu, Et l'étendue manifeste l'œuvre de ses mains.</a:t>
            </a:r>
            <a:endParaRPr lang="en-US" sz="4000" dirty="0" smtClean="0">
              <a:solidFill>
                <a:srgbClr val="0000FF"/>
              </a:solidFill>
              <a:latin typeface="Arial Rounded MT Bold" pitchFamily="34" charset="0"/>
            </a:endParaRPr>
          </a:p>
          <a:p>
            <a:pPr algn="just"/>
            <a:r>
              <a:rPr lang="fr-FR" sz="4000" dirty="0" smtClean="0">
                <a:latin typeface="Arial Rounded MT Bold" pitchFamily="34" charset="0"/>
              </a:rPr>
              <a:t>3) Le jour en instruit un autre jour, La nuit en donne connaissance à une autre nuit</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lnSpcReduction="10000"/>
          </a:bodyPr>
          <a:lstStyle/>
          <a:p>
            <a:pPr algn="just"/>
            <a:r>
              <a:rPr lang="fr-FR" sz="4000" dirty="0" smtClean="0">
                <a:latin typeface="Arial Rounded MT Bold" pitchFamily="34" charset="0"/>
              </a:rPr>
              <a:t>4 </a:t>
            </a:r>
            <a:r>
              <a:rPr lang="fr-FR" sz="4000" dirty="0" smtClean="0">
                <a:latin typeface="Arial Rounded MT Bold" pitchFamily="34" charset="0"/>
              </a:rPr>
              <a:t>Ce n'est pas un langage, ce ne sont pas des paroles Dont le son ne soit point entendu:</a:t>
            </a:r>
            <a:endParaRPr lang="en-US" sz="4000" dirty="0" smtClean="0">
              <a:latin typeface="Arial Rounded MT Bold" pitchFamily="34" charset="0"/>
            </a:endParaRPr>
          </a:p>
          <a:p>
            <a:pPr algn="just"/>
            <a:r>
              <a:rPr lang="fr-FR" sz="4000" dirty="0" smtClean="0">
                <a:solidFill>
                  <a:srgbClr val="0000FF"/>
                </a:solidFill>
                <a:latin typeface="Arial Rounded MT Bold" pitchFamily="34" charset="0"/>
              </a:rPr>
              <a:t>5 Leur retentissement parcourt toute la terre, Leurs accents vont aux extrémités du monde, Où il a dressé une tente pour le soleil.</a:t>
            </a:r>
            <a:endParaRPr lang="en-US" sz="4000" dirty="0" smtClean="0">
              <a:solidFill>
                <a:srgbClr val="0000FF"/>
              </a:solidFill>
              <a:latin typeface="Arial Rounded MT Bold" pitchFamily="34" charset="0"/>
            </a:endParaRPr>
          </a:p>
          <a:p>
            <a:pPr algn="just"/>
            <a:r>
              <a:rPr lang="fr-FR" sz="4000" dirty="0" smtClean="0">
                <a:latin typeface="Arial Rounded MT Bold" pitchFamily="34" charset="0"/>
              </a:rPr>
              <a:t>6 </a:t>
            </a:r>
            <a:r>
              <a:rPr lang="fr-FR" sz="4000" dirty="0" smtClean="0">
                <a:latin typeface="Arial Rounded MT Bold" pitchFamily="34" charset="0"/>
              </a:rPr>
              <a:t>Et le soleil, semblable à un époux qui sort de sa chambre, S'élance dans la carrière avec la joie d'un héros</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4000" dirty="0" smtClean="0">
                <a:latin typeface="Arial Rounded MT Bold" pitchFamily="34" charset="0"/>
              </a:rPr>
              <a:t>7 </a:t>
            </a:r>
            <a:r>
              <a:rPr lang="fr-FR" sz="4000" dirty="0" smtClean="0">
                <a:latin typeface="Arial Rounded MT Bold" pitchFamily="34" charset="0"/>
              </a:rPr>
              <a:t>Il se lève à une extrémité des cieux, Et achève sa course à l'autre extrémité: Rien ne se dérobe à sa chaleur.</a:t>
            </a:r>
            <a:endParaRPr lang="en-US" sz="4000" dirty="0" smtClean="0">
              <a:latin typeface="Arial Rounded MT Bold" pitchFamily="34" charset="0"/>
            </a:endParaRPr>
          </a:p>
          <a:p>
            <a:pPr algn="just"/>
            <a:r>
              <a:rPr lang="fr-FR" sz="4000" dirty="0" smtClean="0">
                <a:solidFill>
                  <a:srgbClr val="0000FF"/>
                </a:solidFill>
                <a:latin typeface="Arial Rounded MT Bold" pitchFamily="34" charset="0"/>
              </a:rPr>
              <a:t>8 La loi de l'Éternel est parfaite, elle restaure l'âme; Le témoignage de l'Éternel est véritable, il rend sage l'ignorant</a:t>
            </a:r>
            <a:r>
              <a:rPr lang="fr-FR" sz="4000" dirty="0" smtClean="0">
                <a:solidFill>
                  <a:srgbClr val="0000FF"/>
                </a:solidFill>
                <a:latin typeface="Arial Rounded MT Bold" pitchFamily="34" charset="0"/>
              </a:rPr>
              <a:t>.</a:t>
            </a:r>
            <a:endParaRPr lang="en-US" sz="4000" dirty="0" smtClean="0">
              <a:solidFill>
                <a:srgbClr val="0000FF"/>
              </a:solidFill>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4000" dirty="0" smtClean="0">
                <a:latin typeface="Arial Rounded MT Bold" pitchFamily="34" charset="0"/>
              </a:rPr>
              <a:t>9 </a:t>
            </a:r>
            <a:r>
              <a:rPr lang="fr-FR" sz="4000" dirty="0" smtClean="0">
                <a:latin typeface="Arial Rounded MT Bold" pitchFamily="34" charset="0"/>
              </a:rPr>
              <a:t>Les ordonnances de l'Éternel sont droites, elles réjouissent le cœur; Les commandements de l'Éternel sont purs, ils éclairent les yeux.</a:t>
            </a:r>
            <a:endParaRPr lang="en-US" sz="4000" dirty="0" smtClean="0">
              <a:latin typeface="Arial Rounded MT Bold" pitchFamily="34" charset="0"/>
            </a:endParaRPr>
          </a:p>
          <a:p>
            <a:pPr algn="just"/>
            <a:r>
              <a:rPr lang="fr-FR" sz="4000" dirty="0" smtClean="0">
                <a:solidFill>
                  <a:srgbClr val="0000FF"/>
                </a:solidFill>
                <a:latin typeface="Arial Rounded MT Bold" pitchFamily="34" charset="0"/>
              </a:rPr>
              <a:t>10 La crainte de l'Éternel est pure, elle subsiste à toujours; Les jugements de l'Éternel sont vrais, ils sont tous justes</a:t>
            </a:r>
            <a:r>
              <a:rPr lang="fr-FR" sz="4000" dirty="0" smtClean="0">
                <a:solidFill>
                  <a:srgbClr val="0000FF"/>
                </a:solidFill>
                <a:latin typeface="Arial Rounded MT Bold" pitchFamily="34" charset="0"/>
              </a:rPr>
              <a:t>.</a:t>
            </a:r>
            <a:endParaRPr lang="en-US" sz="4000" dirty="0" smtClean="0">
              <a:solidFill>
                <a:srgbClr val="0000FF"/>
              </a:solidFill>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4000" dirty="0" smtClean="0">
                <a:latin typeface="Arial Rounded MT Bold" pitchFamily="34" charset="0"/>
              </a:rPr>
              <a:t>11 </a:t>
            </a:r>
            <a:r>
              <a:rPr lang="fr-FR" sz="4000" dirty="0" smtClean="0">
                <a:latin typeface="Arial Rounded MT Bold" pitchFamily="34" charset="0"/>
              </a:rPr>
              <a:t>Ils sont plus précieux que l'or, que beaucoup d'or fin; Ils sont plus doux que le miel, que celui qui coule des rayons.</a:t>
            </a:r>
            <a:endParaRPr lang="en-US" sz="4000" dirty="0" smtClean="0">
              <a:latin typeface="Arial Rounded MT Bold" pitchFamily="34" charset="0"/>
            </a:endParaRPr>
          </a:p>
          <a:p>
            <a:pPr algn="just"/>
            <a:r>
              <a:rPr lang="fr-FR" sz="4000" dirty="0" smtClean="0">
                <a:solidFill>
                  <a:srgbClr val="0000FF"/>
                </a:solidFill>
                <a:latin typeface="Arial Rounded MT Bold" pitchFamily="34" charset="0"/>
              </a:rPr>
              <a:t>12 Ton serviteur aussi en reçoit instruction; Pour qui les observe la récompense est grande.</a:t>
            </a:r>
            <a:endParaRPr lang="en-US" sz="4000" dirty="0" smtClean="0">
              <a:solidFill>
                <a:srgbClr val="0000FF"/>
              </a:solidFill>
              <a:latin typeface="Arial Rounded MT Bold" pitchFamily="34" charset="0"/>
            </a:endParaRPr>
          </a:p>
          <a:p>
            <a:pPr algn="just"/>
            <a:r>
              <a:rPr lang="fr-FR" sz="4000" dirty="0" smtClean="0">
                <a:latin typeface="Arial Rounded MT Bold" pitchFamily="34" charset="0"/>
              </a:rPr>
              <a:t>13 Qui connaît ses égarements? Pardonne-moi ceux que j'ignore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4000" dirty="0" smtClean="0">
                <a:latin typeface="Arial Rounded MT Bold" pitchFamily="34" charset="0"/>
              </a:rPr>
              <a:t>14 </a:t>
            </a:r>
            <a:r>
              <a:rPr lang="fr-FR" sz="4000" dirty="0" smtClean="0">
                <a:latin typeface="Arial Rounded MT Bold" pitchFamily="34" charset="0"/>
              </a:rPr>
              <a:t>Préserve aussi ton serviteur des orgueilleux; Qu'ils ne dominent point sur moi! Alors je serai intègre, innocent de grands péchés.</a:t>
            </a:r>
            <a:endParaRPr lang="en-US" sz="4000" dirty="0" smtClean="0">
              <a:latin typeface="Arial Rounded MT Bold" pitchFamily="34" charset="0"/>
            </a:endParaRPr>
          </a:p>
          <a:p>
            <a:pPr algn="just"/>
            <a:r>
              <a:rPr lang="fr-FR" sz="4000" dirty="0" smtClean="0">
                <a:solidFill>
                  <a:srgbClr val="0000FF"/>
                </a:solidFill>
                <a:latin typeface="Arial Rounded MT Bold" pitchFamily="34" charset="0"/>
              </a:rPr>
              <a:t>15 Reçois favorablement les paroles de ma bouche Et les sentiments de mon cœur, O Éternel, mon rocher et mon libérateur</a:t>
            </a:r>
            <a:r>
              <a:rPr lang="fr-FR" sz="4000" dirty="0" smtClean="0">
                <a:solidFill>
                  <a:srgbClr val="0000FF"/>
                </a:solidFill>
                <a:latin typeface="Arial Rounded MT Bold" pitchFamily="34" charset="0"/>
              </a:rPr>
              <a:t>!                        </a:t>
            </a:r>
            <a:r>
              <a:rPr lang="fr-FR" sz="4000" dirty="0" smtClean="0">
                <a:solidFill>
                  <a:srgbClr val="C00000"/>
                </a:solidFill>
                <a:latin typeface="Arial Rounded MT Bold" pitchFamily="34" charset="0"/>
              </a:rPr>
              <a:t>AMEN!</a:t>
            </a:r>
            <a:endParaRPr lang="en-US" sz="4000" dirty="0">
              <a:solidFill>
                <a:srgbClr val="C00000"/>
              </a:solidFill>
              <a:latin typeface="Arial Rounded MT Bold"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4">
              <a:lumMod val="60000"/>
              <a:lumOff val="4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800" dirty="0" smtClean="0">
                <a:solidFill>
                  <a:srgbClr val="C00000"/>
                </a:solidFill>
                <a:latin typeface="Copperplate Gothic Bold" pitchFamily="34" charset="0"/>
              </a:rPr>
              <a:t>DOXOLOGIE</a:t>
            </a:r>
            <a:endParaRPr lang="en-US" sz="4800" dirty="0" smtClean="0">
              <a:solidFill>
                <a:srgbClr val="C00000"/>
              </a:solidFill>
              <a:latin typeface="Copperplate Gothic Bold" pitchFamily="34" charset="0"/>
            </a:endParaRPr>
          </a:p>
          <a:p>
            <a:pPr algn="ctr">
              <a:buNone/>
            </a:pPr>
            <a:r>
              <a:rPr lang="fr-FR" sz="4000" b="1" dirty="0" smtClean="0">
                <a:solidFill>
                  <a:srgbClr val="0000FF"/>
                </a:solidFill>
              </a:rPr>
              <a:t>2 Fr. CE:  </a:t>
            </a:r>
            <a:r>
              <a:rPr lang="fr-FR" sz="4000" b="1" u="sng" dirty="0" smtClean="0">
                <a:solidFill>
                  <a:srgbClr val="0000FF"/>
                </a:solidFill>
              </a:rPr>
              <a:t>Grand Dieu, Nous te </a:t>
            </a:r>
            <a:r>
              <a:rPr lang="fr-FR" sz="4000" b="1" u="sng" dirty="0" err="1" smtClean="0">
                <a:solidFill>
                  <a:srgbClr val="0000FF"/>
                </a:solidFill>
              </a:rPr>
              <a:t>benissons</a:t>
            </a:r>
            <a:endParaRPr lang="en-US" sz="4000" dirty="0" smtClean="0">
              <a:solidFill>
                <a:srgbClr val="0000FF"/>
              </a:solidFill>
            </a:endParaRPr>
          </a:p>
          <a:p>
            <a:pPr algn="ctr">
              <a:buNone/>
            </a:pPr>
            <a:r>
              <a:rPr lang="fr-FR" sz="4000" dirty="0" smtClean="0">
                <a:solidFill>
                  <a:srgbClr val="0000FF"/>
                </a:solidFill>
                <a:latin typeface="Arial Rounded MT Bold" pitchFamily="34" charset="0"/>
              </a:rPr>
              <a:t>1-</a:t>
            </a:r>
            <a:endParaRPr lang="en-US" sz="4000" dirty="0" smtClean="0">
              <a:solidFill>
                <a:srgbClr val="0000FF"/>
              </a:solidFill>
              <a:latin typeface="Arial Rounded MT Bold" pitchFamily="34" charset="0"/>
            </a:endParaRPr>
          </a:p>
          <a:p>
            <a:pPr algn="ctr">
              <a:buNone/>
            </a:pPr>
            <a:r>
              <a:rPr lang="fr-FR" sz="4000" dirty="0" smtClean="0">
                <a:solidFill>
                  <a:schemeClr val="tx1"/>
                </a:solidFill>
                <a:latin typeface="Arial Rounded MT Bold" pitchFamily="34" charset="0"/>
              </a:rPr>
              <a:t>Grand Dieu, nous te bénissons,</a:t>
            </a:r>
            <a:endParaRPr lang="en-US" sz="4000" dirty="0" smtClean="0">
              <a:solidFill>
                <a:schemeClr val="tx1"/>
              </a:solidFill>
              <a:latin typeface="Arial Rounded MT Bold" pitchFamily="34" charset="0"/>
            </a:endParaRPr>
          </a:p>
          <a:p>
            <a:pPr algn="ctr">
              <a:buNone/>
            </a:pPr>
            <a:r>
              <a:rPr lang="fr-FR" sz="4000" dirty="0" smtClean="0">
                <a:solidFill>
                  <a:schemeClr val="tx1"/>
                </a:solidFill>
                <a:latin typeface="Arial Rounded MT Bold" pitchFamily="34" charset="0"/>
              </a:rPr>
              <a:t>Nous célébrons tes louanges!</a:t>
            </a:r>
            <a:endParaRPr lang="en-US" sz="4000" dirty="0" smtClean="0">
              <a:solidFill>
                <a:schemeClr val="tx1"/>
              </a:solidFill>
              <a:latin typeface="Arial Rounded MT Bold" pitchFamily="34" charset="0"/>
            </a:endParaRPr>
          </a:p>
          <a:p>
            <a:pPr algn="ctr">
              <a:buNone/>
            </a:pPr>
            <a:r>
              <a:rPr lang="fr-FR" sz="4000" dirty="0" smtClean="0">
                <a:solidFill>
                  <a:schemeClr val="tx1"/>
                </a:solidFill>
                <a:latin typeface="Arial Rounded MT Bold" pitchFamily="34" charset="0"/>
              </a:rPr>
              <a:t>Eternel, nous t’exaltons,</a:t>
            </a:r>
            <a:endParaRPr lang="en-US" sz="4000" dirty="0" smtClean="0">
              <a:solidFill>
                <a:schemeClr val="tx1"/>
              </a:solidFill>
              <a:latin typeface="Arial Rounded MT Bold" pitchFamily="34" charset="0"/>
            </a:endParaRPr>
          </a:p>
          <a:p>
            <a:pPr algn="ctr">
              <a:buNone/>
            </a:pPr>
            <a:r>
              <a:rPr lang="fr-FR" sz="4000" dirty="0" smtClean="0">
                <a:solidFill>
                  <a:schemeClr val="tx1"/>
                </a:solidFill>
                <a:latin typeface="Arial Rounded MT Bold" pitchFamily="34" charset="0"/>
              </a:rPr>
              <a:t>De concert avec les anges;</a:t>
            </a:r>
            <a:endParaRPr lang="en-US" sz="4000" dirty="0" smtClean="0">
              <a:solidFill>
                <a:schemeClr val="tx1"/>
              </a:solidFill>
              <a:latin typeface="Arial Rounded MT Bold" pitchFamily="34" charset="0"/>
            </a:endParaRPr>
          </a:p>
          <a:p>
            <a:pPr algn="ctr">
              <a:buNone/>
            </a:pPr>
            <a:r>
              <a:rPr lang="fr-FR" sz="4000" dirty="0" smtClean="0">
                <a:solidFill>
                  <a:srgbClr val="0000FF"/>
                </a:solidFill>
                <a:latin typeface="Arial Rounded MT Bold" pitchFamily="34" charset="0"/>
              </a:rPr>
              <a:t>Et prosternés devant Toi,</a:t>
            </a:r>
            <a:endParaRPr lang="en-US" sz="4000" dirty="0" smtClean="0">
              <a:solidFill>
                <a:srgbClr val="0000FF"/>
              </a:solidFill>
              <a:latin typeface="Arial Rounded MT Bold" pitchFamily="34" charset="0"/>
            </a:endParaRPr>
          </a:p>
          <a:p>
            <a:pPr algn="ctr">
              <a:buNone/>
            </a:pPr>
            <a:r>
              <a:rPr lang="fr-FR" sz="4000" dirty="0" smtClean="0">
                <a:solidFill>
                  <a:srgbClr val="0000FF"/>
                </a:solidFill>
                <a:latin typeface="Arial Rounded MT Bold" pitchFamily="34" charset="0"/>
              </a:rPr>
              <a:t>Nous T’adorons, ô grand Roi! </a:t>
            </a:r>
            <a:r>
              <a:rPr lang="fr-FR" sz="4000" dirty="0" smtClean="0">
                <a:solidFill>
                  <a:schemeClr val="tx1"/>
                </a:solidFill>
                <a:latin typeface="Arial Rounded MT Bold" pitchFamily="34" charset="0"/>
              </a:rPr>
              <a:t>(bis</a:t>
            </a:r>
            <a:r>
              <a:rPr lang="fr-FR" sz="4000" dirty="0" smtClean="0">
                <a:solidFill>
                  <a:schemeClr val="tx1"/>
                </a:solidFill>
                <a:latin typeface="Arial Rounded MT Bold" pitchFamily="34" charset="0"/>
              </a:rPr>
              <a:t>)</a:t>
            </a:r>
            <a:endParaRPr lang="en-US" sz="4000" dirty="0" smtClean="0">
              <a:solidFill>
                <a:schemeClr val="tx1"/>
              </a:solidFill>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4">
              <a:lumMod val="60000"/>
              <a:lumOff val="4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800" dirty="0" smtClean="0">
                <a:solidFill>
                  <a:srgbClr val="C00000"/>
                </a:solidFill>
                <a:latin typeface="Copperplate Gothic Bold" pitchFamily="34" charset="0"/>
              </a:rPr>
              <a:t>DOXOLOGIE</a:t>
            </a:r>
            <a:endParaRPr lang="en-US" sz="4800" dirty="0" smtClean="0">
              <a:solidFill>
                <a:srgbClr val="C00000"/>
              </a:solidFill>
              <a:latin typeface="Copperplate Gothic Bold" pitchFamily="34" charset="0"/>
            </a:endParaRPr>
          </a:p>
          <a:p>
            <a:pPr algn="ctr">
              <a:buNone/>
            </a:pPr>
            <a:r>
              <a:rPr lang="fr-FR" sz="4000" dirty="0" smtClean="0">
                <a:solidFill>
                  <a:srgbClr val="0000FF"/>
                </a:solidFill>
                <a:latin typeface="Arial Rounded MT Bold" pitchFamily="34" charset="0"/>
              </a:rPr>
              <a:t>4-</a:t>
            </a:r>
            <a:endParaRPr lang="en-US" sz="4000" dirty="0" smtClean="0">
              <a:solidFill>
                <a:srgbClr val="0000FF"/>
              </a:solidFill>
              <a:latin typeface="Arial Rounded MT Bold" pitchFamily="34" charset="0"/>
            </a:endParaRPr>
          </a:p>
          <a:p>
            <a:pPr algn="ctr">
              <a:buNone/>
            </a:pPr>
            <a:r>
              <a:rPr lang="fr-FR" sz="4000" dirty="0" smtClean="0">
                <a:solidFill>
                  <a:schemeClr val="tx1"/>
                </a:solidFill>
                <a:latin typeface="Arial Rounded MT Bold" pitchFamily="34" charset="0"/>
              </a:rPr>
              <a:t>Gloire soit au Saint Esprit!</a:t>
            </a:r>
            <a:endParaRPr lang="en-US" sz="4000" dirty="0" smtClean="0">
              <a:solidFill>
                <a:schemeClr val="tx1"/>
              </a:solidFill>
              <a:latin typeface="Arial Rounded MT Bold" pitchFamily="34" charset="0"/>
            </a:endParaRPr>
          </a:p>
          <a:p>
            <a:pPr algn="ctr">
              <a:buNone/>
            </a:pPr>
            <a:r>
              <a:rPr lang="fr-FR" sz="4000" dirty="0" smtClean="0">
                <a:solidFill>
                  <a:schemeClr val="tx1"/>
                </a:solidFill>
                <a:latin typeface="Arial Rounded MT Bold" pitchFamily="34" charset="0"/>
              </a:rPr>
              <a:t>Gloire soit à Dieu le Père!</a:t>
            </a:r>
            <a:endParaRPr lang="en-US" sz="4000" dirty="0" smtClean="0">
              <a:solidFill>
                <a:schemeClr val="tx1"/>
              </a:solidFill>
              <a:latin typeface="Arial Rounded MT Bold" pitchFamily="34" charset="0"/>
            </a:endParaRPr>
          </a:p>
          <a:p>
            <a:pPr algn="ctr">
              <a:buNone/>
            </a:pPr>
            <a:r>
              <a:rPr lang="fr-FR" sz="4000" dirty="0" smtClean="0">
                <a:solidFill>
                  <a:schemeClr val="tx1"/>
                </a:solidFill>
                <a:latin typeface="Arial Rounded MT Bold" pitchFamily="34" charset="0"/>
              </a:rPr>
              <a:t>Gloire soit à Jésus-Christ,</a:t>
            </a:r>
            <a:endParaRPr lang="en-US" sz="4000" dirty="0" smtClean="0">
              <a:solidFill>
                <a:schemeClr val="tx1"/>
              </a:solidFill>
              <a:latin typeface="Arial Rounded MT Bold" pitchFamily="34" charset="0"/>
            </a:endParaRPr>
          </a:p>
          <a:p>
            <a:pPr algn="ctr">
              <a:buNone/>
            </a:pPr>
            <a:r>
              <a:rPr lang="fr-FR" sz="4000" dirty="0" smtClean="0">
                <a:solidFill>
                  <a:schemeClr val="tx1"/>
                </a:solidFill>
                <a:latin typeface="Arial Rounded MT Bold" pitchFamily="34" charset="0"/>
              </a:rPr>
              <a:t>Notre Sauveur notre Frère!</a:t>
            </a:r>
            <a:endParaRPr lang="en-US" sz="4000" dirty="0" smtClean="0">
              <a:solidFill>
                <a:schemeClr val="tx1"/>
              </a:solidFill>
              <a:latin typeface="Arial Rounded MT Bold" pitchFamily="34" charset="0"/>
            </a:endParaRPr>
          </a:p>
          <a:p>
            <a:pPr algn="ctr">
              <a:buNone/>
            </a:pPr>
            <a:r>
              <a:rPr lang="fr-FR" sz="4000" dirty="0" smtClean="0">
                <a:solidFill>
                  <a:srgbClr val="0000FF"/>
                </a:solidFill>
                <a:latin typeface="Arial Rounded MT Bold" pitchFamily="34" charset="0"/>
              </a:rPr>
              <a:t>Son immense charité,</a:t>
            </a:r>
            <a:endParaRPr lang="en-US" sz="4000" dirty="0" smtClean="0">
              <a:solidFill>
                <a:srgbClr val="0000FF"/>
              </a:solidFill>
              <a:latin typeface="Arial Rounded MT Bold" pitchFamily="34" charset="0"/>
            </a:endParaRPr>
          </a:p>
          <a:p>
            <a:pPr algn="ctr">
              <a:buNone/>
            </a:pPr>
            <a:r>
              <a:rPr lang="fr-FR" sz="4000" dirty="0" smtClean="0">
                <a:solidFill>
                  <a:srgbClr val="0000FF"/>
                </a:solidFill>
                <a:latin typeface="Arial Rounded MT Bold" pitchFamily="34" charset="0"/>
              </a:rPr>
              <a:t>Dure à perpétuité. </a:t>
            </a:r>
            <a:r>
              <a:rPr lang="fr-FR" sz="4000" dirty="0" smtClean="0">
                <a:solidFill>
                  <a:schemeClr val="tx1"/>
                </a:solidFill>
                <a:latin typeface="Arial Rounded MT Bold" pitchFamily="34" charset="0"/>
              </a:rPr>
              <a:t>(bis)</a:t>
            </a:r>
            <a:endParaRPr lang="en-US" sz="4000" dirty="0">
              <a:solidFill>
                <a:schemeClr val="tx1"/>
              </a:solidFill>
              <a:latin typeface="Arial Rounded MT Bold"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3200" b="1" dirty="0" smtClean="0">
                <a:solidFill>
                  <a:srgbClr val="0000FF"/>
                </a:solidFill>
                <a:latin typeface="Arial Rounded MT Bold" pitchFamily="34" charset="0"/>
              </a:rPr>
              <a:t>CHANT POUR LA GRANDE </a:t>
            </a:r>
            <a:r>
              <a:rPr lang="fr-FR" sz="3200" b="1" dirty="0" smtClean="0">
                <a:solidFill>
                  <a:srgbClr val="0000FF"/>
                </a:solidFill>
                <a:latin typeface="Arial Rounded MT Bold" pitchFamily="34" charset="0"/>
              </a:rPr>
              <a:t>PRIÈRE</a:t>
            </a:r>
            <a:endParaRPr lang="fr-FR" sz="3200" b="1" dirty="0" smtClean="0">
              <a:solidFill>
                <a:srgbClr val="0000FF"/>
              </a:solidFill>
            </a:endParaRPr>
          </a:p>
          <a:p>
            <a:pPr algn="ctr">
              <a:buNone/>
            </a:pPr>
            <a:r>
              <a:rPr lang="fr-FR" sz="3200" b="1" u="sng" dirty="0" smtClean="0">
                <a:solidFill>
                  <a:schemeClr val="tx1"/>
                </a:solidFill>
                <a:latin typeface="Arial Rounded MT Bold" pitchFamily="34" charset="0"/>
              </a:rPr>
              <a:t>33 Cr CE : </a:t>
            </a:r>
            <a:r>
              <a:rPr lang="fr-FR" sz="3200" b="1" u="sng" dirty="0" err="1" smtClean="0">
                <a:solidFill>
                  <a:schemeClr val="tx1"/>
                </a:solidFill>
                <a:latin typeface="Arial Rounded MT Bold" pitchFamily="34" charset="0"/>
              </a:rPr>
              <a:t>Segne</a:t>
            </a:r>
            <a:r>
              <a:rPr lang="fr-FR" sz="3200" b="1" u="sng" dirty="0" smtClean="0">
                <a:solidFill>
                  <a:schemeClr val="tx1"/>
                </a:solidFill>
                <a:latin typeface="Arial Rounded MT Bold" pitchFamily="34" charset="0"/>
              </a:rPr>
              <a:t> Pale </a:t>
            </a:r>
            <a:r>
              <a:rPr lang="fr-FR" sz="3200" b="1" u="sng" dirty="0" err="1" smtClean="0">
                <a:solidFill>
                  <a:schemeClr val="tx1"/>
                </a:solidFill>
                <a:latin typeface="Arial Rounded MT Bold" pitchFamily="34" charset="0"/>
              </a:rPr>
              <a:t>Mouin</a:t>
            </a:r>
            <a:r>
              <a:rPr lang="fr-FR" sz="3200" b="1" u="sng" dirty="0" smtClean="0">
                <a:solidFill>
                  <a:schemeClr val="tx1"/>
                </a:solidFill>
                <a:latin typeface="Arial Rounded MT Bold" pitchFamily="34" charset="0"/>
              </a:rPr>
              <a:t> Pou-m Pale</a:t>
            </a:r>
            <a:endParaRPr lang="en-US" sz="3200" dirty="0" smtClean="0">
              <a:solidFill>
                <a:schemeClr val="tx1"/>
              </a:solidFill>
              <a:latin typeface="Arial Rounded MT Bold" pitchFamily="34" charset="0"/>
            </a:endParaRPr>
          </a:p>
          <a:p>
            <a:pPr algn="ctr">
              <a:buNone/>
            </a:pPr>
            <a:r>
              <a:rPr lang="fr-FR" sz="4400" dirty="0" smtClean="0">
                <a:solidFill>
                  <a:srgbClr val="0000FF"/>
                </a:solidFill>
                <a:latin typeface="Arial Rounded MT Bold" pitchFamily="34" charset="0"/>
              </a:rPr>
              <a:t>1</a:t>
            </a:r>
            <a:endParaRPr lang="en-US" sz="4400" dirty="0" smtClean="0">
              <a:solidFill>
                <a:srgbClr val="0000FF"/>
              </a:solidFill>
              <a:latin typeface="Arial Rounded MT Bold" pitchFamily="34" charset="0"/>
            </a:endParaRPr>
          </a:p>
          <a:p>
            <a:pPr algn="ctr">
              <a:buNone/>
            </a:pPr>
            <a:r>
              <a:rPr lang="fr-FR" sz="4400" dirty="0" err="1" smtClean="0">
                <a:solidFill>
                  <a:schemeClr val="tx1"/>
                </a:solidFill>
                <a:latin typeface="Arial Rounded MT Bold" pitchFamily="34" charset="0"/>
              </a:rPr>
              <a:t>Segnè</a:t>
            </a:r>
            <a:r>
              <a:rPr lang="fr-FR" sz="4400" dirty="0" smtClean="0">
                <a:solidFill>
                  <a:schemeClr val="tx1"/>
                </a:solidFill>
                <a:latin typeface="Arial Rounded MT Bold" pitchFamily="34" charset="0"/>
              </a:rPr>
              <a:t> pale </a:t>
            </a:r>
            <a:r>
              <a:rPr lang="fr-FR" sz="4400" dirty="0" err="1" smtClean="0">
                <a:solidFill>
                  <a:schemeClr val="tx1"/>
                </a:solidFill>
                <a:latin typeface="Arial Rounded MT Bold" pitchFamily="34" charset="0"/>
              </a:rPr>
              <a:t>mouin</a:t>
            </a:r>
            <a:r>
              <a:rPr lang="fr-FR" sz="4400" dirty="0" smtClean="0">
                <a:solidFill>
                  <a:schemeClr val="tx1"/>
                </a:solidFill>
                <a:latin typeface="Arial Rounded MT Bold" pitchFamily="34" charset="0"/>
              </a:rPr>
              <a:t> pou-m pale</a:t>
            </a:r>
            <a:endParaRPr lang="en-US" sz="4400" dirty="0" smtClean="0">
              <a:solidFill>
                <a:schemeClr val="tx1"/>
              </a:solidFill>
              <a:latin typeface="Arial Rounded MT Bold" pitchFamily="34" charset="0"/>
            </a:endParaRPr>
          </a:p>
          <a:p>
            <a:pPr algn="ctr">
              <a:buNone/>
            </a:pPr>
            <a:r>
              <a:rPr lang="fr-FR" sz="4400" dirty="0" err="1" smtClean="0">
                <a:solidFill>
                  <a:schemeClr val="tx1"/>
                </a:solidFill>
                <a:latin typeface="Arial Rounded MT Bold" pitchFamily="34" charset="0"/>
              </a:rPr>
              <a:t>Tankou</a:t>
            </a:r>
            <a:r>
              <a:rPr lang="fr-FR" sz="4400" dirty="0" smtClean="0">
                <a:solidFill>
                  <a:schemeClr val="tx1"/>
                </a:solidFill>
                <a:latin typeface="Arial Rounded MT Bold" pitchFamily="34" charset="0"/>
              </a:rPr>
              <a:t> gnou </a:t>
            </a:r>
            <a:r>
              <a:rPr lang="fr-FR" sz="4400" dirty="0" err="1" smtClean="0">
                <a:solidFill>
                  <a:schemeClr val="tx1"/>
                </a:solidFill>
                <a:latin typeface="Arial Rounded MT Bold" pitchFamily="34" charset="0"/>
              </a:rPr>
              <a:t>eko</a:t>
            </a:r>
            <a:r>
              <a:rPr lang="fr-FR" sz="4400" dirty="0" smtClean="0">
                <a:solidFill>
                  <a:schemeClr val="tx1"/>
                </a:solidFill>
                <a:latin typeface="Arial Rounded MT Bold" pitchFamily="34" charset="0"/>
              </a:rPr>
              <a:t> voua ou </a:t>
            </a:r>
            <a:r>
              <a:rPr lang="fr-FR" sz="4400" dirty="0" err="1" smtClean="0">
                <a:solidFill>
                  <a:schemeClr val="tx1"/>
                </a:solidFill>
                <a:latin typeface="Arial Rounded MT Bold" pitchFamily="34" charset="0"/>
              </a:rPr>
              <a:t>minm</a:t>
            </a:r>
            <a:r>
              <a:rPr lang="fr-FR" sz="4400" dirty="0" smtClean="0">
                <a:solidFill>
                  <a:schemeClr val="tx1"/>
                </a:solidFill>
                <a:latin typeface="Arial Rounded MT Bold" pitchFamily="34" charset="0"/>
              </a:rPr>
              <a:t>.</a:t>
            </a:r>
            <a:endParaRPr lang="en-US" sz="4400" dirty="0" smtClean="0">
              <a:solidFill>
                <a:schemeClr val="tx1"/>
              </a:solidFill>
              <a:latin typeface="Arial Rounded MT Bold" pitchFamily="34" charset="0"/>
            </a:endParaRPr>
          </a:p>
          <a:p>
            <a:pPr algn="ctr">
              <a:buNone/>
            </a:pPr>
            <a:r>
              <a:rPr lang="fr-FR" sz="4400" dirty="0" err="1" smtClean="0">
                <a:solidFill>
                  <a:schemeClr val="tx1"/>
                </a:solidFill>
                <a:latin typeface="Arial Rounded MT Bold" pitchFamily="34" charset="0"/>
              </a:rPr>
              <a:t>Kite</a:t>
            </a:r>
            <a:r>
              <a:rPr lang="fr-FR" sz="4400" dirty="0" smtClean="0">
                <a:solidFill>
                  <a:schemeClr val="tx1"/>
                </a:solidFill>
                <a:latin typeface="Arial Rounded MT Bold" pitchFamily="34" charset="0"/>
              </a:rPr>
              <a:t>-m </a:t>
            </a:r>
            <a:r>
              <a:rPr lang="fr-FR" sz="4400" dirty="0" err="1" smtClean="0">
                <a:solidFill>
                  <a:schemeClr val="tx1"/>
                </a:solidFill>
                <a:latin typeface="Arial Rounded MT Bold" pitchFamily="34" charset="0"/>
              </a:rPr>
              <a:t>chache</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minm</a:t>
            </a:r>
            <a:r>
              <a:rPr lang="fr-FR" sz="4400" dirty="0" smtClean="0">
                <a:solidFill>
                  <a:schemeClr val="tx1"/>
                </a:solidFill>
                <a:latin typeface="Arial Rounded MT Bold" pitchFamily="34" charset="0"/>
              </a:rPr>
              <a:t> jan </a:t>
            </a:r>
            <a:r>
              <a:rPr lang="fr-FR" sz="4400" dirty="0" err="1" smtClean="0">
                <a:solidFill>
                  <a:schemeClr val="tx1"/>
                </a:solidFill>
                <a:latin typeface="Arial Rounded MT Bold" pitchFamily="34" charset="0"/>
              </a:rPr>
              <a:t>kon</a:t>
            </a:r>
            <a:r>
              <a:rPr lang="fr-FR" sz="4400" dirty="0" smtClean="0">
                <a:solidFill>
                  <a:schemeClr val="tx1"/>
                </a:solidFill>
                <a:latin typeface="Arial Rounded MT Bold" pitchFamily="34" charset="0"/>
              </a:rPr>
              <a:t> ou,</a:t>
            </a:r>
            <a:endParaRPr lang="en-US" sz="4400" dirty="0" smtClean="0">
              <a:solidFill>
                <a:schemeClr val="tx1"/>
              </a:solidFill>
              <a:latin typeface="Arial Rounded MT Bold" pitchFamily="34" charset="0"/>
            </a:endParaRPr>
          </a:p>
          <a:p>
            <a:pPr algn="ctr">
              <a:buNone/>
            </a:pPr>
            <a:r>
              <a:rPr lang="fr-FR" sz="4400" dirty="0" err="1" smtClean="0">
                <a:solidFill>
                  <a:schemeClr val="tx1"/>
                </a:solidFill>
                <a:latin typeface="Arial Rounded MT Bold" pitchFamily="34" charset="0"/>
              </a:rPr>
              <a:t>Pitit</a:t>
            </a:r>
            <a:r>
              <a:rPr lang="fr-FR" sz="4400" dirty="0" smtClean="0">
                <a:solidFill>
                  <a:schemeClr val="tx1"/>
                </a:solidFill>
                <a:latin typeface="Arial Rounded MT Bold" pitchFamily="34" charset="0"/>
              </a:rPr>
              <a:t> ou, </a:t>
            </a:r>
            <a:r>
              <a:rPr lang="fr-FR" sz="4400" dirty="0" err="1" smtClean="0">
                <a:solidFill>
                  <a:schemeClr val="tx1"/>
                </a:solidFill>
                <a:latin typeface="Arial Rounded MT Bold" pitchFamily="34" charset="0"/>
              </a:rPr>
              <a:t>ki</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pèdu</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ki</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sèl</a:t>
            </a:r>
            <a:r>
              <a:rPr lang="fr-FR" sz="4400" dirty="0" smtClean="0">
                <a:solidFill>
                  <a:schemeClr val="tx1"/>
                </a:solidFill>
                <a:latin typeface="Arial Rounded MT Bold" pitchFamily="34" charset="0"/>
              </a:rPr>
              <a:t>.</a:t>
            </a:r>
            <a:endParaRPr lang="en-US" sz="4400" dirty="0" smtClean="0">
              <a:solidFill>
                <a:schemeClr val="tx1"/>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400" dirty="0" smtClean="0">
                <a:solidFill>
                  <a:srgbClr val="0000FF"/>
                </a:solidFill>
                <a:latin typeface="Arial Rounded MT Bold" pitchFamily="34" charset="0"/>
              </a:rPr>
              <a:t>2</a:t>
            </a:r>
            <a:endParaRPr lang="en-US" sz="4400" dirty="0" smtClean="0">
              <a:solidFill>
                <a:srgbClr val="0000FF"/>
              </a:solidFill>
              <a:latin typeface="Arial Rounded MT Bold" pitchFamily="34" charset="0"/>
            </a:endParaRPr>
          </a:p>
          <a:p>
            <a:pPr algn="ctr">
              <a:buNone/>
            </a:pPr>
            <a:r>
              <a:rPr lang="fr-FR" sz="4400" dirty="0" smtClean="0">
                <a:solidFill>
                  <a:schemeClr val="tx1"/>
                </a:solidFill>
                <a:latin typeface="Arial Rounded MT Bold" pitchFamily="34" charset="0"/>
              </a:rPr>
              <a:t>Gide-m, </a:t>
            </a:r>
            <a:r>
              <a:rPr lang="fr-FR" sz="4400" dirty="0" err="1" smtClean="0">
                <a:solidFill>
                  <a:schemeClr val="tx1"/>
                </a:solidFill>
                <a:latin typeface="Arial Rounded MT Bold" pitchFamily="34" charset="0"/>
              </a:rPr>
              <a:t>Segnè</a:t>
            </a:r>
            <a:r>
              <a:rPr lang="fr-FR" sz="4400" dirty="0" smtClean="0">
                <a:solidFill>
                  <a:schemeClr val="tx1"/>
                </a:solidFill>
                <a:latin typeface="Arial Rounded MT Bold" pitchFamily="34" charset="0"/>
              </a:rPr>
              <a:t>, pou-m ka </a:t>
            </a:r>
            <a:r>
              <a:rPr lang="fr-FR" sz="4400" dirty="0" err="1" smtClean="0">
                <a:solidFill>
                  <a:schemeClr val="tx1"/>
                </a:solidFill>
                <a:latin typeface="Arial Rounded MT Bold" pitchFamily="34" charset="0"/>
              </a:rPr>
              <a:t>gide</a:t>
            </a:r>
            <a:endParaRPr lang="en-US" sz="4400" dirty="0" smtClean="0">
              <a:solidFill>
                <a:schemeClr val="tx1"/>
              </a:solidFill>
              <a:latin typeface="Arial Rounded MT Bold" pitchFamily="34" charset="0"/>
            </a:endParaRPr>
          </a:p>
          <a:p>
            <a:pPr algn="ctr">
              <a:buNone/>
            </a:pPr>
            <a:r>
              <a:rPr lang="fr-FR" sz="4400" dirty="0" smtClean="0">
                <a:solidFill>
                  <a:schemeClr val="tx1"/>
                </a:solidFill>
                <a:latin typeface="Arial Rounded MT Bold" pitchFamily="34" charset="0"/>
              </a:rPr>
              <a:t>Pie </a:t>
            </a:r>
            <a:r>
              <a:rPr lang="fr-FR" sz="4400" dirty="0" err="1" smtClean="0">
                <a:solidFill>
                  <a:schemeClr val="tx1"/>
                </a:solidFill>
                <a:latin typeface="Arial Rounded MT Bold" pitchFamily="34" charset="0"/>
              </a:rPr>
              <a:t>moun</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ki</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pran</a:t>
            </a:r>
            <a:r>
              <a:rPr lang="fr-FR" sz="4400" dirty="0" smtClean="0">
                <a:solidFill>
                  <a:schemeClr val="tx1"/>
                </a:solidFill>
                <a:latin typeface="Arial Rounded MT Bold" pitchFamily="34" charset="0"/>
              </a:rPr>
              <a:t> move chemin.</a:t>
            </a:r>
            <a:endParaRPr lang="en-US" sz="4400" dirty="0" smtClean="0">
              <a:solidFill>
                <a:schemeClr val="tx1"/>
              </a:solidFill>
              <a:latin typeface="Arial Rounded MT Bold" pitchFamily="34" charset="0"/>
            </a:endParaRPr>
          </a:p>
          <a:p>
            <a:pPr algn="ctr">
              <a:buNone/>
            </a:pPr>
            <a:r>
              <a:rPr lang="fr-FR" sz="4400" dirty="0" smtClean="0">
                <a:solidFill>
                  <a:schemeClr val="tx1"/>
                </a:solidFill>
                <a:latin typeface="Arial Rounded MT Bold" pitchFamily="34" charset="0"/>
              </a:rPr>
              <a:t>Ban-m </a:t>
            </a:r>
            <a:r>
              <a:rPr lang="fr-FR" sz="4400" dirty="0" err="1" smtClean="0">
                <a:solidFill>
                  <a:schemeClr val="tx1"/>
                </a:solidFill>
                <a:latin typeface="Arial Rounded MT Bold" pitchFamily="34" charset="0"/>
              </a:rPr>
              <a:t>manje</a:t>
            </a:r>
            <a:r>
              <a:rPr lang="fr-FR" sz="4400" dirty="0" smtClean="0">
                <a:solidFill>
                  <a:schemeClr val="tx1"/>
                </a:solidFill>
                <a:latin typeface="Arial Rounded MT Bold" pitchFamily="34" charset="0"/>
              </a:rPr>
              <a:t>, pou-m </a:t>
            </a:r>
            <a:r>
              <a:rPr lang="fr-FR" sz="4400" dirty="0" err="1" smtClean="0">
                <a:solidFill>
                  <a:schemeClr val="tx1"/>
                </a:solidFill>
                <a:latin typeface="Arial Rounded MT Bold" pitchFamily="34" charset="0"/>
              </a:rPr>
              <a:t>kapab</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nouri</a:t>
            </a:r>
            <a:endParaRPr lang="en-US" sz="4400" dirty="0" smtClean="0">
              <a:solidFill>
                <a:schemeClr val="tx1"/>
              </a:solidFill>
              <a:latin typeface="Arial Rounded MT Bold" pitchFamily="34" charset="0"/>
            </a:endParaRPr>
          </a:p>
          <a:p>
            <a:pPr algn="ctr">
              <a:buNone/>
            </a:pPr>
            <a:r>
              <a:rPr lang="fr-FR" sz="4400" dirty="0" err="1" smtClean="0">
                <a:solidFill>
                  <a:schemeClr val="tx1"/>
                </a:solidFill>
                <a:latin typeface="Arial Rounded MT Bold" pitchFamily="34" charset="0"/>
              </a:rPr>
              <a:t>Moun</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ki</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grangou</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ak</a:t>
            </a:r>
            <a:r>
              <a:rPr lang="fr-FR" sz="4400" dirty="0" smtClean="0">
                <a:solidFill>
                  <a:schemeClr val="tx1"/>
                </a:solidFill>
                <a:latin typeface="Arial Rounded MT Bold" pitchFamily="34" charset="0"/>
              </a:rPr>
              <a:t> la </a:t>
            </a:r>
            <a:r>
              <a:rPr lang="fr-FR" sz="4400" dirty="0" err="1" smtClean="0">
                <a:solidFill>
                  <a:schemeClr val="tx1"/>
                </a:solidFill>
                <a:latin typeface="Arial Rounded MT Bold" pitchFamily="34" charset="0"/>
              </a:rPr>
              <a:t>ma-n</a:t>
            </a:r>
            <a:r>
              <a:rPr lang="fr-FR" sz="4400" dirty="0" smtClean="0">
                <a:solidFill>
                  <a:schemeClr val="tx1"/>
                </a:solidFill>
                <a:latin typeface="Arial Rounded MT Bold" pitchFamily="34" charset="0"/>
              </a:rPr>
              <a:t> ou</a:t>
            </a:r>
            <a:r>
              <a:rPr lang="fr-FR" sz="4400" dirty="0" smtClean="0">
                <a:solidFill>
                  <a:schemeClr val="tx1"/>
                </a:solidFill>
                <a:latin typeface="Arial Rounded MT Bold" pitchFamily="34" charset="0"/>
              </a:rPr>
              <a:t>.</a:t>
            </a:r>
            <a:endParaRPr lang="en-US" sz="4400" dirty="0" smtClean="0">
              <a:solidFill>
                <a:schemeClr val="tx1"/>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400" dirty="0" smtClean="0">
                <a:solidFill>
                  <a:srgbClr val="0000FF"/>
                </a:solidFill>
                <a:latin typeface="Arial Rounded MT Bold" pitchFamily="34" charset="0"/>
              </a:rPr>
              <a:t>3</a:t>
            </a:r>
            <a:endParaRPr lang="en-US" sz="4400" dirty="0" smtClean="0">
              <a:solidFill>
                <a:srgbClr val="0000FF"/>
              </a:solidFill>
              <a:latin typeface="Arial Rounded MT Bold" pitchFamily="34" charset="0"/>
            </a:endParaRPr>
          </a:p>
          <a:p>
            <a:pPr algn="ctr">
              <a:buNone/>
            </a:pPr>
            <a:r>
              <a:rPr lang="fr-FR" sz="4400" dirty="0" smtClean="0">
                <a:solidFill>
                  <a:schemeClr val="tx1"/>
                </a:solidFill>
                <a:latin typeface="Arial Rounded MT Bold" pitchFamily="34" charset="0"/>
              </a:rPr>
              <a:t>Ban ,</a:t>
            </a:r>
            <a:r>
              <a:rPr lang="fr-FR" sz="4400" dirty="0" err="1" smtClean="0">
                <a:solidFill>
                  <a:schemeClr val="tx1"/>
                </a:solidFill>
                <a:latin typeface="Arial Rounded MT Bold" pitchFamily="34" charset="0"/>
              </a:rPr>
              <a:t>mouin</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fòs</a:t>
            </a:r>
            <a:r>
              <a:rPr lang="fr-FR" sz="4400" dirty="0" smtClean="0">
                <a:solidFill>
                  <a:schemeClr val="tx1"/>
                </a:solidFill>
                <a:latin typeface="Arial Rounded MT Bold" pitchFamily="34" charset="0"/>
              </a:rPr>
              <a:t> ou </a:t>
            </a:r>
            <a:endParaRPr lang="fr-FR" sz="4400" dirty="0" smtClean="0">
              <a:solidFill>
                <a:schemeClr val="tx1"/>
              </a:solidFill>
              <a:latin typeface="Arial Rounded MT Bold" pitchFamily="34" charset="0"/>
            </a:endParaRPr>
          </a:p>
          <a:p>
            <a:pPr algn="ctr">
              <a:buNone/>
            </a:pPr>
            <a:r>
              <a:rPr lang="fr-FR" sz="4400" dirty="0" smtClean="0">
                <a:solidFill>
                  <a:schemeClr val="tx1"/>
                </a:solidFill>
                <a:latin typeface="Arial Rounded MT Bold" pitchFamily="34" charset="0"/>
              </a:rPr>
              <a:t>pou-m </a:t>
            </a:r>
            <a:r>
              <a:rPr lang="fr-FR" sz="4400" dirty="0" err="1" smtClean="0">
                <a:solidFill>
                  <a:schemeClr val="tx1"/>
                </a:solidFill>
                <a:latin typeface="Arial Rounded MT Bold" pitchFamily="34" charset="0"/>
              </a:rPr>
              <a:t>rete</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fidèl</a:t>
            </a:r>
            <a:r>
              <a:rPr lang="fr-FR" sz="4400" dirty="0" smtClean="0">
                <a:solidFill>
                  <a:schemeClr val="tx1"/>
                </a:solidFill>
                <a:latin typeface="Arial Rounded MT Bold" pitchFamily="34" charset="0"/>
              </a:rPr>
              <a:t>,</a:t>
            </a:r>
            <a:endParaRPr lang="en-US" sz="4400" dirty="0" smtClean="0">
              <a:solidFill>
                <a:schemeClr val="tx1"/>
              </a:solidFill>
              <a:latin typeface="Arial Rounded MT Bold" pitchFamily="34" charset="0"/>
            </a:endParaRPr>
          </a:p>
          <a:p>
            <a:pPr algn="ctr">
              <a:buNone/>
            </a:pPr>
            <a:r>
              <a:rPr lang="fr-FR" sz="4400" dirty="0" err="1" smtClean="0">
                <a:solidFill>
                  <a:schemeClr val="tx1"/>
                </a:solidFill>
                <a:latin typeface="Arial Rounded MT Bold" pitchFamily="34" charset="0"/>
              </a:rPr>
              <a:t>Kanpe</a:t>
            </a:r>
            <a:r>
              <a:rPr lang="fr-FR" sz="4400" dirty="0" smtClean="0">
                <a:solidFill>
                  <a:schemeClr val="tx1"/>
                </a:solidFill>
                <a:latin typeface="Arial Rounded MT Bold" pitchFamily="34" charset="0"/>
              </a:rPr>
              <a:t> sou gnou </a:t>
            </a:r>
            <a:r>
              <a:rPr lang="fr-FR" sz="4400" dirty="0" err="1" smtClean="0">
                <a:solidFill>
                  <a:schemeClr val="tx1"/>
                </a:solidFill>
                <a:latin typeface="Arial Rounded MT Bold" pitchFamily="34" charset="0"/>
              </a:rPr>
              <a:t>ròk</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fèm</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ak</a:t>
            </a:r>
            <a:r>
              <a:rPr lang="fr-FR" sz="4400" dirty="0" smtClean="0">
                <a:solidFill>
                  <a:schemeClr val="tx1"/>
                </a:solidFill>
                <a:latin typeface="Arial Rounded MT Bold" pitchFamily="34" charset="0"/>
              </a:rPr>
              <a:t> ou,</a:t>
            </a:r>
            <a:endParaRPr lang="en-US" sz="4400" dirty="0" smtClean="0">
              <a:solidFill>
                <a:schemeClr val="tx1"/>
              </a:solidFill>
              <a:latin typeface="Arial Rounded MT Bold" pitchFamily="34" charset="0"/>
            </a:endParaRPr>
          </a:p>
          <a:p>
            <a:pPr algn="ctr">
              <a:buNone/>
            </a:pPr>
            <a:r>
              <a:rPr lang="fr-FR" sz="4400" dirty="0" smtClean="0">
                <a:solidFill>
                  <a:schemeClr val="tx1"/>
                </a:solidFill>
                <a:latin typeface="Arial Rounded MT Bold" pitchFamily="34" charset="0"/>
              </a:rPr>
              <a:t>Pou </a:t>
            </a:r>
            <a:r>
              <a:rPr lang="fr-FR" sz="4400" dirty="0" err="1" smtClean="0">
                <a:solidFill>
                  <a:schemeClr val="tx1"/>
                </a:solidFill>
                <a:latin typeface="Arial Rounded MT Bold" pitchFamily="34" charset="0"/>
              </a:rPr>
              <a:t>mouin</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kapab</a:t>
            </a:r>
            <a:r>
              <a:rPr lang="fr-FR" sz="4400" dirty="0" smtClean="0">
                <a:solidFill>
                  <a:schemeClr val="tx1"/>
                </a:solidFill>
                <a:latin typeface="Arial Rounded MT Bold" pitchFamily="34" charset="0"/>
              </a:rPr>
              <a:t> </a:t>
            </a:r>
            <a:endParaRPr lang="fr-FR" sz="4400" dirty="0" smtClean="0">
              <a:solidFill>
                <a:schemeClr val="tx1"/>
              </a:solidFill>
              <a:latin typeface="Arial Rounded MT Bold" pitchFamily="34" charset="0"/>
            </a:endParaRPr>
          </a:p>
          <a:p>
            <a:pPr algn="ctr">
              <a:buNone/>
            </a:pPr>
            <a:r>
              <a:rPr lang="fr-FR" sz="4400" dirty="0" err="1" smtClean="0">
                <a:solidFill>
                  <a:schemeClr val="tx1"/>
                </a:solidFill>
                <a:latin typeface="Arial Rounded MT Bold" pitchFamily="34" charset="0"/>
              </a:rPr>
              <a:t>lonje</a:t>
            </a:r>
            <a:r>
              <a:rPr lang="fr-FR" sz="4400" dirty="0" smtClean="0">
                <a:solidFill>
                  <a:schemeClr val="tx1"/>
                </a:solidFill>
                <a:latin typeface="Arial Rounded MT Bold" pitchFamily="34" charset="0"/>
              </a:rPr>
              <a:t> </a:t>
            </a:r>
            <a:r>
              <a:rPr lang="fr-FR" sz="4400" dirty="0" smtClean="0">
                <a:solidFill>
                  <a:schemeClr val="tx1"/>
                </a:solidFill>
                <a:latin typeface="Arial Rounded MT Bold" pitchFamily="34" charset="0"/>
              </a:rPr>
              <a:t>min </a:t>
            </a:r>
            <a:r>
              <a:rPr lang="fr-FR" sz="4400" dirty="0" err="1" smtClean="0">
                <a:solidFill>
                  <a:schemeClr val="tx1"/>
                </a:solidFill>
                <a:latin typeface="Arial Rounded MT Bold" pitchFamily="34" charset="0"/>
              </a:rPr>
              <a:t>mouin</a:t>
            </a:r>
            <a:endParaRPr lang="en-US" sz="4400" dirty="0" smtClean="0">
              <a:solidFill>
                <a:schemeClr val="tx1"/>
              </a:solidFill>
              <a:latin typeface="Arial Rounded MT Bold" pitchFamily="34" charset="0"/>
            </a:endParaRPr>
          </a:p>
          <a:p>
            <a:pPr algn="ctr">
              <a:buNone/>
            </a:pPr>
            <a:r>
              <a:rPr lang="fr-FR" sz="4400" dirty="0" smtClean="0">
                <a:solidFill>
                  <a:schemeClr val="tx1"/>
                </a:solidFill>
                <a:latin typeface="Arial Rounded MT Bold" pitchFamily="34" charset="0"/>
              </a:rPr>
              <a:t>Ede </a:t>
            </a:r>
            <a:r>
              <a:rPr lang="fr-FR" sz="4400" dirty="0" err="1" smtClean="0">
                <a:solidFill>
                  <a:schemeClr val="tx1"/>
                </a:solidFill>
                <a:latin typeface="Arial Rounded MT Bold" pitchFamily="34" charset="0"/>
              </a:rPr>
              <a:t>moun</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kap</a:t>
            </a:r>
            <a:r>
              <a:rPr lang="fr-FR" sz="4400" dirty="0" smtClean="0">
                <a:solidFill>
                  <a:schemeClr val="tx1"/>
                </a:solidFill>
                <a:latin typeface="Arial Rounded MT Bold" pitchFamily="34" charset="0"/>
              </a:rPr>
              <a:t> bat nan la vi.</a:t>
            </a:r>
            <a:endParaRPr lang="en-US" sz="4400" dirty="0" smtClean="0">
              <a:solidFill>
                <a:schemeClr val="tx1"/>
              </a:solidFill>
              <a:latin typeface="Arial Rounded MT Bold" pitchFamily="34" charset="0"/>
            </a:endParaRPr>
          </a:p>
          <a:p>
            <a:pPr algn="ctr">
              <a:buNone/>
            </a:pPr>
            <a:endParaRPr lang="en-US" sz="3200" dirty="0" smtClean="0">
              <a:solidFill>
                <a:schemeClr val="tx1"/>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400" dirty="0" smtClean="0">
                <a:solidFill>
                  <a:srgbClr val="0000FF"/>
                </a:solidFill>
                <a:latin typeface="Arial Rounded MT Bold" pitchFamily="34" charset="0"/>
              </a:rPr>
              <a:t>4</a:t>
            </a:r>
            <a:endParaRPr lang="en-US" sz="4400" dirty="0" smtClean="0">
              <a:solidFill>
                <a:srgbClr val="0000FF"/>
              </a:solidFill>
              <a:latin typeface="Arial Rounded MT Bold" pitchFamily="34" charset="0"/>
            </a:endParaRPr>
          </a:p>
          <a:p>
            <a:pPr algn="ctr">
              <a:buNone/>
            </a:pPr>
            <a:r>
              <a:rPr lang="fr-FR" sz="4400" dirty="0" err="1" smtClean="0">
                <a:solidFill>
                  <a:schemeClr val="tx1"/>
                </a:solidFill>
                <a:latin typeface="Arial Rounded MT Bold" pitchFamily="34" charset="0"/>
              </a:rPr>
              <a:t>Segnè</a:t>
            </a:r>
            <a:r>
              <a:rPr lang="fr-FR" sz="4400" dirty="0" smtClean="0">
                <a:solidFill>
                  <a:schemeClr val="tx1"/>
                </a:solidFill>
                <a:latin typeface="Arial Rounded MT Bold" pitchFamily="34" charset="0"/>
              </a:rPr>
              <a:t>, montre-m </a:t>
            </a:r>
            <a:r>
              <a:rPr lang="fr-FR" sz="4400" dirty="0" err="1" smtClean="0">
                <a:solidFill>
                  <a:schemeClr val="tx1"/>
                </a:solidFill>
                <a:latin typeface="Arial Rounded MT Bold" pitchFamily="34" charset="0"/>
              </a:rPr>
              <a:t>tou</a:t>
            </a:r>
            <a:r>
              <a:rPr lang="fr-FR" sz="4400" dirty="0" smtClean="0">
                <a:solidFill>
                  <a:schemeClr val="tx1"/>
                </a:solidFill>
                <a:latin typeface="Arial Rounded MT Bold" pitchFamily="34" charset="0"/>
              </a:rPr>
              <a:t> sa </a:t>
            </a:r>
            <a:r>
              <a:rPr lang="fr-FR" sz="4400" dirty="0" err="1" smtClean="0">
                <a:solidFill>
                  <a:schemeClr val="tx1"/>
                </a:solidFill>
                <a:latin typeface="Arial Rounded MT Bold" pitchFamily="34" charset="0"/>
              </a:rPr>
              <a:t>ki</a:t>
            </a:r>
            <a:r>
              <a:rPr lang="fr-FR" sz="4400" dirty="0" smtClean="0">
                <a:solidFill>
                  <a:schemeClr val="tx1"/>
                </a:solidFill>
                <a:latin typeface="Arial Rounded MT Bold" pitchFamily="34" charset="0"/>
              </a:rPr>
              <a:t> bon,</a:t>
            </a:r>
            <a:endParaRPr lang="en-US" sz="4400" dirty="0" smtClean="0">
              <a:solidFill>
                <a:schemeClr val="tx1"/>
              </a:solidFill>
              <a:latin typeface="Arial Rounded MT Bold" pitchFamily="34" charset="0"/>
            </a:endParaRPr>
          </a:p>
          <a:p>
            <a:pPr algn="ctr">
              <a:buNone/>
            </a:pPr>
            <a:r>
              <a:rPr lang="fr-FR" sz="4400" dirty="0" smtClean="0">
                <a:solidFill>
                  <a:schemeClr val="tx1"/>
                </a:solidFill>
                <a:latin typeface="Arial Rounded MT Bold" pitchFamily="34" charset="0"/>
              </a:rPr>
              <a:t>Pou </a:t>
            </a:r>
            <a:r>
              <a:rPr lang="fr-FR" sz="4400" dirty="0" err="1" smtClean="0">
                <a:solidFill>
                  <a:schemeClr val="tx1"/>
                </a:solidFill>
                <a:latin typeface="Arial Rounded MT Bold" pitchFamily="34" charset="0"/>
              </a:rPr>
              <a:t>mouin</a:t>
            </a:r>
            <a:r>
              <a:rPr lang="fr-FR" sz="4400" dirty="0" smtClean="0">
                <a:solidFill>
                  <a:schemeClr val="tx1"/>
                </a:solidFill>
                <a:latin typeface="Arial Rounded MT Bold" pitchFamily="34" charset="0"/>
              </a:rPr>
              <a:t> montre </a:t>
            </a:r>
            <a:r>
              <a:rPr lang="fr-FR" sz="4400" dirty="0" err="1" smtClean="0">
                <a:solidFill>
                  <a:schemeClr val="tx1"/>
                </a:solidFill>
                <a:latin typeface="Arial Rounded MT Bold" pitchFamily="34" charset="0"/>
              </a:rPr>
              <a:t>lè</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zòt</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yo</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tou</a:t>
            </a:r>
            <a:r>
              <a:rPr lang="fr-FR" sz="4400" dirty="0" smtClean="0">
                <a:solidFill>
                  <a:schemeClr val="tx1"/>
                </a:solidFill>
                <a:latin typeface="Arial Rounded MT Bold" pitchFamily="34" charset="0"/>
              </a:rPr>
              <a:t>,</a:t>
            </a:r>
            <a:endParaRPr lang="en-US" sz="4400" dirty="0" smtClean="0">
              <a:solidFill>
                <a:schemeClr val="tx1"/>
              </a:solidFill>
              <a:latin typeface="Arial Rounded MT Bold" pitchFamily="34" charset="0"/>
            </a:endParaRPr>
          </a:p>
          <a:p>
            <a:pPr algn="ctr">
              <a:buNone/>
            </a:pPr>
            <a:r>
              <a:rPr lang="fr-FR" sz="4400" dirty="0" smtClean="0">
                <a:solidFill>
                  <a:schemeClr val="tx1"/>
                </a:solidFill>
                <a:latin typeface="Arial Rounded MT Bold" pitchFamily="34" charset="0"/>
              </a:rPr>
              <a:t>Inspire sa </a:t>
            </a:r>
            <a:r>
              <a:rPr lang="fr-FR" sz="4400" dirty="0" err="1" smtClean="0">
                <a:solidFill>
                  <a:schemeClr val="tx1"/>
                </a:solidFill>
                <a:latin typeface="Arial Rounded MT Bold" pitchFamily="34" charset="0"/>
              </a:rPr>
              <a:t>mouin</a:t>
            </a:r>
            <a:r>
              <a:rPr lang="fr-FR" sz="4400" dirty="0" smtClean="0">
                <a:solidFill>
                  <a:schemeClr val="tx1"/>
                </a:solidFill>
                <a:latin typeface="Arial Rounded MT Bold" pitchFamily="34" charset="0"/>
              </a:rPr>
              <a:t> di, e </a:t>
            </a:r>
            <a:r>
              <a:rPr lang="fr-FR" sz="4400" dirty="0" err="1" smtClean="0">
                <a:solidFill>
                  <a:schemeClr val="tx1"/>
                </a:solidFill>
                <a:latin typeface="Arial Rounded MT Bold" pitchFamily="34" charset="0"/>
              </a:rPr>
              <a:t>fè</a:t>
            </a:r>
            <a:endParaRPr lang="en-US" sz="4400" dirty="0" smtClean="0">
              <a:solidFill>
                <a:schemeClr val="tx1"/>
              </a:solidFill>
              <a:latin typeface="Arial Rounded MT Bold" pitchFamily="34" charset="0"/>
            </a:endParaRPr>
          </a:p>
          <a:p>
            <a:pPr algn="ctr">
              <a:buNone/>
            </a:pPr>
            <a:r>
              <a:rPr lang="fr-FR" sz="4400" dirty="0" err="1" smtClean="0">
                <a:solidFill>
                  <a:schemeClr val="tx1"/>
                </a:solidFill>
                <a:latin typeface="Arial Rounded MT Bold" pitchFamily="34" charset="0"/>
              </a:rPr>
              <a:t>Paròl</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mouin</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yo</a:t>
            </a:r>
            <a:r>
              <a:rPr lang="fr-FR" sz="4400" dirty="0" smtClean="0">
                <a:solidFill>
                  <a:schemeClr val="tx1"/>
                </a:solidFill>
                <a:latin typeface="Arial Rounded MT Bold" pitchFamily="34" charset="0"/>
              </a:rPr>
              <a:t> touche </a:t>
            </a:r>
            <a:r>
              <a:rPr lang="fr-FR" sz="4400" dirty="0" err="1" smtClean="0">
                <a:solidFill>
                  <a:schemeClr val="tx1"/>
                </a:solidFill>
                <a:latin typeface="Arial Rounded MT Bold" pitchFamily="34" charset="0"/>
              </a:rPr>
              <a:t>kè</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yo</a:t>
            </a:r>
            <a:endParaRPr lang="en-US" sz="4400" dirty="0" smtClean="0">
              <a:solidFill>
                <a:schemeClr val="tx1"/>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400" dirty="0" smtClean="0">
                <a:solidFill>
                  <a:srgbClr val="0000FF"/>
                </a:solidFill>
                <a:latin typeface="Arial Rounded MT Bold" pitchFamily="34" charset="0"/>
              </a:rPr>
              <a:t>5</a:t>
            </a:r>
            <a:endParaRPr lang="en-US" sz="4400" dirty="0" smtClean="0">
              <a:solidFill>
                <a:srgbClr val="0000FF"/>
              </a:solidFill>
              <a:latin typeface="Arial Rounded MT Bold" pitchFamily="34" charset="0"/>
            </a:endParaRPr>
          </a:p>
          <a:p>
            <a:pPr algn="ctr">
              <a:buNone/>
            </a:pPr>
            <a:r>
              <a:rPr lang="fr-FR" sz="4400" dirty="0" smtClean="0">
                <a:solidFill>
                  <a:schemeClr val="tx1"/>
                </a:solidFill>
                <a:latin typeface="Arial Rounded MT Bold" pitchFamily="34" charset="0"/>
              </a:rPr>
              <a:t>Ban-m la </a:t>
            </a:r>
            <a:r>
              <a:rPr lang="fr-FR" sz="4400" dirty="0" err="1" smtClean="0">
                <a:solidFill>
                  <a:schemeClr val="tx1"/>
                </a:solidFill>
                <a:latin typeface="Arial Rounded MT Bold" pitchFamily="34" charset="0"/>
              </a:rPr>
              <a:t>pè</a:t>
            </a:r>
            <a:r>
              <a:rPr lang="fr-FR" sz="4400" dirty="0" smtClean="0">
                <a:solidFill>
                  <a:schemeClr val="tx1"/>
                </a:solidFill>
                <a:latin typeface="Arial Rounded MT Bold" pitchFamily="34" charset="0"/>
              </a:rPr>
              <a:t> ou </a:t>
            </a:r>
            <a:r>
              <a:rPr lang="fr-FR" sz="4400" dirty="0" err="1" smtClean="0">
                <a:solidFill>
                  <a:schemeClr val="tx1"/>
                </a:solidFill>
                <a:latin typeface="Arial Rounded MT Bold" pitchFamily="34" charset="0"/>
              </a:rPr>
              <a:t>ki</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tèlman</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dous</a:t>
            </a:r>
            <a:r>
              <a:rPr lang="fr-FR" sz="4400" dirty="0" smtClean="0">
                <a:solidFill>
                  <a:schemeClr val="tx1"/>
                </a:solidFill>
                <a:latin typeface="Arial Rounded MT Bold" pitchFamily="34" charset="0"/>
              </a:rPr>
              <a:t>,</a:t>
            </a:r>
            <a:endParaRPr lang="en-US" sz="4400" dirty="0" smtClean="0">
              <a:solidFill>
                <a:schemeClr val="tx1"/>
              </a:solidFill>
              <a:latin typeface="Arial Rounded MT Bold" pitchFamily="34" charset="0"/>
            </a:endParaRPr>
          </a:p>
          <a:p>
            <a:pPr algn="ctr">
              <a:buNone/>
            </a:pPr>
            <a:r>
              <a:rPr lang="fr-FR" sz="4400" dirty="0" smtClean="0">
                <a:solidFill>
                  <a:schemeClr val="tx1"/>
                </a:solidFill>
                <a:latin typeface="Arial Rounded MT Bold" pitchFamily="34" charset="0"/>
              </a:rPr>
              <a:t>Pou-m </a:t>
            </a:r>
            <a:r>
              <a:rPr lang="fr-FR" sz="4400" dirty="0" err="1" smtClean="0">
                <a:solidFill>
                  <a:schemeClr val="tx1"/>
                </a:solidFill>
                <a:latin typeface="Arial Rounded MT Bold" pitchFamily="34" charset="0"/>
              </a:rPr>
              <a:t>kapab</a:t>
            </a:r>
            <a:r>
              <a:rPr lang="fr-FR" sz="4400" dirty="0" smtClean="0">
                <a:solidFill>
                  <a:schemeClr val="tx1"/>
                </a:solidFill>
                <a:latin typeface="Arial Rounded MT Bold" pitchFamily="34" charset="0"/>
              </a:rPr>
              <a:t> pale </a:t>
            </a:r>
            <a:r>
              <a:rPr lang="fr-FR" sz="4400" dirty="0" err="1" smtClean="0">
                <a:solidFill>
                  <a:schemeClr val="tx1"/>
                </a:solidFill>
                <a:latin typeface="Arial Rounded MT Bold" pitchFamily="34" charset="0"/>
              </a:rPr>
              <a:t>avek</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dousè</a:t>
            </a:r>
            <a:endParaRPr lang="en-US" sz="4400" dirty="0" smtClean="0">
              <a:solidFill>
                <a:schemeClr val="tx1"/>
              </a:solidFill>
              <a:latin typeface="Arial Rounded MT Bold" pitchFamily="34" charset="0"/>
            </a:endParaRPr>
          </a:p>
          <a:p>
            <a:pPr algn="ctr">
              <a:buNone/>
            </a:pPr>
            <a:r>
              <a:rPr lang="fr-FR" sz="4400" dirty="0" err="1" smtClean="0">
                <a:solidFill>
                  <a:schemeClr val="tx1"/>
                </a:solidFill>
                <a:latin typeface="Arial Rounded MT Bold" pitchFamily="34" charset="0"/>
              </a:rPr>
              <a:t>Avek</a:t>
            </a:r>
            <a:r>
              <a:rPr lang="fr-FR" sz="4400" dirty="0" smtClean="0">
                <a:solidFill>
                  <a:schemeClr val="tx1"/>
                </a:solidFill>
                <a:latin typeface="Arial Rounded MT Bold" pitchFamily="34" charset="0"/>
              </a:rPr>
              <a:t> tout </a:t>
            </a:r>
            <a:r>
              <a:rPr lang="fr-FR" sz="4400" dirty="0" err="1" smtClean="0">
                <a:solidFill>
                  <a:schemeClr val="tx1"/>
                </a:solidFill>
                <a:latin typeface="Arial Rounded MT Bold" pitchFamily="34" charset="0"/>
              </a:rPr>
              <a:t>moun</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ki</a:t>
            </a:r>
            <a:r>
              <a:rPr lang="fr-FR" sz="4400" dirty="0" smtClean="0">
                <a:solidFill>
                  <a:schemeClr val="tx1"/>
                </a:solidFill>
                <a:latin typeface="Arial Rounded MT Bold" pitchFamily="34" charset="0"/>
              </a:rPr>
              <a:t> nan </a:t>
            </a:r>
            <a:r>
              <a:rPr lang="fr-FR" sz="4400" dirty="0" err="1" smtClean="0">
                <a:solidFill>
                  <a:schemeClr val="tx1"/>
                </a:solidFill>
                <a:latin typeface="Arial Rounded MT Bold" pitchFamily="34" charset="0"/>
              </a:rPr>
              <a:t>detrès</a:t>
            </a:r>
            <a:r>
              <a:rPr lang="fr-FR" sz="4400" dirty="0" smtClean="0">
                <a:solidFill>
                  <a:schemeClr val="tx1"/>
                </a:solidFill>
                <a:latin typeface="Arial Rounded MT Bold" pitchFamily="34" charset="0"/>
              </a:rPr>
              <a:t>.</a:t>
            </a:r>
            <a:endParaRPr lang="en-US" sz="4400" dirty="0" smtClean="0">
              <a:solidFill>
                <a:schemeClr val="tx1"/>
              </a:solidFill>
              <a:latin typeface="Arial Rounded MT Bold" pitchFamily="34" charset="0"/>
            </a:endParaRPr>
          </a:p>
          <a:p>
            <a:pPr algn="ctr">
              <a:buNone/>
            </a:pPr>
            <a:r>
              <a:rPr lang="fr-FR" sz="4400" dirty="0" smtClean="0">
                <a:solidFill>
                  <a:schemeClr val="tx1"/>
                </a:solidFill>
                <a:latin typeface="Arial Rounded MT Bold" pitchFamily="34" charset="0"/>
              </a:rPr>
              <a:t>Ou min-m ban </a:t>
            </a:r>
            <a:r>
              <a:rPr lang="fr-FR" sz="4400" dirty="0" err="1" smtClean="0">
                <a:solidFill>
                  <a:schemeClr val="tx1"/>
                </a:solidFill>
                <a:latin typeface="Arial Rounded MT Bold" pitchFamily="34" charset="0"/>
              </a:rPr>
              <a:t>mouin</a:t>
            </a:r>
            <a:r>
              <a:rPr lang="fr-FR" sz="4400" dirty="0" smtClean="0">
                <a:solidFill>
                  <a:schemeClr val="tx1"/>
                </a:solidFill>
                <a:latin typeface="Arial Rounded MT Bold" pitchFamily="34" charset="0"/>
              </a:rPr>
              <a:t> bel </a:t>
            </a:r>
            <a:r>
              <a:rPr lang="fr-FR" sz="4400" dirty="0" err="1" smtClean="0">
                <a:solidFill>
                  <a:schemeClr val="tx1"/>
                </a:solidFill>
                <a:latin typeface="Arial Rounded MT Bold" pitchFamily="34" charset="0"/>
              </a:rPr>
              <a:t>paròl</a:t>
            </a:r>
            <a:r>
              <a:rPr lang="fr-FR" sz="4400" dirty="0" smtClean="0">
                <a:solidFill>
                  <a:schemeClr val="tx1"/>
                </a:solidFill>
                <a:latin typeface="Arial Rounded MT Bold" pitchFamily="34" charset="0"/>
              </a:rPr>
              <a:t> </a:t>
            </a:r>
            <a:r>
              <a:rPr lang="fr-FR" sz="4400" dirty="0" smtClean="0">
                <a:solidFill>
                  <a:schemeClr val="tx1"/>
                </a:solidFill>
                <a:latin typeface="Arial Rounded MT Bold" pitchFamily="34" charset="0"/>
              </a:rPr>
              <a:t>ou</a:t>
            </a:r>
            <a:endParaRPr lang="en-US" sz="4400" dirty="0" smtClean="0">
              <a:solidFill>
                <a:schemeClr val="tx1"/>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dirty="0" smtClean="0">
                <a:solidFill>
                  <a:srgbClr val="0000FF"/>
                </a:solidFill>
                <a:latin typeface="Arial Rounded MT Bold" pitchFamily="34" charset="0"/>
              </a:rPr>
              <a:t>6</a:t>
            </a:r>
            <a:endParaRPr lang="en-US" sz="4000" dirty="0" smtClean="0">
              <a:solidFill>
                <a:srgbClr val="0000FF"/>
              </a:solidFill>
              <a:latin typeface="Arial Rounded MT Bold" pitchFamily="34" charset="0"/>
            </a:endParaRPr>
          </a:p>
          <a:p>
            <a:pPr algn="ctr">
              <a:buNone/>
            </a:pPr>
            <a:r>
              <a:rPr lang="fr-FR" sz="4000" dirty="0" err="1" smtClean="0">
                <a:solidFill>
                  <a:schemeClr val="tx1"/>
                </a:solidFill>
                <a:latin typeface="Arial Rounded MT Bold" pitchFamily="34" charset="0"/>
              </a:rPr>
              <a:t>Ranpli</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mouin</a:t>
            </a:r>
            <a:r>
              <a:rPr lang="fr-FR" sz="4000" dirty="0" smtClean="0">
                <a:solidFill>
                  <a:schemeClr val="tx1"/>
                </a:solidFill>
                <a:latin typeface="Arial Rounded MT Bold" pitchFamily="34" charset="0"/>
              </a:rPr>
              <a:t> jan ou </a:t>
            </a:r>
            <a:r>
              <a:rPr lang="fr-FR" sz="4000" dirty="0" err="1" smtClean="0">
                <a:solidFill>
                  <a:schemeClr val="tx1"/>
                </a:solidFill>
                <a:latin typeface="Arial Rounded MT Bold" pitchFamily="34" charset="0"/>
              </a:rPr>
              <a:t>plin</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Segnè</a:t>
            </a:r>
            <a:r>
              <a:rPr lang="fr-FR" sz="4000" dirty="0" smtClean="0">
                <a:solidFill>
                  <a:schemeClr val="tx1"/>
                </a:solidFill>
                <a:latin typeface="Arial Rounded MT Bold" pitchFamily="34" charset="0"/>
              </a:rPr>
              <a:t>,</a:t>
            </a:r>
            <a:endParaRPr lang="en-US" sz="4000" dirty="0" smtClean="0">
              <a:solidFill>
                <a:schemeClr val="tx1"/>
              </a:solidFill>
              <a:latin typeface="Arial Rounded MT Bold" pitchFamily="34" charset="0"/>
            </a:endParaRPr>
          </a:p>
          <a:p>
            <a:pPr algn="ctr">
              <a:buNone/>
            </a:pPr>
            <a:r>
              <a:rPr lang="en-US" sz="4000" dirty="0" err="1" smtClean="0">
                <a:solidFill>
                  <a:schemeClr val="tx1"/>
                </a:solidFill>
                <a:latin typeface="Arial Rounded MT Bold" pitchFamily="34" charset="0"/>
              </a:rPr>
              <a:t>Jouk</a:t>
            </a:r>
            <a:r>
              <a:rPr lang="en-US" sz="4000" dirty="0" smtClean="0">
                <a:solidFill>
                  <a:schemeClr val="tx1"/>
                </a:solidFill>
                <a:latin typeface="Arial Rounded MT Bold" pitchFamily="34" charset="0"/>
              </a:rPr>
              <a:t> </a:t>
            </a:r>
            <a:r>
              <a:rPr lang="en-US" sz="4000" dirty="0" err="1" smtClean="0">
                <a:solidFill>
                  <a:schemeClr val="tx1"/>
                </a:solidFill>
                <a:latin typeface="Arial Rounded MT Bold" pitchFamily="34" charset="0"/>
              </a:rPr>
              <a:t>ke</a:t>
            </a:r>
            <a:r>
              <a:rPr lang="en-US" sz="4000" dirty="0" smtClean="0">
                <a:solidFill>
                  <a:schemeClr val="tx1"/>
                </a:solidFill>
                <a:latin typeface="Arial Rounded MT Bold" pitchFamily="34" charset="0"/>
              </a:rPr>
              <a:t> m-</a:t>
            </a:r>
            <a:r>
              <a:rPr lang="en-US" sz="4000" dirty="0" err="1" smtClean="0">
                <a:solidFill>
                  <a:schemeClr val="tx1"/>
                </a:solidFill>
                <a:latin typeface="Arial Rounded MT Bold" pitchFamily="34" charset="0"/>
              </a:rPr>
              <a:t>kapab</a:t>
            </a:r>
            <a:r>
              <a:rPr lang="en-US" sz="4000" dirty="0" smtClean="0">
                <a:solidFill>
                  <a:schemeClr val="tx1"/>
                </a:solidFill>
                <a:latin typeface="Arial Rounded MT Bold" pitchFamily="34" charset="0"/>
              </a:rPr>
              <a:t> </a:t>
            </a:r>
            <a:r>
              <a:rPr lang="en-US" sz="4000" dirty="0" err="1" smtClean="0">
                <a:solidFill>
                  <a:schemeClr val="tx1"/>
                </a:solidFill>
                <a:latin typeface="Arial Rounded MT Bold" pitchFamily="34" charset="0"/>
              </a:rPr>
              <a:t>debòde</a:t>
            </a:r>
            <a:r>
              <a:rPr lang="en-US" sz="4000" dirty="0" smtClean="0">
                <a:solidFill>
                  <a:schemeClr val="tx1"/>
                </a:solidFill>
                <a:latin typeface="Arial Rounded MT Bold" pitchFamily="34" charset="0"/>
              </a:rPr>
              <a:t> </a:t>
            </a:r>
            <a:r>
              <a:rPr lang="en-US" sz="4000" dirty="0" err="1" smtClean="0">
                <a:solidFill>
                  <a:schemeClr val="tx1"/>
                </a:solidFill>
                <a:latin typeface="Arial Rounded MT Bold" pitchFamily="34" charset="0"/>
              </a:rPr>
              <a:t>tou</a:t>
            </a:r>
            <a:r>
              <a:rPr lang="en-US" sz="4000" dirty="0" smtClean="0">
                <a:solidFill>
                  <a:schemeClr val="tx1"/>
                </a:solidFill>
                <a:latin typeface="Arial Rounded MT Bold" pitchFamily="34" charset="0"/>
              </a:rPr>
              <a:t>,</a:t>
            </a:r>
          </a:p>
          <a:p>
            <a:pPr algn="ctr">
              <a:buNone/>
            </a:pPr>
            <a:r>
              <a:rPr lang="fr-FR" sz="4000" dirty="0" smtClean="0">
                <a:solidFill>
                  <a:schemeClr val="tx1"/>
                </a:solidFill>
                <a:latin typeface="Arial Rounded MT Bold" pitchFamily="34" charset="0"/>
              </a:rPr>
              <a:t>Pou </a:t>
            </a:r>
            <a:r>
              <a:rPr lang="fr-FR" sz="4000" dirty="0" err="1" smtClean="0">
                <a:solidFill>
                  <a:schemeClr val="tx1"/>
                </a:solidFill>
                <a:latin typeface="Arial Rounded MT Bold" pitchFamily="34" charset="0"/>
              </a:rPr>
              <a:t>rakonte</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gran</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amou</a:t>
            </a:r>
            <a:r>
              <a:rPr lang="fr-FR" sz="4000" dirty="0" smtClean="0">
                <a:solidFill>
                  <a:schemeClr val="tx1"/>
                </a:solidFill>
                <a:latin typeface="Arial Rounded MT Bold" pitchFamily="34" charset="0"/>
              </a:rPr>
              <a:t> ou</a:t>
            </a:r>
            <a:endParaRPr lang="en-US" sz="4000" dirty="0" smtClean="0">
              <a:solidFill>
                <a:schemeClr val="tx1"/>
              </a:solidFill>
              <a:latin typeface="Arial Rounded MT Bold" pitchFamily="34" charset="0"/>
            </a:endParaRPr>
          </a:p>
          <a:p>
            <a:pPr algn="ctr">
              <a:buNone/>
            </a:pPr>
            <a:r>
              <a:rPr lang="fr-FR" sz="4000" dirty="0" smtClean="0">
                <a:solidFill>
                  <a:schemeClr val="tx1"/>
                </a:solidFill>
                <a:latin typeface="Arial Rounded MT Bold" pitchFamily="34" charset="0"/>
              </a:rPr>
              <a:t>Nan panse e nan </a:t>
            </a:r>
            <a:r>
              <a:rPr lang="fr-FR" sz="4000" dirty="0" err="1" smtClean="0">
                <a:solidFill>
                  <a:schemeClr val="tx1"/>
                </a:solidFill>
                <a:latin typeface="Arial Rounded MT Bold" pitchFamily="34" charset="0"/>
              </a:rPr>
              <a:t>bèl</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paròl</a:t>
            </a:r>
            <a:r>
              <a:rPr lang="fr-FR" sz="4000" dirty="0" smtClean="0">
                <a:solidFill>
                  <a:schemeClr val="tx1"/>
                </a:solidFill>
                <a:latin typeface="Arial Rounded MT Bold" pitchFamily="34" charset="0"/>
              </a:rPr>
              <a:t>.</a:t>
            </a:r>
            <a:endParaRPr lang="en-US" sz="4000" dirty="0">
              <a:solidFill>
                <a:schemeClr val="tx1"/>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66FFFF"/>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a:solidFill>
                  <a:srgbClr val="000099"/>
                </a:solidFill>
              </a:rPr>
              <a:t>GRANDE  PRIÈRE</a:t>
            </a:r>
            <a:endParaRPr lang="en-US" sz="6600" dirty="0">
              <a:solidFill>
                <a:srgbClr val="000099"/>
              </a:solidFill>
            </a:endParaRPr>
          </a:p>
          <a:p>
            <a:r>
              <a:rPr lang="fr-FR" sz="4400" dirty="0"/>
              <a:t> </a:t>
            </a:r>
            <a:endParaRPr lang="en-US" sz="4400" dirty="0"/>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371600"/>
            <a:ext cx="9144000" cy="5486400"/>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a:solidFill>
                  <a:srgbClr val="00FF00"/>
                </a:solidFill>
              </a:rPr>
              <a:t>VISITORS WELCOME</a:t>
            </a:r>
          </a:p>
        </p:txBody>
      </p:sp>
      <p:sp>
        <p:nvSpPr>
          <p:cNvPr id="3" name="Content Placeholder 2"/>
          <p:cNvSpPr>
            <a:spLocks noGrp="1"/>
          </p:cNvSpPr>
          <p:nvPr>
            <p:ph sz="quarter" idx="1"/>
          </p:nvPr>
        </p:nvSpPr>
        <p:spPr>
          <a:xfrm>
            <a:off x="0" y="2209800"/>
            <a:ext cx="9144000" cy="4648200"/>
          </a:xfrm>
          <a:solidFill>
            <a:srgbClr val="66FFFF"/>
          </a:solidFill>
        </p:spPr>
        <p:txBody>
          <a:bodyPr/>
          <a:lstStyle/>
          <a:p>
            <a:r>
              <a:rPr lang="en-US" sz="6600" dirty="0"/>
              <a:t>ANNOUNCEMENT</a:t>
            </a:r>
          </a:p>
          <a:p>
            <a:r>
              <a:rPr lang="en-US" sz="6600" dirty="0"/>
              <a:t>MUSICAL </a:t>
            </a:r>
            <a:r>
              <a:rPr lang="en-US" sz="6600" dirty="0" smtClean="0"/>
              <a:t>PROGRAM</a:t>
            </a:r>
          </a:p>
          <a:p>
            <a:pPr>
              <a:buNone/>
            </a:pPr>
            <a:endParaRPr lang="en-US" sz="4400" dirty="0">
              <a:solidFill>
                <a:srgbClr val="00FF00"/>
              </a:solidFill>
            </a:endParaRP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a:solidFill>
                  <a:srgbClr val="0000CC"/>
                </a:solidFill>
              </a:rPr>
              <a:t>VISITORS WELCOME</a:t>
            </a:r>
          </a:p>
        </p:txBody>
      </p:sp>
      <p:sp>
        <p:nvSpPr>
          <p:cNvPr id="3" name="Content Placeholder 2"/>
          <p:cNvSpPr>
            <a:spLocks noGrp="1"/>
          </p:cNvSpPr>
          <p:nvPr>
            <p:ph sz="quarter" idx="1"/>
          </p:nvPr>
        </p:nvSpPr>
        <p:spPr>
          <a:xfrm>
            <a:off x="0" y="838200"/>
            <a:ext cx="9144000" cy="6019800"/>
          </a:xfrm>
        </p:spPr>
        <p:txBody>
          <a:bodyPr>
            <a:normAutofit/>
          </a:bodyPr>
          <a:lstStyle/>
          <a:p>
            <a:pPr algn="ctr">
              <a:buNone/>
            </a:pPr>
            <a:r>
              <a:rPr lang="en-US" sz="3900" dirty="0">
                <a:solidFill>
                  <a:srgbClr val="C00000"/>
                </a:solidFill>
              </a:rPr>
              <a:t>ANNOUNCEMENTS </a:t>
            </a:r>
            <a:r>
              <a:rPr lang="en-US" sz="3900" dirty="0" smtClean="0">
                <a:solidFill>
                  <a:srgbClr val="C00000"/>
                </a:solidFill>
              </a:rPr>
              <a:t>NOVEMBER </a:t>
            </a:r>
            <a:r>
              <a:rPr lang="en-US" sz="3900" dirty="0" smtClean="0">
                <a:solidFill>
                  <a:srgbClr val="C00000"/>
                </a:solidFill>
              </a:rPr>
              <a:t>2025</a:t>
            </a:r>
            <a:endParaRPr lang="en-US" sz="3900" dirty="0">
              <a:solidFill>
                <a:srgbClr val="C00000"/>
              </a:solidFill>
            </a:endParaRPr>
          </a:p>
          <a:p>
            <a:pPr algn="ctr">
              <a:buNone/>
            </a:pPr>
            <a:r>
              <a:rPr lang="en-US" sz="3600" b="1" dirty="0">
                <a:latin typeface="Agency FB" pitchFamily="34" charset="0"/>
              </a:rPr>
              <a:t>(Mon, Wed) 7:30-9:30PM  </a:t>
            </a:r>
            <a:r>
              <a:rPr lang="en-US" sz="3600" dirty="0">
                <a:latin typeface="Agency FB" pitchFamily="34" charset="0"/>
              </a:rPr>
              <a:t>PRAYER MEETING LINE #</a:t>
            </a:r>
          </a:p>
          <a:p>
            <a:pPr algn="ctr">
              <a:buNone/>
            </a:pPr>
            <a:r>
              <a:rPr lang="en-US" sz="3600" dirty="0">
                <a:latin typeface="Agency FB" pitchFamily="34" charset="0"/>
              </a:rPr>
              <a:t> </a:t>
            </a:r>
            <a:r>
              <a:rPr lang="en-US" sz="3600" b="1" u="sng" dirty="0">
                <a:solidFill>
                  <a:srgbClr val="0000CC"/>
                </a:solidFill>
                <a:latin typeface="Agency FB" pitchFamily="34" charset="0"/>
              </a:rPr>
              <a:t>(774) 217 6502</a:t>
            </a:r>
            <a:endParaRPr lang="en-US" sz="3600" b="1" dirty="0">
              <a:latin typeface="Agency FB" pitchFamily="34" charset="0"/>
            </a:endParaRPr>
          </a:p>
          <a:p>
            <a:pPr lvl="1"/>
            <a:r>
              <a:rPr lang="en-US" sz="3600" b="1" dirty="0">
                <a:solidFill>
                  <a:srgbClr val="003300"/>
                </a:solidFill>
                <a:latin typeface="Agency FB" pitchFamily="34" charset="0"/>
              </a:rPr>
              <a:t>FRIDAY</a:t>
            </a:r>
            <a:r>
              <a:rPr lang="en-US" sz="3600" b="1" dirty="0">
                <a:latin typeface="Agency FB" pitchFamily="34" charset="0"/>
              </a:rPr>
              <a:t>: 7:30-9:00pm-----Bible Study (</a:t>
            </a:r>
            <a:r>
              <a:rPr lang="en-US" sz="3600" b="1" dirty="0">
                <a:solidFill>
                  <a:srgbClr val="002060"/>
                </a:solidFill>
                <a:latin typeface="Agency FB" pitchFamily="34" charset="0"/>
              </a:rPr>
              <a:t>YOU TUBE</a:t>
            </a:r>
            <a:r>
              <a:rPr lang="en-US" sz="3600" b="1" dirty="0">
                <a:latin typeface="Agency FB" pitchFamily="34" charset="0"/>
              </a:rPr>
              <a:t>)</a:t>
            </a:r>
            <a:endParaRPr lang="en-US" sz="3600" b="1" dirty="0">
              <a:solidFill>
                <a:srgbClr val="003300"/>
              </a:solidFill>
              <a:latin typeface="Agency FB" pitchFamily="34" charset="0"/>
            </a:endParaRPr>
          </a:p>
          <a:p>
            <a:r>
              <a:rPr lang="en-US" sz="3600" dirty="0"/>
              <a:t>SATURDAY</a:t>
            </a:r>
          </a:p>
          <a:p>
            <a:pPr lvl="1">
              <a:buNone/>
            </a:pPr>
            <a:r>
              <a:rPr lang="en-US" sz="3600" dirty="0">
                <a:solidFill>
                  <a:srgbClr val="0000CC"/>
                </a:solidFill>
              </a:rPr>
              <a:t>1:30—3;00 PM </a:t>
            </a:r>
            <a:r>
              <a:rPr lang="en-US" sz="3600" dirty="0">
                <a:solidFill>
                  <a:srgbClr val="C00000"/>
                </a:solidFill>
              </a:rPr>
              <a:t>CTRC  YOUTH MINISTRY</a:t>
            </a:r>
          </a:p>
          <a:p>
            <a:pPr lvl="1">
              <a:buNone/>
            </a:pPr>
            <a:r>
              <a:rPr lang="en-US" sz="3600" dirty="0">
                <a:solidFill>
                  <a:srgbClr val="0000CC"/>
                </a:solidFill>
              </a:rPr>
              <a:t>3:00—5PM </a:t>
            </a:r>
            <a:r>
              <a:rPr lang="en-US" sz="3600" dirty="0">
                <a:solidFill>
                  <a:srgbClr val="C00000"/>
                </a:solidFill>
              </a:rPr>
              <a:t>CTRC  CHILDREN MINISTRY</a:t>
            </a:r>
          </a:p>
          <a:p>
            <a:pPr lvl="1">
              <a:buNone/>
            </a:pPr>
            <a:r>
              <a:rPr lang="en-US" sz="3600" dirty="0">
                <a:solidFill>
                  <a:srgbClr val="0000CC"/>
                </a:solidFill>
              </a:rPr>
              <a:t>7:00—9:PM </a:t>
            </a:r>
            <a:r>
              <a:rPr lang="en-US" sz="3600" dirty="0">
                <a:solidFill>
                  <a:srgbClr val="C00000"/>
                </a:solidFill>
              </a:rPr>
              <a:t>CTRC  WOMEN MINISTRY</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fontScale="90000"/>
          </a:bodyPr>
          <a:lstStyle/>
          <a:p>
            <a:pPr algn="ctr"/>
            <a:r>
              <a:rPr lang="en-US" sz="6000" b="1" dirty="0">
                <a:solidFill>
                  <a:srgbClr val="000099"/>
                </a:solidFill>
              </a:rPr>
              <a:t>MOMENT </a:t>
            </a:r>
            <a:r>
              <a:rPr lang="en-US" sz="6000" b="1" dirty="0" smtClean="0">
                <a:solidFill>
                  <a:srgbClr val="000099"/>
                </a:solidFill>
              </a:rPr>
              <a:t>D’ADORATION AVEC MAESTRO RENAUD TERZIER</a:t>
            </a:r>
            <a:r>
              <a:rPr lang="en-US" b="1" dirty="0"/>
              <a:t/>
            </a:r>
            <a:br>
              <a:rPr lang="en-US" b="1" dirty="0"/>
            </a:br>
            <a:r>
              <a:rPr lang="en-US" dirty="0"/>
              <a:t/>
            </a:r>
            <a:br>
              <a:rPr lang="en-US" dirty="0"/>
            </a:br>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b="1" dirty="0" smtClean="0">
                <a:solidFill>
                  <a:srgbClr val="003300"/>
                </a:solidFill>
                <a:latin typeface="Arial Rounded MT Bold" pitchFamily="34" charset="0"/>
              </a:rPr>
              <a:t>329 CEF Dans mon âme un beau soleil brille</a:t>
            </a:r>
            <a:endParaRPr lang="en-US" dirty="0" smtClean="0">
              <a:solidFill>
                <a:srgbClr val="003300"/>
              </a:solidFill>
              <a:latin typeface="Arial Rounded MT Bold" pitchFamily="34" charset="0"/>
            </a:endParaRPr>
          </a:p>
          <a:p>
            <a:pPr marL="0" indent="0" algn="ctr">
              <a:buNone/>
            </a:pPr>
            <a:r>
              <a:rPr lang="fr-FR" b="1" dirty="0" smtClean="0">
                <a:solidFill>
                  <a:srgbClr val="003300"/>
                </a:solidFill>
                <a:latin typeface="Arial Rounded MT Bold" pitchFamily="34" charset="0"/>
              </a:rPr>
              <a:t>1</a:t>
            </a:r>
            <a:r>
              <a:rPr lang="fr-FR" sz="4000" dirty="0" smtClean="0">
                <a:solidFill>
                  <a:srgbClr val="003300"/>
                </a:solidFill>
                <a:latin typeface="Arial Rounded MT Bold" pitchFamily="34" charset="0"/>
              </a:rPr>
              <a:t/>
            </a:r>
            <a:br>
              <a:rPr lang="fr-FR" sz="4000" dirty="0" smtClean="0">
                <a:solidFill>
                  <a:srgbClr val="003300"/>
                </a:solidFill>
                <a:latin typeface="Arial Rounded MT Bold" pitchFamily="34" charset="0"/>
              </a:rPr>
            </a:br>
            <a:r>
              <a:rPr lang="fr-FR" sz="4000" dirty="0" smtClean="0">
                <a:solidFill>
                  <a:srgbClr val="000099"/>
                </a:solidFill>
                <a:latin typeface="Arial Rounded MT Bold" pitchFamily="34" charset="0"/>
              </a:rPr>
              <a:t>Dans mon âme un beau soleil brille;</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Son rayon doux et joyeux</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Répand un éclat qui scintille;</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C'est le sourire de Dieu.</a:t>
            </a:r>
            <a:endParaRPr lang="en-US" sz="4000" dirty="0" smtClean="0">
              <a:solidFill>
                <a:srgbClr val="000099"/>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[Refrain]</a:t>
            </a:r>
            <a:r>
              <a:rPr lang="fr-FR" sz="4000" dirty="0" smtClean="0">
                <a:solidFill>
                  <a:srgbClr val="003300"/>
                </a:solidFill>
                <a:latin typeface="Arial Rounded MT Bold" pitchFamily="34" charset="0"/>
              </a:rPr>
              <a:t/>
            </a:r>
            <a:br>
              <a:rPr lang="fr-FR" sz="4000" dirty="0" smtClean="0">
                <a:solidFill>
                  <a:srgbClr val="003300"/>
                </a:solidFill>
                <a:latin typeface="Arial Rounded MT Bold" pitchFamily="34" charset="0"/>
              </a:rPr>
            </a:br>
            <a:r>
              <a:rPr lang="fr-FR" sz="4000" b="1" dirty="0" smtClean="0">
                <a:solidFill>
                  <a:schemeClr val="tx1"/>
                </a:solidFill>
                <a:latin typeface="Arial Rounded MT Bold" pitchFamily="34" charset="0"/>
              </a:rPr>
              <a:t>Oh! Quel beau soleil dans mon âme!</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b="1" dirty="0" smtClean="0">
                <a:solidFill>
                  <a:schemeClr val="tx1"/>
                </a:solidFill>
                <a:latin typeface="Arial Rounded MT Bold" pitchFamily="34" charset="0"/>
              </a:rPr>
              <a:t>Il éclaire, il illumine tout,</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b="1" dirty="0" smtClean="0">
                <a:solidFill>
                  <a:schemeClr val="tx1"/>
                </a:solidFill>
                <a:latin typeface="Arial Rounded MT Bold" pitchFamily="34" charset="0"/>
              </a:rPr>
              <a:t>A ses rayons mon </a:t>
            </a:r>
            <a:r>
              <a:rPr lang="fr-FR" sz="4000" b="1" dirty="0" smtClean="0">
                <a:solidFill>
                  <a:schemeClr val="tx1"/>
                </a:solidFill>
                <a:latin typeface="Arial Rounded MT Bold" pitchFamily="34" charset="0"/>
              </a:rPr>
              <a:t>cœur </a:t>
            </a:r>
            <a:r>
              <a:rPr lang="fr-FR" sz="4000" b="1" dirty="0" smtClean="0">
                <a:solidFill>
                  <a:schemeClr val="tx1"/>
                </a:solidFill>
                <a:latin typeface="Arial Rounded MT Bold" pitchFamily="34" charset="0"/>
              </a:rPr>
              <a:t>s'enflamme,</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b="1" dirty="0" smtClean="0">
                <a:solidFill>
                  <a:schemeClr val="tx1"/>
                </a:solidFill>
                <a:latin typeface="Arial Rounded MT Bold" pitchFamily="34" charset="0"/>
              </a:rPr>
              <a:t>Et je vais chantant partout</a:t>
            </a:r>
            <a:r>
              <a:rPr lang="fr-FR" sz="4000" b="1" dirty="0" smtClean="0">
                <a:solidFill>
                  <a:schemeClr val="tx1"/>
                </a:solidFill>
                <a:latin typeface="Arial Rounded MT Bold" pitchFamily="34" charset="0"/>
              </a:rPr>
              <a:t>.</a:t>
            </a:r>
            <a:endParaRPr lang="en-US" sz="4000" dirty="0" smtClean="0">
              <a:solidFill>
                <a:schemeClr val="tx1"/>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4000" b="1" dirty="0" smtClean="0">
                <a:solidFill>
                  <a:srgbClr val="003E1C"/>
                </a:solidFill>
                <a:latin typeface="Arial Rounded MT Bold" pitchFamily="34" charset="0"/>
              </a:rPr>
              <a:t>2</a:t>
            </a:r>
            <a:r>
              <a:rPr lang="fr-FR" sz="4000" dirty="0" smtClean="0">
                <a:solidFill>
                  <a:srgbClr val="000099"/>
                </a:solidFill>
                <a:latin typeface="Arial Rounded MT Bold" pitchFamily="34" charset="0"/>
              </a:rPr>
              <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Mon </a:t>
            </a:r>
            <a:r>
              <a:rPr lang="fr-FR" sz="4000" dirty="0" smtClean="0">
                <a:solidFill>
                  <a:srgbClr val="000099"/>
                </a:solidFill>
                <a:latin typeface="Arial Rounded MT Bold" pitchFamily="34" charset="0"/>
              </a:rPr>
              <a:t>cœur </a:t>
            </a:r>
            <a:r>
              <a:rPr lang="fr-FR" sz="4000" dirty="0" smtClean="0">
                <a:solidFill>
                  <a:srgbClr val="000099"/>
                </a:solidFill>
                <a:latin typeface="Arial Rounded MT Bold" pitchFamily="34" charset="0"/>
              </a:rPr>
              <a:t>était plein de ténèbres</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Quand parut un jour nouveau,</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Au loin, fuyez ombres funèbres,</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Devant un soleil si beau!</a:t>
            </a:r>
            <a:endParaRPr lang="en-US" sz="4000" dirty="0" smtClean="0">
              <a:solidFill>
                <a:srgbClr val="000099"/>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[Refrain]</a:t>
            </a:r>
            <a:r>
              <a:rPr lang="fr-FR" sz="4000" dirty="0" smtClean="0">
                <a:solidFill>
                  <a:srgbClr val="003300"/>
                </a:solidFill>
                <a:latin typeface="Arial Rounded MT Bold" pitchFamily="34" charset="0"/>
              </a:rPr>
              <a:t/>
            </a:r>
            <a:br>
              <a:rPr lang="fr-FR" sz="4000" dirty="0" smtClean="0">
                <a:solidFill>
                  <a:srgbClr val="003300"/>
                </a:solidFill>
                <a:latin typeface="Arial Rounded MT Bold" pitchFamily="34" charset="0"/>
              </a:rPr>
            </a:br>
            <a:r>
              <a:rPr lang="fr-FR" sz="4000" b="1" dirty="0" smtClean="0">
                <a:solidFill>
                  <a:schemeClr val="tx1"/>
                </a:solidFill>
                <a:latin typeface="Arial Rounded MT Bold" pitchFamily="34" charset="0"/>
              </a:rPr>
              <a:t>Oh! Quel beau soleil dans mon âme!</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b="1" dirty="0" smtClean="0">
                <a:solidFill>
                  <a:schemeClr val="tx1"/>
                </a:solidFill>
                <a:latin typeface="Arial Rounded MT Bold" pitchFamily="34" charset="0"/>
              </a:rPr>
              <a:t>Il éclaire, il illumine tout,</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b="1" dirty="0" smtClean="0">
                <a:solidFill>
                  <a:schemeClr val="tx1"/>
                </a:solidFill>
                <a:latin typeface="Arial Rounded MT Bold" pitchFamily="34" charset="0"/>
              </a:rPr>
              <a:t>A ses rayons mon cœur s'enflamme,</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b="1" dirty="0" smtClean="0">
                <a:solidFill>
                  <a:schemeClr val="tx1"/>
                </a:solidFill>
                <a:latin typeface="Arial Rounded MT Bold" pitchFamily="34" charset="0"/>
              </a:rPr>
              <a:t>Et je vais chantant partout.</a:t>
            </a:r>
            <a:endParaRPr lang="en-US" sz="4000" dirty="0" smtClean="0">
              <a:solidFill>
                <a:schemeClr val="tx1"/>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4000" b="1" dirty="0" smtClean="0">
                <a:solidFill>
                  <a:srgbClr val="003E1C"/>
                </a:solidFill>
                <a:latin typeface="Arial Rounded MT Bold" pitchFamily="34" charset="0"/>
              </a:rPr>
              <a:t>3</a:t>
            </a:r>
            <a:r>
              <a:rPr lang="fr-FR" sz="4000" dirty="0" smtClean="0">
                <a:solidFill>
                  <a:srgbClr val="000099"/>
                </a:solidFill>
                <a:latin typeface="Arial Rounded MT Bold" pitchFamily="34" charset="0"/>
              </a:rPr>
              <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Nuages des plaintes, du doute,</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Gaîment je vous dis adieu!</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Voici resplendir sur ma route</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Le soleil dans un ciel bleu!</a:t>
            </a:r>
            <a:endParaRPr lang="en-US" sz="4000" dirty="0" smtClean="0">
              <a:solidFill>
                <a:srgbClr val="000099"/>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[Refrain]</a:t>
            </a:r>
            <a:r>
              <a:rPr lang="fr-FR" sz="4000" dirty="0" smtClean="0">
                <a:solidFill>
                  <a:srgbClr val="003300"/>
                </a:solidFill>
                <a:latin typeface="Arial Rounded MT Bold" pitchFamily="34" charset="0"/>
              </a:rPr>
              <a:t/>
            </a:r>
            <a:br>
              <a:rPr lang="fr-FR" sz="4000" dirty="0" smtClean="0">
                <a:solidFill>
                  <a:srgbClr val="003300"/>
                </a:solidFill>
                <a:latin typeface="Arial Rounded MT Bold" pitchFamily="34" charset="0"/>
              </a:rPr>
            </a:br>
            <a:r>
              <a:rPr lang="fr-FR" sz="4000" b="1" dirty="0" smtClean="0">
                <a:solidFill>
                  <a:schemeClr val="tx1"/>
                </a:solidFill>
                <a:latin typeface="Arial Rounded MT Bold" pitchFamily="34" charset="0"/>
              </a:rPr>
              <a:t>Oh! Quel beau soleil dans mon âme!</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b="1" dirty="0" smtClean="0">
                <a:solidFill>
                  <a:schemeClr val="tx1"/>
                </a:solidFill>
                <a:latin typeface="Arial Rounded MT Bold" pitchFamily="34" charset="0"/>
              </a:rPr>
              <a:t>Il éclaire, il illumine tout,</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b="1" dirty="0" smtClean="0">
                <a:solidFill>
                  <a:schemeClr val="tx1"/>
                </a:solidFill>
                <a:latin typeface="Arial Rounded MT Bold" pitchFamily="34" charset="0"/>
              </a:rPr>
              <a:t>A ses rayons mon cœur s'enflamme,</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b="1" dirty="0" smtClean="0">
                <a:solidFill>
                  <a:schemeClr val="tx1"/>
                </a:solidFill>
                <a:latin typeface="Arial Rounded MT Bold" pitchFamily="34" charset="0"/>
              </a:rPr>
              <a:t>Et je vais chantant partout.</a:t>
            </a:r>
            <a:endParaRPr lang="en-US" sz="4000" dirty="0" smtClean="0">
              <a:solidFill>
                <a:schemeClr val="tx1"/>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4000" b="1" dirty="0" smtClean="0">
                <a:solidFill>
                  <a:srgbClr val="003E1C"/>
                </a:solidFill>
                <a:latin typeface="Arial Rounded MT Bold" pitchFamily="34" charset="0"/>
              </a:rPr>
              <a:t>4</a:t>
            </a:r>
            <a:r>
              <a:rPr lang="fr-FR" sz="4000" dirty="0" smtClean="0">
                <a:solidFill>
                  <a:srgbClr val="000099"/>
                </a:solidFill>
                <a:latin typeface="Arial Rounded MT Bold" pitchFamily="34" charset="0"/>
              </a:rPr>
              <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O mon </a:t>
            </a:r>
            <a:r>
              <a:rPr lang="fr-FR" sz="4000" dirty="0" smtClean="0">
                <a:solidFill>
                  <a:srgbClr val="000099"/>
                </a:solidFill>
                <a:latin typeface="Arial Rounded MT Bold" pitchFamily="34" charset="0"/>
              </a:rPr>
              <a:t>cœur, </a:t>
            </a:r>
            <a:r>
              <a:rPr lang="fr-FR" sz="4000" dirty="0" smtClean="0">
                <a:solidFill>
                  <a:srgbClr val="000099"/>
                </a:solidFill>
                <a:latin typeface="Arial Rounded MT Bold" pitchFamily="34" charset="0"/>
              </a:rPr>
              <a:t>éclate en louanges,</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Pour toi le soleil a lui;</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Je serai parmi les phalanges</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Qui loueront Dieu jour et nuit</a:t>
            </a:r>
            <a:r>
              <a:rPr lang="fr-FR" sz="4000" dirty="0" smtClean="0">
                <a:solidFill>
                  <a:srgbClr val="000099"/>
                </a:solidFill>
                <a:latin typeface="Arial Rounded MT Bold" pitchFamily="34" charset="0"/>
              </a:rPr>
              <a:t>!</a:t>
            </a:r>
          </a:p>
          <a:p>
            <a:pPr marL="0" indent="0" algn="ctr">
              <a:buNone/>
            </a:pPr>
            <a:r>
              <a:rPr lang="fr-FR" sz="4000" b="1" dirty="0" smtClean="0">
                <a:solidFill>
                  <a:srgbClr val="003300"/>
                </a:solidFill>
                <a:latin typeface="Arial Rounded MT Bold" pitchFamily="34" charset="0"/>
              </a:rPr>
              <a:t>[Refrain]</a:t>
            </a:r>
            <a:r>
              <a:rPr lang="fr-FR" sz="4000" dirty="0" smtClean="0">
                <a:solidFill>
                  <a:srgbClr val="003300"/>
                </a:solidFill>
                <a:latin typeface="Arial Rounded MT Bold" pitchFamily="34" charset="0"/>
              </a:rPr>
              <a:t/>
            </a:r>
            <a:br>
              <a:rPr lang="fr-FR" sz="4000" dirty="0" smtClean="0">
                <a:solidFill>
                  <a:srgbClr val="003300"/>
                </a:solidFill>
                <a:latin typeface="Arial Rounded MT Bold" pitchFamily="34" charset="0"/>
              </a:rPr>
            </a:br>
            <a:r>
              <a:rPr lang="fr-FR" sz="4000" b="1" dirty="0" smtClean="0">
                <a:solidFill>
                  <a:schemeClr val="tx1"/>
                </a:solidFill>
                <a:latin typeface="Arial Rounded MT Bold" pitchFamily="34" charset="0"/>
              </a:rPr>
              <a:t>Oh! Quel beau soleil dans mon âme!</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b="1" dirty="0" smtClean="0">
                <a:solidFill>
                  <a:schemeClr val="tx1"/>
                </a:solidFill>
                <a:latin typeface="Arial Rounded MT Bold" pitchFamily="34" charset="0"/>
              </a:rPr>
              <a:t>Il éclaire, il illumine tout,</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b="1" dirty="0" smtClean="0">
                <a:solidFill>
                  <a:schemeClr val="tx1"/>
                </a:solidFill>
                <a:latin typeface="Arial Rounded MT Bold" pitchFamily="34" charset="0"/>
              </a:rPr>
              <a:t>A ses rayons mon cœur s'enflamme,</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b="1" dirty="0" smtClean="0">
                <a:solidFill>
                  <a:schemeClr val="tx1"/>
                </a:solidFill>
                <a:latin typeface="Arial Rounded MT Bold" pitchFamily="34" charset="0"/>
              </a:rPr>
              <a:t>Et je vais chantant partout</a:t>
            </a:r>
            <a:r>
              <a:rPr lang="fr-FR" sz="4000" b="1" dirty="0" smtClean="0">
                <a:solidFill>
                  <a:schemeClr val="tx1"/>
                </a:solidFill>
                <a:latin typeface="Arial Rounded MT Bold" pitchFamily="34" charset="0"/>
              </a:rPr>
              <a:t>.</a:t>
            </a:r>
            <a:endParaRPr lang="en-US" sz="4000" dirty="0" smtClean="0">
              <a:solidFill>
                <a:schemeClr val="tx1"/>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a:solidFill>
                  <a:schemeClr val="tx1"/>
                </a:solidFill>
                <a:latin typeface="Copperplate Gothic Bold" pitchFamily="34" charset="0"/>
              </a:rPr>
              <a:t>PRIÈRE  POUR  L’OFFRANDE </a:t>
            </a:r>
            <a:br>
              <a:rPr lang="en-US" dirty="0">
                <a:solidFill>
                  <a:schemeClr val="tx1"/>
                </a:solidFill>
                <a:latin typeface="Copperplate Gothic Bold" pitchFamily="34" charset="0"/>
              </a:rPr>
            </a:br>
            <a:r>
              <a:rPr lang="en-US" dirty="0">
                <a:solidFill>
                  <a:schemeClr val="tx1"/>
                </a:solidFill>
                <a:latin typeface="Copperplate Gothic Bold" pitchFamily="34" charset="0"/>
              </a:rPr>
              <a:t>ET LE SERMON</a:t>
            </a:r>
          </a:p>
        </p:txBody>
      </p:sp>
      <p:sp>
        <p:nvSpPr>
          <p:cNvPr id="3" name="Content Placeholder 2"/>
          <p:cNvSpPr>
            <a:spLocks noGrp="1"/>
          </p:cNvSpPr>
          <p:nvPr>
            <p:ph idx="1"/>
          </p:nvPr>
        </p:nvSpPr>
        <p:spPr>
          <a:xfrm>
            <a:off x="0" y="1447800"/>
            <a:ext cx="9144000" cy="54102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en-US" b="1" dirty="0"/>
          </a:p>
          <a:p>
            <a:pPr algn="ctr">
              <a:buNone/>
            </a:pPr>
            <a:r>
              <a:rPr lang="en-US" sz="5400" b="1" dirty="0">
                <a:solidFill>
                  <a:schemeClr val="bg1"/>
                </a:solidFill>
              </a:rPr>
              <a:t>SERMON </a:t>
            </a:r>
          </a:p>
          <a:p>
            <a:pPr algn="ctr">
              <a:buNone/>
            </a:pPr>
            <a:r>
              <a:rPr lang="en-US" sz="5400" b="1" dirty="0">
                <a:solidFill>
                  <a:schemeClr val="tx1"/>
                </a:solidFill>
              </a:rPr>
              <a:t>PAR </a:t>
            </a:r>
          </a:p>
          <a:p>
            <a:pPr algn="ctr">
              <a:buNone/>
            </a:pPr>
            <a:r>
              <a:rPr lang="en-US" sz="5400" b="1" dirty="0">
                <a:solidFill>
                  <a:schemeClr val="bg1"/>
                </a:solidFill>
              </a:rPr>
              <a:t>PASTEUR  </a:t>
            </a:r>
          </a:p>
          <a:p>
            <a:pPr algn="ctr">
              <a:buNone/>
            </a:pPr>
            <a:r>
              <a:rPr lang="en-US" sz="4800" b="1" dirty="0" smtClean="0">
                <a:solidFill>
                  <a:schemeClr val="tx1"/>
                </a:solidFill>
              </a:rPr>
              <a:t>SALVANE PANTALEON</a:t>
            </a:r>
            <a:endParaRPr lang="en-US" sz="4800" b="1" dirty="0">
              <a:solidFill>
                <a:schemeClr val="tx1"/>
              </a:solidFill>
            </a:endParaRPr>
          </a:p>
          <a:p>
            <a:pPr>
              <a:buNone/>
            </a:pPr>
            <a:endParaRPr lang="en-US" sz="4400" b="1" dirty="0">
              <a:solidFill>
                <a:schemeClr val="bg1"/>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rgbClr val="66FFFF"/>
          </a:solidFill>
        </p:spPr>
        <p:style>
          <a:lnRef idx="3">
            <a:schemeClr val="lt1"/>
          </a:lnRef>
          <a:fillRef idx="1">
            <a:schemeClr val="accent1"/>
          </a:fillRef>
          <a:effectRef idx="1">
            <a:schemeClr val="accent1"/>
          </a:effectRef>
          <a:fontRef idx="minor">
            <a:schemeClr val="lt1"/>
          </a:fontRef>
        </p:style>
        <p:txBody>
          <a:bodyPr>
            <a:normAutofit/>
          </a:bodyPr>
          <a:lstStyle/>
          <a:p>
            <a:r>
              <a:rPr lang="en-US" b="1" dirty="0">
                <a:solidFill>
                  <a:schemeClr val="tx1"/>
                </a:solidFill>
              </a:rPr>
              <a:t>CHRIST THE ROCK CONGREGATION</a:t>
            </a:r>
            <a:br>
              <a:rPr lang="en-US" b="1" dirty="0">
                <a:solidFill>
                  <a:schemeClr val="tx1"/>
                </a:solidFill>
              </a:rPr>
            </a:br>
            <a:r>
              <a:rPr lang="en-US" b="1" dirty="0" smtClean="0">
                <a:solidFill>
                  <a:srgbClr val="002060"/>
                </a:solidFill>
              </a:rPr>
              <a:t>SUNDAY NOVEMBER </a:t>
            </a:r>
            <a:r>
              <a:rPr lang="en-US" b="1" dirty="0" smtClean="0">
                <a:solidFill>
                  <a:srgbClr val="002060"/>
                </a:solidFill>
              </a:rPr>
              <a:t>30</a:t>
            </a:r>
            <a:r>
              <a:rPr lang="en-US" b="1" baseline="30000" dirty="0" smtClean="0">
                <a:solidFill>
                  <a:srgbClr val="002060"/>
                </a:solidFill>
              </a:rPr>
              <a:t>TH</a:t>
            </a:r>
            <a:r>
              <a:rPr lang="en-US" b="1" dirty="0" smtClean="0">
                <a:solidFill>
                  <a:srgbClr val="002060"/>
                </a:solidFill>
              </a:rPr>
              <a:t> </a:t>
            </a:r>
            <a:r>
              <a:rPr lang="en-US" b="1" dirty="0" smtClean="0">
                <a:solidFill>
                  <a:srgbClr val="002060"/>
                </a:solidFill>
              </a:rPr>
              <a:t>2025 </a:t>
            </a:r>
            <a:r>
              <a:rPr lang="en-US" b="1" dirty="0">
                <a:solidFill>
                  <a:schemeClr val="tx1"/>
                </a:solidFill>
              </a:rPr>
              <a:t/>
            </a:r>
            <a:br>
              <a:rPr lang="en-US" b="1" dirty="0">
                <a:solidFill>
                  <a:schemeClr val="tx1"/>
                </a:solidFill>
              </a:rPr>
            </a:br>
            <a:r>
              <a:rPr lang="en-US" b="1" dirty="0">
                <a:solidFill>
                  <a:schemeClr val="tx1"/>
                </a:solidFill>
              </a:rPr>
              <a:t>Sermon by Pastor </a:t>
            </a:r>
            <a:r>
              <a:rPr lang="en-US" b="1" dirty="0" err="1" smtClean="0">
                <a:solidFill>
                  <a:schemeClr val="tx1"/>
                </a:solidFill>
              </a:rPr>
              <a:t>Salvane</a:t>
            </a:r>
            <a:r>
              <a:rPr lang="en-US" b="1" dirty="0" smtClean="0">
                <a:solidFill>
                  <a:schemeClr val="tx1"/>
                </a:solidFill>
              </a:rPr>
              <a:t> </a:t>
            </a:r>
            <a:r>
              <a:rPr lang="en-US" b="1" dirty="0" err="1" smtClean="0">
                <a:solidFill>
                  <a:schemeClr val="tx1"/>
                </a:solidFill>
              </a:rPr>
              <a:t>Pantaléon</a:t>
            </a:r>
            <a:r>
              <a:rPr lang="en-US" b="1" dirty="0">
                <a:solidFill>
                  <a:schemeClr val="tx1"/>
                </a:solidFill>
              </a:rPr>
              <a:t/>
            </a:r>
            <a:br>
              <a:rPr lang="en-US" b="1" dirty="0">
                <a:solidFill>
                  <a:schemeClr val="tx1"/>
                </a:solidFill>
              </a:rPr>
            </a:br>
            <a:endParaRPr lang="en-US" b="1" dirty="0">
              <a:solidFill>
                <a:schemeClr val="tx1"/>
              </a:solidFill>
            </a:endParaRPr>
          </a:p>
        </p:txBody>
      </p:sp>
      <p:sp>
        <p:nvSpPr>
          <p:cNvPr id="3" name="Subtitle 2"/>
          <p:cNvSpPr>
            <a:spLocks noGrp="1"/>
          </p:cNvSpPr>
          <p:nvPr>
            <p:ph type="subTitle" idx="1"/>
          </p:nvPr>
        </p:nvSpPr>
        <p:spPr>
          <a:xfrm>
            <a:off x="0" y="2743200"/>
            <a:ext cx="9144000" cy="4114800"/>
          </a:xfrm>
        </p:spPr>
        <p:style>
          <a:lnRef idx="1">
            <a:schemeClr val="accent3"/>
          </a:lnRef>
          <a:fillRef idx="2">
            <a:schemeClr val="accent3"/>
          </a:fillRef>
          <a:effectRef idx="1">
            <a:schemeClr val="accent3"/>
          </a:effectRef>
          <a:fontRef idx="minor">
            <a:schemeClr val="dk1"/>
          </a:fontRef>
        </p:style>
        <p:txBody>
          <a:bodyPr>
            <a:normAutofit/>
          </a:bodyPr>
          <a:lstStyle/>
          <a:p>
            <a:r>
              <a:rPr lang="fr-FR" sz="4800" dirty="0" smtClean="0">
                <a:solidFill>
                  <a:srgbClr val="0000CC"/>
                </a:solidFill>
                <a:latin typeface="Copperplate Gothic Bold" pitchFamily="34" charset="0"/>
              </a:rPr>
              <a:t>La nécessité d’avoir un nouveau </a:t>
            </a:r>
            <a:r>
              <a:rPr lang="fr-FR" sz="4800" dirty="0" smtClean="0">
                <a:solidFill>
                  <a:srgbClr val="0000CC"/>
                </a:solidFill>
                <a:latin typeface="Copperplate Gothic Bold" pitchFamily="34" charset="0"/>
              </a:rPr>
              <a:t>cœur</a:t>
            </a:r>
            <a:endParaRPr lang="en-US" sz="4800" dirty="0">
              <a:solidFill>
                <a:srgbClr val="0000CC"/>
              </a:solidFill>
              <a:latin typeface="Copperplate Gothic Bold" pitchFamily="34"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r>
              <a:rPr lang="fr-FR" sz="3600" dirty="0" smtClean="0">
                <a:solidFill>
                  <a:schemeClr val="tx1"/>
                </a:solidFill>
                <a:latin typeface="Arial Rounded MT Bold" pitchFamily="34" charset="0"/>
              </a:rPr>
              <a:t>SUJET:</a:t>
            </a:r>
          </a:p>
          <a:p>
            <a:pPr algn="ctr"/>
            <a:r>
              <a:rPr lang="fr-FR" sz="3600" dirty="0" smtClean="0">
                <a:solidFill>
                  <a:srgbClr val="FF0000"/>
                </a:solidFill>
                <a:latin typeface="Arial Rounded MT Bold" pitchFamily="34" charset="0"/>
              </a:rPr>
              <a:t>LA NECESSITE D’AVOIR UN NOUVEAU COEUR</a:t>
            </a:r>
          </a:p>
          <a:p>
            <a:pPr algn="just"/>
            <a:r>
              <a:rPr lang="fr-FR" sz="4400" dirty="0" smtClean="0">
                <a:solidFill>
                  <a:srgbClr val="002060"/>
                </a:solidFill>
                <a:latin typeface="Arial Rounded MT Bold" pitchFamily="34" charset="0"/>
              </a:rPr>
              <a:t>1Samuel 10:6-9</a:t>
            </a:r>
          </a:p>
          <a:p>
            <a:pPr algn="just"/>
            <a:r>
              <a:rPr lang="fr-FR" sz="4400" dirty="0" smtClean="0">
                <a:solidFill>
                  <a:srgbClr val="FF0000"/>
                </a:solidFill>
                <a:latin typeface="Arial Rounded MT Bold" pitchFamily="34" charset="0"/>
              </a:rPr>
              <a:t>6</a:t>
            </a:r>
            <a:r>
              <a:rPr lang="fr-FR" sz="4400" dirty="0" smtClean="0">
                <a:solidFill>
                  <a:srgbClr val="FF0000"/>
                </a:solidFill>
                <a:latin typeface="Arial Rounded MT Bold" pitchFamily="34" charset="0"/>
              </a:rPr>
              <a:t> </a:t>
            </a:r>
            <a:r>
              <a:rPr lang="fr-FR" sz="4400" dirty="0" smtClean="0">
                <a:solidFill>
                  <a:srgbClr val="000099"/>
                </a:solidFill>
                <a:latin typeface="Arial Rounded MT Bold" pitchFamily="34" charset="0"/>
              </a:rPr>
              <a:t>L'esprit de l'Éternel te saisira, tu prophétiseras avec eux, et tu seras changé en un autre homme.</a:t>
            </a:r>
          </a:p>
          <a:p>
            <a:pPr algn="just">
              <a:buNone/>
            </a:pPr>
            <a:endParaRPr lang="en-US" sz="4800" dirty="0" smtClean="0">
              <a:solidFill>
                <a:srgbClr val="003E1C"/>
              </a:solidFill>
              <a:latin typeface="Arial Rounded MT Bold" pitchFamily="34"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6000" dirty="0" smtClean="0">
                <a:solidFill>
                  <a:srgbClr val="FF0000"/>
                </a:solidFill>
                <a:latin typeface="Arial Rounded MT Bold" pitchFamily="34" charset="0"/>
              </a:rPr>
              <a:t>7</a:t>
            </a:r>
            <a:r>
              <a:rPr lang="fr-FR" sz="6000" dirty="0" smtClean="0">
                <a:solidFill>
                  <a:srgbClr val="002060"/>
                </a:solidFill>
                <a:latin typeface="Arial Rounded MT Bold" pitchFamily="34" charset="0"/>
              </a:rPr>
              <a:t> </a:t>
            </a:r>
            <a:r>
              <a:rPr lang="fr-FR" sz="6000" dirty="0" smtClean="0">
                <a:solidFill>
                  <a:srgbClr val="000099"/>
                </a:solidFill>
                <a:latin typeface="Arial Rounded MT Bold" pitchFamily="34" charset="0"/>
              </a:rPr>
              <a:t>Lorsque ces signes auront eu pour toi leur accomplissement, fais ce que tu trouveras à faire, car Dieu est avec toi</a:t>
            </a:r>
            <a:r>
              <a:rPr lang="fr-FR" sz="6000" dirty="0" smtClean="0">
                <a:solidFill>
                  <a:srgbClr val="000099"/>
                </a:solidFill>
                <a:latin typeface="Arial Rounded MT Bold" pitchFamily="34" charset="0"/>
              </a:rPr>
              <a:t>.</a:t>
            </a:r>
            <a:endParaRPr lang="fr-FR" sz="6000" dirty="0" smtClean="0">
              <a:solidFill>
                <a:srgbClr val="000099"/>
              </a:solidFill>
              <a:latin typeface="Arial Rounded MT Bold"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4400" dirty="0" smtClean="0">
                <a:solidFill>
                  <a:srgbClr val="FF0000"/>
                </a:solidFill>
                <a:latin typeface="Arial Rounded MT Bold" pitchFamily="34" charset="0"/>
              </a:rPr>
              <a:t>8</a:t>
            </a:r>
            <a:r>
              <a:rPr lang="fr-FR" sz="4400" dirty="0" smtClean="0">
                <a:solidFill>
                  <a:srgbClr val="002060"/>
                </a:solidFill>
                <a:latin typeface="Arial Rounded MT Bold" pitchFamily="34" charset="0"/>
              </a:rPr>
              <a:t> </a:t>
            </a:r>
            <a:r>
              <a:rPr lang="fr-FR" sz="4400" dirty="0" smtClean="0">
                <a:solidFill>
                  <a:srgbClr val="000099"/>
                </a:solidFill>
                <a:latin typeface="Arial Rounded MT Bold" pitchFamily="34" charset="0"/>
              </a:rPr>
              <a:t>Puis tu descendras avant moi à Guilgal; et voici, je descendrai vers toi, pour offrir des holocaustes et des sacrifices d'actions de grâces. Tu attendras sept jours, jusqu'à ce que j'arrive auprès de toi et que je te dise ce que tu dois faire.</a:t>
            </a:r>
          </a:p>
          <a:p>
            <a:pPr algn="just">
              <a:buNone/>
            </a:pPr>
            <a:endParaRPr lang="en-US" sz="4800" dirty="0" smtClean="0">
              <a:solidFill>
                <a:srgbClr val="000099"/>
              </a:solidFill>
              <a:latin typeface="Arial Rounded MT Bold" pitchFamily="34"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5400" dirty="0" smtClean="0">
                <a:solidFill>
                  <a:srgbClr val="C00000"/>
                </a:solidFill>
                <a:latin typeface="Arial Rounded MT Bold" pitchFamily="34" charset="0"/>
              </a:rPr>
              <a:t>9</a:t>
            </a:r>
            <a:r>
              <a:rPr lang="fr-FR" sz="5400" dirty="0" smtClean="0">
                <a:solidFill>
                  <a:srgbClr val="002060"/>
                </a:solidFill>
                <a:latin typeface="Arial Rounded MT Bold" pitchFamily="34" charset="0"/>
              </a:rPr>
              <a:t> </a:t>
            </a:r>
            <a:r>
              <a:rPr lang="fr-FR" sz="5400" dirty="0" smtClean="0">
                <a:solidFill>
                  <a:srgbClr val="000099"/>
                </a:solidFill>
                <a:latin typeface="Arial Rounded MT Bold" pitchFamily="34" charset="0"/>
              </a:rPr>
              <a:t>¶ Dès que Saül eut tourné le dos pour se séparer de Samuel, Dieu lui donna un autre </a:t>
            </a:r>
            <a:r>
              <a:rPr lang="fr-FR" sz="5400" dirty="0" smtClean="0">
                <a:solidFill>
                  <a:srgbClr val="000099"/>
                </a:solidFill>
                <a:latin typeface="Arial Rounded MT Bold" pitchFamily="34" charset="0"/>
              </a:rPr>
              <a:t>cœur, </a:t>
            </a:r>
            <a:r>
              <a:rPr lang="fr-FR" sz="5400" dirty="0" smtClean="0">
                <a:solidFill>
                  <a:srgbClr val="000099"/>
                </a:solidFill>
                <a:latin typeface="Arial Rounded MT Bold" pitchFamily="34" charset="0"/>
              </a:rPr>
              <a:t>et tous ces signes s'accomplirent </a:t>
            </a:r>
            <a:r>
              <a:rPr lang="fr-FR" sz="5400" dirty="0" smtClean="0">
                <a:solidFill>
                  <a:srgbClr val="002060"/>
                </a:solidFill>
                <a:latin typeface="Arial Rounded MT Bold" pitchFamily="34" charset="0"/>
              </a:rPr>
              <a:t>le même jour.</a:t>
            </a:r>
            <a:endParaRPr lang="en-US" sz="5400" dirty="0" smtClean="0">
              <a:solidFill>
                <a:srgbClr val="003E1C"/>
              </a:solidFill>
              <a:latin typeface="Arial Rounded MT Bold"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fontScale="77500" lnSpcReduction="20000"/>
          </a:bodyPr>
          <a:lstStyle/>
          <a:p>
            <a:pPr algn="just"/>
            <a:r>
              <a:rPr lang="fr-FR" sz="4800" b="1" dirty="0" smtClean="0">
                <a:solidFill>
                  <a:srgbClr val="7030A0"/>
                </a:solidFill>
                <a:latin typeface="Arial Rounded MT Bold" pitchFamily="34" charset="0"/>
              </a:rPr>
              <a:t> </a:t>
            </a:r>
            <a:r>
              <a:rPr lang="fr-FR" sz="4800" b="1" dirty="0" smtClean="0">
                <a:solidFill>
                  <a:srgbClr val="7030A0"/>
                </a:solidFill>
                <a:latin typeface="Arial Rounded MT Bold" pitchFamily="34" charset="0"/>
              </a:rPr>
              <a:t>Introduction </a:t>
            </a:r>
            <a:r>
              <a:rPr lang="fr-FR" sz="4800" b="1" dirty="0" smtClean="0">
                <a:solidFill>
                  <a:srgbClr val="7030A0"/>
                </a:solidFill>
                <a:latin typeface="Arial Rounded MT Bold" pitchFamily="34" charset="0"/>
              </a:rPr>
              <a:t>: </a:t>
            </a:r>
            <a:r>
              <a:rPr lang="fr-FR" sz="4800" b="1" dirty="0" smtClean="0">
                <a:solidFill>
                  <a:srgbClr val="7030A0"/>
                </a:solidFill>
                <a:latin typeface="Copperplate Gothic Bold" pitchFamily="34" charset="0"/>
              </a:rPr>
              <a:t>le vrai problème, c’est le cœur</a:t>
            </a:r>
            <a:endParaRPr lang="en-US" sz="4800" dirty="0" smtClean="0">
              <a:solidFill>
                <a:srgbClr val="7030A0"/>
              </a:solidFill>
              <a:latin typeface="Copperplate Gothic Bold" pitchFamily="34" charset="0"/>
            </a:endParaRPr>
          </a:p>
          <a:p>
            <a:pPr lvl="0" algn="just"/>
            <a:r>
              <a:rPr lang="fr-FR" sz="5200" dirty="0" smtClean="0">
                <a:latin typeface="Arial Rounded MT Bold" pitchFamily="34" charset="0"/>
              </a:rPr>
              <a:t>La Bible enseigne que le centre de la vie humaine, ce n’est pas d’abord l’argent, la santé, la famille ou les circonstances, c’est le cœur.</a:t>
            </a:r>
            <a:endParaRPr lang="en-US" sz="5200" dirty="0" smtClean="0">
              <a:latin typeface="Arial Rounded MT Bold" pitchFamily="34" charset="0"/>
            </a:endParaRPr>
          </a:p>
          <a:p>
            <a:pPr lvl="0" algn="just"/>
            <a:r>
              <a:rPr lang="fr-FR" sz="5200" dirty="0" smtClean="0">
                <a:solidFill>
                  <a:srgbClr val="0000FF"/>
                </a:solidFill>
                <a:latin typeface="Arial Rounded MT Bold" pitchFamily="34" charset="0"/>
              </a:rPr>
              <a:t>On peut avoir, selon l’Écriture, un cœur endurci, un cœur égaré, un cœur mauvais et incrédule, comme le rappellent les avertissements de l’épître aux Hébreux. </a:t>
            </a:r>
            <a:endParaRPr lang="en-US" sz="5200" dirty="0" smtClean="0">
              <a:solidFill>
                <a:srgbClr val="0000FF"/>
              </a:solidFill>
              <a:latin typeface="Arial Rounded MT Bold" pitchFamily="34"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fontScale="85000" lnSpcReduction="10000"/>
          </a:bodyPr>
          <a:lstStyle/>
          <a:p>
            <a:pPr lvl="0" algn="just"/>
            <a:r>
              <a:rPr lang="fr-FR" sz="4800" dirty="0" smtClean="0">
                <a:latin typeface="Arial Rounded MT Bold" pitchFamily="34" charset="0"/>
              </a:rPr>
              <a:t>Un </a:t>
            </a:r>
            <a:r>
              <a:rPr lang="fr-FR" sz="4800" dirty="0" smtClean="0">
                <a:latin typeface="Arial Rounded MT Bold" pitchFamily="34" charset="0"/>
              </a:rPr>
              <a:t>cœur endurci refuse d’écouter Dieu, un cœur égaré se perd dans ses propres voies, un cœur mauvais et incrédule se détourne du Dieu vivant même lorsqu’il connaît la vérité et fréquente les choses de Dieu.</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Un mauvais cœur, c’est un problème réel, profond, mais ce n’est pas un problème que l’être humain peut résoudre tout seul. </a:t>
            </a:r>
            <a:endParaRPr lang="en-US" sz="4800" dirty="0" smtClean="0">
              <a:solidFill>
                <a:srgbClr val="0000FF"/>
              </a:solidFill>
              <a:latin typeface="Arial Rounded MT Bold" pitchFamily="34"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pPr lvl="0" algn="just"/>
            <a:r>
              <a:rPr lang="fr-FR" sz="4800" dirty="0" smtClean="0">
                <a:latin typeface="Arial Rounded MT Bold" pitchFamily="34" charset="0"/>
              </a:rPr>
              <a:t>On </a:t>
            </a:r>
            <a:r>
              <a:rPr lang="fr-FR" sz="4800" dirty="0" smtClean="0">
                <a:latin typeface="Arial Rounded MT Bold" pitchFamily="34" charset="0"/>
              </a:rPr>
              <a:t>peut changer de pays, de travail, d’église, de conjoint, de style vestimentaire ; si le cœur ne change pas, les mêmes péchés, les mêmes réactions, les mêmes blessures reviennent. </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Seul Dieu peut enlever ce cœur malade et en donner un nouveau pour le servir</a:t>
            </a:r>
            <a:r>
              <a:rPr lang="fr-FR" sz="48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pPr lvl="0" algn="just"/>
            <a:r>
              <a:rPr lang="fr-FR" sz="4800" dirty="0" smtClean="0">
                <a:latin typeface="Arial Rounded MT Bold" pitchFamily="34" charset="0"/>
              </a:rPr>
              <a:t>C’est </a:t>
            </a:r>
            <a:r>
              <a:rPr lang="fr-FR" sz="4800" dirty="0" smtClean="0">
                <a:latin typeface="Arial Rounded MT Bold" pitchFamily="34" charset="0"/>
              </a:rPr>
              <a:t>pourquoi personne ne peut réellement servir l’Éternel si Dieu n’a pas d’abord changé sa vie en lui donnant un autre cœur. </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On peut chanter, prêcher, diriger, donner des offrandes, pourtant, si le cœur n’est pas renouvelé, tout reste fragile, mélange de chair et de religion. </a:t>
            </a:r>
            <a:endParaRPr lang="en-US" sz="4800" dirty="0" smtClean="0">
              <a:solidFill>
                <a:srgbClr val="0000FF"/>
              </a:solidFill>
              <a:latin typeface="Arial Rounded MT Bold" pitchFamily="34" charset="0"/>
            </a:endParaRPr>
          </a:p>
          <a:p>
            <a:pPr lvl="0" algn="just"/>
            <a:endParaRPr lang="en-US" sz="4800" dirty="0" smtClean="0">
              <a:latin typeface="Arial Rounded MT Bold" pitchFamily="34"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pPr lvl="0" algn="just"/>
            <a:r>
              <a:rPr lang="fr-FR" sz="4800" dirty="0" smtClean="0">
                <a:latin typeface="Arial Rounded MT Bold" pitchFamily="34" charset="0"/>
              </a:rPr>
              <a:t>Tous </a:t>
            </a:r>
            <a:r>
              <a:rPr lang="fr-FR" sz="4800" dirty="0" smtClean="0">
                <a:latin typeface="Arial Rounded MT Bold" pitchFamily="34" charset="0"/>
              </a:rPr>
              <a:t>les grands drames de ce monde prennent racine dans le mauvais cœur : jalousie, haine, orgueil, cupidité, mépris, violence.</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Pour être un bon dirigeant selon Dieu, pour être un vrai serviteur, il ne suffit pas d’être intelligent, éloquent ou courageux. </a:t>
            </a:r>
            <a:endParaRPr lang="en-US" sz="4800" dirty="0" smtClean="0">
              <a:solidFill>
                <a:srgbClr val="0000FF"/>
              </a:solidFill>
              <a:latin typeface="Arial Rounded MT Bold" pitchFamily="34" charset="0"/>
            </a:endParaRPr>
          </a:p>
          <a:p>
            <a:pPr lvl="0" algn="just"/>
            <a:endParaRPr lang="en-US" sz="4800" dirty="0" smtClean="0">
              <a:latin typeface="Arial Rounded MT Bold" pitchFamily="34"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6600" dirty="0" smtClean="0">
                <a:latin typeface="Arial Rounded MT Bold" pitchFamily="34" charset="0"/>
              </a:rPr>
              <a:t>Il </a:t>
            </a:r>
            <a:r>
              <a:rPr lang="fr-FR" sz="6600" dirty="0" smtClean="0">
                <a:latin typeface="Arial Rounded MT Bold" pitchFamily="34" charset="0"/>
              </a:rPr>
              <a:t>faut recevoir de Dieu un cœur nouveau. C’est ce que nous montre l’histoire de Saül et de David.</a:t>
            </a:r>
            <a:endParaRPr lang="en-US" sz="6600" dirty="0" smtClean="0">
              <a:latin typeface="Arial Rounded MT Bold" pitchFamily="34" charset="0"/>
            </a:endParaRPr>
          </a:p>
          <a:p>
            <a:pPr lvl="0" algn="just"/>
            <a:endParaRPr lang="en-US" sz="4800" dirty="0" smtClean="0">
              <a:latin typeface="Arial Rounded MT Bold" pitchFamily="34"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00FF"/>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just"/>
            <a:r>
              <a:rPr lang="fr-FR" sz="4800" b="1" dirty="0" smtClean="0">
                <a:latin typeface="Arial Rounded MT Bold" pitchFamily="34" charset="0"/>
              </a:rPr>
              <a:t>I – Dieu utilisa à nouveau son prophète Samuel</a:t>
            </a:r>
            <a:endParaRPr lang="en-US" sz="4800" dirty="0" smtClean="0">
              <a:latin typeface="Arial Rounded MT Bold" pitchFamily="34" charset="0"/>
            </a:endParaRPr>
          </a:p>
          <a:p>
            <a:pPr lvl="0" algn="just"/>
            <a:r>
              <a:rPr lang="fr-FR" sz="4800" dirty="0" smtClean="0">
                <a:solidFill>
                  <a:srgbClr val="FFFF00"/>
                </a:solidFill>
                <a:latin typeface="Arial Rounded MT Bold" pitchFamily="34" charset="0"/>
              </a:rPr>
              <a:t>Lorsque Dieu choisit le premier roi d’Israël, Saül, il ne se contente pas de lui mettre une couronne sur la tête. </a:t>
            </a:r>
            <a:endParaRPr lang="en-US" sz="4800" dirty="0" smtClean="0">
              <a:solidFill>
                <a:srgbClr val="FFFF00"/>
              </a:solidFill>
              <a:latin typeface="Arial Rounded MT Bold" pitchFamily="34" charset="0"/>
            </a:endParaRPr>
          </a:p>
          <a:p>
            <a:pPr lvl="0" algn="just"/>
            <a:r>
              <a:rPr lang="fr-FR" sz="4800" dirty="0" smtClean="0">
                <a:latin typeface="Arial Rounded MT Bold" pitchFamily="34" charset="0"/>
              </a:rPr>
              <a:t>Il commence par toucher son cœur. L’Écriture déclare que Dieu lui donna un autre cœur, et que l’Esprit de l’Éternel vint sur lui au point qu’il se mit à prophétiser. </a:t>
            </a:r>
            <a:endParaRPr lang="en-US" sz="4800" dirty="0" smtClean="0">
              <a:latin typeface="Arial Rounded MT Bold" pitchFamily="34"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00FF"/>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fr-FR" sz="4800" dirty="0" smtClean="0">
                <a:latin typeface="Arial Rounded MT Bold" pitchFamily="34" charset="0"/>
              </a:rPr>
              <a:t>Dieu </a:t>
            </a:r>
            <a:r>
              <a:rPr lang="fr-FR" sz="4800" dirty="0" smtClean="0">
                <a:latin typeface="Arial Rounded MT Bold" pitchFamily="34" charset="0"/>
              </a:rPr>
              <a:t>équipe toujours ceux qu’il appelle. Il ne demande pas à un homme de le servir avec un cœur brut, non transformé.</a:t>
            </a:r>
            <a:endParaRPr lang="en-US" sz="4800" dirty="0" smtClean="0">
              <a:latin typeface="Arial Rounded MT Bold" pitchFamily="34" charset="0"/>
            </a:endParaRPr>
          </a:p>
          <a:p>
            <a:pPr lvl="0" algn="just"/>
            <a:r>
              <a:rPr lang="fr-FR" sz="4800" dirty="0" smtClean="0">
                <a:solidFill>
                  <a:srgbClr val="FFFF00"/>
                </a:solidFill>
                <a:latin typeface="Arial Rounded MT Bold" pitchFamily="34" charset="0"/>
              </a:rPr>
              <a:t>Pourtant, Saül n’a pas bien géré ce cadeau. </a:t>
            </a:r>
            <a:endParaRPr lang="en-US" sz="4800" dirty="0" smtClean="0">
              <a:solidFill>
                <a:srgbClr val="FFFF00"/>
              </a:solidFill>
              <a:latin typeface="Arial Rounded MT Bold" pitchFamily="34" charset="0"/>
            </a:endParaRPr>
          </a:p>
          <a:p>
            <a:pPr lvl="0" algn="just"/>
            <a:r>
              <a:rPr lang="fr-FR" sz="4800" dirty="0" smtClean="0">
                <a:latin typeface="Arial Rounded MT Bold" pitchFamily="34" charset="0"/>
              </a:rPr>
              <a:t>Au lieu de garder un cœur humble, obéissant, reconnaissant, il a choisi ses propres voies. </a:t>
            </a:r>
            <a:endParaRPr lang="en-US" sz="4800" dirty="0" smtClean="0">
              <a:latin typeface="Arial Rounded MT Bold" pitchFamily="34"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00FF"/>
          </a:solidFill>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pPr lvl="0" algn="just"/>
            <a:r>
              <a:rPr lang="fr-FR" sz="4800" dirty="0" smtClean="0">
                <a:latin typeface="Arial Rounded MT Bold" pitchFamily="34" charset="0"/>
              </a:rPr>
              <a:t>Il </a:t>
            </a:r>
            <a:r>
              <a:rPr lang="fr-FR" sz="4800" dirty="0" smtClean="0">
                <a:latin typeface="Arial Rounded MT Bold" pitchFamily="34" charset="0"/>
              </a:rPr>
              <a:t>a pris des décisions indépendantes de la parole de Dieu, il a préféré la pression du peuple à l’obéissance, il a voulu sauver les apparences plutôt que de reconnaître pleinement sa faute. </a:t>
            </a:r>
            <a:endParaRPr lang="en-US" sz="4800" dirty="0" smtClean="0">
              <a:latin typeface="Arial Rounded MT Bold" pitchFamily="34" charset="0"/>
            </a:endParaRPr>
          </a:p>
          <a:p>
            <a:pPr lvl="0" algn="just"/>
            <a:r>
              <a:rPr lang="fr-FR" sz="4800" dirty="0" smtClean="0">
                <a:solidFill>
                  <a:srgbClr val="FFFF00"/>
                </a:solidFill>
                <a:latin typeface="Arial Rounded MT Bold" pitchFamily="34" charset="0"/>
              </a:rPr>
              <a:t>Résultat : Dieu l’a rejeté comme roi et a préparé un autre homme pour le remplacer, quelqu’un de meilleur que lui, quelqu’un selon son cœur</a:t>
            </a:r>
            <a:r>
              <a:rPr lang="fr-FR" sz="4800" dirty="0" smtClean="0">
                <a:solidFill>
                  <a:srgbClr val="FFFF00"/>
                </a:solidFill>
                <a:latin typeface="Arial Rounded MT Bold" pitchFamily="34" charset="0"/>
              </a:rPr>
              <a:t>.</a:t>
            </a:r>
            <a:endParaRPr lang="en-US" sz="4800" dirty="0" smtClean="0">
              <a:solidFill>
                <a:srgbClr val="FFFF00"/>
              </a:solidFill>
              <a:latin typeface="Arial Rounded MT Bold" pitchFamily="34"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00FF"/>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lvl="0" algn="just"/>
            <a:r>
              <a:rPr lang="fr-FR" sz="4800" dirty="0" smtClean="0">
                <a:latin typeface="Arial Rounded MT Bold" pitchFamily="34" charset="0"/>
              </a:rPr>
              <a:t>Pour </a:t>
            </a:r>
            <a:r>
              <a:rPr lang="fr-FR" sz="4800" dirty="0" smtClean="0">
                <a:latin typeface="Arial Rounded MT Bold" pitchFamily="34" charset="0"/>
              </a:rPr>
              <a:t>exécuter ce projet, Dieu ne passe pas par les sondages, les stratégies politiques ou les jeux d’alliances humaines. </a:t>
            </a:r>
            <a:endParaRPr lang="en-US" sz="4800" dirty="0" smtClean="0">
              <a:latin typeface="Arial Rounded MT Bold" pitchFamily="34" charset="0"/>
            </a:endParaRPr>
          </a:p>
          <a:p>
            <a:pPr lvl="0" algn="just"/>
            <a:r>
              <a:rPr lang="fr-FR" sz="4800" dirty="0" smtClean="0">
                <a:solidFill>
                  <a:srgbClr val="FFFF00"/>
                </a:solidFill>
                <a:latin typeface="Arial Rounded MT Bold" pitchFamily="34" charset="0"/>
              </a:rPr>
              <a:t>Il utilise à nouveau son prophète Samuel. </a:t>
            </a:r>
            <a:endParaRPr lang="en-US" sz="4800" dirty="0" smtClean="0">
              <a:solidFill>
                <a:srgbClr val="FFFF00"/>
              </a:solidFill>
              <a:latin typeface="Arial Rounded MT Bold" pitchFamily="34" charset="0"/>
            </a:endParaRPr>
          </a:p>
          <a:p>
            <a:pPr lvl="0" algn="just"/>
            <a:r>
              <a:rPr lang="fr-FR" sz="4800" dirty="0" smtClean="0">
                <a:latin typeface="Arial Rounded MT Bold" pitchFamily="34" charset="0"/>
              </a:rPr>
              <a:t>Il lui dit d’aller chez Isaïe, à Bethléem, pour oindre l’un de ses fils comme roi, secrètement, à la place de Saül.</a:t>
            </a:r>
            <a:endParaRPr lang="en-US" sz="4800" dirty="0">
              <a:latin typeface="Arial Rounded MT Bold" pitchFamily="34"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algn="just"/>
            <a:r>
              <a:rPr lang="fr-FR" sz="4800" b="1" dirty="0" smtClean="0">
                <a:solidFill>
                  <a:srgbClr val="C00000"/>
                </a:solidFill>
                <a:latin typeface="Copperplate Gothic Bold" pitchFamily="34" charset="0"/>
              </a:rPr>
              <a:t>Raisonnement biblique et application </a:t>
            </a:r>
            <a:r>
              <a:rPr lang="fr-FR" sz="4800" b="1" dirty="0" smtClean="0">
                <a:solidFill>
                  <a:srgbClr val="C00000"/>
                </a:solidFill>
                <a:latin typeface="Arial Rounded MT Bold" pitchFamily="34" charset="0"/>
              </a:rPr>
              <a:t>: </a:t>
            </a:r>
            <a:endParaRPr lang="en-US" sz="4800" dirty="0" smtClean="0">
              <a:solidFill>
                <a:srgbClr val="C00000"/>
              </a:solidFill>
              <a:latin typeface="Arial Rounded MT Bold" pitchFamily="34" charset="0"/>
            </a:endParaRPr>
          </a:p>
          <a:p>
            <a:pPr lvl="0" algn="just"/>
            <a:r>
              <a:rPr lang="fr-FR" sz="4800" dirty="0" smtClean="0">
                <a:latin typeface="Arial Rounded MT Bold" pitchFamily="34" charset="0"/>
              </a:rPr>
              <a:t>Quand Dieu veut changer une saison dans la vie de son peuple, il commence par parler. </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Il envoie une parole claire par un serviteur qu’il a déjà formé. Samuel représente la voix de Dieu, la continuité de la révélation. </a:t>
            </a:r>
            <a:endParaRPr lang="en-US" sz="4800" dirty="0" smtClean="0">
              <a:solidFill>
                <a:srgbClr val="C00000"/>
              </a:solidFill>
              <a:latin typeface="Arial Rounded MT Bold" pitchFamily="34"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fr-FR" sz="4800" dirty="0" smtClean="0">
                <a:latin typeface="Arial Rounded MT Bold" pitchFamily="34" charset="0"/>
              </a:rPr>
              <a:t>Cela </a:t>
            </a:r>
            <a:r>
              <a:rPr lang="fr-FR" sz="4800" dirty="0" smtClean="0">
                <a:latin typeface="Arial Rounded MT Bold" pitchFamily="34" charset="0"/>
              </a:rPr>
              <a:t>signifie que quand Dieu veut traiter le mauvais cœur dans une famille, dans une Église ou dans une vie personnelle, </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il commence souvent par confronter, par éclairer, par envoyer une parole qui dérange</a:t>
            </a:r>
            <a:r>
              <a:rPr lang="fr-FR" sz="4800" dirty="0" smtClean="0">
                <a:solidFill>
                  <a:srgbClr val="C00000"/>
                </a:solidFill>
                <a:latin typeface="Arial Rounded MT Bold" pitchFamily="34" charset="0"/>
              </a:rPr>
              <a:t>.</a:t>
            </a:r>
            <a:endParaRPr lang="en-US" sz="4800" dirty="0" smtClean="0">
              <a:solidFill>
                <a:srgbClr val="C00000"/>
              </a:solidFill>
              <a:latin typeface="Arial Rounded MT Bold" pitchFamily="34"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just"/>
            <a:r>
              <a:rPr lang="fr-FR" sz="4800" b="1" dirty="0" smtClean="0">
                <a:solidFill>
                  <a:srgbClr val="C00000"/>
                </a:solidFill>
                <a:latin typeface="Arial Rounded MT Bold" pitchFamily="34" charset="0"/>
              </a:rPr>
              <a:t>Exemple </a:t>
            </a:r>
            <a:r>
              <a:rPr lang="fr-FR" sz="4800" b="1" dirty="0" smtClean="0">
                <a:solidFill>
                  <a:srgbClr val="C00000"/>
                </a:solidFill>
                <a:latin typeface="Arial Rounded MT Bold" pitchFamily="34" charset="0"/>
              </a:rPr>
              <a:t>concret </a:t>
            </a:r>
            <a:r>
              <a:rPr lang="fr-FR" sz="4800" b="1" dirty="0" smtClean="0">
                <a:latin typeface="Arial Rounded MT Bold" pitchFamily="34" charset="0"/>
              </a:rPr>
              <a:t>: </a:t>
            </a:r>
            <a:endParaRPr lang="en-US" sz="4800" dirty="0" smtClean="0">
              <a:latin typeface="Arial Rounded MT Bold" pitchFamily="34" charset="0"/>
            </a:endParaRPr>
          </a:p>
          <a:p>
            <a:pPr lvl="0" algn="just"/>
            <a:r>
              <a:rPr lang="fr-FR" sz="4800" dirty="0" smtClean="0">
                <a:latin typeface="Arial Rounded MT Bold" pitchFamily="34" charset="0"/>
              </a:rPr>
              <a:t>Dans une assemblée, un responsable de ministère commence à se comporter comme Saül. </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Il contrôle tout, il ne supporte plus la contradiction, il devient jaloux des autres dons. </a:t>
            </a:r>
            <a:endParaRPr lang="en-US" sz="4800" dirty="0" smtClean="0">
              <a:solidFill>
                <a:srgbClr val="C00000"/>
              </a:solidFill>
              <a:latin typeface="Arial Rounded MT Bold"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fontScale="85000" lnSpcReduction="20000"/>
          </a:bodyPr>
          <a:lstStyle/>
          <a:p>
            <a:pPr lvl="0" algn="just"/>
            <a:r>
              <a:rPr lang="fr-FR" sz="4800" dirty="0" smtClean="0">
                <a:latin typeface="Arial Rounded MT Bold" pitchFamily="34" charset="0"/>
              </a:rPr>
              <a:t>Dieu </a:t>
            </a:r>
            <a:r>
              <a:rPr lang="fr-FR" sz="4800" dirty="0" smtClean="0">
                <a:latin typeface="Arial Rounded MT Bold" pitchFamily="34" charset="0"/>
              </a:rPr>
              <a:t>peut utiliser un « Samuel » moderne, peut être un frère ou une sœur simple, mais fidèle à la Parole, pour dire calmement : </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 Ce que tu fais n’est pas dans la ligne de l’Écriture, il faut revenir à l’obéissance.» </a:t>
            </a:r>
            <a:endParaRPr lang="en-US" sz="4800" dirty="0" smtClean="0">
              <a:solidFill>
                <a:srgbClr val="C00000"/>
              </a:solidFill>
              <a:latin typeface="Arial Rounded MT Bold" pitchFamily="34" charset="0"/>
            </a:endParaRPr>
          </a:p>
          <a:p>
            <a:pPr lvl="0" algn="just"/>
            <a:r>
              <a:rPr lang="fr-FR" sz="4800" dirty="0" smtClean="0">
                <a:latin typeface="Arial Rounded MT Bold" pitchFamily="34" charset="0"/>
              </a:rPr>
              <a:t>Si ce responsable refuse, Dieu peut lever un « David » discret dans l’assemblée, quelqu’un qui sert dans l’ombre, mais dont le cœur est droit.</a:t>
            </a:r>
            <a:endParaRPr lang="en-US" sz="4800" dirty="0">
              <a:latin typeface="Arial Rounded MT Bold" pitchFamily="34"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4"/>
          </a:lnRef>
          <a:fillRef idx="2">
            <a:schemeClr val="accent4"/>
          </a:fillRef>
          <a:effectRef idx="1">
            <a:schemeClr val="accent4"/>
          </a:effectRef>
          <a:fontRef idx="minor">
            <a:schemeClr val="dk1"/>
          </a:fontRef>
        </p:style>
        <p:txBody>
          <a:bodyPr>
            <a:normAutofit fontScale="92500" lnSpcReduction="20000"/>
          </a:bodyPr>
          <a:lstStyle/>
          <a:p>
            <a:pPr algn="just"/>
            <a:r>
              <a:rPr lang="fr-FR" sz="4800" b="1" dirty="0" smtClean="0">
                <a:solidFill>
                  <a:srgbClr val="0000FF"/>
                </a:solidFill>
                <a:latin typeface="Arial Rounded MT Bold" pitchFamily="34" charset="0"/>
              </a:rPr>
              <a:t>II – </a:t>
            </a:r>
            <a:r>
              <a:rPr lang="fr-FR" sz="4800" b="1" dirty="0" smtClean="0">
                <a:solidFill>
                  <a:srgbClr val="FF0000"/>
                </a:solidFill>
                <a:latin typeface="Copperplate Gothic Bold" pitchFamily="34" charset="0"/>
              </a:rPr>
              <a:t>La cérémonie ne peut pas se réaliser sans la présence du choisi de Dieu</a:t>
            </a:r>
            <a:endParaRPr lang="en-US" sz="4800" dirty="0" smtClean="0">
              <a:solidFill>
                <a:srgbClr val="FF0000"/>
              </a:solidFill>
              <a:latin typeface="Copperplate Gothic Bold" pitchFamily="34" charset="0"/>
            </a:endParaRPr>
          </a:p>
          <a:p>
            <a:pPr lvl="0" algn="just"/>
            <a:r>
              <a:rPr lang="fr-FR" sz="4800" dirty="0" err="1" smtClean="0">
                <a:solidFill>
                  <a:srgbClr val="0000FF"/>
                </a:solidFill>
                <a:latin typeface="Arial Rounded MT Bold" pitchFamily="34" charset="0"/>
              </a:rPr>
              <a:t>Isaï</a:t>
            </a:r>
            <a:r>
              <a:rPr lang="fr-FR" sz="4800" dirty="0" smtClean="0">
                <a:solidFill>
                  <a:srgbClr val="0000FF"/>
                </a:solidFill>
                <a:latin typeface="Arial Rounded MT Bold" pitchFamily="34" charset="0"/>
              </a:rPr>
              <a:t> présente devant Samuel ses fils les plus impressionnants. </a:t>
            </a:r>
            <a:endParaRPr lang="en-US" sz="4800" dirty="0" smtClean="0">
              <a:solidFill>
                <a:srgbClr val="0000FF"/>
              </a:solidFill>
              <a:latin typeface="Arial Rounded MT Bold" pitchFamily="34" charset="0"/>
            </a:endParaRPr>
          </a:p>
          <a:p>
            <a:pPr lvl="0" algn="just"/>
            <a:r>
              <a:rPr lang="fr-FR" sz="4800" dirty="0" smtClean="0">
                <a:solidFill>
                  <a:srgbClr val="FF0000"/>
                </a:solidFill>
                <a:latin typeface="Arial Rounded MT Bold" pitchFamily="34" charset="0"/>
              </a:rPr>
              <a:t>Les grands frères de David, </a:t>
            </a:r>
            <a:r>
              <a:rPr lang="fr-FR" sz="4800" dirty="0" err="1" smtClean="0">
                <a:solidFill>
                  <a:srgbClr val="FF0000"/>
                </a:solidFill>
                <a:latin typeface="Arial Rounded MT Bold" pitchFamily="34" charset="0"/>
              </a:rPr>
              <a:t>Éliab</a:t>
            </a:r>
            <a:r>
              <a:rPr lang="fr-FR" sz="4800" dirty="0" smtClean="0">
                <a:solidFill>
                  <a:srgbClr val="FF0000"/>
                </a:solidFill>
                <a:latin typeface="Arial Rounded MT Bold" pitchFamily="34" charset="0"/>
              </a:rPr>
              <a:t>, </a:t>
            </a:r>
            <a:r>
              <a:rPr lang="fr-FR" sz="4800" dirty="0" err="1" smtClean="0">
                <a:solidFill>
                  <a:srgbClr val="FF0000"/>
                </a:solidFill>
                <a:latin typeface="Arial Rounded MT Bold" pitchFamily="34" charset="0"/>
              </a:rPr>
              <a:t>Abinadab</a:t>
            </a:r>
            <a:r>
              <a:rPr lang="fr-FR" sz="4800" dirty="0" smtClean="0">
                <a:solidFill>
                  <a:srgbClr val="FF0000"/>
                </a:solidFill>
                <a:latin typeface="Arial Rounded MT Bold" pitchFamily="34" charset="0"/>
              </a:rPr>
              <a:t> et </a:t>
            </a:r>
            <a:r>
              <a:rPr lang="fr-FR" sz="4800" dirty="0" err="1" smtClean="0">
                <a:solidFill>
                  <a:srgbClr val="FF0000"/>
                </a:solidFill>
                <a:latin typeface="Arial Rounded MT Bold" pitchFamily="34" charset="0"/>
              </a:rPr>
              <a:t>Shamma</a:t>
            </a:r>
            <a:r>
              <a:rPr lang="fr-FR" sz="4800" dirty="0" smtClean="0">
                <a:solidFill>
                  <a:srgbClr val="FF0000"/>
                </a:solidFill>
                <a:latin typeface="Arial Rounded MT Bold" pitchFamily="34" charset="0"/>
              </a:rPr>
              <a:t>, semblent parfaitement qualifiés : ils ont l’expérience militaire, la stature, la visibilité. </a:t>
            </a:r>
            <a:endParaRPr lang="en-US" sz="4800" dirty="0" smtClean="0">
              <a:solidFill>
                <a:srgbClr val="FF0000"/>
              </a:solidFill>
              <a:latin typeface="Arial Rounded MT Bold" pitchFamily="34"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lvl="0" algn="just"/>
            <a:r>
              <a:rPr lang="fr-FR" sz="4800" dirty="0" smtClean="0">
                <a:solidFill>
                  <a:srgbClr val="0000FF"/>
                </a:solidFill>
                <a:latin typeface="Arial Rounded MT Bold" pitchFamily="34" charset="0"/>
              </a:rPr>
              <a:t>Mais </a:t>
            </a:r>
            <a:r>
              <a:rPr lang="fr-FR" sz="4800" dirty="0" smtClean="0">
                <a:solidFill>
                  <a:srgbClr val="0000FF"/>
                </a:solidFill>
                <a:latin typeface="Arial Rounded MT Bold" pitchFamily="34" charset="0"/>
              </a:rPr>
              <a:t>Dieu ne les choisit pas. </a:t>
            </a:r>
            <a:endParaRPr lang="en-US" sz="4800" dirty="0" smtClean="0">
              <a:solidFill>
                <a:srgbClr val="0000FF"/>
              </a:solidFill>
              <a:latin typeface="Arial Rounded MT Bold" pitchFamily="34" charset="0"/>
            </a:endParaRPr>
          </a:p>
          <a:p>
            <a:pPr lvl="0" algn="just"/>
            <a:r>
              <a:rPr lang="fr-FR" sz="4800" dirty="0" smtClean="0">
                <a:solidFill>
                  <a:srgbClr val="FF0000"/>
                </a:solidFill>
                <a:latin typeface="Arial Rounded MT Bold" pitchFamily="34" charset="0"/>
              </a:rPr>
              <a:t>L’Éternel rappelle à Samuel que l’homme regarde à ce qui frappe les yeux, tandis que Dieu regarde au cœur.</a:t>
            </a:r>
            <a:endParaRPr lang="en-US" sz="4800" dirty="0" smtClean="0">
              <a:solidFill>
                <a:srgbClr val="FF0000"/>
              </a:solidFill>
              <a:latin typeface="Arial Rounded MT Bold" pitchFamily="34" charset="0"/>
            </a:endParaRPr>
          </a:p>
          <a:p>
            <a:pPr lvl="0" algn="just"/>
            <a:r>
              <a:rPr lang="fr-FR" sz="4800" dirty="0" err="1" smtClean="0">
                <a:solidFill>
                  <a:srgbClr val="0000FF"/>
                </a:solidFill>
                <a:latin typeface="Arial Rounded MT Bold" pitchFamily="34" charset="0"/>
              </a:rPr>
              <a:t>Isaï</a:t>
            </a:r>
            <a:r>
              <a:rPr lang="fr-FR" sz="4800" dirty="0" smtClean="0">
                <a:solidFill>
                  <a:srgbClr val="0000FF"/>
                </a:solidFill>
                <a:latin typeface="Arial Rounded MT Bold" pitchFamily="34" charset="0"/>
              </a:rPr>
              <a:t> finit par reconnaître qu’il reste encore le plus jeune, David, occupé à faire paître le bétail. </a:t>
            </a:r>
            <a:endParaRPr lang="en-US" sz="4800" dirty="0" smtClean="0">
              <a:solidFill>
                <a:srgbClr val="0000FF"/>
              </a:solidFill>
              <a:latin typeface="Arial Rounded MT Bold" pitchFamily="34"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a:solidFill>
            <a:schemeClr val="bg1"/>
          </a:solidFill>
        </p:spPr>
        <p:style>
          <a:lnRef idx="1">
            <a:schemeClr val="accent4"/>
          </a:lnRef>
          <a:fillRef idx="2">
            <a:schemeClr val="accent4"/>
          </a:fillRef>
          <a:effectRef idx="1">
            <a:schemeClr val="accent4"/>
          </a:effectRef>
          <a:fontRef idx="minor">
            <a:schemeClr val="dk1"/>
          </a:fontRef>
        </p:style>
        <p:txBody>
          <a:bodyPr>
            <a:normAutofit fontScale="85000" lnSpcReduction="20000"/>
          </a:bodyPr>
          <a:lstStyle/>
          <a:p>
            <a:pPr lvl="0" algn="just"/>
            <a:r>
              <a:rPr lang="fr-FR" sz="4800" dirty="0" smtClean="0">
                <a:solidFill>
                  <a:srgbClr val="0000FF"/>
                </a:solidFill>
                <a:latin typeface="Arial Rounded MT Bold" pitchFamily="34" charset="0"/>
              </a:rPr>
              <a:t>Autrement </a:t>
            </a:r>
            <a:r>
              <a:rPr lang="fr-FR" sz="4800" dirty="0" smtClean="0">
                <a:solidFill>
                  <a:srgbClr val="0000FF"/>
                </a:solidFill>
                <a:latin typeface="Arial Rounded MT Bold" pitchFamily="34" charset="0"/>
              </a:rPr>
              <a:t>dit, celui que la famille n’avait même pas jugé utile de faire venir. </a:t>
            </a:r>
            <a:endParaRPr lang="en-US" sz="4800" dirty="0" smtClean="0">
              <a:solidFill>
                <a:srgbClr val="0000FF"/>
              </a:solidFill>
              <a:latin typeface="Arial Rounded MT Bold" pitchFamily="34" charset="0"/>
            </a:endParaRPr>
          </a:p>
          <a:p>
            <a:pPr lvl="0" algn="just"/>
            <a:r>
              <a:rPr lang="fr-FR" sz="4800" dirty="0" smtClean="0">
                <a:solidFill>
                  <a:srgbClr val="FF0000"/>
                </a:solidFill>
                <a:latin typeface="Arial Rounded MT Bold" pitchFamily="34" charset="0"/>
              </a:rPr>
              <a:t>Samuel déclare alors que la cérémonie ne peut pas continuer sans lui. </a:t>
            </a:r>
            <a:endParaRPr lang="en-US" sz="4800" dirty="0" smtClean="0">
              <a:solidFill>
                <a:srgbClr val="FF0000"/>
              </a:solidFill>
              <a:latin typeface="Arial Rounded MT Bold" pitchFamily="34" charset="0"/>
            </a:endParaRPr>
          </a:p>
          <a:p>
            <a:pPr lvl="0" algn="just"/>
            <a:r>
              <a:rPr lang="fr-FR" sz="4800" dirty="0" smtClean="0">
                <a:solidFill>
                  <a:srgbClr val="0000FF"/>
                </a:solidFill>
                <a:latin typeface="Arial Rounded MT Bold" pitchFamily="34" charset="0"/>
              </a:rPr>
              <a:t>Ils ne s’assiéront pas à table avant que le choisi de Dieu ne soit présent. </a:t>
            </a:r>
            <a:endParaRPr lang="en-US" sz="4800" dirty="0" smtClean="0">
              <a:solidFill>
                <a:srgbClr val="0000FF"/>
              </a:solidFill>
              <a:latin typeface="Arial Rounded MT Bold" pitchFamily="34" charset="0"/>
            </a:endParaRPr>
          </a:p>
          <a:p>
            <a:pPr lvl="0" algn="just"/>
            <a:r>
              <a:rPr lang="fr-FR" sz="4800" dirty="0" smtClean="0">
                <a:solidFill>
                  <a:srgbClr val="FF0000"/>
                </a:solidFill>
                <a:latin typeface="Arial Rounded MT Bold" pitchFamily="34" charset="0"/>
              </a:rPr>
              <a:t>Lorsque David arrive, Dieu dit à Samuel : « Lève-toi, oins-le, car c’est lui. </a:t>
            </a:r>
            <a:r>
              <a:rPr lang="fr-FR" sz="4800" dirty="0" smtClean="0">
                <a:solidFill>
                  <a:srgbClr val="FF0000"/>
                </a:solidFill>
                <a:latin typeface="Arial Rounded MT Bold" pitchFamily="34" charset="0"/>
              </a:rPr>
              <a:t>»</a:t>
            </a:r>
            <a:endParaRPr lang="en-US" sz="4800" dirty="0" smtClean="0">
              <a:solidFill>
                <a:srgbClr val="FF0000"/>
              </a:solidFill>
              <a:latin typeface="Arial Rounded MT Bold" pitchFamily="34"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a:solidFill>
            <a:schemeClr val="bg1"/>
          </a:solidFill>
        </p:spPr>
        <p:style>
          <a:lnRef idx="1">
            <a:schemeClr val="accent4"/>
          </a:lnRef>
          <a:fillRef idx="2">
            <a:schemeClr val="accent4"/>
          </a:fillRef>
          <a:effectRef idx="1">
            <a:schemeClr val="accent4"/>
          </a:effectRef>
          <a:fontRef idx="minor">
            <a:schemeClr val="dk1"/>
          </a:fontRef>
        </p:style>
        <p:txBody>
          <a:bodyPr>
            <a:normAutofit fontScale="92500"/>
          </a:bodyPr>
          <a:lstStyle/>
          <a:p>
            <a:pPr algn="just"/>
            <a:r>
              <a:rPr lang="fr-FR" sz="4800" b="1" dirty="0" smtClean="0">
                <a:solidFill>
                  <a:srgbClr val="0000FF"/>
                </a:solidFill>
                <a:latin typeface="Arial Rounded MT Bold" pitchFamily="34" charset="0"/>
              </a:rPr>
              <a:t>Raisonnement </a:t>
            </a:r>
            <a:r>
              <a:rPr lang="fr-FR" sz="4800" b="1" dirty="0" smtClean="0">
                <a:solidFill>
                  <a:srgbClr val="0000FF"/>
                </a:solidFill>
                <a:latin typeface="Arial Rounded MT Bold" pitchFamily="34" charset="0"/>
              </a:rPr>
              <a:t>biblique : </a:t>
            </a:r>
            <a:r>
              <a:rPr lang="fr-FR" sz="4800" dirty="0" smtClean="0">
                <a:solidFill>
                  <a:srgbClr val="0000FF"/>
                </a:solidFill>
                <a:latin typeface="Arial Rounded MT Bold" pitchFamily="34" charset="0"/>
              </a:rPr>
              <a:t>Dieu ne valide pas les plans où son choix n’est pas au centre. </a:t>
            </a:r>
            <a:endParaRPr lang="en-US" sz="4800" dirty="0" smtClean="0">
              <a:solidFill>
                <a:srgbClr val="0000FF"/>
              </a:solidFill>
              <a:latin typeface="Arial Rounded MT Bold" pitchFamily="34" charset="0"/>
            </a:endParaRPr>
          </a:p>
          <a:p>
            <a:pPr lvl="0" algn="just"/>
            <a:r>
              <a:rPr lang="fr-FR" sz="4800" dirty="0" smtClean="0">
                <a:solidFill>
                  <a:srgbClr val="FF0000"/>
                </a:solidFill>
                <a:latin typeface="Arial Rounded MT Bold" pitchFamily="34" charset="0"/>
              </a:rPr>
              <a:t>La cérémonie symbolise nos projets, nos organisations, nos programmes. </a:t>
            </a:r>
            <a:endParaRPr lang="en-US" sz="4800" dirty="0" smtClean="0">
              <a:solidFill>
                <a:srgbClr val="FF0000"/>
              </a:solidFill>
              <a:latin typeface="Arial Rounded MT Bold" pitchFamily="34" charset="0"/>
            </a:endParaRPr>
          </a:p>
          <a:p>
            <a:pPr lvl="0" algn="just"/>
            <a:r>
              <a:rPr lang="fr-FR" sz="4800" dirty="0" smtClean="0">
                <a:solidFill>
                  <a:srgbClr val="0000FF"/>
                </a:solidFill>
                <a:latin typeface="Arial Rounded MT Bold" pitchFamily="34" charset="0"/>
              </a:rPr>
              <a:t>On peut tout préparer, tout organiser, tout structurer ; si le choisi de Dieu n’est pas là, </a:t>
            </a:r>
            <a:endParaRPr lang="fr-FR" sz="4800" dirty="0" smtClean="0">
              <a:solidFill>
                <a:srgbClr val="0000FF"/>
              </a:solidFill>
              <a:latin typeface="Arial Rounded MT Bold" pitchFamily="34"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4800" dirty="0" smtClean="0">
                <a:solidFill>
                  <a:srgbClr val="0000FF"/>
                </a:solidFill>
                <a:latin typeface="Arial Rounded MT Bold" pitchFamily="34" charset="0"/>
              </a:rPr>
              <a:t>si </a:t>
            </a:r>
            <a:r>
              <a:rPr lang="fr-FR" sz="4800" dirty="0" smtClean="0">
                <a:solidFill>
                  <a:srgbClr val="0000FF"/>
                </a:solidFill>
                <a:latin typeface="Arial Rounded MT Bold" pitchFamily="34" charset="0"/>
              </a:rPr>
              <a:t>la personne ou la position que Dieu a désignée n’est pas à la bonne place, Dieu suspend la cérémonie. </a:t>
            </a:r>
            <a:endParaRPr lang="en-US" sz="4800" dirty="0" smtClean="0">
              <a:solidFill>
                <a:srgbClr val="0000FF"/>
              </a:solidFill>
              <a:latin typeface="Arial Rounded MT Bold" pitchFamily="34" charset="0"/>
            </a:endParaRPr>
          </a:p>
          <a:p>
            <a:pPr lvl="0" algn="just"/>
            <a:r>
              <a:rPr lang="fr-FR" sz="4800" dirty="0" smtClean="0">
                <a:solidFill>
                  <a:srgbClr val="FF0000"/>
                </a:solidFill>
                <a:latin typeface="Arial Rounded MT Bold" pitchFamily="34" charset="0"/>
              </a:rPr>
              <a:t>Il refuse de signer ce que nous montons sans sa direction.</a:t>
            </a:r>
            <a:endParaRPr lang="en-US" sz="4800" dirty="0">
              <a:solidFill>
                <a:srgbClr val="FF0000"/>
              </a:solidFill>
              <a:latin typeface="Arial Rounded MT Bold" pitchFamily="34"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en-US" sz="4800" b="1" dirty="0" err="1" smtClean="0">
                <a:solidFill>
                  <a:srgbClr val="FFFF00"/>
                </a:solidFill>
                <a:latin typeface="Copperplate Gothic Bold" pitchFamily="34" charset="0"/>
              </a:rPr>
              <a:t>Exemples</a:t>
            </a:r>
            <a:r>
              <a:rPr lang="en-US" sz="4800" b="1" dirty="0" smtClean="0">
                <a:solidFill>
                  <a:srgbClr val="FFFF00"/>
                </a:solidFill>
                <a:latin typeface="Copperplate Gothic Bold" pitchFamily="34" charset="0"/>
              </a:rPr>
              <a:t> </a:t>
            </a:r>
            <a:r>
              <a:rPr lang="en-US" sz="4800" b="1" dirty="0" err="1" smtClean="0">
                <a:solidFill>
                  <a:srgbClr val="FFFF00"/>
                </a:solidFill>
                <a:latin typeface="Copperplate Gothic Bold" pitchFamily="34" charset="0"/>
              </a:rPr>
              <a:t>très</a:t>
            </a:r>
            <a:r>
              <a:rPr lang="en-US" sz="4800" b="1" dirty="0" smtClean="0">
                <a:solidFill>
                  <a:srgbClr val="FFFF00"/>
                </a:solidFill>
                <a:latin typeface="Copperplate Gothic Bold" pitchFamily="34" charset="0"/>
              </a:rPr>
              <a:t> </a:t>
            </a:r>
            <a:r>
              <a:rPr lang="en-US" sz="4800" b="1" dirty="0" err="1" smtClean="0">
                <a:solidFill>
                  <a:srgbClr val="FFFF00"/>
                </a:solidFill>
                <a:latin typeface="Copperplate Gothic Bold" pitchFamily="34" charset="0"/>
              </a:rPr>
              <a:t>concrets</a:t>
            </a:r>
            <a:r>
              <a:rPr lang="en-US" sz="4800" b="1" dirty="0" smtClean="0">
                <a:solidFill>
                  <a:srgbClr val="FFFF00"/>
                </a:solidFill>
                <a:latin typeface="Copperplate Gothic Bold" pitchFamily="34" charset="0"/>
              </a:rPr>
              <a:t> :</a:t>
            </a:r>
            <a:endParaRPr lang="en-US" sz="4800" dirty="0" smtClean="0">
              <a:solidFill>
                <a:srgbClr val="FFFF00"/>
              </a:solidFill>
              <a:latin typeface="Copperplate Gothic Bold" pitchFamily="34" charset="0"/>
            </a:endParaRPr>
          </a:p>
          <a:p>
            <a:pPr lvl="0" algn="just"/>
            <a:r>
              <a:rPr lang="fr-FR" sz="4800" dirty="0" smtClean="0">
                <a:latin typeface="Arial Rounded MT Bold" pitchFamily="34" charset="0"/>
              </a:rPr>
              <a:t>Une Église peut préparer une grande activité, avec publicité, décoration, musiciens, prédicateurs invités. </a:t>
            </a:r>
            <a:endParaRPr lang="en-US" sz="4800" dirty="0" smtClean="0">
              <a:latin typeface="Arial Rounded MT Bold" pitchFamily="34" charset="0"/>
            </a:endParaRPr>
          </a:p>
          <a:p>
            <a:pPr lvl="0" algn="just"/>
            <a:r>
              <a:rPr lang="fr-FR" sz="4800" dirty="0" smtClean="0">
                <a:solidFill>
                  <a:srgbClr val="FFFF00"/>
                </a:solidFill>
                <a:latin typeface="Arial Rounded MT Bold" pitchFamily="34" charset="0"/>
              </a:rPr>
              <a:t>Si l’orgueil, la compétition et l’esprit de façade dominent, Dieu peut dire en silence : </a:t>
            </a:r>
            <a:endParaRPr lang="en-US" sz="4800" dirty="0" smtClean="0">
              <a:solidFill>
                <a:srgbClr val="FFFF00"/>
              </a:solidFill>
              <a:latin typeface="Arial Rounded MT Bold" pitchFamily="34"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fr-FR" sz="4800" dirty="0" smtClean="0">
                <a:latin typeface="Arial Rounded MT Bold" pitchFamily="34" charset="0"/>
              </a:rPr>
              <a:t>« </a:t>
            </a:r>
            <a:r>
              <a:rPr lang="fr-FR" sz="4800" dirty="0" smtClean="0">
                <a:latin typeface="Arial Rounded MT Bold" pitchFamily="34" charset="0"/>
              </a:rPr>
              <a:t>La cérémonie ne se fera pas devant moi. Le cœur que j’ai choisi n’est même pas invité. »</a:t>
            </a:r>
            <a:endParaRPr lang="en-US" sz="4800" dirty="0" smtClean="0">
              <a:latin typeface="Arial Rounded MT Bold" pitchFamily="34" charset="0"/>
            </a:endParaRPr>
          </a:p>
          <a:p>
            <a:pPr lvl="0" algn="just"/>
            <a:r>
              <a:rPr lang="fr-FR" sz="4800" dirty="0" smtClean="0">
                <a:solidFill>
                  <a:srgbClr val="FFFF00"/>
                </a:solidFill>
                <a:latin typeface="Arial Rounded MT Bold" pitchFamily="34" charset="0"/>
              </a:rPr>
              <a:t>Une personne peut préparer son mariage, son projet d’entreprise, son ministère, uniquement sur des critères humains : beauté, diplômes, argent, influence. </a:t>
            </a:r>
            <a:endParaRPr lang="en-US" sz="4800" dirty="0" smtClean="0">
              <a:solidFill>
                <a:srgbClr val="FFFF00"/>
              </a:solidFill>
              <a:latin typeface="Arial Rounded MT Bold" pitchFamily="34"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800" dirty="0" smtClean="0">
                <a:latin typeface="Arial Rounded MT Bold" pitchFamily="34" charset="0"/>
              </a:rPr>
              <a:t>Dieu </a:t>
            </a:r>
            <a:r>
              <a:rPr lang="fr-FR" sz="4800" dirty="0" smtClean="0">
                <a:latin typeface="Arial Rounded MT Bold" pitchFamily="34" charset="0"/>
              </a:rPr>
              <a:t>peut dire : « Celui ou celle que j’ai choisi pour toi n’est même pas assis à cette table. </a:t>
            </a:r>
            <a:endParaRPr lang="en-US" sz="4800" dirty="0" smtClean="0">
              <a:latin typeface="Arial Rounded MT Bold" pitchFamily="34" charset="0"/>
            </a:endParaRPr>
          </a:p>
          <a:p>
            <a:pPr lvl="0" algn="just"/>
            <a:r>
              <a:rPr lang="fr-FR" sz="4800" dirty="0" smtClean="0">
                <a:solidFill>
                  <a:srgbClr val="FFFF00"/>
                </a:solidFill>
                <a:latin typeface="Arial Rounded MT Bold" pitchFamily="34" charset="0"/>
              </a:rPr>
              <a:t>Tu as oublié mon David. » Tant que le choix de Dieu n’entre pas dans la scène, il manque l’essentiel</a:t>
            </a:r>
            <a:r>
              <a:rPr lang="fr-FR" sz="4800" dirty="0" smtClean="0">
                <a:solidFill>
                  <a:srgbClr val="FFFF00"/>
                </a:solidFill>
                <a:latin typeface="Arial Rounded MT Bold" pitchFamily="34" charset="0"/>
              </a:rPr>
              <a:t>.</a:t>
            </a:r>
            <a:endParaRPr lang="en-US" sz="4800" dirty="0" smtClean="0">
              <a:solidFill>
                <a:srgbClr val="FFFF00"/>
              </a:solidFill>
              <a:latin typeface="Arial Rounded MT Bold" pitchFamily="34"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fr-FR" sz="4800" dirty="0" smtClean="0">
                <a:latin typeface="Arial Rounded MT Bold" pitchFamily="34" charset="0"/>
              </a:rPr>
              <a:t>Cette </a:t>
            </a:r>
            <a:r>
              <a:rPr lang="fr-FR" sz="4800" dirty="0" smtClean="0">
                <a:latin typeface="Arial Rounded MT Bold" pitchFamily="34" charset="0"/>
              </a:rPr>
              <a:t>section nous appelle à une question simple et profonde : est ce que nous laissons vraiment Dieu amener à la table ce qu’il a choisi, </a:t>
            </a:r>
            <a:endParaRPr lang="en-US" sz="4800" dirty="0" smtClean="0">
              <a:latin typeface="Arial Rounded MT Bold" pitchFamily="34" charset="0"/>
            </a:endParaRPr>
          </a:p>
          <a:p>
            <a:pPr lvl="0" algn="just"/>
            <a:r>
              <a:rPr lang="fr-FR" sz="4800" dirty="0" smtClean="0">
                <a:solidFill>
                  <a:srgbClr val="FFFF00"/>
                </a:solidFill>
                <a:latin typeface="Arial Rounded MT Bold" pitchFamily="34" charset="0"/>
              </a:rPr>
              <a:t>Ou bien remplissons nous la scène avec nos propres </a:t>
            </a:r>
            <a:r>
              <a:rPr lang="fr-FR" sz="4800" dirty="0" err="1" smtClean="0">
                <a:solidFill>
                  <a:srgbClr val="FFFF00"/>
                </a:solidFill>
                <a:latin typeface="Arial Rounded MT Bold" pitchFamily="34" charset="0"/>
              </a:rPr>
              <a:t>Éliab</a:t>
            </a:r>
            <a:r>
              <a:rPr lang="fr-FR" sz="4800" dirty="0" smtClean="0">
                <a:solidFill>
                  <a:srgbClr val="FFFF00"/>
                </a:solidFill>
                <a:latin typeface="Arial Rounded MT Bold" pitchFamily="34" charset="0"/>
              </a:rPr>
              <a:t> et nos propres </a:t>
            </a:r>
            <a:r>
              <a:rPr lang="fr-FR" sz="4800" dirty="0" err="1" smtClean="0">
                <a:solidFill>
                  <a:srgbClr val="FFFF00"/>
                </a:solidFill>
                <a:latin typeface="Arial Rounded MT Bold" pitchFamily="34" charset="0"/>
              </a:rPr>
              <a:t>Abinadab</a:t>
            </a:r>
            <a:r>
              <a:rPr lang="fr-FR" sz="4800" dirty="0" smtClean="0">
                <a:solidFill>
                  <a:srgbClr val="FFFF00"/>
                </a:solidFill>
                <a:latin typeface="Arial Rounded MT Bold" pitchFamily="34" charset="0"/>
              </a:rPr>
              <a:t>, c’est à dire nos préférences, nos calculs, nos égaux, nos amis </a:t>
            </a:r>
            <a:r>
              <a:rPr lang="fr-FR" sz="4800" dirty="0" smtClean="0">
                <a:solidFill>
                  <a:srgbClr val="FFFF00"/>
                </a:solidFill>
              </a:rPr>
              <a:t>?</a:t>
            </a:r>
            <a:endParaRPr lang="en-US" sz="4800" dirty="0">
              <a:solidFill>
                <a:srgbClr val="FFFF00"/>
              </a:solidFill>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algn="just"/>
            <a:r>
              <a:rPr lang="fr-FR" sz="4800" b="1" dirty="0" smtClean="0">
                <a:solidFill>
                  <a:srgbClr val="0000FF"/>
                </a:solidFill>
                <a:latin typeface="Copperplate Gothic Bold" pitchFamily="34" charset="0"/>
              </a:rPr>
              <a:t>III – Ce qu’on a besoin de plus pour travailler pour l’Éternel</a:t>
            </a:r>
            <a:endParaRPr lang="en-US" sz="4800" dirty="0" smtClean="0">
              <a:solidFill>
                <a:srgbClr val="0000FF"/>
              </a:solidFill>
              <a:latin typeface="Copperplate Gothic Bold" pitchFamily="34" charset="0"/>
            </a:endParaRPr>
          </a:p>
          <a:p>
            <a:pPr algn="just"/>
            <a:r>
              <a:rPr lang="fr-FR" sz="4800" dirty="0" smtClean="0">
                <a:latin typeface="Arial Rounded MT Bold" pitchFamily="34" charset="0"/>
              </a:rPr>
              <a:t>Le texte souligne deux éléments essentiels.</a:t>
            </a:r>
            <a:endParaRPr lang="en-US" sz="4800" dirty="0" smtClean="0">
              <a:latin typeface="Arial Rounded MT Bold" pitchFamily="34" charset="0"/>
            </a:endParaRPr>
          </a:p>
          <a:p>
            <a:pPr lvl="0" algn="just"/>
            <a:r>
              <a:rPr lang="fr-FR" sz="4800" b="1" dirty="0" smtClean="0">
                <a:solidFill>
                  <a:srgbClr val="0000FF"/>
                </a:solidFill>
                <a:latin typeface="Arial Rounded MT Bold" pitchFamily="34" charset="0"/>
              </a:rPr>
              <a:t>L’Esprit de l’Éternel saisit David.</a:t>
            </a:r>
            <a:endParaRPr lang="en-US" sz="4800" dirty="0" smtClean="0">
              <a:solidFill>
                <a:srgbClr val="0000FF"/>
              </a:solidFill>
              <a:latin typeface="Arial Rounded MT Bold" pitchFamily="34" charset="0"/>
            </a:endParaRPr>
          </a:p>
          <a:p>
            <a:pPr lvl="0" algn="just"/>
            <a:r>
              <a:rPr lang="fr-FR" sz="4800" dirty="0" smtClean="0">
                <a:latin typeface="Arial Rounded MT Bold" pitchFamily="34" charset="0"/>
              </a:rPr>
              <a:t>Lorsque Samuel oint David, l’Esprit de l’Éternel vient sur lui à partir de ce jour là. </a:t>
            </a:r>
            <a:endParaRPr lang="en-US" sz="4800" dirty="0" smtClean="0">
              <a:latin typeface="Arial Rounded MT Bold" pitchFamily="34" charset="0"/>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800" dirty="0" smtClean="0">
                <a:latin typeface="Arial Rounded MT Bold" pitchFamily="34" charset="0"/>
              </a:rPr>
              <a:t>Le </a:t>
            </a:r>
            <a:r>
              <a:rPr lang="fr-FR" sz="4800" dirty="0" smtClean="0">
                <a:latin typeface="Arial Rounded MT Bold" pitchFamily="34" charset="0"/>
              </a:rPr>
              <a:t>secret du service de David ne se trouve pas dans sa jeunesse, ni dans son courage naturel, ni même dans ses talents de musicien ou de guerrier. </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Le secret, c’est la présence active de l’Esprit de Dieu sur sa vie</a:t>
            </a:r>
            <a:r>
              <a:rPr lang="fr-FR" sz="48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800" dirty="0" smtClean="0">
                <a:latin typeface="Arial Rounded MT Bold" pitchFamily="34" charset="0"/>
              </a:rPr>
              <a:t>Le </a:t>
            </a:r>
            <a:r>
              <a:rPr lang="fr-FR" sz="4800" dirty="0" smtClean="0">
                <a:latin typeface="Arial Rounded MT Bold" pitchFamily="34" charset="0"/>
              </a:rPr>
              <a:t>secret du service de David ne se trouve pas dans sa jeunesse, ni dans son courage naturel, ni même dans ses talents de musicien ou de guerrier. </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Le secret, c’est la présence active de l’Esprit de Dieu sur sa vie</a:t>
            </a:r>
            <a:r>
              <a:rPr lang="fr-FR" sz="48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fontScale="85000" lnSpcReduction="20000"/>
          </a:bodyPr>
          <a:lstStyle/>
          <a:p>
            <a:pPr lvl="0" algn="just"/>
            <a:r>
              <a:rPr lang="fr-FR" sz="4800" b="1" dirty="0" smtClean="0">
                <a:solidFill>
                  <a:srgbClr val="0000FF"/>
                </a:solidFill>
                <a:latin typeface="Arial Rounded MT Bold" pitchFamily="34" charset="0"/>
              </a:rPr>
              <a:t>David </a:t>
            </a:r>
            <a:r>
              <a:rPr lang="fr-FR" sz="4800" b="1" dirty="0" smtClean="0">
                <a:solidFill>
                  <a:srgbClr val="0000FF"/>
                </a:solidFill>
                <a:latin typeface="Arial Rounded MT Bold" pitchFamily="34" charset="0"/>
              </a:rPr>
              <a:t>est un homme selon le cœur de Dieu.</a:t>
            </a:r>
            <a:endParaRPr lang="en-US" sz="4800" dirty="0" smtClean="0">
              <a:solidFill>
                <a:srgbClr val="0000FF"/>
              </a:solidFill>
              <a:latin typeface="Arial Rounded MT Bold" pitchFamily="34" charset="0"/>
            </a:endParaRPr>
          </a:p>
          <a:p>
            <a:pPr lvl="0" algn="just"/>
            <a:r>
              <a:rPr lang="fr-FR" sz="4800" dirty="0" smtClean="0">
                <a:latin typeface="Arial Rounded MT Bold" pitchFamily="34" charset="0"/>
              </a:rPr>
              <a:t>Dieu déclare qu’il s’est choisi un homme selon son cœur pour remplacer Saül. </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Un homme selon le cœur de Dieu ne signifie pas un homme parfait, mais un homme qui se laisse corriger, </a:t>
            </a:r>
            <a:endParaRPr lang="en-US" sz="4800" dirty="0" smtClean="0">
              <a:solidFill>
                <a:srgbClr val="0000FF"/>
              </a:solidFill>
              <a:latin typeface="Arial Rounded MT Bold" pitchFamily="34" charset="0"/>
            </a:endParaRPr>
          </a:p>
          <a:p>
            <a:pPr lvl="0" algn="just"/>
            <a:r>
              <a:rPr lang="fr-FR" sz="4800" dirty="0" smtClean="0">
                <a:latin typeface="Arial Rounded MT Bold" pitchFamily="34" charset="0"/>
              </a:rPr>
              <a:t>qui revient, qui se repent profondément, qui accepte d’être brisé plutôt que de s’endurcir</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800" b="1" dirty="0" smtClean="0">
                <a:solidFill>
                  <a:srgbClr val="0000FF"/>
                </a:solidFill>
                <a:latin typeface="Arial Rounded MT Bold" pitchFamily="34" charset="0"/>
              </a:rPr>
              <a:t>Raisonnement </a:t>
            </a:r>
            <a:r>
              <a:rPr lang="fr-FR" sz="4800" b="1" dirty="0" smtClean="0">
                <a:solidFill>
                  <a:srgbClr val="0000FF"/>
                </a:solidFill>
                <a:latin typeface="Arial Rounded MT Bold" pitchFamily="34" charset="0"/>
              </a:rPr>
              <a:t>biblique approfondi : </a:t>
            </a:r>
            <a:endParaRPr lang="en-US" sz="4800" dirty="0" smtClean="0">
              <a:solidFill>
                <a:srgbClr val="0000FF"/>
              </a:solidFill>
              <a:latin typeface="Arial Rounded MT Bold" pitchFamily="34" charset="0"/>
            </a:endParaRPr>
          </a:p>
          <a:p>
            <a:pPr lvl="0" algn="just"/>
            <a:r>
              <a:rPr lang="fr-FR" sz="4800" dirty="0" smtClean="0">
                <a:latin typeface="Arial Rounded MT Bold" pitchFamily="34" charset="0"/>
              </a:rPr>
              <a:t>Pour travailler pour l’Éternel, il faut plus qu’une bonne volonté ou une bonne théologie. </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Il faut un cœur renouvelé et la présence du Saint Esprit. </a:t>
            </a:r>
            <a:endParaRPr lang="en-US" sz="4800" dirty="0" smtClean="0">
              <a:solidFill>
                <a:srgbClr val="0000FF"/>
              </a:solidFill>
              <a:latin typeface="Arial Rounded MT Bold" pitchFamily="34" charset="0"/>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800" dirty="0" smtClean="0">
                <a:latin typeface="Arial Rounded MT Bold" pitchFamily="34" charset="0"/>
              </a:rPr>
              <a:t>C’est </a:t>
            </a:r>
            <a:r>
              <a:rPr lang="fr-FR" sz="4800" dirty="0" smtClean="0">
                <a:latin typeface="Arial Rounded MT Bold" pitchFamily="34" charset="0"/>
              </a:rPr>
              <a:t>ce que Jésus explique à Nicodème : « Si un homme ne naît de nouveau, il ne peut voir le royaume de Dieu. » </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Sans nouvelle naissance, pas de vrai service. On peut être religieux, mais pas utile au plan de Dieu.</a:t>
            </a:r>
            <a:endParaRPr lang="en-US" sz="4800" dirty="0">
              <a:solidFill>
                <a:srgbClr val="0000FF"/>
              </a:solidFill>
              <a:latin typeface="Arial Rounded MT Bold" pitchFamily="34" charset="0"/>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85000" lnSpcReduction="10000"/>
          </a:bodyPr>
          <a:lstStyle/>
          <a:p>
            <a:pPr algn="just"/>
            <a:r>
              <a:rPr lang="en-US" sz="4800" b="1" dirty="0" err="1" smtClean="0">
                <a:solidFill>
                  <a:srgbClr val="FF0000"/>
                </a:solidFill>
                <a:latin typeface="Arial Rounded MT Bold" pitchFamily="34" charset="0"/>
              </a:rPr>
              <a:t>Exemples</a:t>
            </a:r>
            <a:r>
              <a:rPr lang="en-US" sz="4800" b="1" dirty="0" smtClean="0">
                <a:solidFill>
                  <a:srgbClr val="FF0000"/>
                </a:solidFill>
                <a:latin typeface="Arial Rounded MT Bold" pitchFamily="34" charset="0"/>
              </a:rPr>
              <a:t> </a:t>
            </a:r>
            <a:r>
              <a:rPr lang="en-US" sz="4800" b="1" dirty="0" err="1" smtClean="0">
                <a:solidFill>
                  <a:srgbClr val="FF0000"/>
                </a:solidFill>
                <a:latin typeface="Arial Rounded MT Bold" pitchFamily="34" charset="0"/>
              </a:rPr>
              <a:t>Concrets</a:t>
            </a:r>
            <a:r>
              <a:rPr lang="en-US" sz="4800" dirty="0" smtClean="0">
                <a:solidFill>
                  <a:srgbClr val="FF0000"/>
                </a:solidFill>
                <a:latin typeface="Arial Rounded MT Bold" pitchFamily="34" charset="0"/>
              </a:rPr>
              <a:t> </a:t>
            </a:r>
            <a:r>
              <a:rPr lang="en-US" sz="4800" dirty="0" smtClean="0">
                <a:solidFill>
                  <a:srgbClr val="FF0000"/>
                </a:solidFill>
                <a:latin typeface="Arial Rounded MT Bold" pitchFamily="34" charset="0"/>
              </a:rPr>
              <a:t>:</a:t>
            </a:r>
          </a:p>
          <a:p>
            <a:pPr lvl="0" algn="just"/>
            <a:r>
              <a:rPr lang="fr-FR" sz="4800" dirty="0" smtClean="0">
                <a:solidFill>
                  <a:srgbClr val="003E1C"/>
                </a:solidFill>
                <a:latin typeface="Arial Rounded MT Bold" pitchFamily="34" charset="0"/>
              </a:rPr>
              <a:t>Un chrétien peut être engagé dans plusieurs activités d’Église : chorale, évangélisation, accueil, école du dimanche. </a:t>
            </a:r>
            <a:endParaRPr lang="en-US" sz="4800" dirty="0" smtClean="0">
              <a:solidFill>
                <a:srgbClr val="003E1C"/>
              </a:solidFill>
              <a:latin typeface="Arial Rounded MT Bold" pitchFamily="34" charset="0"/>
            </a:endParaRPr>
          </a:p>
          <a:p>
            <a:pPr lvl="0" algn="just"/>
            <a:r>
              <a:rPr lang="fr-FR" sz="4800" dirty="0" smtClean="0">
                <a:solidFill>
                  <a:srgbClr val="FF0000"/>
                </a:solidFill>
                <a:latin typeface="Arial Rounded MT Bold" pitchFamily="34" charset="0"/>
              </a:rPr>
              <a:t>Pourtant, s’il nourrit en secret une rancœur tenace, une jalousie, un péché caché, il travaille beaucoup, mais il ne travaille pas « avec un cœur selon Dieu </a:t>
            </a:r>
            <a:r>
              <a:rPr lang="fr-FR" sz="4800" dirty="0" smtClean="0">
                <a:solidFill>
                  <a:srgbClr val="FF0000"/>
                </a:solidFill>
                <a:latin typeface="Arial Rounded MT Bold" pitchFamily="34" charset="0"/>
              </a:rPr>
              <a:t>».</a:t>
            </a:r>
            <a:endParaRPr lang="en-US" sz="4800" dirty="0" smtClean="0">
              <a:solidFill>
                <a:srgbClr val="FF0000"/>
              </a:solidFill>
              <a:latin typeface="Arial Rounded MT Bold" pitchFamily="34" charset="0"/>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a:solidFill>
            <a:schemeClr val="bg1"/>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lvl="0" algn="just"/>
            <a:r>
              <a:rPr lang="fr-FR" sz="4800" dirty="0" smtClean="0">
                <a:solidFill>
                  <a:srgbClr val="003E1C"/>
                </a:solidFill>
                <a:latin typeface="Arial Rounded MT Bold" pitchFamily="34" charset="0"/>
              </a:rPr>
              <a:t>Une </a:t>
            </a:r>
            <a:r>
              <a:rPr lang="fr-FR" sz="4800" dirty="0" smtClean="0">
                <a:solidFill>
                  <a:srgbClr val="003E1C"/>
                </a:solidFill>
                <a:latin typeface="Arial Rounded MT Bold" pitchFamily="34" charset="0"/>
              </a:rPr>
              <a:t>personne peut avoir reçu un appel authentique pour prêcher, enseigner, conduire la louange, mais si elle ne vit pas dans la dépendance du Saint Esprit, elle finit par fonctionner sur l’habitude, la technique, le talent naturel. </a:t>
            </a:r>
            <a:endParaRPr lang="en-US" sz="4800" dirty="0" smtClean="0">
              <a:solidFill>
                <a:srgbClr val="003E1C"/>
              </a:solidFill>
              <a:latin typeface="Arial Rounded MT Bold" pitchFamily="34" charset="0"/>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6000" dirty="0" smtClean="0">
                <a:solidFill>
                  <a:srgbClr val="003E1C"/>
                </a:solidFill>
                <a:latin typeface="Arial Rounded MT Bold" pitchFamily="34" charset="0"/>
              </a:rPr>
              <a:t>Les </a:t>
            </a:r>
            <a:r>
              <a:rPr lang="fr-FR" sz="6000" dirty="0" smtClean="0">
                <a:solidFill>
                  <a:srgbClr val="003E1C"/>
                </a:solidFill>
                <a:latin typeface="Arial Rounded MT Bold" pitchFamily="34" charset="0"/>
              </a:rPr>
              <a:t>gens peuvent être impressionnés, cependant Dieu ne trouve pas ce qu’il cherche : un cœur qui l’aime plus que le succès du ministère</a:t>
            </a:r>
            <a:r>
              <a:rPr lang="fr-FR" sz="6000" dirty="0" smtClean="0">
                <a:solidFill>
                  <a:srgbClr val="003E1C"/>
                </a:solidFill>
                <a:latin typeface="Arial Rounded MT Bold" pitchFamily="34" charset="0"/>
              </a:rPr>
              <a:t>.</a:t>
            </a:r>
            <a:endParaRPr lang="en-US" sz="6000" dirty="0" smtClean="0">
              <a:solidFill>
                <a:srgbClr val="003E1C"/>
              </a:solidFill>
              <a:latin typeface="Arial Rounded MT Bold" pitchFamily="34" charset="0"/>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lvl="0" algn="just"/>
            <a:r>
              <a:rPr lang="fr-FR" sz="4800" dirty="0" smtClean="0">
                <a:solidFill>
                  <a:srgbClr val="003E1C"/>
                </a:solidFill>
                <a:latin typeface="Arial Rounded MT Bold" pitchFamily="34" charset="0"/>
              </a:rPr>
              <a:t>Travailler </a:t>
            </a:r>
            <a:r>
              <a:rPr lang="fr-FR" sz="4800" dirty="0" smtClean="0">
                <a:solidFill>
                  <a:srgbClr val="003E1C"/>
                </a:solidFill>
                <a:latin typeface="Arial Rounded MT Bold" pitchFamily="34" charset="0"/>
              </a:rPr>
              <a:t>pour l’Éternel signifie donc cultiver chaque jour une relation d’intimité avec Dieu, laisser sa Parole nous juger, accepter que l’Esprit nous reprenne, </a:t>
            </a:r>
            <a:endParaRPr lang="en-US" sz="4800" dirty="0" smtClean="0">
              <a:solidFill>
                <a:srgbClr val="003E1C"/>
              </a:solidFill>
              <a:latin typeface="Arial Rounded MT Bold" pitchFamily="34" charset="0"/>
            </a:endParaRPr>
          </a:p>
          <a:p>
            <a:pPr lvl="0" algn="just"/>
            <a:r>
              <a:rPr lang="fr-FR" sz="4800" dirty="0" smtClean="0">
                <a:solidFill>
                  <a:srgbClr val="FF0000"/>
                </a:solidFill>
                <a:latin typeface="Arial Rounded MT Bold" pitchFamily="34" charset="0"/>
              </a:rPr>
              <a:t>renoncer à ce qui salit le cœur, et demander régulièrement : « Seigneur, montre-moi ce qu’il y a encore en moi qui ne te plaît pas. »</a:t>
            </a:r>
            <a:endParaRPr lang="en-US" sz="4800" dirty="0">
              <a:solidFill>
                <a:srgbClr val="FF0000"/>
              </a:solidFill>
              <a:latin typeface="Arial Rounded MT Bold" pitchFamily="34" charset="0"/>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2">
            <a:schemeClr val="dk1">
              <a:shade val="50000"/>
            </a:schemeClr>
          </a:lnRef>
          <a:fillRef idx="1">
            <a:schemeClr val="dk1"/>
          </a:fillRef>
          <a:effectRef idx="0">
            <a:schemeClr val="dk1"/>
          </a:effectRef>
          <a:fontRef idx="minor">
            <a:schemeClr val="lt1"/>
          </a:fontRef>
        </p:style>
        <p:txBody>
          <a:bodyPr>
            <a:normAutofit fontScale="77500" lnSpcReduction="20000"/>
          </a:bodyPr>
          <a:lstStyle/>
          <a:p>
            <a:pPr algn="just"/>
            <a:r>
              <a:rPr lang="fr-FR" sz="6600" b="1" dirty="0" smtClean="0">
                <a:solidFill>
                  <a:srgbClr val="66FFFF"/>
                </a:solidFill>
                <a:latin typeface="Copperplate Gothic Bold" pitchFamily="34" charset="0"/>
              </a:rPr>
              <a:t>IV – Ce que nous devons savoir : Dieu dirige les événements et utilise même Goliath</a:t>
            </a:r>
            <a:endParaRPr lang="en-US" sz="6600" dirty="0" smtClean="0">
              <a:solidFill>
                <a:srgbClr val="66FFFF"/>
              </a:solidFill>
              <a:latin typeface="Copperplate Gothic Bold" pitchFamily="34" charset="0"/>
            </a:endParaRPr>
          </a:p>
          <a:p>
            <a:pPr lvl="0" algn="just"/>
            <a:r>
              <a:rPr lang="fr-FR" sz="6600" dirty="0" smtClean="0">
                <a:latin typeface="Arial Rounded MT Bold" pitchFamily="34" charset="0"/>
              </a:rPr>
              <a:t>Le récit souligne ensuite la manière dont Dieu dirige les circonstances pour amener David au palais. </a:t>
            </a:r>
            <a:endParaRPr lang="en-US" sz="6600" dirty="0" smtClean="0">
              <a:latin typeface="Arial Rounded MT Bold" pitchFamily="34" charset="0"/>
            </a:endParaRPr>
          </a:p>
          <a:p>
            <a:pPr lvl="0" algn="just"/>
            <a:r>
              <a:rPr lang="fr-FR" sz="6600" dirty="0" smtClean="0">
                <a:solidFill>
                  <a:srgbClr val="66FFFF"/>
                </a:solidFill>
                <a:latin typeface="Arial Rounded MT Bold" pitchFamily="34" charset="0"/>
              </a:rPr>
              <a:t>Saül est tourmenté par un mauvais esprit. </a:t>
            </a:r>
            <a:endParaRPr lang="en-US" sz="6600" dirty="0" smtClean="0">
              <a:solidFill>
                <a:srgbClr val="66FFFF"/>
              </a:solidFill>
              <a:latin typeface="Arial Rounded MT Bold" pitchFamily="34" charset="0"/>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style>
          <a:lnRef idx="2">
            <a:schemeClr val="dk1">
              <a:shade val="50000"/>
            </a:schemeClr>
          </a:lnRef>
          <a:fillRef idx="1">
            <a:schemeClr val="dk1"/>
          </a:fillRef>
          <a:effectRef idx="0">
            <a:schemeClr val="dk1"/>
          </a:effectRef>
          <a:fontRef idx="minor">
            <a:schemeClr val="lt1"/>
          </a:fontRef>
        </p:style>
        <p:txBody>
          <a:bodyPr>
            <a:normAutofit fontScale="62500" lnSpcReduction="20000"/>
          </a:bodyPr>
          <a:lstStyle/>
          <a:p>
            <a:pPr lvl="0" algn="just"/>
            <a:r>
              <a:rPr lang="fr-FR" sz="6600" dirty="0" smtClean="0">
                <a:latin typeface="Arial Rounded MT Bold" pitchFamily="34" charset="0"/>
              </a:rPr>
              <a:t>Ses </a:t>
            </a:r>
            <a:r>
              <a:rPr lang="fr-FR" sz="6600" dirty="0" smtClean="0">
                <a:latin typeface="Arial Rounded MT Bold" pitchFamily="34" charset="0"/>
              </a:rPr>
              <a:t>serviteurs comprennent qu’il a besoin de musique pour apaiser son trouble intérieur. </a:t>
            </a:r>
            <a:endParaRPr lang="en-US" sz="6600" dirty="0" smtClean="0">
              <a:latin typeface="Arial Rounded MT Bold" pitchFamily="34" charset="0"/>
            </a:endParaRPr>
          </a:p>
          <a:p>
            <a:pPr lvl="0" algn="just"/>
            <a:r>
              <a:rPr lang="fr-FR" sz="6600" dirty="0" smtClean="0">
                <a:solidFill>
                  <a:srgbClr val="66FFFF"/>
                </a:solidFill>
                <a:latin typeface="Arial Rounded MT Bold" pitchFamily="34" charset="0"/>
              </a:rPr>
              <a:t>Ils cherchent un musicien, et le seul qui correspond au profil, c’est David, le jeune berger oint par Samuel.</a:t>
            </a:r>
            <a:endParaRPr lang="en-US" sz="6600" dirty="0" smtClean="0">
              <a:solidFill>
                <a:srgbClr val="66FFFF"/>
              </a:solidFill>
              <a:latin typeface="Arial Rounded MT Bold" pitchFamily="34" charset="0"/>
            </a:endParaRPr>
          </a:p>
          <a:p>
            <a:pPr lvl="0" algn="just"/>
            <a:r>
              <a:rPr lang="fr-FR" sz="6600" dirty="0" smtClean="0">
                <a:latin typeface="Arial Rounded MT Bold" pitchFamily="34" charset="0"/>
              </a:rPr>
              <a:t>Ainsi, David entre dans le palais non par intrigue, ni par force, mais parce que Dieu utilise même la souffrance de Saül pour ouvrir une porte à celui qu’il a choisi. </a:t>
            </a:r>
            <a:endParaRPr lang="en-US" sz="6600" dirty="0" smtClean="0">
              <a:latin typeface="Arial Rounded MT Bold" pitchFamily="34" charset="0"/>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style>
          <a:lnRef idx="2">
            <a:schemeClr val="dk1">
              <a:shade val="50000"/>
            </a:schemeClr>
          </a:lnRef>
          <a:fillRef idx="1">
            <a:schemeClr val="dk1"/>
          </a:fillRef>
          <a:effectRef idx="0">
            <a:schemeClr val="dk1"/>
          </a:effectRef>
          <a:fontRef idx="minor">
            <a:schemeClr val="lt1"/>
          </a:fontRef>
        </p:style>
        <p:txBody>
          <a:bodyPr>
            <a:normAutofit fontScale="70000" lnSpcReduction="20000"/>
          </a:bodyPr>
          <a:lstStyle/>
          <a:p>
            <a:pPr lvl="0" algn="just"/>
            <a:r>
              <a:rPr lang="fr-FR" sz="6600" dirty="0" smtClean="0">
                <a:latin typeface="Arial Rounded MT Bold" pitchFamily="34" charset="0"/>
              </a:rPr>
              <a:t>Dieu </a:t>
            </a:r>
            <a:r>
              <a:rPr lang="fr-FR" sz="6600" dirty="0" smtClean="0">
                <a:latin typeface="Arial Rounded MT Bold" pitchFamily="34" charset="0"/>
              </a:rPr>
              <a:t>dirige les événements, parfois de manière surprenante, pour placer ses serviteurs à l’endroit exact où il veut les utiliser.</a:t>
            </a:r>
            <a:endParaRPr lang="en-US" sz="6600" dirty="0" smtClean="0">
              <a:latin typeface="Arial Rounded MT Bold" pitchFamily="34" charset="0"/>
            </a:endParaRPr>
          </a:p>
          <a:p>
            <a:pPr lvl="0" algn="just"/>
            <a:r>
              <a:rPr lang="fr-FR" sz="6600" dirty="0" smtClean="0">
                <a:solidFill>
                  <a:srgbClr val="66FFFF"/>
                </a:solidFill>
                <a:latin typeface="Arial Rounded MT Bold" pitchFamily="34" charset="0"/>
              </a:rPr>
              <a:t>Puis vient le temps de Goliath. Le géant insulte l’armée d’Israël, provoque la peur générale, bloque tout le peuple. </a:t>
            </a:r>
            <a:endParaRPr lang="en-US" sz="6600" dirty="0" smtClean="0">
              <a:solidFill>
                <a:srgbClr val="66FFFF"/>
              </a:solidFill>
              <a:latin typeface="Arial Rounded MT Bold" pitchFamily="34" charset="0"/>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2">
            <a:schemeClr val="dk1">
              <a:shade val="50000"/>
            </a:schemeClr>
          </a:lnRef>
          <a:fillRef idx="1">
            <a:schemeClr val="dk1"/>
          </a:fillRef>
          <a:effectRef idx="0">
            <a:schemeClr val="dk1"/>
          </a:effectRef>
          <a:fontRef idx="minor">
            <a:schemeClr val="lt1"/>
          </a:fontRef>
        </p:style>
        <p:txBody>
          <a:bodyPr>
            <a:normAutofit fontScale="70000" lnSpcReduction="20000"/>
          </a:bodyPr>
          <a:lstStyle/>
          <a:p>
            <a:pPr lvl="0" algn="just"/>
            <a:r>
              <a:rPr lang="fr-FR" sz="6600" dirty="0" smtClean="0">
                <a:latin typeface="Arial Rounded MT Bold" pitchFamily="34" charset="0"/>
              </a:rPr>
              <a:t>Pour </a:t>
            </a:r>
            <a:r>
              <a:rPr lang="fr-FR" sz="6600" dirty="0" smtClean="0">
                <a:latin typeface="Arial Rounded MT Bold" pitchFamily="34" charset="0"/>
              </a:rPr>
              <a:t>beaucoup, Goliath représente un blocage, une menace, une catastrophe. </a:t>
            </a:r>
            <a:endParaRPr lang="en-US" sz="6600" dirty="0" smtClean="0">
              <a:latin typeface="Arial Rounded MT Bold" pitchFamily="34" charset="0"/>
            </a:endParaRPr>
          </a:p>
          <a:p>
            <a:pPr lvl="0" algn="just"/>
            <a:r>
              <a:rPr lang="fr-FR" sz="6600" dirty="0" smtClean="0">
                <a:solidFill>
                  <a:srgbClr val="66FFFF"/>
                </a:solidFill>
                <a:latin typeface="Arial Rounded MT Bold" pitchFamily="34" charset="0"/>
              </a:rPr>
              <a:t>Pour Dieu, Goliath représente une scène, un podium, une occasion de manifester ce qu’il a déposé dans le cœur de David.</a:t>
            </a:r>
            <a:endParaRPr lang="en-US" sz="6600" dirty="0" smtClean="0">
              <a:solidFill>
                <a:srgbClr val="66FFFF"/>
              </a:solidFill>
              <a:latin typeface="Arial Rounded MT Bold" pitchFamily="34" charset="0"/>
            </a:endParaRPr>
          </a:p>
          <a:p>
            <a:pPr lvl="0" algn="just"/>
            <a:r>
              <a:rPr lang="fr-FR" sz="6600" dirty="0" smtClean="0">
                <a:latin typeface="Arial Rounded MT Bold" pitchFamily="34" charset="0"/>
              </a:rPr>
              <a:t>David glorifie Dieu avant même d’affronter Goliath. </a:t>
            </a:r>
            <a:endParaRPr lang="en-US" sz="6600" dirty="0" smtClean="0">
              <a:latin typeface="Arial Rounded MT Bold" pitchFamily="34" charset="0"/>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2">
            <a:schemeClr val="dk1">
              <a:shade val="50000"/>
            </a:schemeClr>
          </a:lnRef>
          <a:fillRef idx="1">
            <a:schemeClr val="dk1"/>
          </a:fillRef>
          <a:effectRef idx="0">
            <a:schemeClr val="dk1"/>
          </a:effectRef>
          <a:fontRef idx="minor">
            <a:schemeClr val="lt1"/>
          </a:fontRef>
        </p:style>
        <p:txBody>
          <a:bodyPr>
            <a:normAutofit fontScale="70000" lnSpcReduction="20000"/>
          </a:bodyPr>
          <a:lstStyle/>
          <a:p>
            <a:pPr lvl="0" algn="just"/>
            <a:r>
              <a:rPr lang="fr-FR" sz="6600" dirty="0" smtClean="0">
                <a:latin typeface="Arial Rounded MT Bold" pitchFamily="34" charset="0"/>
              </a:rPr>
              <a:t>Il </a:t>
            </a:r>
            <a:r>
              <a:rPr lang="fr-FR" sz="6600" dirty="0" smtClean="0">
                <a:latin typeface="Arial Rounded MT Bold" pitchFamily="34" charset="0"/>
              </a:rPr>
              <a:t>affirme que l’Éternel le délivrera comme il l’a délivré du lion et de l’ours. </a:t>
            </a:r>
            <a:endParaRPr lang="en-US" sz="6600" dirty="0" smtClean="0">
              <a:latin typeface="Arial Rounded MT Bold" pitchFamily="34" charset="0"/>
            </a:endParaRPr>
          </a:p>
          <a:p>
            <a:pPr lvl="0" algn="just"/>
            <a:r>
              <a:rPr lang="fr-FR" sz="6600" dirty="0" smtClean="0">
                <a:solidFill>
                  <a:srgbClr val="66FFFF"/>
                </a:solidFill>
                <a:latin typeface="Arial Rounded MT Bold" pitchFamily="34" charset="0"/>
              </a:rPr>
              <a:t>Il ne se vante pas de sa fronde, il ne montre pas ses muscles, il ne se présente pas comme un héros, </a:t>
            </a:r>
            <a:endParaRPr lang="fr-FR" sz="6600" dirty="0" smtClean="0">
              <a:solidFill>
                <a:srgbClr val="66FFFF"/>
              </a:solidFill>
              <a:latin typeface="Arial Rounded MT Bold" pitchFamily="34" charset="0"/>
            </a:endParaRPr>
          </a:p>
          <a:p>
            <a:pPr lvl="0" algn="just"/>
            <a:r>
              <a:rPr lang="fr-FR" sz="6600" dirty="0" smtClean="0">
                <a:latin typeface="Arial Rounded MT Bold" pitchFamily="34" charset="0"/>
              </a:rPr>
              <a:t>il </a:t>
            </a:r>
            <a:r>
              <a:rPr lang="fr-FR" sz="6600" dirty="0" smtClean="0">
                <a:latin typeface="Arial Rounded MT Bold" pitchFamily="34" charset="0"/>
              </a:rPr>
              <a:t>se présente comme un serviteur confiant dans son Dieu.</a:t>
            </a:r>
            <a:endParaRPr lang="en-US" sz="6600" dirty="0">
              <a:latin typeface="Arial Rounded MT Bold" pitchFamily="34" charset="0"/>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just"/>
            <a:r>
              <a:rPr lang="fr-FR" sz="4800" b="1" dirty="0" smtClean="0">
                <a:solidFill>
                  <a:srgbClr val="0000FF"/>
                </a:solidFill>
                <a:latin typeface="Copperplate Gothic Bold" pitchFamily="34" charset="0"/>
              </a:rPr>
              <a:t>Exemples </a:t>
            </a:r>
            <a:r>
              <a:rPr lang="fr-FR" sz="4800" b="1" dirty="0" smtClean="0">
                <a:solidFill>
                  <a:srgbClr val="0000FF"/>
                </a:solidFill>
                <a:latin typeface="Copperplate Gothic Bold" pitchFamily="34" charset="0"/>
              </a:rPr>
              <a:t>concrets de Goliath dans nos vies :</a:t>
            </a:r>
            <a:endParaRPr lang="en-US" sz="4800" dirty="0" smtClean="0">
              <a:solidFill>
                <a:srgbClr val="0000FF"/>
              </a:solidFill>
              <a:latin typeface="Copperplate Gothic Bold" pitchFamily="34" charset="0"/>
            </a:endParaRPr>
          </a:p>
          <a:p>
            <a:pPr lvl="0" algn="just"/>
            <a:r>
              <a:rPr lang="fr-FR" sz="4800" dirty="0" smtClean="0">
                <a:latin typeface="Arial Rounded MT Bold" pitchFamily="34" charset="0"/>
              </a:rPr>
              <a:t>Une maladie grave qui tombe sans prévenir.</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Une situation administrative ou judiciaire impossible, un dossier bloqué, une menace de renvoi, une injustice professionnelle</a:t>
            </a:r>
            <a:r>
              <a:rPr lang="fr-FR" sz="48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fr-FR" sz="4800" dirty="0" smtClean="0">
                <a:latin typeface="Arial Rounded MT Bold" pitchFamily="34" charset="0"/>
              </a:rPr>
              <a:t>Une </a:t>
            </a:r>
            <a:r>
              <a:rPr lang="fr-FR" sz="4800" dirty="0" smtClean="0">
                <a:latin typeface="Arial Rounded MT Bold" pitchFamily="34" charset="0"/>
              </a:rPr>
              <a:t>crise familiale profonde : divorce, enfant perdu, tension violente.</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Une situation financière écrasante, dettes, chômage, manque de ressources.</a:t>
            </a:r>
            <a:endParaRPr lang="en-US" sz="4800" dirty="0" smtClean="0">
              <a:solidFill>
                <a:srgbClr val="0000FF"/>
              </a:solidFill>
              <a:latin typeface="Arial Rounded MT Bold" pitchFamily="34" charset="0"/>
            </a:endParaRPr>
          </a:p>
          <a:p>
            <a:pPr lvl="0" algn="just"/>
            <a:r>
              <a:rPr lang="fr-FR" sz="4800" dirty="0" smtClean="0">
                <a:latin typeface="Arial Rounded MT Bold" pitchFamily="34" charset="0"/>
              </a:rPr>
              <a:t>Pour les yeux humains, ces choses semblent seulement destructrices. </a:t>
            </a:r>
            <a:endParaRPr lang="en-US" sz="4800" dirty="0" smtClean="0">
              <a:latin typeface="Arial Rounded MT Bold" pitchFamily="34" charset="0"/>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3"/>
          </a:lnRef>
          <a:fillRef idx="2">
            <a:schemeClr val="accent3"/>
          </a:fillRef>
          <a:effectRef idx="1">
            <a:schemeClr val="accent3"/>
          </a:effectRef>
          <a:fontRef idx="minor">
            <a:schemeClr val="dk1"/>
          </a:fontRef>
        </p:style>
        <p:txBody>
          <a:bodyPr>
            <a:normAutofit fontScale="92500"/>
          </a:bodyPr>
          <a:lstStyle/>
          <a:p>
            <a:pPr lvl="0" algn="just"/>
            <a:r>
              <a:rPr lang="fr-FR" sz="4800" dirty="0" smtClean="0">
                <a:latin typeface="Arial Rounded MT Bold" pitchFamily="34" charset="0"/>
              </a:rPr>
              <a:t>Pour </a:t>
            </a:r>
            <a:r>
              <a:rPr lang="fr-FR" sz="4800" dirty="0" smtClean="0">
                <a:latin typeface="Arial Rounded MT Bold" pitchFamily="34" charset="0"/>
              </a:rPr>
              <a:t>un cœur nouveau, ces mêmes situations peuvent devenir des Goliath que Dieu utilise pour nous faire grandir, </a:t>
            </a:r>
            <a:endParaRPr lang="fr-FR" sz="4800" dirty="0" smtClean="0">
              <a:latin typeface="Arial Rounded MT Bold" pitchFamily="34" charset="0"/>
            </a:endParaRPr>
          </a:p>
          <a:p>
            <a:pPr lvl="0" algn="just"/>
            <a:r>
              <a:rPr lang="fr-FR" sz="4800" dirty="0" smtClean="0">
                <a:solidFill>
                  <a:srgbClr val="0000FF"/>
                </a:solidFill>
                <a:latin typeface="Arial Rounded MT Bold" pitchFamily="34" charset="0"/>
              </a:rPr>
              <a:t>pour </a:t>
            </a:r>
            <a:r>
              <a:rPr lang="fr-FR" sz="4800" dirty="0" smtClean="0">
                <a:solidFill>
                  <a:srgbClr val="0000FF"/>
                </a:solidFill>
                <a:latin typeface="Arial Rounded MT Bold" pitchFamily="34" charset="0"/>
              </a:rPr>
              <a:t>nous apprendre à lui faire confiance, pour nous donner un témoignage que nous n’aurions jamais eu sans cette épreuve</a:t>
            </a:r>
            <a:r>
              <a:rPr lang="fr-FR" sz="48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lvl="0" algn="just"/>
            <a:r>
              <a:rPr lang="fr-FR" sz="4800" dirty="0" smtClean="0">
                <a:latin typeface="Arial Rounded MT Bold" pitchFamily="34" charset="0"/>
              </a:rPr>
              <a:t>Pas </a:t>
            </a:r>
            <a:r>
              <a:rPr lang="fr-FR" sz="4800" dirty="0" smtClean="0">
                <a:latin typeface="Arial Rounded MT Bold" pitchFamily="34" charset="0"/>
              </a:rPr>
              <a:t>de promotion pour les enfants de Dieu sans Goliath. </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Cela ne signifie pas que nous devons aimer la souffrance, mais que Dieu ne nous élève pas sur des promesses théoriques ; </a:t>
            </a:r>
            <a:endParaRPr lang="en-US" sz="4800" dirty="0" smtClean="0">
              <a:solidFill>
                <a:srgbClr val="0000FF"/>
              </a:solidFill>
              <a:latin typeface="Arial Rounded MT Bold" pitchFamily="34" charset="0"/>
            </a:endParaRPr>
          </a:p>
          <a:p>
            <a:pPr lvl="0" algn="just"/>
            <a:r>
              <a:rPr lang="fr-FR" sz="4800" dirty="0" smtClean="0">
                <a:latin typeface="Arial Rounded MT Bold" pitchFamily="34" charset="0"/>
              </a:rPr>
              <a:t>il nous fait passer par des combats réels pour que notre foi soit éprouvée, purifiée, rendue solide.</a:t>
            </a:r>
            <a:endParaRPr lang="en-US" sz="4800" dirty="0">
              <a:latin typeface="Arial Rounded MT Bold" pitchFamily="34" charset="0"/>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FF00"/>
          </a:solidFill>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algn="just"/>
            <a:r>
              <a:rPr lang="fr-FR" sz="4400" b="1" dirty="0" smtClean="0">
                <a:latin typeface="Arial Rounded MT Bold" pitchFamily="34" charset="0"/>
              </a:rPr>
              <a:t>V – Les résultats de l’exploit de David</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Après la victoire, les femmes sortent de toutes les villes d’Israël au-devant du roi, en chantant et en dansant. </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Elles disent : « Saül a frappé ses mille, et David ses dix mille. »</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 La popularité de David explose, son nom devient célèbre, il entre définitivement dans l’histoire du peuple</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FF00"/>
          </a:solidFill>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lvl="0" algn="just"/>
            <a:r>
              <a:rPr lang="fr-FR" sz="4400" dirty="0" smtClean="0">
                <a:latin typeface="Arial Rounded MT Bold" pitchFamily="34" charset="0"/>
              </a:rPr>
              <a:t>Pourtant</a:t>
            </a:r>
            <a:r>
              <a:rPr lang="fr-FR" sz="4400" dirty="0" smtClean="0">
                <a:latin typeface="Arial Rounded MT Bold" pitchFamily="34" charset="0"/>
              </a:rPr>
              <a:t>, il ne faut pas oublier que, avant cette gloire publique, David avait déjà tué le lion et l’ours dans le secret, sans applaudissements, sans chant, sans lumière. </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Dieu avait vu ces combats cachés. </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Les hommes ne savent pas toujours ce que vous avez vaincu dans le secret, mais Dieu le sait et il s’en sert</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400" b="1" dirty="0" smtClean="0">
                <a:latin typeface="Arial Rounded MT Bold" pitchFamily="34" charset="0"/>
              </a:rPr>
              <a:t>Les </a:t>
            </a:r>
            <a:r>
              <a:rPr lang="fr-FR" sz="4400" b="1" dirty="0" smtClean="0">
                <a:latin typeface="Arial Rounded MT Bold" pitchFamily="34" charset="0"/>
              </a:rPr>
              <a:t>conséquences concrètes de l’exploit de David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Dès ce jour, David habite dans le palais.</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Il devient chef de l’armée, alors que ses frères étaient des simples soldats.</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Il épouse la fille du roi, il entre dans la famille royale</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400" dirty="0" smtClean="0">
                <a:latin typeface="Arial Rounded MT Bold" pitchFamily="34" charset="0"/>
              </a:rPr>
              <a:t>Son </a:t>
            </a:r>
            <a:r>
              <a:rPr lang="fr-FR" sz="4400" dirty="0" smtClean="0">
                <a:latin typeface="Arial Rounded MT Bold" pitchFamily="34" charset="0"/>
              </a:rPr>
              <a:t>nom devient respecté, craint même par les ennemis.</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Saül devient jaloux, et la persécution commence ; mais même cette haine accélère le plan de Dieu.</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David n’a jamais demandé aux femmes de chanter pour lui. </a:t>
            </a:r>
            <a:endParaRPr lang="en-US" sz="4400" dirty="0" smtClean="0">
              <a:latin typeface="Arial Rounded MT Bold" pitchFamily="34" charset="0"/>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FF00"/>
          </a:solidFill>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fr-FR" sz="4400" dirty="0" smtClean="0">
                <a:latin typeface="Arial Rounded MT Bold" pitchFamily="34" charset="0"/>
              </a:rPr>
              <a:t>Il </a:t>
            </a:r>
            <a:r>
              <a:rPr lang="fr-FR" sz="4400" dirty="0" smtClean="0">
                <a:latin typeface="Arial Rounded MT Bold" pitchFamily="34" charset="0"/>
              </a:rPr>
              <a:t>ne s’est pas fabriqué un slogan ni une campagne de communication.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Ce que les femmes ont vu, ce n’était pas seulement un jeune homme adroit avec une fronde, c’était Dieu en David. </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Elles voyaient en lui une foi, une audace, une intimité avec Dieu que Saül n’avait plus.</a:t>
            </a:r>
            <a:endParaRPr lang="en-US" sz="4400" dirty="0">
              <a:latin typeface="Arial Rounded MT Bold" pitchFamily="34" charset="0"/>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66FFFF"/>
          </a:solidFill>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just"/>
            <a:r>
              <a:rPr lang="en-US" sz="4400" b="1" dirty="0" smtClean="0">
                <a:latin typeface="Arial Rounded MT Bold" pitchFamily="34" charset="0"/>
              </a:rPr>
              <a:t>Questions d ’application :</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Est-ce que les gens autour de vous voient Dieu en vous, ou seulement vos talents, votre caractère difficile, vos susceptibilités ?</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Quand Dieu vous choisit pour un service, acceptez-vous à la fois l’amour et la haine qui peuvent venir ? </a:t>
            </a:r>
            <a:endParaRPr lang="en-US" sz="4400" dirty="0" smtClean="0">
              <a:latin typeface="Arial Rounded MT Bold" pitchFamily="34" charset="0"/>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66FFFF"/>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400" dirty="0" smtClean="0">
                <a:latin typeface="Arial Rounded MT Bold" pitchFamily="34" charset="0"/>
              </a:rPr>
              <a:t>Certains </a:t>
            </a:r>
            <a:r>
              <a:rPr lang="fr-FR" sz="4400" dirty="0" smtClean="0">
                <a:latin typeface="Arial Rounded MT Bold" pitchFamily="34" charset="0"/>
              </a:rPr>
              <a:t>vous admireront, d’autres vous jalouseront, d’autres vous combattront. </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Un cœur nouveau ne cherche pas d’abord à être aimé de tous, il cherche à rester fidèle à Dieu au milieu des réactions humaines.</a:t>
            </a:r>
            <a:endParaRPr lang="en-US" sz="4400" dirty="0">
              <a:solidFill>
                <a:srgbClr val="C00000"/>
              </a:solidFill>
              <a:latin typeface="Arial Rounded MT Bold" pitchFamily="34" charset="0"/>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algn="just"/>
            <a:r>
              <a:rPr lang="fr-FR" sz="4800" b="1" dirty="0" smtClean="0">
                <a:latin typeface="Arial Rounded MT Bold" pitchFamily="34" charset="0"/>
              </a:rPr>
              <a:t>Conclusion : </a:t>
            </a:r>
            <a:endParaRPr lang="fr-FR" sz="4800" b="1" dirty="0" smtClean="0">
              <a:latin typeface="Arial Rounded MT Bold" pitchFamily="34" charset="0"/>
            </a:endParaRPr>
          </a:p>
          <a:p>
            <a:pPr algn="just"/>
            <a:r>
              <a:rPr lang="fr-FR" sz="4800" b="1" dirty="0" smtClean="0">
                <a:solidFill>
                  <a:srgbClr val="C00000"/>
                </a:solidFill>
                <a:latin typeface="Arial Rounded MT Bold" pitchFamily="34" charset="0"/>
              </a:rPr>
              <a:t>Se </a:t>
            </a:r>
            <a:r>
              <a:rPr lang="fr-FR" sz="4800" b="1" dirty="0" smtClean="0">
                <a:solidFill>
                  <a:srgbClr val="C00000"/>
                </a:solidFill>
                <a:latin typeface="Arial Rounded MT Bold" pitchFamily="34" charset="0"/>
              </a:rPr>
              <a:t>rendre disponible avec un cœur nouveau</a:t>
            </a:r>
            <a:endParaRPr lang="en-US" sz="4800" dirty="0" smtClean="0">
              <a:solidFill>
                <a:srgbClr val="C00000"/>
              </a:solidFill>
              <a:latin typeface="Arial Rounded MT Bold" pitchFamily="34" charset="0"/>
            </a:endParaRPr>
          </a:p>
          <a:p>
            <a:pPr lvl="0" algn="just"/>
            <a:r>
              <a:rPr lang="fr-FR" sz="4800" dirty="0" smtClean="0">
                <a:latin typeface="Arial Rounded MT Bold" pitchFamily="34" charset="0"/>
              </a:rPr>
              <a:t>En fin de compte, ce message sur le nouveau cœur n’est pas une simple leçon pour Saül et David, c’est un appel pour nous aujourd’hui. </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Dieu cherche des hommes et des femmes qui acceptent de lui laisser leur cœur, </a:t>
            </a:r>
            <a:endParaRPr lang="en-US" sz="4800" dirty="0" smtClean="0">
              <a:solidFill>
                <a:srgbClr val="C00000"/>
              </a:solidFill>
              <a:latin typeface="Arial Rounded MT Bold" pitchFamily="34" charset="0"/>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lvl="0" algn="just"/>
            <a:r>
              <a:rPr lang="fr-FR" sz="4800" dirty="0" smtClean="0">
                <a:latin typeface="Arial Rounded MT Bold" pitchFamily="34" charset="0"/>
              </a:rPr>
              <a:t>qui </a:t>
            </a:r>
            <a:r>
              <a:rPr lang="fr-FR" sz="4800" dirty="0" smtClean="0">
                <a:latin typeface="Arial Rounded MT Bold" pitchFamily="34" charset="0"/>
              </a:rPr>
              <a:t>reconnaissent la maladie du cœur naturel, qui désirent un cœur nouveau, sensible à sa voix, rempli de son Esprit, </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capable de traverser les Goliath de la vie sans perdre la foi.</a:t>
            </a:r>
            <a:endParaRPr lang="en-US" sz="4800" dirty="0" smtClean="0">
              <a:solidFill>
                <a:srgbClr val="C00000"/>
              </a:solidFill>
              <a:latin typeface="Arial Rounded MT Bold" pitchFamily="34" charset="0"/>
            </a:endParaRPr>
          </a:p>
          <a:p>
            <a:pPr lvl="0" algn="just"/>
            <a:r>
              <a:rPr lang="fr-FR" sz="4800" dirty="0" smtClean="0">
                <a:latin typeface="Arial Rounded MT Bold" pitchFamily="34" charset="0"/>
              </a:rPr>
              <a:t>Soyez disponibles pour que Dieu se serve de vous dans son champ, comme il s’est servi de David. </a:t>
            </a:r>
            <a:endParaRPr lang="en-US" sz="4800" dirty="0" smtClean="0">
              <a:latin typeface="Arial Rounded MT Bold" pitchFamily="34" charset="0"/>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lvl="0" algn="just"/>
            <a:r>
              <a:rPr lang="fr-FR" sz="4800" dirty="0" smtClean="0">
                <a:latin typeface="Arial Rounded MT Bold" pitchFamily="34" charset="0"/>
              </a:rPr>
              <a:t>Demandez-lui </a:t>
            </a:r>
            <a:r>
              <a:rPr lang="fr-FR" sz="4800" dirty="0" smtClean="0">
                <a:latin typeface="Arial Rounded MT Bold" pitchFamily="34" charset="0"/>
              </a:rPr>
              <a:t>non seulement des portes ouvertes, des promotions, des victoires, mais surtout un cœur nouveau, un cœur selon Dieu.</a:t>
            </a:r>
            <a:endParaRPr lang="en-US" sz="4800" dirty="0" smtClean="0">
              <a:latin typeface="Arial Rounded MT Bold" pitchFamily="34" charset="0"/>
            </a:endParaRPr>
          </a:p>
          <a:p>
            <a:pPr algn="just"/>
            <a:r>
              <a:rPr lang="fr-FR" sz="4800" dirty="0" smtClean="0">
                <a:solidFill>
                  <a:srgbClr val="C00000"/>
                </a:solidFill>
                <a:latin typeface="Arial Rounded MT Bold" pitchFamily="34" charset="0"/>
              </a:rPr>
              <a:t>Que l’Éternel vous bénisse, qu’il touche votre cœur, qu’il le renouvelle, et qu’il fasse de votre vie un témoignage visible de sa présence, comme il l’a fait pour David</a:t>
            </a:r>
            <a:r>
              <a:rPr lang="fr-FR" sz="4800" dirty="0" smtClean="0">
                <a:solidFill>
                  <a:srgbClr val="C00000"/>
                </a:solidFill>
                <a:latin typeface="Arial Rounded MT Bold" pitchFamily="34" charset="0"/>
              </a:rPr>
              <a:t>.</a:t>
            </a:r>
            <a:endParaRPr lang="en-US" sz="4800" dirty="0" smtClean="0">
              <a:solidFill>
                <a:srgbClr val="C00000"/>
              </a:solidFill>
              <a:latin typeface="Arial Rounded MT Bold" pitchFamily="34" charset="0"/>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800" b="1" dirty="0" smtClean="0">
                <a:solidFill>
                  <a:srgbClr val="C00000"/>
                </a:solidFill>
                <a:latin typeface="Arial Rounded MT Bold" pitchFamily="34" charset="0"/>
              </a:rPr>
              <a:t>Références </a:t>
            </a:r>
            <a:r>
              <a:rPr lang="fr-FR" sz="4800" b="1" dirty="0" smtClean="0">
                <a:solidFill>
                  <a:srgbClr val="C00000"/>
                </a:solidFill>
                <a:latin typeface="Arial Rounded MT Bold" pitchFamily="34" charset="0"/>
              </a:rPr>
              <a:t>de base </a:t>
            </a:r>
            <a:r>
              <a:rPr lang="fr-FR" sz="4800" b="1" dirty="0" smtClean="0">
                <a:latin typeface="Arial Rounded MT Bold" pitchFamily="34" charset="0"/>
              </a:rPr>
              <a:t>:</a:t>
            </a:r>
            <a:r>
              <a:rPr lang="fr-FR" sz="4800" dirty="0" smtClean="0">
                <a:latin typeface="Arial Rounded MT Bold" pitchFamily="34" charset="0"/>
              </a:rPr>
              <a:t/>
            </a:r>
            <a:br>
              <a:rPr lang="fr-FR" sz="4800" dirty="0" smtClean="0">
                <a:latin typeface="Arial Rounded MT Bold" pitchFamily="34" charset="0"/>
              </a:rPr>
            </a:br>
            <a:endParaRPr lang="fr-FR" sz="4800" dirty="0" smtClean="0">
              <a:latin typeface="Arial Rounded MT Bold" pitchFamily="34" charset="0"/>
            </a:endParaRPr>
          </a:p>
          <a:p>
            <a:pPr algn="just"/>
            <a:r>
              <a:rPr lang="fr-FR" sz="4800" dirty="0" smtClean="0">
                <a:latin typeface="Arial Rounded MT Bold" pitchFamily="34" charset="0"/>
              </a:rPr>
              <a:t>1 </a:t>
            </a:r>
            <a:r>
              <a:rPr lang="fr-FR" sz="4800" dirty="0" smtClean="0">
                <a:latin typeface="Arial Rounded MT Bold" pitchFamily="34" charset="0"/>
              </a:rPr>
              <a:t>Samuel chapitres 10, 13, 16, 17, 18, 19.</a:t>
            </a:r>
            <a:br>
              <a:rPr lang="fr-FR" sz="4800" dirty="0" smtClean="0">
                <a:latin typeface="Arial Rounded MT Bold" pitchFamily="34" charset="0"/>
              </a:rPr>
            </a:br>
            <a:endParaRPr lang="fr-FR" sz="4800" dirty="0" smtClean="0">
              <a:latin typeface="Arial Rounded MT Bold" pitchFamily="34" charset="0"/>
            </a:endParaRPr>
          </a:p>
          <a:p>
            <a:pPr algn="just"/>
            <a:r>
              <a:rPr lang="en-US" sz="4800" dirty="0" smtClean="0">
                <a:latin typeface="Arial Rounded MT Bold" pitchFamily="34" charset="0"/>
              </a:rPr>
              <a:t>1 </a:t>
            </a:r>
            <a:r>
              <a:rPr lang="en-US" sz="4800" dirty="0" smtClean="0">
                <a:latin typeface="Arial Rounded MT Bold" pitchFamily="34" charset="0"/>
              </a:rPr>
              <a:t>Samuel 16, </a:t>
            </a:r>
            <a:r>
              <a:rPr lang="en-US" sz="4800" dirty="0" err="1" smtClean="0">
                <a:latin typeface="Arial Rounded MT Bold" pitchFamily="34" charset="0"/>
              </a:rPr>
              <a:t>versets</a:t>
            </a:r>
            <a:r>
              <a:rPr lang="en-US" sz="4800" dirty="0" smtClean="0">
                <a:latin typeface="Arial Rounded MT Bold" pitchFamily="34" charset="0"/>
              </a:rPr>
              <a:t> 17 et 23.</a:t>
            </a:r>
            <a:endParaRPr lang="en-US" sz="4800" dirty="0">
              <a:latin typeface="Arial Rounded MT Bold" pitchFamily="34" charset="0"/>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3200" dirty="0" smtClean="0">
                <a:solidFill>
                  <a:srgbClr val="0000FF"/>
                </a:solidFill>
                <a:latin typeface="Arial Rounded MT Bold" pitchFamily="34" charset="0"/>
              </a:rPr>
              <a:t>160 Fr CE : Humblement Prosterne, Seigneur </a:t>
            </a:r>
            <a:br>
              <a:rPr lang="fr-FR" sz="3200" dirty="0" smtClean="0">
                <a:solidFill>
                  <a:srgbClr val="0000FF"/>
                </a:solidFill>
                <a:latin typeface="Arial Rounded MT Bold" pitchFamily="34" charset="0"/>
              </a:rPr>
            </a:br>
            <a:r>
              <a:rPr lang="fr-FR" sz="3200" dirty="0" smtClean="0">
                <a:solidFill>
                  <a:srgbClr val="0000FF"/>
                </a:solidFill>
                <a:latin typeface="Arial Rounded MT Bold" pitchFamily="34" charset="0"/>
              </a:rPr>
              <a:t>1</a:t>
            </a:r>
            <a:r>
              <a:rPr lang="fr-FR" sz="3200" dirty="0" smtClean="0">
                <a:solidFill>
                  <a:srgbClr val="460000"/>
                </a:solidFill>
                <a:latin typeface="Arial Rounded MT Bold" pitchFamily="34" charset="0"/>
              </a:rPr>
              <a:t/>
            </a:r>
            <a:br>
              <a:rPr lang="fr-FR" sz="3200" dirty="0" smtClean="0">
                <a:solidFill>
                  <a:srgbClr val="460000"/>
                </a:solidFill>
                <a:latin typeface="Arial Rounded MT Bold" pitchFamily="34" charset="0"/>
              </a:rPr>
            </a:br>
            <a:r>
              <a:rPr lang="fr-FR" sz="4000" dirty="0" smtClean="0">
                <a:solidFill>
                  <a:srgbClr val="460000"/>
                </a:solidFill>
                <a:latin typeface="Arial Rounded MT Bold" pitchFamily="34" charset="0"/>
              </a:rPr>
              <a:t>Humblement </a:t>
            </a:r>
            <a:r>
              <a:rPr lang="fr-FR" sz="4000" dirty="0" smtClean="0">
                <a:solidFill>
                  <a:srgbClr val="460000"/>
                </a:solidFill>
                <a:latin typeface="Arial Rounded MT Bold" pitchFamily="34" charset="0"/>
              </a:rPr>
              <a:t>prosterné, </a:t>
            </a:r>
            <a:r>
              <a:rPr lang="fr-FR" sz="4000" dirty="0" smtClean="0">
                <a:solidFill>
                  <a:srgbClr val="460000"/>
                </a:solidFill>
                <a:latin typeface="Arial Rounded MT Bold" pitchFamily="34" charset="0"/>
              </a:rPr>
              <a:t>Seigneur,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Devant ta majesté,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Je viens implorer la faveur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D’un cœur </a:t>
            </a:r>
            <a:r>
              <a:rPr lang="fr-FR" sz="4000" dirty="0" smtClean="0">
                <a:solidFill>
                  <a:srgbClr val="460000"/>
                </a:solidFill>
                <a:latin typeface="Arial Rounded MT Bold" pitchFamily="34" charset="0"/>
              </a:rPr>
              <a:t>purifié. </a:t>
            </a:r>
            <a:endParaRPr lang="en-US" sz="4000" dirty="0" smtClean="0">
              <a:solidFill>
                <a:srgbClr val="460000"/>
              </a:solidFill>
              <a:latin typeface="Arial Rounded MT Bold" pitchFamily="34" charset="0"/>
            </a:endParaRPr>
          </a:p>
          <a:p>
            <a:pPr marL="0" indent="0" algn="ctr">
              <a:buNone/>
            </a:pPr>
            <a:r>
              <a:rPr lang="fr-FR" sz="3200" dirty="0" smtClean="0">
                <a:solidFill>
                  <a:srgbClr val="0000FF"/>
                </a:solidFill>
                <a:latin typeface="Arial Rounded MT Bold" pitchFamily="34" charset="0"/>
              </a:rPr>
              <a:t>Refrain </a:t>
            </a:r>
            <a:r>
              <a:rPr lang="fr-FR" sz="3200" dirty="0" smtClean="0">
                <a:solidFill>
                  <a:srgbClr val="460000"/>
                </a:solidFill>
                <a:latin typeface="Arial Rounded MT Bold" pitchFamily="34" charset="0"/>
              </a:rPr>
              <a:t/>
            </a:r>
            <a:br>
              <a:rPr lang="fr-FR" sz="3200" dirty="0" smtClean="0">
                <a:solidFill>
                  <a:srgbClr val="460000"/>
                </a:solidFill>
                <a:latin typeface="Arial Rounded MT Bold" pitchFamily="34" charset="0"/>
              </a:rPr>
            </a:br>
            <a:r>
              <a:rPr lang="fr-FR" sz="4000" b="1" dirty="0" smtClean="0">
                <a:solidFill>
                  <a:srgbClr val="003300"/>
                </a:solidFill>
                <a:latin typeface="Arial Rounded MT Bold" pitchFamily="34" charset="0"/>
              </a:rPr>
              <a:t>Je veux un cœur nouveau, </a:t>
            </a:r>
            <a:br>
              <a:rPr lang="fr-FR" sz="4000" b="1" dirty="0" smtClean="0">
                <a:solidFill>
                  <a:srgbClr val="003300"/>
                </a:solidFill>
                <a:latin typeface="Arial Rounded MT Bold" pitchFamily="34" charset="0"/>
              </a:rPr>
            </a:br>
            <a:r>
              <a:rPr lang="fr-FR" sz="4000" b="1" dirty="0" smtClean="0">
                <a:solidFill>
                  <a:srgbClr val="003300"/>
                </a:solidFill>
                <a:latin typeface="Arial Rounded MT Bold" pitchFamily="34" charset="0"/>
              </a:rPr>
              <a:t>Le baptême d’en haut, </a:t>
            </a:r>
            <a:br>
              <a:rPr lang="fr-FR" sz="4000" b="1" dirty="0" smtClean="0">
                <a:solidFill>
                  <a:srgbClr val="003300"/>
                </a:solidFill>
                <a:latin typeface="Arial Rounded MT Bold" pitchFamily="34" charset="0"/>
              </a:rPr>
            </a:br>
            <a:r>
              <a:rPr lang="fr-FR" sz="4000" b="1" dirty="0" smtClean="0">
                <a:solidFill>
                  <a:srgbClr val="003300"/>
                </a:solidFill>
                <a:latin typeface="Arial Rounded MT Bold" pitchFamily="34" charset="0"/>
              </a:rPr>
              <a:t>De feu, de foi, de charité, </a:t>
            </a:r>
            <a:br>
              <a:rPr lang="fr-FR" sz="4000" b="1" dirty="0" smtClean="0">
                <a:solidFill>
                  <a:srgbClr val="003300"/>
                </a:solidFill>
                <a:latin typeface="Arial Rounded MT Bold" pitchFamily="34" charset="0"/>
              </a:rPr>
            </a:br>
            <a:r>
              <a:rPr lang="fr-FR" sz="4000" b="1" dirty="0" smtClean="0">
                <a:solidFill>
                  <a:srgbClr val="003300"/>
                </a:solidFill>
                <a:latin typeface="Arial Rounded MT Bold" pitchFamily="34" charset="0"/>
              </a:rPr>
              <a:t>Un cœur régénéré.</a:t>
            </a:r>
            <a:r>
              <a:rPr lang="fr-FR" sz="4000" dirty="0" smtClean="0">
                <a:solidFill>
                  <a:srgbClr val="003300"/>
                </a:solidFill>
                <a:latin typeface="Arial Rounded MT Bold" pitchFamily="34" charset="0"/>
              </a:rPr>
              <a:t> </a:t>
            </a:r>
            <a:endParaRPr lang="en-US" sz="4000" dirty="0">
              <a:solidFill>
                <a:srgbClr val="460000"/>
              </a:solidFill>
              <a:latin typeface="Arial Rounded MT Bold" pitchFamily="34" charset="0"/>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3200" dirty="0" smtClean="0">
                <a:solidFill>
                  <a:srgbClr val="0000FF"/>
                </a:solidFill>
                <a:latin typeface="Arial Rounded MT Bold" pitchFamily="34" charset="0"/>
              </a:rPr>
              <a:t>2</a:t>
            </a:r>
            <a:r>
              <a:rPr lang="fr-FR" sz="3200" dirty="0" smtClean="0">
                <a:solidFill>
                  <a:srgbClr val="0000FF"/>
                </a:solidFill>
                <a:latin typeface="Arial Rounded MT Bold" pitchFamily="34" charset="0"/>
              </a:rPr>
              <a:t>. </a:t>
            </a:r>
            <a:r>
              <a:rPr lang="fr-FR" sz="3200" dirty="0" smtClean="0">
                <a:solidFill>
                  <a:srgbClr val="460000"/>
                </a:solidFill>
                <a:latin typeface="Arial Rounded MT Bold" pitchFamily="34" charset="0"/>
              </a:rPr>
              <a:t/>
            </a:r>
            <a:br>
              <a:rPr lang="fr-FR" sz="3200" dirty="0" smtClean="0">
                <a:solidFill>
                  <a:srgbClr val="460000"/>
                </a:solidFill>
                <a:latin typeface="Arial Rounded MT Bold" pitchFamily="34" charset="0"/>
              </a:rPr>
            </a:br>
            <a:r>
              <a:rPr lang="fr-FR" sz="4000" dirty="0" smtClean="0">
                <a:solidFill>
                  <a:srgbClr val="460000"/>
                </a:solidFill>
                <a:latin typeface="Arial Rounded MT Bold" pitchFamily="34" charset="0"/>
              </a:rPr>
              <a:t>Un cœur patient, humble et joyeux,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Un cœur semblable au tien,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Un cœur content, toujours heureux,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Un cœur aimant le bien. </a:t>
            </a:r>
            <a:br>
              <a:rPr lang="fr-FR" sz="4000" dirty="0" smtClean="0">
                <a:solidFill>
                  <a:srgbClr val="460000"/>
                </a:solidFill>
                <a:latin typeface="Arial Rounded MT Bold" pitchFamily="34" charset="0"/>
              </a:rPr>
            </a:br>
            <a:r>
              <a:rPr lang="fr-FR" sz="4000" dirty="0" smtClean="0">
                <a:solidFill>
                  <a:srgbClr val="0000FF"/>
                </a:solidFill>
                <a:latin typeface="Arial Rounded MT Bold" pitchFamily="34" charset="0"/>
              </a:rPr>
              <a:t>Refrain </a:t>
            </a:r>
            <a:r>
              <a:rPr lang="fr-FR" sz="4000" dirty="0" smtClean="0">
                <a:solidFill>
                  <a:srgbClr val="460000"/>
                </a:solidFill>
                <a:latin typeface="Arial Rounded MT Bold" pitchFamily="34" charset="0"/>
              </a:rPr>
              <a:t/>
            </a:r>
            <a:br>
              <a:rPr lang="fr-FR" sz="4000" dirty="0" smtClean="0">
                <a:solidFill>
                  <a:srgbClr val="460000"/>
                </a:solidFill>
                <a:latin typeface="Arial Rounded MT Bold" pitchFamily="34" charset="0"/>
              </a:rPr>
            </a:br>
            <a:r>
              <a:rPr lang="fr-FR" sz="4000" b="1" dirty="0" smtClean="0">
                <a:solidFill>
                  <a:srgbClr val="003300"/>
                </a:solidFill>
                <a:latin typeface="Arial Rounded MT Bold" pitchFamily="34" charset="0"/>
              </a:rPr>
              <a:t>Je veux un cœur nouveau, </a:t>
            </a:r>
            <a:br>
              <a:rPr lang="fr-FR" sz="4000" b="1" dirty="0" smtClean="0">
                <a:solidFill>
                  <a:srgbClr val="003300"/>
                </a:solidFill>
                <a:latin typeface="Arial Rounded MT Bold" pitchFamily="34" charset="0"/>
              </a:rPr>
            </a:br>
            <a:r>
              <a:rPr lang="fr-FR" sz="4000" b="1" dirty="0" smtClean="0">
                <a:solidFill>
                  <a:srgbClr val="003300"/>
                </a:solidFill>
                <a:latin typeface="Arial Rounded MT Bold" pitchFamily="34" charset="0"/>
              </a:rPr>
              <a:t>Le baptême d’en haut, </a:t>
            </a:r>
            <a:br>
              <a:rPr lang="fr-FR" sz="4000" b="1" dirty="0" smtClean="0">
                <a:solidFill>
                  <a:srgbClr val="003300"/>
                </a:solidFill>
                <a:latin typeface="Arial Rounded MT Bold" pitchFamily="34" charset="0"/>
              </a:rPr>
            </a:br>
            <a:r>
              <a:rPr lang="fr-FR" sz="4000" b="1" dirty="0" smtClean="0">
                <a:solidFill>
                  <a:srgbClr val="003300"/>
                </a:solidFill>
                <a:latin typeface="Arial Rounded MT Bold" pitchFamily="34" charset="0"/>
              </a:rPr>
              <a:t>De feu, de foi, de charité, </a:t>
            </a:r>
            <a:br>
              <a:rPr lang="fr-FR" sz="4000" b="1" dirty="0" smtClean="0">
                <a:solidFill>
                  <a:srgbClr val="003300"/>
                </a:solidFill>
                <a:latin typeface="Arial Rounded MT Bold" pitchFamily="34" charset="0"/>
              </a:rPr>
            </a:br>
            <a:r>
              <a:rPr lang="fr-FR" sz="4000" b="1" dirty="0" smtClean="0">
                <a:solidFill>
                  <a:srgbClr val="003300"/>
                </a:solidFill>
                <a:latin typeface="Arial Rounded MT Bold" pitchFamily="34" charset="0"/>
              </a:rPr>
              <a:t>Un cœur régénéré.</a:t>
            </a:r>
            <a:r>
              <a:rPr lang="fr-FR" sz="4000" dirty="0" smtClean="0">
                <a:solidFill>
                  <a:srgbClr val="003300"/>
                </a:solidFill>
                <a:latin typeface="Arial Rounded MT Bold" pitchFamily="34" charset="0"/>
              </a:rPr>
              <a:t> </a:t>
            </a:r>
            <a:endParaRPr lang="en-US" sz="4000" dirty="0">
              <a:solidFill>
                <a:srgbClr val="460000"/>
              </a:solidFill>
              <a:latin typeface="Arial Rounded MT Bold" pitchFamily="34" charset="0"/>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3200" dirty="0" smtClean="0">
                <a:solidFill>
                  <a:srgbClr val="0000FF"/>
                </a:solidFill>
                <a:latin typeface="Arial Rounded MT Bold" pitchFamily="34" charset="0"/>
              </a:rPr>
              <a:t>3</a:t>
            </a:r>
            <a:r>
              <a:rPr lang="fr-FR" sz="3200" dirty="0" smtClean="0">
                <a:solidFill>
                  <a:srgbClr val="0000FF"/>
                </a:solidFill>
                <a:latin typeface="Arial Rounded MT Bold" pitchFamily="34" charset="0"/>
              </a:rPr>
              <a:t>. </a:t>
            </a:r>
            <a:r>
              <a:rPr lang="fr-FR" sz="3200" dirty="0" smtClean="0">
                <a:solidFill>
                  <a:srgbClr val="460000"/>
                </a:solidFill>
                <a:latin typeface="Arial Rounded MT Bold" pitchFamily="34" charset="0"/>
              </a:rPr>
              <a:t/>
            </a:r>
            <a:br>
              <a:rPr lang="fr-FR" sz="3200" dirty="0" smtClean="0">
                <a:solidFill>
                  <a:srgbClr val="460000"/>
                </a:solidFill>
                <a:latin typeface="Arial Rounded MT Bold" pitchFamily="34" charset="0"/>
              </a:rPr>
            </a:br>
            <a:r>
              <a:rPr lang="fr-FR" sz="4000" dirty="0" smtClean="0">
                <a:solidFill>
                  <a:srgbClr val="460000"/>
                </a:solidFill>
                <a:latin typeface="Arial Rounded MT Bold" pitchFamily="34" charset="0"/>
              </a:rPr>
              <a:t>Un cœur aimant ta volonté,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Vrai, droit, prêt a servir,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Un cœur soumis, plein de bonté,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Un cœur sachant souffrir</a:t>
            </a:r>
            <a:r>
              <a:rPr lang="fr-FR" sz="4000" dirty="0" smtClean="0">
                <a:solidFill>
                  <a:srgbClr val="460000"/>
                </a:solidFill>
                <a:latin typeface="Arial Rounded MT Bold" pitchFamily="34" charset="0"/>
              </a:rPr>
              <a:t>.</a:t>
            </a:r>
          </a:p>
          <a:p>
            <a:pPr marL="0" indent="0" algn="ctr">
              <a:buNone/>
            </a:pPr>
            <a:r>
              <a:rPr lang="fr-FR" sz="4000" dirty="0" smtClean="0">
                <a:solidFill>
                  <a:srgbClr val="0000FF"/>
                </a:solidFill>
                <a:latin typeface="Arial Rounded MT Bold" pitchFamily="34" charset="0"/>
              </a:rPr>
              <a:t>Refrain </a:t>
            </a:r>
            <a:r>
              <a:rPr lang="fr-FR" sz="4000" dirty="0" smtClean="0">
                <a:solidFill>
                  <a:srgbClr val="460000"/>
                </a:solidFill>
                <a:latin typeface="Arial Rounded MT Bold" pitchFamily="34" charset="0"/>
              </a:rPr>
              <a:t/>
            </a:r>
            <a:br>
              <a:rPr lang="fr-FR" sz="4000" dirty="0" smtClean="0">
                <a:solidFill>
                  <a:srgbClr val="460000"/>
                </a:solidFill>
                <a:latin typeface="Arial Rounded MT Bold" pitchFamily="34" charset="0"/>
              </a:rPr>
            </a:br>
            <a:r>
              <a:rPr lang="fr-FR" sz="4000" b="1" dirty="0" smtClean="0">
                <a:solidFill>
                  <a:srgbClr val="003300"/>
                </a:solidFill>
                <a:latin typeface="Arial Rounded MT Bold" pitchFamily="34" charset="0"/>
              </a:rPr>
              <a:t>Je veux un cœur nouveau, </a:t>
            </a:r>
            <a:br>
              <a:rPr lang="fr-FR" sz="4000" b="1" dirty="0" smtClean="0">
                <a:solidFill>
                  <a:srgbClr val="003300"/>
                </a:solidFill>
                <a:latin typeface="Arial Rounded MT Bold" pitchFamily="34" charset="0"/>
              </a:rPr>
            </a:br>
            <a:r>
              <a:rPr lang="fr-FR" sz="4000" b="1" dirty="0" smtClean="0">
                <a:solidFill>
                  <a:srgbClr val="003300"/>
                </a:solidFill>
                <a:latin typeface="Arial Rounded MT Bold" pitchFamily="34" charset="0"/>
              </a:rPr>
              <a:t>Le baptême d’en haut, </a:t>
            </a:r>
            <a:br>
              <a:rPr lang="fr-FR" sz="4000" b="1" dirty="0" smtClean="0">
                <a:solidFill>
                  <a:srgbClr val="003300"/>
                </a:solidFill>
                <a:latin typeface="Arial Rounded MT Bold" pitchFamily="34" charset="0"/>
              </a:rPr>
            </a:br>
            <a:r>
              <a:rPr lang="fr-FR" sz="4000" b="1" dirty="0" smtClean="0">
                <a:solidFill>
                  <a:srgbClr val="003300"/>
                </a:solidFill>
                <a:latin typeface="Arial Rounded MT Bold" pitchFamily="34" charset="0"/>
              </a:rPr>
              <a:t>De feu, de foi, de charité, </a:t>
            </a:r>
            <a:br>
              <a:rPr lang="fr-FR" sz="4000" b="1" dirty="0" smtClean="0">
                <a:solidFill>
                  <a:srgbClr val="003300"/>
                </a:solidFill>
                <a:latin typeface="Arial Rounded MT Bold" pitchFamily="34" charset="0"/>
              </a:rPr>
            </a:br>
            <a:r>
              <a:rPr lang="fr-FR" sz="4000" b="1" dirty="0" smtClean="0">
                <a:solidFill>
                  <a:srgbClr val="003300"/>
                </a:solidFill>
                <a:latin typeface="Arial Rounded MT Bold" pitchFamily="34" charset="0"/>
              </a:rPr>
              <a:t>Un cœur régénéré.</a:t>
            </a:r>
            <a:r>
              <a:rPr lang="fr-FR" sz="4000" dirty="0" smtClean="0">
                <a:solidFill>
                  <a:srgbClr val="003300"/>
                </a:solidFill>
                <a:latin typeface="Arial Rounded MT Bold" pitchFamily="34" charset="0"/>
              </a:rPr>
              <a:t> </a:t>
            </a:r>
            <a:endParaRPr lang="en-US" sz="4000" dirty="0" smtClean="0">
              <a:solidFill>
                <a:srgbClr val="460000"/>
              </a:solidFill>
              <a:latin typeface="Arial Rounded MT Bold" pitchFamily="34" charset="0"/>
            </a:endParaRPr>
          </a:p>
          <a:p>
            <a:pPr marL="0" indent="0" algn="ctr">
              <a:buNone/>
            </a:pPr>
            <a:endParaRPr lang="en-US" sz="3200" dirty="0">
              <a:solidFill>
                <a:srgbClr val="460000"/>
              </a:solidFill>
              <a:latin typeface="Arial Rounded MT Bold" pitchFamily="34" charset="0"/>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66FFFF"/>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a:solidFill>
                <a:srgbClr val="FF0000"/>
              </a:solidFill>
            </a:endParaRPr>
          </a:p>
          <a:p>
            <a:pPr algn="ctr">
              <a:buNone/>
            </a:pPr>
            <a:r>
              <a:rPr lang="en-US" sz="3600" b="1" dirty="0">
                <a:solidFill>
                  <a:schemeClr val="tx1"/>
                </a:solidFill>
              </a:rPr>
              <a:t>PRIERE  FINALE</a:t>
            </a:r>
          </a:p>
          <a:p>
            <a:pPr algn="ctr">
              <a:buNone/>
            </a:pPr>
            <a:r>
              <a:rPr lang="en-US" sz="3600" b="1" dirty="0">
                <a:solidFill>
                  <a:schemeClr val="tx1"/>
                </a:solidFill>
              </a:rPr>
              <a:t>/BENEDICTION</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112766</TotalTime>
  <Words>4148</Words>
  <Application>Microsoft Macintosh PowerPoint</Application>
  <PresentationFormat>On-screen Show (4:3)</PresentationFormat>
  <Paragraphs>478</Paragraphs>
  <Slides>121</Slides>
  <Notes>40</Notes>
  <HiddenSlides>0</HiddenSlides>
  <MMClips>0</MMClips>
  <ScaleCrop>false</ScaleCrop>
  <HeadingPairs>
    <vt:vector size="4" baseType="variant">
      <vt:variant>
        <vt:lpstr>Theme</vt:lpstr>
      </vt:variant>
      <vt:variant>
        <vt:i4>1</vt:i4>
      </vt:variant>
      <vt:variant>
        <vt:lpstr>Slide Titles</vt:lpstr>
      </vt:variant>
      <vt:variant>
        <vt:i4>121</vt:i4>
      </vt:variant>
    </vt:vector>
  </HeadingPairs>
  <TitlesOfParts>
    <vt:vector size="122" baseType="lpstr">
      <vt:lpstr>Equity</vt:lpstr>
      <vt:lpstr>CHRIST THE ROCK CONGREGATION WORSHIP SERVICE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VISITORS WELCOME</vt:lpstr>
      <vt:lpstr>VISITORS WELCOME</vt:lpstr>
      <vt:lpstr>MOMENT D’ADORATION AVEC MAESTRO RENAUD TERZIER  </vt:lpstr>
      <vt:lpstr>OFFRANDE</vt:lpstr>
      <vt:lpstr>Slide 53</vt:lpstr>
      <vt:lpstr>Slide 54</vt:lpstr>
      <vt:lpstr>Slide 55</vt:lpstr>
      <vt:lpstr>Slide 56</vt:lpstr>
      <vt:lpstr>Slide 57</vt:lpstr>
      <vt:lpstr>Slide 58</vt:lpstr>
      <vt:lpstr>PRIÈRE  POUR  L’OFFRANDE  ET LE SERMON</vt:lpstr>
      <vt:lpstr>CHRIST THE ROCK CONGREGATION SUNDAY NOVEMBER 30TH 2025  Sermon by Pastor Salvane Pantaléon </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EDOUARD SIMEON</cp:lastModifiedBy>
  <cp:revision>799</cp:revision>
  <dcterms:created xsi:type="dcterms:W3CDTF">2012-11-25T13:28:17Z</dcterms:created>
  <dcterms:modified xsi:type="dcterms:W3CDTF">2025-11-29T23:22:10Z</dcterms:modified>
</cp:coreProperties>
</file>