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4"/>
  </p:notesMasterIdLst>
  <p:sldIdLst>
    <p:sldId id="256" r:id="rId2"/>
    <p:sldId id="667" r:id="rId3"/>
    <p:sldId id="3117" r:id="rId4"/>
    <p:sldId id="3245" r:id="rId5"/>
    <p:sldId id="3246" r:id="rId6"/>
    <p:sldId id="3174" r:id="rId7"/>
    <p:sldId id="3247" r:id="rId8"/>
    <p:sldId id="3248" r:id="rId9"/>
    <p:sldId id="936" r:id="rId10"/>
    <p:sldId id="2662" r:id="rId11"/>
    <p:sldId id="3249" r:id="rId12"/>
    <p:sldId id="3250" r:id="rId13"/>
    <p:sldId id="3158" r:id="rId14"/>
    <p:sldId id="3251" r:id="rId15"/>
    <p:sldId id="3252" r:id="rId16"/>
    <p:sldId id="1788" r:id="rId17"/>
    <p:sldId id="3023" r:id="rId18"/>
    <p:sldId id="3253" r:id="rId19"/>
    <p:sldId id="3254" r:id="rId20"/>
    <p:sldId id="3255" r:id="rId21"/>
    <p:sldId id="3256" r:id="rId22"/>
    <p:sldId id="3191" r:id="rId23"/>
    <p:sldId id="1691" r:id="rId24"/>
    <p:sldId id="2972" r:id="rId25"/>
    <p:sldId id="3257" r:id="rId26"/>
    <p:sldId id="3258" r:id="rId27"/>
    <p:sldId id="3259" r:id="rId28"/>
    <p:sldId id="3260" r:id="rId29"/>
    <p:sldId id="3261" r:id="rId30"/>
    <p:sldId id="3244" r:id="rId31"/>
    <p:sldId id="3262" r:id="rId32"/>
    <p:sldId id="3263" r:id="rId33"/>
    <p:sldId id="3266" r:id="rId34"/>
    <p:sldId id="3264" r:id="rId35"/>
    <p:sldId id="3267" r:id="rId36"/>
    <p:sldId id="3265" r:id="rId37"/>
    <p:sldId id="3268" r:id="rId38"/>
    <p:sldId id="1716" r:id="rId39"/>
    <p:sldId id="3138" r:id="rId40"/>
    <p:sldId id="3139" r:id="rId41"/>
    <p:sldId id="3140" r:id="rId42"/>
    <p:sldId id="3141" r:id="rId43"/>
    <p:sldId id="3142" r:id="rId44"/>
    <p:sldId id="3143" r:id="rId45"/>
    <p:sldId id="3270" r:id="rId46"/>
    <p:sldId id="3269" r:id="rId47"/>
    <p:sldId id="3148" r:id="rId48"/>
    <p:sldId id="3149" r:id="rId49"/>
    <p:sldId id="3275" r:id="rId50"/>
    <p:sldId id="3276" r:id="rId51"/>
    <p:sldId id="3277" r:id="rId52"/>
    <p:sldId id="3278" r:id="rId53"/>
    <p:sldId id="3279" r:id="rId54"/>
    <p:sldId id="3280" r:id="rId55"/>
    <p:sldId id="3281" r:id="rId56"/>
    <p:sldId id="3282" r:id="rId57"/>
    <p:sldId id="3283" r:id="rId58"/>
    <p:sldId id="3284" r:id="rId59"/>
    <p:sldId id="3285" r:id="rId60"/>
    <p:sldId id="3286" r:id="rId61"/>
    <p:sldId id="3287" r:id="rId62"/>
    <p:sldId id="3288" r:id="rId63"/>
    <p:sldId id="3289" r:id="rId64"/>
    <p:sldId id="3290" r:id="rId65"/>
    <p:sldId id="3291" r:id="rId66"/>
    <p:sldId id="3292" r:id="rId67"/>
    <p:sldId id="3293" r:id="rId68"/>
    <p:sldId id="3294" r:id="rId69"/>
    <p:sldId id="3295" r:id="rId70"/>
    <p:sldId id="3296" r:id="rId71"/>
    <p:sldId id="3297" r:id="rId72"/>
    <p:sldId id="3298" r:id="rId73"/>
    <p:sldId id="3299" r:id="rId74"/>
    <p:sldId id="3300" r:id="rId75"/>
    <p:sldId id="3301" r:id="rId76"/>
    <p:sldId id="3302" r:id="rId77"/>
    <p:sldId id="3241" r:id="rId78"/>
    <p:sldId id="3271" r:id="rId79"/>
    <p:sldId id="3272" r:id="rId80"/>
    <p:sldId id="3273" r:id="rId81"/>
    <p:sldId id="3274" r:id="rId82"/>
    <p:sldId id="3155" r:id="rId8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CCFF33"/>
    <a:srgbClr val="FF3300"/>
    <a:srgbClr val="460000"/>
    <a:srgbClr val="000099"/>
    <a:srgbClr val="66FFFF"/>
    <a:srgbClr val="0033CC"/>
    <a:srgbClr val="003300"/>
    <a:srgbClr val="FF6699"/>
    <a:srgbClr val="00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94530" autoAdjust="0"/>
  </p:normalViewPr>
  <p:slideViewPr>
    <p:cSldViewPr>
      <p:cViewPr varScale="1">
        <p:scale>
          <a:sx n="78" d="100"/>
          <a:sy n="78" d="100"/>
        </p:scale>
        <p:origin x="-1458" y="-84"/>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12/27/2025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19</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22</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12/27/2025</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12/27/2025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12/27/2025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12/27/2025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12/27/2025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12/27/2025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12/27/2025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12/27/2025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12/27/2025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12/27/2025</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solidFill>
            <a:srgbClr val="66FFFF"/>
          </a:solidFill>
        </p:spPr>
        <p:txBody>
          <a:bodyPr>
            <a:normAutofit/>
          </a:bodyPr>
          <a:lstStyle/>
          <a:p>
            <a:pPr algn="ctr"/>
            <a:r>
              <a:rPr lang="en-US" sz="5400" b="1" dirty="0" smtClean="0">
                <a:solidFill>
                  <a:srgbClr val="003300"/>
                </a:solidFill>
                <a:latin typeface="Agency FB" pitchFamily="34" charset="0"/>
              </a:rPr>
              <a:t>DECEMBER </a:t>
            </a:r>
            <a:r>
              <a:rPr lang="en-US" sz="5400" b="1" dirty="0" smtClean="0">
                <a:solidFill>
                  <a:srgbClr val="003300"/>
                </a:solidFill>
                <a:latin typeface="Agency FB" pitchFamily="34" charset="0"/>
              </a:rPr>
              <a:t>28</a:t>
            </a:r>
            <a:r>
              <a:rPr lang="en-US" sz="5400" b="1" baseline="30000" dirty="0" smtClean="0">
                <a:solidFill>
                  <a:srgbClr val="003300"/>
                </a:solidFill>
                <a:latin typeface="Agency FB" pitchFamily="34" charset="0"/>
              </a:rPr>
              <a:t>TH</a:t>
            </a:r>
            <a:r>
              <a:rPr lang="en-US" sz="5400" b="1" dirty="0" smtClean="0">
                <a:solidFill>
                  <a:srgbClr val="003300"/>
                </a:solidFill>
                <a:latin typeface="Agency FB" pitchFamily="34" charset="0"/>
              </a:rPr>
              <a:t> </a:t>
            </a:r>
            <a:r>
              <a:rPr lang="en-US" sz="5400" b="1" dirty="0" smtClean="0">
                <a:solidFill>
                  <a:srgbClr val="003300"/>
                </a:solidFill>
                <a:latin typeface="Agency FB" pitchFamily="34" charset="0"/>
              </a:rPr>
              <a:t>2025</a:t>
            </a:r>
          </a:p>
          <a:p>
            <a:pPr algn="ctr"/>
            <a:r>
              <a:rPr lang="en-US" sz="2800" b="1" dirty="0" smtClean="0">
                <a:solidFill>
                  <a:srgbClr val="0033CC"/>
                </a:solidFill>
                <a:latin typeface="Agency FB" pitchFamily="34" charset="0"/>
              </a:rPr>
              <a:t>Lead </a:t>
            </a:r>
            <a:r>
              <a:rPr lang="en-US" sz="2800" b="1" dirty="0">
                <a:solidFill>
                  <a:srgbClr val="0033CC"/>
                </a:solidFill>
                <a:latin typeface="Agency FB" pitchFamily="34" charset="0"/>
              </a:rPr>
              <a:t>by </a:t>
            </a:r>
            <a:endParaRPr lang="en-US" sz="2800" b="1" dirty="0" smtClean="0">
              <a:solidFill>
                <a:srgbClr val="0033CC"/>
              </a:solidFill>
              <a:latin typeface="Agency FB" pitchFamily="34" charset="0"/>
            </a:endParaRPr>
          </a:p>
          <a:p>
            <a:pPr algn="ctr"/>
            <a:r>
              <a:rPr lang="en-US" sz="5400" b="1" dirty="0" smtClean="0">
                <a:solidFill>
                  <a:srgbClr val="460000"/>
                </a:solidFill>
                <a:latin typeface="Agency FB" pitchFamily="34" charset="0"/>
              </a:rPr>
              <a:t>Fr SODNY OKAMAN</a:t>
            </a:r>
            <a:endParaRPr lang="en-US" sz="5400" b="1" dirty="0">
              <a:solidFill>
                <a:srgbClr val="460000"/>
              </a:solidFill>
              <a:latin typeface="Agency FB" pitchFamily="34" charset="0"/>
            </a:endParaRPr>
          </a:p>
        </p:txBody>
      </p:sp>
      <p:sp>
        <p:nvSpPr>
          <p:cNvPr id="7" name="TextBox 6"/>
          <p:cNvSpPr txBox="1"/>
          <p:nvPr/>
        </p:nvSpPr>
        <p:spPr>
          <a:xfrm>
            <a:off x="0" y="1"/>
            <a:ext cx="2286000" cy="7017306"/>
          </a:xfrm>
          <a:prstGeom prst="rect">
            <a:avLst/>
          </a:prstGeo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rgbClr val="66FFFF"/>
          </a:soli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rgbClr val="460000"/>
                </a:solidFill>
              </a:rPr>
              <a:t>CHRIST THE ROCK CONGREGATION</a:t>
            </a:r>
            <a:r>
              <a:rPr lang="en-US" b="1" dirty="0">
                <a:solidFill>
                  <a:schemeClr val="tx1"/>
                </a:solidFill>
              </a:rPr>
              <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5400000" scaled="1"/>
            <a:tileRect/>
          </a:gradFill>
        </p:spPr>
        <p:txBody>
          <a:bodyPr wrap="square" rtlCol="0">
            <a:spAutoFit/>
          </a:bodyPr>
          <a:lstStyle/>
          <a:p>
            <a:pPr algn="ctr"/>
            <a:r>
              <a:rPr lang="en-US" sz="3100" b="1" dirty="0">
                <a:solidFill>
                  <a:srgbClr val="0033CC"/>
                </a:solidFill>
              </a:rPr>
              <a:t>JESUS</a:t>
            </a:r>
          </a:p>
          <a:p>
            <a:pPr algn="ctr"/>
            <a:r>
              <a:rPr lang="en-US" sz="3100" b="1" dirty="0">
                <a:solidFill>
                  <a:srgbClr val="0033CC"/>
                </a:solidFill>
              </a:rPr>
              <a:t>IS</a:t>
            </a:r>
          </a:p>
          <a:p>
            <a:pPr algn="ctr"/>
            <a:r>
              <a:rPr lang="en-US" sz="3100" b="1" dirty="0">
                <a:solidFill>
                  <a:srgbClr val="0033CC"/>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ctr">
              <a:buNone/>
            </a:pPr>
            <a:r>
              <a:rPr lang="fr-FR" sz="2800" b="1" dirty="0" smtClean="0">
                <a:solidFill>
                  <a:srgbClr val="FF3300"/>
                </a:solidFill>
                <a:latin typeface="Arial Rounded MT Bold" pitchFamily="34" charset="0"/>
              </a:rPr>
              <a:t>80 Echos:    </a:t>
            </a:r>
            <a:r>
              <a:rPr lang="fr-FR" sz="2800" b="1" u="sng" dirty="0" err="1" smtClean="0">
                <a:solidFill>
                  <a:srgbClr val="FF3300"/>
                </a:solidFill>
                <a:latin typeface="Arial Rounded MT Bold" pitchFamily="34" charset="0"/>
              </a:rPr>
              <a:t>Lè</a:t>
            </a:r>
            <a:r>
              <a:rPr lang="fr-FR" sz="2800" b="1" u="sng" dirty="0" smtClean="0">
                <a:solidFill>
                  <a:srgbClr val="FF3300"/>
                </a:solidFill>
                <a:latin typeface="Arial Rounded MT Bold" pitchFamily="34" charset="0"/>
              </a:rPr>
              <a:t> Ou </a:t>
            </a:r>
            <a:r>
              <a:rPr lang="fr-FR" sz="2800" b="1" u="sng" dirty="0" err="1" smtClean="0">
                <a:solidFill>
                  <a:srgbClr val="FF3300"/>
                </a:solidFill>
                <a:latin typeface="Arial Rounded MT Bold" pitchFamily="34" charset="0"/>
              </a:rPr>
              <a:t>Konté</a:t>
            </a:r>
            <a:r>
              <a:rPr lang="fr-FR" sz="2800" b="1" u="sng" dirty="0" smtClean="0">
                <a:solidFill>
                  <a:srgbClr val="FF3300"/>
                </a:solidFill>
                <a:latin typeface="Arial Rounded MT Bold" pitchFamily="34" charset="0"/>
              </a:rPr>
              <a:t> </a:t>
            </a:r>
            <a:r>
              <a:rPr lang="fr-FR" sz="2800" b="1" u="sng" dirty="0" err="1" smtClean="0">
                <a:solidFill>
                  <a:srgbClr val="FF3300"/>
                </a:solidFill>
                <a:latin typeface="Arial Rounded MT Bold" pitchFamily="34" charset="0"/>
              </a:rPr>
              <a:t>Moun</a:t>
            </a:r>
            <a:r>
              <a:rPr lang="fr-FR" sz="2800" b="1" u="sng" dirty="0" smtClean="0">
                <a:solidFill>
                  <a:srgbClr val="FF3300"/>
                </a:solidFill>
                <a:latin typeface="Arial Rounded MT Bold" pitchFamily="34" charset="0"/>
              </a:rPr>
              <a:t> </a:t>
            </a:r>
            <a:r>
              <a:rPr lang="fr-FR" sz="2800" b="1" u="sng" dirty="0" err="1" smtClean="0">
                <a:solidFill>
                  <a:srgbClr val="FF3300"/>
                </a:solidFill>
                <a:latin typeface="Arial Rounded MT Bold" pitchFamily="34" charset="0"/>
              </a:rPr>
              <a:t>Ki</a:t>
            </a:r>
            <a:r>
              <a:rPr lang="fr-FR" sz="2800" b="1" u="sng" dirty="0" smtClean="0">
                <a:solidFill>
                  <a:srgbClr val="FF3300"/>
                </a:solidFill>
                <a:latin typeface="Arial Rounded MT Bold" pitchFamily="34" charset="0"/>
              </a:rPr>
              <a:t> Pou </a:t>
            </a:r>
            <a:r>
              <a:rPr lang="fr-FR" sz="2800" b="1" u="sng" dirty="0" err="1" smtClean="0">
                <a:solidFill>
                  <a:srgbClr val="FF3300"/>
                </a:solidFill>
                <a:latin typeface="Arial Rounded MT Bold" pitchFamily="34" charset="0"/>
              </a:rPr>
              <a:t>Jézu</a:t>
            </a:r>
            <a:endParaRPr lang="en-US" sz="2800" dirty="0" smtClean="0">
              <a:solidFill>
                <a:srgbClr val="FF3300"/>
              </a:solidFill>
              <a:latin typeface="Arial Rounded MT Bold" pitchFamily="34" charset="0"/>
            </a:endParaRPr>
          </a:p>
          <a:p>
            <a:pPr algn="ctr">
              <a:buNone/>
            </a:pPr>
            <a:r>
              <a:rPr lang="fr-FR" sz="1900" dirty="0" smtClean="0">
                <a:solidFill>
                  <a:srgbClr val="FF3300"/>
                </a:solidFill>
                <a:latin typeface="Arial Rounded MT Bold" pitchFamily="34" charset="0"/>
              </a:rPr>
              <a:t>1-</a:t>
            </a:r>
            <a:endParaRPr lang="en-US" sz="1900" dirty="0" smtClean="0">
              <a:solidFill>
                <a:srgbClr val="FF3300"/>
              </a:solidFill>
              <a:latin typeface="Arial Rounded MT Bold" pitchFamily="34" charset="0"/>
            </a:endParaRPr>
          </a:p>
          <a:p>
            <a:pPr algn="ctr">
              <a:buNone/>
            </a:pPr>
            <a:r>
              <a:rPr lang="fr-FR" sz="4000" dirty="0" err="1" smtClean="0">
                <a:latin typeface="Arial Rounded MT Bold" pitchFamily="34" charset="0"/>
              </a:rPr>
              <a:t>Lè</a:t>
            </a:r>
            <a:r>
              <a:rPr lang="fr-FR" sz="4000" dirty="0" smtClean="0">
                <a:latin typeface="Arial Rounded MT Bold" pitchFamily="34" charset="0"/>
              </a:rPr>
              <a:t> ou </a:t>
            </a:r>
            <a:r>
              <a:rPr lang="fr-FR" sz="4000" dirty="0" err="1" smtClean="0">
                <a:latin typeface="Arial Rounded MT Bold" pitchFamily="34" charset="0"/>
              </a:rPr>
              <a:t>konté</a:t>
            </a:r>
            <a:r>
              <a:rPr lang="fr-FR" sz="4000" dirty="0" smtClean="0">
                <a:latin typeface="Arial Rounded MT Bold" pitchFamily="34" charset="0"/>
              </a:rPr>
              <a:t> </a:t>
            </a:r>
            <a:r>
              <a:rPr lang="fr-FR" sz="4000" dirty="0" err="1" smtClean="0">
                <a:latin typeface="Arial Rounded MT Bold" pitchFamily="34" charset="0"/>
              </a:rPr>
              <a:t>moun</a:t>
            </a:r>
            <a:r>
              <a:rPr lang="fr-FR" sz="4000" dirty="0" smtClean="0">
                <a:latin typeface="Arial Rounded MT Bold" pitchFamily="34" charset="0"/>
              </a:rPr>
              <a:t> </a:t>
            </a:r>
            <a:r>
              <a:rPr lang="fr-FR" sz="4000" dirty="0" err="1" smtClean="0">
                <a:latin typeface="Arial Rounded MT Bold" pitchFamily="34" charset="0"/>
              </a:rPr>
              <a:t>ki</a:t>
            </a:r>
            <a:r>
              <a:rPr lang="fr-FR" sz="4000" dirty="0" smtClean="0">
                <a:latin typeface="Arial Rounded MT Bold" pitchFamily="34" charset="0"/>
              </a:rPr>
              <a:t> pou </a:t>
            </a:r>
            <a:r>
              <a:rPr lang="fr-FR" sz="4000" dirty="0" err="1" smtClean="0">
                <a:latin typeface="Arial Rounded MT Bold" pitchFamily="34" charset="0"/>
              </a:rPr>
              <a:t>Jézu</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latin typeface="Arial Rounded MT Bold" pitchFamily="34" charset="0"/>
              </a:rPr>
              <a:t>Konté</a:t>
            </a:r>
            <a:r>
              <a:rPr lang="fr-FR" sz="4000" dirty="0" smtClean="0">
                <a:latin typeface="Arial Rounded MT Bold" pitchFamily="34" charset="0"/>
              </a:rPr>
              <a:t>-m </a:t>
            </a:r>
            <a:r>
              <a:rPr lang="fr-FR" sz="4000" dirty="0" err="1" smtClean="0">
                <a:latin typeface="Arial Rounded MT Bold" pitchFamily="34" charset="0"/>
              </a:rPr>
              <a:t>ladan</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smtClean="0">
                <a:latin typeface="Arial Rounded MT Bold" pitchFamily="34" charset="0"/>
              </a:rPr>
              <a:t>Nan </a:t>
            </a:r>
            <a:r>
              <a:rPr lang="fr-FR" sz="4000" dirty="0" err="1" smtClean="0">
                <a:latin typeface="Arial Rounded MT Bold" pitchFamily="34" charset="0"/>
              </a:rPr>
              <a:t>moun</a:t>
            </a:r>
            <a:r>
              <a:rPr lang="fr-FR" sz="4000" dirty="0" smtClean="0">
                <a:latin typeface="Arial Rounded MT Bold" pitchFamily="34" charset="0"/>
              </a:rPr>
              <a:t> </a:t>
            </a:r>
            <a:r>
              <a:rPr lang="fr-FR" sz="4000" dirty="0" err="1" smtClean="0">
                <a:latin typeface="Arial Rounded MT Bold" pitchFamily="34" charset="0"/>
              </a:rPr>
              <a:t>ki</a:t>
            </a:r>
            <a:r>
              <a:rPr lang="fr-FR" sz="4000" dirty="0" smtClean="0">
                <a:latin typeface="Arial Rounded MT Bold" pitchFamily="34" charset="0"/>
              </a:rPr>
              <a:t> </a:t>
            </a:r>
            <a:r>
              <a:rPr lang="fr-FR" sz="4000" dirty="0" err="1" smtClean="0">
                <a:latin typeface="Arial Rounded MT Bold" pitchFamily="34" charset="0"/>
              </a:rPr>
              <a:t>konfyé</a:t>
            </a:r>
            <a:r>
              <a:rPr lang="fr-FR" sz="4000" dirty="0" smtClean="0">
                <a:latin typeface="Arial Rounded MT Bold" pitchFamily="34" charset="0"/>
              </a:rPr>
              <a:t> nan </a:t>
            </a:r>
            <a:r>
              <a:rPr lang="fr-FR" sz="4000" dirty="0" err="1" smtClean="0">
                <a:latin typeface="Arial Rounded MT Bold" pitchFamily="34" charset="0"/>
              </a:rPr>
              <a:t>parol</a:t>
            </a:r>
            <a:r>
              <a:rPr lang="fr-FR" sz="4000" dirty="0" smtClean="0">
                <a:latin typeface="Arial Rounded MT Bold" pitchFamily="34" charset="0"/>
              </a:rPr>
              <a:t>-Li,</a:t>
            </a:r>
            <a:endParaRPr lang="en-US" sz="4000" dirty="0" smtClean="0">
              <a:latin typeface="Arial Rounded MT Bold" pitchFamily="34" charset="0"/>
            </a:endParaRPr>
          </a:p>
          <a:p>
            <a:pPr algn="ctr">
              <a:buNone/>
            </a:pPr>
            <a:r>
              <a:rPr lang="fr-FR" sz="4000" dirty="0" err="1" smtClean="0">
                <a:latin typeface="Arial Rounded MT Bold" pitchFamily="34" charset="0"/>
              </a:rPr>
              <a:t>Konté</a:t>
            </a:r>
            <a:r>
              <a:rPr lang="fr-FR" sz="4000" dirty="0" smtClean="0">
                <a:latin typeface="Arial Rounded MT Bold" pitchFamily="34" charset="0"/>
              </a:rPr>
              <a:t>-m </a:t>
            </a:r>
            <a:r>
              <a:rPr lang="fr-FR" sz="4000" dirty="0" err="1" smtClean="0">
                <a:latin typeface="Arial Rounded MT Bold" pitchFamily="34" charset="0"/>
              </a:rPr>
              <a:t>ladan</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solidFill>
                  <a:srgbClr val="FF3300"/>
                </a:solidFill>
                <a:latin typeface="Arial Rounded MT Bold" pitchFamily="34" charset="0"/>
              </a:rPr>
              <a:t>Kè</a:t>
            </a:r>
            <a:endParaRPr lang="en-US" sz="4000" dirty="0" smtClean="0">
              <a:solidFill>
                <a:srgbClr val="FF3300"/>
              </a:solidFill>
              <a:latin typeface="Arial Rounded MT Bold" pitchFamily="34" charset="0"/>
            </a:endParaRPr>
          </a:p>
          <a:p>
            <a:pPr algn="ctr">
              <a:buNone/>
            </a:pPr>
            <a:r>
              <a:rPr lang="fr-FR" sz="4000" dirty="0" err="1" smtClean="0">
                <a:solidFill>
                  <a:srgbClr val="000099"/>
                </a:solidFill>
                <a:latin typeface="Arial Rounded MT Bold" pitchFamily="34" charset="0"/>
              </a:rPr>
              <a:t>Konté</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pami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pitit</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ki</a:t>
            </a:r>
            <a:r>
              <a:rPr lang="fr-FR" sz="4000" dirty="0" smtClean="0">
                <a:solidFill>
                  <a:srgbClr val="000099"/>
                </a:solidFill>
                <a:latin typeface="Arial Rounded MT Bold" pitchFamily="34" charset="0"/>
              </a:rPr>
              <a:t> pou roi </a:t>
            </a:r>
            <a:r>
              <a:rPr lang="fr-FR" sz="4000" dirty="0" err="1" smtClean="0">
                <a:solidFill>
                  <a:srgbClr val="000099"/>
                </a:solidFill>
                <a:latin typeface="Arial Rounded MT Bold" pitchFamily="34" charset="0"/>
              </a:rPr>
              <a:t>syel</a:t>
            </a:r>
            <a:r>
              <a:rPr lang="fr-FR" sz="4000" dirty="0" smtClean="0">
                <a:solidFill>
                  <a:srgbClr val="000099"/>
                </a:solidFill>
                <a:latin typeface="Arial Rounded MT Bold" pitchFamily="34" charset="0"/>
              </a:rPr>
              <a:t> la,</a:t>
            </a:r>
            <a:endParaRPr lang="en-US" sz="4000" dirty="0" smtClean="0">
              <a:solidFill>
                <a:srgbClr val="000099"/>
              </a:solidFill>
              <a:latin typeface="Arial Rounded MT Bold" pitchFamily="34" charset="0"/>
            </a:endParaRPr>
          </a:p>
          <a:p>
            <a:pPr algn="ctr">
              <a:buNone/>
            </a:pPr>
            <a:r>
              <a:rPr lang="fr-FR" sz="4000" dirty="0" err="1" smtClean="0">
                <a:solidFill>
                  <a:srgbClr val="000099"/>
                </a:solidFill>
                <a:latin typeface="Arial Rounded MT Bold" pitchFamily="34" charset="0"/>
              </a:rPr>
              <a:t>Konté</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pami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sèvitè</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kap</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sèvi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yo</a:t>
            </a:r>
            <a:endParaRPr lang="en-US" sz="4000" dirty="0" smtClean="0">
              <a:solidFill>
                <a:srgbClr val="000099"/>
              </a:solidFill>
              <a:latin typeface="Arial Rounded MT Bold" pitchFamily="34" charset="0"/>
            </a:endParaRPr>
          </a:p>
          <a:p>
            <a:pPr algn="ctr">
              <a:buNone/>
            </a:pPr>
            <a:r>
              <a:rPr lang="fr-FR" sz="4000" dirty="0" err="1" smtClean="0">
                <a:solidFill>
                  <a:srgbClr val="000099"/>
                </a:solidFill>
                <a:latin typeface="Arial Rounded MT Bold" pitchFamily="34" charset="0"/>
              </a:rPr>
              <a:t>Konté</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pami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moun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sové</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allélouia</a:t>
            </a:r>
            <a:r>
              <a:rPr lang="fr-FR" sz="4000" dirty="0" smtClean="0">
                <a:solidFill>
                  <a:srgbClr val="000099"/>
                </a:solidFill>
                <a:latin typeface="Arial Rounded MT Bold" pitchFamily="34" charset="0"/>
              </a:rPr>
              <a:t> !</a:t>
            </a:r>
            <a:endParaRPr lang="en-US" sz="4000" dirty="0" smtClean="0">
              <a:solidFill>
                <a:srgbClr val="000099"/>
              </a:solidFill>
              <a:latin typeface="Arial Rounded MT Bold" pitchFamily="34" charset="0"/>
            </a:endParaRPr>
          </a:p>
          <a:p>
            <a:pPr algn="ctr">
              <a:buNone/>
            </a:pPr>
            <a:r>
              <a:rPr lang="fr-FR" sz="4000" dirty="0" err="1" smtClean="0">
                <a:solidFill>
                  <a:srgbClr val="000099"/>
                </a:solidFill>
                <a:latin typeface="Arial Rounded MT Bold" pitchFamily="34" charset="0"/>
              </a:rPr>
              <a:t>Konté</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ladan</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ctr">
              <a:buNone/>
            </a:pPr>
            <a:r>
              <a:rPr lang="fr-FR" sz="4000" dirty="0" smtClean="0">
                <a:solidFill>
                  <a:srgbClr val="FF3300"/>
                </a:solidFill>
                <a:latin typeface="Arial Rounded MT Bold" pitchFamily="34" charset="0"/>
              </a:rPr>
              <a:t>2-</a:t>
            </a:r>
            <a:endParaRPr lang="en-US" sz="4000" dirty="0" smtClean="0">
              <a:solidFill>
                <a:srgbClr val="FF3300"/>
              </a:solidFill>
              <a:latin typeface="Arial Rounded MT Bold" pitchFamily="34" charset="0"/>
            </a:endParaRPr>
          </a:p>
          <a:p>
            <a:pPr algn="ctr">
              <a:buNone/>
            </a:pPr>
            <a:r>
              <a:rPr lang="fr-FR" sz="4000" dirty="0" err="1" smtClean="0">
                <a:latin typeface="Arial Rounded MT Bold" pitchFamily="34" charset="0"/>
              </a:rPr>
              <a:t>Lè</a:t>
            </a:r>
            <a:r>
              <a:rPr lang="fr-FR" sz="4000" dirty="0" smtClean="0">
                <a:latin typeface="Arial Rounded MT Bold" pitchFamily="34" charset="0"/>
              </a:rPr>
              <a:t> ou </a:t>
            </a:r>
            <a:r>
              <a:rPr lang="fr-FR" sz="4000" dirty="0" err="1" smtClean="0">
                <a:latin typeface="Arial Rounded MT Bold" pitchFamily="34" charset="0"/>
              </a:rPr>
              <a:t>konté</a:t>
            </a:r>
            <a:r>
              <a:rPr lang="fr-FR" sz="4000" dirty="0" smtClean="0">
                <a:latin typeface="Arial Rounded MT Bold" pitchFamily="34" charset="0"/>
              </a:rPr>
              <a:t> </a:t>
            </a:r>
            <a:r>
              <a:rPr lang="fr-FR" sz="4000" dirty="0" err="1" smtClean="0">
                <a:latin typeface="Arial Rounded MT Bold" pitchFamily="34" charset="0"/>
              </a:rPr>
              <a:t>moun</a:t>
            </a:r>
            <a:r>
              <a:rPr lang="fr-FR" sz="4000" dirty="0" smtClean="0">
                <a:latin typeface="Arial Rounded MT Bold" pitchFamily="34" charset="0"/>
              </a:rPr>
              <a:t> </a:t>
            </a:r>
            <a:r>
              <a:rPr lang="fr-FR" sz="4000" dirty="0" err="1" smtClean="0">
                <a:latin typeface="Arial Rounded MT Bold" pitchFamily="34" charset="0"/>
              </a:rPr>
              <a:t>ki</a:t>
            </a:r>
            <a:r>
              <a:rPr lang="fr-FR" sz="4000" dirty="0" smtClean="0">
                <a:latin typeface="Arial Rounded MT Bold" pitchFamily="34" charset="0"/>
              </a:rPr>
              <a:t> nan la gras,</a:t>
            </a:r>
            <a:endParaRPr lang="en-US" sz="4000" dirty="0" smtClean="0">
              <a:latin typeface="Arial Rounded MT Bold" pitchFamily="34" charset="0"/>
            </a:endParaRPr>
          </a:p>
          <a:p>
            <a:pPr algn="ctr">
              <a:buNone/>
            </a:pPr>
            <a:r>
              <a:rPr lang="en-US" sz="4000" dirty="0" err="1" smtClean="0">
                <a:latin typeface="Arial Rounded MT Bold" pitchFamily="34" charset="0"/>
              </a:rPr>
              <a:t>Konté</a:t>
            </a:r>
            <a:r>
              <a:rPr lang="en-US" sz="4000" dirty="0" smtClean="0">
                <a:latin typeface="Arial Rounded MT Bold" pitchFamily="34" charset="0"/>
              </a:rPr>
              <a:t>-m  </a:t>
            </a:r>
            <a:r>
              <a:rPr lang="en-US" sz="4000" dirty="0" err="1" smtClean="0">
                <a:latin typeface="Arial Rounded MT Bold" pitchFamily="34" charset="0"/>
              </a:rPr>
              <a:t>ladan</a:t>
            </a:r>
            <a:r>
              <a:rPr lang="en-US" sz="4000" dirty="0" smtClean="0">
                <a:latin typeface="Arial Rounded MT Bold" pitchFamily="34" charset="0"/>
              </a:rPr>
              <a:t>.</a:t>
            </a:r>
          </a:p>
          <a:p>
            <a:pPr algn="ctr">
              <a:buNone/>
            </a:pPr>
            <a:r>
              <a:rPr lang="en-US" sz="4000" dirty="0" smtClean="0">
                <a:latin typeface="Arial Rounded MT Bold" pitchFamily="34" charset="0"/>
              </a:rPr>
              <a:t>Sa </a:t>
            </a:r>
            <a:r>
              <a:rPr lang="en-US" sz="4000" dirty="0" err="1" smtClean="0">
                <a:latin typeface="Arial Rounded MT Bold" pitchFamily="34" charset="0"/>
              </a:rPr>
              <a:t>yo</a:t>
            </a:r>
            <a:r>
              <a:rPr lang="en-US" sz="4000" dirty="0" smtClean="0">
                <a:latin typeface="Arial Rounded MT Bold" pitchFamily="34" charset="0"/>
              </a:rPr>
              <a:t> an </a:t>
            </a:r>
            <a:r>
              <a:rPr lang="en-US" sz="4000" dirty="0" err="1" smtClean="0">
                <a:latin typeface="Arial Rounded MT Bold" pitchFamily="34" charset="0"/>
              </a:rPr>
              <a:t>kris</a:t>
            </a:r>
            <a:r>
              <a:rPr lang="en-US" sz="4000" dirty="0" smtClean="0">
                <a:latin typeface="Arial Rounded MT Bold" pitchFamily="34" charset="0"/>
              </a:rPr>
              <a:t> </a:t>
            </a:r>
            <a:r>
              <a:rPr lang="en-US" sz="4000" dirty="0" err="1" smtClean="0">
                <a:latin typeface="Arial Rounded MT Bold" pitchFamily="34" charset="0"/>
              </a:rPr>
              <a:t>ki</a:t>
            </a:r>
            <a:r>
              <a:rPr lang="en-US" sz="4000" dirty="0" smtClean="0">
                <a:latin typeface="Arial Rounded MT Bold" pitchFamily="34" charset="0"/>
              </a:rPr>
              <a:t> </a:t>
            </a:r>
            <a:r>
              <a:rPr lang="en-US" sz="4000" dirty="0" err="1" smtClean="0">
                <a:latin typeface="Arial Rounded MT Bold" pitchFamily="34" charset="0"/>
              </a:rPr>
              <a:t>gingnin</a:t>
            </a:r>
            <a:r>
              <a:rPr lang="en-US" sz="4000" dirty="0" smtClean="0">
                <a:latin typeface="Arial Rounded MT Bold" pitchFamily="34" charset="0"/>
              </a:rPr>
              <a:t> </a:t>
            </a:r>
            <a:r>
              <a:rPr lang="en-US" sz="4000" dirty="0" err="1" smtClean="0">
                <a:latin typeface="Arial Rounded MT Bold" pitchFamily="34" charset="0"/>
              </a:rPr>
              <a:t>gnon</a:t>
            </a:r>
            <a:r>
              <a:rPr lang="en-US" sz="4000" dirty="0" smtClean="0">
                <a:latin typeface="Arial Rounded MT Bold" pitchFamily="34" charset="0"/>
              </a:rPr>
              <a:t> </a:t>
            </a:r>
            <a:r>
              <a:rPr lang="en-US" sz="4000" dirty="0" err="1" smtClean="0">
                <a:latin typeface="Arial Rounded MT Bold" pitchFamily="34" charset="0"/>
              </a:rPr>
              <a:t>plas</a:t>
            </a:r>
            <a:r>
              <a:rPr lang="en-US" sz="4000" dirty="0" smtClean="0">
                <a:latin typeface="Arial Rounded MT Bold" pitchFamily="34" charset="0"/>
              </a:rPr>
              <a:t>,</a:t>
            </a:r>
          </a:p>
          <a:p>
            <a:pPr algn="ctr">
              <a:buNone/>
            </a:pPr>
            <a:r>
              <a:rPr lang="fr-FR" sz="4000" dirty="0" err="1" smtClean="0">
                <a:latin typeface="Arial Rounded MT Bold" pitchFamily="34" charset="0"/>
              </a:rPr>
              <a:t>Konté</a:t>
            </a:r>
            <a:r>
              <a:rPr lang="fr-FR" sz="4000" dirty="0" smtClean="0">
                <a:latin typeface="Arial Rounded MT Bold" pitchFamily="34" charset="0"/>
              </a:rPr>
              <a:t>-m </a:t>
            </a:r>
            <a:r>
              <a:rPr lang="fr-FR" sz="4000" dirty="0" err="1" smtClean="0">
                <a:latin typeface="Arial Rounded MT Bold" pitchFamily="34" charset="0"/>
              </a:rPr>
              <a:t>ladan</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solidFill>
                  <a:srgbClr val="FF3300"/>
                </a:solidFill>
                <a:latin typeface="Arial Rounded MT Bold" pitchFamily="34" charset="0"/>
              </a:rPr>
              <a:t>Kè</a:t>
            </a:r>
            <a:endParaRPr lang="en-US" sz="4000" dirty="0" smtClean="0">
              <a:solidFill>
                <a:srgbClr val="FF3300"/>
              </a:solidFill>
              <a:latin typeface="Arial Rounded MT Bold" pitchFamily="34" charset="0"/>
            </a:endParaRPr>
          </a:p>
          <a:p>
            <a:pPr algn="ctr">
              <a:buNone/>
            </a:pPr>
            <a:r>
              <a:rPr lang="fr-FR" sz="4000" dirty="0" err="1" smtClean="0">
                <a:solidFill>
                  <a:srgbClr val="000099"/>
                </a:solidFill>
                <a:latin typeface="Arial Rounded MT Bold" pitchFamily="34" charset="0"/>
              </a:rPr>
              <a:t>Konté</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pami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pitit</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ki</a:t>
            </a:r>
            <a:r>
              <a:rPr lang="fr-FR" sz="4000" dirty="0" smtClean="0">
                <a:solidFill>
                  <a:srgbClr val="000099"/>
                </a:solidFill>
                <a:latin typeface="Arial Rounded MT Bold" pitchFamily="34" charset="0"/>
              </a:rPr>
              <a:t> pou roi </a:t>
            </a:r>
            <a:r>
              <a:rPr lang="fr-FR" sz="4000" dirty="0" err="1" smtClean="0">
                <a:solidFill>
                  <a:srgbClr val="000099"/>
                </a:solidFill>
                <a:latin typeface="Arial Rounded MT Bold" pitchFamily="34" charset="0"/>
              </a:rPr>
              <a:t>syel</a:t>
            </a:r>
            <a:r>
              <a:rPr lang="fr-FR" sz="4000" dirty="0" smtClean="0">
                <a:solidFill>
                  <a:srgbClr val="000099"/>
                </a:solidFill>
                <a:latin typeface="Arial Rounded MT Bold" pitchFamily="34" charset="0"/>
              </a:rPr>
              <a:t> la,</a:t>
            </a:r>
            <a:endParaRPr lang="en-US" sz="4000" dirty="0" smtClean="0">
              <a:solidFill>
                <a:srgbClr val="000099"/>
              </a:solidFill>
              <a:latin typeface="Arial Rounded MT Bold" pitchFamily="34" charset="0"/>
            </a:endParaRPr>
          </a:p>
          <a:p>
            <a:pPr algn="ctr">
              <a:buNone/>
            </a:pPr>
            <a:r>
              <a:rPr lang="fr-FR" sz="4000" dirty="0" err="1" smtClean="0">
                <a:solidFill>
                  <a:srgbClr val="000099"/>
                </a:solidFill>
                <a:latin typeface="Arial Rounded MT Bold" pitchFamily="34" charset="0"/>
              </a:rPr>
              <a:t>Konté</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pami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sèvitè</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kap</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sèvi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yo</a:t>
            </a:r>
            <a:endParaRPr lang="en-US" sz="4000" dirty="0" smtClean="0">
              <a:solidFill>
                <a:srgbClr val="000099"/>
              </a:solidFill>
              <a:latin typeface="Arial Rounded MT Bold" pitchFamily="34" charset="0"/>
            </a:endParaRPr>
          </a:p>
          <a:p>
            <a:pPr algn="ctr">
              <a:buNone/>
            </a:pPr>
            <a:r>
              <a:rPr lang="fr-FR" sz="4000" dirty="0" err="1" smtClean="0">
                <a:solidFill>
                  <a:srgbClr val="000099"/>
                </a:solidFill>
                <a:latin typeface="Arial Rounded MT Bold" pitchFamily="34" charset="0"/>
              </a:rPr>
              <a:t>Konté</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pami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moun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sové</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allélouia</a:t>
            </a:r>
            <a:r>
              <a:rPr lang="fr-FR" sz="4000" dirty="0" smtClean="0">
                <a:solidFill>
                  <a:srgbClr val="000099"/>
                </a:solidFill>
                <a:latin typeface="Arial Rounded MT Bold" pitchFamily="34" charset="0"/>
              </a:rPr>
              <a:t> !</a:t>
            </a:r>
            <a:endParaRPr lang="en-US" sz="4000" dirty="0" smtClean="0">
              <a:solidFill>
                <a:srgbClr val="000099"/>
              </a:solidFill>
              <a:latin typeface="Arial Rounded MT Bold" pitchFamily="34" charset="0"/>
            </a:endParaRPr>
          </a:p>
          <a:p>
            <a:pPr algn="ctr">
              <a:buNone/>
            </a:pPr>
            <a:r>
              <a:rPr lang="fr-FR" sz="4000" dirty="0" err="1" smtClean="0">
                <a:solidFill>
                  <a:srgbClr val="000099"/>
                </a:solidFill>
                <a:latin typeface="Arial Rounded MT Bold" pitchFamily="34" charset="0"/>
              </a:rPr>
              <a:t>Konté</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ladan</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ctr">
              <a:buNone/>
            </a:pPr>
            <a:r>
              <a:rPr lang="fr-FR" sz="4000" dirty="0" smtClean="0">
                <a:solidFill>
                  <a:srgbClr val="FF3300"/>
                </a:solidFill>
                <a:latin typeface="Arial Rounded MT Bold" pitchFamily="34" charset="0"/>
              </a:rPr>
              <a:t>3-</a:t>
            </a:r>
            <a:endParaRPr lang="en-US" sz="4000" dirty="0" smtClean="0">
              <a:solidFill>
                <a:srgbClr val="FF3300"/>
              </a:solidFill>
              <a:latin typeface="Arial Rounded MT Bold" pitchFamily="34" charset="0"/>
            </a:endParaRPr>
          </a:p>
          <a:p>
            <a:pPr algn="ctr">
              <a:buNone/>
            </a:pPr>
            <a:r>
              <a:rPr lang="fr-FR" sz="4000" dirty="0" err="1" smtClean="0">
                <a:latin typeface="Arial Rounded MT Bold" pitchFamily="34" charset="0"/>
              </a:rPr>
              <a:t>Lè</a:t>
            </a:r>
            <a:r>
              <a:rPr lang="fr-FR" sz="4000" dirty="0" smtClean="0">
                <a:latin typeface="Arial Rounded MT Bold" pitchFamily="34" charset="0"/>
              </a:rPr>
              <a:t> ou  </a:t>
            </a:r>
            <a:r>
              <a:rPr lang="fr-FR" sz="4000" dirty="0" err="1" smtClean="0">
                <a:latin typeface="Arial Rounded MT Bold" pitchFamily="34" charset="0"/>
              </a:rPr>
              <a:t>konté</a:t>
            </a:r>
            <a:r>
              <a:rPr lang="fr-FR" sz="4000" dirty="0" smtClean="0">
                <a:latin typeface="Arial Rounded MT Bold" pitchFamily="34" charset="0"/>
              </a:rPr>
              <a:t> </a:t>
            </a:r>
            <a:r>
              <a:rPr lang="fr-FR" sz="4000" dirty="0" err="1" smtClean="0">
                <a:latin typeface="Arial Rounded MT Bold" pitchFamily="34" charset="0"/>
              </a:rPr>
              <a:t>témouin</a:t>
            </a:r>
            <a:r>
              <a:rPr lang="fr-FR" sz="4000" dirty="0" smtClean="0">
                <a:latin typeface="Arial Rounded MT Bold" pitchFamily="34" charset="0"/>
              </a:rPr>
              <a:t> </a:t>
            </a:r>
            <a:r>
              <a:rPr lang="fr-FR" sz="4000" dirty="0" err="1" smtClean="0">
                <a:latin typeface="Arial Rounded MT Bold" pitchFamily="34" charset="0"/>
              </a:rPr>
              <a:t>yo</a:t>
            </a:r>
            <a:r>
              <a:rPr lang="fr-FR" sz="4000" dirty="0" smtClean="0">
                <a:latin typeface="Arial Rounded MT Bold" pitchFamily="34" charset="0"/>
              </a:rPr>
              <a:t> pou Kris</a:t>
            </a:r>
            <a:endParaRPr lang="en-US" sz="4000" dirty="0" smtClean="0">
              <a:latin typeface="Arial Rounded MT Bold" pitchFamily="34" charset="0"/>
            </a:endParaRPr>
          </a:p>
          <a:p>
            <a:pPr algn="ctr">
              <a:buNone/>
            </a:pPr>
            <a:r>
              <a:rPr lang="fr-FR" sz="4000" dirty="0" err="1" smtClean="0">
                <a:latin typeface="Arial Rounded MT Bold" pitchFamily="34" charset="0"/>
              </a:rPr>
              <a:t>Konté</a:t>
            </a:r>
            <a:r>
              <a:rPr lang="fr-FR" sz="4000" dirty="0" smtClean="0">
                <a:latin typeface="Arial Rounded MT Bold" pitchFamily="34" charset="0"/>
              </a:rPr>
              <a:t>-m </a:t>
            </a:r>
            <a:r>
              <a:rPr lang="fr-FR" sz="4000" dirty="0" err="1" smtClean="0">
                <a:latin typeface="Arial Rounded MT Bold" pitchFamily="34" charset="0"/>
              </a:rPr>
              <a:t>ladan</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latin typeface="Arial Rounded MT Bold" pitchFamily="34" charset="0"/>
              </a:rPr>
              <a:t>Ki</a:t>
            </a:r>
            <a:r>
              <a:rPr lang="fr-FR" sz="4000" dirty="0" smtClean="0">
                <a:latin typeface="Arial Rounded MT Bold" pitchFamily="34" charset="0"/>
              </a:rPr>
              <a:t> va </a:t>
            </a:r>
            <a:r>
              <a:rPr lang="fr-FR" sz="4000" dirty="0" err="1" smtClean="0">
                <a:latin typeface="Arial Rounded MT Bold" pitchFamily="34" charset="0"/>
              </a:rPr>
              <a:t>gingnin</a:t>
            </a:r>
            <a:r>
              <a:rPr lang="fr-FR" sz="4000" dirty="0" smtClean="0">
                <a:latin typeface="Arial Rounded MT Bold" pitchFamily="34" charset="0"/>
              </a:rPr>
              <a:t> </a:t>
            </a:r>
            <a:r>
              <a:rPr lang="fr-FR" sz="4000" dirty="0" err="1" smtClean="0">
                <a:latin typeface="Arial Rounded MT Bold" pitchFamily="34" charset="0"/>
              </a:rPr>
              <a:t>kouron</a:t>
            </a:r>
            <a:r>
              <a:rPr lang="fr-FR" sz="4000" dirty="0" smtClean="0">
                <a:latin typeface="Arial Rounded MT Bold" pitchFamily="34" charset="0"/>
              </a:rPr>
              <a:t> la </a:t>
            </a:r>
            <a:r>
              <a:rPr lang="fr-FR" sz="4000" dirty="0" err="1" smtClean="0">
                <a:latin typeface="Arial Rounded MT Bold" pitchFamily="34" charset="0"/>
              </a:rPr>
              <a:t>justis</a:t>
            </a:r>
            <a:r>
              <a:rPr lang="fr-FR" sz="4000" dirty="0" smtClean="0">
                <a:latin typeface="Arial Rounded MT Bold" pitchFamily="34" charset="0"/>
              </a:rPr>
              <a:t>,</a:t>
            </a:r>
            <a:endParaRPr lang="en-US" sz="4000" dirty="0" smtClean="0">
              <a:latin typeface="Arial Rounded MT Bold" pitchFamily="34" charset="0"/>
            </a:endParaRPr>
          </a:p>
          <a:p>
            <a:pPr algn="ctr">
              <a:buNone/>
            </a:pPr>
            <a:r>
              <a:rPr lang="fr-FR" sz="4000" dirty="0" err="1" smtClean="0">
                <a:latin typeface="Arial Rounded MT Bold" pitchFamily="34" charset="0"/>
              </a:rPr>
              <a:t>Konté</a:t>
            </a:r>
            <a:r>
              <a:rPr lang="fr-FR" sz="4000" dirty="0" smtClean="0">
                <a:latin typeface="Arial Rounded MT Bold" pitchFamily="34" charset="0"/>
              </a:rPr>
              <a:t>-m </a:t>
            </a:r>
            <a:r>
              <a:rPr lang="fr-FR" sz="4000" dirty="0" err="1" smtClean="0">
                <a:latin typeface="Arial Rounded MT Bold" pitchFamily="34" charset="0"/>
              </a:rPr>
              <a:t>ladan</a:t>
            </a:r>
            <a:r>
              <a:rPr lang="fr-FR" sz="4000" dirty="0" smtClean="0">
                <a:latin typeface="Arial Rounded MT Bold" pitchFamily="34" charset="0"/>
              </a:rPr>
              <a:t>.</a:t>
            </a:r>
          </a:p>
          <a:p>
            <a:pPr algn="ctr">
              <a:buNone/>
            </a:pPr>
            <a:r>
              <a:rPr lang="fr-FR" sz="4000" dirty="0" err="1" smtClean="0">
                <a:solidFill>
                  <a:srgbClr val="FF3300"/>
                </a:solidFill>
                <a:latin typeface="Arial Rounded MT Bold" pitchFamily="34" charset="0"/>
              </a:rPr>
              <a:t>Kè</a:t>
            </a:r>
            <a:endParaRPr lang="en-US" sz="4000" dirty="0" smtClean="0">
              <a:solidFill>
                <a:srgbClr val="FF3300"/>
              </a:solidFill>
              <a:latin typeface="Arial Rounded MT Bold" pitchFamily="34" charset="0"/>
            </a:endParaRPr>
          </a:p>
          <a:p>
            <a:pPr algn="ctr">
              <a:buNone/>
            </a:pPr>
            <a:r>
              <a:rPr lang="fr-FR" sz="4000" dirty="0" err="1" smtClean="0">
                <a:solidFill>
                  <a:srgbClr val="000099"/>
                </a:solidFill>
                <a:latin typeface="Arial Rounded MT Bold" pitchFamily="34" charset="0"/>
              </a:rPr>
              <a:t>Konté</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pami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pitit</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ki</a:t>
            </a:r>
            <a:r>
              <a:rPr lang="fr-FR" sz="4000" dirty="0" smtClean="0">
                <a:solidFill>
                  <a:srgbClr val="000099"/>
                </a:solidFill>
                <a:latin typeface="Arial Rounded MT Bold" pitchFamily="34" charset="0"/>
              </a:rPr>
              <a:t> pou roi </a:t>
            </a:r>
            <a:r>
              <a:rPr lang="fr-FR" sz="4000" dirty="0" err="1" smtClean="0">
                <a:solidFill>
                  <a:srgbClr val="000099"/>
                </a:solidFill>
                <a:latin typeface="Arial Rounded MT Bold" pitchFamily="34" charset="0"/>
              </a:rPr>
              <a:t>syel</a:t>
            </a:r>
            <a:r>
              <a:rPr lang="fr-FR" sz="4000" dirty="0" smtClean="0">
                <a:solidFill>
                  <a:srgbClr val="000099"/>
                </a:solidFill>
                <a:latin typeface="Arial Rounded MT Bold" pitchFamily="34" charset="0"/>
              </a:rPr>
              <a:t> la,</a:t>
            </a:r>
            <a:endParaRPr lang="en-US" sz="4000" dirty="0" smtClean="0">
              <a:solidFill>
                <a:srgbClr val="000099"/>
              </a:solidFill>
              <a:latin typeface="Arial Rounded MT Bold" pitchFamily="34" charset="0"/>
            </a:endParaRPr>
          </a:p>
          <a:p>
            <a:pPr algn="ctr">
              <a:buNone/>
            </a:pPr>
            <a:r>
              <a:rPr lang="fr-FR" sz="4000" dirty="0" err="1" smtClean="0">
                <a:solidFill>
                  <a:srgbClr val="000099"/>
                </a:solidFill>
                <a:latin typeface="Arial Rounded MT Bold" pitchFamily="34" charset="0"/>
              </a:rPr>
              <a:t>Konté</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pami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sèvitè</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kap</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sèvi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yo</a:t>
            </a:r>
            <a:endParaRPr lang="en-US" sz="4000" dirty="0" smtClean="0">
              <a:solidFill>
                <a:srgbClr val="000099"/>
              </a:solidFill>
              <a:latin typeface="Arial Rounded MT Bold" pitchFamily="34" charset="0"/>
            </a:endParaRPr>
          </a:p>
          <a:p>
            <a:pPr algn="ctr">
              <a:buNone/>
            </a:pPr>
            <a:r>
              <a:rPr lang="fr-FR" sz="4000" dirty="0" err="1" smtClean="0">
                <a:solidFill>
                  <a:srgbClr val="000099"/>
                </a:solidFill>
                <a:latin typeface="Arial Rounded MT Bold" pitchFamily="34" charset="0"/>
              </a:rPr>
              <a:t>Konté</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pami</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moun</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sové</a:t>
            </a:r>
            <a:r>
              <a:rPr lang="fr-FR" sz="4000" dirty="0" smtClean="0">
                <a:solidFill>
                  <a:srgbClr val="000099"/>
                </a:solidFill>
                <a:latin typeface="Arial Rounded MT Bold" pitchFamily="34" charset="0"/>
              </a:rPr>
              <a:t> </a:t>
            </a:r>
            <a:r>
              <a:rPr lang="fr-FR" sz="4000" dirty="0" err="1" smtClean="0">
                <a:solidFill>
                  <a:srgbClr val="000099"/>
                </a:solidFill>
                <a:latin typeface="Arial Rounded MT Bold" pitchFamily="34" charset="0"/>
              </a:rPr>
              <a:t>allélouia</a:t>
            </a:r>
            <a:r>
              <a:rPr lang="fr-FR" sz="4000" dirty="0" smtClean="0">
                <a:solidFill>
                  <a:srgbClr val="000099"/>
                </a:solidFill>
                <a:latin typeface="Arial Rounded MT Bold" pitchFamily="34" charset="0"/>
              </a:rPr>
              <a:t> !</a:t>
            </a:r>
            <a:endParaRPr lang="en-US" sz="4000" dirty="0" smtClean="0">
              <a:solidFill>
                <a:srgbClr val="000099"/>
              </a:solidFill>
              <a:latin typeface="Arial Rounded MT Bold" pitchFamily="34" charset="0"/>
            </a:endParaRPr>
          </a:p>
          <a:p>
            <a:pPr algn="ctr">
              <a:buNone/>
            </a:pPr>
            <a:r>
              <a:rPr lang="fr-FR" sz="4000" dirty="0" err="1" smtClean="0">
                <a:solidFill>
                  <a:srgbClr val="000099"/>
                </a:solidFill>
                <a:latin typeface="Arial Rounded MT Bold" pitchFamily="34" charset="0"/>
              </a:rPr>
              <a:t>Konté</a:t>
            </a:r>
            <a:r>
              <a:rPr lang="fr-FR" sz="4000" dirty="0" smtClean="0">
                <a:solidFill>
                  <a:srgbClr val="000099"/>
                </a:solidFill>
                <a:latin typeface="Arial Rounded MT Bold" pitchFamily="34" charset="0"/>
              </a:rPr>
              <a:t>-m </a:t>
            </a:r>
            <a:r>
              <a:rPr lang="fr-FR" sz="4000" dirty="0" err="1" smtClean="0">
                <a:solidFill>
                  <a:srgbClr val="000099"/>
                </a:solidFill>
                <a:latin typeface="Arial Rounded MT Bold" pitchFamily="34" charset="0"/>
              </a:rPr>
              <a:t>ladan</a:t>
            </a:r>
            <a:r>
              <a:rPr lang="fr-FR" sz="4000" dirty="0" smtClean="0">
                <a:solidFill>
                  <a:srgbClr val="000099"/>
                </a:solidFill>
                <a:latin typeface="Arial Rounded MT Bold" pitchFamily="34" charset="0"/>
              </a:rPr>
              <a:t>.</a:t>
            </a:r>
            <a:endParaRPr lang="en-US" sz="4000" dirty="0" smtClean="0">
              <a:solidFill>
                <a:srgbClr val="000099"/>
              </a:solidFill>
              <a:latin typeface="Arial Rounded MT Bold" pitchFamily="34" charset="0"/>
            </a:endParaRPr>
          </a:p>
          <a:p>
            <a:pPr algn="ctr">
              <a:buNone/>
            </a:pPr>
            <a:endParaRPr lang="en-US" sz="4000" dirty="0">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marL="0" indent="0" algn="ctr">
              <a:buNone/>
            </a:pPr>
            <a:r>
              <a:rPr lang="fr-FR" sz="4000" dirty="0" smtClean="0">
                <a:solidFill>
                  <a:schemeClr val="accent5">
                    <a:lumMod val="75000"/>
                  </a:schemeClr>
                </a:solidFill>
                <a:latin typeface="Arial Rounded MT Bold" pitchFamily="34" charset="0"/>
              </a:rPr>
              <a:t>87 Fr CE: Toujours </a:t>
            </a:r>
            <a:r>
              <a:rPr lang="fr-FR" sz="4000" dirty="0" smtClean="0">
                <a:solidFill>
                  <a:schemeClr val="accent5">
                    <a:lumMod val="75000"/>
                  </a:schemeClr>
                </a:solidFill>
                <a:latin typeface="Arial Rounded MT Bold" pitchFamily="34" charset="0"/>
              </a:rPr>
              <a:t>Ta Divine Présence </a:t>
            </a:r>
            <a:br>
              <a:rPr lang="fr-FR" sz="4000" dirty="0" smtClean="0">
                <a:solidFill>
                  <a:schemeClr val="accent5">
                    <a:lumMod val="75000"/>
                  </a:schemeClr>
                </a:solidFill>
                <a:latin typeface="Arial Rounded MT Bold" pitchFamily="34" charset="0"/>
              </a:rPr>
            </a:br>
            <a:r>
              <a:rPr lang="fr-FR" sz="4000" dirty="0" smtClean="0">
                <a:solidFill>
                  <a:schemeClr val="accent5">
                    <a:lumMod val="75000"/>
                  </a:schemeClr>
                </a:solidFill>
                <a:latin typeface="Arial Rounded MT Bold" pitchFamily="34" charset="0"/>
              </a:rPr>
              <a:t>1</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460000"/>
                </a:solidFill>
                <a:latin typeface="Arial Rounded MT Bold" pitchFamily="34" charset="0"/>
              </a:rPr>
              <a:t>Toujours ta divine présence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Jette un rayon sur mon chemin;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Et, le </a:t>
            </a:r>
            <a:r>
              <a:rPr lang="fr-FR" sz="4000" dirty="0" smtClean="0">
                <a:solidFill>
                  <a:srgbClr val="460000"/>
                </a:solidFill>
                <a:latin typeface="Arial Rounded MT Bold" pitchFamily="34" charset="0"/>
              </a:rPr>
              <a:t>cœur </a:t>
            </a:r>
            <a:r>
              <a:rPr lang="fr-FR" sz="4000" dirty="0" smtClean="0">
                <a:solidFill>
                  <a:srgbClr val="460000"/>
                </a:solidFill>
                <a:latin typeface="Arial Rounded MT Bold" pitchFamily="34" charset="0"/>
              </a:rPr>
              <a:t>joyeux, je m'avance;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Je n'ai pas peur du lendemain. </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chemeClr val="accent5">
                    <a:lumMod val="75000"/>
                  </a:schemeClr>
                </a:solidFill>
                <a:latin typeface="Arial Rounded MT Bold" pitchFamily="34" charset="0"/>
              </a:rPr>
              <a:t>Refrain</a:t>
            </a:r>
            <a:r>
              <a:rPr lang="fr-FR" sz="4000" dirty="0" smtClean="0">
                <a:solidFill>
                  <a:srgbClr val="7030A0"/>
                </a:solidFill>
                <a:latin typeface="Arial Rounded MT Bold" pitchFamily="34" charset="0"/>
              </a:rPr>
              <a:t/>
            </a:r>
            <a:br>
              <a:rPr lang="fr-FR" sz="4000" dirty="0" smtClean="0">
                <a:solidFill>
                  <a:srgbClr val="7030A0"/>
                </a:solidFill>
                <a:latin typeface="Arial Rounded MT Bold" pitchFamily="34" charset="0"/>
              </a:rPr>
            </a:br>
            <a:r>
              <a:rPr lang="fr-FR" sz="4000" dirty="0" smtClean="0">
                <a:solidFill>
                  <a:srgbClr val="7030A0"/>
                </a:solidFill>
                <a:latin typeface="Arial Rounded MT Bold" pitchFamily="34" charset="0"/>
              </a:rPr>
              <a:t>Où tu voudrais, je veux te suivre; </a:t>
            </a:r>
            <a:br>
              <a:rPr lang="fr-FR" sz="4000" dirty="0" smtClean="0">
                <a:solidFill>
                  <a:srgbClr val="7030A0"/>
                </a:solidFill>
                <a:latin typeface="Arial Rounded MT Bold" pitchFamily="34" charset="0"/>
              </a:rPr>
            </a:br>
            <a:r>
              <a:rPr lang="fr-FR" sz="4000" dirty="0" smtClean="0">
                <a:solidFill>
                  <a:srgbClr val="7030A0"/>
                </a:solidFill>
                <a:latin typeface="Arial Rounded MT Bold" pitchFamily="34" charset="0"/>
              </a:rPr>
              <a:t>Agneau de Dieu, conduis mes pas. </a:t>
            </a:r>
            <a:br>
              <a:rPr lang="fr-FR" sz="4000" dirty="0" smtClean="0">
                <a:solidFill>
                  <a:srgbClr val="7030A0"/>
                </a:solidFill>
                <a:latin typeface="Arial Rounded MT Bold" pitchFamily="34" charset="0"/>
              </a:rPr>
            </a:br>
            <a:r>
              <a:rPr lang="fr-FR" sz="4000" dirty="0" smtClean="0">
                <a:solidFill>
                  <a:srgbClr val="7030A0"/>
                </a:solidFill>
                <a:latin typeface="Arial Rounded MT Bold" pitchFamily="34" charset="0"/>
              </a:rPr>
              <a:t>Vivre sans toi, ce n'est pas vivre; </a:t>
            </a:r>
            <a:br>
              <a:rPr lang="fr-FR" sz="4000" dirty="0" smtClean="0">
                <a:solidFill>
                  <a:srgbClr val="7030A0"/>
                </a:solidFill>
                <a:latin typeface="Arial Rounded MT Bold" pitchFamily="34" charset="0"/>
              </a:rPr>
            </a:br>
            <a:r>
              <a:rPr lang="fr-FR" sz="4000" dirty="0" smtClean="0">
                <a:solidFill>
                  <a:srgbClr val="7030A0"/>
                </a:solidFill>
                <a:latin typeface="Arial Rounded MT Bold" pitchFamily="34" charset="0"/>
              </a:rPr>
              <a:t>Je ne puis être où tu n'es pas. </a:t>
            </a:r>
            <a:r>
              <a:rPr lang="fr-FR" sz="4000" dirty="0" smtClean="0">
                <a:latin typeface="Arial Rounded MT Bold" pitchFamily="34" charset="0"/>
              </a:rPr>
              <a:t/>
            </a:r>
            <a:br>
              <a:rPr lang="fr-FR" sz="4000" dirty="0" smtClean="0">
                <a:latin typeface="Arial Rounded MT Bold" pitchFamily="34" charset="0"/>
              </a:rPr>
            </a:br>
            <a:endParaRPr lang="en-US" sz="4000" dirty="0">
              <a:solidFill>
                <a:srgbClr val="46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000" dirty="0" smtClean="0">
                <a:solidFill>
                  <a:schemeClr val="accent5">
                    <a:lumMod val="75000"/>
                  </a:schemeClr>
                </a:solidFill>
                <a:latin typeface="Arial Rounded MT Bold" pitchFamily="34" charset="0"/>
              </a:rPr>
              <a:t>2</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460000"/>
                </a:solidFill>
                <a:latin typeface="Arial Rounded MT Bold" pitchFamily="34" charset="0"/>
              </a:rPr>
              <a:t>Oh! Que jamais rien ne me voile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Ton doux regard, bien-aimé Roi!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Dans le danger, brillante </a:t>
            </a:r>
            <a:r>
              <a:rPr lang="fr-FR" sz="4000" dirty="0" smtClean="0">
                <a:solidFill>
                  <a:srgbClr val="460000"/>
                </a:solidFill>
                <a:latin typeface="Arial Rounded MT Bold" pitchFamily="34" charset="0"/>
              </a:rPr>
              <a:t>étoile </a:t>
            </a:r>
            <a:r>
              <a:rPr lang="fr-FR" sz="4000" dirty="0" smtClean="0">
                <a:solidFill>
                  <a:srgbClr val="460000"/>
                </a:solidFill>
                <a:latin typeface="Arial Rounded MT Bold" pitchFamily="34" charset="0"/>
              </a:rPr>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Garde mes yeux fixés sur toi. </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chemeClr val="accent5">
                    <a:lumMod val="75000"/>
                  </a:schemeClr>
                </a:solidFill>
                <a:latin typeface="Arial Rounded MT Bold" pitchFamily="34" charset="0"/>
              </a:rPr>
              <a:t>Refrain</a:t>
            </a:r>
            <a:r>
              <a:rPr lang="fr-FR" sz="4000" dirty="0" smtClean="0">
                <a:solidFill>
                  <a:srgbClr val="7030A0"/>
                </a:solidFill>
                <a:latin typeface="Arial Rounded MT Bold" pitchFamily="34" charset="0"/>
              </a:rPr>
              <a:t/>
            </a:r>
            <a:br>
              <a:rPr lang="fr-FR" sz="4000" dirty="0" smtClean="0">
                <a:solidFill>
                  <a:srgbClr val="7030A0"/>
                </a:solidFill>
                <a:latin typeface="Arial Rounded MT Bold" pitchFamily="34" charset="0"/>
              </a:rPr>
            </a:br>
            <a:r>
              <a:rPr lang="fr-FR" sz="4000" dirty="0" smtClean="0">
                <a:solidFill>
                  <a:srgbClr val="7030A0"/>
                </a:solidFill>
                <a:latin typeface="Arial Rounded MT Bold" pitchFamily="34" charset="0"/>
              </a:rPr>
              <a:t>Où tu voudrais, je veux te suivre; </a:t>
            </a:r>
            <a:br>
              <a:rPr lang="fr-FR" sz="4000" dirty="0" smtClean="0">
                <a:solidFill>
                  <a:srgbClr val="7030A0"/>
                </a:solidFill>
                <a:latin typeface="Arial Rounded MT Bold" pitchFamily="34" charset="0"/>
              </a:rPr>
            </a:br>
            <a:r>
              <a:rPr lang="fr-FR" sz="4000" dirty="0" smtClean="0">
                <a:solidFill>
                  <a:srgbClr val="7030A0"/>
                </a:solidFill>
                <a:latin typeface="Arial Rounded MT Bold" pitchFamily="34" charset="0"/>
              </a:rPr>
              <a:t>Agneau de Dieu, conduis mes pas. </a:t>
            </a:r>
            <a:br>
              <a:rPr lang="fr-FR" sz="4000" dirty="0" smtClean="0">
                <a:solidFill>
                  <a:srgbClr val="7030A0"/>
                </a:solidFill>
                <a:latin typeface="Arial Rounded MT Bold" pitchFamily="34" charset="0"/>
              </a:rPr>
            </a:br>
            <a:r>
              <a:rPr lang="fr-FR" sz="4000" dirty="0" smtClean="0">
                <a:solidFill>
                  <a:srgbClr val="7030A0"/>
                </a:solidFill>
                <a:latin typeface="Arial Rounded MT Bold" pitchFamily="34" charset="0"/>
              </a:rPr>
              <a:t>Vivre sans toi, ce n'est pas vivre; </a:t>
            </a:r>
            <a:br>
              <a:rPr lang="fr-FR" sz="4000" dirty="0" smtClean="0">
                <a:solidFill>
                  <a:srgbClr val="7030A0"/>
                </a:solidFill>
                <a:latin typeface="Arial Rounded MT Bold" pitchFamily="34" charset="0"/>
              </a:rPr>
            </a:br>
            <a:r>
              <a:rPr lang="fr-FR" sz="4000" dirty="0" smtClean="0">
                <a:solidFill>
                  <a:srgbClr val="7030A0"/>
                </a:solidFill>
                <a:latin typeface="Arial Rounded MT Bold" pitchFamily="34" charset="0"/>
              </a:rPr>
              <a:t>Je ne puis être où tu n'es pas. </a:t>
            </a:r>
            <a:r>
              <a:rPr lang="fr-FR" sz="4000" dirty="0" smtClean="0">
                <a:latin typeface="Arial Rounded MT Bold" pitchFamily="34" charset="0"/>
              </a:rPr>
              <a:t/>
            </a:r>
            <a:br>
              <a:rPr lang="fr-FR" sz="4000" dirty="0" smtClean="0">
                <a:latin typeface="Arial Rounded MT Bold" pitchFamily="34" charset="0"/>
              </a:rPr>
            </a:br>
            <a:endParaRPr lang="en-US" sz="4000" dirty="0">
              <a:solidFill>
                <a:srgbClr val="46000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000" dirty="0" smtClean="0">
                <a:solidFill>
                  <a:schemeClr val="accent5">
                    <a:lumMod val="75000"/>
                  </a:schemeClr>
                </a:solidFill>
                <a:latin typeface="Arial Rounded MT Bold" pitchFamily="34" charset="0"/>
              </a:rPr>
              <a:t>3</a:t>
            </a:r>
            <a:r>
              <a:rPr lang="fr-FR" sz="4000" dirty="0" smtClean="0">
                <a:latin typeface="Arial Rounded MT Bold" pitchFamily="34" charset="0"/>
              </a:rPr>
              <a:t/>
            </a:r>
            <a:br>
              <a:rPr lang="fr-FR" sz="4000" dirty="0" smtClean="0">
                <a:latin typeface="Arial Rounded MT Bold" pitchFamily="34" charset="0"/>
              </a:rPr>
            </a:br>
            <a:r>
              <a:rPr lang="fr-FR" sz="4000" dirty="0" smtClean="0">
                <a:solidFill>
                  <a:srgbClr val="460000"/>
                </a:solidFill>
                <a:latin typeface="Arial Rounded MT Bold" pitchFamily="34" charset="0"/>
              </a:rPr>
              <a:t>Auprès de toi, la vie est belle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C'est le bonheur, la liberté,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C'est une jeunesse éternelle,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C'est le ciel, la félicité</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a:p>
            <a:pPr marL="0" indent="0" algn="ctr">
              <a:buNone/>
            </a:pPr>
            <a:r>
              <a:rPr lang="fr-FR" sz="4000" dirty="0" smtClean="0">
                <a:solidFill>
                  <a:schemeClr val="accent5">
                    <a:lumMod val="75000"/>
                  </a:schemeClr>
                </a:solidFill>
                <a:latin typeface="Arial Rounded MT Bold" pitchFamily="34" charset="0"/>
              </a:rPr>
              <a:t>Refrain</a:t>
            </a:r>
            <a:r>
              <a:rPr lang="fr-FR" sz="4000" dirty="0" smtClean="0">
                <a:solidFill>
                  <a:srgbClr val="7030A0"/>
                </a:solidFill>
                <a:latin typeface="Arial Rounded MT Bold" pitchFamily="34" charset="0"/>
              </a:rPr>
              <a:t/>
            </a:r>
            <a:br>
              <a:rPr lang="fr-FR" sz="4000" dirty="0" smtClean="0">
                <a:solidFill>
                  <a:srgbClr val="7030A0"/>
                </a:solidFill>
                <a:latin typeface="Arial Rounded MT Bold" pitchFamily="34" charset="0"/>
              </a:rPr>
            </a:br>
            <a:r>
              <a:rPr lang="fr-FR" sz="4000" dirty="0" smtClean="0">
                <a:solidFill>
                  <a:srgbClr val="7030A0"/>
                </a:solidFill>
                <a:latin typeface="Arial Rounded MT Bold" pitchFamily="34" charset="0"/>
              </a:rPr>
              <a:t>Où tu voudrais, je veux te suivre; </a:t>
            </a:r>
            <a:br>
              <a:rPr lang="fr-FR" sz="4000" dirty="0" smtClean="0">
                <a:solidFill>
                  <a:srgbClr val="7030A0"/>
                </a:solidFill>
                <a:latin typeface="Arial Rounded MT Bold" pitchFamily="34" charset="0"/>
              </a:rPr>
            </a:br>
            <a:r>
              <a:rPr lang="fr-FR" sz="4000" dirty="0" smtClean="0">
                <a:solidFill>
                  <a:srgbClr val="7030A0"/>
                </a:solidFill>
                <a:latin typeface="Arial Rounded MT Bold" pitchFamily="34" charset="0"/>
              </a:rPr>
              <a:t>Agneau de Dieu, conduis mes pas. </a:t>
            </a:r>
            <a:br>
              <a:rPr lang="fr-FR" sz="4000" dirty="0" smtClean="0">
                <a:solidFill>
                  <a:srgbClr val="7030A0"/>
                </a:solidFill>
                <a:latin typeface="Arial Rounded MT Bold" pitchFamily="34" charset="0"/>
              </a:rPr>
            </a:br>
            <a:r>
              <a:rPr lang="fr-FR" sz="4000" dirty="0" smtClean="0">
                <a:solidFill>
                  <a:srgbClr val="7030A0"/>
                </a:solidFill>
                <a:latin typeface="Arial Rounded MT Bold" pitchFamily="34" charset="0"/>
              </a:rPr>
              <a:t>Vivre sans toi, ce n'est pas vivre; </a:t>
            </a:r>
            <a:br>
              <a:rPr lang="fr-FR" sz="4000" dirty="0" smtClean="0">
                <a:solidFill>
                  <a:srgbClr val="7030A0"/>
                </a:solidFill>
                <a:latin typeface="Arial Rounded MT Bold" pitchFamily="34" charset="0"/>
              </a:rPr>
            </a:br>
            <a:r>
              <a:rPr lang="fr-FR" sz="4000" dirty="0" smtClean="0">
                <a:solidFill>
                  <a:srgbClr val="7030A0"/>
                </a:solidFill>
                <a:latin typeface="Arial Rounded MT Bold" pitchFamily="34" charset="0"/>
              </a:rPr>
              <a:t>Je ne puis être où tu n'es pas. </a:t>
            </a:r>
            <a:endParaRPr lang="en-US" sz="4000" dirty="0">
              <a:solidFill>
                <a:srgbClr val="460000"/>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chemeClr val="tx1">
              <a:lumMod val="65000"/>
              <a:lumOff val="35000"/>
            </a:schemeClr>
          </a:solidFill>
        </p:spPr>
        <p:txBody>
          <a:bodyPr wrap="square" rtlCol="0">
            <a:spAutoFit/>
          </a:bodyPr>
          <a:lstStyle/>
          <a:p>
            <a:pPr algn="ctr"/>
            <a:r>
              <a:rPr lang="en-US" sz="4800" b="1" dirty="0" smtClean="0">
                <a:solidFill>
                  <a:schemeClr val="bg1"/>
                </a:solidFill>
                <a:latin typeface="Arial Rounded MT Bold" pitchFamily="34" charset="0"/>
              </a:rPr>
              <a:t>28</a:t>
            </a:r>
            <a:r>
              <a:rPr lang="en-US" sz="4800" b="1" dirty="0" smtClean="0">
                <a:solidFill>
                  <a:schemeClr val="bg1"/>
                </a:solidFill>
                <a:latin typeface="Arial Rounded MT Bold" pitchFamily="34" charset="0"/>
              </a:rPr>
              <a:t> </a:t>
            </a:r>
            <a:r>
              <a:rPr lang="en-US" sz="4800" b="1" dirty="0" smtClean="0">
                <a:solidFill>
                  <a:schemeClr val="bg1"/>
                </a:solidFill>
                <a:latin typeface="Arial Rounded MT Bold" pitchFamily="34" charset="0"/>
              </a:rPr>
              <a:t>DECEMBRE 2025</a:t>
            </a:r>
          </a:p>
          <a:p>
            <a:pPr algn="ctr"/>
            <a:r>
              <a:rPr lang="en-US" sz="4800" b="1" dirty="0" smtClean="0">
                <a:solidFill>
                  <a:schemeClr val="accent6">
                    <a:lumMod val="60000"/>
                    <a:lumOff val="40000"/>
                  </a:schemeClr>
                </a:solidFill>
                <a:latin typeface="Arial Rounded MT Bold" pitchFamily="34" charset="0"/>
              </a:rPr>
              <a:t>DEBUT DU SERVICE</a:t>
            </a:r>
            <a:endParaRPr lang="en-US" sz="4800" b="1" dirty="0">
              <a:solidFill>
                <a:schemeClr val="accent6">
                  <a:lumMod val="60000"/>
                  <a:lumOff val="40000"/>
                </a:schemeClr>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lnSpcReduction="10000"/>
          </a:bodyPr>
          <a:lstStyle/>
          <a:p>
            <a:pPr algn="just"/>
            <a:r>
              <a:rPr lang="fr-FR" dirty="0" smtClean="0">
                <a:solidFill>
                  <a:srgbClr val="0000CC"/>
                </a:solidFill>
                <a:latin typeface="Arial Rounded MT Bold" pitchFamily="34" charset="0"/>
              </a:rPr>
              <a:t>PSAUME </a:t>
            </a:r>
            <a:r>
              <a:rPr lang="fr-FR" dirty="0" smtClean="0">
                <a:solidFill>
                  <a:srgbClr val="0000CC"/>
                </a:solidFill>
                <a:latin typeface="Arial Rounded MT Bold" pitchFamily="34" charset="0"/>
              </a:rPr>
              <a:t>98</a:t>
            </a:r>
            <a:endParaRPr lang="en-US" dirty="0" smtClean="0">
              <a:solidFill>
                <a:srgbClr val="0000CC"/>
              </a:solidFill>
              <a:latin typeface="Arial Rounded MT Bold" pitchFamily="34" charset="0"/>
            </a:endParaRPr>
          </a:p>
          <a:p>
            <a:pPr algn="just"/>
            <a:r>
              <a:rPr lang="fr-FR" sz="4000" dirty="0" smtClean="0">
                <a:latin typeface="Arial Rounded MT Bold" pitchFamily="34" charset="0"/>
              </a:rPr>
              <a:t>1 </a:t>
            </a:r>
            <a:r>
              <a:rPr lang="fr-FR" sz="4000" dirty="0" smtClean="0">
                <a:latin typeface="Arial Rounded MT Bold" pitchFamily="34" charset="0"/>
              </a:rPr>
              <a:t>¶ Psaume. Chantez à l'Éternel un cantique nouveau! Car il a fait des prodiges. Sa droite et son bras saint lui sont venus en aide.</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2 L'Éternel a manifesté son salut, Il a révélé sa justice aux yeux des nations.</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 3 Il s'est souvenu de sa bonté et de sa fidélité envers la maison d'Israël, Toutes les extrémités de la terre ont vu le salut de notre Dieu</a:t>
            </a:r>
            <a:r>
              <a:rPr lang="fr-FR" sz="4000" dirty="0" smtClean="0">
                <a:latin typeface="Arial Rounded MT Bold" pitchFamily="34" charset="0"/>
              </a:rPr>
              <a:t>.</a:t>
            </a:r>
            <a:endParaRPr lang="en-US" sz="4000" dirty="0" smtClean="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000" dirty="0" smtClean="0">
                <a:latin typeface="Arial Rounded MT Bold" pitchFamily="34" charset="0"/>
              </a:rPr>
              <a:t>4 </a:t>
            </a:r>
            <a:r>
              <a:rPr lang="fr-FR" sz="4000" dirty="0" smtClean="0">
                <a:latin typeface="Arial Rounded MT Bold" pitchFamily="34" charset="0"/>
              </a:rPr>
              <a:t>¶ Poussez vers l'Éternel des cris de joie, Vous tous, habitants de la terre! Faites éclater votre allégresse, et chantez!</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5 Chantez à l'Éternel avec la harpe; Avec la harpe chantez des cantiques!</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 6 Avec les trompettes et au son du cor, Poussez des cris de joie devant le roi, l'Éternel!</a:t>
            </a:r>
            <a:endParaRPr lang="en-US" sz="4000" dirty="0" smtClean="0">
              <a:latin typeface="Arial Rounded MT Bold" pitchFamily="34" charset="0"/>
            </a:endParaRPr>
          </a:p>
          <a:p>
            <a:pPr algn="just"/>
            <a:endParaRPr lang="en-US" sz="40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lnSpcReduction="10000"/>
          </a:bodyPr>
          <a:lstStyle/>
          <a:p>
            <a:pPr algn="just"/>
            <a:r>
              <a:rPr lang="fr-FR" sz="4000" dirty="0" smtClean="0">
                <a:latin typeface="Arial Rounded MT Bold" pitchFamily="34" charset="0"/>
              </a:rPr>
              <a:t>7 </a:t>
            </a:r>
            <a:r>
              <a:rPr lang="fr-FR" sz="4000" dirty="0" smtClean="0">
                <a:latin typeface="Arial Rounded MT Bold" pitchFamily="34" charset="0"/>
              </a:rPr>
              <a:t>Que la mer retentisse avec tout ce qu'elle contient, Que le monde et ceux qui l'habitent éclatent d'allégresse,</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8 Que les fleuves battent des mains, Que toutes les montagnes poussent des cris de joie,</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 9 Devant l'Éternel! Car il vient pour juger la terre; Il jugera le monde avec justice, Et les peuples avec équité.</a:t>
            </a:r>
            <a:endParaRPr lang="en-US" sz="40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marL="0" indent="0" algn="ctr">
              <a:buNone/>
            </a:pPr>
            <a:r>
              <a:rPr lang="fr-FR" sz="3600" b="1" dirty="0" smtClean="0">
                <a:solidFill>
                  <a:srgbClr val="0000CC"/>
                </a:solidFill>
                <a:latin typeface="Arial Rounded MT Bold" pitchFamily="34" charset="0"/>
              </a:rPr>
              <a:t>10 Cr. CE: </a:t>
            </a:r>
            <a:r>
              <a:rPr lang="fr-FR" sz="3600" b="1" u="sng" dirty="0" smtClean="0">
                <a:solidFill>
                  <a:srgbClr val="0000CC"/>
                </a:solidFill>
                <a:latin typeface="Arial Rounded MT Bold" pitchFamily="34" charset="0"/>
              </a:rPr>
              <a:t>Tout </a:t>
            </a:r>
            <a:r>
              <a:rPr lang="fr-FR" sz="3600" b="1" u="sng" dirty="0" err="1" smtClean="0">
                <a:solidFill>
                  <a:srgbClr val="0000CC"/>
                </a:solidFill>
                <a:latin typeface="Arial Rounded MT Bold" pitchFamily="34" charset="0"/>
              </a:rPr>
              <a:t>Bone</a:t>
            </a:r>
            <a:r>
              <a:rPr lang="fr-FR" sz="3600" b="1" u="sng" dirty="0" smtClean="0">
                <a:solidFill>
                  <a:srgbClr val="0000CC"/>
                </a:solidFill>
                <a:latin typeface="Arial Rounded MT Bold" pitchFamily="34" charset="0"/>
              </a:rPr>
              <a:t> </a:t>
            </a:r>
            <a:r>
              <a:rPr lang="fr-FR" sz="3600" b="1" u="sng" dirty="0" err="1" smtClean="0">
                <a:solidFill>
                  <a:srgbClr val="0000CC"/>
                </a:solidFill>
                <a:latin typeface="Arial Rounded MT Bold" pitchFamily="34" charset="0"/>
              </a:rPr>
              <a:t>mouin</a:t>
            </a:r>
            <a:r>
              <a:rPr lang="fr-FR" sz="3600" b="1" u="sng" dirty="0" smtClean="0">
                <a:solidFill>
                  <a:srgbClr val="0000CC"/>
                </a:solidFill>
                <a:latin typeface="Arial Rounded MT Bold" pitchFamily="34" charset="0"/>
              </a:rPr>
              <a:t> nan </a:t>
            </a:r>
            <a:r>
              <a:rPr lang="fr-FR" sz="3600" b="1" u="sng" dirty="0" err="1" smtClean="0">
                <a:solidFill>
                  <a:srgbClr val="0000CC"/>
                </a:solidFill>
                <a:latin typeface="Arial Rounded MT Bold" pitchFamily="34" charset="0"/>
              </a:rPr>
              <a:t>Jezu</a:t>
            </a:r>
            <a:r>
              <a:rPr lang="fr-FR" sz="3600" b="1" u="sng" dirty="0" smtClean="0">
                <a:solidFill>
                  <a:srgbClr val="0000CC"/>
                </a:solidFill>
                <a:latin typeface="Arial Rounded MT Bold" pitchFamily="34" charset="0"/>
              </a:rPr>
              <a:t>-</a:t>
            </a:r>
            <a:r>
              <a:rPr lang="fr-FR" sz="3600" b="1" u="sng" dirty="0" err="1" smtClean="0">
                <a:solidFill>
                  <a:srgbClr val="0000CC"/>
                </a:solidFill>
                <a:latin typeface="Arial Rounded MT Bold" pitchFamily="34" charset="0"/>
              </a:rPr>
              <a:t>Kri</a:t>
            </a:r>
            <a:endParaRPr lang="en-US" sz="3600" dirty="0" smtClean="0">
              <a:solidFill>
                <a:srgbClr val="0000CC"/>
              </a:solidFill>
              <a:latin typeface="Arial Rounded MT Bold" pitchFamily="34" charset="0"/>
            </a:endParaRPr>
          </a:p>
          <a:p>
            <a:pPr marL="0" indent="0" algn="ctr">
              <a:buNone/>
            </a:pPr>
            <a:r>
              <a:rPr lang="fr-FR" sz="3600" dirty="0" smtClean="0">
                <a:solidFill>
                  <a:srgbClr val="0000CC"/>
                </a:solidFill>
                <a:latin typeface="Arial Rounded MT Bold" pitchFamily="34" charset="0"/>
              </a:rPr>
              <a:t>1-</a:t>
            </a:r>
            <a:endParaRPr lang="en-US" sz="3600" dirty="0" smtClean="0">
              <a:solidFill>
                <a:srgbClr val="0000CC"/>
              </a:solidFill>
              <a:latin typeface="Arial Rounded MT Bold" pitchFamily="34" charset="0"/>
            </a:endParaRPr>
          </a:p>
          <a:p>
            <a:pPr marL="0" indent="0" algn="ctr">
              <a:buNone/>
            </a:pPr>
            <a:r>
              <a:rPr lang="fr-FR" sz="3600" dirty="0" smtClean="0">
                <a:latin typeface="Arial Rounded MT Bold" pitchFamily="34" charset="0"/>
              </a:rPr>
              <a:t>Tout </a:t>
            </a:r>
            <a:r>
              <a:rPr lang="fr-FR" sz="3600" dirty="0" err="1" smtClean="0">
                <a:latin typeface="Arial Rounded MT Bold" pitchFamily="34" charset="0"/>
              </a:rPr>
              <a:t>bonè</a:t>
            </a:r>
            <a:r>
              <a:rPr lang="fr-FR" sz="3600" dirty="0" smtClean="0">
                <a:latin typeface="Arial Rounded MT Bold" pitchFamily="34" charset="0"/>
              </a:rPr>
              <a:t> </a:t>
            </a:r>
            <a:r>
              <a:rPr lang="fr-FR" sz="3600" dirty="0" err="1" smtClean="0">
                <a:latin typeface="Arial Rounded MT Bold" pitchFamily="34" charset="0"/>
              </a:rPr>
              <a:t>mouin</a:t>
            </a:r>
            <a:r>
              <a:rPr lang="fr-FR" sz="3600" dirty="0" smtClean="0">
                <a:latin typeface="Arial Rounded MT Bold" pitchFamily="34" charset="0"/>
              </a:rPr>
              <a:t> nan </a:t>
            </a:r>
            <a:r>
              <a:rPr lang="fr-FR" sz="3600" dirty="0" err="1" smtClean="0">
                <a:latin typeface="Arial Rounded MT Bold" pitchFamily="34" charset="0"/>
              </a:rPr>
              <a:t>Jezu</a:t>
            </a:r>
            <a:r>
              <a:rPr lang="fr-FR" sz="3600" dirty="0" smtClean="0">
                <a:latin typeface="Arial Rounded MT Bold" pitchFamily="34" charset="0"/>
              </a:rPr>
              <a:t>-</a:t>
            </a:r>
            <a:r>
              <a:rPr lang="fr-FR" sz="3600" dirty="0" err="1" smtClean="0">
                <a:latin typeface="Arial Rounded MT Bold" pitchFamily="34" charset="0"/>
              </a:rPr>
              <a:t>Kri</a:t>
            </a:r>
            <a:r>
              <a:rPr lang="fr-FR" sz="3600" dirty="0" smtClean="0">
                <a:latin typeface="Arial Rounded MT Bold" pitchFamily="34" charset="0"/>
              </a:rPr>
              <a:t>,</a:t>
            </a:r>
            <a:endParaRPr lang="en-US" sz="3600" dirty="0" smtClean="0">
              <a:latin typeface="Arial Rounded MT Bold" pitchFamily="34" charset="0"/>
            </a:endParaRPr>
          </a:p>
          <a:p>
            <a:pPr marL="0" indent="0" algn="ctr">
              <a:buNone/>
            </a:pPr>
            <a:r>
              <a:rPr lang="fr-FR" sz="3600" dirty="0" smtClean="0">
                <a:latin typeface="Arial Rounded MT Bold" pitchFamily="34" charset="0"/>
              </a:rPr>
              <a:t>Kris pou </a:t>
            </a:r>
            <a:r>
              <a:rPr lang="fr-FR" sz="3600" dirty="0" err="1" smtClean="0">
                <a:latin typeface="Arial Rounded MT Bold" pitchFamily="34" charset="0"/>
              </a:rPr>
              <a:t>mouin</a:t>
            </a:r>
            <a:r>
              <a:rPr lang="fr-FR" sz="3600" dirty="0" smtClean="0">
                <a:latin typeface="Arial Rounded MT Bold" pitchFamily="34" charset="0"/>
              </a:rPr>
              <a:t>! (2 </a:t>
            </a:r>
            <a:r>
              <a:rPr lang="fr-FR" sz="3600" dirty="0" err="1" smtClean="0">
                <a:latin typeface="Arial Rounded MT Bold" pitchFamily="34" charset="0"/>
              </a:rPr>
              <a:t>foua</a:t>
            </a:r>
            <a:r>
              <a:rPr lang="fr-FR" sz="3600" dirty="0" smtClean="0">
                <a:latin typeface="Arial Rounded MT Bold" pitchFamily="34" charset="0"/>
              </a:rPr>
              <a:t>)</a:t>
            </a:r>
            <a:endParaRPr lang="en-US" sz="3600" dirty="0" smtClean="0">
              <a:latin typeface="Arial Rounded MT Bold" pitchFamily="34" charset="0"/>
            </a:endParaRPr>
          </a:p>
          <a:p>
            <a:pPr marL="0" indent="0" algn="ctr">
              <a:buNone/>
            </a:pPr>
            <a:r>
              <a:rPr lang="fr-FR" sz="3600" dirty="0" smtClean="0">
                <a:latin typeface="Arial Rounded MT Bold" pitchFamily="34" charset="0"/>
              </a:rPr>
              <a:t>San </a:t>
            </a:r>
            <a:r>
              <a:rPr lang="fr-FR" sz="3600" dirty="0" err="1" smtClean="0">
                <a:latin typeface="Arial Rounded MT Bold" pitchFamily="34" charset="0"/>
              </a:rPr>
              <a:t>Jezu</a:t>
            </a:r>
            <a:r>
              <a:rPr lang="fr-FR" sz="3600" dirty="0" smtClean="0">
                <a:latin typeface="Arial Rounded MT Bold" pitchFamily="34" charset="0"/>
              </a:rPr>
              <a:t> </a:t>
            </a:r>
            <a:r>
              <a:rPr lang="fr-FR" sz="3600" dirty="0" err="1" smtClean="0">
                <a:latin typeface="Arial Rounded MT Bold" pitchFamily="34" charset="0"/>
              </a:rPr>
              <a:t>mouin</a:t>
            </a:r>
            <a:r>
              <a:rPr lang="fr-FR" sz="3600" dirty="0" smtClean="0">
                <a:latin typeface="Arial Rounded MT Bold" pitchFamily="34" charset="0"/>
              </a:rPr>
              <a:t> </a:t>
            </a:r>
            <a:r>
              <a:rPr lang="fr-FR" sz="3600" dirty="0" err="1" smtClean="0">
                <a:latin typeface="Arial Rounded MT Bold" pitchFamily="34" charset="0"/>
              </a:rPr>
              <a:t>pa</a:t>
            </a:r>
            <a:r>
              <a:rPr lang="fr-FR" sz="3600" dirty="0" smtClean="0">
                <a:latin typeface="Arial Rounded MT Bold" pitchFamily="34" charset="0"/>
              </a:rPr>
              <a:t> gin la vi,</a:t>
            </a:r>
            <a:endParaRPr lang="en-US" sz="3600" dirty="0" smtClean="0">
              <a:latin typeface="Arial Rounded MT Bold" pitchFamily="34" charset="0"/>
            </a:endParaRPr>
          </a:p>
          <a:p>
            <a:pPr marL="0" indent="0" algn="ctr">
              <a:buNone/>
            </a:pPr>
            <a:r>
              <a:rPr lang="fr-FR" sz="3600" dirty="0" smtClean="0">
                <a:latin typeface="Arial Rounded MT Bold" pitchFamily="34" charset="0"/>
              </a:rPr>
              <a:t>Kris pou </a:t>
            </a:r>
            <a:r>
              <a:rPr lang="fr-FR" sz="3600" dirty="0" err="1" smtClean="0">
                <a:latin typeface="Arial Rounded MT Bold" pitchFamily="34" charset="0"/>
              </a:rPr>
              <a:t>mouin</a:t>
            </a:r>
            <a:r>
              <a:rPr lang="fr-FR" sz="3600" dirty="0" smtClean="0">
                <a:latin typeface="Arial Rounded MT Bold" pitchFamily="34" charset="0"/>
              </a:rPr>
              <a:t>!</a:t>
            </a:r>
            <a:endParaRPr lang="en-US" sz="3600" dirty="0" smtClean="0">
              <a:latin typeface="Arial Rounded MT Bold" pitchFamily="34" charset="0"/>
            </a:endParaRPr>
          </a:p>
          <a:p>
            <a:pPr marL="0" indent="0" algn="ctr">
              <a:buNone/>
            </a:pPr>
            <a:r>
              <a:rPr lang="fr-FR" sz="3600" dirty="0" smtClean="0">
                <a:solidFill>
                  <a:srgbClr val="0000CC"/>
                </a:solidFill>
                <a:latin typeface="Arial Rounded MT Bold" pitchFamily="34" charset="0"/>
              </a:rPr>
              <a:t>Se Li </a:t>
            </a:r>
            <a:r>
              <a:rPr lang="fr-FR" sz="3600" dirty="0" err="1" smtClean="0">
                <a:solidFill>
                  <a:srgbClr val="0000CC"/>
                </a:solidFill>
                <a:latin typeface="Arial Rounded MT Bold" pitchFamily="34" charset="0"/>
              </a:rPr>
              <a:t>ki</a:t>
            </a:r>
            <a:r>
              <a:rPr lang="fr-FR" sz="3600" dirty="0" smtClean="0">
                <a:solidFill>
                  <a:srgbClr val="0000CC"/>
                </a:solidFill>
                <a:latin typeface="Arial Rounded MT Bold" pitchFamily="34" charset="0"/>
              </a:rPr>
              <a:t> Roua-m, Li se </a:t>
            </a:r>
            <a:r>
              <a:rPr lang="fr-FR" sz="3600" dirty="0" err="1" smtClean="0">
                <a:solidFill>
                  <a:srgbClr val="0000CC"/>
                </a:solidFill>
                <a:latin typeface="Arial Rounded MT Bold" pitchFamily="34" charset="0"/>
              </a:rPr>
              <a:t>Sovè</a:t>
            </a:r>
            <a:r>
              <a:rPr lang="fr-FR" sz="3600" dirty="0" smtClean="0">
                <a:solidFill>
                  <a:srgbClr val="0000CC"/>
                </a:solidFill>
                <a:latin typeface="Arial Rounded MT Bold" pitchFamily="34" charset="0"/>
              </a:rPr>
              <a:t>-m,</a:t>
            </a:r>
            <a:endParaRPr lang="en-US" sz="3600" dirty="0" smtClean="0">
              <a:solidFill>
                <a:srgbClr val="0000CC"/>
              </a:solidFill>
              <a:latin typeface="Arial Rounded MT Bold" pitchFamily="34" charset="0"/>
            </a:endParaRPr>
          </a:p>
          <a:p>
            <a:pPr marL="0" indent="0" algn="ctr">
              <a:buNone/>
            </a:pPr>
            <a:r>
              <a:rPr lang="fr-FR" sz="3600" dirty="0" smtClean="0">
                <a:solidFill>
                  <a:srgbClr val="0000CC"/>
                </a:solidFill>
                <a:latin typeface="Arial Rounded MT Bold" pitchFamily="34" charset="0"/>
              </a:rPr>
              <a:t>Se Li </a:t>
            </a:r>
            <a:r>
              <a:rPr lang="fr-FR" sz="3600" dirty="0" err="1" smtClean="0">
                <a:solidFill>
                  <a:srgbClr val="0000CC"/>
                </a:solidFill>
                <a:latin typeface="Arial Rounded MT Bold" pitchFamily="34" charset="0"/>
              </a:rPr>
              <a:t>minm</a:t>
            </a:r>
            <a:r>
              <a:rPr lang="fr-FR" sz="3600" dirty="0" smtClean="0">
                <a:solidFill>
                  <a:srgbClr val="0000CC"/>
                </a:solidFill>
                <a:latin typeface="Arial Rounded MT Bold" pitchFamily="34" charset="0"/>
              </a:rPr>
              <a:t> </a:t>
            </a:r>
            <a:r>
              <a:rPr lang="fr-FR" sz="3600" dirty="0" err="1" smtClean="0">
                <a:solidFill>
                  <a:srgbClr val="0000CC"/>
                </a:solidFill>
                <a:latin typeface="Arial Rounded MT Bold" pitchFamily="34" charset="0"/>
              </a:rPr>
              <a:t>tou</a:t>
            </a:r>
            <a:r>
              <a:rPr lang="fr-FR" sz="3600" dirty="0" smtClean="0">
                <a:solidFill>
                  <a:srgbClr val="0000CC"/>
                </a:solidFill>
                <a:latin typeface="Arial Rounded MT Bold" pitchFamily="34" charset="0"/>
              </a:rPr>
              <a:t> </a:t>
            </a:r>
            <a:r>
              <a:rPr lang="fr-FR" sz="3600" dirty="0" err="1" smtClean="0">
                <a:solidFill>
                  <a:srgbClr val="0000CC"/>
                </a:solidFill>
                <a:latin typeface="Arial Rounded MT Bold" pitchFamily="34" charset="0"/>
              </a:rPr>
              <a:t>ki</a:t>
            </a:r>
            <a:r>
              <a:rPr lang="fr-FR" sz="3600" dirty="0" smtClean="0">
                <a:solidFill>
                  <a:srgbClr val="0000CC"/>
                </a:solidFill>
                <a:latin typeface="Arial Rounded MT Bold" pitchFamily="34" charset="0"/>
              </a:rPr>
              <a:t> bon </a:t>
            </a:r>
            <a:r>
              <a:rPr lang="fr-FR" sz="3600" dirty="0" err="1" smtClean="0">
                <a:solidFill>
                  <a:srgbClr val="0000CC"/>
                </a:solidFill>
                <a:latin typeface="Arial Rounded MT Bold" pitchFamily="34" charset="0"/>
              </a:rPr>
              <a:t>doctè</a:t>
            </a:r>
            <a:r>
              <a:rPr lang="fr-FR" sz="3600" dirty="0" smtClean="0">
                <a:solidFill>
                  <a:srgbClr val="0000CC"/>
                </a:solidFill>
                <a:latin typeface="Arial Rounded MT Bold" pitchFamily="34" charset="0"/>
              </a:rPr>
              <a:t>-m,</a:t>
            </a:r>
            <a:endParaRPr lang="en-US" sz="3600" dirty="0" smtClean="0">
              <a:solidFill>
                <a:srgbClr val="0000CC"/>
              </a:solidFill>
              <a:latin typeface="Arial Rounded MT Bold" pitchFamily="34" charset="0"/>
            </a:endParaRPr>
          </a:p>
          <a:p>
            <a:pPr marL="0" indent="0" algn="ctr">
              <a:buNone/>
            </a:pPr>
            <a:r>
              <a:rPr lang="fr-FR" sz="3600" dirty="0" err="1" smtClean="0">
                <a:solidFill>
                  <a:srgbClr val="0000CC"/>
                </a:solidFill>
                <a:latin typeface="Arial Rounded MT Bold" pitchFamily="34" charset="0"/>
              </a:rPr>
              <a:t>Si-l</a:t>
            </a:r>
            <a:r>
              <a:rPr lang="fr-FR" sz="3600" dirty="0" smtClean="0">
                <a:solidFill>
                  <a:srgbClr val="0000CC"/>
                </a:solidFill>
                <a:latin typeface="Arial Rounded MT Bold" pitchFamily="34" charset="0"/>
              </a:rPr>
              <a:t> </a:t>
            </a:r>
            <a:r>
              <a:rPr lang="fr-FR" sz="3600" dirty="0" err="1" smtClean="0">
                <a:solidFill>
                  <a:srgbClr val="0000CC"/>
                </a:solidFill>
                <a:latin typeface="Arial Rounded MT Bold" pitchFamily="34" charset="0"/>
              </a:rPr>
              <a:t>pa</a:t>
            </a:r>
            <a:r>
              <a:rPr lang="fr-FR" sz="3600" dirty="0" smtClean="0">
                <a:solidFill>
                  <a:srgbClr val="0000CC"/>
                </a:solidFill>
                <a:latin typeface="Arial Rounded MT Bold" pitchFamily="34" charset="0"/>
              </a:rPr>
              <a:t> te la ,sa </a:t>
            </a:r>
            <a:r>
              <a:rPr lang="fr-FR" sz="3600" dirty="0" err="1" smtClean="0">
                <a:solidFill>
                  <a:srgbClr val="0000CC"/>
                </a:solidFill>
                <a:latin typeface="Arial Rounded MT Bold" pitchFamily="34" charset="0"/>
              </a:rPr>
              <a:t>mouin</a:t>
            </a:r>
            <a:r>
              <a:rPr lang="fr-FR" sz="3600" dirty="0" smtClean="0">
                <a:solidFill>
                  <a:srgbClr val="0000CC"/>
                </a:solidFill>
                <a:latin typeface="Arial Rounded MT Bold" pitchFamily="34" charset="0"/>
              </a:rPr>
              <a:t> ta </a:t>
            </a:r>
            <a:r>
              <a:rPr lang="fr-FR" sz="3600" dirty="0" err="1" smtClean="0">
                <a:solidFill>
                  <a:srgbClr val="0000CC"/>
                </a:solidFill>
                <a:latin typeface="Arial Rounded MT Bold" pitchFamily="34" charset="0"/>
              </a:rPr>
              <a:t>fè</a:t>
            </a:r>
            <a:r>
              <a:rPr lang="fr-FR" sz="3600" dirty="0" smtClean="0">
                <a:solidFill>
                  <a:srgbClr val="0000CC"/>
                </a:solidFill>
                <a:latin typeface="Arial Rounded MT Bold" pitchFamily="34" charset="0"/>
              </a:rPr>
              <a:t>?</a:t>
            </a:r>
            <a:endParaRPr lang="en-US" sz="3600" dirty="0" smtClean="0">
              <a:solidFill>
                <a:srgbClr val="0000CC"/>
              </a:solidFill>
              <a:latin typeface="Arial Rounded MT Bold" pitchFamily="34" charset="0"/>
            </a:endParaRPr>
          </a:p>
          <a:p>
            <a:pPr marL="0" indent="0" algn="ctr">
              <a:buNone/>
            </a:pPr>
            <a:r>
              <a:rPr lang="fr-FR" sz="3600" dirty="0" smtClean="0">
                <a:solidFill>
                  <a:srgbClr val="0000CC"/>
                </a:solidFill>
                <a:latin typeface="Arial Rounded MT Bold" pitchFamily="34" charset="0"/>
              </a:rPr>
              <a:t>Kris pou </a:t>
            </a:r>
            <a:r>
              <a:rPr lang="fr-FR" sz="3600" dirty="0" err="1" smtClean="0">
                <a:solidFill>
                  <a:srgbClr val="0000CC"/>
                </a:solidFill>
                <a:latin typeface="Arial Rounded MT Bold" pitchFamily="34" charset="0"/>
              </a:rPr>
              <a:t>mouin</a:t>
            </a:r>
            <a:r>
              <a:rPr lang="fr-FR" sz="3600" dirty="0" smtClean="0">
                <a:solidFill>
                  <a:srgbClr val="0000CC"/>
                </a:solidFill>
                <a:latin typeface="Arial Rounded MT Bold" pitchFamily="34" charset="0"/>
              </a:rPr>
              <a:t>, Kris pou </a:t>
            </a:r>
            <a:r>
              <a:rPr lang="fr-FR" sz="3600" dirty="0" err="1" smtClean="0">
                <a:solidFill>
                  <a:srgbClr val="0000CC"/>
                </a:solidFill>
                <a:latin typeface="Arial Rounded MT Bold" pitchFamily="34" charset="0"/>
              </a:rPr>
              <a:t>mouin</a:t>
            </a:r>
            <a:r>
              <a:rPr lang="fr-FR" sz="3600" dirty="0" smtClean="0">
                <a:solidFill>
                  <a:srgbClr val="0000CC"/>
                </a:solidFill>
                <a:latin typeface="Arial Rounded MT Bold" pitchFamily="34" charset="0"/>
              </a:rPr>
              <a:t>.</a:t>
            </a:r>
            <a:endParaRPr lang="en-US" sz="3600" dirty="0" smtClean="0">
              <a:solidFill>
                <a:srgbClr val="0000CC"/>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marL="0" indent="0" algn="ctr">
              <a:buNone/>
            </a:pPr>
            <a:r>
              <a:rPr lang="fr-FR" sz="4000" dirty="0" smtClean="0">
                <a:solidFill>
                  <a:srgbClr val="0000CC"/>
                </a:solidFill>
                <a:latin typeface="Arial Rounded MT Bold" pitchFamily="34" charset="0"/>
              </a:rPr>
              <a:t>2-</a:t>
            </a:r>
            <a:endParaRPr lang="en-US" sz="4000" dirty="0" smtClean="0">
              <a:solidFill>
                <a:srgbClr val="0000CC"/>
              </a:solidFill>
              <a:latin typeface="Arial Rounded MT Bold" pitchFamily="34" charset="0"/>
            </a:endParaRPr>
          </a:p>
          <a:p>
            <a:pPr marL="0" indent="0" algn="ctr">
              <a:buNone/>
            </a:pP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kite</a:t>
            </a:r>
            <a:r>
              <a:rPr lang="fr-FR" sz="4000" dirty="0" smtClean="0">
                <a:latin typeface="Arial Rounded MT Bold" pitchFamily="34" charset="0"/>
              </a:rPr>
              <a:t>-n </a:t>
            </a:r>
            <a:r>
              <a:rPr lang="fr-FR" sz="4000" dirty="0" err="1" smtClean="0">
                <a:latin typeface="Arial Rounded MT Bold" pitchFamily="34" charset="0"/>
              </a:rPr>
              <a:t>ap</a:t>
            </a:r>
            <a:r>
              <a:rPr lang="fr-FR" sz="4000" dirty="0" smtClean="0">
                <a:latin typeface="Arial Rounded MT Bold" pitchFamily="34" charset="0"/>
              </a:rPr>
              <a:t> </a:t>
            </a:r>
            <a:r>
              <a:rPr lang="fr-FR" sz="4000" dirty="0" err="1" smtClean="0">
                <a:latin typeface="Arial Rounded MT Bold" pitchFamily="34" charset="0"/>
              </a:rPr>
              <a:t>chache</a:t>
            </a:r>
            <a:r>
              <a:rPr lang="fr-FR" sz="4000" dirty="0" smtClean="0">
                <a:latin typeface="Arial Rounded MT Bold" pitchFamily="34" charset="0"/>
              </a:rPr>
              <a:t> </a:t>
            </a:r>
            <a:r>
              <a:rPr lang="fr-FR" sz="4000" dirty="0" err="1" smtClean="0">
                <a:latin typeface="Arial Rounded MT Bold" pitchFamily="34" charset="0"/>
              </a:rPr>
              <a:t>lajan</a:t>
            </a:r>
            <a:r>
              <a:rPr lang="fr-FR" sz="4000" dirty="0" smtClean="0">
                <a:latin typeface="Arial Rounded MT Bold" pitchFamily="34" charset="0"/>
              </a:rPr>
              <a:t>,</a:t>
            </a:r>
            <a:endParaRPr lang="en-US" sz="4000" dirty="0" smtClean="0">
              <a:latin typeface="Arial Rounded MT Bold" pitchFamily="34" charset="0"/>
            </a:endParaRPr>
          </a:p>
          <a:p>
            <a:pPr marL="0" indent="0" algn="ctr">
              <a:buNone/>
            </a:pPr>
            <a:r>
              <a:rPr lang="fr-FR" sz="4000" dirty="0" smtClean="0">
                <a:latin typeface="Arial Rounded MT Bold" pitchFamily="34" charset="0"/>
              </a:rPr>
              <a:t>Kris pou </a:t>
            </a:r>
            <a:r>
              <a:rPr lang="fr-FR" sz="4000" dirty="0" err="1" smtClean="0">
                <a:latin typeface="Arial Rounded MT Bold" pitchFamily="34" charset="0"/>
              </a:rPr>
              <a:t>mouin</a:t>
            </a:r>
            <a:r>
              <a:rPr lang="fr-FR" sz="4000" dirty="0" smtClean="0">
                <a:latin typeface="Arial Rounded MT Bold" pitchFamily="34" charset="0"/>
              </a:rPr>
              <a:t>, </a:t>
            </a:r>
            <a:r>
              <a:rPr lang="fr-FR" sz="4000" dirty="0" err="1" smtClean="0">
                <a:latin typeface="Arial Rounded MT Bold" pitchFamily="34" charset="0"/>
              </a:rPr>
              <a:t>kris</a:t>
            </a:r>
            <a:r>
              <a:rPr lang="fr-FR" sz="4000" dirty="0" smtClean="0">
                <a:latin typeface="Arial Rounded MT Bold" pitchFamily="34" charset="0"/>
              </a:rPr>
              <a:t> pou </a:t>
            </a:r>
            <a:r>
              <a:rPr lang="fr-FR" sz="4000" dirty="0" err="1" smtClean="0">
                <a:latin typeface="Arial Rounded MT Bold" pitchFamily="34" charset="0"/>
              </a:rPr>
              <a:t>mouin</a:t>
            </a:r>
            <a:r>
              <a:rPr lang="fr-FR" sz="4000" dirty="0" smtClean="0">
                <a:latin typeface="Arial Rounded MT Bold" pitchFamily="34" charset="0"/>
              </a:rPr>
              <a:t>!</a:t>
            </a:r>
            <a:endParaRPr lang="en-US" sz="4000" dirty="0" smtClean="0">
              <a:latin typeface="Arial Rounded MT Bold" pitchFamily="34" charset="0"/>
            </a:endParaRPr>
          </a:p>
          <a:p>
            <a:pPr marL="0" indent="0" algn="ctr">
              <a:buNone/>
            </a:pPr>
            <a:r>
              <a:rPr lang="en-US" sz="4000" dirty="0" err="1" smtClean="0">
                <a:latin typeface="Arial Rounded MT Bold" pitchFamily="34" charset="0"/>
              </a:rPr>
              <a:t>Mouin</a:t>
            </a:r>
            <a:r>
              <a:rPr lang="en-US" sz="4000" dirty="0" smtClean="0">
                <a:latin typeface="Arial Rounded MT Bold" pitchFamily="34" charset="0"/>
              </a:rPr>
              <a:t> gin </a:t>
            </a:r>
            <a:r>
              <a:rPr lang="en-US" sz="4000" dirty="0" err="1" smtClean="0">
                <a:latin typeface="Arial Rounded MT Bold" pitchFamily="34" charset="0"/>
              </a:rPr>
              <a:t>kichoy</a:t>
            </a:r>
            <a:r>
              <a:rPr lang="en-US" sz="4000" dirty="0" smtClean="0">
                <a:latin typeface="Arial Rounded MT Bold" pitchFamily="34" charset="0"/>
              </a:rPr>
              <a:t> pi </a:t>
            </a:r>
            <a:r>
              <a:rPr lang="en-US" sz="4000" dirty="0" err="1" smtClean="0">
                <a:latin typeface="Arial Rounded MT Bold" pitchFamily="34" charset="0"/>
              </a:rPr>
              <a:t>konsekan</a:t>
            </a:r>
            <a:r>
              <a:rPr lang="en-US" sz="4000" dirty="0" smtClean="0">
                <a:latin typeface="Arial Rounded MT Bold" pitchFamily="34" charset="0"/>
              </a:rPr>
              <a:t>,</a:t>
            </a:r>
          </a:p>
          <a:p>
            <a:pPr marL="0" indent="0" algn="ctr">
              <a:buNone/>
            </a:pPr>
            <a:r>
              <a:rPr lang="fr-FR" sz="4000" dirty="0" smtClean="0">
                <a:latin typeface="Arial Rounded MT Bold" pitchFamily="34" charset="0"/>
              </a:rPr>
              <a:t>Kris pou </a:t>
            </a:r>
            <a:r>
              <a:rPr lang="fr-FR" sz="4000" dirty="0" err="1" smtClean="0">
                <a:latin typeface="Arial Rounded MT Bold" pitchFamily="34" charset="0"/>
              </a:rPr>
              <a:t>mouin</a:t>
            </a:r>
            <a:r>
              <a:rPr lang="fr-FR" sz="4000" dirty="0" smtClean="0">
                <a:latin typeface="Arial Rounded MT Bold" pitchFamily="34" charset="0"/>
              </a:rPr>
              <a:t>!</a:t>
            </a:r>
            <a:endParaRPr lang="en-US" sz="4000" dirty="0" smtClean="0">
              <a:latin typeface="Arial Rounded MT Bold" pitchFamily="34" charset="0"/>
            </a:endParaRPr>
          </a:p>
          <a:p>
            <a:pPr marL="0" indent="0" algn="ctr">
              <a:buNone/>
            </a:pPr>
            <a:r>
              <a:rPr lang="fr-FR" sz="4000" dirty="0" smtClean="0">
                <a:solidFill>
                  <a:srgbClr val="0000CC"/>
                </a:solidFill>
                <a:latin typeface="Arial Rounded MT Bold" pitchFamily="34" charset="0"/>
              </a:rPr>
              <a:t>Si ou ban-m rad, </a:t>
            </a:r>
            <a:r>
              <a:rPr lang="fr-FR" sz="4000" dirty="0" err="1" smtClean="0">
                <a:solidFill>
                  <a:srgbClr val="0000CC"/>
                </a:solidFill>
                <a:latin typeface="Arial Rounded MT Bold" pitchFamily="34" charset="0"/>
              </a:rPr>
              <a:t>avek</a:t>
            </a:r>
            <a:r>
              <a:rPr lang="fr-FR" sz="4000" dirty="0" smtClean="0">
                <a:solidFill>
                  <a:srgbClr val="0000CC"/>
                </a:solidFill>
                <a:latin typeface="Arial Rounded MT Bold" pitchFamily="34" charset="0"/>
              </a:rPr>
              <a:t> bijou,</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Si ou </a:t>
            </a:r>
            <a:r>
              <a:rPr lang="fr-FR" sz="4000" dirty="0" err="1" smtClean="0">
                <a:solidFill>
                  <a:srgbClr val="0000CC"/>
                </a:solidFill>
                <a:latin typeface="Arial Rounded MT Bold" pitchFamily="34" charset="0"/>
              </a:rPr>
              <a:t>fè</a:t>
            </a:r>
            <a:r>
              <a:rPr lang="fr-FR" sz="4000" dirty="0" smtClean="0">
                <a:solidFill>
                  <a:srgbClr val="0000CC"/>
                </a:solidFill>
                <a:latin typeface="Arial Rounded MT Bold" pitchFamily="34" charset="0"/>
              </a:rPr>
              <a:t>-m </a:t>
            </a:r>
            <a:r>
              <a:rPr lang="fr-FR" sz="4000" dirty="0" err="1" smtClean="0">
                <a:solidFill>
                  <a:srgbClr val="0000CC"/>
                </a:solidFill>
                <a:latin typeface="Arial Rounded MT Bold" pitchFamily="34" charset="0"/>
              </a:rPr>
              <a:t>rich</a:t>
            </a:r>
            <a:r>
              <a:rPr lang="fr-FR" sz="4000" dirty="0" smtClean="0">
                <a:solidFill>
                  <a:srgbClr val="0000CC"/>
                </a:solidFill>
                <a:latin typeface="Arial Rounded MT Bold" pitchFamily="34" charset="0"/>
              </a:rPr>
              <a:t> nan </a:t>
            </a:r>
            <a:r>
              <a:rPr lang="fr-FR" sz="4000" dirty="0" err="1" smtClean="0">
                <a:solidFill>
                  <a:srgbClr val="0000CC"/>
                </a:solidFill>
                <a:latin typeface="Arial Rounded MT Bold" pitchFamily="34" charset="0"/>
              </a:rPr>
              <a:t>yon</a:t>
            </a:r>
            <a:r>
              <a:rPr lang="fr-FR" sz="4000" dirty="0" smtClean="0">
                <a:solidFill>
                  <a:srgbClr val="0000CC"/>
                </a:solidFill>
                <a:latin typeface="Arial Rounded MT Bold" pitchFamily="34" charset="0"/>
              </a:rPr>
              <a:t> sel </a:t>
            </a:r>
            <a:r>
              <a:rPr lang="fr-FR" sz="4000" dirty="0" err="1" smtClean="0">
                <a:solidFill>
                  <a:srgbClr val="0000CC"/>
                </a:solidFill>
                <a:latin typeface="Arial Rounded MT Bold" pitchFamily="34" charset="0"/>
              </a:rPr>
              <a:t>jou</a:t>
            </a:r>
            <a:r>
              <a:rPr lang="fr-FR"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a:p>
            <a:pPr marL="0" indent="0" algn="ctr">
              <a:buNone/>
            </a:pPr>
            <a:r>
              <a:rPr lang="fr-FR" sz="4000" dirty="0" err="1" smtClean="0">
                <a:solidFill>
                  <a:srgbClr val="0000CC"/>
                </a:solidFill>
                <a:latin typeface="Arial Rounded MT Bold" pitchFamily="34" charset="0"/>
              </a:rPr>
              <a:t>Tou</a:t>
            </a:r>
            <a:r>
              <a:rPr lang="fr-FR" sz="4000" dirty="0" smtClean="0">
                <a:solidFill>
                  <a:srgbClr val="0000CC"/>
                </a:solidFill>
                <a:latin typeface="Arial Rounded MT Bold" pitchFamily="34" charset="0"/>
              </a:rPr>
              <a:t> sa se </a:t>
            </a:r>
            <a:r>
              <a:rPr lang="fr-FR" sz="4000" dirty="0" err="1" smtClean="0">
                <a:solidFill>
                  <a:srgbClr val="0000CC"/>
                </a:solidFill>
                <a:latin typeface="Arial Rounded MT Bold" pitchFamily="34" charset="0"/>
              </a:rPr>
              <a:t>pa</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angnin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toujou</a:t>
            </a:r>
            <a:r>
              <a:rPr lang="fr-FR"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Kris pou </a:t>
            </a: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Kris pou </a:t>
            </a: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marL="0" indent="0" algn="ctr">
              <a:buNone/>
            </a:pPr>
            <a:r>
              <a:rPr lang="fr-FR" sz="4000" dirty="0" smtClean="0">
                <a:solidFill>
                  <a:srgbClr val="0000CC"/>
                </a:solidFill>
                <a:latin typeface="Arial Rounded MT Bold" pitchFamily="34" charset="0"/>
              </a:rPr>
              <a:t>3-</a:t>
            </a:r>
            <a:endParaRPr lang="en-US" sz="4000" dirty="0" smtClean="0">
              <a:solidFill>
                <a:srgbClr val="0000CC"/>
              </a:solidFill>
              <a:latin typeface="Arial Rounded MT Bold" pitchFamily="34" charset="0"/>
            </a:endParaRPr>
          </a:p>
          <a:p>
            <a:pPr marL="0" indent="0" algn="ctr">
              <a:buNone/>
            </a:pPr>
            <a:r>
              <a:rPr lang="fr-FR" sz="4000" dirty="0" smtClean="0">
                <a:latin typeface="Arial Rounded MT Bold" pitchFamily="34" charset="0"/>
              </a:rPr>
              <a:t>Nan sante </a:t>
            </a:r>
            <a:r>
              <a:rPr lang="fr-FR" sz="4000" dirty="0" err="1" smtClean="0">
                <a:latin typeface="Arial Rounded MT Bold" pitchFamily="34" charset="0"/>
              </a:rPr>
              <a:t>kou</a:t>
            </a:r>
            <a:r>
              <a:rPr lang="fr-FR" sz="4000" dirty="0" smtClean="0">
                <a:latin typeface="Arial Rounded MT Bold" pitchFamily="34" charset="0"/>
              </a:rPr>
              <a:t> nan </a:t>
            </a:r>
            <a:r>
              <a:rPr lang="fr-FR" sz="4000" dirty="0" err="1" smtClean="0">
                <a:latin typeface="Arial Rounded MT Bold" pitchFamily="34" charset="0"/>
              </a:rPr>
              <a:t>maladi</a:t>
            </a:r>
            <a:r>
              <a:rPr lang="fr-FR" sz="4000" dirty="0" smtClean="0">
                <a:latin typeface="Arial Rounded MT Bold" pitchFamily="34" charset="0"/>
              </a:rPr>
              <a:t>,</a:t>
            </a:r>
            <a:endParaRPr lang="en-US" sz="4000" dirty="0" smtClean="0">
              <a:latin typeface="Arial Rounded MT Bold" pitchFamily="34" charset="0"/>
            </a:endParaRPr>
          </a:p>
          <a:p>
            <a:pPr marL="0" indent="0" algn="ctr">
              <a:buNone/>
            </a:pPr>
            <a:r>
              <a:rPr lang="fr-FR" sz="4000" dirty="0" smtClean="0">
                <a:latin typeface="Arial Rounded MT Bold" pitchFamily="34" charset="0"/>
              </a:rPr>
              <a:t>Kris pou </a:t>
            </a:r>
            <a:r>
              <a:rPr lang="fr-FR" sz="4000" dirty="0" err="1" smtClean="0">
                <a:latin typeface="Arial Rounded MT Bold" pitchFamily="34" charset="0"/>
              </a:rPr>
              <a:t>mouin</a:t>
            </a:r>
            <a:r>
              <a:rPr lang="fr-FR" sz="4000" dirty="0" smtClean="0">
                <a:latin typeface="Arial Rounded MT Bold" pitchFamily="34" charset="0"/>
              </a:rPr>
              <a:t>, Kris pou </a:t>
            </a:r>
            <a:r>
              <a:rPr lang="fr-FR" sz="4000" dirty="0" err="1" smtClean="0">
                <a:latin typeface="Arial Rounded MT Bold" pitchFamily="34" charset="0"/>
              </a:rPr>
              <a:t>mouin</a:t>
            </a:r>
            <a:r>
              <a:rPr lang="fr-FR" sz="4000" dirty="0" smtClean="0">
                <a:latin typeface="Arial Rounded MT Bold" pitchFamily="34" charset="0"/>
              </a:rPr>
              <a:t>!</a:t>
            </a:r>
            <a:endParaRPr lang="en-US" sz="4000" dirty="0" smtClean="0">
              <a:latin typeface="Arial Rounded MT Bold" pitchFamily="34" charset="0"/>
            </a:endParaRPr>
          </a:p>
          <a:p>
            <a:pPr marL="0" indent="0" algn="ctr">
              <a:buNone/>
            </a:pPr>
            <a:r>
              <a:rPr lang="fr-FR" sz="4000" dirty="0" err="1" smtClean="0">
                <a:latin typeface="Arial Rounded MT Bold" pitchFamily="34" charset="0"/>
              </a:rPr>
              <a:t>Lè</a:t>
            </a:r>
            <a:r>
              <a:rPr lang="fr-FR" sz="4000" dirty="0" smtClean="0">
                <a:latin typeface="Arial Rounded MT Bold" pitchFamily="34" charset="0"/>
              </a:rPr>
              <a:t> </a:t>
            </a:r>
            <a:r>
              <a:rPr lang="fr-FR" sz="4000" dirty="0" err="1" smtClean="0">
                <a:latin typeface="Arial Rounded MT Bold" pitchFamily="34" charset="0"/>
              </a:rPr>
              <a:t>kè</a:t>
            </a:r>
            <a:r>
              <a:rPr lang="fr-FR" sz="4000" dirty="0" smtClean="0">
                <a:latin typeface="Arial Rounded MT Bold" pitchFamily="34" charset="0"/>
              </a:rPr>
              <a:t>-m </a:t>
            </a:r>
            <a:r>
              <a:rPr lang="fr-FR" sz="4000" dirty="0" err="1" smtClean="0">
                <a:latin typeface="Arial Rounded MT Bold" pitchFamily="34" charset="0"/>
              </a:rPr>
              <a:t>kontan</a:t>
            </a:r>
            <a:r>
              <a:rPr lang="fr-FR" sz="4000" dirty="0" smtClean="0">
                <a:latin typeface="Arial Rounded MT Bold" pitchFamily="34" charset="0"/>
              </a:rPr>
              <a:t>, </a:t>
            </a:r>
            <a:r>
              <a:rPr lang="fr-FR" sz="4000" dirty="0" err="1" smtClean="0">
                <a:latin typeface="Arial Rounded MT Bold" pitchFamily="34" charset="0"/>
              </a:rPr>
              <a:t>lè</a:t>
            </a:r>
            <a:r>
              <a:rPr lang="fr-FR" sz="4000" dirty="0" smtClean="0">
                <a:latin typeface="Arial Rounded MT Bold" pitchFamily="34" charset="0"/>
              </a:rPr>
              <a:t> </a:t>
            </a:r>
            <a:r>
              <a:rPr lang="fr-FR" sz="4000" dirty="0" err="1" smtClean="0">
                <a:latin typeface="Arial Rounded MT Bold" pitchFamily="34" charset="0"/>
              </a:rPr>
              <a:t>map</a:t>
            </a:r>
            <a:r>
              <a:rPr lang="fr-FR" sz="4000" dirty="0" smtClean="0">
                <a:latin typeface="Arial Rounded MT Bold" pitchFamily="34" charset="0"/>
              </a:rPr>
              <a:t> </a:t>
            </a:r>
            <a:r>
              <a:rPr lang="fr-FR" sz="4000" dirty="0" err="1" smtClean="0">
                <a:latin typeface="Arial Rounded MT Bold" pitchFamily="34" charset="0"/>
              </a:rPr>
              <a:t>soufri</a:t>
            </a:r>
            <a:r>
              <a:rPr lang="fr-FR" sz="4000" dirty="0" smtClean="0">
                <a:latin typeface="Arial Rounded MT Bold" pitchFamily="34" charset="0"/>
              </a:rPr>
              <a:t>,</a:t>
            </a:r>
            <a:endParaRPr lang="en-US" sz="4000" dirty="0" smtClean="0">
              <a:latin typeface="Arial Rounded MT Bold" pitchFamily="34" charset="0"/>
            </a:endParaRPr>
          </a:p>
          <a:p>
            <a:pPr marL="0" indent="0" algn="ctr">
              <a:buNone/>
            </a:pPr>
            <a:r>
              <a:rPr lang="fr-FR" sz="4000" dirty="0" smtClean="0">
                <a:latin typeface="Arial Rounded MT Bold" pitchFamily="34" charset="0"/>
              </a:rPr>
              <a:t>Kris pou </a:t>
            </a:r>
            <a:r>
              <a:rPr lang="fr-FR" sz="4000" dirty="0" err="1" smtClean="0">
                <a:latin typeface="Arial Rounded MT Bold" pitchFamily="34" charset="0"/>
              </a:rPr>
              <a:t>mouin</a:t>
            </a:r>
            <a:r>
              <a:rPr lang="fr-FR" sz="4000" dirty="0" smtClean="0">
                <a:latin typeface="Arial Rounded MT Bold" pitchFamily="34" charset="0"/>
              </a:rPr>
              <a:t>!</a:t>
            </a:r>
            <a:endParaRPr lang="en-US" sz="4000" dirty="0" smtClean="0">
              <a:latin typeface="Arial Rounded MT Bold" pitchFamily="34" charset="0"/>
            </a:endParaRPr>
          </a:p>
          <a:p>
            <a:pPr marL="0" indent="0" algn="ctr">
              <a:buNone/>
            </a:pPr>
            <a:r>
              <a:rPr lang="fr-FR" sz="4000" dirty="0" err="1" smtClean="0">
                <a:solidFill>
                  <a:srgbClr val="0000CC"/>
                </a:solidFill>
                <a:latin typeface="Arial Rounded MT Bold" pitchFamily="34" charset="0"/>
              </a:rPr>
              <a:t>Lè</a:t>
            </a:r>
            <a:r>
              <a:rPr lang="fr-FR" sz="4000" dirty="0" smtClean="0">
                <a:solidFill>
                  <a:srgbClr val="0000CC"/>
                </a:solidFill>
                <a:latin typeface="Arial Rounded MT Bold" pitchFamily="34" charset="0"/>
              </a:rPr>
              <a:t> tan-m rive pou </a:t>
            </a: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mouri</a:t>
            </a:r>
            <a:r>
              <a:rPr lang="fr-FR"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a:p>
            <a:pPr marL="0" indent="0" algn="ctr">
              <a:buNone/>
            </a:pPr>
            <a:r>
              <a:rPr lang="fr-FR" sz="4000" dirty="0" err="1" smtClean="0">
                <a:solidFill>
                  <a:srgbClr val="0000CC"/>
                </a:solidFill>
                <a:latin typeface="Arial Rounded MT Bold" pitchFamily="34" charset="0"/>
              </a:rPr>
              <a:t>Lese</a:t>
            </a:r>
            <a:r>
              <a:rPr lang="fr-FR" sz="4000" dirty="0" smtClean="0">
                <a:solidFill>
                  <a:srgbClr val="0000CC"/>
                </a:solidFill>
                <a:latin typeface="Arial Rounded MT Bold" pitchFamily="34" charset="0"/>
              </a:rPr>
              <a:t> tout </a:t>
            </a:r>
            <a:r>
              <a:rPr lang="fr-FR" sz="4000" dirty="0" err="1" smtClean="0">
                <a:solidFill>
                  <a:srgbClr val="0000CC"/>
                </a:solidFill>
                <a:latin typeface="Arial Rounded MT Bold" pitchFamily="34" charset="0"/>
              </a:rPr>
              <a:t>bagay</a:t>
            </a:r>
            <a:r>
              <a:rPr lang="fr-FR" sz="4000" dirty="0" smtClean="0">
                <a:solidFill>
                  <a:srgbClr val="0000CC"/>
                </a:solidFill>
                <a:latin typeface="Arial Rounded MT Bold" pitchFamily="34" charset="0"/>
              </a:rPr>
              <a:t> nan la vi,</a:t>
            </a:r>
            <a:endParaRPr lang="en-US" sz="4000" dirty="0" smtClean="0">
              <a:solidFill>
                <a:srgbClr val="0000CC"/>
              </a:solidFill>
              <a:latin typeface="Arial Rounded MT Bold" pitchFamily="34" charset="0"/>
            </a:endParaRPr>
          </a:p>
          <a:p>
            <a:pPr marL="0" indent="0" algn="ctr">
              <a:buNone/>
            </a:pP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pap</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krie</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pap</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kouri</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Kris pou </a:t>
            </a: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Kris pou </a:t>
            </a: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a:t>
            </a:r>
            <a:endParaRPr lang="en-US" sz="4000" dirty="0">
              <a:solidFill>
                <a:srgbClr val="0000CC"/>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FF3300"/>
                </a:solidFill>
                <a:latin typeface="Algerian" pitchFamily="82" charset="0"/>
              </a:rPr>
              <a:t>PRIÈRE </a:t>
            </a:r>
            <a:r>
              <a:rPr lang="en-US" sz="5400" b="1" dirty="0" smtClean="0">
                <a:solidFill>
                  <a:srgbClr val="FF3300"/>
                </a:solidFill>
                <a:latin typeface="Algerian" pitchFamily="82" charset="0"/>
              </a:rPr>
              <a:t>D’INTERCESSION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5400000" scaled="1"/>
            <a:tileRect/>
          </a:gradFill>
        </p:spPr>
        <p:txBody>
          <a:bodyPr>
            <a:normAutofit/>
          </a:bodyPr>
          <a:lstStyle/>
          <a:p>
            <a:pPr marL="0" indent="0" algn="ctr">
              <a:buNone/>
            </a:pPr>
            <a:r>
              <a:rPr lang="fr-FR" sz="3200" b="1" dirty="0" smtClean="0">
                <a:solidFill>
                  <a:srgbClr val="0000CC"/>
                </a:solidFill>
                <a:latin typeface="Copperplate Gothic Bold" pitchFamily="34" charset="0"/>
              </a:rPr>
              <a:t>19 Fr. CE: </a:t>
            </a:r>
            <a:r>
              <a:rPr lang="fr-FR" sz="3200" b="1" u="sng" dirty="0" smtClean="0">
                <a:solidFill>
                  <a:srgbClr val="0000CC"/>
                </a:solidFill>
                <a:latin typeface="Copperplate Gothic Bold" pitchFamily="34" charset="0"/>
              </a:rPr>
              <a:t>Le Nom De </a:t>
            </a:r>
            <a:r>
              <a:rPr lang="fr-FR" sz="3200" b="1" u="sng" dirty="0" err="1" smtClean="0">
                <a:solidFill>
                  <a:srgbClr val="0000CC"/>
                </a:solidFill>
                <a:latin typeface="Copperplate Gothic Bold" pitchFamily="34" charset="0"/>
              </a:rPr>
              <a:t>Jesus</a:t>
            </a:r>
            <a:endParaRPr lang="en-US" sz="3200" dirty="0" smtClean="0">
              <a:solidFill>
                <a:srgbClr val="0000CC"/>
              </a:solidFill>
              <a:latin typeface="Copperplate Gothic Bold" pitchFamily="34" charset="0"/>
            </a:endParaRPr>
          </a:p>
          <a:p>
            <a:pPr marL="0" indent="0" algn="ctr">
              <a:buNone/>
            </a:pPr>
            <a:r>
              <a:rPr lang="fr-FR" sz="3200" dirty="0" smtClean="0">
                <a:solidFill>
                  <a:srgbClr val="0000CC"/>
                </a:solidFill>
                <a:latin typeface="Copperplate Gothic Bold" pitchFamily="34" charset="0"/>
              </a:rPr>
              <a:t>1-</a:t>
            </a:r>
            <a:endParaRPr lang="en-US" sz="3200" dirty="0" smtClean="0">
              <a:solidFill>
                <a:srgbClr val="0000CC"/>
              </a:solidFill>
              <a:latin typeface="Copperplate Gothic Bold" pitchFamily="34" charset="0"/>
            </a:endParaRPr>
          </a:p>
          <a:p>
            <a:pPr marL="0" indent="0" algn="ctr">
              <a:buNone/>
            </a:pPr>
            <a:r>
              <a:rPr lang="fr-FR" sz="3600" dirty="0" smtClean="0">
                <a:latin typeface="Copperplate Gothic Bold" pitchFamily="34" charset="0"/>
              </a:rPr>
              <a:t>Le Nom de Jésus est si doux!</a:t>
            </a:r>
            <a:endParaRPr lang="en-US" sz="3600" dirty="0" smtClean="0">
              <a:latin typeface="Copperplate Gothic Bold" pitchFamily="34" charset="0"/>
            </a:endParaRPr>
          </a:p>
          <a:p>
            <a:pPr marL="0" indent="0" algn="ctr">
              <a:buNone/>
            </a:pPr>
            <a:r>
              <a:rPr lang="fr-FR" sz="3600" dirty="0" smtClean="0">
                <a:latin typeface="Copperplate Gothic Bold" pitchFamily="34" charset="0"/>
              </a:rPr>
              <a:t>De Dieu désarmant le courroux,</a:t>
            </a:r>
            <a:endParaRPr lang="en-US" sz="3600" dirty="0" smtClean="0">
              <a:latin typeface="Copperplate Gothic Bold" pitchFamily="34" charset="0"/>
            </a:endParaRPr>
          </a:p>
          <a:p>
            <a:pPr marL="0" indent="0" algn="ctr">
              <a:buNone/>
            </a:pPr>
            <a:r>
              <a:rPr lang="fr-FR" sz="3600" dirty="0" smtClean="0">
                <a:latin typeface="Copperplate Gothic Bold" pitchFamily="34" charset="0"/>
              </a:rPr>
              <a:t>Il nous appelle au rendez-vous,</a:t>
            </a:r>
            <a:endParaRPr lang="en-US" sz="3600" dirty="0" smtClean="0">
              <a:latin typeface="Copperplate Gothic Bold" pitchFamily="34" charset="0"/>
            </a:endParaRPr>
          </a:p>
          <a:p>
            <a:pPr marL="0" indent="0" algn="ctr">
              <a:buNone/>
            </a:pPr>
            <a:r>
              <a:rPr lang="fr-FR" sz="3600" dirty="0" smtClean="0">
                <a:latin typeface="Copperplate Gothic Bold" pitchFamily="34" charset="0"/>
              </a:rPr>
              <a:t>Précieux nom de </a:t>
            </a:r>
            <a:r>
              <a:rPr lang="fr-FR" sz="3600" dirty="0" smtClean="0">
                <a:latin typeface="Copperplate Gothic Bold" pitchFamily="34" charset="0"/>
              </a:rPr>
              <a:t>Jésus</a:t>
            </a:r>
            <a:endParaRPr lang="en-US" sz="3600" dirty="0" smtClean="0">
              <a:latin typeface="Copperplate Gothic Bold" pitchFamily="34" charset="0"/>
            </a:endParaRPr>
          </a:p>
          <a:p>
            <a:pPr marL="0" indent="0" algn="ctr">
              <a:buNone/>
            </a:pPr>
            <a:r>
              <a:rPr lang="fr-FR" sz="3600" dirty="0" smtClean="0">
                <a:solidFill>
                  <a:srgbClr val="0000CC"/>
                </a:solidFill>
                <a:latin typeface="Copperplate Gothic Bold" pitchFamily="34" charset="0"/>
              </a:rPr>
              <a:t>Refrain</a:t>
            </a:r>
            <a:endParaRPr lang="en-US" sz="3600" dirty="0" smtClean="0">
              <a:solidFill>
                <a:srgbClr val="0000CC"/>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Jésus! Béni soit ton Nom!</a:t>
            </a:r>
            <a:endParaRPr lang="en-US" sz="3600" dirty="0" smtClean="0">
              <a:solidFill>
                <a:srgbClr val="C00000"/>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Jésus! Oh merveilleux don!</a:t>
            </a:r>
            <a:endParaRPr lang="en-US" sz="3600" dirty="0" smtClean="0">
              <a:solidFill>
                <a:srgbClr val="C00000"/>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Jésus! Suprême rançon,</a:t>
            </a:r>
            <a:endParaRPr lang="en-US" sz="3600" dirty="0" smtClean="0">
              <a:solidFill>
                <a:srgbClr val="C00000"/>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Sois adoré pour toujours</a:t>
            </a:r>
            <a:r>
              <a:rPr lang="fr-FR" sz="3600" dirty="0" smtClean="0">
                <a:solidFill>
                  <a:srgbClr val="C00000"/>
                </a:solidFill>
                <a:latin typeface="Copperplate Gothic Bold" pitchFamily="34" charset="0"/>
              </a:rPr>
              <a:t>.</a:t>
            </a:r>
            <a:endParaRPr lang="en-US" sz="3600" dirty="0" smtClean="0">
              <a:solidFill>
                <a:srgbClr val="C00000"/>
              </a:solidFill>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5400000" scaled="1"/>
            <a:tileRect/>
          </a:gradFill>
        </p:spPr>
        <p:txBody>
          <a:bodyPr>
            <a:normAutofit/>
          </a:bodyPr>
          <a:lstStyle/>
          <a:p>
            <a:pPr marL="0" indent="0" algn="ctr">
              <a:buNone/>
            </a:pPr>
            <a:r>
              <a:rPr lang="fr-FR" sz="3200" dirty="0" smtClean="0">
                <a:solidFill>
                  <a:srgbClr val="0000CC"/>
                </a:solidFill>
                <a:latin typeface="Copperplate Gothic Bold" pitchFamily="34" charset="0"/>
              </a:rPr>
              <a:t>2-</a:t>
            </a:r>
            <a:endParaRPr lang="en-US" sz="3200" dirty="0" smtClean="0">
              <a:solidFill>
                <a:srgbClr val="0000CC"/>
              </a:solidFill>
              <a:latin typeface="Copperplate Gothic Bold" pitchFamily="34" charset="0"/>
            </a:endParaRPr>
          </a:p>
          <a:p>
            <a:pPr marL="0" indent="0" algn="ctr">
              <a:buNone/>
            </a:pPr>
            <a:r>
              <a:rPr lang="fr-FR" sz="3600" dirty="0" smtClean="0">
                <a:latin typeface="Copperplate Gothic Bold" pitchFamily="34" charset="0"/>
              </a:rPr>
              <a:t>J’aime ce Nom dans le chagrin</a:t>
            </a:r>
            <a:endParaRPr lang="en-US" sz="3600" dirty="0" smtClean="0">
              <a:latin typeface="Copperplate Gothic Bold" pitchFamily="34" charset="0"/>
            </a:endParaRPr>
          </a:p>
          <a:p>
            <a:pPr marL="0" indent="0" algn="ctr">
              <a:buNone/>
            </a:pPr>
            <a:r>
              <a:rPr lang="fr-FR" sz="3600" dirty="0" smtClean="0">
                <a:latin typeface="Copperplate Gothic Bold" pitchFamily="34" charset="0"/>
              </a:rPr>
              <a:t>Il me soutient sur le chemin,</a:t>
            </a:r>
            <a:endParaRPr lang="en-US" sz="3600" dirty="0" smtClean="0">
              <a:latin typeface="Copperplate Gothic Bold" pitchFamily="34" charset="0"/>
            </a:endParaRPr>
          </a:p>
          <a:p>
            <a:pPr marL="0" indent="0" algn="ctr">
              <a:buNone/>
            </a:pPr>
            <a:r>
              <a:rPr lang="fr-FR" sz="3600" dirty="0" smtClean="0">
                <a:latin typeface="Copperplate Gothic Bold" pitchFamily="34" charset="0"/>
              </a:rPr>
              <a:t>Sa musique est un son divin,</a:t>
            </a:r>
            <a:endParaRPr lang="en-US" sz="3600" dirty="0" smtClean="0">
              <a:latin typeface="Copperplate Gothic Bold" pitchFamily="34" charset="0"/>
            </a:endParaRPr>
          </a:p>
          <a:p>
            <a:pPr marL="0" indent="0" algn="ctr">
              <a:buNone/>
            </a:pPr>
            <a:r>
              <a:rPr lang="fr-FR" sz="3600" dirty="0" smtClean="0">
                <a:latin typeface="Copperplate Gothic Bold" pitchFamily="34" charset="0"/>
              </a:rPr>
              <a:t>Précieux Nom de Jésus!</a:t>
            </a:r>
            <a:endParaRPr lang="en-US" sz="3600" dirty="0" smtClean="0">
              <a:latin typeface="Copperplate Gothic Bold" pitchFamily="34" charset="0"/>
            </a:endParaRPr>
          </a:p>
          <a:p>
            <a:pPr marL="0" indent="0" algn="ctr">
              <a:buNone/>
            </a:pPr>
            <a:r>
              <a:rPr lang="fr-FR" sz="3600" dirty="0" smtClean="0">
                <a:solidFill>
                  <a:srgbClr val="0000CC"/>
                </a:solidFill>
                <a:latin typeface="Copperplate Gothic Bold" pitchFamily="34" charset="0"/>
              </a:rPr>
              <a:t>Refrain</a:t>
            </a:r>
            <a:endParaRPr lang="en-US" sz="3600" dirty="0" smtClean="0">
              <a:solidFill>
                <a:srgbClr val="0000CC"/>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Jésus! Béni soit ton Nom!</a:t>
            </a:r>
            <a:endParaRPr lang="en-US" sz="3600" dirty="0" smtClean="0">
              <a:solidFill>
                <a:srgbClr val="C00000"/>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Jésus! Oh merveilleux don!</a:t>
            </a:r>
            <a:endParaRPr lang="en-US" sz="3600" dirty="0" smtClean="0">
              <a:solidFill>
                <a:srgbClr val="C00000"/>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Jésus! Suprême rançon,</a:t>
            </a:r>
            <a:endParaRPr lang="en-US" sz="3600" dirty="0" smtClean="0">
              <a:solidFill>
                <a:srgbClr val="C00000"/>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Sois adoré pour toujours.</a:t>
            </a:r>
            <a:endParaRPr lang="en-US" sz="3600" dirty="0" smtClean="0">
              <a:solidFill>
                <a:srgbClr val="C00000"/>
              </a:solidFill>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5400000" scaled="1"/>
            <a:tileRect/>
          </a:gradFill>
        </p:spPr>
        <p:txBody>
          <a:bodyPr>
            <a:normAutofit/>
          </a:bodyPr>
          <a:lstStyle/>
          <a:p>
            <a:pPr marL="0" indent="0" algn="ctr">
              <a:buNone/>
            </a:pPr>
            <a:r>
              <a:rPr lang="fr-FR" sz="3200" dirty="0" smtClean="0">
                <a:solidFill>
                  <a:srgbClr val="0000CC"/>
                </a:solidFill>
                <a:latin typeface="Copperplate Gothic Bold" pitchFamily="34" charset="0"/>
              </a:rPr>
              <a:t>3-</a:t>
            </a:r>
            <a:endParaRPr lang="en-US" sz="3200" dirty="0" smtClean="0">
              <a:solidFill>
                <a:srgbClr val="0000CC"/>
              </a:solidFill>
              <a:latin typeface="Copperplate Gothic Bold" pitchFamily="34" charset="0"/>
            </a:endParaRPr>
          </a:p>
          <a:p>
            <a:pPr marL="0" indent="0" algn="ctr">
              <a:buNone/>
            </a:pPr>
            <a:r>
              <a:rPr lang="fr-FR" sz="3200" dirty="0" smtClean="0">
                <a:latin typeface="Copperplate Gothic Bold" pitchFamily="34" charset="0"/>
              </a:rPr>
              <a:t>J’aime le Nom de mon Sauveur,</a:t>
            </a:r>
            <a:endParaRPr lang="en-US" sz="3200" dirty="0" smtClean="0">
              <a:latin typeface="Copperplate Gothic Bold" pitchFamily="34" charset="0"/>
            </a:endParaRPr>
          </a:p>
          <a:p>
            <a:pPr marL="0" indent="0" algn="ctr">
              <a:buNone/>
            </a:pPr>
            <a:r>
              <a:rPr lang="fr-FR" sz="3200" dirty="0" smtClean="0">
                <a:latin typeface="Copperplate Gothic Bold" pitchFamily="34" charset="0"/>
              </a:rPr>
              <a:t>Car Lui-seul connaît tout mon cœur,</a:t>
            </a:r>
            <a:endParaRPr lang="en-US" sz="3200" dirty="0" smtClean="0">
              <a:latin typeface="Copperplate Gothic Bold" pitchFamily="34" charset="0"/>
            </a:endParaRPr>
          </a:p>
          <a:p>
            <a:pPr marL="0" indent="0" algn="ctr">
              <a:buNone/>
            </a:pPr>
            <a:r>
              <a:rPr lang="fr-FR" sz="3200" dirty="0" smtClean="0">
                <a:latin typeface="Copperplate Gothic Bold" pitchFamily="34" charset="0"/>
              </a:rPr>
              <a:t>Lui seul me rend plus que vainqueur:</a:t>
            </a:r>
            <a:endParaRPr lang="en-US" sz="3200" dirty="0" smtClean="0">
              <a:latin typeface="Copperplate Gothic Bold" pitchFamily="34" charset="0"/>
            </a:endParaRPr>
          </a:p>
          <a:p>
            <a:pPr marL="0" indent="0" algn="ctr">
              <a:buNone/>
            </a:pPr>
            <a:r>
              <a:rPr lang="fr-FR" sz="3600" dirty="0" smtClean="0">
                <a:latin typeface="Copperplate Gothic Bold" pitchFamily="34" charset="0"/>
              </a:rPr>
              <a:t>Précieux Nom de Jésus!</a:t>
            </a:r>
            <a:endParaRPr lang="en-US" sz="3600" dirty="0" smtClean="0">
              <a:latin typeface="Copperplate Gothic Bold" pitchFamily="34" charset="0"/>
            </a:endParaRPr>
          </a:p>
          <a:p>
            <a:pPr marL="0" indent="0" algn="ctr">
              <a:buNone/>
            </a:pPr>
            <a:r>
              <a:rPr lang="fr-FR" sz="3200" dirty="0" smtClean="0">
                <a:solidFill>
                  <a:srgbClr val="0000CC"/>
                </a:solidFill>
                <a:latin typeface="Copperplate Gothic Bold" pitchFamily="34" charset="0"/>
              </a:rPr>
              <a:t>Refrain</a:t>
            </a:r>
            <a:endParaRPr lang="en-US" sz="3200" dirty="0" smtClean="0">
              <a:solidFill>
                <a:srgbClr val="0000CC"/>
              </a:solidFill>
              <a:latin typeface="Copperplate Gothic Bold" pitchFamily="34" charset="0"/>
            </a:endParaRPr>
          </a:p>
          <a:p>
            <a:pPr marL="0" indent="0" algn="ctr">
              <a:buNone/>
            </a:pPr>
            <a:r>
              <a:rPr lang="fr-FR" sz="4000" dirty="0" smtClean="0">
                <a:solidFill>
                  <a:srgbClr val="C00000"/>
                </a:solidFill>
                <a:latin typeface="Copperplate Gothic Bold" pitchFamily="34" charset="0"/>
              </a:rPr>
              <a:t>Jésus! Béni soit ton Nom!</a:t>
            </a:r>
            <a:endParaRPr lang="en-US" sz="4000" dirty="0" smtClean="0">
              <a:solidFill>
                <a:srgbClr val="C00000"/>
              </a:solidFill>
              <a:latin typeface="Copperplate Gothic Bold" pitchFamily="34" charset="0"/>
            </a:endParaRPr>
          </a:p>
          <a:p>
            <a:pPr marL="0" indent="0" algn="ctr">
              <a:buNone/>
            </a:pPr>
            <a:r>
              <a:rPr lang="fr-FR" sz="4000" dirty="0" smtClean="0">
                <a:solidFill>
                  <a:srgbClr val="C00000"/>
                </a:solidFill>
                <a:latin typeface="Copperplate Gothic Bold" pitchFamily="34" charset="0"/>
              </a:rPr>
              <a:t>Jésus! Oh merveilleux don!</a:t>
            </a:r>
            <a:endParaRPr lang="en-US" sz="4000" dirty="0" smtClean="0">
              <a:solidFill>
                <a:srgbClr val="C00000"/>
              </a:solidFill>
              <a:latin typeface="Copperplate Gothic Bold" pitchFamily="34" charset="0"/>
            </a:endParaRPr>
          </a:p>
          <a:p>
            <a:pPr marL="0" indent="0" algn="ctr">
              <a:buNone/>
            </a:pPr>
            <a:r>
              <a:rPr lang="fr-FR" sz="4000" dirty="0" smtClean="0">
                <a:solidFill>
                  <a:srgbClr val="C00000"/>
                </a:solidFill>
                <a:latin typeface="Copperplate Gothic Bold" pitchFamily="34" charset="0"/>
              </a:rPr>
              <a:t>Jésus! Suprême rançon,</a:t>
            </a:r>
            <a:endParaRPr lang="en-US" sz="4000" dirty="0" smtClean="0">
              <a:solidFill>
                <a:srgbClr val="C00000"/>
              </a:solidFill>
              <a:latin typeface="Copperplate Gothic Bold" pitchFamily="34" charset="0"/>
            </a:endParaRPr>
          </a:p>
          <a:p>
            <a:pPr marL="0" indent="0" algn="ctr">
              <a:buNone/>
            </a:pPr>
            <a:r>
              <a:rPr lang="fr-FR" sz="4000" dirty="0" smtClean="0">
                <a:solidFill>
                  <a:srgbClr val="C00000"/>
                </a:solidFill>
                <a:latin typeface="Copperplate Gothic Bold" pitchFamily="34" charset="0"/>
              </a:rPr>
              <a:t>Sois adoré pour toujours.</a:t>
            </a:r>
            <a:endParaRPr lang="en-US" sz="4000" dirty="0" smtClean="0">
              <a:solidFill>
                <a:srgbClr val="C00000"/>
              </a:solidFill>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5400000" scaled="1"/>
            <a:tileRect/>
          </a:gradFill>
        </p:spPr>
        <p:txBody>
          <a:bodyPr>
            <a:normAutofit/>
          </a:bodyPr>
          <a:lstStyle/>
          <a:p>
            <a:pPr marL="0" indent="0" algn="ctr">
              <a:buNone/>
            </a:pPr>
            <a:r>
              <a:rPr lang="fr-FR" sz="3200" dirty="0" smtClean="0">
                <a:solidFill>
                  <a:srgbClr val="0000CC"/>
                </a:solidFill>
                <a:latin typeface="Copperplate Gothic Bold" pitchFamily="34" charset="0"/>
              </a:rPr>
              <a:t>4-</a:t>
            </a:r>
            <a:endParaRPr lang="en-US" sz="3200" dirty="0" smtClean="0">
              <a:solidFill>
                <a:srgbClr val="0000CC"/>
              </a:solidFill>
              <a:latin typeface="Copperplate Gothic Bold" pitchFamily="34" charset="0"/>
            </a:endParaRPr>
          </a:p>
          <a:p>
            <a:pPr marL="0" indent="0" algn="ctr">
              <a:buNone/>
            </a:pPr>
            <a:r>
              <a:rPr lang="fr-FR" sz="3600" dirty="0" smtClean="0">
                <a:latin typeface="Copperplate Gothic Bold" pitchFamily="34" charset="0"/>
              </a:rPr>
              <a:t>Et si parfois j’ai succombé,</a:t>
            </a:r>
            <a:endParaRPr lang="en-US" sz="3600" dirty="0" smtClean="0">
              <a:latin typeface="Copperplate Gothic Bold" pitchFamily="34" charset="0"/>
            </a:endParaRPr>
          </a:p>
          <a:p>
            <a:pPr marL="0" indent="0" algn="ctr">
              <a:buNone/>
            </a:pPr>
            <a:r>
              <a:rPr lang="fr-FR" sz="3600" dirty="0" smtClean="0">
                <a:latin typeface="Copperplate Gothic Bold" pitchFamily="34" charset="0"/>
              </a:rPr>
              <a:t>Si dans le mal je suis tombé,</a:t>
            </a:r>
            <a:endParaRPr lang="en-US" sz="3600" dirty="0" smtClean="0">
              <a:latin typeface="Copperplate Gothic Bold" pitchFamily="34" charset="0"/>
            </a:endParaRPr>
          </a:p>
          <a:p>
            <a:pPr marL="0" indent="0" algn="ctr">
              <a:buNone/>
            </a:pPr>
            <a:r>
              <a:rPr lang="fr-FR" sz="3600" dirty="0" smtClean="0">
                <a:latin typeface="Copperplate Gothic Bold" pitchFamily="34" charset="0"/>
              </a:rPr>
              <a:t>Son Nom puissant m’a relevé</a:t>
            </a:r>
            <a:endParaRPr lang="en-US" sz="3600" dirty="0" smtClean="0">
              <a:latin typeface="Copperplate Gothic Bold" pitchFamily="34" charset="0"/>
            </a:endParaRPr>
          </a:p>
          <a:p>
            <a:pPr marL="0" indent="0" algn="ctr">
              <a:buNone/>
            </a:pPr>
            <a:r>
              <a:rPr lang="fr-FR" sz="3600" dirty="0" smtClean="0">
                <a:latin typeface="Copperplate Gothic Bold" pitchFamily="34" charset="0"/>
              </a:rPr>
              <a:t>Précieux Nom de Jésus.</a:t>
            </a:r>
            <a:endParaRPr lang="en-US" sz="3600" dirty="0" smtClean="0">
              <a:latin typeface="Copperplate Gothic Bold" pitchFamily="34" charset="0"/>
            </a:endParaRPr>
          </a:p>
          <a:p>
            <a:pPr marL="0" indent="0" algn="ctr">
              <a:buNone/>
            </a:pPr>
            <a:r>
              <a:rPr lang="fr-FR" sz="3600" dirty="0" smtClean="0">
                <a:solidFill>
                  <a:srgbClr val="0000CC"/>
                </a:solidFill>
                <a:latin typeface="Copperplate Gothic Bold" pitchFamily="34" charset="0"/>
              </a:rPr>
              <a:t>Refrain</a:t>
            </a:r>
            <a:endParaRPr lang="en-US" sz="3600" dirty="0" smtClean="0">
              <a:solidFill>
                <a:srgbClr val="0000CC"/>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Jésus! Béni soit ton Nom!</a:t>
            </a:r>
            <a:endParaRPr lang="en-US" sz="3600" dirty="0" smtClean="0">
              <a:solidFill>
                <a:srgbClr val="C00000"/>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Jésus! Oh merveilleux don!</a:t>
            </a:r>
            <a:endParaRPr lang="en-US" sz="3600" dirty="0" smtClean="0">
              <a:solidFill>
                <a:srgbClr val="C00000"/>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Jésus! Suprême rançon,</a:t>
            </a:r>
            <a:endParaRPr lang="en-US" sz="3600" dirty="0" smtClean="0">
              <a:solidFill>
                <a:srgbClr val="C00000"/>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Sois adoré pour toujours.</a:t>
            </a:r>
            <a:endParaRPr lang="en-US" sz="3600" dirty="0" smtClean="0">
              <a:solidFill>
                <a:srgbClr val="C00000"/>
              </a:solidFill>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5400000" scaled="1"/>
            <a:tileRect/>
          </a:gradFill>
        </p:spPr>
        <p:txBody>
          <a:bodyPr>
            <a:normAutofit/>
          </a:bodyPr>
          <a:lstStyle/>
          <a:p>
            <a:pPr marL="0" indent="0" algn="ctr">
              <a:buNone/>
            </a:pPr>
            <a:r>
              <a:rPr lang="fr-FR" sz="3200" dirty="0" smtClean="0">
                <a:solidFill>
                  <a:srgbClr val="0000CC"/>
                </a:solidFill>
                <a:latin typeface="Copperplate Gothic Bold" pitchFamily="34" charset="0"/>
              </a:rPr>
              <a:t>5-</a:t>
            </a:r>
            <a:endParaRPr lang="en-US" sz="3200" dirty="0" smtClean="0">
              <a:solidFill>
                <a:srgbClr val="0000CC"/>
              </a:solidFill>
              <a:latin typeface="Copperplate Gothic Bold" pitchFamily="34" charset="0"/>
            </a:endParaRPr>
          </a:p>
          <a:p>
            <a:pPr marL="0" indent="0" algn="ctr">
              <a:buNone/>
            </a:pPr>
            <a:r>
              <a:rPr lang="fr-FR" sz="3600" dirty="0" smtClean="0">
                <a:latin typeface="Copperplate Gothic Bold" pitchFamily="34" charset="0"/>
              </a:rPr>
              <a:t>Et lorsqu’avec Lui je serai,</a:t>
            </a:r>
            <a:endParaRPr lang="en-US" sz="3600" dirty="0" smtClean="0">
              <a:latin typeface="Copperplate Gothic Bold" pitchFamily="34" charset="0"/>
            </a:endParaRPr>
          </a:p>
          <a:p>
            <a:pPr marL="0" indent="0" algn="ctr">
              <a:buNone/>
            </a:pPr>
            <a:r>
              <a:rPr lang="fr-FR" sz="3600" dirty="0" smtClean="0">
                <a:latin typeface="Copperplate Gothic Bold" pitchFamily="34" charset="0"/>
              </a:rPr>
              <a:t>Et lorsqu’enfin je Le verrai,</a:t>
            </a:r>
            <a:endParaRPr lang="en-US" sz="3600" dirty="0" smtClean="0">
              <a:latin typeface="Copperplate Gothic Bold" pitchFamily="34" charset="0"/>
            </a:endParaRPr>
          </a:p>
          <a:p>
            <a:pPr marL="0" indent="0" algn="ctr">
              <a:buNone/>
            </a:pPr>
            <a:r>
              <a:rPr lang="fr-FR" sz="3600" dirty="0" smtClean="0">
                <a:latin typeface="Copperplate Gothic Bold" pitchFamily="34" charset="0"/>
              </a:rPr>
              <a:t>Alors sans fin je redirai:</a:t>
            </a:r>
            <a:endParaRPr lang="en-US" sz="3600" dirty="0" smtClean="0">
              <a:latin typeface="Copperplate Gothic Bold" pitchFamily="34" charset="0"/>
            </a:endParaRPr>
          </a:p>
          <a:p>
            <a:pPr marL="0" indent="0" algn="ctr">
              <a:buNone/>
            </a:pPr>
            <a:r>
              <a:rPr lang="fr-FR" sz="3600" dirty="0" smtClean="0">
                <a:latin typeface="Copperplate Gothic Bold" pitchFamily="34" charset="0"/>
              </a:rPr>
              <a:t>Précieux Nom de Jésus</a:t>
            </a:r>
            <a:r>
              <a:rPr lang="fr-FR" sz="3600" dirty="0" smtClean="0">
                <a:latin typeface="Copperplate Gothic Bold" pitchFamily="34" charset="0"/>
              </a:rPr>
              <a:t>!</a:t>
            </a:r>
          </a:p>
          <a:p>
            <a:pPr marL="0" indent="0" algn="ctr">
              <a:buNone/>
            </a:pPr>
            <a:r>
              <a:rPr lang="fr-FR" sz="3600" dirty="0" smtClean="0">
                <a:solidFill>
                  <a:srgbClr val="0000CC"/>
                </a:solidFill>
                <a:latin typeface="Copperplate Gothic Bold" pitchFamily="34" charset="0"/>
              </a:rPr>
              <a:t>Refrain</a:t>
            </a:r>
            <a:endParaRPr lang="en-US" sz="3600" dirty="0" smtClean="0">
              <a:solidFill>
                <a:srgbClr val="0000CC"/>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Jésus! Béni soit ton Nom!</a:t>
            </a:r>
            <a:endParaRPr lang="en-US" sz="3600" dirty="0" smtClean="0">
              <a:solidFill>
                <a:srgbClr val="C00000"/>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Jésus! Oh merveilleux don!</a:t>
            </a:r>
            <a:endParaRPr lang="en-US" sz="3600" dirty="0" smtClean="0">
              <a:solidFill>
                <a:srgbClr val="C00000"/>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Jésus! Suprême rançon,</a:t>
            </a:r>
            <a:endParaRPr lang="en-US" sz="3600" dirty="0" smtClean="0">
              <a:solidFill>
                <a:srgbClr val="C00000"/>
              </a:solidFill>
              <a:latin typeface="Copperplate Gothic Bold" pitchFamily="34" charset="0"/>
            </a:endParaRPr>
          </a:p>
          <a:p>
            <a:pPr marL="0" indent="0" algn="ctr">
              <a:buNone/>
            </a:pPr>
            <a:r>
              <a:rPr lang="fr-FR" sz="3600" dirty="0" smtClean="0">
                <a:solidFill>
                  <a:srgbClr val="C00000"/>
                </a:solidFill>
                <a:latin typeface="Copperplate Gothic Bold" pitchFamily="34" charset="0"/>
              </a:rPr>
              <a:t>Sois adoré pour toujours.</a:t>
            </a:r>
            <a:endParaRPr lang="en-US" sz="3600" dirty="0" smtClean="0">
              <a:solidFill>
                <a:srgbClr val="C00000"/>
              </a:solidFill>
              <a:latin typeface="Copperplate Gothic Bold" pitchFamily="34" charset="0"/>
            </a:endParaRPr>
          </a:p>
          <a:p>
            <a:pPr marL="0" indent="0" algn="ctr">
              <a:buNone/>
            </a:pPr>
            <a:endParaRPr lang="en-US" sz="3200" dirty="0">
              <a:latin typeface="Copperplate Gothic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5400000" scaled="1"/>
            <a:tileRect/>
          </a:gradFill>
        </p:spPr>
        <p:txBody>
          <a:bodyPr>
            <a:normAutofit/>
          </a:bodyPr>
          <a:lstStyle/>
          <a:p>
            <a:pPr algn="ctr">
              <a:buNone/>
            </a:pPr>
            <a:endParaRPr lang="fr-FR" sz="3200" dirty="0" smtClean="0"/>
          </a:p>
          <a:p>
            <a:pPr algn="ctr">
              <a:buNone/>
            </a:pPr>
            <a:endParaRPr lang="fr-FR" sz="3200" dirty="0" smtClean="0"/>
          </a:p>
          <a:p>
            <a:pPr algn="ctr">
              <a:buNone/>
            </a:pPr>
            <a:r>
              <a:rPr lang="fr-FR" sz="4400" dirty="0" smtClean="0"/>
              <a:t>RECOIS </a:t>
            </a:r>
            <a:r>
              <a:rPr lang="fr-FR" sz="4400" dirty="0" smtClean="0"/>
              <a:t>L’ADORATION</a:t>
            </a:r>
            <a:endParaRPr lang="en-US" sz="4400" dirty="0" smtClean="0"/>
          </a:p>
          <a:p>
            <a:pPr algn="ctr">
              <a:buNone/>
            </a:pPr>
            <a:r>
              <a:rPr lang="fr-FR" sz="4400" dirty="0" smtClean="0"/>
              <a:t>TU ES LE ROI DE GLOIRE </a:t>
            </a:r>
            <a:endParaRPr lang="en-US" sz="4400" dirty="0" smtClean="0"/>
          </a:p>
          <a:p>
            <a:pPr algn="ctr">
              <a:buNone/>
            </a:pPr>
            <a:r>
              <a:rPr lang="fr-FR" sz="4400" dirty="0" smtClean="0"/>
              <a:t>NOTRE VICTOIRE TU ES DIGNE </a:t>
            </a:r>
            <a:endParaRPr lang="en-US" sz="4400" dirty="0" smtClean="0"/>
          </a:p>
          <a:p>
            <a:pPr algn="ctr">
              <a:buNone/>
            </a:pPr>
            <a:r>
              <a:rPr lang="fr-FR" sz="4400" dirty="0" smtClean="0"/>
              <a:t>SEIGNEUR EMMANUEL</a:t>
            </a:r>
            <a:endParaRPr lang="en-US" sz="4400" dirty="0"/>
          </a:p>
        </p:txBody>
      </p:sp>
    </p:spTree>
    <p:extLst>
      <p:ext uri="{BB962C8B-B14F-4D97-AF65-F5344CB8AC3E}">
        <p14:creationId xmlns:p14="http://schemas.microsoft.com/office/powerpoint/2010/main" xmlns="" val="2448966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00CC"/>
                </a:solidFill>
                <a:latin typeface="Arial Rounded MT Bold" pitchFamily="34" charset="0"/>
              </a:rPr>
              <a:t>Psaume </a:t>
            </a:r>
            <a:r>
              <a:rPr lang="fr-FR" sz="4000" dirty="0" smtClean="0">
                <a:solidFill>
                  <a:srgbClr val="0000CC"/>
                </a:solidFill>
                <a:latin typeface="Arial Rounded MT Bold" pitchFamily="34" charset="0"/>
              </a:rPr>
              <a:t>96</a:t>
            </a:r>
            <a:r>
              <a:rPr lang="fr-FR" sz="4000" dirty="0" smtClean="0">
                <a:latin typeface="Arial Rounded MT Bold" pitchFamily="34" charset="0"/>
              </a:rPr>
              <a:t>:</a:t>
            </a:r>
          </a:p>
          <a:p>
            <a:pPr algn="just"/>
            <a:r>
              <a:rPr lang="fr-FR" sz="4000" dirty="0" smtClean="0">
                <a:latin typeface="Arial Rounded MT Bold" pitchFamily="34" charset="0"/>
              </a:rPr>
              <a:t>1 </a:t>
            </a:r>
            <a:r>
              <a:rPr lang="fr-FR" sz="4000" dirty="0" smtClean="0">
                <a:latin typeface="Arial Rounded MT Bold" pitchFamily="34" charset="0"/>
              </a:rPr>
              <a:t>¶ Chantez à l'Éternel un cantique nouveau! Chantez à l'Éternel, vous tous, habitants de la terre!</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2 Chantez à l'Éternel, bénissez son nom, Annoncez de jour en jour son salut!</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 3 Racontez parmi les nations sa gloire, Parmi tous les peuples ses merveilles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4 </a:t>
            </a:r>
            <a:r>
              <a:rPr lang="fr-FR" sz="4000" dirty="0" smtClean="0">
                <a:latin typeface="Arial Rounded MT Bold" pitchFamily="34" charset="0"/>
              </a:rPr>
              <a:t>Car l'Éternel est grand et très digne de louange, Il est redoutable par-dessus tous les dieux;</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5 Car tous les dieux des peuples sont des idoles, Et l'Éternel a fait les cieux.</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 6 La splendeur et la magnificence sont devant sa face, La gloire et la majesté sont dans son sanctuaire.</a:t>
            </a:r>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7 </a:t>
            </a:r>
            <a:r>
              <a:rPr lang="fr-FR" sz="4000" dirty="0" smtClean="0">
                <a:latin typeface="Arial Rounded MT Bold" pitchFamily="34" charset="0"/>
              </a:rPr>
              <a:t>Familles des peuples, rendez à l'Éternel, Rendez à l'Éternel gloire et honneur!</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8 Rendez à l'Éternel gloire pour son nom! Apportez des offrandes, et entrez dans ses parvis!</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 9 Prosternez-vous devant l'Éternel avec des ornements sacrés. Tremblez devant lui, vous tous, habitants de la terre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10 </a:t>
            </a:r>
            <a:r>
              <a:rPr lang="fr-FR" sz="4000" dirty="0" smtClean="0">
                <a:latin typeface="Arial Rounded MT Bold" pitchFamily="34" charset="0"/>
              </a:rPr>
              <a:t>¶ Dites parmi les nations: L'Éternel règne; Aussi le monde est ferme, il ne chancelle pas; L'Éternel juge les peuples avec droiture.</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11 Que les cieux se réjouissent, et que la terre soit dans l'allégresse, Que la mer retentisse avec tout ce qu'elle contient</a:t>
            </a:r>
            <a:r>
              <a:rPr lang="fr-FR"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12 </a:t>
            </a:r>
            <a:r>
              <a:rPr lang="fr-FR" sz="4000" dirty="0" smtClean="0">
                <a:latin typeface="Arial Rounded MT Bold" pitchFamily="34" charset="0"/>
              </a:rPr>
              <a:t>Que la campagne s'égaie avec tout ce qu'elle renferme, Que tous les arbres des forêts poussent des cris de joie,</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13 Devant l'Éternel! Car il vient, Car il vient pour juger la terre; Il jugera le monde avec justice, Et les peuples selon sa fidélité</a:t>
            </a:r>
            <a:r>
              <a:rPr lang="fr-FR" sz="4000" dirty="0" smtClean="0">
                <a:solidFill>
                  <a:srgbClr val="0000CC"/>
                </a:solidFill>
                <a:latin typeface="Arial Rounded MT Bold" pitchFamily="34" charset="0"/>
              </a:rPr>
              <a:t>.</a:t>
            </a:r>
          </a:p>
          <a:p>
            <a:pPr algn="r"/>
            <a:r>
              <a:rPr lang="fr-FR" sz="4000" dirty="0" smtClean="0">
                <a:latin typeface="Arial Rounded MT Bold" pitchFamily="34" charset="0"/>
              </a:rPr>
              <a:t>Amen!</a:t>
            </a:r>
            <a:endParaRPr lang="en-US" sz="4000" dirty="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2">
            <a:schemeClr val="dk1"/>
          </a:lnRef>
          <a:fillRef idx="1">
            <a:schemeClr val="lt1"/>
          </a:fillRef>
          <a:effectRef idx="0">
            <a:schemeClr val="dk1"/>
          </a:effectRef>
          <a:fontRef idx="minor">
            <a:schemeClr val="dk1"/>
          </a:fontRef>
        </p:style>
        <p:txBody>
          <a:bodyPr>
            <a:normAutofit/>
          </a:bodyPr>
          <a:lstStyle/>
          <a:p>
            <a:pPr algn="ctr">
              <a:buNone/>
            </a:pPr>
            <a:endParaRPr lang="fr-FR" sz="4000" dirty="0" smtClean="0"/>
          </a:p>
          <a:p>
            <a:pPr algn="ctr">
              <a:buNone/>
            </a:pPr>
            <a:r>
              <a:rPr lang="fr-FR" sz="4800" b="1" dirty="0" smtClean="0"/>
              <a:t>JEOVA M-DESIDE </a:t>
            </a:r>
          </a:p>
          <a:p>
            <a:pPr algn="ctr">
              <a:buNone/>
            </a:pPr>
            <a:r>
              <a:rPr lang="fr-FR" sz="4800" b="1" dirty="0" smtClean="0"/>
              <a:t>POU</a:t>
            </a:r>
            <a:r>
              <a:rPr lang="fr-FR" sz="4800" b="1" dirty="0" smtClean="0"/>
              <a:t> ‘M GENYEN BATAY LA </a:t>
            </a:r>
            <a:endParaRPr lang="fr-FR" sz="4800" b="1" dirty="0" smtClean="0"/>
          </a:p>
          <a:p>
            <a:pPr algn="ctr">
              <a:buNone/>
            </a:pPr>
            <a:r>
              <a:rPr lang="fr-FR" sz="4800" b="1" dirty="0" smtClean="0"/>
              <a:t>TANPRI</a:t>
            </a:r>
            <a:r>
              <a:rPr lang="en-US" sz="4800" b="1" dirty="0" smtClean="0"/>
              <a:t> FE </a:t>
            </a:r>
            <a:r>
              <a:rPr lang="en-US" sz="4800" b="1" dirty="0" smtClean="0"/>
              <a:t>MWEN KADO </a:t>
            </a:r>
            <a:endParaRPr lang="en-US" sz="4800" b="1" dirty="0" smtClean="0"/>
          </a:p>
          <a:p>
            <a:pPr algn="ctr">
              <a:buNone/>
            </a:pPr>
            <a:r>
              <a:rPr lang="en-US" sz="4800" b="1" dirty="0" smtClean="0"/>
              <a:t>YON </a:t>
            </a:r>
            <a:r>
              <a:rPr lang="en-US" sz="4800" b="1" dirty="0" smtClean="0"/>
              <a:t>DOUB POSYON LESPRI W.</a:t>
            </a:r>
            <a:endParaRPr lang="en-US" sz="4800" b="1"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b="1" dirty="0" smtClean="0">
                <a:solidFill>
                  <a:srgbClr val="C00000"/>
                </a:solidFill>
                <a:latin typeface="Arial Rounded MT Bold" pitchFamily="34" charset="0"/>
              </a:rPr>
              <a:t>93 </a:t>
            </a:r>
            <a:r>
              <a:rPr lang="fr-FR" sz="4000" b="1" dirty="0" smtClean="0">
                <a:solidFill>
                  <a:srgbClr val="C00000"/>
                </a:solidFill>
                <a:latin typeface="Arial Rounded MT Bold" pitchFamily="34" charset="0"/>
              </a:rPr>
              <a:t>Cr CE </a:t>
            </a:r>
            <a:r>
              <a:rPr lang="fr-FR" sz="4000" b="1" dirty="0" err="1" smtClean="0">
                <a:solidFill>
                  <a:srgbClr val="C00000"/>
                </a:solidFill>
                <a:latin typeface="Arial Rounded MT Bold" pitchFamily="34" charset="0"/>
              </a:rPr>
              <a:t>Mape</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mache</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sèl</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ak</a:t>
            </a:r>
            <a:r>
              <a:rPr lang="fr-FR" sz="4000" b="1" dirty="0" smtClean="0">
                <a:solidFill>
                  <a:srgbClr val="C00000"/>
                </a:solidFill>
                <a:latin typeface="Arial Rounded MT Bold" pitchFamily="34" charset="0"/>
              </a:rPr>
              <a:t> </a:t>
            </a:r>
            <a:r>
              <a:rPr lang="fr-FR" sz="4000" b="1" dirty="0" err="1" smtClean="0">
                <a:solidFill>
                  <a:srgbClr val="C00000"/>
                </a:solidFill>
                <a:latin typeface="Arial Rounded MT Bold" pitchFamily="34" charset="0"/>
              </a:rPr>
              <a:t>Jezu</a:t>
            </a:r>
            <a:endParaRPr lang="en-US" sz="4000" dirty="0" smtClean="0">
              <a:solidFill>
                <a:srgbClr val="C00000"/>
              </a:solidFill>
              <a:latin typeface="Arial Rounded MT Bold" pitchFamily="34" charset="0"/>
            </a:endParaRPr>
          </a:p>
          <a:p>
            <a:pPr algn="ctr">
              <a:buNone/>
            </a:pPr>
            <a:r>
              <a:rPr lang="fr-FR" sz="4400" dirty="0" smtClean="0">
                <a:solidFill>
                  <a:srgbClr val="C00000"/>
                </a:solidFill>
                <a:latin typeface="Arial Rounded MT Bold" pitchFamily="34" charset="0"/>
              </a:rPr>
              <a:t>1</a:t>
            </a:r>
            <a:endParaRPr lang="en-US" sz="4400" dirty="0" smtClean="0">
              <a:solidFill>
                <a:srgbClr val="C00000"/>
              </a:solidFill>
              <a:latin typeface="Arial Rounded MT Bold" pitchFamily="34" charset="0"/>
            </a:endParaRPr>
          </a:p>
          <a:p>
            <a:pPr algn="ctr">
              <a:buNone/>
            </a:pPr>
            <a:r>
              <a:rPr lang="fr-FR" sz="4400" dirty="0" err="1" smtClean="0">
                <a:latin typeface="Arial Rounded MT Bold" pitchFamily="34" charset="0"/>
              </a:rPr>
              <a:t>Mape</a:t>
            </a:r>
            <a:r>
              <a:rPr lang="fr-FR" sz="4400" dirty="0" smtClean="0">
                <a:latin typeface="Arial Rounded MT Bold" pitchFamily="34" charset="0"/>
              </a:rPr>
              <a:t> </a:t>
            </a:r>
            <a:r>
              <a:rPr lang="fr-FR" sz="4400" dirty="0" err="1" smtClean="0">
                <a:latin typeface="Arial Rounded MT Bold" pitchFamily="34" charset="0"/>
              </a:rPr>
              <a:t>mache</a:t>
            </a:r>
            <a:r>
              <a:rPr lang="fr-FR" sz="4400" dirty="0" smtClean="0">
                <a:latin typeface="Arial Rounded MT Bold" pitchFamily="34" charset="0"/>
              </a:rPr>
              <a:t> </a:t>
            </a:r>
            <a:r>
              <a:rPr lang="fr-FR" sz="4400" dirty="0" err="1" smtClean="0">
                <a:latin typeface="Arial Rounded MT Bold" pitchFamily="34" charset="0"/>
              </a:rPr>
              <a:t>sèl</a:t>
            </a:r>
            <a:r>
              <a:rPr lang="fr-FR" sz="4400" dirty="0" smtClean="0">
                <a:latin typeface="Arial Rounded MT Bold" pitchFamily="34" charset="0"/>
              </a:rPr>
              <a:t> </a:t>
            </a:r>
            <a:r>
              <a:rPr lang="fr-FR" sz="4400" dirty="0" err="1" smtClean="0">
                <a:latin typeface="Arial Rounded MT Bold" pitchFamily="34" charset="0"/>
              </a:rPr>
              <a:t>ak</a:t>
            </a:r>
            <a:r>
              <a:rPr lang="fr-FR" sz="4400" dirty="0" smtClean="0">
                <a:latin typeface="Arial Rounded MT Bold" pitchFamily="34" charset="0"/>
              </a:rPr>
              <a:t> </a:t>
            </a:r>
            <a:r>
              <a:rPr lang="fr-FR" sz="4400" dirty="0" err="1" smtClean="0">
                <a:latin typeface="Arial Rounded MT Bold" pitchFamily="34" charset="0"/>
              </a:rPr>
              <a:t>Jezu</a:t>
            </a:r>
            <a:endParaRPr lang="en-US" sz="4400" dirty="0" smtClean="0">
              <a:latin typeface="Arial Rounded MT Bold" pitchFamily="34" charset="0"/>
            </a:endParaRPr>
          </a:p>
          <a:p>
            <a:pPr algn="ctr">
              <a:buNone/>
            </a:pPr>
            <a:r>
              <a:rPr lang="fr-FR" sz="4400" dirty="0" smtClean="0">
                <a:latin typeface="Arial Rounded MT Bold" pitchFamily="34" charset="0"/>
              </a:rPr>
              <a:t>Nan gnou </a:t>
            </a:r>
            <a:r>
              <a:rPr lang="fr-FR" sz="4400" dirty="0" err="1" smtClean="0">
                <a:latin typeface="Arial Rounded MT Bold" pitchFamily="34" charset="0"/>
              </a:rPr>
              <a:t>komunion</a:t>
            </a:r>
            <a:r>
              <a:rPr lang="fr-FR" sz="4400" dirty="0" smtClean="0">
                <a:latin typeface="Arial Rounded MT Bold" pitchFamily="34" charset="0"/>
              </a:rPr>
              <a:t> divin</a:t>
            </a:r>
            <a:endParaRPr lang="en-US" sz="4400" dirty="0" smtClean="0">
              <a:latin typeface="Arial Rounded MT Bold" pitchFamily="34" charset="0"/>
            </a:endParaRPr>
          </a:p>
          <a:p>
            <a:pPr algn="ctr">
              <a:buNone/>
            </a:pPr>
            <a:r>
              <a:rPr lang="fr-FR" sz="4400" dirty="0" smtClean="0">
                <a:latin typeface="Arial Rounded MT Bold" pitchFamily="34" charset="0"/>
              </a:rPr>
              <a:t>Le mon </a:t>
            </a:r>
            <a:r>
              <a:rPr lang="fr-FR" sz="4400" dirty="0" err="1" smtClean="0">
                <a:latin typeface="Arial Rounded MT Bold" pitchFamily="34" charset="0"/>
              </a:rPr>
              <a:t>pa</a:t>
            </a:r>
            <a:r>
              <a:rPr lang="fr-FR" sz="4400" dirty="0" smtClean="0">
                <a:latin typeface="Arial Rounded MT Bold" pitchFamily="34" charset="0"/>
              </a:rPr>
              <a:t> </a:t>
            </a:r>
            <a:r>
              <a:rPr lang="fr-FR" sz="4400" dirty="0" err="1" smtClean="0">
                <a:latin typeface="Arial Rounded MT Bold" pitchFamily="34" charset="0"/>
              </a:rPr>
              <a:t>kapab</a:t>
            </a:r>
            <a:r>
              <a:rPr lang="fr-FR" sz="4400" dirty="0" smtClean="0">
                <a:latin typeface="Arial Rounded MT Bold" pitchFamily="34" charset="0"/>
              </a:rPr>
              <a:t> </a:t>
            </a:r>
            <a:r>
              <a:rPr lang="fr-FR" sz="4400" dirty="0" err="1" smtClean="0">
                <a:latin typeface="Arial Rounded MT Bold" pitchFamily="34" charset="0"/>
              </a:rPr>
              <a:t>fè</a:t>
            </a:r>
            <a:r>
              <a:rPr lang="fr-FR" sz="4400" dirty="0" smtClean="0">
                <a:latin typeface="Arial Rounded MT Bold" pitchFamily="34" charset="0"/>
              </a:rPr>
              <a:t>-m </a:t>
            </a:r>
            <a:r>
              <a:rPr lang="fr-FR" sz="4400" dirty="0" err="1" smtClean="0">
                <a:latin typeface="Arial Rounded MT Bold" pitchFamily="34" charset="0"/>
              </a:rPr>
              <a:t>plèzi</a:t>
            </a:r>
            <a:endParaRPr lang="en-US" sz="4400" dirty="0" smtClean="0">
              <a:latin typeface="Arial Rounded MT Bold" pitchFamily="34" charset="0"/>
            </a:endParaRPr>
          </a:p>
          <a:p>
            <a:pPr algn="ctr">
              <a:buNone/>
            </a:pPr>
            <a:r>
              <a:rPr lang="fr-FR" sz="4400" dirty="0" err="1" smtClean="0">
                <a:latin typeface="Arial Rounded MT Bold" pitchFamily="34" charset="0"/>
              </a:rPr>
              <a:t>Mouin</a:t>
            </a:r>
            <a:r>
              <a:rPr lang="fr-FR" sz="4400" dirty="0" smtClean="0">
                <a:latin typeface="Arial Rounded MT Bold" pitchFamily="34" charset="0"/>
              </a:rPr>
              <a:t> pou Kris, e Kris pou </a:t>
            </a:r>
            <a:r>
              <a:rPr lang="fr-FR" sz="4400" dirty="0" err="1" smtClean="0">
                <a:latin typeface="Arial Rounded MT Bold" pitchFamily="34" charset="0"/>
              </a:rPr>
              <a:t>mouin</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2000" dirty="0" err="1" smtClean="0">
                <a:solidFill>
                  <a:srgbClr val="C00000"/>
                </a:solidFill>
                <a:latin typeface="Arial Rounded MT Bold" pitchFamily="34" charset="0"/>
              </a:rPr>
              <a:t>Ke</a:t>
            </a:r>
            <a:endParaRPr lang="en-US" sz="2000" dirty="0" smtClean="0">
              <a:solidFill>
                <a:srgbClr val="C00000"/>
              </a:solidFill>
              <a:latin typeface="Arial Rounded MT Bold" pitchFamily="34" charset="0"/>
            </a:endParaRPr>
          </a:p>
          <a:p>
            <a:pPr algn="ctr">
              <a:buNone/>
            </a:pP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te </a:t>
            </a:r>
            <a:r>
              <a:rPr lang="fr-FR" sz="4000" dirty="0" err="1" smtClean="0">
                <a:solidFill>
                  <a:srgbClr val="0000CC"/>
                </a:solidFill>
                <a:latin typeface="Arial Rounded MT Bold" pitchFamily="34" charset="0"/>
              </a:rPr>
              <a:t>ouè</a:t>
            </a:r>
            <a:r>
              <a:rPr lang="fr-FR" sz="4000" dirty="0" smtClean="0">
                <a:solidFill>
                  <a:srgbClr val="0000CC"/>
                </a:solidFill>
                <a:latin typeface="Arial Rounded MT Bold" pitchFamily="34" charset="0"/>
              </a:rPr>
              <a:t> Li, </a:t>
            </a: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konnin</a:t>
            </a:r>
            <a:r>
              <a:rPr lang="fr-FR" sz="4000" dirty="0" smtClean="0">
                <a:solidFill>
                  <a:srgbClr val="0000CC"/>
                </a:solidFill>
                <a:latin typeface="Arial Rounded MT Bold" pitchFamily="34" charset="0"/>
              </a:rPr>
              <a:t> Li !</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Li </a:t>
            </a:r>
            <a:r>
              <a:rPr lang="fr-FR" sz="4000" dirty="0" err="1" smtClean="0">
                <a:solidFill>
                  <a:srgbClr val="0000CC"/>
                </a:solidFill>
                <a:latin typeface="Arial Rounded MT Bold" pitchFamily="34" charset="0"/>
              </a:rPr>
              <a:t>fè</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mache</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avè</a:t>
            </a:r>
            <a:r>
              <a:rPr lang="fr-FR" sz="4000" dirty="0" smtClean="0">
                <a:solidFill>
                  <a:srgbClr val="0000CC"/>
                </a:solidFill>
                <a:latin typeface="Arial Rounded MT Bold" pitchFamily="34" charset="0"/>
              </a:rPr>
              <a:t>-l</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E Li </a:t>
            </a:r>
            <a:r>
              <a:rPr lang="fr-FR" sz="4000" dirty="0" err="1" smtClean="0">
                <a:solidFill>
                  <a:srgbClr val="0000CC"/>
                </a:solidFill>
                <a:latin typeface="Arial Rounded MT Bold" pitchFamily="34" charset="0"/>
              </a:rPr>
              <a:t>fè</a:t>
            </a:r>
            <a:r>
              <a:rPr lang="fr-FR" sz="4000" dirty="0" smtClean="0">
                <a:solidFill>
                  <a:srgbClr val="0000CC"/>
                </a:solidFill>
                <a:latin typeface="Arial Rounded MT Bold" pitchFamily="34" charset="0"/>
              </a:rPr>
              <a:t>-m </a:t>
            </a:r>
            <a:r>
              <a:rPr lang="fr-FR" sz="4000" dirty="0" err="1" smtClean="0">
                <a:solidFill>
                  <a:srgbClr val="0000CC"/>
                </a:solidFill>
                <a:latin typeface="Arial Rounded MT Bold" pitchFamily="34" charset="0"/>
              </a:rPr>
              <a:t>kado</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prezans</a:t>
            </a:r>
            <a:r>
              <a:rPr lang="fr-FR" sz="4000" dirty="0" smtClean="0">
                <a:solidFill>
                  <a:srgbClr val="0000CC"/>
                </a:solidFill>
                <a:latin typeface="Arial Rounded MT Bold" pitchFamily="34" charset="0"/>
              </a:rPr>
              <a:t> Li</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Se gnou </a:t>
            </a:r>
            <a:r>
              <a:rPr lang="fr-FR" sz="4000" dirty="0" err="1" smtClean="0">
                <a:solidFill>
                  <a:srgbClr val="0000CC"/>
                </a:solidFill>
                <a:latin typeface="Arial Rounded MT Bold" pitchFamily="34" charset="0"/>
              </a:rPr>
              <a:t>kado</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etènel</a:t>
            </a:r>
            <a:r>
              <a:rPr lang="fr-FR"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a:p>
            <a:pPr algn="ctr">
              <a:buNone/>
            </a:pPr>
            <a:r>
              <a:rPr lang="fr-FR" sz="4000" dirty="0" err="1" smtClean="0">
                <a:solidFill>
                  <a:srgbClr val="0000CC"/>
                </a:solidFill>
                <a:latin typeface="Arial Rounded MT Bold" pitchFamily="34" charset="0"/>
              </a:rPr>
              <a:t>Ki</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gran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gloua</a:t>
            </a:r>
            <a:r>
              <a:rPr lang="fr-FR" sz="4000" dirty="0" smtClean="0">
                <a:solidFill>
                  <a:srgbClr val="0000CC"/>
                </a:solidFill>
                <a:latin typeface="Arial Rounded MT Bold" pitchFamily="34" charset="0"/>
              </a:rPr>
              <a:t>, divin </a:t>
            </a:r>
            <a:r>
              <a:rPr lang="fr-FR" sz="4000" dirty="0" err="1" smtClean="0">
                <a:solidFill>
                  <a:srgbClr val="0000CC"/>
                </a:solidFill>
                <a:latin typeface="Arial Rounded MT Bold" pitchFamily="34" charset="0"/>
              </a:rPr>
              <a:t>prezans</a:t>
            </a:r>
            <a:r>
              <a:rPr lang="fr-FR" sz="4000" dirty="0" smtClean="0">
                <a:solidFill>
                  <a:srgbClr val="0000CC"/>
                </a:solidFill>
                <a:latin typeface="Arial Rounded MT Bold" pitchFamily="34" charset="0"/>
              </a:rPr>
              <a:t> Li,</a:t>
            </a:r>
            <a:endParaRPr lang="en-US" sz="4000" dirty="0" smtClean="0">
              <a:solidFill>
                <a:srgbClr val="0000CC"/>
              </a:solidFill>
              <a:latin typeface="Arial Rounded MT Bold" pitchFamily="34" charset="0"/>
            </a:endParaRPr>
          </a:p>
          <a:p>
            <a:pPr algn="ctr">
              <a:buNone/>
            </a:pPr>
            <a:r>
              <a:rPr lang="fr-FR" sz="4000" dirty="0" err="1" smtClean="0">
                <a:solidFill>
                  <a:srgbClr val="0000CC"/>
                </a:solidFill>
                <a:latin typeface="Arial Rounded MT Bold" pitchFamily="34" charset="0"/>
              </a:rPr>
              <a:t>Ki</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gran</a:t>
            </a:r>
            <a:r>
              <a:rPr lang="fr-FR" sz="4000" dirty="0" smtClean="0">
                <a:solidFill>
                  <a:srgbClr val="0000CC"/>
                </a:solidFill>
                <a:latin typeface="Arial Rounded MT Bold" pitchFamily="34" charset="0"/>
              </a:rPr>
              <a:t> joua, </a:t>
            </a:r>
            <a:r>
              <a:rPr lang="fr-FR" sz="4000" dirty="0" err="1" smtClean="0">
                <a:solidFill>
                  <a:srgbClr val="0000CC"/>
                </a:solidFill>
                <a:latin typeface="Arial Rounded MT Bold" pitchFamily="34" charset="0"/>
              </a:rPr>
              <a:t>ouè</a:t>
            </a:r>
            <a:r>
              <a:rPr lang="fr-FR" sz="4000" dirty="0" smtClean="0">
                <a:solidFill>
                  <a:srgbClr val="0000CC"/>
                </a:solidFill>
                <a:latin typeface="Arial Rounded MT Bold" pitchFamily="34" charset="0"/>
              </a:rPr>
              <a:t>-L </a:t>
            </a:r>
            <a:r>
              <a:rPr lang="fr-FR" sz="4000" dirty="0" err="1" smtClean="0">
                <a:solidFill>
                  <a:srgbClr val="0000CC"/>
                </a:solidFill>
                <a:latin typeface="Arial Rounded MT Bold" pitchFamily="34" charset="0"/>
              </a:rPr>
              <a:t>fas</a:t>
            </a:r>
            <a:r>
              <a:rPr lang="fr-FR" sz="4000" dirty="0" smtClean="0">
                <a:solidFill>
                  <a:srgbClr val="0000CC"/>
                </a:solidFill>
                <a:latin typeface="Arial Rounded MT Bold" pitchFamily="34" charset="0"/>
              </a:rPr>
              <a:t> a </a:t>
            </a:r>
            <a:r>
              <a:rPr lang="fr-FR" sz="4000" dirty="0" err="1" smtClean="0">
                <a:solidFill>
                  <a:srgbClr val="0000CC"/>
                </a:solidFill>
                <a:latin typeface="Arial Rounded MT Bold" pitchFamily="34" charset="0"/>
              </a:rPr>
              <a:t>fas</a:t>
            </a:r>
            <a:r>
              <a:rPr lang="fr-FR" sz="4000" dirty="0" smtClean="0">
                <a:solidFill>
                  <a:srgbClr val="0000CC"/>
                </a:solidFill>
                <a:latin typeface="Arial Rounded MT Bold" pitchFamily="34" charset="0"/>
              </a:rPr>
              <a:t> !</a:t>
            </a:r>
            <a:endParaRPr lang="en-US" sz="4000" dirty="0" smtClean="0">
              <a:solidFill>
                <a:srgbClr val="0000CC"/>
              </a:solidFill>
              <a:latin typeface="Arial Rounded MT Bold" pitchFamily="34" charset="0"/>
            </a:endParaRPr>
          </a:p>
          <a:p>
            <a:pPr algn="ctr">
              <a:buNone/>
            </a:pPr>
            <a:r>
              <a:rPr lang="fr-FR" sz="4000" dirty="0" err="1" smtClean="0">
                <a:solidFill>
                  <a:schemeClr val="tx1"/>
                </a:solidFill>
                <a:latin typeface="Arial Rounded MT Bold" pitchFamily="34" charset="0"/>
              </a:rPr>
              <a:t>Mouin</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ba</a:t>
            </a:r>
            <a:r>
              <a:rPr lang="fr-FR" sz="4000" dirty="0" smtClean="0">
                <a:solidFill>
                  <a:schemeClr val="tx1"/>
                </a:solidFill>
                <a:latin typeface="Arial Rounded MT Bold" pitchFamily="34" charset="0"/>
              </a:rPr>
              <a:t> Li la vi-m pou tout tan,</a:t>
            </a:r>
            <a:endParaRPr lang="en-US" sz="4000" dirty="0" smtClean="0">
              <a:solidFill>
                <a:schemeClr val="tx1"/>
              </a:solidFill>
              <a:latin typeface="Arial Rounded MT Bold" pitchFamily="34" charset="0"/>
            </a:endParaRPr>
          </a:p>
          <a:p>
            <a:pPr algn="ctr">
              <a:buNone/>
            </a:pPr>
            <a:r>
              <a:rPr lang="fr-FR" sz="4000" dirty="0" smtClean="0">
                <a:solidFill>
                  <a:schemeClr val="tx1"/>
                </a:solidFill>
                <a:latin typeface="Arial Rounded MT Bold" pitchFamily="34" charset="0"/>
              </a:rPr>
              <a:t>Li te </a:t>
            </a:r>
            <a:r>
              <a:rPr lang="fr-FR" sz="4000" dirty="0" err="1" smtClean="0">
                <a:solidFill>
                  <a:schemeClr val="tx1"/>
                </a:solidFill>
                <a:latin typeface="Arial Rounded MT Bold" pitchFamily="34" charset="0"/>
              </a:rPr>
              <a:t>gingnin</a:t>
            </a:r>
            <a:r>
              <a:rPr lang="fr-FR" sz="4000" dirty="0" smtClean="0">
                <a:solidFill>
                  <a:schemeClr val="tx1"/>
                </a:solidFill>
                <a:latin typeface="Arial Rounded MT Bold" pitchFamily="34" charset="0"/>
              </a:rPr>
              <a:t>-m </a:t>
            </a:r>
            <a:r>
              <a:rPr lang="fr-FR" sz="4000" dirty="0" err="1" smtClean="0">
                <a:solidFill>
                  <a:schemeClr val="tx1"/>
                </a:solidFill>
                <a:latin typeface="Arial Rounded MT Bold" pitchFamily="34" charset="0"/>
              </a:rPr>
              <a:t>pa</a:t>
            </a:r>
            <a:r>
              <a:rPr lang="fr-FR" sz="4000" dirty="0" smtClean="0">
                <a:solidFill>
                  <a:schemeClr val="tx1"/>
                </a:solidFill>
                <a:latin typeface="Arial Rounded MT Bold" pitchFamily="34" charset="0"/>
              </a:rPr>
              <a:t> la gras</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400" dirty="0" smtClean="0">
                <a:solidFill>
                  <a:srgbClr val="C00000"/>
                </a:solidFill>
                <a:latin typeface="Arial Rounded MT Bold" pitchFamily="34" charset="0"/>
              </a:rPr>
              <a:t>2</a:t>
            </a:r>
            <a:endParaRPr lang="en-US" sz="4400" dirty="0" smtClean="0">
              <a:solidFill>
                <a:srgbClr val="C00000"/>
              </a:solidFill>
              <a:latin typeface="Arial Rounded MT Bold" pitchFamily="34" charset="0"/>
            </a:endParaRPr>
          </a:p>
          <a:p>
            <a:pPr algn="ctr">
              <a:buNone/>
            </a:pPr>
            <a:r>
              <a:rPr lang="fr-FR" sz="4400" dirty="0" smtClean="0">
                <a:latin typeface="Arial Rounded MT Bold" pitchFamily="34" charset="0"/>
              </a:rPr>
              <a:t>Sou </a:t>
            </a:r>
            <a:r>
              <a:rPr lang="fr-FR" sz="4400" dirty="0" err="1" smtClean="0">
                <a:latin typeface="Arial Rounded MT Bold" pitchFamily="34" charset="0"/>
              </a:rPr>
              <a:t>montagn</a:t>
            </a:r>
            <a:r>
              <a:rPr lang="fr-FR" sz="4400" dirty="0" smtClean="0">
                <a:latin typeface="Arial Rounded MT Bold" pitchFamily="34" charset="0"/>
              </a:rPr>
              <a:t> la </a:t>
            </a:r>
            <a:r>
              <a:rPr lang="fr-FR" sz="4400" dirty="0" err="1" smtClean="0">
                <a:latin typeface="Arial Rounded MT Bold" pitchFamily="34" charset="0"/>
              </a:rPr>
              <a:t>mouin</a:t>
            </a:r>
            <a:r>
              <a:rPr lang="fr-FR" sz="4400" dirty="0" smtClean="0">
                <a:latin typeface="Arial Rounded MT Bold" pitchFamily="34" charset="0"/>
              </a:rPr>
              <a:t> te </a:t>
            </a:r>
            <a:r>
              <a:rPr lang="fr-FR" sz="4400" dirty="0" err="1" smtClean="0">
                <a:latin typeface="Arial Rounded MT Bold" pitchFamily="34" charset="0"/>
              </a:rPr>
              <a:t>ouè</a:t>
            </a:r>
            <a:r>
              <a:rPr lang="fr-FR" sz="4400" dirty="0" smtClean="0">
                <a:latin typeface="Arial Rounded MT Bold" pitchFamily="34" charset="0"/>
              </a:rPr>
              <a:t> Li ;</a:t>
            </a:r>
            <a:endParaRPr lang="en-US" sz="4400" dirty="0" smtClean="0">
              <a:latin typeface="Arial Rounded MT Bold" pitchFamily="34" charset="0"/>
            </a:endParaRPr>
          </a:p>
          <a:p>
            <a:pPr algn="ctr">
              <a:buNone/>
            </a:pPr>
            <a:r>
              <a:rPr lang="fr-FR" sz="4400" dirty="0" smtClean="0">
                <a:latin typeface="Arial Rounded MT Bold" pitchFamily="34" charset="0"/>
              </a:rPr>
              <a:t>Kris , </a:t>
            </a:r>
            <a:r>
              <a:rPr lang="fr-FR" sz="4400" dirty="0" err="1" smtClean="0">
                <a:latin typeface="Arial Rounded MT Bold" pitchFamily="34" charset="0"/>
              </a:rPr>
              <a:t>Konsolatè</a:t>
            </a:r>
            <a:r>
              <a:rPr lang="fr-FR" sz="4400" dirty="0" smtClean="0">
                <a:latin typeface="Arial Rounded MT Bold" pitchFamily="34" charset="0"/>
              </a:rPr>
              <a:t>, </a:t>
            </a:r>
            <a:r>
              <a:rPr lang="fr-FR" sz="4400" dirty="0" err="1" smtClean="0">
                <a:latin typeface="Arial Rounded MT Bold" pitchFamily="34" charset="0"/>
              </a:rPr>
              <a:t>Zanmi</a:t>
            </a:r>
            <a:r>
              <a:rPr lang="fr-FR" sz="4400" dirty="0" smtClean="0">
                <a:latin typeface="Arial Rounded MT Bold" pitchFamily="34" charset="0"/>
              </a:rPr>
              <a:t> ;</a:t>
            </a:r>
            <a:endParaRPr lang="en-US" sz="4400" dirty="0" smtClean="0">
              <a:latin typeface="Arial Rounded MT Bold" pitchFamily="34" charset="0"/>
            </a:endParaRPr>
          </a:p>
          <a:p>
            <a:pPr algn="ctr">
              <a:buNone/>
            </a:pPr>
            <a:r>
              <a:rPr lang="fr-FR" sz="4400" dirty="0" smtClean="0">
                <a:latin typeface="Arial Rounded MT Bold" pitchFamily="34" charset="0"/>
              </a:rPr>
              <a:t>La </a:t>
            </a:r>
            <a:r>
              <a:rPr lang="fr-FR" sz="4400" dirty="0" err="1" smtClean="0">
                <a:latin typeface="Arial Rounded MT Bold" pitchFamily="34" charset="0"/>
              </a:rPr>
              <a:t>gloua</a:t>
            </a:r>
            <a:r>
              <a:rPr lang="fr-FR" sz="4400" dirty="0" smtClean="0">
                <a:latin typeface="Arial Rounded MT Bold" pitchFamily="34" charset="0"/>
              </a:rPr>
              <a:t> </a:t>
            </a:r>
            <a:r>
              <a:rPr lang="fr-FR" sz="4400" dirty="0" err="1" smtClean="0">
                <a:latin typeface="Arial Rounded MT Bold" pitchFamily="34" charset="0"/>
              </a:rPr>
              <a:t>vizion</a:t>
            </a:r>
            <a:r>
              <a:rPr lang="fr-FR" sz="4400" dirty="0" smtClean="0">
                <a:latin typeface="Arial Rounded MT Bold" pitchFamily="34" charset="0"/>
              </a:rPr>
              <a:t> sa va </a:t>
            </a:r>
            <a:r>
              <a:rPr lang="fr-FR" sz="4400" dirty="0" err="1" smtClean="0">
                <a:latin typeface="Arial Rounded MT Bold" pitchFamily="34" charset="0"/>
              </a:rPr>
              <a:t>rete</a:t>
            </a:r>
            <a:endParaRPr lang="en-US" sz="4400" dirty="0" smtClean="0">
              <a:latin typeface="Arial Rounded MT Bold" pitchFamily="34" charset="0"/>
            </a:endParaRPr>
          </a:p>
          <a:p>
            <a:pPr algn="ctr">
              <a:buNone/>
            </a:pPr>
            <a:r>
              <a:rPr lang="fr-FR" sz="4400" dirty="0" err="1" smtClean="0">
                <a:latin typeface="Arial Rounded MT Bold" pitchFamily="34" charset="0"/>
              </a:rPr>
              <a:t>Jouk</a:t>
            </a:r>
            <a:r>
              <a:rPr lang="fr-FR" sz="4400" dirty="0" smtClean="0">
                <a:latin typeface="Arial Rounded MT Bold" pitchFamily="34" charset="0"/>
              </a:rPr>
              <a:t> tan la vi </a:t>
            </a:r>
            <a:r>
              <a:rPr lang="fr-FR" sz="4400" dirty="0" err="1" smtClean="0">
                <a:latin typeface="Arial Rounded MT Bold" pitchFamily="34" charset="0"/>
              </a:rPr>
              <a:t>mouin</a:t>
            </a:r>
            <a:r>
              <a:rPr lang="fr-FR" sz="4400" dirty="0" smtClean="0">
                <a:latin typeface="Arial Rounded MT Bold" pitchFamily="34" charset="0"/>
              </a:rPr>
              <a:t> fini</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2000" dirty="0" err="1" smtClean="0">
                <a:solidFill>
                  <a:srgbClr val="C00000"/>
                </a:solidFill>
                <a:latin typeface="Arial Rounded MT Bold" pitchFamily="34" charset="0"/>
              </a:rPr>
              <a:t>Ke</a:t>
            </a:r>
            <a:endParaRPr lang="en-US" sz="2000" dirty="0" smtClean="0">
              <a:solidFill>
                <a:srgbClr val="C00000"/>
              </a:solidFill>
              <a:latin typeface="Arial Rounded MT Bold" pitchFamily="34" charset="0"/>
            </a:endParaRPr>
          </a:p>
          <a:p>
            <a:pPr algn="ctr">
              <a:buNone/>
            </a:pP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te </a:t>
            </a:r>
            <a:r>
              <a:rPr lang="fr-FR" sz="4000" dirty="0" err="1" smtClean="0">
                <a:solidFill>
                  <a:srgbClr val="0000CC"/>
                </a:solidFill>
                <a:latin typeface="Arial Rounded MT Bold" pitchFamily="34" charset="0"/>
              </a:rPr>
              <a:t>ouè</a:t>
            </a:r>
            <a:r>
              <a:rPr lang="fr-FR" sz="4000" dirty="0" smtClean="0">
                <a:solidFill>
                  <a:srgbClr val="0000CC"/>
                </a:solidFill>
                <a:latin typeface="Arial Rounded MT Bold" pitchFamily="34" charset="0"/>
              </a:rPr>
              <a:t> Li, </a:t>
            </a: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konnin</a:t>
            </a:r>
            <a:r>
              <a:rPr lang="fr-FR" sz="4000" dirty="0" smtClean="0">
                <a:solidFill>
                  <a:srgbClr val="0000CC"/>
                </a:solidFill>
                <a:latin typeface="Arial Rounded MT Bold" pitchFamily="34" charset="0"/>
              </a:rPr>
              <a:t> Li !</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Li </a:t>
            </a:r>
            <a:r>
              <a:rPr lang="fr-FR" sz="4000" dirty="0" err="1" smtClean="0">
                <a:solidFill>
                  <a:srgbClr val="0000CC"/>
                </a:solidFill>
                <a:latin typeface="Arial Rounded MT Bold" pitchFamily="34" charset="0"/>
              </a:rPr>
              <a:t>fè</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mache</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avè</a:t>
            </a:r>
            <a:r>
              <a:rPr lang="fr-FR" sz="4000" dirty="0" smtClean="0">
                <a:solidFill>
                  <a:srgbClr val="0000CC"/>
                </a:solidFill>
                <a:latin typeface="Arial Rounded MT Bold" pitchFamily="34" charset="0"/>
              </a:rPr>
              <a:t>-l</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E Li </a:t>
            </a:r>
            <a:r>
              <a:rPr lang="fr-FR" sz="4000" dirty="0" err="1" smtClean="0">
                <a:solidFill>
                  <a:srgbClr val="0000CC"/>
                </a:solidFill>
                <a:latin typeface="Arial Rounded MT Bold" pitchFamily="34" charset="0"/>
              </a:rPr>
              <a:t>fè</a:t>
            </a:r>
            <a:r>
              <a:rPr lang="fr-FR" sz="4000" dirty="0" smtClean="0">
                <a:solidFill>
                  <a:srgbClr val="0000CC"/>
                </a:solidFill>
                <a:latin typeface="Arial Rounded MT Bold" pitchFamily="34" charset="0"/>
              </a:rPr>
              <a:t>-m </a:t>
            </a:r>
            <a:r>
              <a:rPr lang="fr-FR" sz="4000" dirty="0" err="1" smtClean="0">
                <a:solidFill>
                  <a:srgbClr val="0000CC"/>
                </a:solidFill>
                <a:latin typeface="Arial Rounded MT Bold" pitchFamily="34" charset="0"/>
              </a:rPr>
              <a:t>kado</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prezans</a:t>
            </a:r>
            <a:r>
              <a:rPr lang="fr-FR" sz="4000" dirty="0" smtClean="0">
                <a:solidFill>
                  <a:srgbClr val="0000CC"/>
                </a:solidFill>
                <a:latin typeface="Arial Rounded MT Bold" pitchFamily="34" charset="0"/>
              </a:rPr>
              <a:t> Li</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Se gnou </a:t>
            </a:r>
            <a:r>
              <a:rPr lang="fr-FR" sz="4000" dirty="0" err="1" smtClean="0">
                <a:solidFill>
                  <a:srgbClr val="0000CC"/>
                </a:solidFill>
                <a:latin typeface="Arial Rounded MT Bold" pitchFamily="34" charset="0"/>
              </a:rPr>
              <a:t>kado</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etènel</a:t>
            </a:r>
            <a:r>
              <a:rPr lang="fr-FR"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a:p>
            <a:pPr algn="ctr">
              <a:buNone/>
            </a:pPr>
            <a:r>
              <a:rPr lang="fr-FR" sz="4000" dirty="0" err="1" smtClean="0">
                <a:solidFill>
                  <a:srgbClr val="0000CC"/>
                </a:solidFill>
                <a:latin typeface="Arial Rounded MT Bold" pitchFamily="34" charset="0"/>
              </a:rPr>
              <a:t>Ki</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gran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gloua</a:t>
            </a:r>
            <a:r>
              <a:rPr lang="fr-FR" sz="4000" dirty="0" smtClean="0">
                <a:solidFill>
                  <a:srgbClr val="0000CC"/>
                </a:solidFill>
                <a:latin typeface="Arial Rounded MT Bold" pitchFamily="34" charset="0"/>
              </a:rPr>
              <a:t>, divin </a:t>
            </a:r>
            <a:r>
              <a:rPr lang="fr-FR" sz="4000" dirty="0" err="1" smtClean="0">
                <a:solidFill>
                  <a:srgbClr val="0000CC"/>
                </a:solidFill>
                <a:latin typeface="Arial Rounded MT Bold" pitchFamily="34" charset="0"/>
              </a:rPr>
              <a:t>prezans</a:t>
            </a:r>
            <a:r>
              <a:rPr lang="fr-FR" sz="4000" dirty="0" smtClean="0">
                <a:solidFill>
                  <a:srgbClr val="0000CC"/>
                </a:solidFill>
                <a:latin typeface="Arial Rounded MT Bold" pitchFamily="34" charset="0"/>
              </a:rPr>
              <a:t> Li,</a:t>
            </a:r>
            <a:endParaRPr lang="en-US" sz="4000" dirty="0" smtClean="0">
              <a:solidFill>
                <a:srgbClr val="0000CC"/>
              </a:solidFill>
              <a:latin typeface="Arial Rounded MT Bold" pitchFamily="34" charset="0"/>
            </a:endParaRPr>
          </a:p>
          <a:p>
            <a:pPr algn="ctr">
              <a:buNone/>
            </a:pPr>
            <a:r>
              <a:rPr lang="fr-FR" sz="4000" dirty="0" err="1" smtClean="0">
                <a:solidFill>
                  <a:srgbClr val="0000CC"/>
                </a:solidFill>
                <a:latin typeface="Arial Rounded MT Bold" pitchFamily="34" charset="0"/>
              </a:rPr>
              <a:t>Ki</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gran</a:t>
            </a:r>
            <a:r>
              <a:rPr lang="fr-FR" sz="4000" dirty="0" smtClean="0">
                <a:solidFill>
                  <a:srgbClr val="0000CC"/>
                </a:solidFill>
                <a:latin typeface="Arial Rounded MT Bold" pitchFamily="34" charset="0"/>
              </a:rPr>
              <a:t> joua, </a:t>
            </a:r>
            <a:r>
              <a:rPr lang="fr-FR" sz="4000" dirty="0" err="1" smtClean="0">
                <a:solidFill>
                  <a:srgbClr val="0000CC"/>
                </a:solidFill>
                <a:latin typeface="Arial Rounded MT Bold" pitchFamily="34" charset="0"/>
              </a:rPr>
              <a:t>ouè</a:t>
            </a:r>
            <a:r>
              <a:rPr lang="fr-FR" sz="4000" dirty="0" smtClean="0">
                <a:solidFill>
                  <a:srgbClr val="0000CC"/>
                </a:solidFill>
                <a:latin typeface="Arial Rounded MT Bold" pitchFamily="34" charset="0"/>
              </a:rPr>
              <a:t>-L </a:t>
            </a:r>
            <a:r>
              <a:rPr lang="fr-FR" sz="4000" dirty="0" err="1" smtClean="0">
                <a:solidFill>
                  <a:srgbClr val="0000CC"/>
                </a:solidFill>
                <a:latin typeface="Arial Rounded MT Bold" pitchFamily="34" charset="0"/>
              </a:rPr>
              <a:t>fas</a:t>
            </a:r>
            <a:r>
              <a:rPr lang="fr-FR" sz="4000" dirty="0" smtClean="0">
                <a:solidFill>
                  <a:srgbClr val="0000CC"/>
                </a:solidFill>
                <a:latin typeface="Arial Rounded MT Bold" pitchFamily="34" charset="0"/>
              </a:rPr>
              <a:t> a </a:t>
            </a:r>
            <a:r>
              <a:rPr lang="fr-FR" sz="4000" dirty="0" err="1" smtClean="0">
                <a:solidFill>
                  <a:srgbClr val="0000CC"/>
                </a:solidFill>
                <a:latin typeface="Arial Rounded MT Bold" pitchFamily="34" charset="0"/>
              </a:rPr>
              <a:t>fas</a:t>
            </a:r>
            <a:r>
              <a:rPr lang="fr-FR" sz="4000" dirty="0" smtClean="0">
                <a:solidFill>
                  <a:srgbClr val="0000CC"/>
                </a:solidFill>
                <a:latin typeface="Arial Rounded MT Bold" pitchFamily="34" charset="0"/>
              </a:rPr>
              <a:t> !</a:t>
            </a:r>
            <a:endParaRPr lang="en-US" sz="4000" dirty="0" smtClean="0">
              <a:solidFill>
                <a:srgbClr val="0000CC"/>
              </a:solidFill>
              <a:latin typeface="Arial Rounded MT Bold" pitchFamily="34" charset="0"/>
            </a:endParaRPr>
          </a:p>
          <a:p>
            <a:pPr algn="ctr">
              <a:buNone/>
            </a:pPr>
            <a:r>
              <a:rPr lang="fr-FR" sz="4000" dirty="0" err="1" smtClean="0">
                <a:solidFill>
                  <a:schemeClr val="tx1"/>
                </a:solidFill>
                <a:latin typeface="Arial Rounded MT Bold" pitchFamily="34" charset="0"/>
              </a:rPr>
              <a:t>Mouin</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ba</a:t>
            </a:r>
            <a:r>
              <a:rPr lang="fr-FR" sz="4000" dirty="0" smtClean="0">
                <a:solidFill>
                  <a:schemeClr val="tx1"/>
                </a:solidFill>
                <a:latin typeface="Arial Rounded MT Bold" pitchFamily="34" charset="0"/>
              </a:rPr>
              <a:t> Li la vi-m pou tout tan,</a:t>
            </a:r>
            <a:endParaRPr lang="en-US" sz="4000" dirty="0" smtClean="0">
              <a:solidFill>
                <a:schemeClr val="tx1"/>
              </a:solidFill>
              <a:latin typeface="Arial Rounded MT Bold" pitchFamily="34" charset="0"/>
            </a:endParaRPr>
          </a:p>
          <a:p>
            <a:pPr algn="ctr">
              <a:buNone/>
            </a:pPr>
            <a:r>
              <a:rPr lang="fr-FR" sz="4000" dirty="0" smtClean="0">
                <a:solidFill>
                  <a:schemeClr val="tx1"/>
                </a:solidFill>
                <a:latin typeface="Arial Rounded MT Bold" pitchFamily="34" charset="0"/>
              </a:rPr>
              <a:t>Li te </a:t>
            </a:r>
            <a:r>
              <a:rPr lang="fr-FR" sz="4000" dirty="0" err="1" smtClean="0">
                <a:solidFill>
                  <a:schemeClr val="tx1"/>
                </a:solidFill>
                <a:latin typeface="Arial Rounded MT Bold" pitchFamily="34" charset="0"/>
              </a:rPr>
              <a:t>gingnin</a:t>
            </a:r>
            <a:r>
              <a:rPr lang="fr-FR" sz="4000" dirty="0" smtClean="0">
                <a:solidFill>
                  <a:schemeClr val="tx1"/>
                </a:solidFill>
                <a:latin typeface="Arial Rounded MT Bold" pitchFamily="34" charset="0"/>
              </a:rPr>
              <a:t>-m </a:t>
            </a:r>
            <a:r>
              <a:rPr lang="fr-FR" sz="4000" dirty="0" err="1" smtClean="0">
                <a:solidFill>
                  <a:schemeClr val="tx1"/>
                </a:solidFill>
                <a:latin typeface="Arial Rounded MT Bold" pitchFamily="34" charset="0"/>
              </a:rPr>
              <a:t>pa</a:t>
            </a:r>
            <a:r>
              <a:rPr lang="fr-FR" sz="4000" dirty="0" smtClean="0">
                <a:solidFill>
                  <a:schemeClr val="tx1"/>
                </a:solidFill>
                <a:latin typeface="Arial Rounded MT Bold" pitchFamily="34" charset="0"/>
              </a:rPr>
              <a:t> la gras</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400" dirty="0" smtClean="0">
                <a:solidFill>
                  <a:srgbClr val="C00000"/>
                </a:solidFill>
                <a:latin typeface="Arial Rounded MT Bold" pitchFamily="34" charset="0"/>
              </a:rPr>
              <a:t>3</a:t>
            </a:r>
            <a:endParaRPr lang="en-US" sz="4400" dirty="0" smtClean="0">
              <a:solidFill>
                <a:srgbClr val="C00000"/>
              </a:solidFill>
              <a:latin typeface="Arial Rounded MT Bold" pitchFamily="34" charset="0"/>
            </a:endParaRPr>
          </a:p>
          <a:p>
            <a:pPr algn="ctr">
              <a:buNone/>
            </a:pPr>
            <a:r>
              <a:rPr lang="fr-FR" sz="4400" dirty="0" smtClean="0">
                <a:latin typeface="Arial Rounded MT Bold" pitchFamily="34" charset="0"/>
              </a:rPr>
              <a:t>Nan tout </a:t>
            </a:r>
            <a:r>
              <a:rPr lang="fr-FR" sz="4400" dirty="0" err="1" smtClean="0">
                <a:latin typeface="Arial Rounded MT Bold" pitchFamily="34" charset="0"/>
              </a:rPr>
              <a:t>doulè</a:t>
            </a:r>
            <a:r>
              <a:rPr lang="fr-FR" sz="4400" dirty="0" smtClean="0">
                <a:latin typeface="Arial Rounded MT Bold" pitchFamily="34" charset="0"/>
              </a:rPr>
              <a:t> </a:t>
            </a:r>
            <a:r>
              <a:rPr lang="fr-FR" sz="4400" dirty="0" err="1" smtClean="0">
                <a:latin typeface="Arial Rounded MT Bold" pitchFamily="34" charset="0"/>
              </a:rPr>
              <a:t>ak</a:t>
            </a:r>
            <a:r>
              <a:rPr lang="fr-FR" sz="4400" dirty="0" smtClean="0">
                <a:latin typeface="Arial Rounded MT Bold" pitchFamily="34" charset="0"/>
              </a:rPr>
              <a:t> </a:t>
            </a:r>
            <a:r>
              <a:rPr lang="fr-FR" sz="4400" dirty="0" err="1" smtClean="0">
                <a:latin typeface="Arial Rounded MT Bold" pitchFamily="34" charset="0"/>
              </a:rPr>
              <a:t>feblès</a:t>
            </a:r>
            <a:r>
              <a:rPr lang="fr-FR" sz="4400" dirty="0" smtClean="0">
                <a:latin typeface="Arial Rounded MT Bold" pitchFamily="34" charset="0"/>
              </a:rPr>
              <a:t> </a:t>
            </a:r>
            <a:r>
              <a:rPr lang="fr-FR" sz="4400" dirty="0" err="1" smtClean="0">
                <a:latin typeface="Arial Rounded MT Bold" pitchFamily="34" charset="0"/>
              </a:rPr>
              <a:t>mouin</a:t>
            </a:r>
            <a:r>
              <a:rPr lang="fr-FR" sz="4400" dirty="0" smtClean="0">
                <a:latin typeface="Arial Rounded MT Bold" pitchFamily="34" charset="0"/>
              </a:rPr>
              <a:t>,</a:t>
            </a:r>
            <a:endParaRPr lang="en-US" sz="4400" dirty="0" smtClean="0">
              <a:latin typeface="Arial Rounded MT Bold" pitchFamily="34" charset="0"/>
            </a:endParaRPr>
          </a:p>
          <a:p>
            <a:pPr algn="ctr">
              <a:buNone/>
            </a:pPr>
            <a:r>
              <a:rPr lang="fr-FR" sz="4400" dirty="0" err="1" smtClean="0">
                <a:latin typeface="Arial Rounded MT Bold" pitchFamily="34" charset="0"/>
              </a:rPr>
              <a:t>Malgre</a:t>
            </a:r>
            <a:r>
              <a:rPr lang="fr-FR" sz="4400" dirty="0" smtClean="0">
                <a:latin typeface="Arial Rounded MT Bold" pitchFamily="34" charset="0"/>
              </a:rPr>
              <a:t> </a:t>
            </a:r>
            <a:r>
              <a:rPr lang="fr-FR" sz="4400" dirty="0" err="1" smtClean="0">
                <a:latin typeface="Arial Rounded MT Bold" pitchFamily="34" charset="0"/>
              </a:rPr>
              <a:t>kè</a:t>
            </a:r>
            <a:r>
              <a:rPr lang="fr-FR" sz="4400" dirty="0" smtClean="0">
                <a:latin typeface="Arial Rounded MT Bold" pitchFamily="34" charset="0"/>
              </a:rPr>
              <a:t>-m te </a:t>
            </a:r>
            <a:r>
              <a:rPr lang="fr-FR" sz="4400" dirty="0" err="1" smtClean="0">
                <a:latin typeface="Arial Rounded MT Bold" pitchFamily="34" charset="0"/>
              </a:rPr>
              <a:t>fi-n</a:t>
            </a:r>
            <a:r>
              <a:rPr lang="fr-FR" sz="4400" dirty="0" smtClean="0">
                <a:latin typeface="Arial Rounded MT Bold" pitchFamily="34" charset="0"/>
              </a:rPr>
              <a:t> </a:t>
            </a:r>
            <a:r>
              <a:rPr lang="fr-FR" sz="4400" dirty="0" err="1" smtClean="0">
                <a:latin typeface="Arial Rounded MT Bold" pitchFamily="34" charset="0"/>
              </a:rPr>
              <a:t>kraze</a:t>
            </a:r>
            <a:r>
              <a:rPr lang="fr-FR" sz="4400" dirty="0" smtClean="0">
                <a:latin typeface="Arial Rounded MT Bold" pitchFamily="34" charset="0"/>
              </a:rPr>
              <a:t>,</a:t>
            </a:r>
            <a:endParaRPr lang="en-US" sz="4400" dirty="0" smtClean="0">
              <a:latin typeface="Arial Rounded MT Bold" pitchFamily="34" charset="0"/>
            </a:endParaRPr>
          </a:p>
          <a:p>
            <a:pPr algn="ctr">
              <a:buNone/>
            </a:pPr>
            <a:r>
              <a:rPr lang="fr-FR" sz="4400" dirty="0" err="1" smtClean="0">
                <a:latin typeface="Arial Rounded MT Bold" pitchFamily="34" charset="0"/>
              </a:rPr>
              <a:t>Toujou</a:t>
            </a:r>
            <a:r>
              <a:rPr lang="fr-FR" sz="4400" dirty="0" smtClean="0">
                <a:latin typeface="Arial Rounded MT Bold" pitchFamily="34" charset="0"/>
              </a:rPr>
              <a:t> </a:t>
            </a:r>
            <a:r>
              <a:rPr lang="fr-FR" sz="4400" dirty="0" err="1" smtClean="0">
                <a:latin typeface="Arial Rounded MT Bold" pitchFamily="34" charset="0"/>
              </a:rPr>
              <a:t>mouin</a:t>
            </a:r>
            <a:r>
              <a:rPr lang="fr-FR" sz="4400" dirty="0" smtClean="0">
                <a:latin typeface="Arial Rounded MT Bold" pitchFamily="34" charset="0"/>
              </a:rPr>
              <a:t> </a:t>
            </a:r>
            <a:r>
              <a:rPr lang="fr-FR" sz="4400" dirty="0" err="1" smtClean="0">
                <a:latin typeface="Arial Rounded MT Bold" pitchFamily="34" charset="0"/>
              </a:rPr>
              <a:t>santi</a:t>
            </a:r>
            <a:r>
              <a:rPr lang="fr-FR" sz="4400" dirty="0" smtClean="0">
                <a:latin typeface="Arial Rounded MT Bold" pitchFamily="34" charset="0"/>
              </a:rPr>
              <a:t> </a:t>
            </a:r>
            <a:r>
              <a:rPr lang="fr-FR" sz="4400" dirty="0" err="1" smtClean="0">
                <a:latin typeface="Arial Rounded MT Bold" pitchFamily="34" charset="0"/>
              </a:rPr>
              <a:t>prezans</a:t>
            </a:r>
            <a:r>
              <a:rPr lang="fr-FR" sz="4400" dirty="0" smtClean="0">
                <a:latin typeface="Arial Rounded MT Bold" pitchFamily="34" charset="0"/>
              </a:rPr>
              <a:t> Li,</a:t>
            </a:r>
            <a:endParaRPr lang="en-US" sz="4400" dirty="0" smtClean="0">
              <a:latin typeface="Arial Rounded MT Bold" pitchFamily="34" charset="0"/>
            </a:endParaRPr>
          </a:p>
          <a:p>
            <a:pPr algn="ctr">
              <a:buNone/>
            </a:pPr>
            <a:r>
              <a:rPr lang="fr-FR" sz="4400" dirty="0" smtClean="0">
                <a:latin typeface="Arial Rounded MT Bold" pitchFamily="34" charset="0"/>
              </a:rPr>
              <a:t>Li te </a:t>
            </a:r>
            <a:r>
              <a:rPr lang="fr-FR" sz="4400" dirty="0" err="1" smtClean="0">
                <a:latin typeface="Arial Rounded MT Bold" pitchFamily="34" charset="0"/>
              </a:rPr>
              <a:t>ouete</a:t>
            </a:r>
            <a:r>
              <a:rPr lang="fr-FR" sz="4400" dirty="0" smtClean="0">
                <a:latin typeface="Arial Rounded MT Bold" pitchFamily="34" charset="0"/>
              </a:rPr>
              <a:t>-m nan </a:t>
            </a:r>
            <a:r>
              <a:rPr lang="fr-FR" sz="4400" dirty="0" err="1" smtClean="0">
                <a:latin typeface="Arial Rounded MT Bold" pitchFamily="34" charset="0"/>
              </a:rPr>
              <a:t>peche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2000" dirty="0" err="1" smtClean="0">
                <a:solidFill>
                  <a:srgbClr val="C00000"/>
                </a:solidFill>
                <a:latin typeface="Arial Rounded MT Bold" pitchFamily="34" charset="0"/>
              </a:rPr>
              <a:t>Ke</a:t>
            </a:r>
            <a:endParaRPr lang="en-US" sz="2000" dirty="0" smtClean="0">
              <a:solidFill>
                <a:srgbClr val="C00000"/>
              </a:solidFill>
              <a:latin typeface="Arial Rounded MT Bold" pitchFamily="34" charset="0"/>
            </a:endParaRPr>
          </a:p>
          <a:p>
            <a:pPr algn="ctr">
              <a:buNone/>
            </a:pP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te </a:t>
            </a:r>
            <a:r>
              <a:rPr lang="fr-FR" sz="4000" dirty="0" err="1" smtClean="0">
                <a:solidFill>
                  <a:srgbClr val="0000CC"/>
                </a:solidFill>
                <a:latin typeface="Arial Rounded MT Bold" pitchFamily="34" charset="0"/>
              </a:rPr>
              <a:t>ouè</a:t>
            </a:r>
            <a:r>
              <a:rPr lang="fr-FR" sz="4000" dirty="0" smtClean="0">
                <a:solidFill>
                  <a:srgbClr val="0000CC"/>
                </a:solidFill>
                <a:latin typeface="Arial Rounded MT Bold" pitchFamily="34" charset="0"/>
              </a:rPr>
              <a:t> Li, </a:t>
            </a: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konnin</a:t>
            </a:r>
            <a:r>
              <a:rPr lang="fr-FR" sz="4000" dirty="0" smtClean="0">
                <a:solidFill>
                  <a:srgbClr val="0000CC"/>
                </a:solidFill>
                <a:latin typeface="Arial Rounded MT Bold" pitchFamily="34" charset="0"/>
              </a:rPr>
              <a:t> Li !</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Li </a:t>
            </a:r>
            <a:r>
              <a:rPr lang="fr-FR" sz="4000" dirty="0" err="1" smtClean="0">
                <a:solidFill>
                  <a:srgbClr val="0000CC"/>
                </a:solidFill>
                <a:latin typeface="Arial Rounded MT Bold" pitchFamily="34" charset="0"/>
              </a:rPr>
              <a:t>fè</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mache</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avè</a:t>
            </a:r>
            <a:r>
              <a:rPr lang="fr-FR" sz="4000" dirty="0" smtClean="0">
                <a:solidFill>
                  <a:srgbClr val="0000CC"/>
                </a:solidFill>
                <a:latin typeface="Arial Rounded MT Bold" pitchFamily="34" charset="0"/>
              </a:rPr>
              <a:t>-l</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E Li </a:t>
            </a:r>
            <a:r>
              <a:rPr lang="fr-FR" sz="4000" dirty="0" err="1" smtClean="0">
                <a:solidFill>
                  <a:srgbClr val="0000CC"/>
                </a:solidFill>
                <a:latin typeface="Arial Rounded MT Bold" pitchFamily="34" charset="0"/>
              </a:rPr>
              <a:t>fè</a:t>
            </a:r>
            <a:r>
              <a:rPr lang="fr-FR" sz="4000" dirty="0" smtClean="0">
                <a:solidFill>
                  <a:srgbClr val="0000CC"/>
                </a:solidFill>
                <a:latin typeface="Arial Rounded MT Bold" pitchFamily="34" charset="0"/>
              </a:rPr>
              <a:t>-m </a:t>
            </a:r>
            <a:r>
              <a:rPr lang="fr-FR" sz="4000" dirty="0" err="1" smtClean="0">
                <a:solidFill>
                  <a:srgbClr val="0000CC"/>
                </a:solidFill>
                <a:latin typeface="Arial Rounded MT Bold" pitchFamily="34" charset="0"/>
              </a:rPr>
              <a:t>kado</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prezans</a:t>
            </a:r>
            <a:r>
              <a:rPr lang="fr-FR" sz="4000" dirty="0" smtClean="0">
                <a:solidFill>
                  <a:srgbClr val="0000CC"/>
                </a:solidFill>
                <a:latin typeface="Arial Rounded MT Bold" pitchFamily="34" charset="0"/>
              </a:rPr>
              <a:t> Li</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Se gnou </a:t>
            </a:r>
            <a:r>
              <a:rPr lang="fr-FR" sz="4000" dirty="0" err="1" smtClean="0">
                <a:solidFill>
                  <a:srgbClr val="0000CC"/>
                </a:solidFill>
                <a:latin typeface="Arial Rounded MT Bold" pitchFamily="34" charset="0"/>
              </a:rPr>
              <a:t>kado</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etènel</a:t>
            </a:r>
            <a:r>
              <a:rPr lang="fr-FR"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a:p>
            <a:pPr algn="ctr">
              <a:buNone/>
            </a:pPr>
            <a:r>
              <a:rPr lang="fr-FR" sz="4000" dirty="0" err="1" smtClean="0">
                <a:solidFill>
                  <a:srgbClr val="0000CC"/>
                </a:solidFill>
                <a:latin typeface="Arial Rounded MT Bold" pitchFamily="34" charset="0"/>
              </a:rPr>
              <a:t>Ki</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gran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gloua</a:t>
            </a:r>
            <a:r>
              <a:rPr lang="fr-FR" sz="4000" dirty="0" smtClean="0">
                <a:solidFill>
                  <a:srgbClr val="0000CC"/>
                </a:solidFill>
                <a:latin typeface="Arial Rounded MT Bold" pitchFamily="34" charset="0"/>
              </a:rPr>
              <a:t>, divin </a:t>
            </a:r>
            <a:r>
              <a:rPr lang="fr-FR" sz="4000" dirty="0" err="1" smtClean="0">
                <a:solidFill>
                  <a:srgbClr val="0000CC"/>
                </a:solidFill>
                <a:latin typeface="Arial Rounded MT Bold" pitchFamily="34" charset="0"/>
              </a:rPr>
              <a:t>prezans</a:t>
            </a:r>
            <a:r>
              <a:rPr lang="fr-FR" sz="4000" dirty="0" smtClean="0">
                <a:solidFill>
                  <a:srgbClr val="0000CC"/>
                </a:solidFill>
                <a:latin typeface="Arial Rounded MT Bold" pitchFamily="34" charset="0"/>
              </a:rPr>
              <a:t> Li,</a:t>
            </a:r>
            <a:endParaRPr lang="en-US" sz="4000" dirty="0" smtClean="0">
              <a:solidFill>
                <a:srgbClr val="0000CC"/>
              </a:solidFill>
              <a:latin typeface="Arial Rounded MT Bold" pitchFamily="34" charset="0"/>
            </a:endParaRPr>
          </a:p>
          <a:p>
            <a:pPr algn="ctr">
              <a:buNone/>
            </a:pPr>
            <a:r>
              <a:rPr lang="fr-FR" sz="4000" dirty="0" err="1" smtClean="0">
                <a:solidFill>
                  <a:srgbClr val="0000CC"/>
                </a:solidFill>
                <a:latin typeface="Arial Rounded MT Bold" pitchFamily="34" charset="0"/>
              </a:rPr>
              <a:t>Ki</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gran</a:t>
            </a:r>
            <a:r>
              <a:rPr lang="fr-FR" sz="4000" dirty="0" smtClean="0">
                <a:solidFill>
                  <a:srgbClr val="0000CC"/>
                </a:solidFill>
                <a:latin typeface="Arial Rounded MT Bold" pitchFamily="34" charset="0"/>
              </a:rPr>
              <a:t> joua, </a:t>
            </a:r>
            <a:r>
              <a:rPr lang="fr-FR" sz="4000" dirty="0" err="1" smtClean="0">
                <a:solidFill>
                  <a:srgbClr val="0000CC"/>
                </a:solidFill>
                <a:latin typeface="Arial Rounded MT Bold" pitchFamily="34" charset="0"/>
              </a:rPr>
              <a:t>ouè</a:t>
            </a:r>
            <a:r>
              <a:rPr lang="fr-FR" sz="4000" dirty="0" smtClean="0">
                <a:solidFill>
                  <a:srgbClr val="0000CC"/>
                </a:solidFill>
                <a:latin typeface="Arial Rounded MT Bold" pitchFamily="34" charset="0"/>
              </a:rPr>
              <a:t>-L </a:t>
            </a:r>
            <a:r>
              <a:rPr lang="fr-FR" sz="4000" dirty="0" err="1" smtClean="0">
                <a:solidFill>
                  <a:srgbClr val="0000CC"/>
                </a:solidFill>
                <a:latin typeface="Arial Rounded MT Bold" pitchFamily="34" charset="0"/>
              </a:rPr>
              <a:t>fas</a:t>
            </a:r>
            <a:r>
              <a:rPr lang="fr-FR" sz="4000" dirty="0" smtClean="0">
                <a:solidFill>
                  <a:srgbClr val="0000CC"/>
                </a:solidFill>
                <a:latin typeface="Arial Rounded MT Bold" pitchFamily="34" charset="0"/>
              </a:rPr>
              <a:t> a </a:t>
            </a:r>
            <a:r>
              <a:rPr lang="fr-FR" sz="4000" dirty="0" err="1" smtClean="0">
                <a:solidFill>
                  <a:srgbClr val="0000CC"/>
                </a:solidFill>
                <a:latin typeface="Arial Rounded MT Bold" pitchFamily="34" charset="0"/>
              </a:rPr>
              <a:t>fas</a:t>
            </a:r>
            <a:r>
              <a:rPr lang="fr-FR" sz="4000" dirty="0" smtClean="0">
                <a:solidFill>
                  <a:srgbClr val="0000CC"/>
                </a:solidFill>
                <a:latin typeface="Arial Rounded MT Bold" pitchFamily="34" charset="0"/>
              </a:rPr>
              <a:t> !</a:t>
            </a:r>
            <a:endParaRPr lang="en-US" sz="4000" dirty="0" smtClean="0">
              <a:solidFill>
                <a:srgbClr val="0000CC"/>
              </a:solidFill>
              <a:latin typeface="Arial Rounded MT Bold" pitchFamily="34" charset="0"/>
            </a:endParaRPr>
          </a:p>
          <a:p>
            <a:pPr algn="ctr">
              <a:buNone/>
            </a:pPr>
            <a:r>
              <a:rPr lang="fr-FR" sz="4000" dirty="0" err="1" smtClean="0">
                <a:solidFill>
                  <a:schemeClr val="tx1"/>
                </a:solidFill>
                <a:latin typeface="Arial Rounded MT Bold" pitchFamily="34" charset="0"/>
              </a:rPr>
              <a:t>Mouin</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ba</a:t>
            </a:r>
            <a:r>
              <a:rPr lang="fr-FR" sz="4000" dirty="0" smtClean="0">
                <a:solidFill>
                  <a:schemeClr val="tx1"/>
                </a:solidFill>
                <a:latin typeface="Arial Rounded MT Bold" pitchFamily="34" charset="0"/>
              </a:rPr>
              <a:t> Li la vi-m pou tout tan,</a:t>
            </a:r>
            <a:endParaRPr lang="en-US" sz="4000" dirty="0" smtClean="0">
              <a:solidFill>
                <a:schemeClr val="tx1"/>
              </a:solidFill>
              <a:latin typeface="Arial Rounded MT Bold" pitchFamily="34" charset="0"/>
            </a:endParaRPr>
          </a:p>
          <a:p>
            <a:pPr algn="ctr">
              <a:buNone/>
            </a:pPr>
            <a:r>
              <a:rPr lang="fr-FR" sz="4000" dirty="0" smtClean="0">
                <a:solidFill>
                  <a:schemeClr val="tx1"/>
                </a:solidFill>
                <a:latin typeface="Arial Rounded MT Bold" pitchFamily="34" charset="0"/>
              </a:rPr>
              <a:t>Li te </a:t>
            </a:r>
            <a:r>
              <a:rPr lang="fr-FR" sz="4000" dirty="0" err="1" smtClean="0">
                <a:solidFill>
                  <a:schemeClr val="tx1"/>
                </a:solidFill>
                <a:latin typeface="Arial Rounded MT Bold" pitchFamily="34" charset="0"/>
              </a:rPr>
              <a:t>gingnin</a:t>
            </a:r>
            <a:r>
              <a:rPr lang="fr-FR" sz="4000" dirty="0" smtClean="0">
                <a:solidFill>
                  <a:schemeClr val="tx1"/>
                </a:solidFill>
                <a:latin typeface="Arial Rounded MT Bold" pitchFamily="34" charset="0"/>
              </a:rPr>
              <a:t>-m </a:t>
            </a:r>
            <a:r>
              <a:rPr lang="fr-FR" sz="4000" dirty="0" err="1" smtClean="0">
                <a:solidFill>
                  <a:schemeClr val="tx1"/>
                </a:solidFill>
                <a:latin typeface="Arial Rounded MT Bold" pitchFamily="34" charset="0"/>
              </a:rPr>
              <a:t>pa</a:t>
            </a:r>
            <a:r>
              <a:rPr lang="fr-FR" sz="4000" dirty="0" smtClean="0">
                <a:solidFill>
                  <a:schemeClr val="tx1"/>
                </a:solidFill>
                <a:latin typeface="Arial Rounded MT Bold" pitchFamily="34" charset="0"/>
              </a:rPr>
              <a:t> la gras</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400" dirty="0" smtClean="0">
                <a:solidFill>
                  <a:srgbClr val="C00000"/>
                </a:solidFill>
                <a:latin typeface="Arial Rounded MT Bold" pitchFamily="34" charset="0"/>
              </a:rPr>
              <a:t>4</a:t>
            </a:r>
            <a:endParaRPr lang="en-US" sz="4400" dirty="0" smtClean="0">
              <a:solidFill>
                <a:srgbClr val="C00000"/>
              </a:solidFill>
              <a:latin typeface="Arial Rounded MT Bold" pitchFamily="34" charset="0"/>
            </a:endParaRPr>
          </a:p>
          <a:p>
            <a:pPr algn="ctr">
              <a:buNone/>
            </a:pPr>
            <a:r>
              <a:rPr lang="fr-FR" sz="4400" dirty="0" smtClean="0">
                <a:latin typeface="Arial Rounded MT Bold" pitchFamily="34" charset="0"/>
              </a:rPr>
              <a:t>Nan </a:t>
            </a:r>
            <a:r>
              <a:rPr lang="fr-FR" sz="4400" dirty="0" err="1" smtClean="0">
                <a:latin typeface="Arial Rounded MT Bold" pitchFamily="34" charset="0"/>
              </a:rPr>
              <a:t>tenèb</a:t>
            </a:r>
            <a:r>
              <a:rPr lang="fr-FR" sz="4400" dirty="0" smtClean="0">
                <a:latin typeface="Arial Rounded MT Bold" pitchFamily="34" charset="0"/>
              </a:rPr>
              <a:t> la nan </a:t>
            </a:r>
            <a:r>
              <a:rPr lang="fr-FR" sz="4400" dirty="0" err="1" smtClean="0">
                <a:latin typeface="Arial Rounded MT Bold" pitchFamily="34" charset="0"/>
              </a:rPr>
              <a:t>lombraj</a:t>
            </a:r>
            <a:r>
              <a:rPr lang="fr-FR" sz="4400" dirty="0" smtClean="0">
                <a:latin typeface="Arial Rounded MT Bold" pitchFamily="34" charset="0"/>
              </a:rPr>
              <a:t>-la</a:t>
            </a:r>
            <a:endParaRPr lang="en-US" sz="4400" dirty="0" smtClean="0">
              <a:latin typeface="Arial Rounded MT Bold" pitchFamily="34" charset="0"/>
            </a:endParaRPr>
          </a:p>
          <a:p>
            <a:pPr algn="ctr">
              <a:buNone/>
            </a:pPr>
            <a:r>
              <a:rPr lang="fr-FR" sz="4400" dirty="0" err="1" smtClean="0">
                <a:latin typeface="Arial Rounded MT Bold" pitchFamily="34" charset="0"/>
              </a:rPr>
              <a:t>Ak</a:t>
            </a:r>
            <a:r>
              <a:rPr lang="fr-FR" sz="4400" dirty="0" smtClean="0">
                <a:latin typeface="Arial Rounded MT Bold" pitchFamily="34" charset="0"/>
              </a:rPr>
              <a:t> </a:t>
            </a:r>
            <a:r>
              <a:rPr lang="fr-FR" sz="4400" dirty="0" err="1" smtClean="0">
                <a:latin typeface="Arial Rounded MT Bold" pitchFamily="34" charset="0"/>
              </a:rPr>
              <a:t>Sovè</a:t>
            </a:r>
            <a:r>
              <a:rPr lang="fr-FR" sz="4400" dirty="0" smtClean="0">
                <a:latin typeface="Arial Rounded MT Bold" pitchFamily="34" charset="0"/>
              </a:rPr>
              <a:t> la </a:t>
            </a:r>
            <a:r>
              <a:rPr lang="fr-FR" sz="4400" dirty="0" err="1" smtClean="0">
                <a:latin typeface="Arial Rounded MT Bold" pitchFamily="34" charset="0"/>
              </a:rPr>
              <a:t>mouin</a:t>
            </a:r>
            <a:r>
              <a:rPr lang="fr-FR" sz="4400" dirty="0" smtClean="0">
                <a:latin typeface="Arial Rounded MT Bold" pitchFamily="34" charset="0"/>
              </a:rPr>
              <a:t> </a:t>
            </a:r>
            <a:r>
              <a:rPr lang="fr-FR" sz="4400" dirty="0" err="1" smtClean="0">
                <a:latin typeface="Arial Rounded MT Bold" pitchFamily="34" charset="0"/>
              </a:rPr>
              <a:t>fè</a:t>
            </a:r>
            <a:r>
              <a:rPr lang="fr-FR" sz="4400" dirty="0" smtClean="0">
                <a:latin typeface="Arial Rounded MT Bold" pitchFamily="34" charset="0"/>
              </a:rPr>
              <a:t> </a:t>
            </a:r>
            <a:r>
              <a:rPr lang="fr-FR" sz="4400" dirty="0" err="1" smtClean="0">
                <a:latin typeface="Arial Rounded MT Bold" pitchFamily="34" charset="0"/>
              </a:rPr>
              <a:t>rout</a:t>
            </a:r>
            <a:r>
              <a:rPr lang="fr-FR" sz="4400" dirty="0" smtClean="0">
                <a:latin typeface="Arial Rounded MT Bold" pitchFamily="34" charset="0"/>
              </a:rPr>
              <a:t> ;</a:t>
            </a:r>
            <a:endParaRPr lang="en-US" sz="4400" dirty="0" smtClean="0">
              <a:latin typeface="Arial Rounded MT Bold" pitchFamily="34" charset="0"/>
            </a:endParaRPr>
          </a:p>
          <a:p>
            <a:pPr algn="ctr">
              <a:buNone/>
            </a:pPr>
            <a:r>
              <a:rPr lang="fr-FR" sz="4400" dirty="0" smtClean="0">
                <a:latin typeface="Arial Rounded MT Bold" pitchFamily="34" charset="0"/>
              </a:rPr>
              <a:t>E </a:t>
            </a:r>
            <a:r>
              <a:rPr lang="fr-FR" sz="4400" dirty="0" err="1" smtClean="0">
                <a:latin typeface="Arial Rounded MT Bold" pitchFamily="34" charset="0"/>
              </a:rPr>
              <a:t>leson</a:t>
            </a:r>
            <a:r>
              <a:rPr lang="fr-FR" sz="4400" dirty="0" smtClean="0">
                <a:latin typeface="Arial Rounded MT Bold" pitchFamily="34" charset="0"/>
              </a:rPr>
              <a:t> Lap </a:t>
            </a:r>
            <a:r>
              <a:rPr lang="fr-FR" sz="4400" dirty="0" err="1" smtClean="0">
                <a:latin typeface="Arial Rounded MT Bold" pitchFamily="34" charset="0"/>
              </a:rPr>
              <a:t>ansingnin</a:t>
            </a:r>
            <a:r>
              <a:rPr lang="fr-FR" sz="4400" dirty="0" smtClean="0">
                <a:latin typeface="Arial Rounded MT Bold" pitchFamily="34" charset="0"/>
              </a:rPr>
              <a:t> </a:t>
            </a:r>
            <a:r>
              <a:rPr lang="fr-FR" sz="4400" dirty="0" err="1" smtClean="0">
                <a:latin typeface="Arial Rounded MT Bold" pitchFamily="34" charset="0"/>
              </a:rPr>
              <a:t>mouin</a:t>
            </a:r>
            <a:endParaRPr lang="en-US" sz="4400" dirty="0" smtClean="0">
              <a:latin typeface="Arial Rounded MT Bold" pitchFamily="34" charset="0"/>
            </a:endParaRPr>
          </a:p>
          <a:p>
            <a:pPr algn="ctr">
              <a:buNone/>
            </a:pPr>
            <a:r>
              <a:rPr lang="fr-FR" sz="4400" dirty="0" err="1" smtClean="0">
                <a:latin typeface="Arial Rounded MT Bold" pitchFamily="34" charset="0"/>
              </a:rPr>
              <a:t>Fè</a:t>
            </a:r>
            <a:r>
              <a:rPr lang="fr-FR" sz="4400" dirty="0" smtClean="0">
                <a:latin typeface="Arial Rounded MT Bold" pitchFamily="34" charset="0"/>
              </a:rPr>
              <a:t>-m </a:t>
            </a:r>
            <a:r>
              <a:rPr lang="fr-FR" sz="4400" dirty="0" err="1" smtClean="0">
                <a:latin typeface="Arial Rounded MT Bold" pitchFamily="34" charset="0"/>
              </a:rPr>
              <a:t>vle</a:t>
            </a:r>
            <a:r>
              <a:rPr lang="fr-FR" sz="4400" dirty="0" smtClean="0">
                <a:latin typeface="Arial Rounded MT Bold" pitchFamily="34" charset="0"/>
              </a:rPr>
              <a:t> </a:t>
            </a:r>
            <a:r>
              <a:rPr lang="fr-FR" sz="4400" dirty="0" err="1" smtClean="0">
                <a:latin typeface="Arial Rounded MT Bold" pitchFamily="34" charset="0"/>
              </a:rPr>
              <a:t>suiv</a:t>
            </a:r>
            <a:r>
              <a:rPr lang="fr-FR" sz="4400" dirty="0" smtClean="0">
                <a:latin typeface="Arial Rounded MT Bold" pitchFamily="34" charset="0"/>
              </a:rPr>
              <a:t> Li </a:t>
            </a:r>
            <a:r>
              <a:rPr lang="fr-FR" sz="4400" dirty="0" err="1" smtClean="0">
                <a:latin typeface="Arial Rounded MT Bold" pitchFamily="34" charset="0"/>
              </a:rPr>
              <a:t>kout</a:t>
            </a:r>
            <a:r>
              <a:rPr lang="fr-FR" sz="4400" dirty="0" smtClean="0">
                <a:latin typeface="Arial Rounded MT Bold" pitchFamily="34" charset="0"/>
              </a:rPr>
              <a:t> </a:t>
            </a:r>
            <a:r>
              <a:rPr lang="fr-FR" sz="4400" dirty="0" err="1" smtClean="0">
                <a:latin typeface="Arial Rounded MT Bold" pitchFamily="34" charset="0"/>
              </a:rPr>
              <a:t>ke</a:t>
            </a:r>
            <a:r>
              <a:rPr lang="fr-FR" sz="4400" dirty="0" smtClean="0">
                <a:latin typeface="Arial Rounded MT Bold" pitchFamily="34" charset="0"/>
              </a:rPr>
              <a:t> </a:t>
            </a:r>
            <a:r>
              <a:rPr lang="fr-FR" sz="4400" dirty="0" err="1" smtClean="0">
                <a:latin typeface="Arial Rounded MT Bold" pitchFamily="34" charset="0"/>
              </a:rPr>
              <a:t>kout</a:t>
            </a:r>
            <a:r>
              <a:rPr lang="fr-FR" sz="4400" dirty="0" smtClean="0">
                <a:latin typeface="Arial Rounded MT Bold" pitchFamily="34" charset="0"/>
              </a:rPr>
              <a:t>.</a:t>
            </a:r>
            <a:endParaRPr lang="en-US" sz="4400" dirty="0">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2000" dirty="0" err="1" smtClean="0">
                <a:solidFill>
                  <a:srgbClr val="C00000"/>
                </a:solidFill>
                <a:latin typeface="Arial Rounded MT Bold" pitchFamily="34" charset="0"/>
              </a:rPr>
              <a:t>Ke</a:t>
            </a:r>
            <a:endParaRPr lang="en-US" sz="2000" dirty="0" smtClean="0">
              <a:solidFill>
                <a:srgbClr val="C00000"/>
              </a:solidFill>
              <a:latin typeface="Arial Rounded MT Bold" pitchFamily="34" charset="0"/>
            </a:endParaRPr>
          </a:p>
          <a:p>
            <a:pPr algn="ctr">
              <a:buNone/>
            </a:pP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te </a:t>
            </a:r>
            <a:r>
              <a:rPr lang="fr-FR" sz="4000" dirty="0" err="1" smtClean="0">
                <a:solidFill>
                  <a:srgbClr val="0000CC"/>
                </a:solidFill>
                <a:latin typeface="Arial Rounded MT Bold" pitchFamily="34" charset="0"/>
              </a:rPr>
              <a:t>ouè</a:t>
            </a:r>
            <a:r>
              <a:rPr lang="fr-FR" sz="4000" dirty="0" smtClean="0">
                <a:solidFill>
                  <a:srgbClr val="0000CC"/>
                </a:solidFill>
                <a:latin typeface="Arial Rounded MT Bold" pitchFamily="34" charset="0"/>
              </a:rPr>
              <a:t> Li, </a:t>
            </a: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konnin</a:t>
            </a:r>
            <a:r>
              <a:rPr lang="fr-FR" sz="4000" dirty="0" smtClean="0">
                <a:solidFill>
                  <a:srgbClr val="0000CC"/>
                </a:solidFill>
                <a:latin typeface="Arial Rounded MT Bold" pitchFamily="34" charset="0"/>
              </a:rPr>
              <a:t> Li !</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Li </a:t>
            </a:r>
            <a:r>
              <a:rPr lang="fr-FR" sz="4000" dirty="0" err="1" smtClean="0">
                <a:solidFill>
                  <a:srgbClr val="0000CC"/>
                </a:solidFill>
                <a:latin typeface="Arial Rounded MT Bold" pitchFamily="34" charset="0"/>
              </a:rPr>
              <a:t>fè</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mouin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mache</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avè</a:t>
            </a:r>
            <a:r>
              <a:rPr lang="fr-FR" sz="4000" dirty="0" smtClean="0">
                <a:solidFill>
                  <a:srgbClr val="0000CC"/>
                </a:solidFill>
                <a:latin typeface="Arial Rounded MT Bold" pitchFamily="34" charset="0"/>
              </a:rPr>
              <a:t>-l</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E Li </a:t>
            </a:r>
            <a:r>
              <a:rPr lang="fr-FR" sz="4000" dirty="0" err="1" smtClean="0">
                <a:solidFill>
                  <a:srgbClr val="0000CC"/>
                </a:solidFill>
                <a:latin typeface="Arial Rounded MT Bold" pitchFamily="34" charset="0"/>
              </a:rPr>
              <a:t>fè</a:t>
            </a:r>
            <a:r>
              <a:rPr lang="fr-FR" sz="4000" dirty="0" smtClean="0">
                <a:solidFill>
                  <a:srgbClr val="0000CC"/>
                </a:solidFill>
                <a:latin typeface="Arial Rounded MT Bold" pitchFamily="34" charset="0"/>
              </a:rPr>
              <a:t>-m </a:t>
            </a:r>
            <a:r>
              <a:rPr lang="fr-FR" sz="4000" dirty="0" err="1" smtClean="0">
                <a:solidFill>
                  <a:srgbClr val="0000CC"/>
                </a:solidFill>
                <a:latin typeface="Arial Rounded MT Bold" pitchFamily="34" charset="0"/>
              </a:rPr>
              <a:t>kado</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prezans</a:t>
            </a:r>
            <a:r>
              <a:rPr lang="fr-FR" sz="4000" dirty="0" smtClean="0">
                <a:solidFill>
                  <a:srgbClr val="0000CC"/>
                </a:solidFill>
                <a:latin typeface="Arial Rounded MT Bold" pitchFamily="34" charset="0"/>
              </a:rPr>
              <a:t> Li</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Se gnou </a:t>
            </a:r>
            <a:r>
              <a:rPr lang="fr-FR" sz="4000" dirty="0" err="1" smtClean="0">
                <a:solidFill>
                  <a:srgbClr val="0000CC"/>
                </a:solidFill>
                <a:latin typeface="Arial Rounded MT Bold" pitchFamily="34" charset="0"/>
              </a:rPr>
              <a:t>kado</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etènel</a:t>
            </a:r>
            <a:r>
              <a:rPr lang="fr-FR"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a:p>
            <a:pPr algn="ctr">
              <a:buNone/>
            </a:pPr>
            <a:r>
              <a:rPr lang="fr-FR" sz="4000" dirty="0" err="1" smtClean="0">
                <a:solidFill>
                  <a:srgbClr val="0000CC"/>
                </a:solidFill>
                <a:latin typeface="Arial Rounded MT Bold" pitchFamily="34" charset="0"/>
              </a:rPr>
              <a:t>Ki</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gran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gloua</a:t>
            </a:r>
            <a:r>
              <a:rPr lang="fr-FR" sz="4000" dirty="0" smtClean="0">
                <a:solidFill>
                  <a:srgbClr val="0000CC"/>
                </a:solidFill>
                <a:latin typeface="Arial Rounded MT Bold" pitchFamily="34" charset="0"/>
              </a:rPr>
              <a:t>, divin </a:t>
            </a:r>
            <a:r>
              <a:rPr lang="fr-FR" sz="4000" dirty="0" err="1" smtClean="0">
                <a:solidFill>
                  <a:srgbClr val="0000CC"/>
                </a:solidFill>
                <a:latin typeface="Arial Rounded MT Bold" pitchFamily="34" charset="0"/>
              </a:rPr>
              <a:t>prezans</a:t>
            </a:r>
            <a:r>
              <a:rPr lang="fr-FR" sz="4000" dirty="0" smtClean="0">
                <a:solidFill>
                  <a:srgbClr val="0000CC"/>
                </a:solidFill>
                <a:latin typeface="Arial Rounded MT Bold" pitchFamily="34" charset="0"/>
              </a:rPr>
              <a:t> Li,</a:t>
            </a:r>
            <a:endParaRPr lang="en-US" sz="4000" dirty="0" smtClean="0">
              <a:solidFill>
                <a:srgbClr val="0000CC"/>
              </a:solidFill>
              <a:latin typeface="Arial Rounded MT Bold" pitchFamily="34" charset="0"/>
            </a:endParaRPr>
          </a:p>
          <a:p>
            <a:pPr algn="ctr">
              <a:buNone/>
            </a:pPr>
            <a:r>
              <a:rPr lang="fr-FR" sz="4000" dirty="0" err="1" smtClean="0">
                <a:solidFill>
                  <a:srgbClr val="0000CC"/>
                </a:solidFill>
                <a:latin typeface="Arial Rounded MT Bold" pitchFamily="34" charset="0"/>
              </a:rPr>
              <a:t>Ki</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gran</a:t>
            </a:r>
            <a:r>
              <a:rPr lang="fr-FR" sz="4000" dirty="0" smtClean="0">
                <a:solidFill>
                  <a:srgbClr val="0000CC"/>
                </a:solidFill>
                <a:latin typeface="Arial Rounded MT Bold" pitchFamily="34" charset="0"/>
              </a:rPr>
              <a:t> joua, </a:t>
            </a:r>
            <a:r>
              <a:rPr lang="fr-FR" sz="4000" dirty="0" err="1" smtClean="0">
                <a:solidFill>
                  <a:srgbClr val="0000CC"/>
                </a:solidFill>
                <a:latin typeface="Arial Rounded MT Bold" pitchFamily="34" charset="0"/>
              </a:rPr>
              <a:t>ouè</a:t>
            </a:r>
            <a:r>
              <a:rPr lang="fr-FR" sz="4000" dirty="0" smtClean="0">
                <a:solidFill>
                  <a:srgbClr val="0000CC"/>
                </a:solidFill>
                <a:latin typeface="Arial Rounded MT Bold" pitchFamily="34" charset="0"/>
              </a:rPr>
              <a:t>-L </a:t>
            </a:r>
            <a:r>
              <a:rPr lang="fr-FR" sz="4000" dirty="0" err="1" smtClean="0">
                <a:solidFill>
                  <a:srgbClr val="0000CC"/>
                </a:solidFill>
                <a:latin typeface="Arial Rounded MT Bold" pitchFamily="34" charset="0"/>
              </a:rPr>
              <a:t>fas</a:t>
            </a:r>
            <a:r>
              <a:rPr lang="fr-FR" sz="4000" dirty="0" smtClean="0">
                <a:solidFill>
                  <a:srgbClr val="0000CC"/>
                </a:solidFill>
                <a:latin typeface="Arial Rounded MT Bold" pitchFamily="34" charset="0"/>
              </a:rPr>
              <a:t> a </a:t>
            </a:r>
            <a:r>
              <a:rPr lang="fr-FR" sz="4000" dirty="0" err="1" smtClean="0">
                <a:solidFill>
                  <a:srgbClr val="0000CC"/>
                </a:solidFill>
                <a:latin typeface="Arial Rounded MT Bold" pitchFamily="34" charset="0"/>
              </a:rPr>
              <a:t>fas</a:t>
            </a:r>
            <a:r>
              <a:rPr lang="fr-FR" sz="4000" dirty="0" smtClean="0">
                <a:solidFill>
                  <a:srgbClr val="0000CC"/>
                </a:solidFill>
                <a:latin typeface="Arial Rounded MT Bold" pitchFamily="34" charset="0"/>
              </a:rPr>
              <a:t> !</a:t>
            </a:r>
            <a:endParaRPr lang="en-US" sz="4000" dirty="0" smtClean="0">
              <a:solidFill>
                <a:srgbClr val="0000CC"/>
              </a:solidFill>
              <a:latin typeface="Arial Rounded MT Bold" pitchFamily="34" charset="0"/>
            </a:endParaRPr>
          </a:p>
          <a:p>
            <a:pPr algn="ctr">
              <a:buNone/>
            </a:pPr>
            <a:r>
              <a:rPr lang="fr-FR" sz="4000" dirty="0" err="1" smtClean="0">
                <a:solidFill>
                  <a:schemeClr val="tx1"/>
                </a:solidFill>
                <a:latin typeface="Arial Rounded MT Bold" pitchFamily="34" charset="0"/>
              </a:rPr>
              <a:t>Mouin</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ba</a:t>
            </a:r>
            <a:r>
              <a:rPr lang="fr-FR" sz="4000" dirty="0" smtClean="0">
                <a:solidFill>
                  <a:schemeClr val="tx1"/>
                </a:solidFill>
                <a:latin typeface="Arial Rounded MT Bold" pitchFamily="34" charset="0"/>
              </a:rPr>
              <a:t> Li la vi-m pou tout tan,</a:t>
            </a:r>
            <a:endParaRPr lang="en-US" sz="4000" dirty="0" smtClean="0">
              <a:solidFill>
                <a:schemeClr val="tx1"/>
              </a:solidFill>
              <a:latin typeface="Arial Rounded MT Bold" pitchFamily="34" charset="0"/>
            </a:endParaRPr>
          </a:p>
          <a:p>
            <a:pPr algn="ctr">
              <a:buNone/>
            </a:pPr>
            <a:r>
              <a:rPr lang="fr-FR" sz="4000" dirty="0" smtClean="0">
                <a:solidFill>
                  <a:schemeClr val="tx1"/>
                </a:solidFill>
                <a:latin typeface="Arial Rounded MT Bold" pitchFamily="34" charset="0"/>
              </a:rPr>
              <a:t>Li te </a:t>
            </a:r>
            <a:r>
              <a:rPr lang="fr-FR" sz="4000" dirty="0" err="1" smtClean="0">
                <a:solidFill>
                  <a:schemeClr val="tx1"/>
                </a:solidFill>
                <a:latin typeface="Arial Rounded MT Bold" pitchFamily="34" charset="0"/>
              </a:rPr>
              <a:t>gingnin</a:t>
            </a:r>
            <a:r>
              <a:rPr lang="fr-FR" sz="4000" dirty="0" smtClean="0">
                <a:solidFill>
                  <a:schemeClr val="tx1"/>
                </a:solidFill>
                <a:latin typeface="Arial Rounded MT Bold" pitchFamily="34" charset="0"/>
              </a:rPr>
              <a:t>-m </a:t>
            </a:r>
            <a:r>
              <a:rPr lang="fr-FR" sz="4000" dirty="0" err="1" smtClean="0">
                <a:solidFill>
                  <a:schemeClr val="tx1"/>
                </a:solidFill>
                <a:latin typeface="Arial Rounded MT Bold" pitchFamily="34" charset="0"/>
              </a:rPr>
              <a:t>pa</a:t>
            </a:r>
            <a:r>
              <a:rPr lang="fr-FR" sz="4000" dirty="0" smtClean="0">
                <a:solidFill>
                  <a:schemeClr val="tx1"/>
                </a:solidFill>
                <a:latin typeface="Arial Rounded MT Bold" pitchFamily="34" charset="0"/>
              </a:rPr>
              <a:t> la gras</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00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smtClean="0"/>
              <a:t>PRIÈRE PASTORALE</a:t>
            </a:r>
            <a:endParaRPr lang="en-US" sz="3600" dirty="0">
              <a:solidFill>
                <a:srgbClr val="FFFF00"/>
              </a:solidFill>
            </a:endParaRPr>
          </a:p>
          <a:p>
            <a:pPr algn="ctr">
              <a:buNone/>
            </a:pPr>
            <a:r>
              <a:rPr lang="fr-FR" sz="3200" b="1" dirty="0">
                <a:solidFill>
                  <a:srgbClr val="FFFF00"/>
                </a:solidFill>
              </a:rPr>
              <a:t> </a:t>
            </a:r>
            <a:endParaRPr lang="en-US" sz="3200" b="1" dirty="0">
              <a:solidFill>
                <a:srgbClr val="FFFF00"/>
              </a:solidFill>
            </a:endParaRPr>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905000"/>
            <a:ext cx="9144000" cy="49530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a:t>
            </a:r>
            <a:r>
              <a:rPr lang="en-US" sz="3900" dirty="0" smtClean="0">
                <a:solidFill>
                  <a:srgbClr val="C00000"/>
                </a:solidFill>
              </a:rPr>
              <a:t>DCEMBER 2025</a:t>
            </a:r>
            <a:endParaRPr lang="en-US" sz="3900" dirty="0">
              <a:solidFill>
                <a:srgbClr val="C00000"/>
              </a:solidFill>
            </a:endParaRP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a:t>
            </a:r>
            <a:r>
              <a:rPr lang="en-US" b="1" dirty="0" smtClean="0"/>
              <a:t>D’ADORATION</a:t>
            </a:r>
            <a:br>
              <a:rPr lang="en-US" b="1" dirty="0" smtClean="0"/>
            </a:br>
            <a:r>
              <a:rPr lang="en-US" b="1" dirty="0" smtClean="0"/>
              <a:t>AVEC MAESTRO RENAUD TERZIER</a:t>
            </a:r>
            <a:r>
              <a:rPr lang="en-US" b="1" dirty="0" smtClean="0"/>
              <a:t/>
            </a:r>
            <a:br>
              <a:rPr lang="en-US" b="1" dirty="0" smtClean="0"/>
            </a:br>
            <a:r>
              <a:rPr lang="en-US" b="1" dirty="0"/>
              <a:t/>
            </a:r>
            <a:br>
              <a:rPr lang="en-US" b="1" dirty="0"/>
            </a:br>
            <a:r>
              <a:rPr lang="en-US" b="1" dirty="0" smtClean="0"/>
              <a:t> </a:t>
            </a:r>
            <a:r>
              <a:rPr lang="en-US" b="1" dirty="0"/>
              <a:t/>
            </a:r>
            <a:br>
              <a:rPr lang="en-US" b="1" dirty="0"/>
            </a:br>
            <a:r>
              <a:rPr lang="en-US" dirty="0"/>
              <a:t/>
            </a:r>
            <a:br>
              <a:rPr lang="en-US" dirty="0"/>
            </a:b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ctr">
              <a:buNone/>
            </a:pPr>
            <a:r>
              <a:rPr lang="fr-FR" sz="2000" dirty="0" smtClean="0">
                <a:latin typeface="Arial Rounded MT Bold" pitchFamily="34" charset="0"/>
              </a:rPr>
              <a:t> </a:t>
            </a:r>
            <a:r>
              <a:rPr lang="fr-FR" sz="2000" dirty="0" smtClean="0">
                <a:latin typeface="Arial Rounded MT Bold" pitchFamily="34" charset="0"/>
              </a:rPr>
              <a:t>63 </a:t>
            </a:r>
            <a:r>
              <a:rPr lang="fr-FR" sz="2000" dirty="0" smtClean="0">
                <a:latin typeface="Arial Rounded MT Bold" pitchFamily="34" charset="0"/>
              </a:rPr>
              <a:t>Créole échos des élus </a:t>
            </a:r>
            <a:endParaRPr lang="en-US" sz="2000" dirty="0" smtClean="0">
              <a:latin typeface="Arial Rounded MT Bold" pitchFamily="34" charset="0"/>
            </a:endParaRPr>
          </a:p>
          <a:p>
            <a:pPr algn="ctr">
              <a:buNone/>
            </a:pPr>
            <a:r>
              <a:rPr lang="fr-FR" sz="2000" dirty="0" smtClean="0">
                <a:latin typeface="Arial Rounded MT Bold" pitchFamily="34" charset="0"/>
              </a:rPr>
              <a:t>1.</a:t>
            </a:r>
            <a:r>
              <a:rPr lang="fr-FR" sz="2000" dirty="0" smtClean="0">
                <a:solidFill>
                  <a:srgbClr val="0000CC"/>
                </a:solidFill>
                <a:latin typeface="Arial Rounded MT Bold" pitchFamily="34" charset="0"/>
              </a:rPr>
              <a:t/>
            </a:r>
            <a:br>
              <a:rPr lang="fr-FR" sz="2000" dirty="0" smtClean="0">
                <a:solidFill>
                  <a:srgbClr val="0000CC"/>
                </a:solidFill>
                <a:latin typeface="Arial Rounded MT Bold" pitchFamily="34" charset="0"/>
              </a:rPr>
            </a:br>
            <a:r>
              <a:rPr lang="fr-FR" sz="4000" b="1" dirty="0" smtClean="0">
                <a:solidFill>
                  <a:srgbClr val="0000CC"/>
                </a:solidFill>
                <a:latin typeface="Arial Narrow" pitchFamily="34" charset="0"/>
              </a:rPr>
              <a:t>Gin </a:t>
            </a:r>
            <a:r>
              <a:rPr lang="fr-FR" sz="4000" b="1" dirty="0" err="1" smtClean="0">
                <a:solidFill>
                  <a:srgbClr val="0000CC"/>
                </a:solidFill>
                <a:latin typeface="Arial Narrow" pitchFamily="34" charset="0"/>
              </a:rPr>
              <a:t>kèk</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foua</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moman</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yo</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kon</a:t>
            </a:r>
            <a:r>
              <a:rPr lang="fr-FR" sz="4000" b="1" dirty="0" smtClean="0">
                <a:solidFill>
                  <a:srgbClr val="0000CC"/>
                </a:solidFill>
                <a:latin typeface="Arial Narrow" pitchFamily="34" charset="0"/>
              </a:rPr>
              <a:t>-n </a:t>
            </a:r>
            <a:r>
              <a:rPr lang="fr-FR" sz="4000" b="1" dirty="0" err="1" smtClean="0">
                <a:solidFill>
                  <a:srgbClr val="0000CC"/>
                </a:solidFill>
                <a:latin typeface="Arial Narrow" pitchFamily="34" charset="0"/>
              </a:rPr>
              <a:t>trè</a:t>
            </a:r>
            <a:r>
              <a:rPr lang="fr-FR" sz="4000" b="1" dirty="0" smtClean="0">
                <a:solidFill>
                  <a:srgbClr val="0000CC"/>
                </a:solidFill>
                <a:latin typeface="Arial Narrow" pitchFamily="34" charset="0"/>
              </a:rPr>
              <a:t> di pou ou</a:t>
            </a:r>
            <a:br>
              <a:rPr lang="fr-FR" sz="4000" b="1" dirty="0" smtClean="0">
                <a:solidFill>
                  <a:srgbClr val="0000CC"/>
                </a:solidFill>
                <a:latin typeface="Arial Narrow" pitchFamily="34" charset="0"/>
              </a:rPr>
            </a:br>
            <a:r>
              <a:rPr lang="fr-FR" sz="4000" b="1" dirty="0" err="1" smtClean="0">
                <a:solidFill>
                  <a:srgbClr val="0000CC"/>
                </a:solidFill>
                <a:latin typeface="Arial Narrow" pitchFamily="34" charset="0"/>
              </a:rPr>
              <a:t>Ou</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kon</a:t>
            </a:r>
            <a:r>
              <a:rPr lang="fr-FR" sz="4000" b="1" dirty="0" smtClean="0">
                <a:solidFill>
                  <a:srgbClr val="0000CC"/>
                </a:solidFill>
                <a:latin typeface="Arial Narrow" pitchFamily="34" charset="0"/>
              </a:rPr>
              <a:t>-n di Bon-Dieu </a:t>
            </a:r>
            <a:r>
              <a:rPr lang="fr-FR" sz="4000" b="1" dirty="0" err="1" smtClean="0">
                <a:solidFill>
                  <a:srgbClr val="0000CC"/>
                </a:solidFill>
                <a:latin typeface="Arial Narrow" pitchFamily="34" charset="0"/>
              </a:rPr>
              <a:t>blié</a:t>
            </a:r>
            <a:r>
              <a:rPr lang="fr-FR" sz="4000" b="1" dirty="0" smtClean="0">
                <a:solidFill>
                  <a:srgbClr val="0000CC"/>
                </a:solidFill>
                <a:latin typeface="Arial Narrow" pitchFamily="34" charset="0"/>
              </a:rPr>
              <a:t>-ou</a:t>
            </a:r>
            <a:br>
              <a:rPr lang="fr-FR" sz="4000" b="1" dirty="0" smtClean="0">
                <a:solidFill>
                  <a:srgbClr val="0000CC"/>
                </a:solidFill>
                <a:latin typeface="Arial Narrow" pitchFamily="34" charset="0"/>
              </a:rPr>
            </a:br>
            <a:r>
              <a:rPr lang="fr-FR" sz="4000" b="1" dirty="0" err="1" smtClean="0">
                <a:solidFill>
                  <a:srgbClr val="0000CC"/>
                </a:solidFill>
                <a:latin typeface="Arial Narrow" pitchFamily="34" charset="0"/>
              </a:rPr>
              <a:t>Sé</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pa</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vré</a:t>
            </a:r>
            <a:r>
              <a:rPr lang="fr-FR" sz="4000" b="1" dirty="0" smtClean="0">
                <a:solidFill>
                  <a:srgbClr val="0000CC"/>
                </a:solidFill>
                <a:latin typeface="Arial Narrow" pitchFamily="34" charset="0"/>
              </a:rPr>
              <a:t> Li </a:t>
            </a:r>
            <a:r>
              <a:rPr lang="fr-FR" sz="4000" b="1" dirty="0" err="1" smtClean="0">
                <a:solidFill>
                  <a:srgbClr val="0000CC"/>
                </a:solidFill>
                <a:latin typeface="Arial Narrow" pitchFamily="34" charset="0"/>
              </a:rPr>
              <a:t>sonjé</a:t>
            </a:r>
            <a:r>
              <a:rPr lang="fr-FR" sz="4000" b="1" dirty="0" smtClean="0">
                <a:solidFill>
                  <a:srgbClr val="0000CC"/>
                </a:solidFill>
                <a:latin typeface="Arial Narrow" pitchFamily="34" charset="0"/>
              </a:rPr>
              <a:t> ou</a:t>
            </a:r>
            <a:br>
              <a:rPr lang="fr-FR" sz="4000" b="1" dirty="0" smtClean="0">
                <a:solidFill>
                  <a:srgbClr val="0000CC"/>
                </a:solidFill>
                <a:latin typeface="Arial Narrow" pitchFamily="34" charset="0"/>
              </a:rPr>
            </a:br>
            <a:r>
              <a:rPr lang="fr-FR" sz="4000" b="1" dirty="0" err="1" smtClean="0">
                <a:solidFill>
                  <a:srgbClr val="0000CC"/>
                </a:solidFill>
                <a:latin typeface="Arial Narrow" pitchFamily="34" charset="0"/>
              </a:rPr>
              <a:t>Sé</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ékspérians</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L-ap</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fè</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avèk</a:t>
            </a:r>
            <a:r>
              <a:rPr lang="fr-FR" sz="4000" b="1" dirty="0" smtClean="0">
                <a:solidFill>
                  <a:srgbClr val="0000CC"/>
                </a:solidFill>
                <a:latin typeface="Arial Narrow" pitchFamily="34" charset="0"/>
              </a:rPr>
              <a:t> ou.</a:t>
            </a:r>
            <a:br>
              <a:rPr lang="fr-FR" sz="4000" b="1" dirty="0" smtClean="0">
                <a:solidFill>
                  <a:srgbClr val="0000CC"/>
                </a:solidFill>
                <a:latin typeface="Arial Narrow" pitchFamily="34" charset="0"/>
              </a:rPr>
            </a:br>
            <a:r>
              <a:rPr lang="fr-FR" sz="4000" b="1" dirty="0" err="1" smtClean="0">
                <a:latin typeface="Arial Narrow" pitchFamily="34" charset="0"/>
              </a:rPr>
              <a:t>Kè</a:t>
            </a:r>
            <a:r>
              <a:rPr lang="fr-FR" sz="4000" b="1" dirty="0" smtClean="0">
                <a:latin typeface="Arial Narrow" pitchFamily="34" charset="0"/>
              </a:rPr>
              <a:t>:</a:t>
            </a:r>
            <a:r>
              <a:rPr lang="fr-FR" sz="4000" b="1" dirty="0" smtClean="0">
                <a:solidFill>
                  <a:srgbClr val="0000CC"/>
                </a:solidFill>
                <a:latin typeface="Arial Narrow" pitchFamily="34" charset="0"/>
              </a:rPr>
              <a:t/>
            </a:r>
            <a:br>
              <a:rPr lang="fr-FR" sz="4000" b="1" dirty="0" smtClean="0">
                <a:solidFill>
                  <a:srgbClr val="0000CC"/>
                </a:solidFill>
                <a:latin typeface="Arial Narrow" pitchFamily="34" charset="0"/>
              </a:rPr>
            </a:br>
            <a:r>
              <a:rPr lang="fr-FR" sz="4000" b="1" dirty="0" smtClean="0">
                <a:solidFill>
                  <a:srgbClr val="C00000"/>
                </a:solidFill>
                <a:latin typeface="Arial Narrow" pitchFamily="34" charset="0"/>
              </a:rPr>
              <a:t>Gnou </a:t>
            </a:r>
            <a:r>
              <a:rPr lang="fr-FR" sz="4000" b="1" dirty="0" err="1" smtClean="0">
                <a:solidFill>
                  <a:srgbClr val="C00000"/>
                </a:solidFill>
                <a:latin typeface="Arial Narrow" pitchFamily="34" charset="0"/>
              </a:rPr>
              <a:t>sèl</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bagay</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mouin</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konnin</a:t>
            </a:r>
            <a:r>
              <a:rPr lang="fr-FR" sz="4000" b="1" dirty="0" smtClean="0">
                <a:solidFill>
                  <a:srgbClr val="C00000"/>
                </a:solidFill>
                <a:latin typeface="Arial Narrow" pitchFamily="34" charset="0"/>
              </a:rPr>
              <a:t> </a:t>
            </a:r>
            <a:endParaRPr lang="fr-FR" sz="4000" b="1" dirty="0" smtClean="0">
              <a:solidFill>
                <a:srgbClr val="C00000"/>
              </a:solidFill>
              <a:latin typeface="Arial Narrow" pitchFamily="34" charset="0"/>
            </a:endParaRPr>
          </a:p>
          <a:p>
            <a:pPr algn="ctr">
              <a:buNone/>
            </a:pPr>
            <a:r>
              <a:rPr lang="fr-FR" sz="4000" b="1" dirty="0" err="1" smtClean="0">
                <a:solidFill>
                  <a:srgbClr val="C00000"/>
                </a:solidFill>
                <a:latin typeface="Arial Narrow" pitchFamily="34" charset="0"/>
              </a:rPr>
              <a:t>Fò</a:t>
            </a:r>
            <a:r>
              <a:rPr lang="fr-FR" sz="4000" b="1" dirty="0" smtClean="0">
                <a:solidFill>
                  <a:srgbClr val="C00000"/>
                </a:solidFill>
                <a:latin typeface="Arial Narrow" pitchFamily="34" charset="0"/>
              </a:rPr>
              <a:t> </a:t>
            </a:r>
            <a:r>
              <a:rPr lang="fr-FR" sz="4000" b="1" dirty="0" smtClean="0">
                <a:solidFill>
                  <a:srgbClr val="C00000"/>
                </a:solidFill>
                <a:latin typeface="Arial Narrow" pitchFamily="34" charset="0"/>
              </a:rPr>
              <a:t>sa </a:t>
            </a:r>
            <a:r>
              <a:rPr lang="fr-FR" sz="4000" b="1" dirty="0" err="1" smtClean="0">
                <a:solidFill>
                  <a:srgbClr val="C00000"/>
                </a:solidFill>
                <a:latin typeface="Arial Narrow" pitchFamily="34" charset="0"/>
              </a:rPr>
              <a:t>chanjé</a:t>
            </a:r>
            <a:r>
              <a:rPr lang="fr-FR" sz="4000" b="1" dirty="0" smtClean="0">
                <a:solidFill>
                  <a:srgbClr val="C00000"/>
                </a:solidFill>
                <a:latin typeface="Arial Narrow" pitchFamily="34" charset="0"/>
              </a:rPr>
              <a:t/>
            </a:r>
            <a:br>
              <a:rPr lang="fr-FR" sz="4000" b="1" dirty="0" smtClean="0">
                <a:solidFill>
                  <a:srgbClr val="C00000"/>
                </a:solidFill>
                <a:latin typeface="Arial Narrow" pitchFamily="34" charset="0"/>
              </a:rPr>
            </a:br>
            <a:r>
              <a:rPr lang="fr-FR" sz="4000" b="1" dirty="0" smtClean="0">
                <a:solidFill>
                  <a:srgbClr val="C00000"/>
                </a:solidFill>
                <a:latin typeface="Arial Narrow" pitchFamily="34" charset="0"/>
              </a:rPr>
              <a:t>Pa </a:t>
            </a:r>
            <a:r>
              <a:rPr lang="fr-FR" sz="4000" b="1" dirty="0" err="1" smtClean="0">
                <a:solidFill>
                  <a:srgbClr val="C00000"/>
                </a:solidFill>
                <a:latin typeface="Arial Narrow" pitchFamily="34" charset="0"/>
              </a:rPr>
              <a:t>dékourajé</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toujou</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rét</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ap</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priyé</a:t>
            </a:r>
            <a:r>
              <a:rPr lang="fr-FR" sz="4000" b="1" dirty="0" smtClean="0">
                <a:solidFill>
                  <a:srgbClr val="C00000"/>
                </a:solidFill>
                <a:latin typeface="Arial Narrow" pitchFamily="34" charset="0"/>
              </a:rPr>
              <a:t/>
            </a:r>
            <a:br>
              <a:rPr lang="fr-FR" sz="4000" b="1" dirty="0" smtClean="0">
                <a:solidFill>
                  <a:srgbClr val="C00000"/>
                </a:solidFill>
                <a:latin typeface="Arial Narrow" pitchFamily="34" charset="0"/>
              </a:rPr>
            </a:br>
            <a:r>
              <a:rPr lang="fr-FR" sz="4000" b="1" dirty="0" err="1" smtClean="0">
                <a:solidFill>
                  <a:srgbClr val="C00000"/>
                </a:solidFill>
                <a:latin typeface="Arial Narrow" pitchFamily="34" charset="0"/>
              </a:rPr>
              <a:t>Paské</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bagay</a:t>
            </a:r>
            <a:r>
              <a:rPr lang="fr-FR" sz="4000" b="1" dirty="0" smtClean="0">
                <a:solidFill>
                  <a:srgbClr val="C00000"/>
                </a:solidFill>
                <a:latin typeface="Arial Narrow" pitchFamily="34" charset="0"/>
              </a:rPr>
              <a:t> la </a:t>
            </a:r>
            <a:r>
              <a:rPr lang="fr-FR" sz="4000" b="1" dirty="0" err="1" smtClean="0">
                <a:solidFill>
                  <a:srgbClr val="C00000"/>
                </a:solidFill>
                <a:latin typeface="Arial Narrow" pitchFamily="34" charset="0"/>
              </a:rPr>
              <a:t>pap</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rété</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konsa</a:t>
            </a:r>
            <a:r>
              <a:rPr lang="fr-FR" sz="4000" b="1" dirty="0" smtClean="0">
                <a:solidFill>
                  <a:srgbClr val="C00000"/>
                </a:solidFill>
                <a:latin typeface="Arial Narrow" pitchFamily="34" charset="0"/>
              </a:rPr>
              <a:t/>
            </a:r>
            <a:br>
              <a:rPr lang="fr-FR" sz="4000" b="1" dirty="0" smtClean="0">
                <a:solidFill>
                  <a:srgbClr val="C00000"/>
                </a:solidFill>
                <a:latin typeface="Arial Narrow" pitchFamily="34" charset="0"/>
              </a:rPr>
            </a:br>
            <a:r>
              <a:rPr lang="fr-FR" sz="4000" b="1" dirty="0" smtClean="0">
                <a:solidFill>
                  <a:srgbClr val="C00000"/>
                </a:solidFill>
                <a:latin typeface="Arial Narrow" pitchFamily="34" charset="0"/>
              </a:rPr>
              <a:t>Li </a:t>
            </a:r>
            <a:r>
              <a:rPr lang="fr-FR" sz="4000" b="1" dirty="0" err="1" smtClean="0">
                <a:solidFill>
                  <a:srgbClr val="C00000"/>
                </a:solidFill>
                <a:latin typeface="Arial Narrow" pitchFamily="34" charset="0"/>
              </a:rPr>
              <a:t>pap</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rété</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konsa</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fòk</a:t>
            </a:r>
            <a:r>
              <a:rPr lang="fr-FR" sz="4000" b="1" dirty="0" smtClean="0">
                <a:solidFill>
                  <a:srgbClr val="C00000"/>
                </a:solidFill>
                <a:latin typeface="Arial Narrow" pitchFamily="34" charset="0"/>
              </a:rPr>
              <a:t> sa </a:t>
            </a:r>
            <a:r>
              <a:rPr lang="fr-FR" sz="4000" b="1" dirty="0" err="1" smtClean="0">
                <a:solidFill>
                  <a:srgbClr val="C00000"/>
                </a:solidFill>
                <a:latin typeface="Arial Narrow" pitchFamily="34" charset="0"/>
              </a:rPr>
              <a:t>chanjé</a:t>
            </a:r>
            <a:r>
              <a:rPr lang="fr-FR" sz="4000" b="1" dirty="0" smtClean="0">
                <a:solidFill>
                  <a:srgbClr val="C00000"/>
                </a:solidFill>
                <a:latin typeface="Arial Narrow" pitchFamily="34" charset="0"/>
              </a:rPr>
              <a:t>.</a:t>
            </a:r>
            <a:r>
              <a:rPr lang="fr-FR" sz="4000" b="1" dirty="0" smtClean="0">
                <a:solidFill>
                  <a:srgbClr val="0000CC"/>
                </a:solidFill>
                <a:latin typeface="Arial Narrow" pitchFamily="34" charset="0"/>
              </a:rPr>
              <a:t/>
            </a:r>
            <a:br>
              <a:rPr lang="fr-FR" sz="4000" b="1" dirty="0" smtClean="0">
                <a:solidFill>
                  <a:srgbClr val="0000CC"/>
                </a:solidFill>
                <a:latin typeface="Arial Narrow" pitchFamily="34" charset="0"/>
              </a:rPr>
            </a:br>
            <a:endParaRPr lang="en-US" sz="4000" b="1" dirty="0" smtClean="0">
              <a:solidFill>
                <a:srgbClr val="0000CC"/>
              </a:solidFill>
              <a:latin typeface="Arial Narrow"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2000" dirty="0" smtClean="0">
                <a:latin typeface="Arial Rounded MT Bold" pitchFamily="34" charset="0"/>
              </a:rPr>
              <a:t>2</a:t>
            </a:r>
            <a:r>
              <a:rPr lang="fr-FR" sz="2000" dirty="0" smtClean="0">
                <a:latin typeface="Arial Rounded MT Bold" pitchFamily="34" charset="0"/>
              </a:rPr>
              <a:t>.</a:t>
            </a:r>
            <a:r>
              <a:rPr lang="fr-FR" sz="2000" dirty="0" smtClean="0">
                <a:solidFill>
                  <a:srgbClr val="0000CC"/>
                </a:solidFill>
                <a:latin typeface="Arial Rounded MT Bold" pitchFamily="34" charset="0"/>
              </a:rPr>
              <a:t/>
            </a:r>
            <a:br>
              <a:rPr lang="fr-FR" sz="2000" dirty="0" smtClean="0">
                <a:solidFill>
                  <a:srgbClr val="0000CC"/>
                </a:solidFill>
                <a:latin typeface="Arial Rounded MT Bold" pitchFamily="34" charset="0"/>
              </a:rPr>
            </a:br>
            <a:r>
              <a:rPr lang="fr-FR" sz="4000" b="1" dirty="0" err="1" smtClean="0">
                <a:solidFill>
                  <a:srgbClr val="0000CC"/>
                </a:solidFill>
                <a:latin typeface="Arial Narrow" pitchFamily="34" charset="0"/>
              </a:rPr>
              <a:t>Byin</a:t>
            </a:r>
            <a:r>
              <a:rPr lang="fr-FR" sz="4000" b="1" dirty="0" smtClean="0">
                <a:solidFill>
                  <a:srgbClr val="0000CC"/>
                </a:solidFill>
                <a:latin typeface="Arial Narrow" pitchFamily="34" charset="0"/>
              </a:rPr>
              <a:t>-</a:t>
            </a:r>
            <a:r>
              <a:rPr lang="fr-FR" sz="4000" b="1" dirty="0" err="1" smtClean="0">
                <a:solidFill>
                  <a:srgbClr val="0000CC"/>
                </a:solidFill>
                <a:latin typeface="Arial Narrow" pitchFamily="34" charset="0"/>
              </a:rPr>
              <a:t>émé</a:t>
            </a:r>
            <a:r>
              <a:rPr lang="fr-FR" sz="4000" b="1" dirty="0" smtClean="0">
                <a:solidFill>
                  <a:srgbClr val="0000CC"/>
                </a:solidFill>
                <a:latin typeface="Arial Narrow" pitchFamily="34" charset="0"/>
              </a:rPr>
              <a:t> Bon-Dieu </a:t>
            </a:r>
            <a:r>
              <a:rPr lang="fr-FR" sz="4000" b="1" dirty="0" err="1" smtClean="0">
                <a:solidFill>
                  <a:srgbClr val="0000CC"/>
                </a:solidFill>
                <a:latin typeface="Arial Narrow" pitchFamily="34" charset="0"/>
              </a:rPr>
              <a:t>gran</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moun</a:t>
            </a:r>
            <a:r>
              <a:rPr lang="fr-FR" sz="4000" b="1" dirty="0" smtClean="0">
                <a:solidFill>
                  <a:srgbClr val="0000CC"/>
                </a:solidFill>
                <a:latin typeface="Arial Narrow" pitchFamily="34" charset="0"/>
              </a:rPr>
              <a:t> Li </a:t>
            </a:r>
            <a:r>
              <a:rPr lang="fr-FR" sz="4000" b="1" dirty="0" err="1" smtClean="0">
                <a:solidFill>
                  <a:srgbClr val="0000CC"/>
                </a:solidFill>
                <a:latin typeface="Arial Narrow" pitchFamily="34" charset="0"/>
              </a:rPr>
              <a:t>fè</a:t>
            </a:r>
            <a:r>
              <a:rPr lang="fr-FR" sz="4000" b="1" dirty="0" smtClean="0">
                <a:solidFill>
                  <a:srgbClr val="0000CC"/>
                </a:solidFill>
                <a:latin typeface="Arial Narrow" pitchFamily="34" charset="0"/>
              </a:rPr>
              <a:t> sal </a:t>
            </a:r>
            <a:r>
              <a:rPr lang="fr-FR" sz="4000" b="1" dirty="0" err="1" smtClean="0">
                <a:solidFill>
                  <a:srgbClr val="0000CC"/>
                </a:solidFill>
                <a:latin typeface="Arial Narrow" pitchFamily="34" charset="0"/>
              </a:rPr>
              <a:t>vlé</a:t>
            </a:r>
            <a:r>
              <a:rPr lang="fr-FR" sz="4000" b="1" dirty="0" smtClean="0">
                <a:solidFill>
                  <a:srgbClr val="0000CC"/>
                </a:solidFill>
                <a:latin typeface="Arial Narrow" pitchFamily="34" charset="0"/>
              </a:rPr>
              <a:t/>
            </a:r>
            <a:br>
              <a:rPr lang="fr-FR" sz="4000" b="1" dirty="0" smtClean="0">
                <a:solidFill>
                  <a:srgbClr val="0000CC"/>
                </a:solidFill>
                <a:latin typeface="Arial Narrow" pitchFamily="34" charset="0"/>
              </a:rPr>
            </a:br>
            <a:r>
              <a:rPr lang="fr-FR" sz="4000" b="1" dirty="0" smtClean="0">
                <a:solidFill>
                  <a:srgbClr val="0000CC"/>
                </a:solidFill>
                <a:latin typeface="Arial Narrow" pitchFamily="34" charset="0"/>
              </a:rPr>
              <a:t>Li </a:t>
            </a:r>
            <a:r>
              <a:rPr lang="fr-FR" sz="4000" b="1" dirty="0" err="1" smtClean="0">
                <a:solidFill>
                  <a:srgbClr val="0000CC"/>
                </a:solidFill>
                <a:latin typeface="Arial Narrow" pitchFamily="34" charset="0"/>
              </a:rPr>
              <a:t>akonpli</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mèvèy</a:t>
            </a:r>
            <a:r>
              <a:rPr lang="fr-FR" sz="4000" b="1" dirty="0" smtClean="0">
                <a:solidFill>
                  <a:srgbClr val="0000CC"/>
                </a:solidFill>
                <a:latin typeface="Arial Narrow" pitchFamily="34" charset="0"/>
              </a:rPr>
              <a:t> Li jan-L </a:t>
            </a:r>
            <a:r>
              <a:rPr lang="fr-FR" sz="4000" b="1" dirty="0" err="1" smtClean="0">
                <a:solidFill>
                  <a:srgbClr val="0000CC"/>
                </a:solidFill>
                <a:latin typeface="Arial Narrow" pitchFamily="34" charset="0"/>
              </a:rPr>
              <a:t>vlé</a:t>
            </a:r>
            <a:r>
              <a:rPr lang="fr-FR" sz="4000" b="1" dirty="0" smtClean="0">
                <a:solidFill>
                  <a:srgbClr val="0000CC"/>
                </a:solidFill>
                <a:latin typeface="Arial Narrow" pitchFamily="34" charset="0"/>
              </a:rPr>
              <a:t/>
            </a:r>
            <a:br>
              <a:rPr lang="fr-FR" sz="4000" b="1" dirty="0" smtClean="0">
                <a:solidFill>
                  <a:srgbClr val="0000CC"/>
                </a:solidFill>
                <a:latin typeface="Arial Narrow" pitchFamily="34" charset="0"/>
              </a:rPr>
            </a:br>
            <a:r>
              <a:rPr lang="fr-FR" sz="4000" b="1" dirty="0" smtClean="0">
                <a:solidFill>
                  <a:srgbClr val="0000CC"/>
                </a:solidFill>
                <a:latin typeface="Arial Narrow" pitchFamily="34" charset="0"/>
              </a:rPr>
              <a:t>Si ou ta </a:t>
            </a:r>
            <a:r>
              <a:rPr lang="fr-FR" sz="4000" b="1" dirty="0" err="1" smtClean="0">
                <a:solidFill>
                  <a:srgbClr val="0000CC"/>
                </a:solidFill>
                <a:latin typeface="Arial Narrow" pitchFamily="34" charset="0"/>
              </a:rPr>
              <a:t>ouè</a:t>
            </a:r>
            <a:r>
              <a:rPr lang="fr-FR" sz="4000" b="1" dirty="0" smtClean="0">
                <a:solidFill>
                  <a:srgbClr val="0000CC"/>
                </a:solidFill>
                <a:latin typeface="Arial Narrow" pitchFamily="34" charset="0"/>
              </a:rPr>
              <a:t> ou </a:t>
            </a:r>
            <a:r>
              <a:rPr lang="fr-FR" sz="4000" b="1" dirty="0" err="1" smtClean="0">
                <a:solidFill>
                  <a:srgbClr val="0000CC"/>
                </a:solidFill>
                <a:latin typeface="Arial Narrow" pitchFamily="34" charset="0"/>
              </a:rPr>
              <a:t>poko</a:t>
            </a:r>
            <a:r>
              <a:rPr lang="fr-FR" sz="4000" b="1" dirty="0" smtClean="0">
                <a:solidFill>
                  <a:srgbClr val="0000CC"/>
                </a:solidFill>
                <a:latin typeface="Arial Narrow" pitchFamily="34" charset="0"/>
              </a:rPr>
              <a:t> délivré</a:t>
            </a:r>
            <a:br>
              <a:rPr lang="fr-FR" sz="4000" b="1" dirty="0" smtClean="0">
                <a:solidFill>
                  <a:srgbClr val="0000CC"/>
                </a:solidFill>
                <a:latin typeface="Arial Narrow" pitchFamily="34" charset="0"/>
              </a:rPr>
            </a:br>
            <a:r>
              <a:rPr lang="fr-FR" sz="4000" b="1" dirty="0" smtClean="0">
                <a:solidFill>
                  <a:srgbClr val="0000CC"/>
                </a:solidFill>
                <a:latin typeface="Arial Narrow" pitchFamily="34" charset="0"/>
              </a:rPr>
              <a:t>Pa </a:t>
            </a:r>
            <a:r>
              <a:rPr lang="fr-FR" sz="4000" b="1" dirty="0" err="1" smtClean="0">
                <a:solidFill>
                  <a:srgbClr val="0000CC"/>
                </a:solidFill>
                <a:latin typeface="Arial Narrow" pitchFamily="34" charset="0"/>
              </a:rPr>
              <a:t>inkiété</a:t>
            </a:r>
            <a:r>
              <a:rPr lang="fr-FR" sz="4000" b="1" dirty="0" smtClean="0">
                <a:solidFill>
                  <a:srgbClr val="0000CC"/>
                </a:solidFill>
                <a:latin typeface="Arial Narrow" pitchFamily="34" charset="0"/>
              </a:rPr>
              <a:t> ou, </a:t>
            </a:r>
            <a:r>
              <a:rPr lang="fr-FR" sz="4000" b="1" dirty="0" err="1" smtClean="0">
                <a:solidFill>
                  <a:srgbClr val="0000CC"/>
                </a:solidFill>
                <a:latin typeface="Arial Narrow" pitchFamily="34" charset="0"/>
              </a:rPr>
              <a:t>konnin</a:t>
            </a:r>
            <a:r>
              <a:rPr lang="fr-FR" sz="4000" b="1" dirty="0" smtClean="0">
                <a:solidFill>
                  <a:srgbClr val="0000CC"/>
                </a:solidFill>
                <a:latin typeface="Arial Narrow" pitchFamily="34" charset="0"/>
              </a:rPr>
              <a:t> sa </a:t>
            </a:r>
            <a:r>
              <a:rPr lang="fr-FR" sz="4000" b="1" dirty="0" err="1" smtClean="0">
                <a:solidFill>
                  <a:srgbClr val="0000CC"/>
                </a:solidFill>
                <a:latin typeface="Arial Narrow" pitchFamily="34" charset="0"/>
              </a:rPr>
              <a:t>pral</a:t>
            </a:r>
            <a:r>
              <a:rPr lang="fr-FR" sz="4000" b="1" dirty="0" smtClean="0">
                <a:solidFill>
                  <a:srgbClr val="0000CC"/>
                </a:solidFill>
                <a:latin typeface="Arial Narrow" pitchFamily="34" charset="0"/>
              </a:rPr>
              <a:t> </a:t>
            </a:r>
            <a:r>
              <a:rPr lang="fr-FR" sz="4000" b="1" dirty="0" err="1" smtClean="0">
                <a:solidFill>
                  <a:srgbClr val="0000CC"/>
                </a:solidFill>
                <a:latin typeface="Arial Narrow" pitchFamily="34" charset="0"/>
              </a:rPr>
              <a:t>chanjé</a:t>
            </a:r>
            <a:r>
              <a:rPr lang="fr-FR" sz="4000" b="1" dirty="0" smtClean="0">
                <a:solidFill>
                  <a:srgbClr val="0000CC"/>
                </a:solidFill>
                <a:latin typeface="Arial Narrow" pitchFamily="34" charset="0"/>
              </a:rPr>
              <a:t>. </a:t>
            </a:r>
            <a:endParaRPr lang="fr-FR" sz="4000" b="1" dirty="0" smtClean="0">
              <a:solidFill>
                <a:srgbClr val="0000CC"/>
              </a:solidFill>
              <a:latin typeface="Arial Narrow" pitchFamily="34" charset="0"/>
            </a:endParaRPr>
          </a:p>
          <a:p>
            <a:pPr marL="0" indent="0" algn="ctr">
              <a:buNone/>
            </a:pPr>
            <a:r>
              <a:rPr lang="fr-FR" sz="4000" b="1" dirty="0" err="1" smtClean="0">
                <a:latin typeface="Arial Narrow" pitchFamily="34" charset="0"/>
              </a:rPr>
              <a:t>Kè</a:t>
            </a:r>
            <a:r>
              <a:rPr lang="fr-FR" sz="4000" b="1" dirty="0" smtClean="0">
                <a:latin typeface="Arial Narrow" pitchFamily="34" charset="0"/>
              </a:rPr>
              <a:t>:</a:t>
            </a:r>
            <a:r>
              <a:rPr lang="fr-FR" sz="4000" b="1" dirty="0" smtClean="0">
                <a:solidFill>
                  <a:srgbClr val="0000CC"/>
                </a:solidFill>
                <a:latin typeface="Arial Narrow" pitchFamily="34" charset="0"/>
              </a:rPr>
              <a:t/>
            </a:r>
            <a:br>
              <a:rPr lang="fr-FR" sz="4000" b="1" dirty="0" smtClean="0">
                <a:solidFill>
                  <a:srgbClr val="0000CC"/>
                </a:solidFill>
                <a:latin typeface="Arial Narrow" pitchFamily="34" charset="0"/>
              </a:rPr>
            </a:br>
            <a:r>
              <a:rPr lang="fr-FR" sz="4000" b="1" dirty="0" smtClean="0">
                <a:solidFill>
                  <a:srgbClr val="C00000"/>
                </a:solidFill>
                <a:latin typeface="Arial Narrow" pitchFamily="34" charset="0"/>
              </a:rPr>
              <a:t>Gnou </a:t>
            </a:r>
            <a:r>
              <a:rPr lang="fr-FR" sz="4000" b="1" dirty="0" err="1" smtClean="0">
                <a:solidFill>
                  <a:srgbClr val="C00000"/>
                </a:solidFill>
                <a:latin typeface="Arial Narrow" pitchFamily="34" charset="0"/>
              </a:rPr>
              <a:t>sèl</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bagay</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mouin</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konnin</a:t>
            </a:r>
            <a:r>
              <a:rPr lang="fr-FR" sz="4000" b="1" dirty="0" smtClean="0">
                <a:solidFill>
                  <a:srgbClr val="C00000"/>
                </a:solidFill>
                <a:latin typeface="Arial Narrow" pitchFamily="34" charset="0"/>
              </a:rPr>
              <a:t> </a:t>
            </a:r>
          </a:p>
          <a:p>
            <a:pPr marL="0" indent="0" algn="ctr">
              <a:buNone/>
            </a:pPr>
            <a:r>
              <a:rPr lang="fr-FR" sz="4000" b="1" dirty="0" err="1" smtClean="0">
                <a:solidFill>
                  <a:srgbClr val="C00000"/>
                </a:solidFill>
                <a:latin typeface="Arial Narrow" pitchFamily="34" charset="0"/>
              </a:rPr>
              <a:t>Fò</a:t>
            </a:r>
            <a:r>
              <a:rPr lang="fr-FR" sz="4000" b="1" dirty="0" smtClean="0">
                <a:solidFill>
                  <a:srgbClr val="C00000"/>
                </a:solidFill>
                <a:latin typeface="Arial Narrow" pitchFamily="34" charset="0"/>
              </a:rPr>
              <a:t> </a:t>
            </a:r>
            <a:r>
              <a:rPr lang="fr-FR" sz="4000" b="1" dirty="0" smtClean="0">
                <a:solidFill>
                  <a:srgbClr val="C00000"/>
                </a:solidFill>
                <a:latin typeface="Arial Narrow" pitchFamily="34" charset="0"/>
              </a:rPr>
              <a:t>sa </a:t>
            </a:r>
            <a:r>
              <a:rPr lang="fr-FR" sz="4000" b="1" dirty="0" err="1" smtClean="0">
                <a:solidFill>
                  <a:srgbClr val="C00000"/>
                </a:solidFill>
                <a:latin typeface="Arial Narrow" pitchFamily="34" charset="0"/>
              </a:rPr>
              <a:t>chanjé</a:t>
            </a:r>
            <a:r>
              <a:rPr lang="fr-FR" sz="4000" b="1" dirty="0" smtClean="0">
                <a:solidFill>
                  <a:srgbClr val="C00000"/>
                </a:solidFill>
                <a:latin typeface="Arial Narrow" pitchFamily="34" charset="0"/>
              </a:rPr>
              <a:t/>
            </a:r>
            <a:br>
              <a:rPr lang="fr-FR" sz="4000" b="1" dirty="0" smtClean="0">
                <a:solidFill>
                  <a:srgbClr val="C00000"/>
                </a:solidFill>
                <a:latin typeface="Arial Narrow" pitchFamily="34" charset="0"/>
              </a:rPr>
            </a:br>
            <a:r>
              <a:rPr lang="fr-FR" sz="4000" b="1" dirty="0" smtClean="0">
                <a:solidFill>
                  <a:srgbClr val="C00000"/>
                </a:solidFill>
                <a:latin typeface="Arial Narrow" pitchFamily="34" charset="0"/>
              </a:rPr>
              <a:t>Pa </a:t>
            </a:r>
            <a:r>
              <a:rPr lang="fr-FR" sz="4000" b="1" dirty="0" err="1" smtClean="0">
                <a:solidFill>
                  <a:srgbClr val="C00000"/>
                </a:solidFill>
                <a:latin typeface="Arial Narrow" pitchFamily="34" charset="0"/>
              </a:rPr>
              <a:t>dékourajé</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toujou</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rét</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ap</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priyé</a:t>
            </a:r>
            <a:r>
              <a:rPr lang="fr-FR" sz="4000" b="1" dirty="0" smtClean="0">
                <a:solidFill>
                  <a:srgbClr val="C00000"/>
                </a:solidFill>
                <a:latin typeface="Arial Narrow" pitchFamily="34" charset="0"/>
              </a:rPr>
              <a:t/>
            </a:r>
            <a:br>
              <a:rPr lang="fr-FR" sz="4000" b="1" dirty="0" smtClean="0">
                <a:solidFill>
                  <a:srgbClr val="C00000"/>
                </a:solidFill>
                <a:latin typeface="Arial Narrow" pitchFamily="34" charset="0"/>
              </a:rPr>
            </a:br>
            <a:r>
              <a:rPr lang="fr-FR" sz="4000" b="1" dirty="0" err="1" smtClean="0">
                <a:solidFill>
                  <a:srgbClr val="C00000"/>
                </a:solidFill>
                <a:latin typeface="Arial Narrow" pitchFamily="34" charset="0"/>
              </a:rPr>
              <a:t>Paské</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bagay</a:t>
            </a:r>
            <a:r>
              <a:rPr lang="fr-FR" sz="4000" b="1" dirty="0" smtClean="0">
                <a:solidFill>
                  <a:srgbClr val="C00000"/>
                </a:solidFill>
                <a:latin typeface="Arial Narrow" pitchFamily="34" charset="0"/>
              </a:rPr>
              <a:t> la </a:t>
            </a:r>
            <a:r>
              <a:rPr lang="fr-FR" sz="4000" b="1" dirty="0" err="1" smtClean="0">
                <a:solidFill>
                  <a:srgbClr val="C00000"/>
                </a:solidFill>
                <a:latin typeface="Arial Narrow" pitchFamily="34" charset="0"/>
              </a:rPr>
              <a:t>pap</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rété</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konsa</a:t>
            </a:r>
            <a:r>
              <a:rPr lang="fr-FR" sz="4000" b="1" dirty="0" smtClean="0">
                <a:solidFill>
                  <a:srgbClr val="C00000"/>
                </a:solidFill>
                <a:latin typeface="Arial Narrow" pitchFamily="34" charset="0"/>
              </a:rPr>
              <a:t/>
            </a:r>
            <a:br>
              <a:rPr lang="fr-FR" sz="4000" b="1" dirty="0" smtClean="0">
                <a:solidFill>
                  <a:srgbClr val="C00000"/>
                </a:solidFill>
                <a:latin typeface="Arial Narrow" pitchFamily="34" charset="0"/>
              </a:rPr>
            </a:br>
            <a:r>
              <a:rPr lang="fr-FR" sz="4000" b="1" dirty="0" smtClean="0">
                <a:solidFill>
                  <a:srgbClr val="C00000"/>
                </a:solidFill>
                <a:latin typeface="Arial Narrow" pitchFamily="34" charset="0"/>
              </a:rPr>
              <a:t>Li </a:t>
            </a:r>
            <a:r>
              <a:rPr lang="fr-FR" sz="4000" b="1" dirty="0" err="1" smtClean="0">
                <a:solidFill>
                  <a:srgbClr val="C00000"/>
                </a:solidFill>
                <a:latin typeface="Arial Narrow" pitchFamily="34" charset="0"/>
              </a:rPr>
              <a:t>pap</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rété</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konsa</a:t>
            </a:r>
            <a:r>
              <a:rPr lang="fr-FR" sz="4000" b="1" dirty="0" smtClean="0">
                <a:solidFill>
                  <a:srgbClr val="C00000"/>
                </a:solidFill>
                <a:latin typeface="Arial Narrow" pitchFamily="34" charset="0"/>
              </a:rPr>
              <a:t>, </a:t>
            </a:r>
            <a:r>
              <a:rPr lang="fr-FR" sz="4000" b="1" dirty="0" err="1" smtClean="0">
                <a:solidFill>
                  <a:srgbClr val="C00000"/>
                </a:solidFill>
                <a:latin typeface="Arial Narrow" pitchFamily="34" charset="0"/>
              </a:rPr>
              <a:t>fòk</a:t>
            </a:r>
            <a:r>
              <a:rPr lang="fr-FR" sz="4000" b="1" dirty="0" smtClean="0">
                <a:solidFill>
                  <a:srgbClr val="C00000"/>
                </a:solidFill>
                <a:latin typeface="Arial Narrow" pitchFamily="34" charset="0"/>
              </a:rPr>
              <a:t> sa </a:t>
            </a:r>
            <a:r>
              <a:rPr lang="fr-FR" sz="4000" b="1" dirty="0" err="1" smtClean="0">
                <a:solidFill>
                  <a:srgbClr val="C00000"/>
                </a:solidFill>
                <a:latin typeface="Arial Narrow" pitchFamily="34" charset="0"/>
              </a:rPr>
              <a:t>chanjé</a:t>
            </a:r>
            <a:r>
              <a:rPr lang="fr-FR" sz="4000" b="1" dirty="0" smtClean="0">
                <a:solidFill>
                  <a:srgbClr val="C00000"/>
                </a:solidFill>
                <a:latin typeface="Arial Narrow" pitchFamily="34" charset="0"/>
              </a:rPr>
              <a:t>.</a:t>
            </a:r>
            <a:endParaRPr lang="en-US" sz="4000" dirty="0" smtClean="0">
              <a:solidFill>
                <a:srgbClr val="0000CC"/>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ctr">
              <a:buNone/>
            </a:pPr>
            <a:r>
              <a:rPr lang="fr-FR" sz="4000" b="1" dirty="0" smtClean="0">
                <a:solidFill>
                  <a:srgbClr val="0000CC"/>
                </a:solidFill>
                <a:latin typeface="Arial Rounded MT Bold" pitchFamily="34" charset="0"/>
              </a:rPr>
              <a:t>&lt;&gt;&lt;&gt;&lt;&gt;</a:t>
            </a:r>
            <a:r>
              <a:rPr lang="fr-FR" sz="4000" b="1" dirty="0" smtClean="0">
                <a:solidFill>
                  <a:srgbClr val="0000CC"/>
                </a:solidFill>
                <a:latin typeface="Arial Rounded MT Bold" pitchFamily="34" charset="0"/>
              </a:rPr>
              <a:t> </a:t>
            </a:r>
            <a:endParaRPr lang="en-US" sz="4000" b="1" dirty="0" smtClean="0">
              <a:solidFill>
                <a:srgbClr val="0000CC"/>
              </a:solidFill>
              <a:latin typeface="Arial Rounded MT Bold" pitchFamily="34" charset="0"/>
            </a:endParaRPr>
          </a:p>
          <a:p>
            <a:pPr algn="ctr">
              <a:buNone/>
            </a:pPr>
            <a:r>
              <a:rPr lang="en-US" sz="4000" b="1" dirty="0" err="1" smtClean="0">
                <a:latin typeface="Arial Rounded MT Bold" pitchFamily="34" charset="0"/>
              </a:rPr>
              <a:t>Mwen</a:t>
            </a:r>
            <a:r>
              <a:rPr lang="en-US" sz="4000" b="1" dirty="0" smtClean="0">
                <a:latin typeface="Arial Rounded MT Bold" pitchFamily="34" charset="0"/>
              </a:rPr>
              <a:t> pa </a:t>
            </a:r>
            <a:r>
              <a:rPr lang="en-US" sz="4000" b="1" dirty="0" err="1" smtClean="0">
                <a:latin typeface="Arial Rounded MT Bold" pitchFamily="34" charset="0"/>
              </a:rPr>
              <a:t>pè</a:t>
            </a:r>
            <a:r>
              <a:rPr lang="en-US" sz="4000" b="1" dirty="0" smtClean="0">
                <a:latin typeface="Arial Rounded MT Bold" pitchFamily="34" charset="0"/>
              </a:rPr>
              <a:t> </a:t>
            </a:r>
            <a:r>
              <a:rPr lang="en-US" sz="4000" b="1" dirty="0" err="1" smtClean="0">
                <a:latin typeface="Arial Rounded MT Bold" pitchFamily="34" charset="0"/>
              </a:rPr>
              <a:t>anyen</a:t>
            </a:r>
            <a:r>
              <a:rPr lang="en-US" sz="4000" b="1" dirty="0" smtClean="0">
                <a:latin typeface="Arial Rounded MT Bold" pitchFamily="34" charset="0"/>
              </a:rPr>
              <a:t> </a:t>
            </a:r>
            <a:endParaRPr lang="en-US" sz="4000" b="1" dirty="0" smtClean="0">
              <a:latin typeface="Arial Rounded MT Bold" pitchFamily="34" charset="0"/>
            </a:endParaRPr>
          </a:p>
          <a:p>
            <a:pPr algn="ctr">
              <a:buNone/>
            </a:pPr>
            <a:r>
              <a:rPr lang="en-US" sz="4000" b="1" dirty="0" err="1" smtClean="0">
                <a:latin typeface="Arial Rounded MT Bold" pitchFamily="34" charset="0"/>
              </a:rPr>
              <a:t>M</a:t>
            </a:r>
            <a:r>
              <a:rPr lang="en-US" sz="4000" b="1" dirty="0" err="1" smtClean="0">
                <a:latin typeface="Arial Rounded MT Bold" pitchFamily="34" charset="0"/>
              </a:rPr>
              <a:t>wen</a:t>
            </a:r>
            <a:r>
              <a:rPr lang="en-US" sz="4000" b="1" dirty="0" smtClean="0">
                <a:latin typeface="Arial Rounded MT Bold" pitchFamily="34" charset="0"/>
              </a:rPr>
              <a:t> </a:t>
            </a:r>
            <a:r>
              <a:rPr lang="en-US" sz="4000" b="1" dirty="0" smtClean="0">
                <a:latin typeface="Arial Rounded MT Bold" pitchFamily="34" charset="0"/>
              </a:rPr>
              <a:t>gen Kris </a:t>
            </a:r>
            <a:r>
              <a:rPr lang="en-US" sz="4000" b="1" dirty="0" err="1" smtClean="0">
                <a:latin typeface="Arial Rounded MT Bold" pitchFamily="34" charset="0"/>
              </a:rPr>
              <a:t>nan</a:t>
            </a:r>
            <a:r>
              <a:rPr lang="en-US" sz="4000" b="1" dirty="0" smtClean="0">
                <a:latin typeface="Arial Rounded MT Bold" pitchFamily="34" charset="0"/>
              </a:rPr>
              <a:t> </a:t>
            </a:r>
            <a:r>
              <a:rPr lang="en-US" sz="4000" b="1" dirty="0" err="1" smtClean="0">
                <a:latin typeface="Arial Rounded MT Bold" pitchFamily="34" charset="0"/>
              </a:rPr>
              <a:t>bak</a:t>
            </a:r>
            <a:r>
              <a:rPr lang="en-US" sz="4000" b="1" dirty="0" smtClean="0">
                <a:latin typeface="Arial Rounded MT Bold" pitchFamily="34" charset="0"/>
              </a:rPr>
              <a:t> </a:t>
            </a:r>
            <a:r>
              <a:rPr lang="en-US" sz="4000" b="1" dirty="0" err="1" smtClean="0">
                <a:latin typeface="Arial Rounded MT Bold" pitchFamily="34" charset="0"/>
              </a:rPr>
              <a:t>mwen</a:t>
            </a:r>
            <a:endParaRPr lang="en-US" sz="4000" b="1" dirty="0" smtClean="0">
              <a:latin typeface="Arial Rounded MT Bold" pitchFamily="34" charset="0"/>
            </a:endParaRPr>
          </a:p>
          <a:p>
            <a:pPr algn="ctr">
              <a:buNone/>
            </a:pPr>
            <a:r>
              <a:rPr lang="fr-FR" sz="4000" b="1" dirty="0" err="1" smtClean="0">
                <a:latin typeface="Arial Rounded MT Bold" pitchFamily="34" charset="0"/>
              </a:rPr>
              <a:t>Mwen</a:t>
            </a:r>
            <a:r>
              <a:rPr lang="fr-FR" sz="4000" b="1" dirty="0" smtClean="0">
                <a:latin typeface="Arial Rounded MT Bold" pitchFamily="34" charset="0"/>
              </a:rPr>
              <a:t> </a:t>
            </a:r>
            <a:r>
              <a:rPr lang="fr-FR" sz="4000" b="1" dirty="0" err="1" smtClean="0">
                <a:latin typeface="Arial Rounded MT Bold" pitchFamily="34" charset="0"/>
              </a:rPr>
              <a:t>pa</a:t>
            </a:r>
            <a:r>
              <a:rPr lang="fr-FR" sz="4000" b="1" dirty="0" smtClean="0">
                <a:latin typeface="Arial Rounded MT Bold" pitchFamily="34" charset="0"/>
              </a:rPr>
              <a:t> </a:t>
            </a:r>
            <a:r>
              <a:rPr lang="fr-FR" sz="4000" b="1" dirty="0" err="1" smtClean="0">
                <a:latin typeface="Arial Rounded MT Bold" pitchFamily="34" charset="0"/>
              </a:rPr>
              <a:t>pè</a:t>
            </a:r>
            <a:r>
              <a:rPr lang="fr-FR" sz="4000" b="1" dirty="0" smtClean="0">
                <a:latin typeface="Arial Rounded MT Bold" pitchFamily="34" charset="0"/>
              </a:rPr>
              <a:t> </a:t>
            </a:r>
            <a:r>
              <a:rPr lang="fr-FR" sz="4000" b="1" dirty="0" err="1" smtClean="0">
                <a:latin typeface="Arial Rounded MT Bold" pitchFamily="34" charset="0"/>
              </a:rPr>
              <a:t>anyen</a:t>
            </a:r>
            <a:r>
              <a:rPr lang="fr-FR" sz="4000" b="1" dirty="0" smtClean="0">
                <a:latin typeface="Arial Rounded MT Bold" pitchFamily="34" charset="0"/>
              </a:rPr>
              <a:t> </a:t>
            </a:r>
            <a:endParaRPr lang="fr-FR" sz="4000" b="1" dirty="0" smtClean="0">
              <a:latin typeface="Arial Rounded MT Bold" pitchFamily="34" charset="0"/>
            </a:endParaRPr>
          </a:p>
          <a:p>
            <a:pPr algn="ctr">
              <a:buNone/>
            </a:pPr>
            <a:r>
              <a:rPr lang="fr-FR" sz="4000" b="1" dirty="0" err="1" smtClean="0">
                <a:latin typeface="Arial Rounded MT Bold" pitchFamily="34" charset="0"/>
              </a:rPr>
              <a:t>D</a:t>
            </a:r>
            <a:r>
              <a:rPr lang="fr-FR" sz="4000" b="1" dirty="0" err="1" smtClean="0">
                <a:latin typeface="Arial Rounded MT Bold" pitchFamily="34" charset="0"/>
              </a:rPr>
              <a:t>iab</a:t>
            </a:r>
            <a:r>
              <a:rPr lang="fr-FR" sz="4000" b="1" dirty="0" smtClean="0">
                <a:latin typeface="Arial Rounded MT Bold" pitchFamily="34" charset="0"/>
              </a:rPr>
              <a:t> </a:t>
            </a:r>
            <a:r>
              <a:rPr lang="fr-FR" sz="4000" b="1" dirty="0" smtClean="0">
                <a:latin typeface="Arial Rounded MT Bold" pitchFamily="34" charset="0"/>
              </a:rPr>
              <a:t>la </a:t>
            </a:r>
            <a:r>
              <a:rPr lang="fr-FR" sz="4000" b="1" dirty="0" err="1" smtClean="0">
                <a:latin typeface="Arial Rounded MT Bold" pitchFamily="34" charset="0"/>
              </a:rPr>
              <a:t>paka</a:t>
            </a:r>
            <a:r>
              <a:rPr lang="fr-FR" sz="4000" b="1" dirty="0" smtClean="0">
                <a:latin typeface="Arial Rounded MT Bold" pitchFamily="34" charset="0"/>
              </a:rPr>
              <a:t> </a:t>
            </a:r>
            <a:r>
              <a:rPr lang="fr-FR" sz="4000" b="1" dirty="0" err="1" smtClean="0">
                <a:latin typeface="Arial Rounded MT Bold" pitchFamily="34" charset="0"/>
              </a:rPr>
              <a:t>fèm</a:t>
            </a:r>
            <a:r>
              <a:rPr lang="fr-FR" sz="4000" b="1" dirty="0" smtClean="0">
                <a:latin typeface="Arial Rounded MT Bold" pitchFamily="34" charset="0"/>
              </a:rPr>
              <a:t> </a:t>
            </a:r>
            <a:r>
              <a:rPr lang="fr-FR" sz="4000" b="1" dirty="0" err="1" smtClean="0">
                <a:latin typeface="Arial Rounded MT Bold" pitchFamily="34" charset="0"/>
              </a:rPr>
              <a:t>anyen</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en-US" sz="4000" b="1" dirty="0" err="1" smtClean="0">
                <a:latin typeface="Arial Rounded MT Bold" pitchFamily="34" charset="0"/>
              </a:rPr>
              <a:t>Mwen</a:t>
            </a:r>
            <a:r>
              <a:rPr lang="en-US" sz="4000" b="1" dirty="0" smtClean="0">
                <a:latin typeface="Arial Rounded MT Bold" pitchFamily="34" charset="0"/>
              </a:rPr>
              <a:t> pa </a:t>
            </a:r>
            <a:r>
              <a:rPr lang="en-US" sz="4000" b="1" dirty="0" err="1" smtClean="0">
                <a:latin typeface="Arial Rounded MT Bold" pitchFamily="34" charset="0"/>
              </a:rPr>
              <a:t>pè</a:t>
            </a:r>
            <a:r>
              <a:rPr lang="en-US" sz="4000" b="1" dirty="0" smtClean="0">
                <a:latin typeface="Arial Rounded MT Bold" pitchFamily="34" charset="0"/>
              </a:rPr>
              <a:t> </a:t>
            </a:r>
            <a:r>
              <a:rPr lang="en-US" sz="4000" b="1" dirty="0" err="1" smtClean="0">
                <a:latin typeface="Arial Rounded MT Bold" pitchFamily="34" charset="0"/>
              </a:rPr>
              <a:t>anyen</a:t>
            </a:r>
            <a:r>
              <a:rPr lang="en-US" sz="4000" b="1" dirty="0" smtClean="0">
                <a:latin typeface="Arial Rounded MT Bold" pitchFamily="34" charset="0"/>
              </a:rPr>
              <a:t> </a:t>
            </a:r>
            <a:endParaRPr lang="en-US" sz="4000" b="1" dirty="0" smtClean="0">
              <a:latin typeface="Arial Rounded MT Bold" pitchFamily="34" charset="0"/>
            </a:endParaRPr>
          </a:p>
          <a:p>
            <a:pPr algn="ctr">
              <a:buNone/>
            </a:pPr>
            <a:r>
              <a:rPr lang="en-US" sz="4000" b="1" dirty="0" err="1" smtClean="0">
                <a:latin typeface="Arial Rounded MT Bold" pitchFamily="34" charset="0"/>
              </a:rPr>
              <a:t>M</a:t>
            </a:r>
            <a:r>
              <a:rPr lang="en-US" sz="4000" b="1" dirty="0" err="1" smtClean="0">
                <a:latin typeface="Arial Rounded MT Bold" pitchFamily="34" charset="0"/>
              </a:rPr>
              <a:t>wen</a:t>
            </a:r>
            <a:r>
              <a:rPr lang="en-US" sz="4000" b="1" dirty="0" smtClean="0">
                <a:latin typeface="Arial Rounded MT Bold" pitchFamily="34" charset="0"/>
              </a:rPr>
              <a:t> </a:t>
            </a:r>
            <a:r>
              <a:rPr lang="en-US" sz="4000" b="1" dirty="0" smtClean="0">
                <a:latin typeface="Arial Rounded MT Bold" pitchFamily="34" charset="0"/>
              </a:rPr>
              <a:t>gen </a:t>
            </a:r>
            <a:r>
              <a:rPr lang="en-US" sz="4000" b="1" dirty="0" err="1" smtClean="0">
                <a:latin typeface="Arial Rounded MT Bold" pitchFamily="34" charset="0"/>
              </a:rPr>
              <a:t>kris</a:t>
            </a:r>
            <a:r>
              <a:rPr lang="en-US" sz="4000" b="1" dirty="0" smtClean="0">
                <a:latin typeface="Arial Rounded MT Bold" pitchFamily="34" charset="0"/>
              </a:rPr>
              <a:t> </a:t>
            </a:r>
            <a:r>
              <a:rPr lang="en-US" sz="4000" b="1" dirty="0" err="1" smtClean="0">
                <a:latin typeface="Arial Rounded MT Bold" pitchFamily="34" charset="0"/>
              </a:rPr>
              <a:t>nan</a:t>
            </a:r>
            <a:r>
              <a:rPr lang="en-US" sz="4000" b="1" dirty="0" smtClean="0">
                <a:latin typeface="Arial Rounded MT Bold" pitchFamily="34" charset="0"/>
              </a:rPr>
              <a:t> </a:t>
            </a:r>
            <a:r>
              <a:rPr lang="en-US" sz="4000" b="1" dirty="0" err="1" smtClean="0">
                <a:latin typeface="Arial Rounded MT Bold" pitchFamily="34" charset="0"/>
              </a:rPr>
              <a:t>bak</a:t>
            </a:r>
            <a:r>
              <a:rPr lang="en-US" sz="4000" b="1" dirty="0" smtClean="0">
                <a:latin typeface="Arial Rounded MT Bold" pitchFamily="34" charset="0"/>
              </a:rPr>
              <a:t> </a:t>
            </a:r>
            <a:r>
              <a:rPr lang="en-US" sz="4000" b="1" dirty="0" err="1" smtClean="0">
                <a:latin typeface="Arial Rounded MT Bold" pitchFamily="34" charset="0"/>
              </a:rPr>
              <a:t>mwen</a:t>
            </a:r>
            <a:endParaRPr lang="en-US" sz="4000" b="1" dirty="0" smtClean="0">
              <a:latin typeface="Arial Rounded MT Bold" pitchFamily="34" charset="0"/>
            </a:endParaRPr>
          </a:p>
          <a:p>
            <a:pPr algn="ctr">
              <a:buNone/>
            </a:pPr>
            <a:r>
              <a:rPr lang="fr-FR" sz="4000" b="1" dirty="0" err="1" smtClean="0">
                <a:latin typeface="Arial Rounded MT Bold" pitchFamily="34" charset="0"/>
              </a:rPr>
              <a:t>Mwen</a:t>
            </a:r>
            <a:r>
              <a:rPr lang="fr-FR" sz="4000" b="1" dirty="0" smtClean="0">
                <a:latin typeface="Arial Rounded MT Bold" pitchFamily="34" charset="0"/>
              </a:rPr>
              <a:t> </a:t>
            </a:r>
            <a:r>
              <a:rPr lang="fr-FR" sz="4000" b="1" dirty="0" err="1" smtClean="0">
                <a:latin typeface="Arial Rounded MT Bold" pitchFamily="34" charset="0"/>
              </a:rPr>
              <a:t>pa</a:t>
            </a:r>
            <a:r>
              <a:rPr lang="fr-FR" sz="4000" b="1" dirty="0" smtClean="0">
                <a:latin typeface="Arial Rounded MT Bold" pitchFamily="34" charset="0"/>
              </a:rPr>
              <a:t> </a:t>
            </a:r>
            <a:r>
              <a:rPr lang="fr-FR" sz="4000" b="1" dirty="0" err="1" smtClean="0">
                <a:latin typeface="Arial Rounded MT Bold" pitchFamily="34" charset="0"/>
              </a:rPr>
              <a:t>pè</a:t>
            </a:r>
            <a:r>
              <a:rPr lang="fr-FR" sz="4000" b="1" dirty="0" smtClean="0">
                <a:latin typeface="Arial Rounded MT Bold" pitchFamily="34" charset="0"/>
              </a:rPr>
              <a:t> </a:t>
            </a:r>
            <a:r>
              <a:rPr lang="fr-FR" sz="4000" b="1" dirty="0" err="1" smtClean="0">
                <a:latin typeface="Arial Rounded MT Bold" pitchFamily="34" charset="0"/>
              </a:rPr>
              <a:t>anyen</a:t>
            </a:r>
            <a:r>
              <a:rPr lang="fr-FR" sz="4000" b="1" dirty="0" smtClean="0">
                <a:latin typeface="Arial Rounded MT Bold" pitchFamily="34" charset="0"/>
              </a:rPr>
              <a:t> </a:t>
            </a:r>
            <a:endParaRPr lang="fr-FR" sz="4000" b="1" dirty="0" smtClean="0">
              <a:latin typeface="Arial Rounded MT Bold" pitchFamily="34" charset="0"/>
            </a:endParaRPr>
          </a:p>
          <a:p>
            <a:pPr algn="ctr">
              <a:buNone/>
            </a:pPr>
            <a:r>
              <a:rPr lang="fr-FR" sz="4000" b="1" dirty="0" err="1" smtClean="0">
                <a:latin typeface="Arial Rounded MT Bold" pitchFamily="34" charset="0"/>
              </a:rPr>
              <a:t>D</a:t>
            </a:r>
            <a:r>
              <a:rPr lang="fr-FR" sz="4000" b="1" dirty="0" err="1" smtClean="0">
                <a:latin typeface="Arial Rounded MT Bold" pitchFamily="34" charset="0"/>
              </a:rPr>
              <a:t>iab</a:t>
            </a:r>
            <a:r>
              <a:rPr lang="fr-FR" sz="4000" b="1" dirty="0" smtClean="0">
                <a:latin typeface="Arial Rounded MT Bold" pitchFamily="34" charset="0"/>
              </a:rPr>
              <a:t> </a:t>
            </a:r>
            <a:r>
              <a:rPr lang="fr-FR" sz="4000" b="1" dirty="0" smtClean="0">
                <a:latin typeface="Arial Rounded MT Bold" pitchFamily="34" charset="0"/>
              </a:rPr>
              <a:t>la </a:t>
            </a:r>
            <a:r>
              <a:rPr lang="fr-FR" sz="4000" b="1" dirty="0" err="1" smtClean="0">
                <a:latin typeface="Arial Rounded MT Bold" pitchFamily="34" charset="0"/>
              </a:rPr>
              <a:t>paka</a:t>
            </a:r>
            <a:r>
              <a:rPr lang="fr-FR" sz="4000" b="1" dirty="0" smtClean="0">
                <a:latin typeface="Arial Rounded MT Bold" pitchFamily="34" charset="0"/>
              </a:rPr>
              <a:t> </a:t>
            </a:r>
            <a:r>
              <a:rPr lang="fr-FR" sz="4000" b="1" dirty="0" err="1" smtClean="0">
                <a:latin typeface="Arial Rounded MT Bold" pitchFamily="34" charset="0"/>
              </a:rPr>
              <a:t>fèm</a:t>
            </a:r>
            <a:r>
              <a:rPr lang="fr-FR" sz="4000" b="1" dirty="0" smtClean="0">
                <a:latin typeface="Arial Rounded MT Bold" pitchFamily="34" charset="0"/>
              </a:rPr>
              <a:t> </a:t>
            </a:r>
            <a:r>
              <a:rPr lang="fr-FR" sz="4000" b="1" dirty="0" err="1" smtClean="0">
                <a:latin typeface="Arial Rounded MT Bold" pitchFamily="34" charset="0"/>
              </a:rPr>
              <a:t>anyen</a:t>
            </a:r>
            <a:r>
              <a:rPr lang="fr-FR" sz="4000" b="1" dirty="0" smtClean="0">
                <a:latin typeface="Arial Rounded MT Bold" pitchFamily="34" charset="0"/>
              </a:rPr>
              <a:t>.</a:t>
            </a:r>
            <a:endParaRPr lang="en-US" sz="4000" b="1" dirty="0">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smtClean="0">
                <a:solidFill>
                  <a:schemeClr val="tx1"/>
                </a:solidFill>
              </a:rPr>
              <a:t>MARC E SIMEON</a:t>
            </a:r>
            <a:endParaRPr lang="en-US" sz="4800" b="1" dirty="0">
              <a:solidFill>
                <a:schemeClr val="tx1"/>
              </a:solidFill>
            </a:endParaRPr>
          </a:p>
          <a:p>
            <a:pPr>
              <a:buNone/>
            </a:pPr>
            <a:endParaRPr lang="en-US" sz="4400" b="1" dirty="0">
              <a:solidFill>
                <a:schemeClr val="bg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lumMod val="85000"/>
            </a:schemeClr>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DECEMBER 28</a:t>
            </a:r>
            <a:r>
              <a:rPr lang="en-US" b="1" baseline="30000" dirty="0" smtClean="0">
                <a:solidFill>
                  <a:schemeClr val="tx1"/>
                </a:solidFill>
              </a:rPr>
              <a:t>TH</a:t>
            </a:r>
            <a:r>
              <a:rPr lang="en-US" b="1" dirty="0" smtClean="0">
                <a:solidFill>
                  <a:schemeClr val="tx1"/>
                </a:solidFill>
              </a:rPr>
              <a:t> 2025 </a:t>
            </a:r>
            <a:br>
              <a:rPr lang="en-US" b="1" dirty="0" smtClean="0">
                <a:solidFill>
                  <a:schemeClr val="tx1"/>
                </a:solidFill>
              </a:rPr>
            </a:br>
            <a:r>
              <a:rPr lang="en-US" b="1" dirty="0" smtClean="0">
                <a:solidFill>
                  <a:srgbClr val="C00000"/>
                </a:solidFill>
                <a:latin typeface="Agency FB" pitchFamily="34" charset="0"/>
              </a:rPr>
              <a:t>Sermon by Pastor MARC E SIMEON</a:t>
            </a:r>
            <a:endParaRPr lang="en-US" dirty="0">
              <a:solidFill>
                <a:srgbClr val="C00000"/>
              </a:solidFill>
              <a:latin typeface="Agency FB" pitchFamily="34" charset="0"/>
            </a:endParaRPr>
          </a:p>
        </p:txBody>
      </p:sp>
      <p:sp>
        <p:nvSpPr>
          <p:cNvPr id="3" name="Subtitle 2"/>
          <p:cNvSpPr>
            <a:spLocks noGrp="1"/>
          </p:cNvSpPr>
          <p:nvPr>
            <p:ph type="subTitle" idx="1"/>
          </p:nvPr>
        </p:nvSpPr>
        <p:spPr>
          <a:xfrm>
            <a:off x="0" y="2743200"/>
            <a:ext cx="9144000" cy="4114800"/>
          </a:xfrm>
          <a:solidFill>
            <a:srgbClr val="0000FF"/>
          </a:solidFill>
        </p:spPr>
        <p:style>
          <a:lnRef idx="1">
            <a:schemeClr val="accent5"/>
          </a:lnRef>
          <a:fillRef idx="2">
            <a:schemeClr val="accent5"/>
          </a:fillRef>
          <a:effectRef idx="1">
            <a:schemeClr val="accent5"/>
          </a:effectRef>
          <a:fontRef idx="minor">
            <a:schemeClr val="dk1"/>
          </a:fontRef>
        </p:style>
        <p:txBody>
          <a:bodyPr>
            <a:normAutofit/>
          </a:bodyPr>
          <a:lstStyle/>
          <a:p>
            <a:r>
              <a:rPr lang="fr-FR" sz="5400" b="1" dirty="0" smtClean="0">
                <a:solidFill>
                  <a:srgbClr val="FFFF00"/>
                </a:solidFill>
              </a:rPr>
              <a:t>LA COMMUNION DES RACHETÉS AVEC DIEU:</a:t>
            </a:r>
          </a:p>
          <a:p>
            <a:r>
              <a:rPr lang="fr-FR" sz="5400" b="1" dirty="0" smtClean="0"/>
              <a:t>  </a:t>
            </a:r>
            <a:r>
              <a:rPr lang="fr-FR" sz="5400" b="1" dirty="0" smtClean="0">
                <a:solidFill>
                  <a:schemeClr val="accent3">
                    <a:lumMod val="20000"/>
                    <a:lumOff val="80000"/>
                  </a:schemeClr>
                </a:solidFill>
              </a:rPr>
              <a:t>SON IMPORTANCE ET SES BÉNÉFICES</a:t>
            </a:r>
            <a:endParaRPr lang="en-US" sz="5400" dirty="0">
              <a:solidFill>
                <a:schemeClr val="accent3">
                  <a:lumMod val="20000"/>
                  <a:lumOff val="80000"/>
                </a:schemeClr>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smtClean="0">
                <a:solidFill>
                  <a:srgbClr val="FF0000"/>
                </a:solidFill>
                <a:latin typeface="Arial Rounded MT Bold" pitchFamily="34" charset="0"/>
              </a:rPr>
              <a:t>INTRODUCTION</a:t>
            </a:r>
            <a:endParaRPr lang="en-US" sz="4400" dirty="0" smtClean="0">
              <a:solidFill>
                <a:srgbClr val="FF0000"/>
              </a:solidFill>
              <a:latin typeface="Arial Rounded MT Bold" pitchFamily="34" charset="0"/>
            </a:endParaRPr>
          </a:p>
          <a:p>
            <a:pPr lvl="0" algn="just"/>
            <a:r>
              <a:rPr lang="fr-FR" sz="4400" dirty="0" smtClean="0">
                <a:solidFill>
                  <a:srgbClr val="0000FF"/>
                </a:solidFill>
                <a:latin typeface="Arial Rounded MT Bold" pitchFamily="34" charset="0"/>
              </a:rPr>
              <a:t>Ce matin je veux accentuer sur la communion avec Dieu, son importance et ses bénéfices.</a:t>
            </a:r>
            <a:endParaRPr lang="en-US" sz="4400" dirty="0" smtClean="0">
              <a:solidFill>
                <a:srgbClr val="0000FF"/>
              </a:solidFill>
              <a:latin typeface="Arial Rounded MT Bold" pitchFamily="34" charset="0"/>
            </a:endParaRPr>
          </a:p>
          <a:p>
            <a:pPr lvl="0" algn="just"/>
            <a:r>
              <a:rPr lang="fr-FR" sz="4400" dirty="0" smtClean="0">
                <a:solidFill>
                  <a:srgbClr val="FF0000"/>
                </a:solidFill>
                <a:latin typeface="Arial Rounded MT Bold" pitchFamily="34" charset="0"/>
              </a:rPr>
              <a:t>Nous savons que Dieu existe de toute éternité et que toutes choses tirent leurs existences de lui.</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b="1" dirty="0" smtClean="0">
                <a:solidFill>
                  <a:srgbClr val="0000FF"/>
                </a:solidFill>
                <a:latin typeface="Arial Rounded MT Bold" pitchFamily="34" charset="0"/>
              </a:rPr>
              <a:t>Colossiens 1:16-7</a:t>
            </a:r>
            <a:r>
              <a:rPr lang="fr-FR" sz="4400" dirty="0" smtClean="0">
                <a:solidFill>
                  <a:srgbClr val="0000FF"/>
                </a:solidFill>
                <a:latin typeface="Arial Rounded MT Bold" pitchFamily="34" charset="0"/>
              </a:rPr>
              <a:t> Car en lui ont été créées toutes les choses qui sont dans les cieux et sur la terre, les visibles et les invisibles, trônes, dignités, dominations, autorités. Tout a été créé </a:t>
            </a:r>
            <a:r>
              <a:rPr lang="fr-FR" sz="4400" b="1" dirty="0" smtClean="0">
                <a:solidFill>
                  <a:srgbClr val="0000FF"/>
                </a:solidFill>
                <a:latin typeface="Arial Rounded MT Bold" pitchFamily="34" charset="0"/>
              </a:rPr>
              <a:t>par lui et pour lui</a:t>
            </a:r>
            <a:r>
              <a:rPr lang="fr-FR" sz="4400" dirty="0" smtClean="0">
                <a:solidFill>
                  <a:srgbClr val="0000FF"/>
                </a:solidFill>
                <a:latin typeface="Arial Rounded MT Bold" pitchFamily="34" charset="0"/>
              </a:rPr>
              <a:t>.</a:t>
            </a:r>
            <a:endParaRPr lang="en-US" sz="4400" dirty="0" smtClean="0">
              <a:solidFill>
                <a:srgbClr val="0000FF"/>
              </a:solidFill>
              <a:latin typeface="Arial Rounded MT Bold" pitchFamily="34" charset="0"/>
            </a:endParaRPr>
          </a:p>
          <a:p>
            <a:pPr lvl="0" algn="just"/>
            <a:r>
              <a:rPr lang="fr-FR" sz="4400" dirty="0" smtClean="0">
                <a:solidFill>
                  <a:srgbClr val="0000FF"/>
                </a:solidFill>
                <a:latin typeface="Arial Rounded MT Bold" pitchFamily="34" charset="0"/>
              </a:rPr>
              <a:t> </a:t>
            </a:r>
            <a:r>
              <a:rPr lang="fr-FR" sz="4400" dirty="0" smtClean="0">
                <a:solidFill>
                  <a:srgbClr val="FF0000"/>
                </a:solidFill>
                <a:latin typeface="Arial Rounded MT Bold" pitchFamily="34" charset="0"/>
              </a:rPr>
              <a:t>17 Il est avant toutes choses, et </a:t>
            </a:r>
            <a:r>
              <a:rPr lang="fr-FR" sz="4400" b="1" dirty="0" smtClean="0">
                <a:solidFill>
                  <a:srgbClr val="FF0000"/>
                </a:solidFill>
                <a:latin typeface="Arial Rounded MT Bold" pitchFamily="34" charset="0"/>
              </a:rPr>
              <a:t>toutes choses subsistent en lui</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smtClean="0">
                <a:solidFill>
                  <a:srgbClr val="0000FF"/>
                </a:solidFill>
                <a:latin typeface="Arial Rounded MT Bold" pitchFamily="34" charset="0"/>
              </a:rPr>
              <a:t>La question qu’on se pose c’est, à quelle fin Dieu créa ce monde sachant qu’il alla Lui causer tant de peine.</a:t>
            </a:r>
            <a:endParaRPr lang="en-US" sz="4000" dirty="0" smtClean="0">
              <a:solidFill>
                <a:srgbClr val="0000FF"/>
              </a:solidFill>
              <a:latin typeface="Arial Rounded MT Bold" pitchFamily="34" charset="0"/>
            </a:endParaRPr>
          </a:p>
          <a:p>
            <a:pPr lvl="0" algn="just"/>
            <a:r>
              <a:rPr lang="fr-FR" sz="4000" dirty="0" smtClean="0">
                <a:solidFill>
                  <a:srgbClr val="FF0000"/>
                </a:solidFill>
                <a:latin typeface="Arial Rounded MT Bold" pitchFamily="34" charset="0"/>
              </a:rPr>
              <a:t>En réponse à cette question, nous devons nous rappeler que l’essence même de Dieu c’est l’amour.</a:t>
            </a:r>
            <a:endParaRPr lang="en-US" sz="4000" dirty="0" smtClean="0">
              <a:solidFill>
                <a:srgbClr val="FF0000"/>
              </a:solidFill>
              <a:latin typeface="Arial Rounded MT Bold" pitchFamily="34" charset="0"/>
            </a:endParaRPr>
          </a:p>
          <a:p>
            <a:pPr lvl="0" algn="just"/>
            <a:r>
              <a:rPr lang="fr-FR" sz="4000" dirty="0" smtClean="0">
                <a:solidFill>
                  <a:srgbClr val="0000FF"/>
                </a:solidFill>
                <a:latin typeface="Arial Rounded MT Bold" pitchFamily="34" charset="0"/>
              </a:rPr>
              <a:t>Tout comme la lumière doit être projetée vers un objet pour justifier sa raison d’être,</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solidFill>
                  <a:srgbClr val="0000FF"/>
                </a:solidFill>
                <a:latin typeface="Arial Rounded MT Bold" pitchFamily="34" charset="0"/>
              </a:rPr>
              <a:t>L’amour de Dieu devrait avoir un monde pour s’exhiber peut importe le prix.</a:t>
            </a:r>
            <a:endParaRPr lang="en-US" sz="4400" dirty="0" smtClean="0">
              <a:solidFill>
                <a:srgbClr val="0000FF"/>
              </a:solidFill>
              <a:latin typeface="Arial Rounded MT Bold" pitchFamily="34" charset="0"/>
            </a:endParaRPr>
          </a:p>
          <a:p>
            <a:pPr lvl="0" algn="just"/>
            <a:r>
              <a:rPr lang="fr-FR" sz="4400" dirty="0" smtClean="0">
                <a:solidFill>
                  <a:srgbClr val="FF0000"/>
                </a:solidFill>
                <a:latin typeface="Arial Rounded MT Bold" pitchFamily="34" charset="0"/>
              </a:rPr>
              <a:t>La créativité de Dieu, son omniscience,  et son omnipotence, l’imploraient à créer ce monde qui allait être sous sa dépendance complète pour sa survie.</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solidFill>
                  <a:srgbClr val="0000FF"/>
                </a:solidFill>
                <a:latin typeface="Arial Rounded MT Bold" pitchFamily="34" charset="0"/>
              </a:rPr>
              <a:t>Pense à quelle fin un enfant se confectionne un jouet, si ce n’est que pour se divertir de sa propre création.</a:t>
            </a:r>
            <a:endParaRPr lang="en-US" sz="4000" dirty="0" smtClean="0">
              <a:solidFill>
                <a:srgbClr val="0000FF"/>
              </a:solidFill>
              <a:latin typeface="Arial Rounded MT Bold" pitchFamily="34" charset="0"/>
            </a:endParaRPr>
          </a:p>
          <a:p>
            <a:pPr lvl="0" algn="just"/>
            <a:r>
              <a:rPr lang="fr-FR" sz="4000" dirty="0" smtClean="0">
                <a:solidFill>
                  <a:srgbClr val="FF0000"/>
                </a:solidFill>
                <a:latin typeface="Arial Rounded MT Bold" pitchFamily="34" charset="0"/>
              </a:rPr>
              <a:t>Dieu rêvait d’un monde qui allait refléter sa gloire.</a:t>
            </a:r>
            <a:endParaRPr lang="en-US" sz="4000" dirty="0" smtClean="0">
              <a:solidFill>
                <a:srgbClr val="FF0000"/>
              </a:solidFill>
              <a:latin typeface="Arial Rounded MT Bold" pitchFamily="34" charset="0"/>
            </a:endParaRPr>
          </a:p>
          <a:p>
            <a:pPr lvl="0" algn="just"/>
            <a:r>
              <a:rPr lang="fr-FR" sz="4000" dirty="0" smtClean="0">
                <a:solidFill>
                  <a:srgbClr val="0000FF"/>
                </a:solidFill>
                <a:latin typeface="Arial Rounded MT Bold" pitchFamily="34" charset="0"/>
              </a:rPr>
              <a:t>Dieu rêvait à des anges et des humains qui allaient l’aimer et l’adorer volontairement.</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smtClean="0">
                <a:solidFill>
                  <a:srgbClr val="0000FF"/>
                </a:solidFill>
                <a:latin typeface="Arial Rounded MT Bold" pitchFamily="34" charset="0"/>
              </a:rPr>
              <a:t>Quel désenchantement quand la chute de nos premiers parents a causée une rupture dans l’étroite communion entre le genre humain et son Dieu. </a:t>
            </a:r>
            <a:endParaRPr lang="en-US" sz="4000" dirty="0" smtClean="0">
              <a:solidFill>
                <a:srgbClr val="0000FF"/>
              </a:solidFill>
              <a:latin typeface="Arial Rounded MT Bold" pitchFamily="34" charset="0"/>
            </a:endParaRPr>
          </a:p>
          <a:p>
            <a:pPr lvl="0" algn="just"/>
            <a:r>
              <a:rPr lang="fr-FR" sz="4000" dirty="0" smtClean="0">
                <a:solidFill>
                  <a:srgbClr val="FF0000"/>
                </a:solidFill>
                <a:latin typeface="Arial Rounded MT Bold" pitchFamily="34" charset="0"/>
              </a:rPr>
              <a:t>Ge 3:8-10 Alors ils entendirent la voix de l'Éternel Dieu, qui parcourait le jardin vers le soir, et l'homme et sa femme se cachèrent loin de la face de l'Éternel Dieu, au milieu des arbres du jardin.</a:t>
            </a:r>
            <a:endParaRPr lang="en-US" sz="4000" dirty="0" smtClean="0">
              <a:solidFill>
                <a:srgbClr val="FF0000"/>
              </a:solidFill>
              <a:latin typeface="Arial Rounded MT Bold" pitchFamily="34" charset="0"/>
            </a:endParaRPr>
          </a:p>
          <a:p>
            <a:pPr lvl="0" algn="just"/>
            <a:endParaRPr lang="en-US" sz="40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solidFill>
                  <a:srgbClr val="FF0000"/>
                </a:solidFill>
                <a:latin typeface="Arial Rounded MT Bold" pitchFamily="34" charset="0"/>
              </a:rPr>
              <a:t>9</a:t>
            </a:r>
            <a:r>
              <a:rPr lang="fr-FR" sz="4000" dirty="0" smtClean="0">
                <a:solidFill>
                  <a:srgbClr val="0000FF"/>
                </a:solidFill>
                <a:latin typeface="Arial Rounded MT Bold" pitchFamily="34" charset="0"/>
              </a:rPr>
              <a:t> ¶ Mais l'Éternel Dieu appela l'homme, et lui dit: Où es-tu?</a:t>
            </a:r>
            <a:endParaRPr lang="en-US" sz="4000" dirty="0" smtClean="0">
              <a:solidFill>
                <a:srgbClr val="0000FF"/>
              </a:solidFill>
              <a:latin typeface="Arial Rounded MT Bold" pitchFamily="34" charset="0"/>
            </a:endParaRPr>
          </a:p>
          <a:p>
            <a:pPr lvl="0" algn="just"/>
            <a:r>
              <a:rPr lang="fr-FR" sz="4400" dirty="0" smtClean="0">
                <a:solidFill>
                  <a:srgbClr val="FF0000"/>
                </a:solidFill>
                <a:latin typeface="Arial Rounded MT Bold" pitchFamily="34" charset="0"/>
              </a:rPr>
              <a:t> 10 Il répondit: J'ai entendu ta voix dans le jardin, et j'ai eu peur, parce que je suis nu, et je me suis caché.</a:t>
            </a:r>
            <a:endParaRPr lang="en-US" sz="4400" dirty="0" smtClean="0">
              <a:solidFill>
                <a:srgbClr val="FF0000"/>
              </a:solidFill>
              <a:latin typeface="Arial Rounded MT Bold" pitchFamily="34" charset="0"/>
            </a:endParaRPr>
          </a:p>
          <a:p>
            <a:pPr lvl="0" algn="just"/>
            <a:r>
              <a:rPr lang="fr-FR" sz="4400" dirty="0" smtClean="0">
                <a:solidFill>
                  <a:srgbClr val="0000FF"/>
                </a:solidFill>
                <a:latin typeface="Arial Rounded MT Bold" pitchFamily="34" charset="0"/>
              </a:rPr>
              <a:t>Depuis la chute de l’homme dans le Jardin d’Eden, Dieu ne cesse à chercher l’homme</a:t>
            </a:r>
            <a:r>
              <a:rPr lang="fr-FR" sz="4000" dirty="0" smtClean="0">
                <a:solidFill>
                  <a:srgbClr val="0000FF"/>
                </a:solidFill>
                <a:latin typeface="Arial Rounded MT Bold" pitchFamily="34" charset="0"/>
              </a:rPr>
              <a:t>.</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solidFill>
                  <a:srgbClr val="0000FF"/>
                </a:solidFill>
                <a:latin typeface="Arial Rounded MT Bold" pitchFamily="34" charset="0"/>
              </a:rPr>
              <a:t>Tout le plan de la rédemption est en quête de restaurer la communion entre Dieu avec l’humanité. </a:t>
            </a:r>
            <a:endParaRPr lang="en-US" sz="4400" dirty="0" smtClean="0">
              <a:solidFill>
                <a:srgbClr val="0000FF"/>
              </a:solidFill>
              <a:latin typeface="Arial Rounded MT Bold" pitchFamily="34" charset="0"/>
            </a:endParaRPr>
          </a:p>
          <a:p>
            <a:pPr lvl="0" algn="just"/>
            <a:r>
              <a:rPr lang="fr-FR" sz="4400" dirty="0" smtClean="0">
                <a:solidFill>
                  <a:srgbClr val="FF0000"/>
                </a:solidFill>
                <a:latin typeface="Arial Rounded MT Bold" pitchFamily="34" charset="0"/>
              </a:rPr>
              <a:t>Chacune des personnes de la trinité divine conserve une communion particulière avec l’homme.</a:t>
            </a:r>
            <a:endParaRPr lang="en-US" sz="44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smtClean="0">
                <a:solidFill>
                  <a:srgbClr val="FFFF00"/>
                </a:solidFill>
                <a:latin typeface="Arial Rounded MT Bold" pitchFamily="34" charset="0"/>
              </a:rPr>
              <a:t>LA COMMUNION DES SAINTS AVEC  LES TROIS PERSONNES DU DIEU TRINITAIRE</a:t>
            </a:r>
            <a:endParaRPr lang="en-US" sz="4000" dirty="0" smtClean="0">
              <a:solidFill>
                <a:srgbClr val="FFFF00"/>
              </a:solidFill>
              <a:latin typeface="Arial Rounded MT Bold" pitchFamily="34" charset="0"/>
            </a:endParaRPr>
          </a:p>
          <a:p>
            <a:pPr lvl="0" algn="just"/>
            <a:r>
              <a:rPr lang="fr-FR" sz="4000" b="1" dirty="0" smtClean="0">
                <a:solidFill>
                  <a:srgbClr val="66FFFF"/>
                </a:solidFill>
                <a:latin typeface="Copperplate Gothic Bold" pitchFamily="34" charset="0"/>
              </a:rPr>
              <a:t>La communion avec le Père</a:t>
            </a:r>
            <a:endParaRPr lang="en-US" sz="4000" dirty="0" smtClean="0">
              <a:solidFill>
                <a:srgbClr val="66FFFF"/>
              </a:solidFill>
              <a:latin typeface="Copperplate Gothic Bold" pitchFamily="34" charset="0"/>
            </a:endParaRPr>
          </a:p>
          <a:p>
            <a:pPr lvl="0" algn="just"/>
            <a:r>
              <a:rPr lang="fr-FR" sz="4000" dirty="0" smtClean="0">
                <a:solidFill>
                  <a:srgbClr val="FFFF00"/>
                </a:solidFill>
                <a:latin typeface="Arial Rounded MT Bold" pitchFamily="34" charset="0"/>
              </a:rPr>
              <a:t>Jean 17:21 afin que tous soient un, comme toi, Père, tu es en moi, et comme je suis en toi, afin qu'eux aussi soient un en nous, pour que le monde croie que tu m'as envoyé.</a:t>
            </a:r>
            <a:endParaRPr lang="en-US" sz="40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smtClean="0">
                <a:solidFill>
                  <a:schemeClr val="bg1"/>
                </a:solidFill>
                <a:latin typeface="Arial Rounded MT Bold" pitchFamily="34" charset="0"/>
              </a:rPr>
              <a:t>LA COMMUNION DES SAINTS AVEC  LES TROIS PERSONNES DU DIEU TRINITAIRE</a:t>
            </a:r>
            <a:endParaRPr lang="en-US" sz="4000" dirty="0" smtClean="0">
              <a:solidFill>
                <a:schemeClr val="bg1"/>
              </a:solidFill>
              <a:latin typeface="Arial Rounded MT Bold" pitchFamily="34" charset="0"/>
            </a:endParaRPr>
          </a:p>
          <a:p>
            <a:pPr lvl="0" algn="just"/>
            <a:r>
              <a:rPr lang="fr-FR" sz="4000" dirty="0" smtClean="0">
                <a:solidFill>
                  <a:srgbClr val="FFFF00"/>
                </a:solidFill>
                <a:latin typeface="Arial Rounded MT Bold" pitchFamily="34" charset="0"/>
              </a:rPr>
              <a:t>1Jean 1:3 </a:t>
            </a:r>
            <a:r>
              <a:rPr lang="fr-FR" sz="4000" dirty="0" smtClean="0">
                <a:solidFill>
                  <a:schemeClr val="bg1"/>
                </a:solidFill>
                <a:latin typeface="Arial Rounded MT Bold" pitchFamily="34" charset="0"/>
              </a:rPr>
              <a:t>ce que nous avons vu et entendu, nous vous l'annonçons, à vous aussi, afin que vous aussi vous soyez en communion avec nous. </a:t>
            </a:r>
            <a:r>
              <a:rPr lang="fr-FR" sz="4000" dirty="0" smtClean="0">
                <a:solidFill>
                  <a:srgbClr val="FFFF00"/>
                </a:solidFill>
                <a:latin typeface="Arial Rounded MT Bold" pitchFamily="34" charset="0"/>
              </a:rPr>
              <a:t>Or, notre communion est avec le Père et avec son Fils Jésus-Christ.</a:t>
            </a:r>
            <a:endParaRPr lang="en-US" sz="40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b="1" dirty="0" smtClean="0">
                <a:solidFill>
                  <a:srgbClr val="FFFF00"/>
                </a:solidFill>
                <a:latin typeface="Copperplate Gothic Bold" pitchFamily="34" charset="0"/>
              </a:rPr>
              <a:t>La Communion avec le Fils</a:t>
            </a:r>
            <a:endParaRPr lang="en-US" sz="4000" dirty="0" smtClean="0">
              <a:solidFill>
                <a:srgbClr val="FFFF00"/>
              </a:solidFill>
              <a:latin typeface="Copperplate Gothic Bold" pitchFamily="34" charset="0"/>
            </a:endParaRPr>
          </a:p>
          <a:p>
            <a:pPr algn="just"/>
            <a:r>
              <a:rPr lang="fr-FR" sz="4000" dirty="0" smtClean="0">
                <a:solidFill>
                  <a:srgbClr val="66FFFF"/>
                </a:solidFill>
                <a:latin typeface="Arial Rounded MT Bold" pitchFamily="34" charset="0"/>
              </a:rPr>
              <a:t>1Corithiens 1:9 </a:t>
            </a:r>
            <a:r>
              <a:rPr lang="fr-FR" sz="4000" dirty="0" smtClean="0">
                <a:solidFill>
                  <a:schemeClr val="bg1"/>
                </a:solidFill>
                <a:latin typeface="Arial Rounded MT Bold" pitchFamily="34" charset="0"/>
              </a:rPr>
              <a:t>Dieu est fidèle, lui qui vous a appelés à la communion de son Fils, Jésus-Christ notre Seigneur.</a:t>
            </a:r>
            <a:endParaRPr lang="en-US" sz="4000" dirty="0" smtClean="0">
              <a:solidFill>
                <a:schemeClr val="bg1"/>
              </a:solidFill>
              <a:latin typeface="Arial Rounded MT Bold" pitchFamily="34" charset="0"/>
            </a:endParaRPr>
          </a:p>
          <a:p>
            <a:pPr lvl="0" algn="just"/>
            <a:r>
              <a:rPr lang="fr-FR" sz="4000" dirty="0" smtClean="0">
                <a:solidFill>
                  <a:srgbClr val="FFFF00"/>
                </a:solidFill>
                <a:latin typeface="Arial Rounded MT Bold" pitchFamily="34" charset="0"/>
              </a:rPr>
              <a:t>Apocalypse 3:20 </a:t>
            </a:r>
            <a:r>
              <a:rPr lang="fr-FR" sz="4000" dirty="0" smtClean="0">
                <a:solidFill>
                  <a:schemeClr val="bg1"/>
                </a:solidFill>
                <a:latin typeface="Arial Rounded MT Bold" pitchFamily="34" charset="0"/>
              </a:rPr>
              <a:t>Voici, je me tiens à la porte, et je frappe. Si quelqu'un entend ma voix et ouvre la porte, j'entrerai chez lui, je souperai avec lui, et lui avec moi.</a:t>
            </a:r>
            <a:endParaRPr lang="en-US" sz="40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00FF"/>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000" b="1" dirty="0" smtClean="0">
                <a:solidFill>
                  <a:srgbClr val="66FFFF"/>
                </a:solidFill>
                <a:latin typeface="Copperplate Gothic Bold" pitchFamily="34" charset="0"/>
              </a:rPr>
              <a:t>La Communion avec le Sain t Esprit</a:t>
            </a:r>
            <a:endParaRPr lang="en-US" sz="4000" dirty="0" smtClean="0">
              <a:solidFill>
                <a:srgbClr val="66FFFF"/>
              </a:solidFill>
              <a:latin typeface="Copperplate Gothic Bold" pitchFamily="34" charset="0"/>
            </a:endParaRPr>
          </a:p>
          <a:p>
            <a:pPr algn="just"/>
            <a:r>
              <a:rPr lang="fr-FR" sz="4000" dirty="0" smtClean="0">
                <a:solidFill>
                  <a:schemeClr val="bg1"/>
                </a:solidFill>
                <a:latin typeface="Arial Rounded MT Bold" pitchFamily="34" charset="0"/>
              </a:rPr>
              <a:t>1Co 12:13 Nous avons tous, en effet, été baptisés dans un seul Esprit, pour former un seul corps, soit Juifs, soit Grecs, soit esclaves, soit libres, et nous avons tous été abreuvés, (épongés, désaltérés)  </a:t>
            </a:r>
            <a:r>
              <a:rPr lang="fr-FR" sz="4000" b="1" dirty="0" smtClean="0">
                <a:solidFill>
                  <a:schemeClr val="bg1"/>
                </a:solidFill>
                <a:latin typeface="Arial Rounded MT Bold" pitchFamily="34" charset="0"/>
              </a:rPr>
              <a:t>d'un seul Esprit</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a:p>
            <a:pPr algn="just"/>
            <a:r>
              <a:rPr lang="fr-FR" sz="4000" dirty="0" smtClean="0">
                <a:solidFill>
                  <a:srgbClr val="FFFF00"/>
                </a:solidFill>
                <a:latin typeface="Arial Rounded MT Bold" pitchFamily="34" charset="0"/>
              </a:rPr>
              <a:t>2Co 13:13 Que la grâce du Seigneur Jésus-Christ, l'amour de Dieu, et la communication du </a:t>
            </a:r>
            <a:r>
              <a:rPr lang="fr-FR" sz="4000" b="1" dirty="0" smtClean="0">
                <a:solidFill>
                  <a:srgbClr val="FFFF00"/>
                </a:solidFill>
                <a:latin typeface="Arial Rounded MT Bold" pitchFamily="34" charset="0"/>
              </a:rPr>
              <a:t>Saint-Esprit</a:t>
            </a:r>
            <a:r>
              <a:rPr lang="fr-FR" sz="4000" dirty="0" smtClean="0">
                <a:solidFill>
                  <a:srgbClr val="FFFF00"/>
                </a:solidFill>
                <a:latin typeface="Arial Rounded MT Bold" pitchFamily="34" charset="0"/>
              </a:rPr>
              <a:t>, soient avec vous tous!</a:t>
            </a:r>
            <a:endParaRPr lang="en-US" sz="4000" dirty="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b="1" dirty="0" smtClean="0">
                <a:solidFill>
                  <a:srgbClr val="0000FF"/>
                </a:solidFill>
                <a:latin typeface="Arial Rounded MT Bold" pitchFamily="34" charset="0"/>
              </a:rPr>
              <a:t>1- La communion avec Dieu doit être maintenue par une vie de sainteté. </a:t>
            </a:r>
            <a:endParaRPr lang="en-US" sz="4000" dirty="0" smtClean="0">
              <a:solidFill>
                <a:srgbClr val="0000FF"/>
              </a:solidFill>
              <a:latin typeface="Arial Rounded MT Bold" pitchFamily="34" charset="0"/>
            </a:endParaRPr>
          </a:p>
          <a:p>
            <a:pPr algn="just"/>
            <a:r>
              <a:rPr lang="fr-FR" sz="4000" b="1" u="sng" dirty="0" smtClean="0">
                <a:latin typeface="Arial Rounded MT Bold" pitchFamily="34" charset="0"/>
              </a:rPr>
              <a:t>2Co 6:16-18 </a:t>
            </a:r>
            <a:r>
              <a:rPr lang="fr-FR" sz="4000" dirty="0" smtClean="0">
                <a:latin typeface="Arial Rounded MT Bold" pitchFamily="34" charset="0"/>
              </a:rPr>
              <a:t>Quel rapport y a-t-il entre le temple de Dieu et les idoles? Car nous sommes le temple du Dieu vivant, comme Dieu l'a dit: J'habiterai et je marcherai au milieu d'eux; je serai leur Dieu, et ils seront mon peuple.</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17 C'est pourquoi, Sortez du milieu d'eux, Et séparez-vous, dit le Seigneur; Ne touchez pas à ce qui est impur, Et je vous accueillerai.</a:t>
            </a:r>
            <a:endParaRPr lang="en-US" sz="4400" dirty="0" smtClean="0">
              <a:latin typeface="Arial Rounded MT Bold" pitchFamily="34" charset="0"/>
            </a:endParaRPr>
          </a:p>
          <a:p>
            <a:pPr algn="just"/>
            <a:r>
              <a:rPr lang="fr-FR" sz="4400" dirty="0" smtClean="0">
                <a:solidFill>
                  <a:srgbClr val="0000FF"/>
                </a:solidFill>
                <a:latin typeface="Arial Rounded MT Bold" pitchFamily="34" charset="0"/>
              </a:rPr>
              <a:t> 18 Je serai pour vous un père, Et vous serez pour moi des fils et des filles, Dit le Seigneur tout-puissant.</a:t>
            </a:r>
            <a:r>
              <a:rPr lang="fr-FR" sz="4400" b="1" dirty="0" smtClean="0">
                <a:solidFill>
                  <a:srgbClr val="0000FF"/>
                </a:solidFill>
                <a:latin typeface="Arial Rounded MT Bold" pitchFamily="34" charset="0"/>
              </a:rPr>
              <a:t> </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b="1" dirty="0" smtClean="0">
                <a:solidFill>
                  <a:srgbClr val="0000FF"/>
                </a:solidFill>
                <a:latin typeface="Arial Rounded MT Bold" pitchFamily="34" charset="0"/>
              </a:rPr>
              <a:t>2- La communion avec Dieu est promise à ceux qui obéissent la parole de Dieu </a:t>
            </a:r>
            <a:endParaRPr lang="en-US" sz="4400" dirty="0" smtClean="0">
              <a:solidFill>
                <a:srgbClr val="0000FF"/>
              </a:solidFill>
              <a:latin typeface="Arial Rounded MT Bold" pitchFamily="34" charset="0"/>
            </a:endParaRPr>
          </a:p>
          <a:p>
            <a:pPr algn="just"/>
            <a:r>
              <a:rPr lang="fr-FR" sz="4400" b="1" dirty="0" smtClean="0">
                <a:latin typeface="Arial Rounded MT Bold" pitchFamily="34" charset="0"/>
              </a:rPr>
              <a:t>Jean 14:23 </a:t>
            </a:r>
            <a:r>
              <a:rPr lang="fr-FR" sz="4400" dirty="0" smtClean="0">
                <a:latin typeface="Arial Rounded MT Bold" pitchFamily="34" charset="0"/>
              </a:rPr>
              <a:t>Jésus lui répondit: Si quelqu'un m'aime, il gardera ma parole, et mon Père l'aimera; nous viendrons à lui, et nous ferons notre demeure chez lui.</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3600" b="1" dirty="0" smtClean="0">
                <a:solidFill>
                  <a:srgbClr val="0000FF"/>
                </a:solidFill>
                <a:latin typeface="Arial Rounded MT Bold" pitchFamily="34" charset="0"/>
              </a:rPr>
              <a:t>3- La communion avec Dieu doit être le désir de tous les rachetés.</a:t>
            </a:r>
            <a:endParaRPr lang="en-US" sz="3600" dirty="0" smtClean="0">
              <a:solidFill>
                <a:srgbClr val="0000FF"/>
              </a:solidFill>
              <a:latin typeface="Arial Rounded MT Bold" pitchFamily="34" charset="0"/>
            </a:endParaRPr>
          </a:p>
          <a:p>
            <a:pPr algn="just"/>
            <a:r>
              <a:rPr lang="fr-FR" sz="3600" dirty="0" smtClean="0">
                <a:latin typeface="Arial Rounded MT Bold" pitchFamily="34" charset="0"/>
              </a:rPr>
              <a:t>Psaume 42:2 ¶ Comme une biche soupire après des courants d'eau, Ainsi mon âme soupire après toi, ô Dieu!</a:t>
            </a:r>
            <a:endParaRPr lang="en-US" sz="3600" dirty="0" smtClean="0">
              <a:latin typeface="Arial Rounded MT Bold" pitchFamily="34" charset="0"/>
            </a:endParaRPr>
          </a:p>
          <a:p>
            <a:pPr marL="287338" lvl="1" indent="0" algn="just">
              <a:buNone/>
            </a:pPr>
            <a:r>
              <a:rPr lang="fr-FR" sz="3600" dirty="0" err="1" smtClean="0">
                <a:solidFill>
                  <a:srgbClr val="0000FF"/>
                </a:solidFill>
                <a:latin typeface="Arial Rounded MT Bold" pitchFamily="34" charset="0"/>
              </a:rPr>
              <a:t>Philippiens</a:t>
            </a:r>
            <a:r>
              <a:rPr lang="fr-FR" sz="3600" dirty="0" smtClean="0">
                <a:solidFill>
                  <a:srgbClr val="0000FF"/>
                </a:solidFill>
                <a:latin typeface="Arial Rounded MT Bold" pitchFamily="34" charset="0"/>
              </a:rPr>
              <a:t> 1:23 Je suis pressé des deux côtés: j'ai le désir de m'en aller et d'être avec Christ, ce qui de beaucoup est le meilleur;</a:t>
            </a:r>
            <a:endParaRPr lang="en-US" sz="36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b="1" dirty="0" smtClean="0">
                <a:latin typeface="Arial Rounded MT Bold" pitchFamily="34" charset="0"/>
              </a:rPr>
              <a:t>4- La communion avec Dieu est évidente quand on prie</a:t>
            </a:r>
            <a:endParaRPr lang="en-US" sz="4400" dirty="0" smtClean="0">
              <a:latin typeface="Arial Rounded MT Bold" pitchFamily="34" charset="0"/>
            </a:endParaRPr>
          </a:p>
          <a:p>
            <a:pPr marL="339725" lvl="1" indent="0" algn="just">
              <a:buNone/>
            </a:pPr>
            <a:r>
              <a:rPr lang="fr-FR" sz="4400" dirty="0" smtClean="0">
                <a:solidFill>
                  <a:srgbClr val="0000FF"/>
                </a:solidFill>
                <a:latin typeface="Arial Rounded MT Bold" pitchFamily="34" charset="0"/>
              </a:rPr>
              <a:t>Hébreux 4:16 Approchons-nous donc avec assurance du trône de la grâce, afin d'obtenir miséricorde et de trouver grâce, pour être secourus dans nos besoins.</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b="1" dirty="0" smtClean="0">
                <a:latin typeface="Arial Rounded MT Bold" pitchFamily="34" charset="0"/>
              </a:rPr>
              <a:t>5- La communion avec Dieu exemplifiée dans la table du Seigneur.</a:t>
            </a:r>
            <a:endParaRPr lang="en-US" sz="4000" dirty="0" smtClean="0">
              <a:latin typeface="Arial Rounded MT Bold" pitchFamily="34" charset="0"/>
            </a:endParaRPr>
          </a:p>
          <a:p>
            <a:pPr lvl="0" algn="just"/>
            <a:r>
              <a:rPr lang="fr-FR" sz="4000" dirty="0" smtClean="0">
                <a:solidFill>
                  <a:srgbClr val="0000FF"/>
                </a:solidFill>
                <a:latin typeface="Arial Rounded MT Bold" pitchFamily="34" charset="0"/>
              </a:rPr>
              <a:t>1Co 10:16 La coupe de bénédiction que nous bénissons, n'est-elle pas la communion au sang de Christ? Le pain que nous rompons, n'est-il pas la communion au corps de Christ?</a:t>
            </a:r>
            <a:endParaRPr lang="en-US" sz="40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b="1" dirty="0" smtClean="0">
                <a:latin typeface="Arial Rounded MT Bold" pitchFamily="34" charset="0"/>
              </a:rPr>
              <a:t>6- La communion avec Dieu est toujours précieuse.</a:t>
            </a:r>
            <a:endParaRPr lang="en-US" sz="2400" dirty="0" smtClean="0">
              <a:latin typeface="Arial Rounded MT Bold" pitchFamily="34" charset="0"/>
            </a:endParaRPr>
          </a:p>
          <a:p>
            <a:pPr algn="just"/>
            <a:r>
              <a:rPr lang="fr-FR" sz="3600" dirty="0" smtClean="0">
                <a:solidFill>
                  <a:srgbClr val="0000FF"/>
                </a:solidFill>
                <a:latin typeface="Arial Rounded MT Bold" pitchFamily="34" charset="0"/>
              </a:rPr>
              <a:t>Jean 14:16-18 Et moi, je prierai le Père, et il vous donnera un autre consolateur, afin qu'il demeure éternellement avec vous,</a:t>
            </a:r>
            <a:endParaRPr lang="en-US" sz="3600" dirty="0" smtClean="0">
              <a:solidFill>
                <a:srgbClr val="0000FF"/>
              </a:solidFill>
              <a:latin typeface="Arial Rounded MT Bold" pitchFamily="34" charset="0"/>
            </a:endParaRPr>
          </a:p>
          <a:p>
            <a:pPr algn="just"/>
            <a:r>
              <a:rPr lang="fr-FR" sz="3600" dirty="0" smtClean="0">
                <a:latin typeface="Arial Rounded MT Bold" pitchFamily="34" charset="0"/>
              </a:rPr>
              <a:t> 17 l'Esprit de vérité, que le monde ne peut recevoir, parce qu'il ne le voit point et ne le connaît point; mais vous, vous le connaissez, car il demeure avec vous, et il sera en vous.</a:t>
            </a:r>
            <a:endParaRPr lang="en-US" sz="3600" dirty="0" smtClean="0">
              <a:latin typeface="Arial Rounded MT Bold" pitchFamily="34" charset="0"/>
            </a:endParaRPr>
          </a:p>
          <a:p>
            <a:pPr algn="just">
              <a:buNone/>
            </a:pPr>
            <a:endParaRPr lang="en-US" sz="2400" dirty="0">
              <a:latin typeface="Arial Rounded MT Bold"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lvl="0" algn="just"/>
            <a:r>
              <a:rPr lang="fr-FR" sz="4400" b="1" dirty="0" smtClean="0">
                <a:latin typeface="Arial Rounded MT Bold" pitchFamily="34" charset="0"/>
              </a:rPr>
              <a:t>La Communion avec Dieu Exemplifiée dans la bible : </a:t>
            </a:r>
            <a:endParaRPr lang="en-US" sz="4400" dirty="0" smtClean="0">
              <a:latin typeface="Arial Rounded MT Bold" pitchFamily="34" charset="0"/>
            </a:endParaRPr>
          </a:p>
          <a:p>
            <a:pPr algn="just"/>
            <a:r>
              <a:rPr lang="fr-FR" sz="4400" b="1" i="1" dirty="0" smtClean="0">
                <a:solidFill>
                  <a:srgbClr val="0000FF"/>
                </a:solidFill>
                <a:latin typeface="Arial Rounded MT Bold" pitchFamily="34" charset="0"/>
              </a:rPr>
              <a:t>Enoch</a:t>
            </a:r>
            <a:r>
              <a:rPr lang="fr-FR" sz="4400" b="1" dirty="0" smtClean="0">
                <a:solidFill>
                  <a:srgbClr val="0000FF"/>
                </a:solidFill>
                <a:latin typeface="Arial Rounded MT Bold" pitchFamily="34" charset="0"/>
              </a:rPr>
              <a:t> </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Ge 5:24 </a:t>
            </a:r>
            <a:r>
              <a:rPr lang="fr-FR" sz="4400" dirty="0" err="1" smtClean="0">
                <a:latin typeface="Arial Rounded MT Bold" pitchFamily="34" charset="0"/>
              </a:rPr>
              <a:t>Hénoc</a:t>
            </a:r>
            <a:r>
              <a:rPr lang="fr-FR" sz="4400" dirty="0" smtClean="0">
                <a:latin typeface="Arial Rounded MT Bold" pitchFamily="34" charset="0"/>
              </a:rPr>
              <a:t> marcha avec Dieu; puis il ne fut plus, parce que Dieu le prit.</a:t>
            </a:r>
            <a:endParaRPr lang="en-US" sz="4400" dirty="0" smtClean="0">
              <a:latin typeface="Arial Rounded MT Bold" pitchFamily="34" charset="0"/>
            </a:endParaRPr>
          </a:p>
          <a:p>
            <a:pPr algn="just"/>
            <a:r>
              <a:rPr lang="fr-FR" sz="4400" i="1" dirty="0" smtClean="0">
                <a:solidFill>
                  <a:srgbClr val="0000FF"/>
                </a:solidFill>
                <a:latin typeface="Arial Rounded MT Bold" pitchFamily="34" charset="0"/>
              </a:rPr>
              <a:t>NOĖ</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Ge 6:9 Voici la postérité de Noé. Noé était un homme juste et intègre dans son temps; Noé marchait avec Dieu.</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i="1" dirty="0" smtClean="0">
                <a:solidFill>
                  <a:srgbClr val="0000FF"/>
                </a:solidFill>
                <a:latin typeface="Arial Rounded MT Bold" pitchFamily="34" charset="0"/>
              </a:rPr>
              <a:t>Abraham,</a:t>
            </a:r>
            <a:r>
              <a:rPr lang="fr-FR" sz="4400" dirty="0" smtClean="0">
                <a:solidFill>
                  <a:srgbClr val="0000FF"/>
                </a:solidFill>
                <a:latin typeface="Arial Rounded MT Bold" pitchFamily="34" charset="0"/>
              </a:rPr>
              <a:t> </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Ge 18:32 Abraham dit: Que le Seigneur ne s'irrite point, et je ne parlerai plus que cette fois. Peut-être s'y trouvera-t-il dix justes. Et l'Éternel dit: Je ne la détruirai point, à cause de ces dix justes.</a:t>
            </a:r>
            <a:endParaRPr lang="en-US" sz="4400" dirty="0" smtClean="0">
              <a:latin typeface="Arial Rounded MT Bold" pitchFamily="34" charset="0"/>
            </a:endParaRPr>
          </a:p>
          <a:p>
            <a:pPr algn="just"/>
            <a:r>
              <a:rPr lang="fr-FR" sz="4400" dirty="0" smtClean="0">
                <a:solidFill>
                  <a:srgbClr val="0000FF"/>
                </a:solidFill>
                <a:latin typeface="Arial Rounded MT Bold" pitchFamily="34" charset="0"/>
              </a:rPr>
              <a:t> 33 L'Éternel s'en alla lorsqu'il eut achevé de parler à Abraham. Et Abraham retourna dans sa demeure.</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algn="just"/>
            <a:r>
              <a:rPr lang="fr-FR" sz="4400" i="1" dirty="0" smtClean="0">
                <a:solidFill>
                  <a:srgbClr val="0000FF"/>
                </a:solidFill>
                <a:latin typeface="Arial Rounded MT Bold" pitchFamily="34" charset="0"/>
              </a:rPr>
              <a:t>Jacob,</a:t>
            </a:r>
            <a:r>
              <a:rPr lang="fr-FR" sz="4400" dirty="0" smtClean="0">
                <a:solidFill>
                  <a:srgbClr val="0000FF"/>
                </a:solidFill>
                <a:latin typeface="Arial Rounded MT Bold" pitchFamily="34" charset="0"/>
              </a:rPr>
              <a:t> </a:t>
            </a:r>
            <a:endParaRPr lang="en-US" sz="4400" dirty="0" smtClean="0">
              <a:solidFill>
                <a:srgbClr val="0000FF"/>
              </a:solidFill>
              <a:latin typeface="Arial Rounded MT Bold" pitchFamily="34" charset="0"/>
            </a:endParaRPr>
          </a:p>
          <a:p>
            <a:pPr algn="just"/>
            <a:r>
              <a:rPr lang="fr-FR" sz="4400" b="1" dirty="0" smtClean="0">
                <a:latin typeface="Arial Rounded MT Bold" pitchFamily="34" charset="0"/>
              </a:rPr>
              <a:t>Gen32:27-29</a:t>
            </a:r>
            <a:r>
              <a:rPr lang="fr-FR" sz="4400" dirty="0" smtClean="0">
                <a:latin typeface="Arial Rounded MT Bold" pitchFamily="34" charset="0"/>
              </a:rPr>
              <a:t> </a:t>
            </a:r>
            <a:endParaRPr lang="en-US" sz="4400" dirty="0" smtClean="0">
              <a:latin typeface="Arial Rounded MT Bold" pitchFamily="34" charset="0"/>
            </a:endParaRPr>
          </a:p>
          <a:p>
            <a:pPr algn="just"/>
            <a:r>
              <a:rPr lang="fr-FR" sz="4400" dirty="0" smtClean="0">
                <a:latin typeface="Arial Rounded MT Bold" pitchFamily="34" charset="0"/>
              </a:rPr>
              <a:t>27 Il lui dit: Quel est ton nom? Et il répondit: Jacob.</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000FF"/>
                </a:solidFill>
                <a:latin typeface="Arial Rounded MT Bold" pitchFamily="34" charset="0"/>
              </a:rPr>
              <a:t>28 Il dit encore: ton nom ne sera plus Jacob, mais tu seras appelé Israël; car tu as lutté avec Dieu et avec des hommes, et tu as été vainqueur.</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 29 Jacob l'interrogea, en disant: Fais-moi je te prie, connaître ton nom. Il répondit: Pourquoi demandes-tu mon nom? Et il le bénit là.</a:t>
            </a:r>
            <a:endParaRPr lang="en-US" sz="4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4400" i="1" dirty="0" smtClean="0">
                <a:solidFill>
                  <a:srgbClr val="0000FF"/>
                </a:solidFill>
                <a:latin typeface="Arial Rounded MT Bold" pitchFamily="34" charset="0"/>
              </a:rPr>
              <a:t>MOÏSE</a:t>
            </a:r>
            <a:endParaRPr lang="en-US" sz="4400" dirty="0" smtClean="0">
              <a:solidFill>
                <a:srgbClr val="0000FF"/>
              </a:solidFill>
              <a:latin typeface="Arial Rounded MT Bold" pitchFamily="34" charset="0"/>
            </a:endParaRPr>
          </a:p>
          <a:p>
            <a:pPr algn="just"/>
            <a:r>
              <a:rPr lang="fr-FR" sz="4400" dirty="0" smtClean="0">
                <a:latin typeface="Arial Rounded MT Bold" pitchFamily="34" charset="0"/>
              </a:rPr>
              <a:t>Ex 33:11 L'Éternel parlait avec Moïse face à face, comme un homme parle à son ami. Puis Moïse retournait au camp; mais son jeune serviteur, Josué, fils de </a:t>
            </a:r>
            <a:r>
              <a:rPr lang="fr-FR" sz="4400" dirty="0" err="1" smtClean="0">
                <a:latin typeface="Arial Rounded MT Bold" pitchFamily="34" charset="0"/>
              </a:rPr>
              <a:t>Nun</a:t>
            </a:r>
            <a:r>
              <a:rPr lang="fr-FR" sz="4400" dirty="0" smtClean="0">
                <a:latin typeface="Arial Rounded MT Bold" pitchFamily="34" charset="0"/>
              </a:rPr>
              <a:t>, ne sortait pas du milieu de la tente.</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b="1" dirty="0" smtClean="0">
                <a:solidFill>
                  <a:srgbClr val="006600"/>
                </a:solidFill>
                <a:latin typeface="Arial Rounded MT Bold" pitchFamily="34" charset="0"/>
              </a:rPr>
              <a:t>CONCLUSION</a:t>
            </a:r>
            <a:endParaRPr lang="en-US" sz="4000" dirty="0" smtClean="0">
              <a:solidFill>
                <a:srgbClr val="006600"/>
              </a:solidFill>
              <a:latin typeface="Arial Rounded MT Bold" pitchFamily="34" charset="0"/>
            </a:endParaRPr>
          </a:p>
          <a:p>
            <a:pPr lvl="0" algn="just"/>
            <a:r>
              <a:rPr lang="fr-FR" sz="4000" dirty="0" smtClean="0">
                <a:latin typeface="Arial Rounded MT Bold" pitchFamily="34" charset="0"/>
              </a:rPr>
              <a:t>Nous avançons à grands pas vers la fin de cette ère de la dispensation de la grâce.</a:t>
            </a:r>
            <a:endParaRPr lang="en-US" sz="4000" dirty="0" smtClean="0">
              <a:latin typeface="Arial Rounded MT Bold" pitchFamily="34" charset="0"/>
            </a:endParaRPr>
          </a:p>
          <a:p>
            <a:pPr lvl="0" algn="just"/>
            <a:r>
              <a:rPr lang="fr-FR" sz="4000" dirty="0" smtClean="0">
                <a:solidFill>
                  <a:srgbClr val="006600"/>
                </a:solidFill>
                <a:latin typeface="Arial Rounded MT Bold" pitchFamily="34" charset="0"/>
              </a:rPr>
              <a:t>Le retour de Christ est plus imminent que jamais.</a:t>
            </a:r>
            <a:endParaRPr lang="en-US" sz="4000" dirty="0" smtClean="0">
              <a:solidFill>
                <a:srgbClr val="006600"/>
              </a:solidFill>
              <a:latin typeface="Arial Rounded MT Bold" pitchFamily="34" charset="0"/>
            </a:endParaRPr>
          </a:p>
          <a:p>
            <a:pPr lvl="0" algn="just"/>
            <a:r>
              <a:rPr lang="fr-FR" sz="4000" dirty="0" smtClean="0">
                <a:latin typeface="Arial Rounded MT Bold" pitchFamily="34" charset="0"/>
              </a:rPr>
              <a:t>Les rachetés vont passer leur éternité dans la présence du Seigneur pour être en communion parfaite et constante avec Lui.</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000" dirty="0" smtClean="0">
                <a:latin typeface="Arial Rounded MT Bold" pitchFamily="34" charset="0"/>
              </a:rPr>
              <a:t>Cette communion doit débuter présentement sur cette terre.</a:t>
            </a:r>
            <a:endParaRPr lang="en-US" sz="4000" dirty="0" smtClean="0">
              <a:latin typeface="Arial Rounded MT Bold" pitchFamily="34" charset="0"/>
            </a:endParaRPr>
          </a:p>
          <a:p>
            <a:pPr lvl="0" algn="just"/>
            <a:r>
              <a:rPr lang="fr-FR" sz="4000" dirty="0" smtClean="0">
                <a:solidFill>
                  <a:srgbClr val="006600"/>
                </a:solidFill>
                <a:latin typeface="Arial Rounded MT Bold" pitchFamily="34" charset="0"/>
              </a:rPr>
              <a:t>Nous devons tout faire afin de préserver notre communion avec Dieu.</a:t>
            </a:r>
            <a:endParaRPr lang="en-US" sz="4000" dirty="0" smtClean="0">
              <a:solidFill>
                <a:srgbClr val="006600"/>
              </a:solidFill>
              <a:latin typeface="Arial Rounded MT Bold" pitchFamily="34" charset="0"/>
            </a:endParaRPr>
          </a:p>
          <a:p>
            <a:pPr lvl="0" algn="just"/>
            <a:r>
              <a:rPr lang="fr-FR" sz="4000" dirty="0" smtClean="0">
                <a:latin typeface="Arial Rounded MT Bold" pitchFamily="34" charset="0"/>
              </a:rPr>
              <a:t>Suivons tous les pas de notre Seigneur et Sauveur Jésus Christ qui est notre modèle par excellence.</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lvl="0" algn="just"/>
            <a:r>
              <a:rPr lang="fr-FR" sz="4000" dirty="0" smtClean="0">
                <a:latin typeface="Arial Rounded MT Bold" pitchFamily="34" charset="0"/>
              </a:rPr>
              <a:t>Suivons aussi la trace de nos frères et sœurs qui nous ont devancés dans cette vie, et qui nous observent de l’au-delà.</a:t>
            </a:r>
            <a:endParaRPr lang="en-US" sz="4000" dirty="0" smtClean="0">
              <a:latin typeface="Arial Rounded MT Bold" pitchFamily="34" charset="0"/>
            </a:endParaRPr>
          </a:p>
          <a:p>
            <a:pPr algn="just"/>
            <a:r>
              <a:rPr lang="fr-FR" sz="4000" dirty="0" smtClean="0">
                <a:solidFill>
                  <a:srgbClr val="0000FF"/>
                </a:solidFill>
                <a:latin typeface="Arial Rounded MT Bold" pitchFamily="34" charset="0"/>
              </a:rPr>
              <a:t>Hébreux 12:1-3</a:t>
            </a:r>
            <a:endParaRPr lang="en-US" sz="4000" dirty="0" smtClean="0">
              <a:solidFill>
                <a:srgbClr val="0000FF"/>
              </a:solidFill>
              <a:latin typeface="Arial Rounded MT Bold" pitchFamily="34" charset="0"/>
            </a:endParaRPr>
          </a:p>
          <a:p>
            <a:pPr algn="just"/>
            <a:r>
              <a:rPr lang="fr-FR" sz="4000" dirty="0" smtClean="0">
                <a:latin typeface="Arial Rounded MT Bold" pitchFamily="34" charset="0"/>
              </a:rPr>
              <a:t>1 ¶ Nous donc aussi, puisque nous sommes environnés d’une si grande nuée de témoins, rejetons tout fardeau, et le péché qui nous enveloppe si facilement, et </a:t>
            </a:r>
            <a:r>
              <a:rPr lang="fr-FR" sz="4000" u="sng" dirty="0" smtClean="0">
                <a:latin typeface="Arial Rounded MT Bold" pitchFamily="34" charset="0"/>
              </a:rPr>
              <a:t>courons avec persévéran</a:t>
            </a:r>
            <a:r>
              <a:rPr lang="fr-FR" sz="4000" dirty="0" smtClean="0">
                <a:latin typeface="Arial Rounded MT Bold" pitchFamily="34" charset="0"/>
              </a:rPr>
              <a:t>ce dans la carrière qui nous est ouverte,</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dirty="0" smtClean="0">
                <a:latin typeface="Arial Rounded MT Bold" pitchFamily="34" charset="0"/>
              </a:rPr>
              <a:t>Hébreux 12:1-3</a:t>
            </a:r>
            <a:endParaRPr lang="en-US" sz="4000" dirty="0" smtClean="0">
              <a:latin typeface="Arial Rounded MT Bold" pitchFamily="34" charset="0"/>
            </a:endParaRPr>
          </a:p>
          <a:p>
            <a:pPr algn="just"/>
            <a:r>
              <a:rPr lang="fr-FR" sz="4000" dirty="0" smtClean="0">
                <a:solidFill>
                  <a:srgbClr val="0000FF"/>
                </a:solidFill>
                <a:latin typeface="Arial Rounded MT Bold" pitchFamily="34" charset="0"/>
              </a:rPr>
              <a:t>2 ayant les regards sur Jésus, le chef et le consommateur de la foi, qui, en vue de la joie qui lui était réservée, a souffert la croix, méprisé l’ignominie, et s’est assis à la droite du trône de Dieu.</a:t>
            </a:r>
            <a:endParaRPr lang="en-US" sz="4000" dirty="0" smtClean="0">
              <a:solidFill>
                <a:srgbClr val="0000FF"/>
              </a:solidFill>
              <a:latin typeface="Arial Rounded MT Bold" pitchFamily="34" charset="0"/>
            </a:endParaRPr>
          </a:p>
          <a:p>
            <a:pPr lvl="0" algn="just"/>
            <a:r>
              <a:rPr lang="fr-FR" sz="4000" dirty="0" smtClean="0">
                <a:latin typeface="Arial Rounded MT Bold" pitchFamily="34" charset="0"/>
              </a:rPr>
              <a:t>Que le Seigneur ajoute sa grâce à sa Parole !  </a:t>
            </a:r>
          </a:p>
          <a:p>
            <a:pPr lvl="0" algn="r"/>
            <a:r>
              <a:rPr lang="fr-FR" sz="4000" b="1" dirty="0" smtClean="0">
                <a:solidFill>
                  <a:srgbClr val="0000FF"/>
                </a:solidFill>
                <a:latin typeface="Arial Rounded MT Bold" pitchFamily="34" charset="0"/>
              </a:rPr>
              <a:t>AMEN !</a:t>
            </a:r>
            <a:endParaRPr lang="en-US" sz="40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ctr">
              <a:buNone/>
            </a:pPr>
            <a:r>
              <a:rPr lang="fr-FR" sz="4400" dirty="0" smtClean="0">
                <a:solidFill>
                  <a:srgbClr val="FF0000"/>
                </a:solidFill>
              </a:rPr>
              <a:t> </a:t>
            </a:r>
            <a:r>
              <a:rPr lang="fr-FR" sz="4400" dirty="0" smtClean="0">
                <a:solidFill>
                  <a:srgbClr val="FF0000"/>
                </a:solidFill>
                <a:latin typeface="Copperplate Gothic Bold" pitchFamily="34" charset="0"/>
              </a:rPr>
              <a:t>27 </a:t>
            </a:r>
            <a:r>
              <a:rPr lang="fr-FR" sz="4400" dirty="0" smtClean="0">
                <a:solidFill>
                  <a:srgbClr val="FF0000"/>
                </a:solidFill>
                <a:latin typeface="Copperplate Gothic Bold" pitchFamily="34" charset="0"/>
              </a:rPr>
              <a:t>FCD Dieu Fort Et Grand</a:t>
            </a:r>
            <a:endParaRPr lang="en-US" sz="4400" dirty="0" smtClean="0">
              <a:solidFill>
                <a:srgbClr val="FF0000"/>
              </a:solidFill>
              <a:latin typeface="Copperplate Gothic Bold" pitchFamily="34" charset="0"/>
            </a:endParaRPr>
          </a:p>
          <a:p>
            <a:pPr algn="ctr">
              <a:buNone/>
            </a:pPr>
            <a:r>
              <a:rPr lang="fr-FR" sz="4400" dirty="0" smtClean="0">
                <a:solidFill>
                  <a:srgbClr val="FF0000"/>
                </a:solidFill>
                <a:latin typeface="Copperplate Gothic Bold" pitchFamily="34" charset="0"/>
              </a:rPr>
              <a:t>1-</a:t>
            </a:r>
            <a:endParaRPr lang="en-US" sz="4400" dirty="0" smtClean="0">
              <a:solidFill>
                <a:srgbClr val="FF0000"/>
              </a:solidFill>
              <a:latin typeface="Copperplate Gothic Bold" pitchFamily="34" charset="0"/>
            </a:endParaRPr>
          </a:p>
          <a:p>
            <a:pPr algn="ctr">
              <a:buNone/>
            </a:pPr>
            <a:r>
              <a:rPr lang="fr-FR" sz="4400" dirty="0" smtClean="0">
                <a:solidFill>
                  <a:srgbClr val="0000CC"/>
                </a:solidFill>
                <a:latin typeface="Copperplate Gothic Bold" pitchFamily="34" charset="0"/>
              </a:rPr>
              <a:t>Dieu fort et grand!</a:t>
            </a:r>
            <a:endParaRPr lang="en-US" sz="4400" dirty="0" smtClean="0">
              <a:solidFill>
                <a:srgbClr val="0000CC"/>
              </a:solidFill>
              <a:latin typeface="Copperplate Gothic Bold" pitchFamily="34" charset="0"/>
            </a:endParaRPr>
          </a:p>
          <a:p>
            <a:pPr algn="ctr">
              <a:buNone/>
            </a:pPr>
            <a:r>
              <a:rPr lang="fr-FR" sz="4400" dirty="0" smtClean="0">
                <a:solidFill>
                  <a:srgbClr val="0000CC"/>
                </a:solidFill>
                <a:latin typeface="Copperplate Gothic Bold" pitchFamily="34" charset="0"/>
              </a:rPr>
              <a:t>Tu vois toute ma vie,</a:t>
            </a:r>
            <a:endParaRPr lang="en-US" sz="4400" dirty="0" smtClean="0">
              <a:solidFill>
                <a:srgbClr val="0000CC"/>
              </a:solidFill>
              <a:latin typeface="Copperplate Gothic Bold" pitchFamily="34" charset="0"/>
            </a:endParaRPr>
          </a:p>
          <a:p>
            <a:pPr algn="ctr">
              <a:buNone/>
            </a:pPr>
            <a:r>
              <a:rPr lang="fr-FR" sz="4400" dirty="0" smtClean="0">
                <a:solidFill>
                  <a:srgbClr val="0000CC"/>
                </a:solidFill>
                <a:latin typeface="Copperplate Gothic Bold" pitchFamily="34" charset="0"/>
              </a:rPr>
              <a:t>T u m’as connu,</a:t>
            </a:r>
            <a:endParaRPr lang="en-US" sz="4400" dirty="0" smtClean="0">
              <a:solidFill>
                <a:srgbClr val="0000CC"/>
              </a:solidFill>
              <a:latin typeface="Copperplate Gothic Bold" pitchFamily="34" charset="0"/>
            </a:endParaRPr>
          </a:p>
          <a:p>
            <a:pPr algn="ctr">
              <a:buNone/>
            </a:pPr>
            <a:r>
              <a:rPr lang="fr-FR" sz="4400" dirty="0" smtClean="0">
                <a:solidFill>
                  <a:srgbClr val="0000CC"/>
                </a:solidFill>
                <a:latin typeface="Copperplate Gothic Bold" pitchFamily="34" charset="0"/>
              </a:rPr>
              <a:t>Tu m’as sondé des cieux:</a:t>
            </a:r>
            <a:endParaRPr lang="en-US" sz="4400" dirty="0" smtClean="0">
              <a:solidFill>
                <a:srgbClr val="0000CC"/>
              </a:solidFill>
              <a:latin typeface="Copperplate Gothic Bold" pitchFamily="34" charset="0"/>
            </a:endParaRPr>
          </a:p>
          <a:p>
            <a:pPr algn="ctr">
              <a:buNone/>
            </a:pPr>
            <a:r>
              <a:rPr lang="fr-FR" sz="4400" dirty="0" smtClean="0">
                <a:solidFill>
                  <a:srgbClr val="FF0000"/>
                </a:solidFill>
                <a:latin typeface="Copperplate Gothic Bold" pitchFamily="34" charset="0"/>
              </a:rPr>
              <a:t>Où puis-je fuir</a:t>
            </a:r>
            <a:endParaRPr lang="en-US" sz="4400" dirty="0" smtClean="0">
              <a:solidFill>
                <a:srgbClr val="FF0000"/>
              </a:solidFill>
              <a:latin typeface="Copperplate Gothic Bold" pitchFamily="34" charset="0"/>
            </a:endParaRPr>
          </a:p>
          <a:p>
            <a:pPr algn="ctr">
              <a:buNone/>
            </a:pPr>
            <a:r>
              <a:rPr lang="fr-FR" sz="4400" dirty="0" smtClean="0">
                <a:solidFill>
                  <a:srgbClr val="FF0000"/>
                </a:solidFill>
                <a:latin typeface="Copperplate Gothic Bold" pitchFamily="34" charset="0"/>
              </a:rPr>
              <a:t>Ta science infinie?</a:t>
            </a:r>
            <a:endParaRPr lang="en-US" sz="4400" dirty="0" smtClean="0">
              <a:solidFill>
                <a:srgbClr val="FF0000"/>
              </a:solidFill>
              <a:latin typeface="Copperplate Gothic Bold" pitchFamily="34" charset="0"/>
            </a:endParaRPr>
          </a:p>
          <a:p>
            <a:pPr algn="ctr">
              <a:buNone/>
            </a:pPr>
            <a:r>
              <a:rPr lang="fr-FR" sz="4400" dirty="0" smtClean="0">
                <a:solidFill>
                  <a:srgbClr val="FF0000"/>
                </a:solidFill>
                <a:latin typeface="Copperplate Gothic Bold" pitchFamily="34" charset="0"/>
              </a:rPr>
              <a:t>Eternel Roi,</a:t>
            </a:r>
            <a:endParaRPr lang="en-US" sz="4400" dirty="0" smtClean="0">
              <a:solidFill>
                <a:srgbClr val="FF0000"/>
              </a:solidFill>
              <a:latin typeface="Copperplate Gothic Bold" pitchFamily="34" charset="0"/>
            </a:endParaRPr>
          </a:p>
          <a:p>
            <a:pPr algn="ctr">
              <a:buNone/>
            </a:pPr>
            <a:r>
              <a:rPr lang="fr-FR" sz="4400" dirty="0" smtClean="0">
                <a:solidFill>
                  <a:srgbClr val="FF0000"/>
                </a:solidFill>
                <a:latin typeface="Copperplate Gothic Bold" pitchFamily="34" charset="0"/>
              </a:rPr>
              <a:t>Tu me suis en tout lieu.</a:t>
            </a:r>
            <a:endParaRPr lang="en-US" sz="4400" dirty="0" smtClean="0">
              <a:solidFill>
                <a:srgbClr val="FF0000"/>
              </a:solidFill>
              <a:latin typeface="Copperplate Gothic Bold" pitchFamily="34" charset="0"/>
            </a:endParaRPr>
          </a:p>
          <a:p>
            <a:pPr algn="ctr">
              <a:buNone/>
            </a:pPr>
            <a:r>
              <a:rPr lang="fr-FR" sz="4400" dirty="0" smtClean="0">
                <a:solidFill>
                  <a:srgbClr val="0000CC"/>
                </a:solidFill>
                <a:latin typeface="Copperplate Gothic Bold" pitchFamily="34" charset="0"/>
              </a:rPr>
              <a:t>(bis 4 lignes</a:t>
            </a:r>
            <a:r>
              <a:rPr lang="fr-FR" sz="4400" dirty="0" smtClean="0">
                <a:solidFill>
                  <a:srgbClr val="0000CC"/>
                </a:solidFill>
                <a:latin typeface="Copperplate Gothic Bold" pitchFamily="34" charset="0"/>
              </a:rPr>
              <a:t>)</a:t>
            </a:r>
            <a:endParaRPr lang="en-US" sz="4400" dirty="0" smtClean="0">
              <a:solidFill>
                <a:srgbClr val="0000CC"/>
              </a:solidFill>
              <a:latin typeface="Copperplate Gothic Bold"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buNone/>
            </a:pPr>
            <a:r>
              <a:rPr lang="fr-FR" sz="4400" dirty="0" smtClean="0">
                <a:solidFill>
                  <a:srgbClr val="FF0000"/>
                </a:solidFill>
                <a:latin typeface="Copperplate Gothic Bold" pitchFamily="34" charset="0"/>
              </a:rPr>
              <a:t>2-</a:t>
            </a:r>
            <a:endParaRPr lang="en-US" sz="4400" dirty="0" smtClean="0">
              <a:solidFill>
                <a:srgbClr val="FF0000"/>
              </a:solidFill>
              <a:latin typeface="Copperplate Gothic Bold" pitchFamily="34" charset="0"/>
            </a:endParaRPr>
          </a:p>
          <a:p>
            <a:pPr algn="ctr">
              <a:buNone/>
            </a:pPr>
            <a:r>
              <a:rPr lang="fr-FR" sz="4400" dirty="0" smtClean="0">
                <a:solidFill>
                  <a:srgbClr val="0000CC"/>
                </a:solidFill>
                <a:latin typeface="Copperplate Gothic Bold" pitchFamily="34" charset="0"/>
              </a:rPr>
              <a:t>Soit que je marche</a:t>
            </a:r>
            <a:endParaRPr lang="en-US" sz="4400" dirty="0" smtClean="0">
              <a:solidFill>
                <a:srgbClr val="0000CC"/>
              </a:solidFill>
              <a:latin typeface="Copperplate Gothic Bold" pitchFamily="34" charset="0"/>
            </a:endParaRPr>
          </a:p>
          <a:p>
            <a:pPr algn="ctr">
              <a:buNone/>
            </a:pPr>
            <a:r>
              <a:rPr lang="fr-FR" sz="4400" dirty="0" smtClean="0">
                <a:solidFill>
                  <a:srgbClr val="0000CC"/>
                </a:solidFill>
                <a:latin typeface="Copperplate Gothic Bold" pitchFamily="34" charset="0"/>
              </a:rPr>
              <a:t>Ou bien que je m’arrête,</a:t>
            </a:r>
            <a:endParaRPr lang="en-US" sz="4400" dirty="0" smtClean="0">
              <a:solidFill>
                <a:srgbClr val="0000CC"/>
              </a:solidFill>
              <a:latin typeface="Copperplate Gothic Bold" pitchFamily="34" charset="0"/>
            </a:endParaRPr>
          </a:p>
          <a:p>
            <a:pPr algn="ctr">
              <a:buNone/>
            </a:pPr>
            <a:r>
              <a:rPr lang="fr-FR" sz="4400" dirty="0" smtClean="0">
                <a:solidFill>
                  <a:srgbClr val="0000CC"/>
                </a:solidFill>
                <a:latin typeface="Copperplate Gothic Bold" pitchFamily="34" charset="0"/>
              </a:rPr>
              <a:t>Voici, Seigneur!</a:t>
            </a:r>
            <a:endParaRPr lang="en-US" sz="4400" dirty="0" smtClean="0">
              <a:solidFill>
                <a:srgbClr val="0000CC"/>
              </a:solidFill>
              <a:latin typeface="Copperplate Gothic Bold" pitchFamily="34" charset="0"/>
            </a:endParaRPr>
          </a:p>
          <a:p>
            <a:pPr algn="ctr">
              <a:buNone/>
            </a:pPr>
            <a:r>
              <a:rPr lang="fr-FR" sz="4400" dirty="0" smtClean="0">
                <a:solidFill>
                  <a:srgbClr val="0000CC"/>
                </a:solidFill>
                <a:latin typeface="Copperplate Gothic Bold" pitchFamily="34" charset="0"/>
              </a:rPr>
              <a:t>Tu te tiens près de moi;</a:t>
            </a:r>
            <a:endParaRPr lang="en-US" sz="4400" dirty="0" smtClean="0">
              <a:solidFill>
                <a:srgbClr val="0000CC"/>
              </a:solidFill>
              <a:latin typeface="Copperplate Gothic Bold" pitchFamily="34" charset="0"/>
            </a:endParaRPr>
          </a:p>
          <a:p>
            <a:pPr algn="ctr">
              <a:buNone/>
            </a:pPr>
            <a:r>
              <a:rPr lang="fr-FR" sz="4400" dirty="0" smtClean="0">
                <a:solidFill>
                  <a:srgbClr val="FF0000"/>
                </a:solidFill>
                <a:latin typeface="Copperplate Gothic Bold" pitchFamily="34" charset="0"/>
              </a:rPr>
              <a:t>Et, pour parler</a:t>
            </a:r>
            <a:endParaRPr lang="en-US" sz="4400" dirty="0" smtClean="0">
              <a:solidFill>
                <a:srgbClr val="FF0000"/>
              </a:solidFill>
              <a:latin typeface="Copperplate Gothic Bold" pitchFamily="34" charset="0"/>
            </a:endParaRPr>
          </a:p>
          <a:p>
            <a:pPr algn="ctr">
              <a:buNone/>
            </a:pPr>
            <a:r>
              <a:rPr lang="fr-FR" sz="4400" dirty="0" smtClean="0">
                <a:solidFill>
                  <a:srgbClr val="FF0000"/>
                </a:solidFill>
                <a:latin typeface="Copperplate Gothic Bold" pitchFamily="34" charset="0"/>
              </a:rPr>
              <a:t>Quand ma longue s’apprête,</a:t>
            </a:r>
            <a:endParaRPr lang="en-US" sz="4400" dirty="0" smtClean="0">
              <a:solidFill>
                <a:srgbClr val="FF0000"/>
              </a:solidFill>
              <a:latin typeface="Copperplate Gothic Bold" pitchFamily="34" charset="0"/>
            </a:endParaRPr>
          </a:p>
          <a:p>
            <a:pPr algn="ctr">
              <a:buNone/>
            </a:pPr>
            <a:r>
              <a:rPr lang="fr-FR" sz="4400" dirty="0" smtClean="0">
                <a:solidFill>
                  <a:srgbClr val="FF0000"/>
                </a:solidFill>
                <a:latin typeface="Copperplate Gothic Bold" pitchFamily="34" charset="0"/>
              </a:rPr>
              <a:t>Tout mon dessein</a:t>
            </a:r>
            <a:endParaRPr lang="en-US" sz="4400" dirty="0" smtClean="0">
              <a:solidFill>
                <a:srgbClr val="FF0000"/>
              </a:solidFill>
              <a:latin typeface="Copperplate Gothic Bold" pitchFamily="34" charset="0"/>
            </a:endParaRPr>
          </a:p>
          <a:p>
            <a:pPr algn="ctr">
              <a:buNone/>
            </a:pPr>
            <a:r>
              <a:rPr lang="fr-FR" sz="4400" dirty="0" smtClean="0">
                <a:solidFill>
                  <a:srgbClr val="FF0000"/>
                </a:solidFill>
                <a:latin typeface="Copperplate Gothic Bold" pitchFamily="34" charset="0"/>
              </a:rPr>
              <a:t>Est déjà devant toi</a:t>
            </a:r>
            <a:r>
              <a:rPr lang="fr-FR" sz="4400" dirty="0" smtClean="0">
                <a:solidFill>
                  <a:srgbClr val="0000CC"/>
                </a:solidFill>
                <a:latin typeface="Copperplate Gothic Bold" pitchFamily="34" charset="0"/>
              </a:rPr>
              <a:t>.</a:t>
            </a:r>
          </a:p>
          <a:p>
            <a:pPr algn="ctr">
              <a:buNone/>
            </a:pPr>
            <a:r>
              <a:rPr lang="fr-FR" sz="4400" dirty="0" smtClean="0">
                <a:solidFill>
                  <a:srgbClr val="0000CC"/>
                </a:solidFill>
                <a:latin typeface="Copperplate Gothic Bold" pitchFamily="34" charset="0"/>
              </a:rPr>
              <a:t>(bis 4 lignes)</a:t>
            </a:r>
            <a:endParaRPr lang="en-US" sz="4400" dirty="0" smtClean="0">
              <a:solidFill>
                <a:srgbClr val="0000CC"/>
              </a:solidFill>
              <a:latin typeface="Copperplate Gothic Bold"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ctr">
              <a:buNone/>
            </a:pPr>
            <a:r>
              <a:rPr lang="fr-FR" sz="4400" dirty="0" smtClean="0">
                <a:solidFill>
                  <a:srgbClr val="0000CC"/>
                </a:solidFill>
                <a:latin typeface="Copperplate Gothic Bold" pitchFamily="34" charset="0"/>
              </a:rPr>
              <a:t>3-</a:t>
            </a:r>
            <a:endParaRPr lang="en-US" sz="4400" dirty="0" smtClean="0">
              <a:solidFill>
                <a:srgbClr val="0000CC"/>
              </a:solidFill>
              <a:latin typeface="Copperplate Gothic Bold" pitchFamily="34" charset="0"/>
            </a:endParaRPr>
          </a:p>
          <a:p>
            <a:pPr algn="ctr">
              <a:buNone/>
            </a:pPr>
            <a:r>
              <a:rPr lang="fr-FR" sz="4400" dirty="0" smtClean="0">
                <a:solidFill>
                  <a:srgbClr val="0000CC"/>
                </a:solidFill>
                <a:latin typeface="Copperplate Gothic Bold" pitchFamily="34" charset="0"/>
              </a:rPr>
              <a:t>Vivant ou mort,</a:t>
            </a:r>
            <a:endParaRPr lang="en-US" sz="4400" dirty="0" smtClean="0">
              <a:solidFill>
                <a:srgbClr val="0000CC"/>
              </a:solidFill>
              <a:latin typeface="Copperplate Gothic Bold" pitchFamily="34" charset="0"/>
            </a:endParaRPr>
          </a:p>
          <a:p>
            <a:pPr algn="ctr">
              <a:buNone/>
            </a:pPr>
            <a:r>
              <a:rPr lang="fr-FR" sz="4400" dirty="0" smtClean="0">
                <a:solidFill>
                  <a:srgbClr val="0000CC"/>
                </a:solidFill>
                <a:latin typeface="Copperplate Gothic Bold" pitchFamily="34" charset="0"/>
              </a:rPr>
              <a:t>Dans les cieux, sur la terre,</a:t>
            </a:r>
            <a:endParaRPr lang="en-US" sz="4400" dirty="0" smtClean="0">
              <a:solidFill>
                <a:srgbClr val="0000CC"/>
              </a:solidFill>
              <a:latin typeface="Copperplate Gothic Bold" pitchFamily="34" charset="0"/>
            </a:endParaRPr>
          </a:p>
          <a:p>
            <a:pPr algn="ctr">
              <a:buNone/>
            </a:pPr>
            <a:r>
              <a:rPr lang="fr-FR" sz="4400" dirty="0" smtClean="0">
                <a:solidFill>
                  <a:srgbClr val="0000CC"/>
                </a:solidFill>
                <a:latin typeface="Copperplate Gothic Bold" pitchFamily="34" charset="0"/>
              </a:rPr>
              <a:t>Ceint de lumière</a:t>
            </a:r>
            <a:endParaRPr lang="en-US" sz="4400" dirty="0" smtClean="0">
              <a:solidFill>
                <a:srgbClr val="0000CC"/>
              </a:solidFill>
              <a:latin typeface="Copperplate Gothic Bold" pitchFamily="34" charset="0"/>
            </a:endParaRPr>
          </a:p>
          <a:p>
            <a:pPr algn="ctr">
              <a:buNone/>
            </a:pPr>
            <a:r>
              <a:rPr lang="fr-FR" sz="4400" dirty="0" smtClean="0">
                <a:solidFill>
                  <a:srgbClr val="0000CC"/>
                </a:solidFill>
                <a:latin typeface="Copperplate Gothic Bold" pitchFamily="34" charset="0"/>
              </a:rPr>
              <a:t>Ou ceint d’obscurité,</a:t>
            </a:r>
            <a:endParaRPr lang="en-US" sz="4400" dirty="0" smtClean="0">
              <a:solidFill>
                <a:srgbClr val="0000CC"/>
              </a:solidFill>
              <a:latin typeface="Copperplate Gothic Bold" pitchFamily="34" charset="0"/>
            </a:endParaRPr>
          </a:p>
          <a:p>
            <a:pPr algn="ctr">
              <a:buNone/>
            </a:pPr>
            <a:r>
              <a:rPr lang="fr-FR" sz="4400" dirty="0" smtClean="0">
                <a:solidFill>
                  <a:srgbClr val="FF0000"/>
                </a:solidFill>
                <a:latin typeface="Copperplate Gothic Bold" pitchFamily="34" charset="0"/>
              </a:rPr>
              <a:t>Partout </a:t>
            </a:r>
            <a:r>
              <a:rPr lang="fr-FR" sz="4400" dirty="0" smtClean="0">
                <a:solidFill>
                  <a:srgbClr val="FF0000"/>
                </a:solidFill>
                <a:latin typeface="Copperplate Gothic Bold" pitchFamily="34" charset="0"/>
              </a:rPr>
              <a:t>ta main</a:t>
            </a:r>
            <a:endParaRPr lang="en-US" sz="4400" dirty="0" smtClean="0">
              <a:solidFill>
                <a:srgbClr val="FF0000"/>
              </a:solidFill>
              <a:latin typeface="Copperplate Gothic Bold" pitchFamily="34" charset="0"/>
            </a:endParaRPr>
          </a:p>
          <a:p>
            <a:pPr algn="ctr">
              <a:buNone/>
            </a:pPr>
            <a:r>
              <a:rPr lang="fr-FR" sz="4400" dirty="0" smtClean="0">
                <a:solidFill>
                  <a:srgbClr val="FF0000"/>
                </a:solidFill>
                <a:latin typeface="Copperplate Gothic Bold" pitchFamily="34" charset="0"/>
              </a:rPr>
              <a:t>Peut me saisir, o Père!</a:t>
            </a:r>
            <a:endParaRPr lang="en-US" sz="4400" dirty="0" smtClean="0">
              <a:solidFill>
                <a:srgbClr val="FF0000"/>
              </a:solidFill>
              <a:latin typeface="Copperplate Gothic Bold" pitchFamily="34" charset="0"/>
            </a:endParaRPr>
          </a:p>
          <a:p>
            <a:pPr algn="ctr">
              <a:buNone/>
            </a:pPr>
            <a:r>
              <a:rPr lang="fr-FR" sz="4400" dirty="0" smtClean="0">
                <a:solidFill>
                  <a:srgbClr val="FF0000"/>
                </a:solidFill>
                <a:latin typeface="Copperplate Gothic Bold" pitchFamily="34" charset="0"/>
              </a:rPr>
              <a:t>Partout sur moi</a:t>
            </a:r>
            <a:endParaRPr lang="en-US" sz="4400" dirty="0" smtClean="0">
              <a:solidFill>
                <a:srgbClr val="FF0000"/>
              </a:solidFill>
              <a:latin typeface="Copperplate Gothic Bold" pitchFamily="34" charset="0"/>
            </a:endParaRPr>
          </a:p>
          <a:p>
            <a:pPr algn="ctr">
              <a:buNone/>
            </a:pPr>
            <a:r>
              <a:rPr lang="fr-FR" sz="4400" dirty="0" smtClean="0">
                <a:solidFill>
                  <a:srgbClr val="FF0000"/>
                </a:solidFill>
                <a:latin typeface="Copperplate Gothic Bold" pitchFamily="34" charset="0"/>
              </a:rPr>
              <a:t>Ton </a:t>
            </a:r>
            <a:r>
              <a:rPr lang="fr-FR" sz="4400" dirty="0" smtClean="0">
                <a:solidFill>
                  <a:srgbClr val="FF0000"/>
                </a:solidFill>
                <a:latin typeface="Copperplate Gothic Bold" pitchFamily="34" charset="0"/>
              </a:rPr>
              <a:t>œil </a:t>
            </a:r>
            <a:r>
              <a:rPr lang="fr-FR" sz="4400" dirty="0" smtClean="0">
                <a:solidFill>
                  <a:srgbClr val="FF0000"/>
                </a:solidFill>
                <a:latin typeface="Copperplate Gothic Bold" pitchFamily="34" charset="0"/>
              </a:rPr>
              <a:t>est arrêté.</a:t>
            </a:r>
            <a:endParaRPr lang="en-US" sz="4400" dirty="0" smtClean="0">
              <a:solidFill>
                <a:srgbClr val="FF0000"/>
              </a:solidFill>
              <a:latin typeface="Copperplate Gothic Bold" pitchFamily="34" charset="0"/>
            </a:endParaRPr>
          </a:p>
          <a:p>
            <a:pPr algn="ctr">
              <a:buNone/>
            </a:pPr>
            <a:r>
              <a:rPr lang="fr-FR" sz="4400" dirty="0" smtClean="0">
                <a:solidFill>
                  <a:srgbClr val="0000CC"/>
                </a:solidFill>
                <a:latin typeface="Copperplate Gothic Bold" pitchFamily="34" charset="0"/>
              </a:rPr>
              <a:t>(bis 4 lignes</a:t>
            </a:r>
            <a:r>
              <a:rPr lang="fr-FR" sz="4400" dirty="0" smtClean="0">
                <a:solidFill>
                  <a:srgbClr val="0000CC"/>
                </a:solidFill>
                <a:latin typeface="Copperplate Gothic Bold" pitchFamily="34" charset="0"/>
              </a:rPr>
              <a:t>)</a:t>
            </a:r>
            <a:endParaRPr lang="en-US" sz="4400" dirty="0" smtClean="0">
              <a:solidFill>
                <a:srgbClr val="0000CC"/>
              </a:solidFill>
              <a:latin typeface="Copperplate Gothic Bold"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ctr">
              <a:buNone/>
            </a:pPr>
            <a:r>
              <a:rPr lang="fr-FR" sz="4400" dirty="0" smtClean="0">
                <a:solidFill>
                  <a:srgbClr val="FF0000"/>
                </a:solidFill>
                <a:latin typeface="Copperplate Gothic Bold" pitchFamily="34" charset="0"/>
              </a:rPr>
              <a:t>4-</a:t>
            </a:r>
            <a:endParaRPr lang="en-US" sz="4400" dirty="0" smtClean="0">
              <a:solidFill>
                <a:srgbClr val="FF0000"/>
              </a:solidFill>
              <a:latin typeface="Copperplate Gothic Bold" pitchFamily="34" charset="0"/>
            </a:endParaRPr>
          </a:p>
          <a:p>
            <a:pPr algn="ctr">
              <a:buNone/>
            </a:pPr>
            <a:r>
              <a:rPr lang="fr-FR" sz="4400" dirty="0" smtClean="0">
                <a:solidFill>
                  <a:srgbClr val="0000CC"/>
                </a:solidFill>
                <a:latin typeface="Copperplate Gothic Bold" pitchFamily="34" charset="0"/>
              </a:rPr>
              <a:t>Que ta pensée</a:t>
            </a:r>
            <a:endParaRPr lang="en-US" sz="4400" dirty="0" smtClean="0">
              <a:solidFill>
                <a:srgbClr val="0000CC"/>
              </a:solidFill>
              <a:latin typeface="Copperplate Gothic Bold" pitchFamily="34" charset="0"/>
            </a:endParaRPr>
          </a:p>
          <a:p>
            <a:pPr algn="ctr">
              <a:buNone/>
            </a:pPr>
            <a:r>
              <a:rPr lang="fr-FR" sz="4400" dirty="0" smtClean="0">
                <a:solidFill>
                  <a:srgbClr val="0000CC"/>
                </a:solidFill>
                <a:latin typeface="Copperplate Gothic Bold" pitchFamily="34" charset="0"/>
              </a:rPr>
              <a:t>Est donc mystérieuse!</a:t>
            </a:r>
            <a:endParaRPr lang="en-US" sz="4400" dirty="0" smtClean="0">
              <a:solidFill>
                <a:srgbClr val="0000CC"/>
              </a:solidFill>
              <a:latin typeface="Copperplate Gothic Bold" pitchFamily="34" charset="0"/>
            </a:endParaRPr>
          </a:p>
          <a:p>
            <a:pPr algn="ctr">
              <a:buNone/>
            </a:pPr>
            <a:r>
              <a:rPr lang="fr-FR" sz="4400" dirty="0" smtClean="0">
                <a:solidFill>
                  <a:srgbClr val="0000CC"/>
                </a:solidFill>
                <a:latin typeface="Copperplate Gothic Bold" pitchFamily="34" charset="0"/>
              </a:rPr>
              <a:t>Je n’ en saurais</a:t>
            </a:r>
            <a:endParaRPr lang="en-US" sz="4400" dirty="0" smtClean="0">
              <a:solidFill>
                <a:srgbClr val="0000CC"/>
              </a:solidFill>
              <a:latin typeface="Copperplate Gothic Bold" pitchFamily="34" charset="0"/>
            </a:endParaRPr>
          </a:p>
          <a:p>
            <a:pPr algn="ctr">
              <a:buNone/>
            </a:pPr>
            <a:r>
              <a:rPr lang="fr-FR" sz="4400" dirty="0" smtClean="0">
                <a:solidFill>
                  <a:srgbClr val="0000CC"/>
                </a:solidFill>
                <a:latin typeface="Copperplate Gothic Bold" pitchFamily="34" charset="0"/>
              </a:rPr>
              <a:t>Mesurer la hauteur;</a:t>
            </a:r>
            <a:endParaRPr lang="en-US" sz="4400" dirty="0" smtClean="0">
              <a:solidFill>
                <a:srgbClr val="0000CC"/>
              </a:solidFill>
              <a:latin typeface="Copperplate Gothic Bold" pitchFamily="34" charset="0"/>
            </a:endParaRPr>
          </a:p>
          <a:p>
            <a:pPr algn="ctr">
              <a:buNone/>
            </a:pPr>
            <a:r>
              <a:rPr lang="fr-FR" sz="4400" dirty="0" smtClean="0">
                <a:solidFill>
                  <a:srgbClr val="FF0000"/>
                </a:solidFill>
                <a:latin typeface="Copperplate Gothic Bold" pitchFamily="34" charset="0"/>
              </a:rPr>
              <a:t>A mes regards</a:t>
            </a:r>
            <a:endParaRPr lang="en-US" sz="4400" dirty="0" smtClean="0">
              <a:solidFill>
                <a:srgbClr val="FF0000"/>
              </a:solidFill>
              <a:latin typeface="Copperplate Gothic Bold" pitchFamily="34" charset="0"/>
            </a:endParaRPr>
          </a:p>
          <a:p>
            <a:pPr algn="ctr">
              <a:buNone/>
            </a:pPr>
            <a:r>
              <a:rPr lang="fr-FR" sz="4400" dirty="0" smtClean="0">
                <a:solidFill>
                  <a:srgbClr val="FF0000"/>
                </a:solidFill>
                <a:latin typeface="Copperplate Gothic Bold" pitchFamily="34" charset="0"/>
              </a:rPr>
              <a:t>Ton œuvre est merveilleuse,</a:t>
            </a:r>
            <a:endParaRPr lang="en-US" sz="4400" dirty="0" smtClean="0">
              <a:solidFill>
                <a:srgbClr val="FF0000"/>
              </a:solidFill>
              <a:latin typeface="Copperplate Gothic Bold" pitchFamily="34" charset="0"/>
            </a:endParaRPr>
          </a:p>
          <a:p>
            <a:pPr algn="ctr">
              <a:buNone/>
            </a:pPr>
            <a:r>
              <a:rPr lang="fr-FR" sz="4400" dirty="0" smtClean="0">
                <a:solidFill>
                  <a:srgbClr val="FF0000"/>
                </a:solidFill>
                <a:latin typeface="Copperplate Gothic Bold" pitchFamily="34" charset="0"/>
              </a:rPr>
              <a:t>Et, confondu,</a:t>
            </a:r>
            <a:endParaRPr lang="en-US" sz="4400" dirty="0" smtClean="0">
              <a:solidFill>
                <a:srgbClr val="FF0000"/>
              </a:solidFill>
              <a:latin typeface="Copperplate Gothic Bold" pitchFamily="34" charset="0"/>
            </a:endParaRPr>
          </a:p>
          <a:p>
            <a:pPr algn="ctr">
              <a:buNone/>
            </a:pPr>
            <a:r>
              <a:rPr lang="fr-FR" sz="4400" dirty="0" smtClean="0">
                <a:solidFill>
                  <a:srgbClr val="FF0000"/>
                </a:solidFill>
                <a:latin typeface="Copperplate Gothic Bold" pitchFamily="34" charset="0"/>
              </a:rPr>
              <a:t>J‘ adore ta grandeur.</a:t>
            </a:r>
            <a:endParaRPr lang="en-US" sz="4400" dirty="0" smtClean="0">
              <a:solidFill>
                <a:srgbClr val="FF0000"/>
              </a:solidFill>
              <a:latin typeface="Copperplate Gothic Bold" pitchFamily="34" charset="0"/>
            </a:endParaRPr>
          </a:p>
          <a:p>
            <a:pPr algn="ctr">
              <a:buNone/>
            </a:pPr>
            <a:r>
              <a:rPr lang="fr-FR" sz="4400" dirty="0" smtClean="0">
                <a:solidFill>
                  <a:srgbClr val="0000CC"/>
                </a:solidFill>
                <a:latin typeface="Copperplate Gothic Bold" pitchFamily="34" charset="0"/>
              </a:rPr>
              <a:t>(bis 4 lignes</a:t>
            </a:r>
            <a:r>
              <a:rPr lang="fr-FR" sz="4400" dirty="0" smtClean="0">
                <a:solidFill>
                  <a:srgbClr val="0000CC"/>
                </a:solidFill>
                <a:latin typeface="Copperplate Gothic Bold" pitchFamily="34" charset="0"/>
              </a:rPr>
              <a:t>)</a:t>
            </a:r>
            <a:endParaRPr lang="en-US" sz="4400" dirty="0" smtClean="0">
              <a:solidFill>
                <a:srgbClr val="0000CC"/>
              </a:solidFill>
              <a:latin typeface="Copperplate Gothic Bold" pitchFamily="34"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ctr">
              <a:buNone/>
            </a:pPr>
            <a:r>
              <a:rPr lang="fr-FR" sz="4400" dirty="0" smtClean="0">
                <a:solidFill>
                  <a:srgbClr val="FF0000"/>
                </a:solidFill>
                <a:latin typeface="Copperplate Gothic Bold" pitchFamily="34" charset="0"/>
              </a:rPr>
              <a:t>5-</a:t>
            </a:r>
            <a:endParaRPr lang="en-US" sz="4400" dirty="0" smtClean="0">
              <a:solidFill>
                <a:srgbClr val="FF0000"/>
              </a:solidFill>
              <a:latin typeface="Copperplate Gothic Bold" pitchFamily="34" charset="0"/>
            </a:endParaRPr>
          </a:p>
          <a:p>
            <a:pPr algn="ctr">
              <a:buNone/>
            </a:pPr>
            <a:r>
              <a:rPr lang="fr-FR" sz="4400" dirty="0" smtClean="0">
                <a:solidFill>
                  <a:srgbClr val="0000CC"/>
                </a:solidFill>
                <a:latin typeface="Copperplate Gothic Bold" pitchFamily="34" charset="0"/>
              </a:rPr>
              <a:t>Connaître, o Dieu!</a:t>
            </a:r>
            <a:endParaRPr lang="en-US" sz="4400" dirty="0" smtClean="0">
              <a:solidFill>
                <a:srgbClr val="0000CC"/>
              </a:solidFill>
              <a:latin typeface="Copperplate Gothic Bold" pitchFamily="34" charset="0"/>
            </a:endParaRPr>
          </a:p>
          <a:p>
            <a:pPr algn="ctr">
              <a:buNone/>
            </a:pPr>
            <a:r>
              <a:rPr lang="fr-FR" sz="4400" dirty="0" smtClean="0">
                <a:solidFill>
                  <a:srgbClr val="0000CC"/>
                </a:solidFill>
                <a:latin typeface="Copperplate Gothic Bold" pitchFamily="34" charset="0"/>
              </a:rPr>
              <a:t>Ton amour, ta puissance,</a:t>
            </a:r>
            <a:endParaRPr lang="en-US" sz="4400" dirty="0" smtClean="0">
              <a:solidFill>
                <a:srgbClr val="0000CC"/>
              </a:solidFill>
              <a:latin typeface="Copperplate Gothic Bold" pitchFamily="34" charset="0"/>
            </a:endParaRPr>
          </a:p>
          <a:p>
            <a:pPr algn="ctr">
              <a:buNone/>
            </a:pPr>
            <a:r>
              <a:rPr lang="fr-FR" sz="4400" dirty="0" smtClean="0">
                <a:solidFill>
                  <a:srgbClr val="0000CC"/>
                </a:solidFill>
                <a:latin typeface="Copperplate Gothic Bold" pitchFamily="34" charset="0"/>
              </a:rPr>
              <a:t>Sur mon sentier</a:t>
            </a:r>
            <a:endParaRPr lang="en-US" sz="4400" dirty="0" smtClean="0">
              <a:solidFill>
                <a:srgbClr val="0000CC"/>
              </a:solidFill>
              <a:latin typeface="Copperplate Gothic Bold" pitchFamily="34" charset="0"/>
            </a:endParaRPr>
          </a:p>
          <a:p>
            <a:pPr algn="ctr">
              <a:buNone/>
            </a:pPr>
            <a:r>
              <a:rPr lang="fr-FR" sz="4400" dirty="0" smtClean="0">
                <a:solidFill>
                  <a:srgbClr val="0000CC"/>
                </a:solidFill>
                <a:latin typeface="Copperplate Gothic Bold" pitchFamily="34" charset="0"/>
              </a:rPr>
              <a:t>Voir briller ta splendeur,</a:t>
            </a:r>
            <a:endParaRPr lang="en-US" sz="4400" dirty="0" smtClean="0">
              <a:solidFill>
                <a:srgbClr val="0000CC"/>
              </a:solidFill>
              <a:latin typeface="Copperplate Gothic Bold" pitchFamily="34" charset="0"/>
            </a:endParaRPr>
          </a:p>
          <a:p>
            <a:pPr algn="ctr">
              <a:buNone/>
            </a:pPr>
            <a:r>
              <a:rPr lang="fr-FR" sz="4400" dirty="0" smtClean="0">
                <a:solidFill>
                  <a:srgbClr val="FF0000"/>
                </a:solidFill>
                <a:latin typeface="Copperplate Gothic Bold" pitchFamily="34" charset="0"/>
              </a:rPr>
              <a:t>Fonder sur toi</a:t>
            </a:r>
            <a:endParaRPr lang="en-US" sz="4400" dirty="0" smtClean="0">
              <a:solidFill>
                <a:srgbClr val="FF0000"/>
              </a:solidFill>
              <a:latin typeface="Copperplate Gothic Bold" pitchFamily="34" charset="0"/>
            </a:endParaRPr>
          </a:p>
          <a:p>
            <a:pPr algn="ctr">
              <a:buNone/>
            </a:pPr>
            <a:r>
              <a:rPr lang="fr-FR" sz="4400" dirty="0" smtClean="0">
                <a:solidFill>
                  <a:srgbClr val="FF0000"/>
                </a:solidFill>
                <a:latin typeface="Copperplate Gothic Bold" pitchFamily="34" charset="0"/>
              </a:rPr>
              <a:t>Toute mon espérance,</a:t>
            </a:r>
            <a:endParaRPr lang="en-US" sz="4400" dirty="0" smtClean="0">
              <a:solidFill>
                <a:srgbClr val="FF0000"/>
              </a:solidFill>
              <a:latin typeface="Copperplate Gothic Bold" pitchFamily="34" charset="0"/>
            </a:endParaRPr>
          </a:p>
          <a:p>
            <a:pPr algn="ctr">
              <a:buNone/>
            </a:pPr>
            <a:r>
              <a:rPr lang="fr-FR" sz="4400" dirty="0" smtClean="0">
                <a:solidFill>
                  <a:srgbClr val="FF0000"/>
                </a:solidFill>
                <a:latin typeface="Copperplate Gothic Bold" pitchFamily="34" charset="0"/>
              </a:rPr>
              <a:t>Sont les seuls biens;</a:t>
            </a:r>
            <a:endParaRPr lang="en-US" sz="4400" dirty="0" smtClean="0">
              <a:solidFill>
                <a:srgbClr val="FF0000"/>
              </a:solidFill>
              <a:latin typeface="Copperplate Gothic Bold" pitchFamily="34" charset="0"/>
            </a:endParaRPr>
          </a:p>
          <a:p>
            <a:pPr algn="ctr">
              <a:buNone/>
            </a:pPr>
            <a:r>
              <a:rPr lang="fr-FR" sz="4400" dirty="0" smtClean="0">
                <a:solidFill>
                  <a:srgbClr val="FF0000"/>
                </a:solidFill>
                <a:latin typeface="Copperplate Gothic Bold" pitchFamily="34" charset="0"/>
              </a:rPr>
              <a:t>Que désire mon cœur.</a:t>
            </a:r>
            <a:endParaRPr lang="en-US" sz="4400" dirty="0" smtClean="0">
              <a:solidFill>
                <a:srgbClr val="FF0000"/>
              </a:solidFill>
              <a:latin typeface="Copperplate Gothic Bold" pitchFamily="34" charset="0"/>
            </a:endParaRPr>
          </a:p>
          <a:p>
            <a:pPr algn="ctr">
              <a:buNone/>
            </a:pPr>
            <a:r>
              <a:rPr lang="fr-FR" sz="4400" dirty="0" smtClean="0">
                <a:solidFill>
                  <a:srgbClr val="0000CC"/>
                </a:solidFill>
                <a:latin typeface="Copperplate Gothic Bold" pitchFamily="34" charset="0"/>
              </a:rPr>
              <a:t>(bis 4 lignes</a:t>
            </a:r>
            <a:r>
              <a:rPr lang="fr-FR" sz="4400" dirty="0" smtClean="0">
                <a:solidFill>
                  <a:srgbClr val="0000CC"/>
                </a:solidFill>
                <a:latin typeface="Copperplate Gothic Bold" pitchFamily="34" charset="0"/>
              </a:rPr>
              <a:t>)</a:t>
            </a:r>
            <a:endParaRPr lang="en-US" sz="4400" dirty="0" smtClean="0">
              <a:solidFill>
                <a:srgbClr val="0000CC"/>
              </a:solidFill>
              <a:latin typeface="Copperplate Gothic Bold" pitchFamily="34"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120170</TotalTime>
  <Words>3103</Words>
  <Application>Microsoft Macintosh PowerPoint</Application>
  <PresentationFormat>On-screen Show (4:3)</PresentationFormat>
  <Paragraphs>419</Paragraphs>
  <Slides>82</Slides>
  <Notes>20</Notes>
  <HiddenSlides>0</HiddenSlides>
  <MMClips>0</MMClips>
  <ScaleCrop>false</ScaleCrop>
  <HeadingPairs>
    <vt:vector size="4" baseType="variant">
      <vt:variant>
        <vt:lpstr>Theme</vt:lpstr>
      </vt:variant>
      <vt:variant>
        <vt:i4>1</vt:i4>
      </vt:variant>
      <vt:variant>
        <vt:lpstr>Slide Titles</vt:lpstr>
      </vt:variant>
      <vt:variant>
        <vt:i4>82</vt:i4>
      </vt:variant>
    </vt:vector>
  </HeadingPairs>
  <TitlesOfParts>
    <vt:vector size="83"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VISITORS WELCOME</vt:lpstr>
      <vt:lpstr>VISITORS WELCOME</vt:lpstr>
      <vt:lpstr>OFFRANDE</vt:lpstr>
      <vt:lpstr>MOMENT D’ADORATION AVEC MAESTRO RENAUD TERZIER     </vt:lpstr>
      <vt:lpstr>Slide 44</vt:lpstr>
      <vt:lpstr>Slide 45</vt:lpstr>
      <vt:lpstr>Slide 46</vt:lpstr>
      <vt:lpstr>Slide 47</vt:lpstr>
      <vt:lpstr>PRIÈRE  POUR  L’OFFRANDE  ET LE SERMON</vt:lpstr>
      <vt:lpstr>CHRIST THE ROCK CONGREGATION SUNDAY DECEMBER 28TH 2025  Sermon by Pastor MARC E SIMEON</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STEM_FAB_9</cp:lastModifiedBy>
  <cp:revision>762</cp:revision>
  <dcterms:created xsi:type="dcterms:W3CDTF">2012-11-25T13:28:17Z</dcterms:created>
  <dcterms:modified xsi:type="dcterms:W3CDTF">2025-12-27T21:16:52Z</dcterms:modified>
</cp:coreProperties>
</file>