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8"/>
  </p:notesMasterIdLst>
  <p:sldIdLst>
    <p:sldId id="256" r:id="rId2"/>
    <p:sldId id="667" r:id="rId3"/>
    <p:sldId id="2979" r:id="rId4"/>
    <p:sldId id="3444" r:id="rId5"/>
    <p:sldId id="3445" r:id="rId6"/>
    <p:sldId id="3446" r:id="rId7"/>
    <p:sldId id="3299" r:id="rId8"/>
    <p:sldId id="3442" r:id="rId9"/>
    <p:sldId id="3443" r:id="rId10"/>
    <p:sldId id="936" r:id="rId11"/>
    <p:sldId id="2662" r:id="rId12"/>
    <p:sldId id="3388" r:id="rId13"/>
    <p:sldId id="3439" r:id="rId14"/>
    <p:sldId id="3440" r:id="rId15"/>
    <p:sldId id="3441" r:id="rId16"/>
    <p:sldId id="3353" r:id="rId17"/>
    <p:sldId id="3434" r:id="rId18"/>
    <p:sldId id="3435" r:id="rId19"/>
    <p:sldId id="3437" r:id="rId20"/>
    <p:sldId id="3436" r:id="rId21"/>
    <p:sldId id="3438" r:id="rId22"/>
    <p:sldId id="1788" r:id="rId23"/>
    <p:sldId id="1691" r:id="rId24"/>
    <p:sldId id="2900" r:id="rId25"/>
    <p:sldId id="3430" r:id="rId26"/>
    <p:sldId id="3431" r:id="rId27"/>
    <p:sldId id="3432" r:id="rId28"/>
    <p:sldId id="3433" r:id="rId29"/>
    <p:sldId id="3055" r:id="rId30"/>
    <p:sldId id="3427" r:id="rId31"/>
    <p:sldId id="3428" r:id="rId32"/>
    <p:sldId id="3429" r:id="rId33"/>
    <p:sldId id="3406" r:id="rId34"/>
    <p:sldId id="3426" r:id="rId35"/>
    <p:sldId id="3227" r:id="rId36"/>
    <p:sldId id="3423" r:id="rId37"/>
    <p:sldId id="3424" r:id="rId38"/>
    <p:sldId id="3425" r:id="rId39"/>
    <p:sldId id="1716" r:id="rId40"/>
    <p:sldId id="1365" r:id="rId41"/>
    <p:sldId id="1366" r:id="rId42"/>
    <p:sldId id="3024" r:id="rId43"/>
    <p:sldId id="2978" r:id="rId44"/>
    <p:sldId id="3113" r:id="rId45"/>
    <p:sldId id="3420" r:id="rId46"/>
    <p:sldId id="3421" r:id="rId47"/>
    <p:sldId id="3422" r:id="rId48"/>
    <p:sldId id="461" r:id="rId49"/>
    <p:sldId id="949" r:id="rId50"/>
    <p:sldId id="3110" r:id="rId51"/>
    <p:sldId id="266" r:id="rId52"/>
    <p:sldId id="257" r:id="rId53"/>
    <p:sldId id="406" r:id="rId54"/>
    <p:sldId id="407" r:id="rId55"/>
    <p:sldId id="364" r:id="rId56"/>
    <p:sldId id="408" r:id="rId57"/>
    <p:sldId id="409" r:id="rId58"/>
    <p:sldId id="410" r:id="rId59"/>
    <p:sldId id="411" r:id="rId60"/>
    <p:sldId id="367" r:id="rId61"/>
    <p:sldId id="412" r:id="rId62"/>
    <p:sldId id="413" r:id="rId63"/>
    <p:sldId id="405" r:id="rId64"/>
    <p:sldId id="414" r:id="rId65"/>
    <p:sldId id="368" r:id="rId66"/>
    <p:sldId id="415" r:id="rId67"/>
    <p:sldId id="416" r:id="rId68"/>
    <p:sldId id="369" r:id="rId69"/>
    <p:sldId id="417" r:id="rId70"/>
    <p:sldId id="370" r:id="rId71"/>
    <p:sldId id="418" r:id="rId72"/>
    <p:sldId id="419" r:id="rId73"/>
    <p:sldId id="420" r:id="rId74"/>
    <p:sldId id="421" r:id="rId75"/>
    <p:sldId id="422" r:id="rId76"/>
    <p:sldId id="426" r:id="rId77"/>
    <p:sldId id="427" r:id="rId78"/>
    <p:sldId id="371" r:id="rId79"/>
    <p:sldId id="428" r:id="rId80"/>
    <p:sldId id="429" r:id="rId81"/>
    <p:sldId id="372" r:id="rId82"/>
    <p:sldId id="430" r:id="rId83"/>
    <p:sldId id="431" r:id="rId84"/>
    <p:sldId id="432" r:id="rId85"/>
    <p:sldId id="433" r:id="rId86"/>
    <p:sldId id="373" r:id="rId87"/>
    <p:sldId id="435" r:id="rId88"/>
    <p:sldId id="436" r:id="rId89"/>
    <p:sldId id="437" r:id="rId90"/>
    <p:sldId id="434" r:id="rId91"/>
    <p:sldId id="438" r:id="rId92"/>
    <p:sldId id="439" r:id="rId93"/>
    <p:sldId id="3417" r:id="rId94"/>
    <p:sldId id="3418" r:id="rId95"/>
    <p:sldId id="3419" r:id="rId96"/>
    <p:sldId id="1650" r:id="rId9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CCFF33"/>
    <a:srgbClr val="0000FF"/>
    <a:srgbClr val="66FFFF"/>
    <a:srgbClr val="003E1C"/>
    <a:srgbClr val="000099"/>
    <a:srgbClr val="003300"/>
    <a:srgbClr val="460000"/>
    <a:srgbClr val="0D069A"/>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92" autoAdjust="0"/>
    <p:restoredTop sz="94394" autoAdjust="0"/>
  </p:normalViewPr>
  <p:slideViewPr>
    <p:cSldViewPr>
      <p:cViewPr varScale="1">
        <p:scale>
          <a:sx n="89" d="100"/>
          <a:sy n="89" d="100"/>
        </p:scale>
        <p:origin x="1704" y="168"/>
      </p:cViewPr>
      <p:guideLst>
        <p:guide orient="horz" pos="2160"/>
        <p:guide pos="2880"/>
      </p:guideLst>
    </p:cSldViewPr>
  </p:slideViewPr>
  <p:outlineViewPr>
    <p:cViewPr>
      <p:scale>
        <a:sx n="33" d="100"/>
        <a:sy n="33" d="100"/>
      </p:scale>
      <p:origin x="0" y="468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1/17/26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extLst>
      <p:ext uri="{BB962C8B-B14F-4D97-AF65-F5344CB8AC3E}">
        <p14:creationId xmlns:p14="http://schemas.microsoft.com/office/powerpoint/2010/main" val="416452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extLst>
      <p:ext uri="{BB962C8B-B14F-4D97-AF65-F5344CB8AC3E}">
        <p14:creationId xmlns:p14="http://schemas.microsoft.com/office/powerpoint/2010/main" val="2185160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extLst>
      <p:ext uri="{BB962C8B-B14F-4D97-AF65-F5344CB8AC3E}">
        <p14:creationId xmlns:p14="http://schemas.microsoft.com/office/powerpoint/2010/main" val="1650951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val="1778841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val="622684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val="1337568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val="3010744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val="2957859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val="660830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val="40959190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p14="http://schemas.microsoft.com/office/powerpoint/2010/main" val="3853290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val="876660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val="3101010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36</a:t>
            </a:fld>
            <a:endParaRPr lang="en-US"/>
          </a:p>
        </p:txBody>
      </p:sp>
    </p:spTree>
    <p:extLst>
      <p:ext uri="{BB962C8B-B14F-4D97-AF65-F5344CB8AC3E}">
        <p14:creationId xmlns:p14="http://schemas.microsoft.com/office/powerpoint/2010/main" val="813390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extLst>
      <p:ext uri="{BB962C8B-B14F-4D97-AF65-F5344CB8AC3E}">
        <p14:creationId xmlns:p14="http://schemas.microsoft.com/office/powerpoint/2010/main" val="1755863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38</a:t>
            </a:fld>
            <a:endParaRPr lang="en-US"/>
          </a:p>
        </p:txBody>
      </p:sp>
    </p:spTree>
    <p:extLst>
      <p:ext uri="{BB962C8B-B14F-4D97-AF65-F5344CB8AC3E}">
        <p14:creationId xmlns:p14="http://schemas.microsoft.com/office/powerpoint/2010/main" val="1064792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44</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45</a:t>
            </a:fld>
            <a:endParaRPr lang="en-US"/>
          </a:p>
        </p:txBody>
      </p:sp>
    </p:spTree>
    <p:extLst>
      <p:ext uri="{BB962C8B-B14F-4D97-AF65-F5344CB8AC3E}">
        <p14:creationId xmlns:p14="http://schemas.microsoft.com/office/powerpoint/2010/main" val="34928030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46</a:t>
            </a:fld>
            <a:endParaRPr lang="en-US"/>
          </a:p>
        </p:txBody>
      </p:sp>
    </p:spTree>
    <p:extLst>
      <p:ext uri="{BB962C8B-B14F-4D97-AF65-F5344CB8AC3E}">
        <p14:creationId xmlns:p14="http://schemas.microsoft.com/office/powerpoint/2010/main" val="4103442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47</a:t>
            </a:fld>
            <a:endParaRPr lang="en-US"/>
          </a:p>
        </p:txBody>
      </p:sp>
    </p:spTree>
    <p:extLst>
      <p:ext uri="{BB962C8B-B14F-4D97-AF65-F5344CB8AC3E}">
        <p14:creationId xmlns:p14="http://schemas.microsoft.com/office/powerpoint/2010/main" val="1012950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1/17/26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1/17/26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1/17/26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1/17/26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1/17/26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1/17/26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1/17/26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7338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a:bodyPr>
          <a:lstStyle/>
          <a:p>
            <a:pPr algn="ctr"/>
            <a:r>
              <a:rPr lang="en-US" sz="5400" b="1" dirty="0">
                <a:solidFill>
                  <a:schemeClr val="tx1"/>
                </a:solidFill>
                <a:latin typeface="Agency FB" pitchFamily="34" charset="0"/>
              </a:rPr>
              <a:t>JANUARY 18</a:t>
            </a:r>
            <a:r>
              <a:rPr lang="en-US" sz="5400" b="1" baseline="30000" dirty="0">
                <a:solidFill>
                  <a:schemeClr val="tx1"/>
                </a:solidFill>
                <a:latin typeface="Agency FB" pitchFamily="34" charset="0"/>
              </a:rPr>
              <a:t>TH</a:t>
            </a:r>
            <a:r>
              <a:rPr lang="en-US" sz="5400" b="1" dirty="0">
                <a:solidFill>
                  <a:schemeClr val="tx1"/>
                </a:solidFill>
                <a:latin typeface="Agency FB" pitchFamily="34" charset="0"/>
              </a:rPr>
              <a:t> 2026</a:t>
            </a:r>
          </a:p>
          <a:p>
            <a:pPr algn="ctr"/>
            <a:r>
              <a:rPr lang="en-US" sz="2800" b="1" dirty="0">
                <a:solidFill>
                  <a:srgbClr val="FF0000"/>
                </a:solidFill>
                <a:latin typeface="Agency FB" pitchFamily="34" charset="0"/>
              </a:rPr>
              <a:t>Lead by </a:t>
            </a:r>
          </a:p>
          <a:p>
            <a:pPr algn="ctr"/>
            <a:r>
              <a:rPr lang="en-US" sz="5400" b="1" dirty="0">
                <a:solidFill>
                  <a:schemeClr val="tx1"/>
                </a:solidFill>
                <a:latin typeface="Agency FB" pitchFamily="34" charset="0"/>
              </a:rPr>
              <a:t>MAESTRO RENAUD TERZIER</a:t>
            </a:r>
          </a:p>
        </p:txBody>
      </p:sp>
      <p:sp>
        <p:nvSpPr>
          <p:cNvPr id="7" name="TextBox 6"/>
          <p:cNvSpPr txBox="1"/>
          <p:nvPr/>
        </p:nvSpPr>
        <p:spPr>
          <a:xfrm>
            <a:off x="0" y="1"/>
            <a:ext cx="2286000" cy="7017306"/>
          </a:xfrm>
          <a:prstGeom prst="rect">
            <a:avLst/>
          </a:prstGeo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rgbClr val="CCFF33"/>
          </a:soli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p:spPr>
        <p:txBody>
          <a:bodyPr wrap="square" rtlCol="0">
            <a:spAutoFit/>
          </a:bodyPr>
          <a:lstStyle/>
          <a:p>
            <a:pPr algn="ctr"/>
            <a:r>
              <a:rPr lang="en-US" sz="3100" b="1" dirty="0">
                <a:solidFill>
                  <a:srgbClr val="000099"/>
                </a:solidFill>
              </a:rPr>
              <a:t>JESUS</a:t>
            </a:r>
          </a:p>
          <a:p>
            <a:pPr algn="ctr"/>
            <a:r>
              <a:rPr lang="en-US" sz="3100" b="1" dirty="0">
                <a:solidFill>
                  <a:srgbClr val="000099"/>
                </a:solidFill>
              </a:rPr>
              <a:t>IS</a:t>
            </a:r>
          </a:p>
          <a:p>
            <a:pPr algn="ctr"/>
            <a:r>
              <a:rPr lang="en-US" sz="3100" b="1" dirty="0">
                <a:solidFill>
                  <a:srgbClr val="000099"/>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l="50000" t="50000" r="50000" b="50000"/>
            </a:path>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marR="0" indent="0" algn="ctr">
              <a:spcBef>
                <a:spcPts val="0"/>
              </a:spcBef>
              <a:spcAft>
                <a:spcPts val="600"/>
              </a:spcAft>
              <a:buNone/>
            </a:pPr>
            <a:r>
              <a:rPr lang="fr-FR" sz="1800" b="1" dirty="0">
                <a:effectLst/>
                <a:latin typeface="Abadi MT Condensed Light" panose="020B0306030101010103" pitchFamily="34" charset="77"/>
                <a:ea typeface="Times New Roman" panose="02020603050405020304" pitchFamily="18" charset="0"/>
              </a:rPr>
              <a:t>17 Fr. Mel: A</a:t>
            </a:r>
            <a:r>
              <a:rPr lang="fr-FR" sz="1800" b="1" u="sng" dirty="0">
                <a:effectLst/>
                <a:latin typeface="Abadi MT Condensed Light" panose="020B0306030101010103" pitchFamily="34" charset="77"/>
                <a:ea typeface="Times New Roman" panose="02020603050405020304" pitchFamily="18" charset="0"/>
              </a:rPr>
              <a:t>  De Nouveaux Combats.</a:t>
            </a:r>
            <a:endParaRPr lang="en-US" sz="18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1800" b="1" dirty="0">
                <a:effectLst/>
                <a:latin typeface="Abadi MT Condensed Light" panose="020B0306030101010103" pitchFamily="34" charset="77"/>
                <a:ea typeface="Times New Roman" panose="02020603050405020304" pitchFamily="18" charset="0"/>
              </a:rPr>
              <a:t>1-</a:t>
            </a:r>
            <a:endParaRPr lang="en-US" sz="18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A de nouveaux combats, Jésus Tu nous appelles,</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Et nous voici fidèles, Prêts à suivre tes pas.</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Conduis-nous aux combats, </a:t>
            </a: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Nous sommes tes soldats.</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400" b="1" dirty="0">
                <a:effectLst/>
                <a:latin typeface="Abadi MT Condensed Light" panose="020B0306030101010103" pitchFamily="34" charset="77"/>
                <a:ea typeface="Times New Roman" panose="02020603050405020304" pitchFamily="18" charset="0"/>
                <a:cs typeface="Arial" panose="020B0604020202020204" pitchFamily="34" charset="0"/>
              </a:rPr>
              <a:t>Refrain</a:t>
            </a:r>
            <a:endParaRPr lang="en-US" sz="44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400" b="1" dirty="0">
                <a:solidFill>
                  <a:srgbClr val="FF0000"/>
                </a:solidFill>
                <a:effectLst/>
                <a:highlight>
                  <a:srgbClr val="FFFF00"/>
                </a:highlight>
                <a:latin typeface="Abadi MT Condensed Light" panose="020B0306030101010103" pitchFamily="34" charset="77"/>
                <a:ea typeface="Times New Roman" panose="02020603050405020304" pitchFamily="18" charset="0"/>
                <a:cs typeface="Arial" panose="020B0604020202020204" pitchFamily="34" charset="0"/>
              </a:rPr>
              <a:t>Armes nos bras, arme nos cœurs,</a:t>
            </a:r>
            <a:endParaRPr lang="en-US" sz="44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400" b="1" dirty="0">
                <a:solidFill>
                  <a:srgbClr val="FF0000"/>
                </a:solidFill>
                <a:effectLst/>
                <a:highlight>
                  <a:srgbClr val="FFFF00"/>
                </a:highlight>
                <a:latin typeface="Abadi MT Condensed Light" panose="020B0306030101010103" pitchFamily="34" charset="77"/>
                <a:ea typeface="Times New Roman" panose="02020603050405020304" pitchFamily="18" charset="0"/>
                <a:cs typeface="Arial" panose="020B0604020202020204" pitchFamily="34" charset="0"/>
              </a:rPr>
              <a:t>Et nous serons plus que vainqueur. (bis)</a:t>
            </a:r>
            <a:endParaRPr lang="en-US" sz="44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400" b="1" dirty="0">
                <a:solidFill>
                  <a:srgbClr val="FF0000"/>
                </a:solidFill>
                <a:effectLst/>
                <a:highlight>
                  <a:srgbClr val="FFFF00"/>
                </a:highlight>
                <a:latin typeface="Abadi MT Condensed Light" panose="020B0306030101010103" pitchFamily="34" charset="77"/>
                <a:ea typeface="Times New Roman" panose="02020603050405020304" pitchFamily="18" charset="0"/>
                <a:cs typeface="Arial" panose="020B0604020202020204" pitchFamily="34" charset="0"/>
              </a:rPr>
              <a:t>Armes nos bras, armes nos cœurs.</a:t>
            </a:r>
            <a:endParaRPr lang="en-US" sz="4400" b="1" dirty="0">
              <a:effectLst/>
              <a:latin typeface="Abadi MT Condensed Light" panose="020B0306030101010103" pitchFamily="34" charset="77"/>
              <a:ea typeface="Times New Roman" panose="02020603050405020304" pitchFamily="18" charset="0"/>
            </a:endParaRPr>
          </a:p>
          <a:p>
            <a:pPr marL="0" indent="0" algn="ctr">
              <a:buNone/>
            </a:pPr>
            <a:endParaRPr lang="en-US" sz="4000" dirty="0">
              <a:solidFill>
                <a:srgbClr val="46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marR="0" indent="0" algn="ctr">
              <a:spcBef>
                <a:spcPts val="0"/>
              </a:spcBef>
              <a:spcAft>
                <a:spcPts val="600"/>
              </a:spcAft>
              <a:buNone/>
            </a:pPr>
            <a:r>
              <a:rPr lang="fr-FR" sz="1800" b="1" dirty="0">
                <a:effectLst/>
                <a:latin typeface="Abadi MT Condensed Light" panose="020B0306030101010103" pitchFamily="34" charset="77"/>
                <a:ea typeface="Times New Roman" panose="02020603050405020304" pitchFamily="18" charset="0"/>
                <a:cs typeface="Arial" panose="020B0604020202020204" pitchFamily="34" charset="0"/>
              </a:rPr>
              <a:t>2-</a:t>
            </a:r>
            <a:endParaRPr lang="en-US" sz="18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Armes-nous, ô Seigneur, de foi, de hardiesse!</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De force, de sagesse, D’amour et de ferveur;</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Embrase-nous, Seigneur, D’une invincible ardeur.</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Refrain</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400" b="1" dirty="0">
                <a:solidFill>
                  <a:srgbClr val="FF0000"/>
                </a:solidFill>
                <a:effectLst/>
                <a:highlight>
                  <a:srgbClr val="FFFF00"/>
                </a:highlight>
                <a:latin typeface="Abadi MT Condensed Light" panose="020B0306030101010103" pitchFamily="34" charset="77"/>
                <a:ea typeface="Times New Roman" panose="02020603050405020304" pitchFamily="18" charset="0"/>
                <a:cs typeface="Arial" panose="020B0604020202020204" pitchFamily="34" charset="0"/>
              </a:rPr>
              <a:t>Armes nos bras, arme nos cœurs,</a:t>
            </a:r>
            <a:endParaRPr lang="en-US" sz="44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400" b="1" dirty="0">
                <a:solidFill>
                  <a:srgbClr val="FF0000"/>
                </a:solidFill>
                <a:effectLst/>
                <a:highlight>
                  <a:srgbClr val="FFFF00"/>
                </a:highlight>
                <a:latin typeface="Abadi MT Condensed Light" panose="020B0306030101010103" pitchFamily="34" charset="77"/>
                <a:ea typeface="Times New Roman" panose="02020603050405020304" pitchFamily="18" charset="0"/>
                <a:cs typeface="Arial" panose="020B0604020202020204" pitchFamily="34" charset="0"/>
              </a:rPr>
              <a:t>Et nous serons plus que vainqueur. (bis)</a:t>
            </a:r>
            <a:endParaRPr lang="en-US" sz="44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400" b="1" dirty="0">
                <a:solidFill>
                  <a:srgbClr val="FF0000"/>
                </a:solidFill>
                <a:effectLst/>
                <a:highlight>
                  <a:srgbClr val="FFFF00"/>
                </a:highlight>
                <a:latin typeface="Abadi MT Condensed Light" panose="020B0306030101010103" pitchFamily="34" charset="77"/>
                <a:ea typeface="Times New Roman" panose="02020603050405020304" pitchFamily="18" charset="0"/>
                <a:cs typeface="Arial" panose="020B0604020202020204" pitchFamily="34" charset="0"/>
              </a:rPr>
              <a:t>Armes nos bras, armes nos cœurs.</a:t>
            </a:r>
            <a:endParaRPr lang="en-US" sz="4400" b="1" dirty="0">
              <a:effectLst/>
              <a:latin typeface="Abadi MT Condensed Light" panose="020B0306030101010103" pitchFamily="34" charset="77"/>
              <a:ea typeface="Times New Roman" panose="02020603050405020304" pitchFamily="18" charset="0"/>
            </a:endParaRPr>
          </a:p>
          <a:p>
            <a:pPr marL="0" indent="0" algn="ctr">
              <a:buNone/>
            </a:pPr>
            <a:endParaRPr lang="en-US" sz="4000" dirty="0">
              <a:solidFill>
                <a:srgbClr val="460000"/>
              </a:solidFill>
              <a:latin typeface="Arial Rounded MT Bold" pitchFamily="34" charset="0"/>
            </a:endParaRPr>
          </a:p>
        </p:txBody>
      </p:sp>
    </p:spTree>
    <p:extLst>
      <p:ext uri="{BB962C8B-B14F-4D97-AF65-F5344CB8AC3E}">
        <p14:creationId xmlns:p14="http://schemas.microsoft.com/office/powerpoint/2010/main" val="1406419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4763"/>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marR="0" indent="0" algn="ctr">
              <a:spcBef>
                <a:spcPts val="0"/>
              </a:spcBef>
              <a:spcAft>
                <a:spcPts val="600"/>
              </a:spcAft>
              <a:buNone/>
            </a:pPr>
            <a:r>
              <a:rPr lang="fr-FR" sz="1800" b="1" dirty="0">
                <a:effectLst/>
                <a:latin typeface="Abadi MT Condensed Light" panose="020B0306030101010103" pitchFamily="34" charset="77"/>
                <a:ea typeface="Times New Roman" panose="02020603050405020304" pitchFamily="18" charset="0"/>
                <a:cs typeface="Arial" panose="020B0604020202020204" pitchFamily="34" charset="0"/>
              </a:rPr>
              <a:t>3-</a:t>
            </a:r>
            <a:endParaRPr lang="en-US" sz="18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Nous tiendrons ferme et haut </a:t>
            </a: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La croix notre bannière,</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Pour vaincre l’adversaire par le sang de l’Agneau,</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Oui, nous tiendrons bien haut </a:t>
            </a:r>
          </a:p>
          <a:p>
            <a:pPr marL="0" marR="0" indent="0" algn="ctr">
              <a:spcBef>
                <a:spcPts val="0"/>
              </a:spcBef>
              <a:spcAft>
                <a:spcPts val="600"/>
              </a:spcAft>
              <a:buNone/>
            </a:pPr>
            <a:r>
              <a:rPr lang="fr-FR" sz="4000" b="1" dirty="0">
                <a:latin typeface="Abadi MT Condensed Light" panose="020B0306030101010103" pitchFamily="34" charset="77"/>
                <a:ea typeface="Times New Roman" panose="02020603050405020304" pitchFamily="18" charset="0"/>
                <a:cs typeface="Arial" panose="020B0604020202020204" pitchFamily="34" charset="0"/>
              </a:rPr>
              <a:t>L</a:t>
            </a: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a croix notre drapeau.</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solidFill>
                  <a:srgbClr val="0000CC"/>
                </a:solidFill>
                <a:effectLst/>
                <a:latin typeface="Abadi MT Condensed Light" panose="020B0306030101010103" pitchFamily="34" charset="77"/>
                <a:ea typeface="Times New Roman" panose="02020603050405020304" pitchFamily="18" charset="0"/>
                <a:cs typeface="Arial" panose="020B0604020202020204" pitchFamily="34" charset="0"/>
              </a:rPr>
              <a:t>Refrain</a:t>
            </a:r>
            <a:endParaRPr lang="en-US" sz="4000" b="1" dirty="0">
              <a:solidFill>
                <a:srgbClr val="0000CC"/>
              </a:solidFill>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solidFill>
                  <a:srgbClr val="FF0000"/>
                </a:solidFill>
                <a:effectLst/>
                <a:highlight>
                  <a:srgbClr val="FFFF00"/>
                </a:highlight>
                <a:latin typeface="Abadi MT Condensed Light" panose="020B0306030101010103" pitchFamily="34" charset="77"/>
                <a:ea typeface="Times New Roman" panose="02020603050405020304" pitchFamily="18" charset="0"/>
                <a:cs typeface="Arial" panose="020B0604020202020204" pitchFamily="34" charset="0"/>
              </a:rPr>
              <a:t>Armes nos bras, arme nos cœurs,</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solidFill>
                  <a:srgbClr val="FF0000"/>
                </a:solidFill>
                <a:effectLst/>
                <a:highlight>
                  <a:srgbClr val="FFFF00"/>
                </a:highlight>
                <a:latin typeface="Abadi MT Condensed Light" panose="020B0306030101010103" pitchFamily="34" charset="77"/>
                <a:ea typeface="Times New Roman" panose="02020603050405020304" pitchFamily="18" charset="0"/>
                <a:cs typeface="Arial" panose="020B0604020202020204" pitchFamily="34" charset="0"/>
              </a:rPr>
              <a:t>Et nous serons plus que vainqueur. (bis)</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solidFill>
                  <a:srgbClr val="FF0000"/>
                </a:solidFill>
                <a:effectLst/>
                <a:highlight>
                  <a:srgbClr val="FFFF00"/>
                </a:highlight>
                <a:latin typeface="Abadi MT Condensed Light" panose="020B0306030101010103" pitchFamily="34" charset="77"/>
                <a:ea typeface="Times New Roman" panose="02020603050405020304" pitchFamily="18" charset="0"/>
                <a:cs typeface="Arial" panose="020B0604020202020204" pitchFamily="34" charset="0"/>
              </a:rPr>
              <a:t>Armes nos bras, armes nos cœurs.</a:t>
            </a:r>
            <a:endParaRPr lang="en-US" sz="4000" b="1" dirty="0">
              <a:effectLst/>
              <a:latin typeface="Abadi MT Condensed Light" panose="020B0306030101010103" pitchFamily="34" charset="77"/>
              <a:ea typeface="Times New Roman" panose="02020603050405020304" pitchFamily="18" charset="0"/>
            </a:endParaRPr>
          </a:p>
          <a:p>
            <a:pPr marL="0" indent="0" algn="ctr">
              <a:buNone/>
            </a:pPr>
            <a:endParaRPr lang="en-US" sz="4000" dirty="0">
              <a:solidFill>
                <a:srgbClr val="460000"/>
              </a:solidFill>
              <a:latin typeface="Arial Rounded MT Bold" pitchFamily="34" charset="0"/>
            </a:endParaRPr>
          </a:p>
        </p:txBody>
      </p:sp>
    </p:spTree>
    <p:extLst>
      <p:ext uri="{BB962C8B-B14F-4D97-AF65-F5344CB8AC3E}">
        <p14:creationId xmlns:p14="http://schemas.microsoft.com/office/powerpoint/2010/main" val="716230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marR="0" indent="0" algn="ctr">
              <a:spcBef>
                <a:spcPts val="0"/>
              </a:spcBef>
              <a:spcAft>
                <a:spcPts val="600"/>
              </a:spcAft>
              <a:buNone/>
            </a:pPr>
            <a:r>
              <a:rPr lang="fr-FR" sz="1800" b="1" dirty="0">
                <a:effectLst/>
                <a:latin typeface="Abadi MT Condensed Light" panose="020B0306030101010103" pitchFamily="34" charset="77"/>
                <a:ea typeface="Times New Roman" panose="02020603050405020304" pitchFamily="18" charset="0"/>
                <a:cs typeface="Arial" panose="020B0604020202020204" pitchFamily="34" charset="0"/>
              </a:rPr>
              <a:t>4-</a:t>
            </a:r>
            <a:endParaRPr lang="en-US" sz="18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Luttons, prions, souffrons! </a:t>
            </a: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Nous aurons la victoire;</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La couronne de gloire un jour ceindra nos fronts.</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Luttons, prions, souffrons, </a:t>
            </a: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Bientôt nous règnerons!</a:t>
            </a:r>
          </a:p>
          <a:p>
            <a:pPr marL="0" marR="0" indent="0" algn="ctr">
              <a:spcBef>
                <a:spcPts val="0"/>
              </a:spcBef>
              <a:spcAft>
                <a:spcPts val="600"/>
              </a:spcAft>
              <a:buNone/>
            </a:pPr>
            <a:r>
              <a:rPr lang="fr-FR" sz="4000" b="1" dirty="0">
                <a:effectLst/>
                <a:latin typeface="Abadi MT Condensed Light" panose="020B0306030101010103" pitchFamily="34" charset="77"/>
                <a:ea typeface="Times New Roman" panose="02020603050405020304" pitchFamily="18" charset="0"/>
                <a:cs typeface="Arial" panose="020B0604020202020204" pitchFamily="34" charset="0"/>
              </a:rPr>
              <a:t>Refrain</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solidFill>
                  <a:srgbClr val="FF0000"/>
                </a:solidFill>
                <a:effectLst/>
                <a:highlight>
                  <a:srgbClr val="FFFF00"/>
                </a:highlight>
                <a:latin typeface="Abadi MT Condensed Light" panose="020B0306030101010103" pitchFamily="34" charset="77"/>
                <a:ea typeface="Times New Roman" panose="02020603050405020304" pitchFamily="18" charset="0"/>
                <a:cs typeface="Arial" panose="020B0604020202020204" pitchFamily="34" charset="0"/>
              </a:rPr>
              <a:t>Armes nos bras, arme nos cœurs,</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solidFill>
                  <a:srgbClr val="FF0000"/>
                </a:solidFill>
                <a:effectLst/>
                <a:highlight>
                  <a:srgbClr val="FFFF00"/>
                </a:highlight>
                <a:latin typeface="Abadi MT Condensed Light" panose="020B0306030101010103" pitchFamily="34" charset="77"/>
                <a:ea typeface="Times New Roman" panose="02020603050405020304" pitchFamily="18" charset="0"/>
                <a:cs typeface="Arial" panose="020B0604020202020204" pitchFamily="34" charset="0"/>
              </a:rPr>
              <a:t>Et nous serons plus que vainqueur. (bis)</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r>
              <a:rPr lang="fr-FR" sz="4000" b="1" dirty="0">
                <a:solidFill>
                  <a:srgbClr val="FF0000"/>
                </a:solidFill>
                <a:effectLst/>
                <a:highlight>
                  <a:srgbClr val="FFFF00"/>
                </a:highlight>
                <a:latin typeface="Abadi MT Condensed Light" panose="020B0306030101010103" pitchFamily="34" charset="77"/>
                <a:ea typeface="Times New Roman" panose="02020603050405020304" pitchFamily="18" charset="0"/>
                <a:cs typeface="Arial" panose="020B0604020202020204" pitchFamily="34" charset="0"/>
              </a:rPr>
              <a:t>Armes nos bras, armes nos cœurs.</a:t>
            </a:r>
            <a:endParaRPr lang="en-US" sz="40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600"/>
              </a:spcAft>
              <a:buNone/>
            </a:pPr>
            <a:endParaRPr lang="en-US" sz="1800" b="1" dirty="0">
              <a:effectLst/>
              <a:latin typeface="Abadi MT Condensed Light" panose="020B0306030101010103" pitchFamily="34" charset="77"/>
              <a:ea typeface="Times New Roman" panose="02020603050405020304" pitchFamily="18" charset="0"/>
            </a:endParaRPr>
          </a:p>
          <a:p>
            <a:pPr marL="0" indent="0" algn="ctr">
              <a:buNone/>
            </a:pPr>
            <a:endParaRPr lang="en-US" sz="4000" dirty="0">
              <a:solidFill>
                <a:srgbClr val="460000"/>
              </a:solidFill>
              <a:latin typeface="Arial Rounded MT Bold" pitchFamily="34" charset="0"/>
            </a:endParaRPr>
          </a:p>
        </p:txBody>
      </p:sp>
    </p:spTree>
    <p:extLst>
      <p:ext uri="{BB962C8B-B14F-4D97-AF65-F5344CB8AC3E}">
        <p14:creationId xmlns:p14="http://schemas.microsoft.com/office/powerpoint/2010/main" val="1985709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fontScale="92500"/>
          </a:bodyPr>
          <a:lstStyle/>
          <a:p>
            <a:pPr marL="0" marR="0" indent="0" algn="ctr">
              <a:spcBef>
                <a:spcPts val="0"/>
              </a:spcBef>
              <a:spcAft>
                <a:spcPts val="0"/>
              </a:spcAft>
              <a:buNone/>
            </a:pPr>
            <a:r>
              <a:rPr lang="fr-FR" sz="2400" b="1" dirty="0">
                <a:effectLst/>
                <a:latin typeface="Abadi MT Condensed Light" panose="020B0306030101010103" pitchFamily="34" charset="77"/>
                <a:ea typeface="Times New Roman" panose="02020603050405020304" pitchFamily="18" charset="0"/>
              </a:rPr>
              <a:t>1</a:t>
            </a:r>
          </a:p>
          <a:p>
            <a:pPr marL="0" marR="0" indent="0" algn="ctr">
              <a:spcBef>
                <a:spcPts val="0"/>
              </a:spcBef>
              <a:spcAft>
                <a:spcPts val="0"/>
              </a:spcAft>
              <a:buNone/>
            </a:pPr>
            <a:r>
              <a:rPr lang="fr-FR" sz="4000" b="1" dirty="0">
                <a:effectLst/>
                <a:latin typeface="Arial Rounded MT Bold" panose="020F0704030504030204" pitchFamily="34" charset="77"/>
                <a:ea typeface="Times New Roman" panose="02020603050405020304" pitchFamily="18" charset="0"/>
              </a:rPr>
              <a:t>A La </a:t>
            </a:r>
            <a:r>
              <a:rPr lang="fr-FR" sz="4000" b="1" dirty="0" err="1">
                <a:effectLst/>
                <a:latin typeface="Arial Rounded MT Bold" panose="020F0704030504030204" pitchFamily="34" charset="77"/>
                <a:ea typeface="Times New Roman" panose="02020603050405020304" pitchFamily="18" charset="0"/>
              </a:rPr>
              <a:t>Yon</a:t>
            </a:r>
            <a:r>
              <a:rPr lang="fr-FR" sz="4000" b="1" dirty="0">
                <a:effectLst/>
                <a:latin typeface="Arial Rounded MT Bold" panose="020F0704030504030204" pitchFamily="34" charset="77"/>
                <a:ea typeface="Times New Roman" panose="02020603050405020304" pitchFamily="18" charset="0"/>
              </a:rPr>
              <a:t> </a:t>
            </a:r>
            <a:r>
              <a:rPr lang="fr-FR" sz="4000" b="1" dirty="0" err="1">
                <a:effectLst/>
                <a:latin typeface="Arial Rounded MT Bold" panose="020F0704030504030204" pitchFamily="34" charset="77"/>
                <a:ea typeface="Times New Roman" panose="02020603050405020304" pitchFamily="18" charset="0"/>
              </a:rPr>
              <a:t>Sovè</a:t>
            </a:r>
            <a:r>
              <a:rPr lang="fr-FR" sz="4000" b="1" dirty="0">
                <a:effectLst/>
                <a:latin typeface="Arial Rounded MT Bold" panose="020F0704030504030204" pitchFamily="34" charset="77"/>
                <a:ea typeface="Times New Roman" panose="02020603050405020304" pitchFamily="18" charset="0"/>
              </a:rPr>
              <a:t> </a:t>
            </a:r>
            <a:r>
              <a:rPr lang="fr-FR" sz="4000" b="1" dirty="0" err="1">
                <a:effectLst/>
                <a:latin typeface="Arial Rounded MT Bold" panose="020F0704030504030204" pitchFamily="34" charset="77"/>
                <a:ea typeface="Times New Roman" panose="02020603050405020304" pitchFamily="18" charset="0"/>
              </a:rPr>
              <a:t>Espesyal</a:t>
            </a:r>
            <a:r>
              <a:rPr lang="fr-FR" sz="4000" b="1" dirty="0">
                <a:effectLst/>
                <a:latin typeface="Arial Rounded MT Bold" panose="020F0704030504030204" pitchFamily="34" charset="77"/>
                <a:ea typeface="Times New Roman" panose="02020603050405020304" pitchFamily="18" charset="0"/>
              </a:rPr>
              <a:t> </a:t>
            </a:r>
            <a:r>
              <a:rPr lang="fr-FR" sz="4000" b="1" dirty="0" err="1">
                <a:effectLst/>
                <a:latin typeface="Arial Rounded MT Bold" panose="020F0704030504030204" pitchFamily="34" charset="77"/>
                <a:ea typeface="Times New Roman" panose="02020603050405020304" pitchFamily="18" charset="0"/>
              </a:rPr>
              <a:t>Mwen</a:t>
            </a:r>
            <a:r>
              <a:rPr lang="fr-FR" sz="4000" b="1" dirty="0">
                <a:effectLst/>
                <a:latin typeface="Arial Rounded MT Bold" panose="020F0704030504030204" pitchFamily="34" charset="77"/>
                <a:ea typeface="Times New Roman" panose="02020603050405020304" pitchFamily="18" charset="0"/>
              </a:rPr>
              <a:t> </a:t>
            </a:r>
            <a:r>
              <a:rPr lang="fr-FR" sz="4000" b="1" dirty="0" err="1">
                <a:effectLst/>
                <a:latin typeface="Arial Rounded MT Bold" panose="020F0704030504030204" pitchFamily="34" charset="77"/>
                <a:ea typeface="Times New Roman" panose="02020603050405020304" pitchFamily="18" charset="0"/>
              </a:rPr>
              <a:t>Genyen</a:t>
            </a:r>
            <a:endParaRPr lang="en-US" sz="4000" b="1" dirty="0">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fr-FR" sz="4000" b="1" dirty="0">
                <a:effectLst/>
                <a:latin typeface="Arial Rounded MT Bold" panose="020F0704030504030204" pitchFamily="34" charset="77"/>
                <a:ea typeface="Times New Roman" panose="02020603050405020304" pitchFamily="18" charset="0"/>
              </a:rPr>
              <a:t>A la </a:t>
            </a:r>
            <a:r>
              <a:rPr lang="fr-FR" sz="4000" b="1" dirty="0" err="1">
                <a:effectLst/>
                <a:latin typeface="Arial Rounded MT Bold" panose="020F0704030504030204" pitchFamily="34" charset="77"/>
                <a:ea typeface="Times New Roman" panose="02020603050405020304" pitchFamily="18" charset="0"/>
              </a:rPr>
              <a:t>yon</a:t>
            </a:r>
            <a:r>
              <a:rPr lang="fr-FR" sz="4000" b="1" dirty="0">
                <a:effectLst/>
                <a:latin typeface="Arial Rounded MT Bold" panose="020F0704030504030204" pitchFamily="34" charset="77"/>
                <a:ea typeface="Times New Roman" panose="02020603050405020304" pitchFamily="18" charset="0"/>
              </a:rPr>
              <a:t> </a:t>
            </a:r>
            <a:r>
              <a:rPr lang="fr-FR" sz="4000" b="1" dirty="0" err="1">
                <a:effectLst/>
                <a:latin typeface="Arial Rounded MT Bold" panose="020F0704030504030204" pitchFamily="34" charset="77"/>
                <a:ea typeface="Times New Roman" panose="02020603050405020304" pitchFamily="18" charset="0"/>
              </a:rPr>
              <a:t>Sovè</a:t>
            </a:r>
            <a:r>
              <a:rPr lang="fr-FR" sz="4000" b="1" dirty="0">
                <a:effectLst/>
                <a:latin typeface="Arial Rounded MT Bold" panose="020F0704030504030204" pitchFamily="34" charset="77"/>
                <a:ea typeface="Times New Roman" panose="02020603050405020304" pitchFamily="18" charset="0"/>
              </a:rPr>
              <a:t> pou </a:t>
            </a:r>
            <a:r>
              <a:rPr lang="fr-FR" sz="4000" b="1" dirty="0" err="1">
                <a:effectLst/>
                <a:latin typeface="Arial Rounded MT Bold" panose="020F0704030504030204" pitchFamily="34" charset="77"/>
                <a:ea typeface="Times New Roman" panose="02020603050405020304" pitchFamily="18" charset="0"/>
              </a:rPr>
              <a:t>mwen</a:t>
            </a:r>
            <a:r>
              <a:rPr lang="fr-FR" sz="4000" b="1" dirty="0">
                <a:effectLst/>
                <a:latin typeface="Arial Rounded MT Bold" panose="020F0704030504030204" pitchFamily="34" charset="77"/>
                <a:ea typeface="Times New Roman" panose="02020603050405020304" pitchFamily="18" charset="0"/>
              </a:rPr>
              <a:t>.</a:t>
            </a:r>
            <a:endParaRPr lang="en-US" sz="4000" b="1" dirty="0">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en-US" sz="4000" b="1" dirty="0">
                <a:effectLst/>
                <a:latin typeface="Arial Rounded MT Bold" panose="020F0704030504030204" pitchFamily="34" charset="77"/>
                <a:ea typeface="Times New Roman" panose="02020603050405020304" pitchFamily="18" charset="0"/>
              </a:rPr>
              <a:t>Li </a:t>
            </a:r>
            <a:r>
              <a:rPr lang="en-US" sz="4000" b="1" dirty="0" err="1">
                <a:effectLst/>
                <a:latin typeface="Arial Rounded MT Bold" panose="020F0704030504030204" pitchFamily="34" charset="77"/>
                <a:ea typeface="Times New Roman" panose="02020603050405020304" pitchFamily="18" charset="0"/>
              </a:rPr>
              <a:t>kache</a:t>
            </a:r>
            <a:r>
              <a:rPr lang="en-US" sz="4000" b="1" dirty="0">
                <a:effectLst/>
                <a:latin typeface="Arial Rounded MT Bold" panose="020F0704030504030204" pitchFamily="34" charset="77"/>
                <a:ea typeface="Times New Roman" panose="02020603050405020304" pitchFamily="18" charset="0"/>
              </a:rPr>
              <a:t> </a:t>
            </a:r>
            <a:r>
              <a:rPr lang="en-US" sz="4000" b="1" dirty="0" err="1">
                <a:effectLst/>
                <a:latin typeface="Arial Rounded MT Bold" panose="020F0704030504030204" pitchFamily="34" charset="77"/>
                <a:ea typeface="Times New Roman" panose="02020603050405020304" pitchFamily="18" charset="0"/>
              </a:rPr>
              <a:t>nannm</a:t>
            </a:r>
            <a:r>
              <a:rPr lang="en-US" sz="4000" b="1" dirty="0">
                <a:effectLst/>
                <a:latin typeface="Arial Rounded MT Bold" panose="020F0704030504030204" pitchFamily="34" charset="77"/>
                <a:ea typeface="Times New Roman" panose="02020603050405020304" pitchFamily="18" charset="0"/>
              </a:rPr>
              <a:t> </a:t>
            </a:r>
            <a:r>
              <a:rPr lang="en-US" sz="4000" b="1" dirty="0" err="1">
                <a:effectLst/>
                <a:latin typeface="Arial Rounded MT Bold" panose="020F0704030504030204" pitchFamily="34" charset="77"/>
                <a:ea typeface="Times New Roman" panose="02020603050405020304" pitchFamily="18" charset="0"/>
              </a:rPr>
              <a:t>mwen</a:t>
            </a:r>
            <a:r>
              <a:rPr lang="en-US" sz="4000" b="1" dirty="0">
                <a:effectLst/>
                <a:latin typeface="Arial Rounded MT Bold" panose="020F0704030504030204" pitchFamily="34" charset="77"/>
                <a:ea typeface="Times New Roman" panose="02020603050405020304" pitchFamily="18" charset="0"/>
              </a:rPr>
              <a:t> </a:t>
            </a:r>
          </a:p>
          <a:p>
            <a:pPr marL="0" marR="0" indent="0" algn="ctr">
              <a:spcBef>
                <a:spcPts val="0"/>
              </a:spcBef>
              <a:spcAft>
                <a:spcPts val="0"/>
              </a:spcAft>
              <a:buNone/>
            </a:pPr>
            <a:r>
              <a:rPr lang="en-US" sz="4000" b="1" dirty="0">
                <a:effectLst/>
                <a:latin typeface="Arial Rounded MT Bold" panose="020F0704030504030204" pitchFamily="34" charset="77"/>
                <a:ea typeface="Times New Roman" panose="02020603050405020304" pitchFamily="18" charset="0"/>
              </a:rPr>
              <a:t>anba </a:t>
            </a:r>
            <a:r>
              <a:rPr lang="en-US" sz="4000" b="1" dirty="0" err="1">
                <a:effectLst/>
                <a:latin typeface="Arial Rounded MT Bold" panose="020F0704030504030204" pitchFamily="34" charset="77"/>
                <a:ea typeface="Times New Roman" panose="02020603050405020304" pitchFamily="18" charset="0"/>
              </a:rPr>
              <a:t>gwo</a:t>
            </a:r>
            <a:r>
              <a:rPr lang="en-US" sz="4000" b="1" dirty="0">
                <a:effectLst/>
                <a:latin typeface="Arial Rounded MT Bold" panose="020F0704030504030204" pitchFamily="34" charset="77"/>
                <a:ea typeface="Times New Roman" panose="02020603050405020304" pitchFamily="18" charset="0"/>
              </a:rPr>
              <a:t> </a:t>
            </a:r>
            <a:r>
              <a:rPr lang="en-US" sz="4000" b="1" dirty="0" err="1">
                <a:effectLst/>
                <a:latin typeface="Arial Rounded MT Bold" panose="020F0704030504030204" pitchFamily="34" charset="77"/>
                <a:ea typeface="Times New Roman" panose="02020603050405020304" pitchFamily="18" charset="0"/>
              </a:rPr>
              <a:t>ròch</a:t>
            </a:r>
            <a:r>
              <a:rPr lang="en-US" sz="4000" b="1" dirty="0">
                <a:effectLst/>
                <a:latin typeface="Arial Rounded MT Bold" panose="020F0704030504030204" pitchFamily="34" charset="77"/>
                <a:ea typeface="Times New Roman" panose="02020603050405020304" pitchFamily="18" charset="0"/>
              </a:rPr>
              <a:t> </a:t>
            </a:r>
            <a:r>
              <a:rPr lang="en-US" sz="4000" b="1" dirty="0" err="1">
                <a:effectLst/>
                <a:latin typeface="Arial Rounded MT Bold" panose="020F0704030504030204" pitchFamily="34" charset="77"/>
                <a:ea typeface="Times New Roman" panose="02020603050405020304" pitchFamily="18" charset="0"/>
              </a:rPr>
              <a:t>yo</a:t>
            </a:r>
            <a:endParaRPr lang="en-US" sz="4000" b="1" dirty="0">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fr-FR" sz="4000" b="1" dirty="0" err="1">
                <a:effectLst/>
                <a:latin typeface="Arial Rounded MT Bold" panose="020F0704030504030204" pitchFamily="34" charset="77"/>
                <a:ea typeface="Times New Roman" panose="02020603050405020304" pitchFamily="18" charset="0"/>
              </a:rPr>
              <a:t>Kode</a:t>
            </a:r>
            <a:r>
              <a:rPr lang="fr-FR" sz="4000" b="1" dirty="0">
                <a:effectLst/>
                <a:latin typeface="Arial Rounded MT Bold" panose="020F0704030504030204" pitchFamily="34" charset="77"/>
                <a:ea typeface="Times New Roman" panose="02020603050405020304" pitchFamily="18" charset="0"/>
              </a:rPr>
              <a:t> </a:t>
            </a:r>
            <a:r>
              <a:rPr lang="fr-FR" sz="4000" b="1" dirty="0" err="1">
                <a:effectLst/>
                <a:latin typeface="Arial Rounded MT Bold" panose="020F0704030504030204" pitchFamily="34" charset="77"/>
                <a:ea typeface="Times New Roman" panose="02020603050405020304" pitchFamily="18" charset="0"/>
              </a:rPr>
              <a:t>dlo</a:t>
            </a:r>
            <a:r>
              <a:rPr lang="fr-FR" sz="4000" b="1" dirty="0">
                <a:effectLst/>
                <a:latin typeface="Arial Rounded MT Bold" panose="020F0704030504030204" pitchFamily="34" charset="77"/>
                <a:ea typeface="Times New Roman" panose="02020603050405020304" pitchFamily="18" charset="0"/>
              </a:rPr>
              <a:t> </a:t>
            </a:r>
            <a:r>
              <a:rPr lang="fr-FR" sz="4000" b="1" dirty="0" err="1">
                <a:effectLst/>
                <a:latin typeface="Arial Rounded MT Bold" panose="020F0704030504030204" pitchFamily="34" charset="77"/>
                <a:ea typeface="Times New Roman" panose="02020603050405020304" pitchFamily="18" charset="0"/>
              </a:rPr>
              <a:t>lavi</a:t>
            </a:r>
            <a:r>
              <a:rPr lang="fr-FR" sz="4000" b="1" dirty="0">
                <a:effectLst/>
                <a:latin typeface="Arial Rounded MT Bold" panose="020F0704030504030204" pitchFamily="34" charset="77"/>
                <a:ea typeface="Times New Roman" panose="02020603050405020304" pitchFamily="18" charset="0"/>
              </a:rPr>
              <a:t> </a:t>
            </a:r>
            <a:r>
              <a:rPr lang="fr-FR" sz="4000" b="1" dirty="0" err="1">
                <a:effectLst/>
                <a:latin typeface="Arial Rounded MT Bold" panose="020F0704030504030204" pitchFamily="34" charset="77"/>
                <a:ea typeface="Times New Roman" panose="02020603050405020304" pitchFamily="18" charset="0"/>
              </a:rPr>
              <a:t>ap</a:t>
            </a:r>
            <a:r>
              <a:rPr lang="fr-FR" sz="4000" b="1" dirty="0">
                <a:effectLst/>
                <a:latin typeface="Arial Rounded MT Bold" panose="020F0704030504030204" pitchFamily="34" charset="77"/>
                <a:ea typeface="Times New Roman" panose="02020603050405020304" pitchFamily="18" charset="0"/>
              </a:rPr>
              <a:t> </a:t>
            </a:r>
            <a:r>
              <a:rPr lang="fr-FR" sz="4000" b="1" dirty="0" err="1">
                <a:effectLst/>
                <a:latin typeface="Arial Rounded MT Bold" panose="020F0704030504030204" pitchFamily="34" charset="77"/>
                <a:ea typeface="Times New Roman" panose="02020603050405020304" pitchFamily="18" charset="0"/>
              </a:rPr>
              <a:t>koule</a:t>
            </a:r>
            <a:r>
              <a:rPr lang="fr-FR" sz="4000" b="1" dirty="0">
                <a:effectLst/>
                <a:latin typeface="Arial Rounded MT Bold" panose="020F0704030504030204" pitchFamily="34" charset="77"/>
                <a:ea typeface="Times New Roman" panose="02020603050405020304" pitchFamily="18" charset="0"/>
              </a:rPr>
              <a:t>.</a:t>
            </a:r>
            <a:endParaRPr lang="en-US" sz="4000" b="1" dirty="0">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en-US" sz="2400" b="1" dirty="0">
                <a:solidFill>
                  <a:srgbClr val="0000CC"/>
                </a:solidFill>
                <a:effectLst/>
                <a:latin typeface="Arial Rounded MT Bold" panose="020F0704030504030204" pitchFamily="34" charset="77"/>
                <a:ea typeface="Times New Roman" panose="02020603050405020304" pitchFamily="18" charset="0"/>
              </a:rPr>
              <a:t>Kè</a:t>
            </a:r>
          </a:p>
          <a:p>
            <a:pPr marL="0" marR="0" indent="0" algn="ctr">
              <a:spcBef>
                <a:spcPts val="0"/>
              </a:spcBef>
              <a:spcAft>
                <a:spcPts val="0"/>
              </a:spcAft>
              <a:buNone/>
            </a:pPr>
            <a:r>
              <a:rPr lang="en-US" sz="4000" b="1" dirty="0">
                <a:solidFill>
                  <a:srgbClr val="FF0000"/>
                </a:solidFill>
                <a:effectLst/>
                <a:latin typeface="Arial Rounded MT Bold" panose="020F0704030504030204" pitchFamily="34" charset="77"/>
                <a:ea typeface="Times New Roman" panose="02020603050405020304" pitchFamily="18" charset="0"/>
              </a:rPr>
              <a:t>Li </a:t>
            </a:r>
            <a:r>
              <a:rPr lang="en-US" sz="4000" b="1" dirty="0" err="1">
                <a:solidFill>
                  <a:srgbClr val="FF0000"/>
                </a:solidFill>
                <a:effectLst/>
                <a:latin typeface="Arial Rounded MT Bold" panose="020F0704030504030204" pitchFamily="34" charset="77"/>
                <a:ea typeface="Times New Roman" panose="02020603050405020304" pitchFamily="18" charset="0"/>
              </a:rPr>
              <a:t>kache</a:t>
            </a:r>
            <a:r>
              <a:rPr lang="en-US" sz="4000" b="1" dirty="0">
                <a:solidFill>
                  <a:srgbClr val="FF0000"/>
                </a:solidFill>
                <a:effectLst/>
                <a:latin typeface="Arial Rounded MT Bold" panose="020F0704030504030204" pitchFamily="34" charset="77"/>
                <a:ea typeface="Times New Roman" panose="02020603050405020304" pitchFamily="18" charset="0"/>
              </a:rPr>
              <a:t> </a:t>
            </a:r>
            <a:r>
              <a:rPr lang="en-US" sz="4000" b="1" dirty="0" err="1">
                <a:solidFill>
                  <a:srgbClr val="FF0000"/>
                </a:solidFill>
                <a:effectLst/>
                <a:latin typeface="Arial Rounded MT Bold" panose="020F0704030504030204" pitchFamily="34" charset="77"/>
                <a:ea typeface="Times New Roman" panose="02020603050405020304" pitchFamily="18" charset="0"/>
              </a:rPr>
              <a:t>nanm</a:t>
            </a:r>
            <a:r>
              <a:rPr lang="en-US" sz="4000" b="1" dirty="0">
                <a:solidFill>
                  <a:srgbClr val="FF0000"/>
                </a:solidFill>
                <a:effectLst/>
                <a:latin typeface="Arial Rounded MT Bold" panose="020F0704030504030204" pitchFamily="34" charset="77"/>
                <a:ea typeface="Times New Roman" panose="02020603050405020304" pitchFamily="18" charset="0"/>
              </a:rPr>
              <a:t> </a:t>
            </a:r>
            <a:r>
              <a:rPr lang="en-US" sz="4000" b="1" dirty="0" err="1">
                <a:solidFill>
                  <a:srgbClr val="FF0000"/>
                </a:solidFill>
                <a:effectLst/>
                <a:latin typeface="Arial Rounded MT Bold" panose="020F0704030504030204" pitchFamily="34" charset="77"/>
                <a:ea typeface="Times New Roman" panose="02020603050405020304" pitchFamily="18" charset="0"/>
              </a:rPr>
              <a:t>mwen</a:t>
            </a:r>
            <a:endParaRPr lang="en-US" sz="4000" b="1" dirty="0">
              <a:solidFill>
                <a:srgbClr val="FF0000"/>
              </a:solidFill>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en-US" sz="4000" b="1" dirty="0">
                <a:solidFill>
                  <a:srgbClr val="FF0000"/>
                </a:solidFill>
                <a:effectLst/>
                <a:latin typeface="Arial Rounded MT Bold" panose="020F0704030504030204" pitchFamily="34" charset="77"/>
                <a:ea typeface="Times New Roman" panose="02020603050405020304" pitchFamily="18" charset="0"/>
              </a:rPr>
              <a:t>Nan </a:t>
            </a:r>
            <a:r>
              <a:rPr lang="en-US" sz="4000" b="1" dirty="0" err="1">
                <a:solidFill>
                  <a:srgbClr val="FF0000"/>
                </a:solidFill>
                <a:effectLst/>
                <a:latin typeface="Arial Rounded MT Bold" panose="020F0704030504030204" pitchFamily="34" charset="77"/>
                <a:ea typeface="Times New Roman" panose="02020603050405020304" pitchFamily="18" charset="0"/>
              </a:rPr>
              <a:t>mitan</a:t>
            </a:r>
            <a:r>
              <a:rPr lang="en-US" sz="4000" b="1" dirty="0">
                <a:solidFill>
                  <a:srgbClr val="FF0000"/>
                </a:solidFill>
                <a:effectLst/>
                <a:latin typeface="Arial Rounded MT Bold" panose="020F0704030504030204" pitchFamily="34" charset="77"/>
                <a:ea typeface="Times New Roman" panose="02020603050405020304" pitchFamily="18" charset="0"/>
              </a:rPr>
              <a:t> </a:t>
            </a:r>
            <a:r>
              <a:rPr lang="en-US" sz="4000" b="1" dirty="0" err="1">
                <a:solidFill>
                  <a:srgbClr val="FF0000"/>
                </a:solidFill>
                <a:effectLst/>
                <a:latin typeface="Arial Rounded MT Bold" panose="020F0704030504030204" pitchFamily="34" charset="77"/>
                <a:ea typeface="Times New Roman" panose="02020603050405020304" pitchFamily="18" charset="0"/>
              </a:rPr>
              <a:t>gwo</a:t>
            </a:r>
            <a:r>
              <a:rPr lang="en-US" sz="4000" b="1" dirty="0">
                <a:solidFill>
                  <a:srgbClr val="FF0000"/>
                </a:solidFill>
                <a:effectLst/>
                <a:latin typeface="Arial Rounded MT Bold" panose="020F0704030504030204" pitchFamily="34" charset="77"/>
                <a:ea typeface="Times New Roman" panose="02020603050405020304" pitchFamily="18" charset="0"/>
              </a:rPr>
              <a:t> </a:t>
            </a:r>
            <a:r>
              <a:rPr lang="en-US" sz="4000" b="1" dirty="0" err="1">
                <a:solidFill>
                  <a:srgbClr val="FF0000"/>
                </a:solidFill>
                <a:effectLst/>
                <a:latin typeface="Arial Rounded MT Bold" panose="020F0704030504030204" pitchFamily="34" charset="77"/>
                <a:ea typeface="Times New Roman" panose="02020603050405020304" pitchFamily="18" charset="0"/>
              </a:rPr>
              <a:t>ròch</a:t>
            </a:r>
            <a:r>
              <a:rPr lang="en-US" sz="4000" b="1" dirty="0">
                <a:solidFill>
                  <a:srgbClr val="FF0000"/>
                </a:solidFill>
                <a:effectLst/>
                <a:latin typeface="Arial Rounded MT Bold" panose="020F0704030504030204" pitchFamily="34" charset="77"/>
                <a:ea typeface="Times New Roman" panose="02020603050405020304" pitchFamily="18" charset="0"/>
              </a:rPr>
              <a:t> </a:t>
            </a:r>
            <a:r>
              <a:rPr lang="en-US" sz="4000" b="1" dirty="0" err="1">
                <a:solidFill>
                  <a:srgbClr val="FF0000"/>
                </a:solidFill>
                <a:effectLst/>
                <a:latin typeface="Arial Rounded MT Bold" panose="020F0704030504030204" pitchFamily="34" charset="77"/>
                <a:ea typeface="Times New Roman" panose="02020603050405020304" pitchFamily="18" charset="0"/>
              </a:rPr>
              <a:t>yo</a:t>
            </a:r>
            <a:endParaRPr lang="en-US" sz="4000" b="1" dirty="0">
              <a:solidFill>
                <a:srgbClr val="FF0000"/>
              </a:solidFill>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fr-FR" sz="4000" b="1" dirty="0">
                <a:solidFill>
                  <a:srgbClr val="FF0000"/>
                </a:solidFill>
                <a:effectLst/>
                <a:latin typeface="Arial Rounded MT Bold" panose="020F0704030504030204" pitchFamily="34" charset="77"/>
                <a:ea typeface="Times New Roman" panose="02020603050405020304" pitchFamily="18" charset="0"/>
              </a:rPr>
              <a:t>Li </a:t>
            </a:r>
            <a:r>
              <a:rPr lang="fr-FR" sz="4000" b="1" dirty="0" err="1">
                <a:solidFill>
                  <a:srgbClr val="FF0000"/>
                </a:solidFill>
                <a:effectLst/>
                <a:latin typeface="Arial Rounded MT Bold" panose="020F0704030504030204" pitchFamily="34" charset="77"/>
                <a:ea typeface="Times New Roman" panose="02020603050405020304" pitchFamily="18" charset="0"/>
              </a:rPr>
              <a:t>kouvri</a:t>
            </a:r>
            <a:r>
              <a:rPr lang="fr-FR" sz="4000" b="1" dirty="0">
                <a:solidFill>
                  <a:srgbClr val="FF0000"/>
                </a:solidFill>
                <a:effectLst/>
                <a:latin typeface="Arial Rounded MT Bold" panose="020F0704030504030204" pitchFamily="34" charset="77"/>
                <a:ea typeface="Times New Roman" panose="02020603050405020304" pitchFamily="18" charset="0"/>
              </a:rPr>
              <a:t>-m </a:t>
            </a:r>
            <a:r>
              <a:rPr lang="fr-FR" sz="4000" b="1" dirty="0" err="1">
                <a:solidFill>
                  <a:srgbClr val="FF0000"/>
                </a:solidFill>
                <a:effectLst/>
                <a:latin typeface="Arial Rounded MT Bold" panose="020F0704030504030204" pitchFamily="34" charset="77"/>
                <a:ea typeface="Times New Roman" panose="02020603050405020304" pitchFamily="18" charset="0"/>
              </a:rPr>
              <a:t>amba</a:t>
            </a:r>
            <a:r>
              <a:rPr lang="fr-FR" sz="4000" b="1" dirty="0">
                <a:solidFill>
                  <a:srgbClr val="FF0000"/>
                </a:solidFill>
                <a:effectLst/>
                <a:latin typeface="Arial Rounded MT Bold" panose="020F0704030504030204" pitchFamily="34" charset="77"/>
                <a:ea typeface="Times New Roman" panose="02020603050405020304" pitchFamily="18" charset="0"/>
              </a:rPr>
              <a:t> </a:t>
            </a:r>
            <a:r>
              <a:rPr lang="fr-FR" sz="4000" b="1" dirty="0" err="1">
                <a:solidFill>
                  <a:srgbClr val="FF0000"/>
                </a:solidFill>
                <a:effectLst/>
                <a:latin typeface="Arial Rounded MT Bold" panose="020F0704030504030204" pitchFamily="34" charset="77"/>
                <a:ea typeface="Times New Roman" panose="02020603050405020304" pitchFamily="18" charset="0"/>
              </a:rPr>
              <a:t>lombraj</a:t>
            </a:r>
            <a:r>
              <a:rPr lang="fr-FR" sz="4000" b="1" dirty="0">
                <a:solidFill>
                  <a:srgbClr val="FF0000"/>
                </a:solidFill>
                <a:effectLst/>
                <a:latin typeface="Arial Rounded MT Bold" panose="020F0704030504030204" pitchFamily="34" charset="77"/>
                <a:ea typeface="Times New Roman" panose="02020603050405020304" pitchFamily="18" charset="0"/>
              </a:rPr>
              <a:t> Li</a:t>
            </a:r>
            <a:endParaRPr lang="en-US" sz="4000" b="1" dirty="0">
              <a:solidFill>
                <a:srgbClr val="FF0000"/>
              </a:solidFill>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fr-FR" sz="4000" b="1" dirty="0" err="1">
                <a:solidFill>
                  <a:srgbClr val="FF0000"/>
                </a:solidFill>
                <a:effectLst/>
                <a:latin typeface="Arial Rounded MT Bold" panose="020F0704030504030204" pitchFamily="34" charset="77"/>
                <a:ea typeface="Times New Roman" panose="02020603050405020304" pitchFamily="18" charset="0"/>
              </a:rPr>
              <a:t>Kounye</a:t>
            </a:r>
            <a:r>
              <a:rPr lang="fr-FR" sz="4000" b="1" dirty="0">
                <a:solidFill>
                  <a:srgbClr val="FF0000"/>
                </a:solidFill>
                <a:effectLst/>
                <a:latin typeface="Arial Rounded MT Bold" panose="020F0704030504030204" pitchFamily="34" charset="77"/>
                <a:ea typeface="Times New Roman" panose="02020603050405020304" pitchFamily="18" charset="0"/>
              </a:rPr>
              <a:t> a m-</a:t>
            </a:r>
            <a:r>
              <a:rPr lang="fr-FR" sz="4000" b="1" dirty="0" err="1">
                <a:solidFill>
                  <a:srgbClr val="FF0000"/>
                </a:solidFill>
                <a:effectLst/>
                <a:latin typeface="Arial Rounded MT Bold" panose="020F0704030504030204" pitchFamily="34" charset="77"/>
                <a:ea typeface="Times New Roman" panose="02020603050405020304" pitchFamily="18" charset="0"/>
              </a:rPr>
              <a:t>konnen</a:t>
            </a:r>
            <a:r>
              <a:rPr lang="fr-FR" sz="4000" b="1" dirty="0">
                <a:solidFill>
                  <a:srgbClr val="FF0000"/>
                </a:solidFill>
                <a:effectLst/>
                <a:latin typeface="Arial Rounded MT Bold" panose="020F0704030504030204" pitchFamily="34" charset="77"/>
                <a:ea typeface="Times New Roman" panose="02020603050405020304" pitchFamily="18" charset="0"/>
              </a:rPr>
              <a:t> la vi </a:t>
            </a:r>
            <a:r>
              <a:rPr lang="fr-FR" sz="4000" b="1" dirty="0" err="1">
                <a:solidFill>
                  <a:srgbClr val="FF0000"/>
                </a:solidFill>
                <a:effectLst/>
                <a:latin typeface="Arial Rounded MT Bold" panose="020F0704030504030204" pitchFamily="34" charset="77"/>
                <a:ea typeface="Times New Roman" panose="02020603050405020304" pitchFamily="18" charset="0"/>
              </a:rPr>
              <a:t>mwen</a:t>
            </a:r>
            <a:r>
              <a:rPr lang="fr-FR" sz="4000" b="1" dirty="0">
                <a:solidFill>
                  <a:srgbClr val="FF0000"/>
                </a:solidFill>
                <a:effectLst/>
                <a:latin typeface="Arial Rounded MT Bold" panose="020F0704030504030204" pitchFamily="34" charset="77"/>
                <a:ea typeface="Times New Roman" panose="02020603050405020304" pitchFamily="18" charset="0"/>
              </a:rPr>
              <a:t> </a:t>
            </a:r>
            <a:r>
              <a:rPr lang="fr-FR" sz="4000" b="1" dirty="0" err="1">
                <a:solidFill>
                  <a:srgbClr val="FF0000"/>
                </a:solidFill>
                <a:effectLst/>
                <a:latin typeface="Arial Rounded MT Bold" panose="020F0704030504030204" pitchFamily="34" charset="77"/>
                <a:ea typeface="Times New Roman" panose="02020603050405020304" pitchFamily="18" charset="0"/>
              </a:rPr>
              <a:t>asure</a:t>
            </a:r>
            <a:endParaRPr lang="en-US" sz="4000" b="1" dirty="0">
              <a:solidFill>
                <a:srgbClr val="FF0000"/>
              </a:solidFill>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fr-FR" sz="4000" b="1" dirty="0">
                <a:solidFill>
                  <a:srgbClr val="FF0000"/>
                </a:solidFill>
                <a:effectLst/>
                <a:latin typeface="Arial Rounded MT Bold" panose="020F0704030504030204" pitchFamily="34" charset="77"/>
                <a:ea typeface="Times New Roman" panose="02020603050405020304" pitchFamily="18" charset="0"/>
              </a:rPr>
              <a:t>m-</a:t>
            </a:r>
            <a:r>
              <a:rPr lang="fr-FR" sz="4000" b="1" dirty="0" err="1">
                <a:solidFill>
                  <a:srgbClr val="FF0000"/>
                </a:solidFill>
                <a:effectLst/>
                <a:latin typeface="Arial Rounded MT Bold" panose="020F0704030504030204" pitchFamily="34" charset="77"/>
                <a:ea typeface="Times New Roman" panose="02020603050405020304" pitchFamily="18" charset="0"/>
              </a:rPr>
              <a:t>pa</a:t>
            </a:r>
            <a:r>
              <a:rPr lang="fr-FR" sz="4000" b="1" dirty="0">
                <a:solidFill>
                  <a:srgbClr val="FF0000"/>
                </a:solidFill>
                <a:effectLst/>
                <a:latin typeface="Arial Rounded MT Bold" panose="020F0704030504030204" pitchFamily="34" charset="77"/>
                <a:ea typeface="Times New Roman" panose="02020603050405020304" pitchFamily="18" charset="0"/>
              </a:rPr>
              <a:t> </a:t>
            </a:r>
            <a:r>
              <a:rPr lang="fr-FR" sz="4000" b="1" dirty="0" err="1">
                <a:solidFill>
                  <a:srgbClr val="FF0000"/>
                </a:solidFill>
                <a:effectLst/>
                <a:latin typeface="Arial Rounded MT Bold" panose="020F0704030504030204" pitchFamily="34" charset="77"/>
                <a:ea typeface="Times New Roman" panose="02020603050405020304" pitchFamily="18" charset="0"/>
              </a:rPr>
              <a:t>pè</a:t>
            </a:r>
            <a:r>
              <a:rPr lang="fr-FR" sz="4000" b="1" dirty="0">
                <a:solidFill>
                  <a:srgbClr val="FF0000"/>
                </a:solidFill>
                <a:effectLst/>
                <a:latin typeface="Arial Rounded MT Bold" panose="020F0704030504030204" pitchFamily="34" charset="77"/>
                <a:ea typeface="Times New Roman" panose="02020603050405020304" pitchFamily="18" charset="0"/>
              </a:rPr>
              <a:t> sa </a:t>
            </a:r>
            <a:r>
              <a:rPr lang="fr-FR" sz="4000" b="1" dirty="0" err="1">
                <a:solidFill>
                  <a:srgbClr val="FF0000"/>
                </a:solidFill>
                <a:effectLst/>
                <a:latin typeface="Arial Rounded MT Bold" panose="020F0704030504030204" pitchFamily="34" charset="77"/>
                <a:ea typeface="Times New Roman" panose="02020603050405020304" pitchFamily="18" charset="0"/>
              </a:rPr>
              <a:t>kap</a:t>
            </a:r>
            <a:r>
              <a:rPr lang="fr-FR" sz="4000" b="1" dirty="0">
                <a:solidFill>
                  <a:srgbClr val="FF0000"/>
                </a:solidFill>
                <a:effectLst/>
                <a:latin typeface="Arial Rounded MT Bold" panose="020F0704030504030204" pitchFamily="34" charset="77"/>
                <a:ea typeface="Times New Roman" panose="02020603050405020304" pitchFamily="18" charset="0"/>
              </a:rPr>
              <a:t> rive </a:t>
            </a:r>
            <a:r>
              <a:rPr lang="fr-FR" sz="4000" b="1" dirty="0" err="1">
                <a:solidFill>
                  <a:srgbClr val="FF0000"/>
                </a:solidFill>
                <a:effectLst/>
                <a:latin typeface="Arial Rounded MT Bold" panose="020F0704030504030204" pitchFamily="34" charset="77"/>
                <a:ea typeface="Times New Roman" panose="02020603050405020304" pitchFamily="18" charset="0"/>
              </a:rPr>
              <a:t>demen</a:t>
            </a:r>
            <a:r>
              <a:rPr lang="fr-FR" sz="4000" b="1" dirty="0">
                <a:solidFill>
                  <a:srgbClr val="FF0000"/>
                </a:solidFill>
                <a:effectLst/>
                <a:latin typeface="Arial Rounded MT Bold" panose="020F0704030504030204" pitchFamily="34" charset="77"/>
                <a:ea typeface="Times New Roman" panose="02020603050405020304" pitchFamily="18" charset="0"/>
              </a:rPr>
              <a:t> (2 </a:t>
            </a:r>
            <a:r>
              <a:rPr lang="fr-FR" sz="4000" b="1" dirty="0" err="1">
                <a:solidFill>
                  <a:srgbClr val="FF0000"/>
                </a:solidFill>
                <a:effectLst/>
                <a:latin typeface="Arial Rounded MT Bold" panose="020F0704030504030204" pitchFamily="34" charset="77"/>
                <a:ea typeface="Times New Roman" panose="02020603050405020304" pitchFamily="18" charset="0"/>
              </a:rPr>
              <a:t>foua</a:t>
            </a:r>
            <a:r>
              <a:rPr lang="fr-FR" sz="4000" b="1" dirty="0">
                <a:solidFill>
                  <a:srgbClr val="FF0000"/>
                </a:solidFill>
                <a:effectLst/>
                <a:latin typeface="Arial Rounded MT Bold" panose="020F0704030504030204" pitchFamily="34" charset="77"/>
                <a:ea typeface="Times New Roman" panose="02020603050405020304" pitchFamily="18" charset="0"/>
              </a:rPr>
              <a:t>)</a:t>
            </a:r>
            <a:endParaRPr lang="en-US" sz="4000" b="1" dirty="0">
              <a:solidFill>
                <a:srgbClr val="FF0000"/>
              </a:solidFill>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endParaRPr lang="en-US" sz="1800" b="1" dirty="0">
              <a:effectLst/>
              <a:latin typeface="Abadi MT Condensed Light" panose="020B0306030101010103" pitchFamily="34" charset="77"/>
              <a:ea typeface="Times New Roman" panose="02020603050405020304" pitchFamily="18" charset="0"/>
            </a:endParaRPr>
          </a:p>
        </p:txBody>
      </p:sp>
    </p:spTree>
    <p:extLst>
      <p:ext uri="{BB962C8B-B14F-4D97-AF65-F5344CB8AC3E}">
        <p14:creationId xmlns:p14="http://schemas.microsoft.com/office/powerpoint/2010/main" val="2448966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fontScale="92500"/>
          </a:bodyPr>
          <a:lstStyle/>
          <a:p>
            <a:pPr marL="0" marR="0" indent="0" algn="ctr">
              <a:spcBef>
                <a:spcPts val="0"/>
              </a:spcBef>
              <a:spcAft>
                <a:spcPts val="0"/>
              </a:spcAft>
              <a:buNone/>
            </a:pPr>
            <a:r>
              <a:rPr lang="fr-FR" sz="1800" b="1" dirty="0">
                <a:effectLst/>
                <a:latin typeface="Abadi MT Condensed Light" panose="020B0306030101010103" pitchFamily="34" charset="77"/>
                <a:ea typeface="Times New Roman" panose="02020603050405020304" pitchFamily="18" charset="0"/>
              </a:rPr>
              <a:t>2</a:t>
            </a:r>
            <a:endParaRPr lang="en-US" sz="18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0"/>
              </a:spcAft>
              <a:buNone/>
            </a:pPr>
            <a:r>
              <a:rPr lang="fr-FR" sz="4000" b="1" dirty="0">
                <a:effectLst/>
                <a:latin typeface="Arial" panose="020B0604020202020204" pitchFamily="34" charset="0"/>
                <a:ea typeface="Times New Roman" panose="02020603050405020304" pitchFamily="18" charset="0"/>
                <a:cs typeface="Arial" panose="020B0604020202020204" pitchFamily="34" charset="0"/>
              </a:rPr>
              <a:t>Li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toujou</a:t>
            </a:r>
            <a:r>
              <a:rPr lang="fr-FR" sz="4000" b="1" dirty="0">
                <a:effectLst/>
                <a:latin typeface="Arial" panose="020B0604020202020204" pitchFamily="34" charset="0"/>
                <a:ea typeface="Times New Roman" panose="02020603050405020304" pitchFamily="18" charset="0"/>
                <a:cs typeface="Arial" panose="020B0604020202020204" pitchFamily="34" charset="0"/>
              </a:rPr>
              <a:t>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komble</a:t>
            </a:r>
            <a:r>
              <a:rPr lang="fr-FR" sz="4000" b="1" dirty="0">
                <a:effectLst/>
                <a:latin typeface="Arial" panose="020B0604020202020204" pitchFamily="34" charset="0"/>
                <a:ea typeface="Times New Roman" panose="02020603050405020304" pitchFamily="18" charset="0"/>
                <a:cs typeface="Arial" panose="020B0604020202020204" pitchFamily="34" charset="0"/>
              </a:rPr>
              <a:t>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mwen</a:t>
            </a:r>
            <a:r>
              <a:rPr lang="fr-FR" sz="4000" b="1" dirty="0">
                <a:effectLst/>
                <a:latin typeface="Arial" panose="020B0604020202020204" pitchFamily="34" charset="0"/>
                <a:ea typeface="Times New Roman" panose="02020603050405020304" pitchFamily="18" charset="0"/>
                <a:cs typeface="Arial" panose="020B0604020202020204" pitchFamily="34" charset="0"/>
              </a:rPr>
              <a:t>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ak</a:t>
            </a:r>
            <a:r>
              <a:rPr lang="fr-FR" sz="4000" b="1" dirty="0">
                <a:effectLst/>
                <a:latin typeface="Arial" panose="020B0604020202020204" pitchFamily="34" charset="0"/>
                <a:ea typeface="Times New Roman" panose="02020603050405020304" pitchFamily="18" charset="0"/>
                <a:cs typeface="Arial" panose="020B0604020202020204" pitchFamily="34" charset="0"/>
              </a:rPr>
              <a:t>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benediksyon</a:t>
            </a:r>
            <a:endParaRPr lang="en-US" sz="4000" b="1"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fr-FR" sz="4000" b="1" dirty="0">
                <a:effectLst/>
                <a:latin typeface="Arial" panose="020B0604020202020204" pitchFamily="34" charset="0"/>
                <a:ea typeface="Times New Roman" panose="02020603050405020304" pitchFamily="18" charset="0"/>
                <a:cs typeface="Arial" panose="020B0604020202020204" pitchFamily="34" charset="0"/>
              </a:rPr>
              <a:t>Li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rampli</a:t>
            </a:r>
            <a:r>
              <a:rPr lang="fr-FR" sz="4000" b="1" dirty="0">
                <a:effectLst/>
                <a:latin typeface="Arial" panose="020B0604020202020204" pitchFamily="34" charset="0"/>
                <a:ea typeface="Times New Roman" panose="02020603050405020304" pitchFamily="18" charset="0"/>
                <a:cs typeface="Arial" panose="020B0604020202020204" pitchFamily="34" charset="0"/>
              </a:rPr>
              <a:t>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ak</a:t>
            </a:r>
            <a:r>
              <a:rPr lang="fr-FR" sz="4000" b="1" dirty="0">
                <a:effectLst/>
                <a:latin typeface="Arial" panose="020B0604020202020204" pitchFamily="34" charset="0"/>
                <a:ea typeface="Times New Roman" panose="02020603050405020304" pitchFamily="18" charset="0"/>
                <a:cs typeface="Arial" panose="020B0604020202020204" pitchFamily="34" charset="0"/>
              </a:rPr>
              <a:t> gras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diven</a:t>
            </a:r>
            <a:r>
              <a:rPr lang="fr-FR" sz="4000" b="1" dirty="0">
                <a:effectLst/>
                <a:latin typeface="Arial" panose="020B0604020202020204" pitchFamily="34" charset="0"/>
                <a:ea typeface="Times New Roman" panose="02020603050405020304" pitchFamily="18" charset="0"/>
                <a:cs typeface="Arial" panose="020B0604020202020204" pitchFamily="34" charset="0"/>
              </a:rPr>
              <a:t> Li</a:t>
            </a:r>
            <a:endParaRPr lang="en-US" sz="4000" b="1"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fr-FR" sz="4000" b="1" dirty="0">
                <a:effectLst/>
                <a:latin typeface="Arial" panose="020B0604020202020204" pitchFamily="34" charset="0"/>
                <a:ea typeface="Times New Roman" panose="02020603050405020304" pitchFamily="18" charset="0"/>
                <a:cs typeface="Arial" panose="020B0604020202020204" pitchFamily="34" charset="0"/>
              </a:rPr>
              <a:t>A la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yon</a:t>
            </a:r>
            <a:r>
              <a:rPr lang="fr-FR" sz="4000" b="1" dirty="0">
                <a:effectLst/>
                <a:latin typeface="Arial" panose="020B0604020202020204" pitchFamily="34" charset="0"/>
                <a:ea typeface="Times New Roman" panose="02020603050405020304" pitchFamily="18" charset="0"/>
                <a:cs typeface="Arial" panose="020B0604020202020204" pitchFamily="34" charset="0"/>
              </a:rPr>
              <a:t>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Redamptè</a:t>
            </a:r>
            <a:r>
              <a:rPr lang="fr-FR" sz="4000" b="1" dirty="0">
                <a:effectLst/>
                <a:latin typeface="Arial" panose="020B0604020202020204" pitchFamily="34" charset="0"/>
                <a:ea typeface="Times New Roman" panose="02020603050405020304" pitchFamily="18" charset="0"/>
                <a:cs typeface="Arial" panose="020B0604020202020204" pitchFamily="34" charset="0"/>
              </a:rPr>
              <a:t>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mwen</a:t>
            </a:r>
            <a:r>
              <a:rPr lang="fr-FR" sz="4000" b="1" dirty="0">
                <a:effectLst/>
                <a:latin typeface="Arial" panose="020B0604020202020204" pitchFamily="34" charset="0"/>
                <a:ea typeface="Times New Roman" panose="02020603050405020304" pitchFamily="18" charset="0"/>
                <a:cs typeface="Arial" panose="020B0604020202020204" pitchFamily="34" charset="0"/>
              </a:rPr>
              <a:t> pap ka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blye</a:t>
            </a:r>
            <a:r>
              <a:rPr lang="fr-FR" sz="4000" b="1" dirty="0">
                <a:effectLst/>
                <a:latin typeface="Arial" panose="020B0604020202020204" pitchFamily="34" charset="0"/>
                <a:ea typeface="Times New Roman" panose="02020603050405020304" pitchFamily="18" charset="0"/>
                <a:cs typeface="Arial" panose="020B0604020202020204" pitchFamily="34" charset="0"/>
              </a:rPr>
              <a:t>-L</a:t>
            </a:r>
            <a:endParaRPr lang="en-US" sz="4000" b="1"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fr-FR" sz="4000" b="1" dirty="0">
                <a:effectLst/>
                <a:latin typeface="Arial" panose="020B0604020202020204" pitchFamily="34" charset="0"/>
                <a:ea typeface="Times New Roman" panose="02020603050405020304" pitchFamily="18" charset="0"/>
                <a:cs typeface="Arial" panose="020B0604020202020204" pitchFamily="34" charset="0"/>
              </a:rPr>
              <a:t>Kite-m chante </a:t>
            </a:r>
            <a:r>
              <a:rPr lang="fr-FR" sz="4000" b="1" dirty="0" err="1">
                <a:effectLst/>
                <a:latin typeface="Arial" panose="020B0604020202020204" pitchFamily="34" charset="0"/>
                <a:ea typeface="Times New Roman" panose="02020603050405020304" pitchFamily="18" charset="0"/>
                <a:cs typeface="Arial" panose="020B0604020202020204" pitchFamily="34" charset="0"/>
              </a:rPr>
              <a:t>yon</a:t>
            </a:r>
            <a:r>
              <a:rPr lang="fr-FR" sz="4000" b="1" dirty="0">
                <a:effectLst/>
                <a:latin typeface="Arial" panose="020B0604020202020204" pitchFamily="34" charset="0"/>
                <a:ea typeface="Times New Roman" panose="02020603050405020304" pitchFamily="18" charset="0"/>
                <a:cs typeface="Arial" panose="020B0604020202020204" pitchFamily="34" charset="0"/>
              </a:rPr>
              <a:t> chan pou Li</a:t>
            </a:r>
            <a:endParaRPr lang="en-US" sz="4000" b="1"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40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Kè</a:t>
            </a:r>
          </a:p>
          <a:p>
            <a:pPr marL="0" marR="0" indent="0" algn="ctr">
              <a:spcBef>
                <a:spcPts val="0"/>
              </a:spcBef>
              <a:spcAft>
                <a:spcPts val="0"/>
              </a:spcAft>
              <a:buNone/>
            </a:pPr>
            <a:r>
              <a:rPr lang="en-US"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Li </a:t>
            </a:r>
            <a:r>
              <a:rPr lang="en-US" sz="40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kache</a:t>
            </a:r>
            <a:r>
              <a:rPr lang="en-US"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nanm</a:t>
            </a:r>
            <a:r>
              <a:rPr lang="en-US"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mwen</a:t>
            </a:r>
            <a:endParaRPr lang="en-US"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Nan </a:t>
            </a:r>
            <a:r>
              <a:rPr lang="en-US" sz="40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mitan</a:t>
            </a:r>
            <a:r>
              <a:rPr lang="en-US"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gwo</a:t>
            </a:r>
            <a:r>
              <a:rPr lang="en-US"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ròch</a:t>
            </a:r>
            <a:r>
              <a:rPr lang="en-US"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yo</a:t>
            </a:r>
            <a:endParaRPr lang="en-US"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fr-FR"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Li </a:t>
            </a:r>
            <a:r>
              <a:rPr lang="fr-FR" sz="40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kouvri</a:t>
            </a:r>
            <a:r>
              <a:rPr lang="fr-FR"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-m </a:t>
            </a:r>
            <a:r>
              <a:rPr lang="fr-FR" sz="40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amba</a:t>
            </a:r>
            <a:r>
              <a:rPr lang="fr-FR"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fr-FR" sz="40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lombraj</a:t>
            </a:r>
            <a:r>
              <a:rPr lang="fr-FR"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Li</a:t>
            </a:r>
            <a:endParaRPr lang="en-US" sz="40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fr-FR" sz="4000" b="1" dirty="0" err="1">
                <a:solidFill>
                  <a:srgbClr val="FF0000"/>
                </a:solidFill>
                <a:effectLst/>
                <a:latin typeface="Arial Rounded MT Bold" panose="020F0704030504030204" pitchFamily="34" charset="77"/>
                <a:ea typeface="Times New Roman" panose="02020603050405020304" pitchFamily="18" charset="0"/>
              </a:rPr>
              <a:t>Kounye</a:t>
            </a:r>
            <a:r>
              <a:rPr lang="fr-FR" sz="4000" b="1" dirty="0">
                <a:solidFill>
                  <a:srgbClr val="FF0000"/>
                </a:solidFill>
                <a:effectLst/>
                <a:latin typeface="Arial Rounded MT Bold" panose="020F0704030504030204" pitchFamily="34" charset="77"/>
                <a:ea typeface="Times New Roman" panose="02020603050405020304" pitchFamily="18" charset="0"/>
              </a:rPr>
              <a:t> a m-</a:t>
            </a:r>
            <a:r>
              <a:rPr lang="fr-FR" sz="4000" b="1" dirty="0" err="1">
                <a:solidFill>
                  <a:srgbClr val="FF0000"/>
                </a:solidFill>
                <a:effectLst/>
                <a:latin typeface="Arial Rounded MT Bold" panose="020F0704030504030204" pitchFamily="34" charset="77"/>
                <a:ea typeface="Times New Roman" panose="02020603050405020304" pitchFamily="18" charset="0"/>
              </a:rPr>
              <a:t>konnen</a:t>
            </a:r>
            <a:r>
              <a:rPr lang="fr-FR" sz="4000" b="1" dirty="0">
                <a:solidFill>
                  <a:srgbClr val="FF0000"/>
                </a:solidFill>
                <a:effectLst/>
                <a:latin typeface="Arial Rounded MT Bold" panose="020F0704030504030204" pitchFamily="34" charset="77"/>
                <a:ea typeface="Times New Roman" panose="02020603050405020304" pitchFamily="18" charset="0"/>
              </a:rPr>
              <a:t> la vi </a:t>
            </a:r>
            <a:r>
              <a:rPr lang="fr-FR" sz="4000" b="1" dirty="0" err="1">
                <a:solidFill>
                  <a:srgbClr val="FF0000"/>
                </a:solidFill>
                <a:effectLst/>
                <a:latin typeface="Arial Rounded MT Bold" panose="020F0704030504030204" pitchFamily="34" charset="77"/>
                <a:ea typeface="Times New Roman" panose="02020603050405020304" pitchFamily="18" charset="0"/>
              </a:rPr>
              <a:t>mwen</a:t>
            </a:r>
            <a:r>
              <a:rPr lang="fr-FR" sz="4000" b="1" dirty="0">
                <a:solidFill>
                  <a:srgbClr val="FF0000"/>
                </a:solidFill>
                <a:effectLst/>
                <a:latin typeface="Arial Rounded MT Bold" panose="020F0704030504030204" pitchFamily="34" charset="77"/>
                <a:ea typeface="Times New Roman" panose="02020603050405020304" pitchFamily="18" charset="0"/>
              </a:rPr>
              <a:t> </a:t>
            </a:r>
            <a:r>
              <a:rPr lang="fr-FR" sz="4000" b="1" dirty="0" err="1">
                <a:solidFill>
                  <a:srgbClr val="FF0000"/>
                </a:solidFill>
                <a:effectLst/>
                <a:latin typeface="Arial Rounded MT Bold" panose="020F0704030504030204" pitchFamily="34" charset="77"/>
                <a:ea typeface="Times New Roman" panose="02020603050405020304" pitchFamily="18" charset="0"/>
              </a:rPr>
              <a:t>asure</a:t>
            </a:r>
            <a:endParaRPr lang="en-US" sz="4000" b="1" dirty="0">
              <a:solidFill>
                <a:srgbClr val="FF0000"/>
              </a:solidFill>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fr-FR" sz="4000" b="1" dirty="0">
                <a:solidFill>
                  <a:srgbClr val="FF0000"/>
                </a:solidFill>
                <a:effectLst/>
                <a:latin typeface="Arial Rounded MT Bold" panose="020F0704030504030204" pitchFamily="34" charset="77"/>
                <a:ea typeface="Times New Roman" panose="02020603050405020304" pitchFamily="18" charset="0"/>
              </a:rPr>
              <a:t>m-</a:t>
            </a:r>
            <a:r>
              <a:rPr lang="fr-FR" sz="4000" b="1" dirty="0" err="1">
                <a:solidFill>
                  <a:srgbClr val="FF0000"/>
                </a:solidFill>
                <a:effectLst/>
                <a:latin typeface="Arial Rounded MT Bold" panose="020F0704030504030204" pitchFamily="34" charset="77"/>
                <a:ea typeface="Times New Roman" panose="02020603050405020304" pitchFamily="18" charset="0"/>
              </a:rPr>
              <a:t>pa</a:t>
            </a:r>
            <a:r>
              <a:rPr lang="fr-FR" sz="4000" b="1" dirty="0">
                <a:solidFill>
                  <a:srgbClr val="FF0000"/>
                </a:solidFill>
                <a:effectLst/>
                <a:latin typeface="Arial Rounded MT Bold" panose="020F0704030504030204" pitchFamily="34" charset="77"/>
                <a:ea typeface="Times New Roman" panose="02020603050405020304" pitchFamily="18" charset="0"/>
              </a:rPr>
              <a:t> </a:t>
            </a:r>
            <a:r>
              <a:rPr lang="fr-FR" sz="4000" b="1" dirty="0" err="1">
                <a:solidFill>
                  <a:srgbClr val="FF0000"/>
                </a:solidFill>
                <a:effectLst/>
                <a:latin typeface="Arial Rounded MT Bold" panose="020F0704030504030204" pitchFamily="34" charset="77"/>
                <a:ea typeface="Times New Roman" panose="02020603050405020304" pitchFamily="18" charset="0"/>
              </a:rPr>
              <a:t>pè</a:t>
            </a:r>
            <a:r>
              <a:rPr lang="fr-FR" sz="4000" b="1" dirty="0">
                <a:solidFill>
                  <a:srgbClr val="FF0000"/>
                </a:solidFill>
                <a:effectLst/>
                <a:latin typeface="Arial Rounded MT Bold" panose="020F0704030504030204" pitchFamily="34" charset="77"/>
                <a:ea typeface="Times New Roman" panose="02020603050405020304" pitchFamily="18" charset="0"/>
              </a:rPr>
              <a:t> sa </a:t>
            </a:r>
            <a:r>
              <a:rPr lang="fr-FR" sz="4000" b="1" dirty="0" err="1">
                <a:solidFill>
                  <a:srgbClr val="FF0000"/>
                </a:solidFill>
                <a:effectLst/>
                <a:latin typeface="Arial Rounded MT Bold" panose="020F0704030504030204" pitchFamily="34" charset="77"/>
                <a:ea typeface="Times New Roman" panose="02020603050405020304" pitchFamily="18" charset="0"/>
              </a:rPr>
              <a:t>kap</a:t>
            </a:r>
            <a:r>
              <a:rPr lang="fr-FR" sz="4000" b="1" dirty="0">
                <a:solidFill>
                  <a:srgbClr val="FF0000"/>
                </a:solidFill>
                <a:effectLst/>
                <a:latin typeface="Arial Rounded MT Bold" panose="020F0704030504030204" pitchFamily="34" charset="77"/>
                <a:ea typeface="Times New Roman" panose="02020603050405020304" pitchFamily="18" charset="0"/>
              </a:rPr>
              <a:t> rive </a:t>
            </a:r>
            <a:r>
              <a:rPr lang="fr-FR" sz="4000" b="1" dirty="0" err="1">
                <a:solidFill>
                  <a:srgbClr val="FF0000"/>
                </a:solidFill>
                <a:effectLst/>
                <a:latin typeface="Arial Rounded MT Bold" panose="020F0704030504030204" pitchFamily="34" charset="77"/>
                <a:ea typeface="Times New Roman" panose="02020603050405020304" pitchFamily="18" charset="0"/>
              </a:rPr>
              <a:t>demen</a:t>
            </a:r>
            <a:r>
              <a:rPr lang="fr-FR" sz="4000" b="1" dirty="0">
                <a:solidFill>
                  <a:srgbClr val="FF0000"/>
                </a:solidFill>
                <a:effectLst/>
                <a:latin typeface="Arial Rounded MT Bold" panose="020F0704030504030204" pitchFamily="34" charset="77"/>
                <a:ea typeface="Times New Roman" panose="02020603050405020304" pitchFamily="18" charset="0"/>
              </a:rPr>
              <a:t> (2 </a:t>
            </a:r>
            <a:r>
              <a:rPr lang="fr-FR" sz="4000" b="1" dirty="0" err="1">
                <a:solidFill>
                  <a:srgbClr val="FF0000"/>
                </a:solidFill>
                <a:effectLst/>
                <a:latin typeface="Arial Rounded MT Bold" panose="020F0704030504030204" pitchFamily="34" charset="77"/>
                <a:ea typeface="Times New Roman" panose="02020603050405020304" pitchFamily="18" charset="0"/>
              </a:rPr>
              <a:t>foua</a:t>
            </a:r>
            <a:r>
              <a:rPr lang="fr-FR" sz="4000" b="1" dirty="0">
                <a:solidFill>
                  <a:srgbClr val="FF0000"/>
                </a:solidFill>
                <a:effectLst/>
                <a:latin typeface="Arial Rounded MT Bold" panose="020F0704030504030204" pitchFamily="34" charset="77"/>
                <a:ea typeface="Times New Roman" panose="02020603050405020304" pitchFamily="18" charset="0"/>
              </a:rPr>
              <a:t>)</a:t>
            </a:r>
            <a:endParaRPr lang="en-US" sz="4000" b="1" dirty="0">
              <a:solidFill>
                <a:srgbClr val="FF0000"/>
              </a:solidFill>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endParaRPr lang="en-US" sz="1800" b="1" dirty="0">
              <a:effectLst/>
              <a:latin typeface="Abadi MT Condensed Light" panose="020B0306030101010103" pitchFamily="34" charset="77"/>
              <a:ea typeface="Times New Roman" panose="02020603050405020304" pitchFamily="18" charset="0"/>
            </a:endParaRPr>
          </a:p>
        </p:txBody>
      </p:sp>
    </p:spTree>
    <p:extLst>
      <p:ext uri="{BB962C8B-B14F-4D97-AF65-F5344CB8AC3E}">
        <p14:creationId xmlns:p14="http://schemas.microsoft.com/office/powerpoint/2010/main" val="2979373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marR="0" indent="0" algn="ctr">
              <a:spcBef>
                <a:spcPts val="0"/>
              </a:spcBef>
              <a:spcAft>
                <a:spcPts val="0"/>
              </a:spcAft>
              <a:buNone/>
            </a:pPr>
            <a:r>
              <a:rPr lang="fr-FR" sz="1800" b="1" dirty="0">
                <a:effectLst/>
                <a:latin typeface="Arial Rounded MT Bold" panose="020F0704030504030204" pitchFamily="34" charset="77"/>
                <a:ea typeface="Times New Roman" panose="02020603050405020304" pitchFamily="18" charset="0"/>
              </a:rPr>
              <a:t>3</a:t>
            </a:r>
            <a:endParaRPr lang="en-US" sz="1800" b="1" dirty="0">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fr-FR" sz="3600" b="1" dirty="0">
                <a:effectLst/>
                <a:latin typeface="Arial Rounded MT Bold" panose="020F0704030504030204" pitchFamily="34" charset="77"/>
                <a:ea typeface="Times New Roman" panose="02020603050405020304" pitchFamily="18" charset="0"/>
              </a:rPr>
              <a:t>A la </a:t>
            </a:r>
            <a:r>
              <a:rPr lang="fr-FR" sz="3600" b="1" dirty="0" err="1">
                <a:effectLst/>
                <a:latin typeface="Arial Rounded MT Bold" panose="020F0704030504030204" pitchFamily="34" charset="77"/>
                <a:ea typeface="Times New Roman" panose="02020603050405020304" pitchFamily="18" charset="0"/>
              </a:rPr>
              <a:t>yon</a:t>
            </a:r>
            <a:r>
              <a:rPr lang="fr-FR" sz="3600" b="1" dirty="0">
                <a:effectLst/>
                <a:latin typeface="Arial Rounded MT Bold" panose="020F0704030504030204" pitchFamily="34" charset="77"/>
                <a:ea typeface="Times New Roman" panose="02020603050405020304" pitchFamily="18" charset="0"/>
              </a:rPr>
              <a:t> </a:t>
            </a:r>
            <a:r>
              <a:rPr lang="fr-FR" sz="3600" b="1" dirty="0" err="1">
                <a:effectLst/>
                <a:latin typeface="Arial Rounded MT Bold" panose="020F0704030504030204" pitchFamily="34" charset="77"/>
                <a:ea typeface="Times New Roman" panose="02020603050405020304" pitchFamily="18" charset="0"/>
              </a:rPr>
              <a:t>Sovè</a:t>
            </a:r>
            <a:r>
              <a:rPr lang="fr-FR" sz="3600" b="1" dirty="0">
                <a:effectLst/>
                <a:latin typeface="Arial Rounded MT Bold" panose="020F0704030504030204" pitchFamily="34" charset="77"/>
                <a:ea typeface="Times New Roman" panose="02020603050405020304" pitchFamily="18" charset="0"/>
              </a:rPr>
              <a:t> </a:t>
            </a:r>
            <a:r>
              <a:rPr lang="fr-FR" sz="3600" b="1" dirty="0" err="1">
                <a:effectLst/>
                <a:latin typeface="Arial Rounded MT Bold" panose="020F0704030504030204" pitchFamily="34" charset="77"/>
                <a:ea typeface="Times New Roman" panose="02020603050405020304" pitchFamily="18" charset="0"/>
              </a:rPr>
              <a:t>espesyal</a:t>
            </a:r>
            <a:r>
              <a:rPr lang="fr-FR" sz="3600" b="1" dirty="0">
                <a:effectLst/>
                <a:latin typeface="Arial Rounded MT Bold" panose="020F0704030504030204" pitchFamily="34" charset="77"/>
                <a:ea typeface="Times New Roman" panose="02020603050405020304" pitchFamily="18" charset="0"/>
              </a:rPr>
              <a:t> </a:t>
            </a:r>
            <a:r>
              <a:rPr lang="fr-FR" sz="3600" b="1" dirty="0" err="1">
                <a:effectLst/>
                <a:latin typeface="Arial Rounded MT Bold" panose="020F0704030504030204" pitchFamily="34" charset="77"/>
                <a:ea typeface="Times New Roman" panose="02020603050405020304" pitchFamily="18" charset="0"/>
              </a:rPr>
              <a:t>mwen</a:t>
            </a:r>
            <a:r>
              <a:rPr lang="fr-FR" sz="3600" b="1" dirty="0">
                <a:effectLst/>
                <a:latin typeface="Arial Rounded MT Bold" panose="020F0704030504030204" pitchFamily="34" charset="77"/>
                <a:ea typeface="Times New Roman" panose="02020603050405020304" pitchFamily="18" charset="0"/>
              </a:rPr>
              <a:t> </a:t>
            </a:r>
            <a:r>
              <a:rPr lang="fr-FR" sz="3600" b="1" dirty="0" err="1">
                <a:effectLst/>
                <a:latin typeface="Arial Rounded MT Bold" panose="020F0704030504030204" pitchFamily="34" charset="77"/>
                <a:ea typeface="Times New Roman" panose="02020603050405020304" pitchFamily="18" charset="0"/>
              </a:rPr>
              <a:t>genyen</a:t>
            </a:r>
            <a:endParaRPr lang="en-US" sz="3600" b="1" dirty="0">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fr-FR" sz="3600" b="1" dirty="0">
                <a:effectLst/>
                <a:latin typeface="Arial Rounded MT Bold" panose="020F0704030504030204" pitchFamily="34" charset="77"/>
                <a:ea typeface="Times New Roman" panose="02020603050405020304" pitchFamily="18" charset="0"/>
              </a:rPr>
              <a:t>Li </a:t>
            </a:r>
            <a:r>
              <a:rPr lang="fr-FR" sz="3600" b="1" dirty="0" err="1">
                <a:effectLst/>
                <a:latin typeface="Arial Rounded MT Bold" panose="020F0704030504030204" pitchFamily="34" charset="77"/>
                <a:ea typeface="Times New Roman" panose="02020603050405020304" pitchFamily="18" charset="0"/>
              </a:rPr>
              <a:t>pran</a:t>
            </a:r>
            <a:r>
              <a:rPr lang="fr-FR" sz="3600" b="1" dirty="0">
                <a:effectLst/>
                <a:latin typeface="Arial Rounded MT Bold" panose="020F0704030504030204" pitchFamily="34" charset="77"/>
                <a:ea typeface="Times New Roman" panose="02020603050405020304" pitchFamily="18" charset="0"/>
              </a:rPr>
              <a:t> tout fado yo pou </a:t>
            </a:r>
            <a:r>
              <a:rPr lang="fr-FR" sz="3600" b="1" dirty="0" err="1">
                <a:effectLst/>
                <a:latin typeface="Arial Rounded MT Bold" panose="020F0704030504030204" pitchFamily="34" charset="77"/>
                <a:ea typeface="Times New Roman" panose="02020603050405020304" pitchFamily="18" charset="0"/>
              </a:rPr>
              <a:t>mwen</a:t>
            </a:r>
            <a:endParaRPr lang="en-US" sz="3600" b="1" dirty="0">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en-US" sz="3600" b="1" dirty="0">
                <a:effectLst/>
                <a:latin typeface="Arial Rounded MT Bold" panose="020F0704030504030204" pitchFamily="34" charset="77"/>
                <a:ea typeface="Times New Roman" panose="02020603050405020304" pitchFamily="18" charset="0"/>
              </a:rPr>
              <a:t>Li </a:t>
            </a:r>
            <a:r>
              <a:rPr lang="en-US" sz="3600" b="1" dirty="0" err="1">
                <a:effectLst/>
                <a:latin typeface="Arial Rounded MT Bold" panose="020F0704030504030204" pitchFamily="34" charset="77"/>
                <a:ea typeface="Times New Roman" panose="02020603050405020304" pitchFamily="18" charset="0"/>
              </a:rPr>
              <a:t>leve</a:t>
            </a:r>
            <a:r>
              <a:rPr lang="en-US" sz="3600" b="1" dirty="0">
                <a:effectLst/>
                <a:latin typeface="Arial Rounded MT Bold" panose="020F0704030504030204" pitchFamily="34" charset="77"/>
                <a:ea typeface="Times New Roman" panose="02020603050405020304" pitchFamily="18" charset="0"/>
              </a:rPr>
              <a:t>-m </a:t>
            </a:r>
            <a:r>
              <a:rPr lang="en-US" sz="3600" b="1" dirty="0" err="1">
                <a:effectLst/>
                <a:latin typeface="Arial Rounded MT Bold" panose="020F0704030504030204" pitchFamily="34" charset="77"/>
                <a:ea typeface="Times New Roman" panose="02020603050405020304" pitchFamily="18" charset="0"/>
              </a:rPr>
              <a:t>byen</a:t>
            </a:r>
            <a:r>
              <a:rPr lang="en-US" sz="3600" b="1" dirty="0">
                <a:effectLst/>
                <a:latin typeface="Arial Rounded MT Bold" panose="020F0704030504030204" pitchFamily="34" charset="77"/>
                <a:ea typeface="Times New Roman" panose="02020603050405020304" pitchFamily="18" charset="0"/>
              </a:rPr>
              <a:t> wo </a:t>
            </a:r>
          </a:p>
          <a:p>
            <a:pPr marL="0" marR="0" indent="0" algn="ctr">
              <a:spcBef>
                <a:spcPts val="0"/>
              </a:spcBef>
              <a:spcAft>
                <a:spcPts val="0"/>
              </a:spcAft>
              <a:buNone/>
            </a:pPr>
            <a:r>
              <a:rPr lang="en-US" sz="3600" b="1" dirty="0" err="1">
                <a:effectLst/>
                <a:latin typeface="Arial Rounded MT Bold" panose="020F0704030504030204" pitchFamily="34" charset="77"/>
                <a:ea typeface="Times New Roman" panose="02020603050405020304" pitchFamily="18" charset="0"/>
              </a:rPr>
              <a:t>pou</a:t>
            </a:r>
            <a:r>
              <a:rPr lang="en-US" sz="3600" b="1" dirty="0">
                <a:effectLst/>
                <a:latin typeface="Arial Rounded MT Bold" panose="020F0704030504030204" pitchFamily="34" charset="77"/>
                <a:ea typeface="Times New Roman" panose="02020603050405020304" pitchFamily="18" charset="0"/>
              </a:rPr>
              <a:t> </a:t>
            </a:r>
            <a:r>
              <a:rPr lang="en-US" sz="3600" b="1" dirty="0" err="1">
                <a:effectLst/>
                <a:latin typeface="Arial Rounded MT Bold" panose="020F0704030504030204" pitchFamily="34" charset="77"/>
                <a:ea typeface="Times New Roman" panose="02020603050405020304" pitchFamily="18" charset="0"/>
              </a:rPr>
              <a:t>pye</a:t>
            </a:r>
            <a:r>
              <a:rPr lang="en-US" sz="3600" b="1" dirty="0">
                <a:effectLst/>
                <a:latin typeface="Arial Rounded MT Bold" panose="020F0704030504030204" pitchFamily="34" charset="77"/>
                <a:ea typeface="Times New Roman" panose="02020603050405020304" pitchFamily="18" charset="0"/>
              </a:rPr>
              <a:t>-m pa </a:t>
            </a:r>
            <a:r>
              <a:rPr lang="en-US" sz="3600" b="1" dirty="0" err="1">
                <a:effectLst/>
                <a:latin typeface="Arial Rounded MT Bold" panose="020F0704030504030204" pitchFamily="34" charset="77"/>
                <a:ea typeface="Times New Roman" panose="02020603050405020304" pitchFamily="18" charset="0"/>
              </a:rPr>
              <a:t>fè</a:t>
            </a:r>
            <a:r>
              <a:rPr lang="en-US" sz="3600" b="1" dirty="0">
                <a:effectLst/>
                <a:latin typeface="Arial Rounded MT Bold" panose="020F0704030504030204" pitchFamily="34" charset="77"/>
                <a:ea typeface="Times New Roman" panose="02020603050405020304" pitchFamily="18" charset="0"/>
              </a:rPr>
              <a:t> </a:t>
            </a:r>
            <a:r>
              <a:rPr lang="en-US" sz="3600" b="1" dirty="0" err="1">
                <a:effectLst/>
                <a:latin typeface="Arial Rounded MT Bold" panose="020F0704030504030204" pitchFamily="34" charset="77"/>
                <a:ea typeface="Times New Roman" panose="02020603050405020304" pitchFamily="18" charset="0"/>
              </a:rPr>
              <a:t>bitay</a:t>
            </a:r>
            <a:endParaRPr lang="en-US" sz="3600" b="1" dirty="0">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en-US" sz="3600" b="1" dirty="0">
                <a:effectLst/>
                <a:latin typeface="Arial Rounded MT Bold" panose="020F0704030504030204" pitchFamily="34" charset="77"/>
                <a:ea typeface="Times New Roman" panose="02020603050405020304" pitchFamily="18" charset="0"/>
              </a:rPr>
              <a:t>E li </a:t>
            </a:r>
            <a:r>
              <a:rPr lang="en-US" sz="3600" b="1" dirty="0" err="1">
                <a:effectLst/>
                <a:latin typeface="Arial Rounded MT Bold" panose="020F0704030504030204" pitchFamily="34" charset="77"/>
                <a:ea typeface="Times New Roman" panose="02020603050405020304" pitchFamily="18" charset="0"/>
              </a:rPr>
              <a:t>banm</a:t>
            </a:r>
            <a:r>
              <a:rPr lang="en-US" sz="3600" b="1" dirty="0">
                <a:effectLst/>
                <a:latin typeface="Arial Rounded MT Bold" panose="020F0704030504030204" pitchFamily="34" charset="77"/>
                <a:ea typeface="Times New Roman" panose="02020603050405020304" pitchFamily="18" charset="0"/>
              </a:rPr>
              <a:t> yon </a:t>
            </a:r>
            <a:r>
              <a:rPr lang="en-US" sz="3600" b="1" dirty="0" err="1">
                <a:effectLst/>
                <a:latin typeface="Arial Rounded MT Bold" panose="020F0704030504030204" pitchFamily="34" charset="77"/>
                <a:ea typeface="Times New Roman" panose="02020603050405020304" pitchFamily="18" charset="0"/>
              </a:rPr>
              <a:t>fòs</a:t>
            </a:r>
            <a:r>
              <a:rPr lang="en-US" sz="3600" b="1" dirty="0">
                <a:effectLst/>
                <a:latin typeface="Arial Rounded MT Bold" panose="020F0704030504030204" pitchFamily="34" charset="77"/>
                <a:ea typeface="Times New Roman" panose="02020603050405020304" pitchFamily="18" charset="0"/>
              </a:rPr>
              <a:t> </a:t>
            </a:r>
            <a:r>
              <a:rPr lang="en-US" sz="3600" b="1" dirty="0" err="1">
                <a:effectLst/>
                <a:latin typeface="Arial Rounded MT Bold" panose="020F0704030504030204" pitchFamily="34" charset="77"/>
                <a:ea typeface="Times New Roman" panose="02020603050405020304" pitchFamily="18" charset="0"/>
              </a:rPr>
              <a:t>san</a:t>
            </a:r>
            <a:r>
              <a:rPr lang="en-US" sz="3600" b="1" dirty="0">
                <a:effectLst/>
                <a:latin typeface="Arial Rounded MT Bold" panose="020F0704030504030204" pitchFamily="34" charset="77"/>
                <a:ea typeface="Times New Roman" panose="02020603050405020304" pitchFamily="18" charset="0"/>
              </a:rPr>
              <a:t> </a:t>
            </a:r>
            <a:r>
              <a:rPr lang="en-US" sz="3600" b="1" dirty="0" err="1">
                <a:effectLst/>
                <a:latin typeface="Arial Rounded MT Bold" panose="020F0704030504030204" pitchFamily="34" charset="77"/>
                <a:ea typeface="Times New Roman" panose="02020603050405020304" pitchFamily="18" charset="0"/>
              </a:rPr>
              <a:t>parey</a:t>
            </a:r>
            <a:r>
              <a:rPr lang="en-US" sz="3600" b="1" dirty="0">
                <a:effectLst/>
                <a:latin typeface="Arial Rounded MT Bold" panose="020F0704030504030204" pitchFamily="34" charset="77"/>
                <a:ea typeface="Times New Roman" panose="02020603050405020304" pitchFamily="18" charset="0"/>
              </a:rPr>
              <a:t>.</a:t>
            </a:r>
          </a:p>
          <a:p>
            <a:pPr marL="0" marR="0" indent="0" algn="ctr">
              <a:spcBef>
                <a:spcPts val="0"/>
              </a:spcBef>
              <a:spcAft>
                <a:spcPts val="0"/>
              </a:spcAft>
              <a:buNone/>
            </a:pPr>
            <a:r>
              <a:rPr lang="en-US" sz="36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Kè</a:t>
            </a:r>
          </a:p>
          <a:p>
            <a:pPr marL="0" marR="0" indent="0" algn="ctr">
              <a:spcBef>
                <a:spcPts val="0"/>
              </a:spcBef>
              <a:spcAft>
                <a:spcPts val="0"/>
              </a:spcAft>
              <a:buNone/>
            </a:pPr>
            <a:r>
              <a:rPr lang="en-US"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Li </a:t>
            </a:r>
            <a:r>
              <a:rPr lang="en-US"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kache</a:t>
            </a:r>
            <a:r>
              <a:rPr lang="en-US"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nanm</a:t>
            </a:r>
            <a:r>
              <a:rPr lang="en-US"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mwen</a:t>
            </a:r>
            <a:endParaRPr lang="en-US"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Nan </a:t>
            </a:r>
            <a:r>
              <a:rPr lang="en-US"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mitan</a:t>
            </a:r>
            <a:r>
              <a:rPr lang="en-US"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gwo</a:t>
            </a:r>
            <a:r>
              <a:rPr lang="en-US"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ròch</a:t>
            </a:r>
            <a:r>
              <a:rPr lang="en-US"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yo</a:t>
            </a:r>
            <a:endParaRPr lang="en-US"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fr-FR"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Li </a:t>
            </a:r>
            <a:r>
              <a:rPr lang="fr-FR"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kouvri</a:t>
            </a:r>
            <a:r>
              <a:rPr lang="fr-FR"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-m </a:t>
            </a:r>
            <a:r>
              <a:rPr lang="fr-FR"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amba</a:t>
            </a:r>
            <a:r>
              <a:rPr lang="fr-FR"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fr-FR" sz="3600"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lombraj</a:t>
            </a:r>
            <a:r>
              <a:rPr lang="fr-FR"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Li</a:t>
            </a:r>
            <a:endParaRPr lang="en-US" sz="3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fr-FR" sz="3600" b="1" dirty="0" err="1">
                <a:solidFill>
                  <a:srgbClr val="FF0000"/>
                </a:solidFill>
                <a:effectLst/>
                <a:latin typeface="Arial Rounded MT Bold" panose="020F0704030504030204" pitchFamily="34" charset="77"/>
                <a:ea typeface="Times New Roman" panose="02020603050405020304" pitchFamily="18" charset="0"/>
              </a:rPr>
              <a:t>Kounye</a:t>
            </a:r>
            <a:r>
              <a:rPr lang="fr-FR" sz="3600" b="1" dirty="0">
                <a:solidFill>
                  <a:srgbClr val="FF0000"/>
                </a:solidFill>
                <a:effectLst/>
                <a:latin typeface="Arial Rounded MT Bold" panose="020F0704030504030204" pitchFamily="34" charset="77"/>
                <a:ea typeface="Times New Roman" panose="02020603050405020304" pitchFamily="18" charset="0"/>
              </a:rPr>
              <a:t> a m-</a:t>
            </a:r>
            <a:r>
              <a:rPr lang="fr-FR" sz="3600" b="1" dirty="0" err="1">
                <a:solidFill>
                  <a:srgbClr val="FF0000"/>
                </a:solidFill>
                <a:effectLst/>
                <a:latin typeface="Arial Rounded MT Bold" panose="020F0704030504030204" pitchFamily="34" charset="77"/>
                <a:ea typeface="Times New Roman" panose="02020603050405020304" pitchFamily="18" charset="0"/>
              </a:rPr>
              <a:t>konnen</a:t>
            </a:r>
            <a:r>
              <a:rPr lang="fr-FR" sz="3600" b="1" dirty="0">
                <a:solidFill>
                  <a:srgbClr val="FF0000"/>
                </a:solidFill>
                <a:effectLst/>
                <a:latin typeface="Arial Rounded MT Bold" panose="020F0704030504030204" pitchFamily="34" charset="77"/>
                <a:ea typeface="Times New Roman" panose="02020603050405020304" pitchFamily="18" charset="0"/>
              </a:rPr>
              <a:t> la vi </a:t>
            </a:r>
            <a:r>
              <a:rPr lang="fr-FR" sz="3600" b="1" dirty="0" err="1">
                <a:solidFill>
                  <a:srgbClr val="FF0000"/>
                </a:solidFill>
                <a:effectLst/>
                <a:latin typeface="Arial Rounded MT Bold" panose="020F0704030504030204" pitchFamily="34" charset="77"/>
                <a:ea typeface="Times New Roman" panose="02020603050405020304" pitchFamily="18" charset="0"/>
              </a:rPr>
              <a:t>mwen</a:t>
            </a:r>
            <a:r>
              <a:rPr lang="fr-FR" sz="3600" b="1" dirty="0">
                <a:solidFill>
                  <a:srgbClr val="FF0000"/>
                </a:solidFill>
                <a:effectLst/>
                <a:latin typeface="Arial Rounded MT Bold" panose="020F0704030504030204" pitchFamily="34" charset="77"/>
                <a:ea typeface="Times New Roman" panose="02020603050405020304" pitchFamily="18" charset="0"/>
              </a:rPr>
              <a:t> </a:t>
            </a:r>
            <a:r>
              <a:rPr lang="fr-FR" sz="3600" b="1" dirty="0" err="1">
                <a:solidFill>
                  <a:srgbClr val="FF0000"/>
                </a:solidFill>
                <a:effectLst/>
                <a:latin typeface="Arial Rounded MT Bold" panose="020F0704030504030204" pitchFamily="34" charset="77"/>
                <a:ea typeface="Times New Roman" panose="02020603050405020304" pitchFamily="18" charset="0"/>
              </a:rPr>
              <a:t>asure</a:t>
            </a:r>
            <a:endParaRPr lang="en-US" sz="3600" b="1" dirty="0">
              <a:solidFill>
                <a:srgbClr val="FF0000"/>
              </a:solidFill>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fr-FR" sz="3600" b="1" dirty="0">
                <a:solidFill>
                  <a:srgbClr val="FF0000"/>
                </a:solidFill>
                <a:effectLst/>
                <a:latin typeface="Arial Rounded MT Bold" panose="020F0704030504030204" pitchFamily="34" charset="77"/>
                <a:ea typeface="Times New Roman" panose="02020603050405020304" pitchFamily="18" charset="0"/>
              </a:rPr>
              <a:t>m-</a:t>
            </a:r>
            <a:r>
              <a:rPr lang="fr-FR" sz="3600" b="1" dirty="0" err="1">
                <a:solidFill>
                  <a:srgbClr val="FF0000"/>
                </a:solidFill>
                <a:effectLst/>
                <a:latin typeface="Arial Rounded MT Bold" panose="020F0704030504030204" pitchFamily="34" charset="77"/>
                <a:ea typeface="Times New Roman" panose="02020603050405020304" pitchFamily="18" charset="0"/>
              </a:rPr>
              <a:t>pa</a:t>
            </a:r>
            <a:r>
              <a:rPr lang="fr-FR" sz="3600" b="1" dirty="0">
                <a:solidFill>
                  <a:srgbClr val="FF0000"/>
                </a:solidFill>
                <a:effectLst/>
                <a:latin typeface="Arial Rounded MT Bold" panose="020F0704030504030204" pitchFamily="34" charset="77"/>
                <a:ea typeface="Times New Roman" panose="02020603050405020304" pitchFamily="18" charset="0"/>
              </a:rPr>
              <a:t> </a:t>
            </a:r>
            <a:r>
              <a:rPr lang="fr-FR" sz="3600" b="1" dirty="0" err="1">
                <a:solidFill>
                  <a:srgbClr val="FF0000"/>
                </a:solidFill>
                <a:effectLst/>
                <a:latin typeface="Arial Rounded MT Bold" panose="020F0704030504030204" pitchFamily="34" charset="77"/>
                <a:ea typeface="Times New Roman" panose="02020603050405020304" pitchFamily="18" charset="0"/>
              </a:rPr>
              <a:t>pè</a:t>
            </a:r>
            <a:r>
              <a:rPr lang="fr-FR" sz="3600" b="1" dirty="0">
                <a:solidFill>
                  <a:srgbClr val="FF0000"/>
                </a:solidFill>
                <a:effectLst/>
                <a:latin typeface="Arial Rounded MT Bold" panose="020F0704030504030204" pitchFamily="34" charset="77"/>
                <a:ea typeface="Times New Roman" panose="02020603050405020304" pitchFamily="18" charset="0"/>
              </a:rPr>
              <a:t> sa </a:t>
            </a:r>
            <a:r>
              <a:rPr lang="fr-FR" sz="3600" b="1" dirty="0" err="1">
                <a:solidFill>
                  <a:srgbClr val="FF0000"/>
                </a:solidFill>
                <a:effectLst/>
                <a:latin typeface="Arial Rounded MT Bold" panose="020F0704030504030204" pitchFamily="34" charset="77"/>
                <a:ea typeface="Times New Roman" panose="02020603050405020304" pitchFamily="18" charset="0"/>
              </a:rPr>
              <a:t>kap</a:t>
            </a:r>
            <a:r>
              <a:rPr lang="fr-FR" sz="3600" b="1" dirty="0">
                <a:solidFill>
                  <a:srgbClr val="FF0000"/>
                </a:solidFill>
                <a:effectLst/>
                <a:latin typeface="Arial Rounded MT Bold" panose="020F0704030504030204" pitchFamily="34" charset="77"/>
                <a:ea typeface="Times New Roman" panose="02020603050405020304" pitchFamily="18" charset="0"/>
              </a:rPr>
              <a:t> rive </a:t>
            </a:r>
            <a:r>
              <a:rPr lang="fr-FR" sz="3600" b="1" dirty="0" err="1">
                <a:solidFill>
                  <a:srgbClr val="FF0000"/>
                </a:solidFill>
                <a:effectLst/>
                <a:latin typeface="Arial Rounded MT Bold" panose="020F0704030504030204" pitchFamily="34" charset="77"/>
                <a:ea typeface="Times New Roman" panose="02020603050405020304" pitchFamily="18" charset="0"/>
              </a:rPr>
              <a:t>demen</a:t>
            </a:r>
            <a:r>
              <a:rPr lang="fr-FR" sz="3600" b="1" dirty="0">
                <a:solidFill>
                  <a:srgbClr val="FF0000"/>
                </a:solidFill>
                <a:effectLst/>
                <a:latin typeface="Arial Rounded MT Bold" panose="020F0704030504030204" pitchFamily="34" charset="77"/>
                <a:ea typeface="Times New Roman" panose="02020603050405020304" pitchFamily="18" charset="0"/>
              </a:rPr>
              <a:t> (2 </a:t>
            </a:r>
            <a:r>
              <a:rPr lang="fr-FR" sz="3600" b="1" dirty="0" err="1">
                <a:solidFill>
                  <a:srgbClr val="FF0000"/>
                </a:solidFill>
                <a:effectLst/>
                <a:latin typeface="Arial Rounded MT Bold" panose="020F0704030504030204" pitchFamily="34" charset="77"/>
                <a:ea typeface="Times New Roman" panose="02020603050405020304" pitchFamily="18" charset="0"/>
              </a:rPr>
              <a:t>foua</a:t>
            </a:r>
            <a:r>
              <a:rPr lang="fr-FR" sz="3600" b="1" dirty="0">
                <a:solidFill>
                  <a:srgbClr val="FF0000"/>
                </a:solidFill>
                <a:effectLst/>
                <a:latin typeface="Arial Rounded MT Bold" panose="020F0704030504030204" pitchFamily="34" charset="77"/>
                <a:ea typeface="Times New Roman" panose="02020603050405020304" pitchFamily="18" charset="0"/>
              </a:rPr>
              <a:t>)</a:t>
            </a:r>
            <a:endParaRPr lang="en-US" sz="3600" b="1" dirty="0">
              <a:solidFill>
                <a:srgbClr val="FF0000"/>
              </a:solidFill>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endParaRPr lang="en-US" sz="1800" b="1" dirty="0">
              <a:effectLst/>
              <a:latin typeface="Abadi MT Condensed Light" panose="020B0306030101010103" pitchFamily="34" charset="77"/>
              <a:ea typeface="Times New Roman" panose="02020603050405020304" pitchFamily="18" charset="0"/>
            </a:endParaRPr>
          </a:p>
        </p:txBody>
      </p:sp>
    </p:spTree>
    <p:extLst>
      <p:ext uri="{BB962C8B-B14F-4D97-AF65-F5344CB8AC3E}">
        <p14:creationId xmlns:p14="http://schemas.microsoft.com/office/powerpoint/2010/main" val="401433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rgbClr val="003300"/>
          </a:solidFill>
        </p:spPr>
        <p:txBody>
          <a:bodyPr wrap="square" rtlCol="0">
            <a:spAutoFit/>
          </a:bodyPr>
          <a:lstStyle/>
          <a:p>
            <a:pPr algn="ctr"/>
            <a:r>
              <a:rPr lang="en-US" sz="4800" b="1" dirty="0">
                <a:solidFill>
                  <a:srgbClr val="CCFF33"/>
                </a:solidFill>
                <a:latin typeface="Arial Rounded MT Bold" pitchFamily="34" charset="0"/>
              </a:rPr>
              <a:t>18 JANVIER 2026</a:t>
            </a:r>
          </a:p>
          <a:p>
            <a:pPr algn="ctr"/>
            <a:r>
              <a:rPr lang="en-US" sz="4800" b="1" dirty="0">
                <a:solidFill>
                  <a:schemeClr val="bg1"/>
                </a:solidFill>
                <a:latin typeface="Arial Rounded MT Bold" pitchFamily="34" charset="0"/>
              </a:rPr>
              <a:t>DEBUT DU SERVICE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fontScale="92500"/>
          </a:bodyPr>
          <a:lstStyle/>
          <a:p>
            <a:pPr marL="0" marR="0" algn="just">
              <a:spcBef>
                <a:spcPts val="1200"/>
              </a:spcBef>
              <a:spcAft>
                <a:spcPts val="0"/>
              </a:spcAft>
            </a:pPr>
            <a:r>
              <a:rPr lang="en-US" sz="4000" b="1" dirty="0">
                <a:solidFill>
                  <a:srgbClr val="000000"/>
                </a:solidFill>
                <a:effectLst/>
                <a:latin typeface="Arial" panose="020B0604020202020204" pitchFamily="34" charset="0"/>
                <a:ea typeface="Times New Roman" panose="02020603050405020304" pitchFamily="18" charset="0"/>
              </a:rPr>
              <a:t>133 </a:t>
            </a:r>
            <a:r>
              <a:rPr lang="en-US" sz="4000" b="1" dirty="0" err="1">
                <a:solidFill>
                  <a:srgbClr val="000000"/>
                </a:solidFill>
                <a:effectLst/>
                <a:latin typeface="Arial" panose="020B0604020202020204" pitchFamily="34" charset="0"/>
                <a:ea typeface="Times New Roman" panose="02020603050405020304" pitchFamily="18" charset="0"/>
              </a:rPr>
              <a:t>Voici</a:t>
            </a:r>
            <a:r>
              <a:rPr lang="en-US" sz="4000" b="1" dirty="0">
                <a:solidFill>
                  <a:srgbClr val="000000"/>
                </a:solidFill>
                <a:effectLst/>
                <a:latin typeface="Arial" panose="020B0604020202020204" pitchFamily="34" charset="0"/>
                <a:ea typeface="Times New Roman" panose="02020603050405020304" pitchFamily="18" charset="0"/>
              </a:rPr>
              <a:t>, oh! </a:t>
            </a:r>
            <a:r>
              <a:rPr lang="en-US" sz="4000" b="1" dirty="0" err="1">
                <a:solidFill>
                  <a:srgbClr val="000000"/>
                </a:solidFill>
                <a:effectLst/>
                <a:latin typeface="Arial" panose="020B0604020202020204" pitchFamily="34" charset="0"/>
                <a:ea typeface="Times New Roman" panose="02020603050405020304" pitchFamily="18" charset="0"/>
              </a:rPr>
              <a:t>qu'il</a:t>
            </a:r>
            <a:r>
              <a:rPr lang="en-US" sz="4000" b="1" dirty="0">
                <a:solidFill>
                  <a:srgbClr val="000000"/>
                </a:solidFill>
                <a:effectLst/>
                <a:latin typeface="Arial" panose="020B0604020202020204" pitchFamily="34" charset="0"/>
                <a:ea typeface="Times New Roman" panose="02020603050405020304" pitchFamily="18" charset="0"/>
              </a:rPr>
              <a:t> </a:t>
            </a:r>
            <a:r>
              <a:rPr lang="en-US" sz="4000" b="1" dirty="0" err="1">
                <a:solidFill>
                  <a:srgbClr val="000000"/>
                </a:solidFill>
                <a:effectLst/>
                <a:latin typeface="Arial" panose="020B0604020202020204" pitchFamily="34" charset="0"/>
                <a:ea typeface="Times New Roman" panose="02020603050405020304" pitchFamily="18" charset="0"/>
              </a:rPr>
              <a:t>est</a:t>
            </a:r>
            <a:r>
              <a:rPr lang="en-US" sz="4000" b="1" dirty="0">
                <a:solidFill>
                  <a:srgbClr val="000000"/>
                </a:solidFill>
                <a:effectLst/>
                <a:latin typeface="Arial" panose="020B0604020202020204" pitchFamily="34" charset="0"/>
                <a:ea typeface="Times New Roman" panose="02020603050405020304" pitchFamily="18" charset="0"/>
              </a:rPr>
              <a:t> </a:t>
            </a:r>
            <a:r>
              <a:rPr lang="en-US" sz="4000" b="1" dirty="0" err="1">
                <a:solidFill>
                  <a:srgbClr val="000000"/>
                </a:solidFill>
                <a:effectLst/>
                <a:latin typeface="Arial" panose="020B0604020202020204" pitchFamily="34" charset="0"/>
                <a:ea typeface="Times New Roman" panose="02020603050405020304" pitchFamily="18" charset="0"/>
              </a:rPr>
              <a:t>agréable</a:t>
            </a:r>
            <a:r>
              <a:rPr lang="en-US" sz="4000" b="1" dirty="0">
                <a:solidFill>
                  <a:srgbClr val="000000"/>
                </a:solidFill>
                <a:effectLst/>
                <a:latin typeface="Arial" panose="020B0604020202020204" pitchFamily="34" charset="0"/>
                <a:ea typeface="Times New Roman" panose="02020603050405020304" pitchFamily="18" charset="0"/>
              </a:rPr>
              <a:t>, </a:t>
            </a:r>
            <a:r>
              <a:rPr lang="en-US" sz="4000" b="1" dirty="0" err="1">
                <a:solidFill>
                  <a:srgbClr val="000000"/>
                </a:solidFill>
                <a:effectLst/>
                <a:latin typeface="Arial" panose="020B0604020202020204" pitchFamily="34" charset="0"/>
                <a:ea typeface="Times New Roman" panose="02020603050405020304" pitchFamily="18" charset="0"/>
              </a:rPr>
              <a:t>qu'il</a:t>
            </a:r>
            <a:r>
              <a:rPr lang="en-US" sz="4000" b="1" dirty="0">
                <a:solidFill>
                  <a:srgbClr val="000000"/>
                </a:solidFill>
                <a:effectLst/>
                <a:latin typeface="Arial" panose="020B0604020202020204" pitchFamily="34" charset="0"/>
                <a:ea typeface="Times New Roman" panose="02020603050405020304" pitchFamily="18" charset="0"/>
              </a:rPr>
              <a:t> </a:t>
            </a:r>
            <a:r>
              <a:rPr lang="en-US" sz="4000" b="1" dirty="0" err="1">
                <a:solidFill>
                  <a:srgbClr val="000000"/>
                </a:solidFill>
                <a:effectLst/>
                <a:latin typeface="Arial" panose="020B0604020202020204" pitchFamily="34" charset="0"/>
                <a:ea typeface="Times New Roman" panose="02020603050405020304" pitchFamily="18" charset="0"/>
              </a:rPr>
              <a:t>est</a:t>
            </a:r>
            <a:r>
              <a:rPr lang="en-US" sz="4000" b="1" dirty="0">
                <a:solidFill>
                  <a:srgbClr val="000000"/>
                </a:solidFill>
                <a:effectLst/>
                <a:latin typeface="Arial" panose="020B0604020202020204" pitchFamily="34" charset="0"/>
                <a:ea typeface="Times New Roman" panose="02020603050405020304" pitchFamily="18" charset="0"/>
              </a:rPr>
              <a:t> </a:t>
            </a:r>
            <a:r>
              <a:rPr lang="en-US" sz="4000" b="1" dirty="0" err="1">
                <a:solidFill>
                  <a:srgbClr val="000000"/>
                </a:solidFill>
                <a:effectLst/>
                <a:latin typeface="Arial" panose="020B0604020202020204" pitchFamily="34" charset="0"/>
                <a:ea typeface="Times New Roman" panose="02020603050405020304" pitchFamily="18" charset="0"/>
              </a:rPr>
              <a:t>doux</a:t>
            </a:r>
            <a:r>
              <a:rPr lang="en-US" sz="4000" b="1" dirty="0">
                <a:solidFill>
                  <a:srgbClr val="000000"/>
                </a:solidFill>
                <a:effectLst/>
                <a:latin typeface="Arial" panose="020B0604020202020204" pitchFamily="34" charset="0"/>
                <a:ea typeface="Times New Roman" panose="02020603050405020304" pitchFamily="18" charset="0"/>
              </a:rPr>
              <a:t> Pour des frères de </a:t>
            </a:r>
            <a:r>
              <a:rPr lang="en-US" sz="4000" b="1" dirty="0" err="1">
                <a:solidFill>
                  <a:srgbClr val="000000"/>
                </a:solidFill>
                <a:effectLst/>
                <a:latin typeface="Arial" panose="020B0604020202020204" pitchFamily="34" charset="0"/>
                <a:ea typeface="Times New Roman" panose="02020603050405020304" pitchFamily="18" charset="0"/>
              </a:rPr>
              <a:t>demeurer</a:t>
            </a:r>
            <a:r>
              <a:rPr lang="en-US" sz="4000" b="1" dirty="0">
                <a:solidFill>
                  <a:srgbClr val="000000"/>
                </a:solidFill>
                <a:effectLst/>
                <a:latin typeface="Arial" panose="020B0604020202020204" pitchFamily="34" charset="0"/>
                <a:ea typeface="Times New Roman" panose="02020603050405020304" pitchFamily="18" charset="0"/>
              </a:rPr>
              <a:t> ensemble!</a:t>
            </a:r>
            <a:endParaRPr lang="en-US" sz="4000" b="1" dirty="0">
              <a:effectLst/>
              <a:latin typeface="Times New Roman" panose="02020603050405020304" pitchFamily="18" charset="0"/>
              <a:ea typeface="Times New Roman" panose="02020603050405020304" pitchFamily="18" charset="0"/>
            </a:endParaRPr>
          </a:p>
          <a:p>
            <a:pPr marL="0" marR="0" algn="just">
              <a:spcBef>
                <a:spcPts val="1200"/>
              </a:spcBef>
              <a:spcAft>
                <a:spcPts val="0"/>
              </a:spcAft>
            </a:pPr>
            <a:r>
              <a:rPr lang="en-US" sz="4000" b="1" baseline="30000" dirty="0">
                <a:solidFill>
                  <a:srgbClr val="0000CC"/>
                </a:solidFill>
                <a:effectLst/>
                <a:latin typeface="Arial" panose="020B0604020202020204" pitchFamily="34" charset="0"/>
                <a:ea typeface="Times New Roman" panose="02020603050405020304" pitchFamily="18" charset="0"/>
              </a:rPr>
              <a:t>2 </a:t>
            </a:r>
            <a:r>
              <a:rPr lang="en-US" sz="4000" b="1" dirty="0" err="1">
                <a:solidFill>
                  <a:srgbClr val="0000CC"/>
                </a:solidFill>
                <a:effectLst/>
                <a:latin typeface="Arial" panose="020B0604020202020204" pitchFamily="34" charset="0"/>
                <a:ea typeface="Times New Roman" panose="02020603050405020304" pitchFamily="18" charset="0"/>
              </a:rPr>
              <a:t>C'est</a:t>
            </a:r>
            <a:r>
              <a:rPr lang="en-US" sz="4000" b="1" dirty="0">
                <a:solidFill>
                  <a:srgbClr val="0000CC"/>
                </a:solidFill>
                <a:effectLst/>
                <a:latin typeface="Arial" panose="020B0604020202020204" pitchFamily="34" charset="0"/>
                <a:ea typeface="Times New Roman" panose="02020603050405020304" pitchFamily="18" charset="0"/>
              </a:rPr>
              <a:t> </a:t>
            </a:r>
            <a:r>
              <a:rPr lang="en-US" sz="4000" b="1" dirty="0" err="1">
                <a:solidFill>
                  <a:srgbClr val="0000CC"/>
                </a:solidFill>
                <a:effectLst/>
                <a:latin typeface="Arial" panose="020B0604020202020204" pitchFamily="34" charset="0"/>
                <a:ea typeface="Times New Roman" panose="02020603050405020304" pitchFamily="18" charset="0"/>
              </a:rPr>
              <a:t>comme</a:t>
            </a:r>
            <a:r>
              <a:rPr lang="en-US" sz="4000" b="1" dirty="0">
                <a:solidFill>
                  <a:srgbClr val="0000CC"/>
                </a:solidFill>
                <a:effectLst/>
                <a:latin typeface="Arial" panose="020B0604020202020204" pitchFamily="34" charset="0"/>
                <a:ea typeface="Times New Roman" panose="02020603050405020304" pitchFamily="18" charset="0"/>
              </a:rPr>
              <a:t> </a:t>
            </a:r>
            <a:r>
              <a:rPr lang="en-US" sz="4000" b="1" dirty="0" err="1">
                <a:solidFill>
                  <a:srgbClr val="0000CC"/>
                </a:solidFill>
                <a:effectLst/>
                <a:latin typeface="Arial" panose="020B0604020202020204" pitchFamily="34" charset="0"/>
                <a:ea typeface="Times New Roman" panose="02020603050405020304" pitchFamily="18" charset="0"/>
              </a:rPr>
              <a:t>l'huile</a:t>
            </a:r>
            <a:r>
              <a:rPr lang="en-US" sz="4000" b="1" dirty="0">
                <a:solidFill>
                  <a:srgbClr val="0000CC"/>
                </a:solidFill>
                <a:effectLst/>
                <a:latin typeface="Arial" panose="020B0604020202020204" pitchFamily="34" charset="0"/>
                <a:ea typeface="Times New Roman" panose="02020603050405020304" pitchFamily="18" charset="0"/>
              </a:rPr>
              <a:t> </a:t>
            </a:r>
            <a:r>
              <a:rPr lang="en-US" sz="4000" b="1" dirty="0" err="1">
                <a:solidFill>
                  <a:srgbClr val="0000CC"/>
                </a:solidFill>
                <a:effectLst/>
                <a:latin typeface="Arial" panose="020B0604020202020204" pitchFamily="34" charset="0"/>
                <a:ea typeface="Times New Roman" panose="02020603050405020304" pitchFamily="18" charset="0"/>
              </a:rPr>
              <a:t>précieuse</a:t>
            </a:r>
            <a:r>
              <a:rPr lang="en-US" sz="4000" b="1" dirty="0">
                <a:solidFill>
                  <a:srgbClr val="0000CC"/>
                </a:solidFill>
                <a:effectLst/>
                <a:latin typeface="Arial" panose="020B0604020202020204" pitchFamily="34" charset="0"/>
                <a:ea typeface="Times New Roman" panose="02020603050405020304" pitchFamily="18" charset="0"/>
              </a:rPr>
              <a:t> qui, </a:t>
            </a:r>
            <a:r>
              <a:rPr lang="en-US" sz="4000" b="1" dirty="0" err="1">
                <a:solidFill>
                  <a:srgbClr val="0000CC"/>
                </a:solidFill>
                <a:effectLst/>
                <a:latin typeface="Arial" panose="020B0604020202020204" pitchFamily="34" charset="0"/>
                <a:ea typeface="Times New Roman" panose="02020603050405020304" pitchFamily="18" charset="0"/>
              </a:rPr>
              <a:t>répandue</a:t>
            </a:r>
            <a:r>
              <a:rPr lang="en-US" sz="4000" b="1" dirty="0">
                <a:solidFill>
                  <a:srgbClr val="0000CC"/>
                </a:solidFill>
                <a:effectLst/>
                <a:latin typeface="Arial" panose="020B0604020202020204" pitchFamily="34" charset="0"/>
                <a:ea typeface="Times New Roman" panose="02020603050405020304" pitchFamily="18" charset="0"/>
              </a:rPr>
              <a:t> sur la tête, Descend sur la barbe, sur la barbe </a:t>
            </a:r>
            <a:r>
              <a:rPr lang="en-US" sz="4000" b="1" dirty="0" err="1">
                <a:solidFill>
                  <a:srgbClr val="0000CC"/>
                </a:solidFill>
                <a:effectLst/>
                <a:latin typeface="Arial" panose="020B0604020202020204" pitchFamily="34" charset="0"/>
                <a:ea typeface="Times New Roman" panose="02020603050405020304" pitchFamily="18" charset="0"/>
              </a:rPr>
              <a:t>d'Aaron</a:t>
            </a:r>
            <a:r>
              <a:rPr lang="en-US" sz="4000" b="1" dirty="0">
                <a:solidFill>
                  <a:srgbClr val="0000CC"/>
                </a:solidFill>
                <a:effectLst/>
                <a:latin typeface="Arial" panose="020B0604020202020204" pitchFamily="34" charset="0"/>
                <a:ea typeface="Times New Roman" panose="02020603050405020304" pitchFamily="18" charset="0"/>
              </a:rPr>
              <a:t>, Qui descend sur le bord de </a:t>
            </a:r>
            <a:r>
              <a:rPr lang="en-US" sz="4000" b="1" dirty="0" err="1">
                <a:solidFill>
                  <a:srgbClr val="0000CC"/>
                </a:solidFill>
                <a:effectLst/>
                <a:latin typeface="Arial" panose="020B0604020202020204" pitchFamily="34" charset="0"/>
                <a:ea typeface="Times New Roman" panose="02020603050405020304" pitchFamily="18" charset="0"/>
              </a:rPr>
              <a:t>ses</a:t>
            </a:r>
            <a:r>
              <a:rPr lang="en-US" sz="4000" b="1" dirty="0">
                <a:solidFill>
                  <a:srgbClr val="0000CC"/>
                </a:solidFill>
                <a:effectLst/>
                <a:latin typeface="Arial" panose="020B0604020202020204" pitchFamily="34" charset="0"/>
                <a:ea typeface="Times New Roman" panose="02020603050405020304" pitchFamily="18" charset="0"/>
              </a:rPr>
              <a:t> </a:t>
            </a:r>
            <a:r>
              <a:rPr lang="en-US" sz="4000" b="1" dirty="0" err="1">
                <a:solidFill>
                  <a:srgbClr val="0000CC"/>
                </a:solidFill>
                <a:effectLst/>
                <a:latin typeface="Arial" panose="020B0604020202020204" pitchFamily="34" charset="0"/>
                <a:ea typeface="Times New Roman" panose="02020603050405020304" pitchFamily="18" charset="0"/>
              </a:rPr>
              <a:t>vêtements</a:t>
            </a:r>
            <a:r>
              <a:rPr lang="en-US" sz="4000" b="1" dirty="0">
                <a:solidFill>
                  <a:srgbClr val="0000CC"/>
                </a:solidFill>
                <a:effectLst/>
                <a:latin typeface="Arial" panose="020B0604020202020204" pitchFamily="34" charset="0"/>
                <a:ea typeface="Times New Roman" panose="02020603050405020304" pitchFamily="18" charset="0"/>
              </a:rPr>
              <a:t>.</a:t>
            </a:r>
            <a:endParaRPr lang="en-US" sz="4000" b="1" dirty="0">
              <a:solidFill>
                <a:srgbClr val="0000CC"/>
              </a:solidFill>
              <a:effectLst/>
              <a:latin typeface="Times New Roman" panose="02020603050405020304" pitchFamily="18" charset="0"/>
              <a:ea typeface="Times New Roman" panose="02020603050405020304" pitchFamily="18" charset="0"/>
            </a:endParaRPr>
          </a:p>
          <a:p>
            <a:pPr marL="0" marR="0" algn="just">
              <a:spcBef>
                <a:spcPts val="1200"/>
              </a:spcBef>
              <a:spcAft>
                <a:spcPts val="0"/>
              </a:spcAft>
            </a:pPr>
            <a:r>
              <a:rPr lang="en-US" sz="4000" b="1" baseline="30000" dirty="0">
                <a:solidFill>
                  <a:srgbClr val="000000"/>
                </a:solidFill>
                <a:effectLst/>
                <a:latin typeface="Arial" panose="020B0604020202020204" pitchFamily="34" charset="0"/>
                <a:ea typeface="Times New Roman" panose="02020603050405020304" pitchFamily="18" charset="0"/>
              </a:rPr>
              <a:t>3 </a:t>
            </a:r>
            <a:r>
              <a:rPr lang="en-US" sz="4000" b="1" dirty="0" err="1">
                <a:solidFill>
                  <a:srgbClr val="000000"/>
                </a:solidFill>
                <a:effectLst/>
                <a:latin typeface="Arial" panose="020B0604020202020204" pitchFamily="34" charset="0"/>
                <a:ea typeface="Times New Roman" panose="02020603050405020304" pitchFamily="18" charset="0"/>
              </a:rPr>
              <a:t>C'est</a:t>
            </a:r>
            <a:r>
              <a:rPr lang="en-US" sz="4000" b="1" dirty="0">
                <a:solidFill>
                  <a:srgbClr val="000000"/>
                </a:solidFill>
                <a:effectLst/>
                <a:latin typeface="Arial" panose="020B0604020202020204" pitchFamily="34" charset="0"/>
                <a:ea typeface="Times New Roman" panose="02020603050405020304" pitchFamily="18" charset="0"/>
              </a:rPr>
              <a:t> </a:t>
            </a:r>
            <a:r>
              <a:rPr lang="en-US" sz="4000" b="1" dirty="0" err="1">
                <a:solidFill>
                  <a:srgbClr val="000000"/>
                </a:solidFill>
                <a:effectLst/>
                <a:latin typeface="Arial" panose="020B0604020202020204" pitchFamily="34" charset="0"/>
                <a:ea typeface="Times New Roman" panose="02020603050405020304" pitchFamily="18" charset="0"/>
              </a:rPr>
              <a:t>comme</a:t>
            </a:r>
            <a:r>
              <a:rPr lang="en-US" sz="4000" b="1" dirty="0">
                <a:solidFill>
                  <a:srgbClr val="000000"/>
                </a:solidFill>
                <a:effectLst/>
                <a:latin typeface="Arial" panose="020B0604020202020204" pitchFamily="34" charset="0"/>
                <a:ea typeface="Times New Roman" panose="02020603050405020304" pitchFamily="18" charset="0"/>
              </a:rPr>
              <a:t> la </a:t>
            </a:r>
            <a:r>
              <a:rPr lang="en-US" sz="4000" b="1" dirty="0" err="1">
                <a:solidFill>
                  <a:srgbClr val="000000"/>
                </a:solidFill>
                <a:effectLst/>
                <a:latin typeface="Arial" panose="020B0604020202020204" pitchFamily="34" charset="0"/>
                <a:ea typeface="Times New Roman" panose="02020603050405020304" pitchFamily="18" charset="0"/>
              </a:rPr>
              <a:t>rosée</a:t>
            </a:r>
            <a:r>
              <a:rPr lang="en-US" sz="4000" b="1" dirty="0">
                <a:solidFill>
                  <a:srgbClr val="000000"/>
                </a:solidFill>
                <a:effectLst/>
                <a:latin typeface="Arial" panose="020B0604020202020204" pitchFamily="34" charset="0"/>
                <a:ea typeface="Times New Roman" panose="02020603050405020304" pitchFamily="18" charset="0"/>
              </a:rPr>
              <a:t> de </a:t>
            </a:r>
            <a:r>
              <a:rPr lang="en-US" sz="4000" b="1" dirty="0" err="1">
                <a:solidFill>
                  <a:srgbClr val="000000"/>
                </a:solidFill>
                <a:effectLst/>
                <a:latin typeface="Arial" panose="020B0604020202020204" pitchFamily="34" charset="0"/>
                <a:ea typeface="Times New Roman" panose="02020603050405020304" pitchFamily="18" charset="0"/>
              </a:rPr>
              <a:t>l'Hermon</a:t>
            </a:r>
            <a:r>
              <a:rPr lang="en-US" sz="4000" b="1" dirty="0">
                <a:solidFill>
                  <a:srgbClr val="000000"/>
                </a:solidFill>
                <a:effectLst/>
                <a:latin typeface="Arial" panose="020B0604020202020204" pitchFamily="34" charset="0"/>
                <a:ea typeface="Times New Roman" panose="02020603050405020304" pitchFamily="18" charset="0"/>
              </a:rPr>
              <a:t>, Qui descend sur les </a:t>
            </a:r>
            <a:r>
              <a:rPr lang="en-US" sz="4000" b="1" dirty="0" err="1">
                <a:solidFill>
                  <a:srgbClr val="000000"/>
                </a:solidFill>
                <a:effectLst/>
                <a:latin typeface="Arial" panose="020B0604020202020204" pitchFamily="34" charset="0"/>
                <a:ea typeface="Times New Roman" panose="02020603050405020304" pitchFamily="18" charset="0"/>
              </a:rPr>
              <a:t>montagnes</a:t>
            </a:r>
            <a:r>
              <a:rPr lang="en-US" sz="4000" b="1" dirty="0">
                <a:solidFill>
                  <a:srgbClr val="000000"/>
                </a:solidFill>
                <a:effectLst/>
                <a:latin typeface="Arial" panose="020B0604020202020204" pitchFamily="34" charset="0"/>
                <a:ea typeface="Times New Roman" panose="02020603050405020304" pitchFamily="18" charset="0"/>
              </a:rPr>
              <a:t> de Sion; Car </a:t>
            </a:r>
            <a:r>
              <a:rPr lang="en-US" sz="4000" b="1" dirty="0" err="1">
                <a:solidFill>
                  <a:srgbClr val="000000"/>
                </a:solidFill>
                <a:effectLst/>
                <a:latin typeface="Arial" panose="020B0604020202020204" pitchFamily="34" charset="0"/>
                <a:ea typeface="Times New Roman" panose="02020603050405020304" pitchFamily="18" charset="0"/>
              </a:rPr>
              <a:t>c'est</a:t>
            </a:r>
            <a:r>
              <a:rPr lang="en-US" sz="4000" b="1" dirty="0">
                <a:solidFill>
                  <a:srgbClr val="000000"/>
                </a:solidFill>
                <a:effectLst/>
                <a:latin typeface="Arial" panose="020B0604020202020204" pitchFamily="34" charset="0"/>
                <a:ea typeface="Times New Roman" panose="02020603050405020304" pitchFamily="18" charset="0"/>
              </a:rPr>
              <a:t> </a:t>
            </a:r>
            <a:r>
              <a:rPr lang="en-US" sz="4000" b="1" dirty="0" err="1">
                <a:solidFill>
                  <a:srgbClr val="000000"/>
                </a:solidFill>
                <a:effectLst/>
                <a:latin typeface="Arial" panose="020B0604020202020204" pitchFamily="34" charset="0"/>
                <a:ea typeface="Times New Roman" panose="02020603050405020304" pitchFamily="18" charset="0"/>
              </a:rPr>
              <a:t>là</a:t>
            </a:r>
            <a:r>
              <a:rPr lang="en-US" sz="4000" b="1" dirty="0">
                <a:solidFill>
                  <a:srgbClr val="000000"/>
                </a:solidFill>
                <a:effectLst/>
                <a:latin typeface="Arial" panose="020B0604020202020204" pitchFamily="34" charset="0"/>
                <a:ea typeface="Times New Roman" panose="02020603050405020304" pitchFamily="18" charset="0"/>
              </a:rPr>
              <a:t> que </a:t>
            </a:r>
            <a:r>
              <a:rPr lang="en-US" sz="4000" b="1" dirty="0" err="1">
                <a:solidFill>
                  <a:srgbClr val="000000"/>
                </a:solidFill>
                <a:effectLst/>
                <a:latin typeface="Arial" panose="020B0604020202020204" pitchFamily="34" charset="0"/>
                <a:ea typeface="Times New Roman" panose="02020603050405020304" pitchFamily="18" charset="0"/>
              </a:rPr>
              <a:t>l'Éternel</a:t>
            </a:r>
            <a:r>
              <a:rPr lang="en-US" sz="4000" b="1" dirty="0">
                <a:solidFill>
                  <a:srgbClr val="000000"/>
                </a:solidFill>
                <a:effectLst/>
                <a:latin typeface="Arial" panose="020B0604020202020204" pitchFamily="34" charset="0"/>
                <a:ea typeface="Times New Roman" panose="02020603050405020304" pitchFamily="18" charset="0"/>
              </a:rPr>
              <a:t> </a:t>
            </a:r>
            <a:r>
              <a:rPr lang="en-US" sz="4000" b="1" dirty="0" err="1">
                <a:solidFill>
                  <a:srgbClr val="000000"/>
                </a:solidFill>
                <a:effectLst/>
                <a:latin typeface="Arial" panose="020B0604020202020204" pitchFamily="34" charset="0"/>
                <a:ea typeface="Times New Roman" panose="02020603050405020304" pitchFamily="18" charset="0"/>
              </a:rPr>
              <a:t>envoie</a:t>
            </a:r>
            <a:r>
              <a:rPr lang="en-US" sz="4000" b="1" dirty="0">
                <a:solidFill>
                  <a:srgbClr val="000000"/>
                </a:solidFill>
                <a:effectLst/>
                <a:latin typeface="Arial" panose="020B0604020202020204" pitchFamily="34" charset="0"/>
                <a:ea typeface="Times New Roman" panose="02020603050405020304" pitchFamily="18" charset="0"/>
              </a:rPr>
              <a:t> la </a:t>
            </a:r>
            <a:r>
              <a:rPr lang="en-US" sz="4000" b="1" dirty="0" err="1">
                <a:solidFill>
                  <a:srgbClr val="000000"/>
                </a:solidFill>
                <a:effectLst/>
                <a:latin typeface="Arial" panose="020B0604020202020204" pitchFamily="34" charset="0"/>
                <a:ea typeface="Times New Roman" panose="02020603050405020304" pitchFamily="18" charset="0"/>
              </a:rPr>
              <a:t>bénédiction</a:t>
            </a:r>
            <a:r>
              <a:rPr lang="en-US" sz="4000" b="1" dirty="0">
                <a:solidFill>
                  <a:srgbClr val="000000"/>
                </a:solidFill>
                <a:effectLst/>
                <a:latin typeface="Arial" panose="020B0604020202020204" pitchFamily="34" charset="0"/>
                <a:ea typeface="Times New Roman" panose="02020603050405020304" pitchFamily="18" charset="0"/>
              </a:rPr>
              <a:t>, La vie, pour </a:t>
            </a:r>
            <a:r>
              <a:rPr lang="en-US" sz="4000" b="1" dirty="0" err="1">
                <a:solidFill>
                  <a:srgbClr val="000000"/>
                </a:solidFill>
                <a:effectLst/>
                <a:latin typeface="Arial" panose="020B0604020202020204" pitchFamily="34" charset="0"/>
                <a:ea typeface="Times New Roman" panose="02020603050405020304" pitchFamily="18" charset="0"/>
              </a:rPr>
              <a:t>l'éternité</a:t>
            </a:r>
            <a:r>
              <a:rPr lang="en-US" sz="4000" b="1" dirty="0">
                <a:solidFill>
                  <a:srgbClr val="000000"/>
                </a:solidFill>
                <a:effectLst/>
                <a:latin typeface="Arial" panose="020B0604020202020204" pitchFamily="34" charset="0"/>
                <a:ea typeface="Times New Roman" panose="02020603050405020304" pitchFamily="18" charset="0"/>
              </a:rPr>
              <a:t>.</a:t>
            </a:r>
            <a:endParaRPr lang="en-US" sz="4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marL="0" marR="0" indent="0" algn="ctr">
              <a:spcBef>
                <a:spcPts val="0"/>
              </a:spcBef>
              <a:spcAft>
                <a:spcPts val="0"/>
              </a:spcAft>
              <a:buNone/>
            </a:pPr>
            <a:r>
              <a:rPr lang="en-US" sz="3600" b="1" dirty="0">
                <a:solidFill>
                  <a:srgbClr val="0000CC"/>
                </a:solidFill>
                <a:effectLst/>
                <a:latin typeface="Arial" panose="020B0604020202020204" pitchFamily="34" charset="0"/>
                <a:ea typeface="Times New Roman" panose="02020603050405020304" pitchFamily="18" charset="0"/>
              </a:rPr>
              <a:t>44 </a:t>
            </a:r>
            <a:r>
              <a:rPr lang="en-US" sz="3600" b="1" dirty="0" err="1">
                <a:solidFill>
                  <a:srgbClr val="0000CC"/>
                </a:solidFill>
                <a:effectLst/>
                <a:latin typeface="Arial" panose="020B0604020202020204" pitchFamily="34" charset="0"/>
                <a:ea typeface="Times New Roman" panose="02020603050405020304" pitchFamily="18" charset="0"/>
              </a:rPr>
              <a:t>Mélodies</a:t>
            </a:r>
            <a:r>
              <a:rPr lang="en-US" sz="3600" b="1" dirty="0">
                <a:solidFill>
                  <a:srgbClr val="0000CC"/>
                </a:solidFill>
                <a:effectLst/>
                <a:latin typeface="Arial" panose="020B0604020202020204" pitchFamily="34" charset="0"/>
                <a:ea typeface="Times New Roman" panose="02020603050405020304" pitchFamily="18" charset="0"/>
              </a:rPr>
              <a:t> </a:t>
            </a:r>
            <a:r>
              <a:rPr lang="en-US" sz="3600" b="1" dirty="0" err="1">
                <a:solidFill>
                  <a:srgbClr val="0000CC"/>
                </a:solidFill>
                <a:effectLst/>
                <a:latin typeface="Arial" panose="020B0604020202020204" pitchFamily="34" charset="0"/>
                <a:ea typeface="Times New Roman" panose="02020603050405020304" pitchFamily="18" charset="0"/>
              </a:rPr>
              <a:t>Joyeuses</a:t>
            </a:r>
            <a:r>
              <a:rPr lang="en-US" sz="3600" b="1" dirty="0">
                <a:solidFill>
                  <a:srgbClr val="0000CC"/>
                </a:solidFill>
                <a:effectLst/>
                <a:latin typeface="Arial" panose="020B0604020202020204" pitchFamily="34" charset="0"/>
                <a:ea typeface="Times New Roman" panose="02020603050405020304" pitchFamily="18" charset="0"/>
              </a:rPr>
              <a:t> </a:t>
            </a:r>
            <a:r>
              <a:rPr lang="en-US" sz="3600" b="1" dirty="0" err="1">
                <a:solidFill>
                  <a:srgbClr val="0000CC"/>
                </a:solidFill>
                <a:effectLst/>
                <a:latin typeface="Arial" panose="020B0604020202020204" pitchFamily="34" charset="0"/>
                <a:ea typeface="Times New Roman" panose="02020603050405020304" pitchFamily="18" charset="0"/>
              </a:rPr>
              <a:t>Français</a:t>
            </a:r>
            <a:r>
              <a:rPr lang="en-US" sz="3600" b="1" dirty="0">
                <a:solidFill>
                  <a:srgbClr val="0000CC"/>
                </a:solidFill>
                <a:effectLst/>
                <a:latin typeface="Arial" panose="020B0604020202020204" pitchFamily="34" charset="0"/>
                <a:ea typeface="Times New Roman" panose="02020603050405020304" pitchFamily="18" charset="0"/>
              </a:rPr>
              <a:t> </a:t>
            </a:r>
            <a:br>
              <a:rPr lang="en-US" sz="3600" b="1" dirty="0">
                <a:solidFill>
                  <a:srgbClr val="0000CC"/>
                </a:solidFill>
                <a:effectLst/>
                <a:latin typeface="Arial" panose="020B0604020202020204" pitchFamily="34" charset="0"/>
                <a:ea typeface="Times New Roman" panose="02020603050405020304" pitchFamily="18" charset="0"/>
              </a:rPr>
            </a:br>
            <a:r>
              <a:rPr lang="en-US" sz="3600" b="1" dirty="0">
                <a:solidFill>
                  <a:srgbClr val="0000CC"/>
                </a:solidFill>
                <a:effectLst/>
                <a:latin typeface="Arial" panose="020B0604020202020204" pitchFamily="34" charset="0"/>
                <a:ea typeface="Times New Roman" panose="02020603050405020304" pitchFamily="18" charset="0"/>
              </a:rPr>
              <a:t>1.</a:t>
            </a:r>
            <a:br>
              <a:rPr lang="en-US" sz="3600" b="1" dirty="0">
                <a:solidFill>
                  <a:srgbClr val="333333"/>
                </a:solidFill>
                <a:effectLst/>
                <a:latin typeface="Arial" panose="020B0604020202020204" pitchFamily="34" charset="0"/>
                <a:ea typeface="Times New Roman" panose="02020603050405020304" pitchFamily="18" charset="0"/>
              </a:rPr>
            </a:br>
            <a:r>
              <a:rPr lang="en-US" sz="3600" b="1" dirty="0">
                <a:solidFill>
                  <a:srgbClr val="333333"/>
                </a:solidFill>
                <a:effectLst/>
                <a:latin typeface="Arial" panose="020B0604020202020204" pitchFamily="34" charset="0"/>
                <a:ea typeface="Times New Roman" panose="02020603050405020304" pitchFamily="18" charset="0"/>
              </a:rPr>
              <a:t>Dans de verts </a:t>
            </a:r>
            <a:r>
              <a:rPr lang="en-US" sz="3600" b="1" dirty="0" err="1">
                <a:solidFill>
                  <a:srgbClr val="333333"/>
                </a:solidFill>
                <a:effectLst/>
                <a:latin typeface="Arial" panose="020B0604020202020204" pitchFamily="34" charset="0"/>
                <a:ea typeface="Times New Roman" panose="02020603050405020304" pitchFamily="18" charset="0"/>
              </a:rPr>
              <a:t>pâturages</a:t>
            </a:r>
            <a:r>
              <a:rPr lang="en-US" sz="3600" b="1" dirty="0">
                <a:solidFill>
                  <a:srgbClr val="333333"/>
                </a:solidFill>
                <a:latin typeface="Arial" panose="020B0604020202020204" pitchFamily="34" charset="0"/>
                <a:ea typeface="Times New Roman" panose="02020603050405020304" pitchFamily="18" charset="0"/>
              </a:rPr>
              <a:t> </a:t>
            </a:r>
            <a:r>
              <a:rPr lang="en-US" sz="3600" b="1" dirty="0">
                <a:solidFill>
                  <a:srgbClr val="333333"/>
                </a:solidFill>
                <a:effectLst/>
                <a:latin typeface="Arial" panose="020B0604020202020204" pitchFamily="34" charset="0"/>
                <a:ea typeface="Times New Roman" panose="02020603050405020304" pitchFamily="18" charset="0"/>
              </a:rPr>
              <a:t>Et </a:t>
            </a:r>
            <a:r>
              <a:rPr lang="en-US" sz="3600" b="1" dirty="0" err="1">
                <a:solidFill>
                  <a:srgbClr val="333333"/>
                </a:solidFill>
                <a:effectLst/>
                <a:latin typeface="Arial" panose="020B0604020202020204" pitchFamily="34" charset="0"/>
                <a:ea typeface="Times New Roman" panose="02020603050405020304" pitchFamily="18" charset="0"/>
              </a:rPr>
              <a:t>l'ombrages</a:t>
            </a:r>
            <a:r>
              <a:rPr lang="en-US" sz="3600" b="1" dirty="0">
                <a:solidFill>
                  <a:srgbClr val="333333"/>
                </a:solidFill>
                <a:effectLst/>
                <a:latin typeface="Arial" panose="020B0604020202020204" pitchFamily="34" charset="0"/>
                <a:ea typeface="Times New Roman" panose="02020603050405020304" pitchFamily="18" charset="0"/>
              </a:rPr>
              <a:t> </a:t>
            </a:r>
            <a:r>
              <a:rPr lang="en-US" sz="3600" b="1" dirty="0" err="1">
                <a:solidFill>
                  <a:srgbClr val="333333"/>
                </a:solidFill>
                <a:effectLst/>
                <a:latin typeface="Arial" panose="020B0604020202020204" pitchFamily="34" charset="0"/>
                <a:ea typeface="Times New Roman" panose="02020603050405020304" pitchFamily="18" charset="0"/>
              </a:rPr>
              <a:t>doux</a:t>
            </a:r>
            <a:br>
              <a:rPr lang="en-US" sz="3600" b="1" dirty="0">
                <a:solidFill>
                  <a:srgbClr val="333333"/>
                </a:solidFill>
                <a:effectLst/>
                <a:latin typeface="Arial" panose="020B0604020202020204" pitchFamily="34" charset="0"/>
                <a:ea typeface="Times New Roman" panose="02020603050405020304" pitchFamily="18" charset="0"/>
              </a:rPr>
            </a:br>
            <a:r>
              <a:rPr lang="en-US" sz="3600" b="1" dirty="0">
                <a:solidFill>
                  <a:srgbClr val="333333"/>
                </a:solidFill>
                <a:effectLst/>
                <a:latin typeface="Arial" panose="020B0604020202020204" pitchFamily="34" charset="0"/>
                <a:ea typeface="Times New Roman" panose="02020603050405020304" pitchFamily="18" charset="0"/>
              </a:rPr>
              <a:t>Dieu dirige </a:t>
            </a:r>
            <a:r>
              <a:rPr lang="en-US" sz="3600" b="1" dirty="0" err="1">
                <a:solidFill>
                  <a:srgbClr val="333333"/>
                </a:solidFill>
                <a:effectLst/>
                <a:latin typeface="Arial" panose="020B0604020202020204" pitchFamily="34" charset="0"/>
                <a:ea typeface="Times New Roman" panose="02020603050405020304" pitchFamily="18" charset="0"/>
              </a:rPr>
              <a:t>Ses</a:t>
            </a:r>
            <a:r>
              <a:rPr lang="en-US" sz="3600" b="1" dirty="0">
                <a:solidFill>
                  <a:srgbClr val="333333"/>
                </a:solidFill>
                <a:effectLst/>
                <a:latin typeface="Arial" panose="020B0604020202020204" pitchFamily="34" charset="0"/>
                <a:ea typeface="Times New Roman" panose="02020603050405020304" pitchFamily="18" charset="0"/>
              </a:rPr>
              <a:t> </a:t>
            </a:r>
            <a:r>
              <a:rPr lang="en-US" sz="3600" b="1" dirty="0" err="1">
                <a:solidFill>
                  <a:srgbClr val="333333"/>
                </a:solidFill>
                <a:effectLst/>
                <a:latin typeface="Arial" panose="020B0604020202020204" pitchFamily="34" charset="0"/>
                <a:ea typeface="Times New Roman" panose="02020603050405020304" pitchFamily="18" charset="0"/>
              </a:rPr>
              <a:t>chers</a:t>
            </a:r>
            <a:r>
              <a:rPr lang="en-US" sz="3600" b="1" dirty="0">
                <a:solidFill>
                  <a:srgbClr val="333333"/>
                </a:solidFill>
                <a:effectLst/>
                <a:latin typeface="Arial" panose="020B0604020202020204" pitchFamily="34" charset="0"/>
                <a:ea typeface="Times New Roman" panose="02020603050405020304" pitchFamily="18" charset="0"/>
              </a:rPr>
              <a:t> enfants.</a:t>
            </a:r>
            <a:br>
              <a:rPr lang="en-US" sz="3600" b="1" dirty="0">
                <a:solidFill>
                  <a:srgbClr val="333333"/>
                </a:solidFill>
                <a:effectLst/>
                <a:latin typeface="Arial" panose="020B0604020202020204" pitchFamily="34" charset="0"/>
                <a:ea typeface="Times New Roman" panose="02020603050405020304" pitchFamily="18" charset="0"/>
              </a:rPr>
            </a:br>
            <a:r>
              <a:rPr lang="en-US" sz="3600" b="1" dirty="0" err="1">
                <a:solidFill>
                  <a:srgbClr val="333333"/>
                </a:solidFill>
                <a:effectLst/>
                <a:latin typeface="Arial" panose="020B0604020202020204" pitchFamily="34" charset="0"/>
                <a:ea typeface="Times New Roman" panose="02020603050405020304" pitchFamily="18" charset="0"/>
              </a:rPr>
              <a:t>Où</a:t>
            </a:r>
            <a:r>
              <a:rPr lang="en-US" sz="3600" b="1" dirty="0">
                <a:solidFill>
                  <a:srgbClr val="333333"/>
                </a:solidFill>
                <a:effectLst/>
                <a:latin typeface="Arial" panose="020B0604020202020204" pitchFamily="34" charset="0"/>
                <a:ea typeface="Times New Roman" panose="02020603050405020304" pitchFamily="18" charset="0"/>
              </a:rPr>
              <a:t> les </a:t>
            </a:r>
            <a:r>
              <a:rPr lang="en-US" sz="3600" b="1" dirty="0" err="1">
                <a:solidFill>
                  <a:srgbClr val="333333"/>
                </a:solidFill>
                <a:effectLst/>
                <a:latin typeface="Arial" panose="020B0604020202020204" pitchFamily="34" charset="0"/>
                <a:ea typeface="Times New Roman" panose="02020603050405020304" pitchFamily="18" charset="0"/>
              </a:rPr>
              <a:t>eaux</a:t>
            </a:r>
            <a:r>
              <a:rPr lang="en-US" sz="3600" b="1" dirty="0">
                <a:solidFill>
                  <a:srgbClr val="333333"/>
                </a:solidFill>
                <a:effectLst/>
                <a:latin typeface="Arial" panose="020B0604020202020204" pitchFamily="34" charset="0"/>
                <a:ea typeface="Times New Roman" panose="02020603050405020304" pitchFamily="18" charset="0"/>
              </a:rPr>
              <a:t> </a:t>
            </a:r>
            <a:r>
              <a:rPr lang="en-US" sz="3600" b="1" dirty="0" err="1">
                <a:solidFill>
                  <a:srgbClr val="333333"/>
                </a:solidFill>
                <a:effectLst/>
                <a:latin typeface="Arial" panose="020B0604020202020204" pitchFamily="34" charset="0"/>
                <a:ea typeface="Times New Roman" panose="02020603050405020304" pitchFamily="18" charset="0"/>
              </a:rPr>
              <a:t>paisibles</a:t>
            </a:r>
            <a:r>
              <a:rPr lang="en-US" sz="3600" b="1" dirty="0">
                <a:solidFill>
                  <a:srgbClr val="333333"/>
                </a:solidFill>
                <a:latin typeface="Arial" panose="020B0604020202020204" pitchFamily="34" charset="0"/>
                <a:ea typeface="Times New Roman" panose="02020603050405020304" pitchFamily="18" charset="0"/>
              </a:rPr>
              <a:t> </a:t>
            </a:r>
            <a:r>
              <a:rPr lang="en-US" sz="3600" b="1" dirty="0" err="1">
                <a:solidFill>
                  <a:srgbClr val="333333"/>
                </a:solidFill>
                <a:effectLst/>
                <a:latin typeface="Arial" panose="020B0604020202020204" pitchFamily="34" charset="0"/>
                <a:ea typeface="Times New Roman" panose="02020603050405020304" pitchFamily="18" charset="0"/>
              </a:rPr>
              <a:t>Rafraîchissent</a:t>
            </a:r>
            <a:r>
              <a:rPr lang="en-US" sz="3600" b="1" dirty="0">
                <a:solidFill>
                  <a:srgbClr val="333333"/>
                </a:solidFill>
                <a:effectLst/>
                <a:latin typeface="Arial" panose="020B0604020202020204" pitchFamily="34" charset="0"/>
                <a:ea typeface="Times New Roman" panose="02020603050405020304" pitchFamily="18" charset="0"/>
              </a:rPr>
              <a:t> </a:t>
            </a:r>
            <a:r>
              <a:rPr lang="en-US" sz="3600" b="1" dirty="0" err="1">
                <a:solidFill>
                  <a:srgbClr val="333333"/>
                </a:solidFill>
                <a:effectLst/>
                <a:latin typeface="Arial" panose="020B0604020202020204" pitchFamily="34" charset="0"/>
                <a:ea typeface="Times New Roman" panose="02020603050405020304" pitchFamily="18" charset="0"/>
              </a:rPr>
              <a:t>partout</a:t>
            </a:r>
            <a:br>
              <a:rPr lang="en-US" sz="3600" b="1" dirty="0">
                <a:solidFill>
                  <a:srgbClr val="333333"/>
                </a:solidFill>
                <a:effectLst/>
                <a:latin typeface="Arial" panose="020B0604020202020204" pitchFamily="34" charset="0"/>
                <a:ea typeface="Times New Roman" panose="02020603050405020304" pitchFamily="18" charset="0"/>
              </a:rPr>
            </a:br>
            <a:r>
              <a:rPr lang="en-US" sz="3600" b="1" dirty="0">
                <a:solidFill>
                  <a:srgbClr val="333333"/>
                </a:solidFill>
                <a:effectLst/>
                <a:latin typeface="Arial" panose="020B0604020202020204" pitchFamily="34" charset="0"/>
                <a:ea typeface="Times New Roman" panose="02020603050405020304" pitchFamily="18" charset="0"/>
              </a:rPr>
              <a:t>Dieu dirige </a:t>
            </a:r>
            <a:r>
              <a:rPr lang="en-US" sz="3600" b="1" dirty="0" err="1">
                <a:solidFill>
                  <a:srgbClr val="333333"/>
                </a:solidFill>
                <a:effectLst/>
                <a:latin typeface="Arial" panose="020B0604020202020204" pitchFamily="34" charset="0"/>
                <a:ea typeface="Times New Roman" panose="02020603050405020304" pitchFamily="18" charset="0"/>
              </a:rPr>
              <a:t>Ses</a:t>
            </a:r>
            <a:r>
              <a:rPr lang="en-US" sz="3600" b="1" dirty="0">
                <a:solidFill>
                  <a:srgbClr val="333333"/>
                </a:solidFill>
                <a:effectLst/>
                <a:latin typeface="Arial" panose="020B0604020202020204" pitchFamily="34" charset="0"/>
                <a:ea typeface="Times New Roman" panose="02020603050405020304" pitchFamily="18" charset="0"/>
              </a:rPr>
              <a:t> </a:t>
            </a:r>
            <a:r>
              <a:rPr lang="en-US" sz="3600" b="1" dirty="0" err="1">
                <a:solidFill>
                  <a:srgbClr val="333333"/>
                </a:solidFill>
                <a:effectLst/>
                <a:latin typeface="Arial" panose="020B0604020202020204" pitchFamily="34" charset="0"/>
                <a:ea typeface="Times New Roman" panose="02020603050405020304" pitchFamily="18" charset="0"/>
              </a:rPr>
              <a:t>chers</a:t>
            </a:r>
            <a:r>
              <a:rPr lang="en-US" sz="3600" b="1" dirty="0">
                <a:solidFill>
                  <a:srgbClr val="333333"/>
                </a:solidFill>
                <a:effectLst/>
                <a:latin typeface="Arial" panose="020B0604020202020204" pitchFamily="34" charset="0"/>
                <a:ea typeface="Times New Roman" panose="02020603050405020304" pitchFamily="18" charset="0"/>
              </a:rPr>
              <a:t> enfants.</a:t>
            </a:r>
            <a:br>
              <a:rPr lang="en-US" sz="3600" b="1" dirty="0">
                <a:solidFill>
                  <a:srgbClr val="333333"/>
                </a:solidFill>
                <a:effectLst/>
                <a:latin typeface="Arial" panose="020B0604020202020204" pitchFamily="34" charset="0"/>
                <a:ea typeface="Times New Roman" panose="02020603050405020304" pitchFamily="18" charset="0"/>
              </a:rPr>
            </a:br>
            <a:r>
              <a:rPr lang="en-US" sz="3600" b="1" dirty="0">
                <a:solidFill>
                  <a:srgbClr val="0000CC"/>
                </a:solidFill>
                <a:effectLst/>
                <a:latin typeface="Arial" panose="020B0604020202020204" pitchFamily="34" charset="0"/>
                <a:ea typeface="Times New Roman" panose="02020603050405020304" pitchFamily="18" charset="0"/>
              </a:rPr>
              <a:t>Refrain</a:t>
            </a:r>
            <a:br>
              <a:rPr lang="en-US" sz="3600" b="1" dirty="0">
                <a:solidFill>
                  <a:srgbClr val="333333"/>
                </a:solidFill>
                <a:effectLst/>
                <a:latin typeface="Arial" panose="020B0604020202020204" pitchFamily="34" charset="0"/>
                <a:ea typeface="Times New Roman" panose="02020603050405020304" pitchFamily="18" charset="0"/>
              </a:rPr>
            </a:br>
            <a:r>
              <a:rPr lang="en-US" sz="3600" b="1" dirty="0" err="1">
                <a:solidFill>
                  <a:srgbClr val="C00000"/>
                </a:solidFill>
                <a:effectLst/>
                <a:latin typeface="Arial" panose="020B0604020202020204" pitchFamily="34" charset="0"/>
                <a:ea typeface="Times New Roman" panose="02020603050405020304" pitchFamily="18" charset="0"/>
              </a:rPr>
              <a:t>Soit</a:t>
            </a:r>
            <a:r>
              <a:rPr lang="en-US" sz="3600" b="1" dirty="0">
                <a:solidFill>
                  <a:srgbClr val="C00000"/>
                </a:solidFill>
                <a:effectLst/>
                <a:latin typeface="Arial" panose="020B0604020202020204" pitchFamily="34" charset="0"/>
                <a:ea typeface="Times New Roman" panose="02020603050405020304" pitchFamily="18" charset="0"/>
              </a:rPr>
              <a:t> un chemin </a:t>
            </a:r>
            <a:r>
              <a:rPr lang="en-US" sz="3600" b="1" dirty="0" err="1">
                <a:solidFill>
                  <a:srgbClr val="C00000"/>
                </a:solidFill>
                <a:effectLst/>
                <a:latin typeface="Arial" panose="020B0604020202020204" pitchFamily="34" charset="0"/>
                <a:ea typeface="Times New Roman" panose="02020603050405020304" pitchFamily="18" charset="0"/>
              </a:rPr>
              <a:t>Sombre</a:t>
            </a:r>
            <a:r>
              <a:rPr lang="en-US" sz="3600" b="1" dirty="0">
                <a:solidFill>
                  <a:srgbClr val="C00000"/>
                </a:solidFill>
                <a:effectLst/>
                <a:latin typeface="Arial" panose="020B0604020202020204" pitchFamily="34" charset="0"/>
                <a:ea typeface="Times New Roman" panose="02020603050405020304" pitchFamily="18" charset="0"/>
              </a:rPr>
              <a:t> et </a:t>
            </a:r>
            <a:r>
              <a:rPr lang="en-US" sz="3600" b="1" dirty="0" err="1">
                <a:solidFill>
                  <a:srgbClr val="C00000"/>
                </a:solidFill>
                <a:effectLst/>
                <a:latin typeface="Arial" panose="020B0604020202020204" pitchFamily="34" charset="0"/>
                <a:ea typeface="Times New Roman" panose="02020603050405020304" pitchFamily="18" charset="0"/>
              </a:rPr>
              <a:t>glissant</a:t>
            </a:r>
            <a:r>
              <a:rPr lang="en-US" sz="3600" b="1" dirty="0">
                <a:solidFill>
                  <a:srgbClr val="C00000"/>
                </a:solidFill>
                <a:effectLst/>
                <a:latin typeface="Arial" panose="020B0604020202020204" pitchFamily="34" charset="0"/>
                <a:ea typeface="Times New Roman" panose="02020603050405020304" pitchFamily="18" charset="0"/>
              </a:rPr>
              <a:t>;</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err="1">
                <a:solidFill>
                  <a:srgbClr val="C00000"/>
                </a:solidFill>
                <a:effectLst/>
                <a:latin typeface="Arial" panose="020B0604020202020204" pitchFamily="34" charset="0"/>
                <a:ea typeface="Times New Roman" panose="02020603050405020304" pitchFamily="18" charset="0"/>
              </a:rPr>
              <a:t>Soit</a:t>
            </a:r>
            <a:r>
              <a:rPr lang="en-US" sz="3600" b="1" dirty="0">
                <a:solidFill>
                  <a:srgbClr val="C00000"/>
                </a:solidFill>
                <a:effectLst/>
                <a:latin typeface="Arial" panose="020B0604020202020204" pitchFamily="34" charset="0"/>
                <a:ea typeface="Times New Roman" panose="02020603050405020304" pitchFamily="18" charset="0"/>
              </a:rPr>
              <a:t> par la </a:t>
            </a:r>
            <a:r>
              <a:rPr lang="en-US" sz="3600" b="1" dirty="0" err="1">
                <a:solidFill>
                  <a:srgbClr val="C00000"/>
                </a:solidFill>
                <a:effectLst/>
                <a:latin typeface="Arial" panose="020B0604020202020204" pitchFamily="34" charset="0"/>
                <a:ea typeface="Times New Roman" panose="02020603050405020304" pitchFamily="18" charset="0"/>
              </a:rPr>
              <a:t>fournaise</a:t>
            </a:r>
            <a:r>
              <a:rPr lang="en-US" sz="3600" b="1" dirty="0">
                <a:solidFill>
                  <a:srgbClr val="C00000"/>
                </a:solidFill>
                <a:latin typeface="Arial" panose="020B0604020202020204" pitchFamily="34" charset="0"/>
                <a:ea typeface="Times New Roman" panose="02020603050405020304" pitchFamily="18" charset="0"/>
              </a:rPr>
              <a:t> </a:t>
            </a:r>
            <a:r>
              <a:rPr lang="en-US" sz="3600" b="1" dirty="0">
                <a:solidFill>
                  <a:srgbClr val="C00000"/>
                </a:solidFill>
                <a:effectLst/>
                <a:latin typeface="Arial" panose="020B0604020202020204" pitchFamily="34" charset="0"/>
                <a:ea typeface="Times New Roman" panose="02020603050405020304" pitchFamily="18" charset="0"/>
              </a:rPr>
              <a:t>Et </a:t>
            </a:r>
            <a:r>
              <a:rPr lang="en-US" sz="3600" b="1" dirty="0" err="1">
                <a:solidFill>
                  <a:srgbClr val="C00000"/>
                </a:solidFill>
                <a:effectLst/>
                <a:latin typeface="Arial" panose="020B0604020202020204" pitchFamily="34" charset="0"/>
                <a:ea typeface="Times New Roman" panose="02020603050405020304" pitchFamily="18" charset="0"/>
              </a:rPr>
              <a:t>tous</a:t>
            </a:r>
            <a:r>
              <a:rPr lang="en-US" sz="3600" b="1" dirty="0">
                <a:solidFill>
                  <a:srgbClr val="C00000"/>
                </a:solidFill>
                <a:effectLst/>
                <a:latin typeface="Arial" panose="020B0604020202020204" pitchFamily="34" charset="0"/>
                <a:ea typeface="Times New Roman" panose="02020603050405020304" pitchFamily="18" charset="0"/>
              </a:rPr>
              <a:t> par le Sang.</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err="1">
                <a:solidFill>
                  <a:srgbClr val="C00000"/>
                </a:solidFill>
                <a:effectLst/>
                <a:latin typeface="Arial" panose="020B0604020202020204" pitchFamily="34" charset="0"/>
                <a:ea typeface="Times New Roman" panose="02020603050405020304" pitchFamily="18" charset="0"/>
              </a:rPr>
              <a:t>Mais</a:t>
            </a:r>
            <a:r>
              <a:rPr lang="en-US" sz="3600" b="1" dirty="0">
                <a:solidFill>
                  <a:srgbClr val="C00000"/>
                </a:solidFill>
                <a:effectLst/>
                <a:latin typeface="Arial" panose="020B0604020202020204" pitchFamily="34" charset="0"/>
                <a:ea typeface="Times New Roman" panose="02020603050405020304" pitchFamily="18" charset="0"/>
              </a:rPr>
              <a:t> dans </a:t>
            </a:r>
            <a:r>
              <a:rPr lang="en-US" sz="3600" b="1" dirty="0" err="1">
                <a:solidFill>
                  <a:srgbClr val="C00000"/>
                </a:solidFill>
                <a:effectLst/>
                <a:latin typeface="Arial" panose="020B0604020202020204" pitchFamily="34" charset="0"/>
                <a:ea typeface="Times New Roman" panose="02020603050405020304" pitchFamily="18" charset="0"/>
              </a:rPr>
              <a:t>l'affliction</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a:solidFill>
                  <a:srgbClr val="C00000"/>
                </a:solidFill>
                <a:effectLst/>
                <a:latin typeface="Arial" panose="020B0604020202020204" pitchFamily="34" charset="0"/>
                <a:ea typeface="Times New Roman" panose="02020603050405020304" pitchFamily="18" charset="0"/>
              </a:rPr>
              <a:t>Dieu </a:t>
            </a:r>
            <a:r>
              <a:rPr lang="en-US" sz="3600" b="1" dirty="0" err="1">
                <a:solidFill>
                  <a:srgbClr val="C00000"/>
                </a:solidFill>
                <a:effectLst/>
                <a:latin typeface="Arial" panose="020B0604020202020204" pitchFamily="34" charset="0"/>
                <a:ea typeface="Times New Roman" panose="02020603050405020304" pitchFamily="18" charset="0"/>
              </a:rPr>
              <a:t>leur</a:t>
            </a:r>
            <a:r>
              <a:rPr lang="en-US" sz="3600" b="1" dirty="0">
                <a:solidFill>
                  <a:srgbClr val="C00000"/>
                </a:solidFill>
                <a:effectLst/>
                <a:latin typeface="Arial" panose="020B0604020202020204" pitchFamily="34" charset="0"/>
                <a:ea typeface="Times New Roman" panose="02020603050405020304" pitchFamily="18" charset="0"/>
              </a:rPr>
              <a:t> </a:t>
            </a:r>
            <a:r>
              <a:rPr lang="en-US" sz="3600" b="1" dirty="0" err="1">
                <a:solidFill>
                  <a:srgbClr val="C00000"/>
                </a:solidFill>
                <a:effectLst/>
                <a:latin typeface="Arial" panose="020B0604020202020204" pitchFamily="34" charset="0"/>
                <a:ea typeface="Times New Roman" panose="02020603050405020304" pitchFamily="18" charset="0"/>
              </a:rPr>
              <a:t>donne</a:t>
            </a:r>
            <a:r>
              <a:rPr lang="en-US" sz="3600" b="1" dirty="0">
                <a:solidFill>
                  <a:srgbClr val="C00000"/>
                </a:solidFill>
                <a:effectLst/>
                <a:latin typeface="Arial" panose="020B0604020202020204" pitchFamily="34" charset="0"/>
                <a:ea typeface="Times New Roman" panose="02020603050405020304" pitchFamily="18" charset="0"/>
              </a:rPr>
              <a:t> un chant.</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a:solidFill>
                  <a:srgbClr val="C00000"/>
                </a:solidFill>
                <a:effectLst/>
                <a:latin typeface="Arial" panose="020B0604020202020204" pitchFamily="34" charset="0"/>
                <a:ea typeface="Times New Roman" panose="02020603050405020304" pitchFamily="18" charset="0"/>
              </a:rPr>
              <a:t>Son grand amour </a:t>
            </a:r>
            <a:r>
              <a:rPr lang="en-US" sz="3600" b="1" dirty="0" err="1">
                <a:solidFill>
                  <a:srgbClr val="C00000"/>
                </a:solidFill>
                <a:effectLst/>
                <a:latin typeface="Arial" panose="020B0604020202020204" pitchFamily="34" charset="0"/>
                <a:ea typeface="Times New Roman" panose="02020603050405020304" pitchFamily="18" charset="0"/>
              </a:rPr>
              <a:t>Entoure</a:t>
            </a:r>
            <a:r>
              <a:rPr lang="en-US" sz="3600" b="1" dirty="0">
                <a:solidFill>
                  <a:srgbClr val="C00000"/>
                </a:solidFill>
                <a:effectLst/>
                <a:latin typeface="Arial" panose="020B0604020202020204" pitchFamily="34" charset="0"/>
                <a:ea typeface="Times New Roman" panose="02020603050405020304" pitchFamily="18" charset="0"/>
              </a:rPr>
              <a:t> </a:t>
            </a:r>
            <a:r>
              <a:rPr lang="en-US" sz="3600" b="1" dirty="0" err="1">
                <a:solidFill>
                  <a:srgbClr val="C00000"/>
                </a:solidFill>
                <a:effectLst/>
                <a:latin typeface="Arial" panose="020B0604020202020204" pitchFamily="34" charset="0"/>
                <a:ea typeface="Times New Roman" panose="02020603050405020304" pitchFamily="18" charset="0"/>
              </a:rPr>
              <a:t>Ses</a:t>
            </a:r>
            <a:r>
              <a:rPr lang="en-US" sz="3600" b="1" dirty="0">
                <a:solidFill>
                  <a:srgbClr val="C00000"/>
                </a:solidFill>
                <a:effectLst/>
                <a:latin typeface="Arial" panose="020B0604020202020204" pitchFamily="34" charset="0"/>
                <a:ea typeface="Times New Roman" panose="02020603050405020304" pitchFamily="18" charset="0"/>
              </a:rPr>
              <a:t> enfants.</a:t>
            </a:r>
            <a:br>
              <a:rPr lang="en-US" sz="1800" b="1" dirty="0">
                <a:solidFill>
                  <a:srgbClr val="333333"/>
                </a:solidFill>
                <a:effectLst/>
                <a:latin typeface="Arial" panose="020B0604020202020204" pitchFamily="34" charset="0"/>
                <a:ea typeface="Times New Roman" panose="02020603050405020304" pitchFamily="18" charset="0"/>
              </a:rPr>
            </a:br>
            <a:br>
              <a:rPr lang="en-US" sz="1800" b="1" dirty="0">
                <a:solidFill>
                  <a:srgbClr val="333333"/>
                </a:solidFill>
                <a:effectLst/>
                <a:latin typeface="Arial" panose="020B0604020202020204" pitchFamily="34" charset="0"/>
                <a:ea typeface="Times New Roman" panose="02020603050405020304" pitchFamily="18" charset="0"/>
              </a:rPr>
            </a:br>
            <a:endParaRPr lang="en-US"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0" marR="0" indent="0" algn="ctr">
              <a:spcBef>
                <a:spcPts val="0"/>
              </a:spcBef>
              <a:spcAft>
                <a:spcPts val="0"/>
              </a:spcAft>
              <a:buNone/>
            </a:pPr>
            <a:r>
              <a:rPr lang="en-US" sz="1800" b="1" dirty="0">
                <a:solidFill>
                  <a:srgbClr val="333333"/>
                </a:solidFill>
                <a:effectLst/>
                <a:latin typeface="Arial" panose="020B0604020202020204" pitchFamily="34" charset="0"/>
                <a:ea typeface="Times New Roman" panose="02020603050405020304" pitchFamily="18" charset="0"/>
              </a:rPr>
              <a:t>2.</a:t>
            </a:r>
            <a:br>
              <a:rPr lang="en-US" sz="1800" b="1" dirty="0">
                <a:solidFill>
                  <a:srgbClr val="333333"/>
                </a:solidFill>
                <a:effectLst/>
                <a:latin typeface="Arial" panose="020B0604020202020204" pitchFamily="34" charset="0"/>
                <a:ea typeface="Times New Roman" panose="02020603050405020304" pitchFamily="18" charset="0"/>
              </a:rPr>
            </a:br>
            <a:r>
              <a:rPr lang="en-US" sz="4000" b="1" dirty="0" err="1">
                <a:solidFill>
                  <a:srgbClr val="333333"/>
                </a:solidFill>
                <a:effectLst/>
                <a:latin typeface="Arial" panose="020B0604020202020204" pitchFamily="34" charset="0"/>
                <a:ea typeface="Times New Roman" panose="02020603050405020304" pitchFamily="18" charset="0"/>
              </a:rPr>
              <a:t>Parfois</a:t>
            </a:r>
            <a:r>
              <a:rPr lang="en-US" sz="4000" b="1" dirty="0">
                <a:solidFill>
                  <a:srgbClr val="333333"/>
                </a:solidFill>
                <a:effectLst/>
                <a:latin typeface="Arial" panose="020B0604020202020204" pitchFamily="34" charset="0"/>
                <a:ea typeface="Times New Roman" panose="02020603050405020304" pitchFamily="18" charset="0"/>
              </a:rPr>
              <a:t> sur la </a:t>
            </a:r>
            <a:r>
              <a:rPr lang="en-US" sz="4000" b="1" dirty="0" err="1">
                <a:solidFill>
                  <a:srgbClr val="333333"/>
                </a:solidFill>
                <a:effectLst/>
                <a:latin typeface="Arial" panose="020B0604020202020204" pitchFamily="34" charset="0"/>
                <a:ea typeface="Times New Roman" panose="02020603050405020304" pitchFamily="18" charset="0"/>
              </a:rPr>
              <a:t>montagne</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err="1">
                <a:solidFill>
                  <a:srgbClr val="333333"/>
                </a:solidFill>
                <a:effectLst/>
                <a:latin typeface="Arial" panose="020B0604020202020204" pitchFamily="34" charset="0"/>
                <a:ea typeface="Times New Roman" panose="02020603050405020304" pitchFamily="18" charset="0"/>
              </a:rPr>
              <a:t>Où</a:t>
            </a:r>
            <a:r>
              <a:rPr lang="en-US" sz="4000" b="1" dirty="0">
                <a:solidFill>
                  <a:srgbClr val="333333"/>
                </a:solidFill>
                <a:effectLst/>
                <a:latin typeface="Arial" panose="020B0604020202020204" pitchFamily="34" charset="0"/>
                <a:ea typeface="Times New Roman" panose="02020603050405020304" pitchFamily="18" charset="0"/>
              </a:rPr>
              <a:t> le soleil </a:t>
            </a:r>
            <a:r>
              <a:rPr lang="en-US" sz="4000" b="1" dirty="0" err="1">
                <a:solidFill>
                  <a:srgbClr val="333333"/>
                </a:solidFill>
                <a:effectLst/>
                <a:latin typeface="Arial" panose="020B0604020202020204" pitchFamily="34" charset="0"/>
                <a:ea typeface="Times New Roman" panose="02020603050405020304" pitchFamily="18" charset="0"/>
              </a:rPr>
              <a:t>luit</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Dieu dirige </a:t>
            </a:r>
            <a:r>
              <a:rPr lang="en-US" sz="4000" b="1" dirty="0" err="1">
                <a:solidFill>
                  <a:srgbClr val="333333"/>
                </a:solidFill>
                <a:effectLst/>
                <a:latin typeface="Arial" panose="020B0604020202020204" pitchFamily="34" charset="0"/>
                <a:ea typeface="Times New Roman" panose="02020603050405020304" pitchFamily="18" charset="0"/>
              </a:rPr>
              <a:t>Ses</a:t>
            </a:r>
            <a:r>
              <a:rPr lang="en-US" sz="4000" b="1" dirty="0">
                <a:solidFill>
                  <a:srgbClr val="333333"/>
                </a:solidFill>
                <a:effectLst/>
                <a:latin typeface="Arial" panose="020B0604020202020204" pitchFamily="34" charset="0"/>
                <a:ea typeface="Times New Roman" panose="02020603050405020304" pitchFamily="18" charset="0"/>
              </a:rPr>
              <a:t> </a:t>
            </a:r>
            <a:r>
              <a:rPr lang="en-US" sz="4000" b="1" dirty="0" err="1">
                <a:solidFill>
                  <a:srgbClr val="333333"/>
                </a:solidFill>
                <a:effectLst/>
                <a:latin typeface="Arial" panose="020B0604020202020204" pitchFamily="34" charset="0"/>
                <a:ea typeface="Times New Roman" panose="02020603050405020304" pitchFamily="18" charset="0"/>
              </a:rPr>
              <a:t>chers</a:t>
            </a:r>
            <a:r>
              <a:rPr lang="en-US" sz="4000" b="1" dirty="0">
                <a:solidFill>
                  <a:srgbClr val="333333"/>
                </a:solidFill>
                <a:effectLst/>
                <a:latin typeface="Arial" panose="020B0604020202020204" pitchFamily="34" charset="0"/>
                <a:ea typeface="Times New Roman" panose="02020603050405020304" pitchFamily="18" charset="0"/>
              </a:rPr>
              <a:t> enfants.</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err="1">
                <a:solidFill>
                  <a:srgbClr val="333333"/>
                </a:solidFill>
                <a:effectLst/>
                <a:latin typeface="Arial" panose="020B0604020202020204" pitchFamily="34" charset="0"/>
                <a:ea typeface="Times New Roman" panose="02020603050405020304" pitchFamily="18" charset="0"/>
              </a:rPr>
              <a:t>Parfois</a:t>
            </a:r>
            <a:r>
              <a:rPr lang="en-US" sz="4000" b="1" dirty="0">
                <a:solidFill>
                  <a:srgbClr val="333333"/>
                </a:solidFill>
                <a:effectLst/>
                <a:latin typeface="Arial" panose="020B0604020202020204" pitchFamily="34" charset="0"/>
                <a:ea typeface="Times New Roman" panose="02020603050405020304" pitchFamily="18" charset="0"/>
              </a:rPr>
              <a:t> dans la </a:t>
            </a:r>
            <a:r>
              <a:rPr lang="en-US" sz="4000" b="1" dirty="0" err="1">
                <a:solidFill>
                  <a:srgbClr val="333333"/>
                </a:solidFill>
                <a:effectLst/>
                <a:latin typeface="Arial" panose="020B0604020202020204" pitchFamily="34" charset="0"/>
                <a:ea typeface="Times New Roman" panose="02020603050405020304" pitchFamily="18" charset="0"/>
              </a:rPr>
              <a:t>vallée</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A travers la </a:t>
            </a:r>
            <a:r>
              <a:rPr lang="en-US" sz="4000" b="1" dirty="0" err="1">
                <a:solidFill>
                  <a:srgbClr val="333333"/>
                </a:solidFill>
                <a:effectLst/>
                <a:latin typeface="Arial" panose="020B0604020202020204" pitchFamily="34" charset="0"/>
                <a:ea typeface="Times New Roman" panose="02020603050405020304" pitchFamily="18" charset="0"/>
              </a:rPr>
              <a:t>nuit</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Dieu dirige </a:t>
            </a:r>
            <a:r>
              <a:rPr lang="en-US" sz="4000" b="1" dirty="0" err="1">
                <a:solidFill>
                  <a:srgbClr val="333333"/>
                </a:solidFill>
                <a:effectLst/>
                <a:latin typeface="Arial" panose="020B0604020202020204" pitchFamily="34" charset="0"/>
                <a:ea typeface="Times New Roman" panose="02020603050405020304" pitchFamily="18" charset="0"/>
              </a:rPr>
              <a:t>Ses</a:t>
            </a:r>
            <a:r>
              <a:rPr lang="en-US" sz="4000" b="1" dirty="0">
                <a:solidFill>
                  <a:srgbClr val="333333"/>
                </a:solidFill>
                <a:effectLst/>
                <a:latin typeface="Arial" panose="020B0604020202020204" pitchFamily="34" charset="0"/>
                <a:ea typeface="Times New Roman" panose="02020603050405020304" pitchFamily="18" charset="0"/>
              </a:rPr>
              <a:t> </a:t>
            </a:r>
            <a:r>
              <a:rPr lang="en-US" sz="4000" b="1" dirty="0" err="1">
                <a:solidFill>
                  <a:srgbClr val="333333"/>
                </a:solidFill>
                <a:effectLst/>
                <a:latin typeface="Arial" panose="020B0604020202020204" pitchFamily="34" charset="0"/>
                <a:ea typeface="Times New Roman" panose="02020603050405020304" pitchFamily="18" charset="0"/>
              </a:rPr>
              <a:t>chers</a:t>
            </a:r>
            <a:r>
              <a:rPr lang="en-US" sz="4000" b="1" dirty="0">
                <a:solidFill>
                  <a:srgbClr val="333333"/>
                </a:solidFill>
                <a:effectLst/>
                <a:latin typeface="Arial" panose="020B0604020202020204" pitchFamily="34" charset="0"/>
                <a:ea typeface="Times New Roman" panose="02020603050405020304" pitchFamily="18" charset="0"/>
              </a:rPr>
              <a:t> enfants.</a:t>
            </a:r>
            <a:br>
              <a:rPr lang="en-US" sz="3600" b="1" dirty="0">
                <a:solidFill>
                  <a:srgbClr val="333333"/>
                </a:solidFill>
                <a:effectLst/>
                <a:latin typeface="Arial" panose="020B0604020202020204" pitchFamily="34" charset="0"/>
                <a:ea typeface="Times New Roman" panose="02020603050405020304" pitchFamily="18" charset="0"/>
              </a:rPr>
            </a:br>
            <a:r>
              <a:rPr lang="en-US" sz="3200" b="1" dirty="0">
                <a:solidFill>
                  <a:srgbClr val="0000CC"/>
                </a:solidFill>
                <a:effectLst/>
                <a:latin typeface="Arial" panose="020B0604020202020204" pitchFamily="34" charset="0"/>
                <a:ea typeface="Times New Roman" panose="02020603050405020304" pitchFamily="18" charset="0"/>
              </a:rPr>
              <a:t>Refrain</a:t>
            </a:r>
            <a:br>
              <a:rPr lang="en-US" sz="3600" b="1" dirty="0">
                <a:solidFill>
                  <a:srgbClr val="333333"/>
                </a:solidFill>
                <a:effectLst/>
                <a:latin typeface="Arial" panose="020B0604020202020204" pitchFamily="34" charset="0"/>
                <a:ea typeface="Times New Roman" panose="02020603050405020304" pitchFamily="18" charset="0"/>
              </a:rPr>
            </a:br>
            <a:r>
              <a:rPr lang="en-US" sz="3600" b="1" dirty="0" err="1">
                <a:solidFill>
                  <a:srgbClr val="C00000"/>
                </a:solidFill>
                <a:effectLst/>
                <a:latin typeface="Arial" panose="020B0604020202020204" pitchFamily="34" charset="0"/>
                <a:ea typeface="Times New Roman" panose="02020603050405020304" pitchFamily="18" charset="0"/>
              </a:rPr>
              <a:t>Soit</a:t>
            </a:r>
            <a:r>
              <a:rPr lang="en-US" sz="3600" b="1" dirty="0">
                <a:solidFill>
                  <a:srgbClr val="C00000"/>
                </a:solidFill>
                <a:effectLst/>
                <a:latin typeface="Arial" panose="020B0604020202020204" pitchFamily="34" charset="0"/>
                <a:ea typeface="Times New Roman" panose="02020603050405020304" pitchFamily="18" charset="0"/>
              </a:rPr>
              <a:t> un chemin </a:t>
            </a:r>
            <a:r>
              <a:rPr lang="en-US" sz="3600" b="1" dirty="0" err="1">
                <a:solidFill>
                  <a:srgbClr val="C00000"/>
                </a:solidFill>
                <a:effectLst/>
                <a:latin typeface="Arial" panose="020B0604020202020204" pitchFamily="34" charset="0"/>
                <a:ea typeface="Times New Roman" panose="02020603050405020304" pitchFamily="18" charset="0"/>
              </a:rPr>
              <a:t>Sombre</a:t>
            </a:r>
            <a:r>
              <a:rPr lang="en-US" sz="3600" b="1" dirty="0">
                <a:solidFill>
                  <a:srgbClr val="C00000"/>
                </a:solidFill>
                <a:effectLst/>
                <a:latin typeface="Arial" panose="020B0604020202020204" pitchFamily="34" charset="0"/>
                <a:ea typeface="Times New Roman" panose="02020603050405020304" pitchFamily="18" charset="0"/>
              </a:rPr>
              <a:t> et </a:t>
            </a:r>
            <a:r>
              <a:rPr lang="en-US" sz="3600" b="1" dirty="0" err="1">
                <a:solidFill>
                  <a:srgbClr val="C00000"/>
                </a:solidFill>
                <a:effectLst/>
                <a:latin typeface="Arial" panose="020B0604020202020204" pitchFamily="34" charset="0"/>
                <a:ea typeface="Times New Roman" panose="02020603050405020304" pitchFamily="18" charset="0"/>
              </a:rPr>
              <a:t>glissant</a:t>
            </a:r>
            <a:r>
              <a:rPr lang="en-US" sz="3600" b="1" dirty="0">
                <a:solidFill>
                  <a:srgbClr val="C00000"/>
                </a:solidFill>
                <a:effectLst/>
                <a:latin typeface="Arial" panose="020B0604020202020204" pitchFamily="34" charset="0"/>
                <a:ea typeface="Times New Roman" panose="02020603050405020304" pitchFamily="18" charset="0"/>
              </a:rPr>
              <a:t>;</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err="1">
                <a:solidFill>
                  <a:srgbClr val="C00000"/>
                </a:solidFill>
                <a:effectLst/>
                <a:latin typeface="Arial" panose="020B0604020202020204" pitchFamily="34" charset="0"/>
                <a:ea typeface="Times New Roman" panose="02020603050405020304" pitchFamily="18" charset="0"/>
              </a:rPr>
              <a:t>Soit</a:t>
            </a:r>
            <a:r>
              <a:rPr lang="en-US" sz="3600" b="1" dirty="0">
                <a:solidFill>
                  <a:srgbClr val="C00000"/>
                </a:solidFill>
                <a:effectLst/>
                <a:latin typeface="Arial" panose="020B0604020202020204" pitchFamily="34" charset="0"/>
                <a:ea typeface="Times New Roman" panose="02020603050405020304" pitchFamily="18" charset="0"/>
              </a:rPr>
              <a:t> par la </a:t>
            </a:r>
            <a:r>
              <a:rPr lang="en-US" sz="3600" b="1" dirty="0" err="1">
                <a:solidFill>
                  <a:srgbClr val="C00000"/>
                </a:solidFill>
                <a:effectLst/>
                <a:latin typeface="Arial" panose="020B0604020202020204" pitchFamily="34" charset="0"/>
                <a:ea typeface="Times New Roman" panose="02020603050405020304" pitchFamily="18" charset="0"/>
              </a:rPr>
              <a:t>fournaise</a:t>
            </a:r>
            <a:r>
              <a:rPr lang="en-US" sz="3600" b="1" dirty="0">
                <a:solidFill>
                  <a:srgbClr val="C00000"/>
                </a:solidFill>
                <a:latin typeface="Arial" panose="020B0604020202020204" pitchFamily="34" charset="0"/>
                <a:ea typeface="Times New Roman" panose="02020603050405020304" pitchFamily="18" charset="0"/>
              </a:rPr>
              <a:t> </a:t>
            </a:r>
            <a:r>
              <a:rPr lang="en-US" sz="3600" b="1" dirty="0">
                <a:solidFill>
                  <a:srgbClr val="C00000"/>
                </a:solidFill>
                <a:effectLst/>
                <a:latin typeface="Arial" panose="020B0604020202020204" pitchFamily="34" charset="0"/>
                <a:ea typeface="Times New Roman" panose="02020603050405020304" pitchFamily="18" charset="0"/>
              </a:rPr>
              <a:t>Et </a:t>
            </a:r>
            <a:r>
              <a:rPr lang="en-US" sz="3600" b="1" dirty="0" err="1">
                <a:solidFill>
                  <a:srgbClr val="C00000"/>
                </a:solidFill>
                <a:effectLst/>
                <a:latin typeface="Arial" panose="020B0604020202020204" pitchFamily="34" charset="0"/>
                <a:ea typeface="Times New Roman" panose="02020603050405020304" pitchFamily="18" charset="0"/>
              </a:rPr>
              <a:t>tous</a:t>
            </a:r>
            <a:r>
              <a:rPr lang="en-US" sz="3600" b="1" dirty="0">
                <a:solidFill>
                  <a:srgbClr val="C00000"/>
                </a:solidFill>
                <a:effectLst/>
                <a:latin typeface="Arial" panose="020B0604020202020204" pitchFamily="34" charset="0"/>
                <a:ea typeface="Times New Roman" panose="02020603050405020304" pitchFamily="18" charset="0"/>
              </a:rPr>
              <a:t> par le Sang.</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err="1">
                <a:solidFill>
                  <a:srgbClr val="C00000"/>
                </a:solidFill>
                <a:effectLst/>
                <a:latin typeface="Arial" panose="020B0604020202020204" pitchFamily="34" charset="0"/>
                <a:ea typeface="Times New Roman" panose="02020603050405020304" pitchFamily="18" charset="0"/>
              </a:rPr>
              <a:t>Mais</a:t>
            </a:r>
            <a:r>
              <a:rPr lang="en-US" sz="3600" b="1" dirty="0">
                <a:solidFill>
                  <a:srgbClr val="C00000"/>
                </a:solidFill>
                <a:effectLst/>
                <a:latin typeface="Arial" panose="020B0604020202020204" pitchFamily="34" charset="0"/>
                <a:ea typeface="Times New Roman" panose="02020603050405020304" pitchFamily="18" charset="0"/>
              </a:rPr>
              <a:t> dans </a:t>
            </a:r>
            <a:r>
              <a:rPr lang="en-US" sz="3600" b="1" dirty="0" err="1">
                <a:solidFill>
                  <a:srgbClr val="C00000"/>
                </a:solidFill>
                <a:effectLst/>
                <a:latin typeface="Arial" panose="020B0604020202020204" pitchFamily="34" charset="0"/>
                <a:ea typeface="Times New Roman" panose="02020603050405020304" pitchFamily="18" charset="0"/>
              </a:rPr>
              <a:t>l'affliction</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a:solidFill>
                  <a:srgbClr val="C00000"/>
                </a:solidFill>
                <a:effectLst/>
                <a:latin typeface="Arial" panose="020B0604020202020204" pitchFamily="34" charset="0"/>
                <a:ea typeface="Times New Roman" panose="02020603050405020304" pitchFamily="18" charset="0"/>
              </a:rPr>
              <a:t>Dieu </a:t>
            </a:r>
            <a:r>
              <a:rPr lang="en-US" sz="3600" b="1" dirty="0" err="1">
                <a:solidFill>
                  <a:srgbClr val="C00000"/>
                </a:solidFill>
                <a:effectLst/>
                <a:latin typeface="Arial" panose="020B0604020202020204" pitchFamily="34" charset="0"/>
                <a:ea typeface="Times New Roman" panose="02020603050405020304" pitchFamily="18" charset="0"/>
              </a:rPr>
              <a:t>leur</a:t>
            </a:r>
            <a:r>
              <a:rPr lang="en-US" sz="3600" b="1" dirty="0">
                <a:solidFill>
                  <a:srgbClr val="C00000"/>
                </a:solidFill>
                <a:effectLst/>
                <a:latin typeface="Arial" panose="020B0604020202020204" pitchFamily="34" charset="0"/>
                <a:ea typeface="Times New Roman" panose="02020603050405020304" pitchFamily="18" charset="0"/>
              </a:rPr>
              <a:t> </a:t>
            </a:r>
            <a:r>
              <a:rPr lang="en-US" sz="3600" b="1" dirty="0" err="1">
                <a:solidFill>
                  <a:srgbClr val="C00000"/>
                </a:solidFill>
                <a:effectLst/>
                <a:latin typeface="Arial" panose="020B0604020202020204" pitchFamily="34" charset="0"/>
                <a:ea typeface="Times New Roman" panose="02020603050405020304" pitchFamily="18" charset="0"/>
              </a:rPr>
              <a:t>donne</a:t>
            </a:r>
            <a:r>
              <a:rPr lang="en-US" sz="3600" b="1" dirty="0">
                <a:solidFill>
                  <a:srgbClr val="C00000"/>
                </a:solidFill>
                <a:effectLst/>
                <a:latin typeface="Arial" panose="020B0604020202020204" pitchFamily="34" charset="0"/>
                <a:ea typeface="Times New Roman" panose="02020603050405020304" pitchFamily="18" charset="0"/>
              </a:rPr>
              <a:t> un chant.</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a:solidFill>
                  <a:srgbClr val="C00000"/>
                </a:solidFill>
                <a:effectLst/>
                <a:latin typeface="Arial" panose="020B0604020202020204" pitchFamily="34" charset="0"/>
                <a:ea typeface="Times New Roman" panose="02020603050405020304" pitchFamily="18" charset="0"/>
              </a:rPr>
              <a:t>Son grand amour </a:t>
            </a:r>
            <a:r>
              <a:rPr lang="en-US" sz="3600" b="1" dirty="0" err="1">
                <a:solidFill>
                  <a:srgbClr val="C00000"/>
                </a:solidFill>
                <a:effectLst/>
                <a:latin typeface="Arial" panose="020B0604020202020204" pitchFamily="34" charset="0"/>
                <a:ea typeface="Times New Roman" panose="02020603050405020304" pitchFamily="18" charset="0"/>
              </a:rPr>
              <a:t>Entoure</a:t>
            </a:r>
            <a:r>
              <a:rPr lang="en-US" sz="3600" b="1" dirty="0">
                <a:solidFill>
                  <a:srgbClr val="C00000"/>
                </a:solidFill>
                <a:effectLst/>
                <a:latin typeface="Arial" panose="020B0604020202020204" pitchFamily="34" charset="0"/>
                <a:ea typeface="Times New Roman" panose="02020603050405020304" pitchFamily="18" charset="0"/>
              </a:rPr>
              <a:t> </a:t>
            </a:r>
            <a:r>
              <a:rPr lang="en-US" sz="3600" b="1" dirty="0" err="1">
                <a:solidFill>
                  <a:srgbClr val="C00000"/>
                </a:solidFill>
                <a:effectLst/>
                <a:latin typeface="Arial" panose="020B0604020202020204" pitchFamily="34" charset="0"/>
                <a:ea typeface="Times New Roman" panose="02020603050405020304" pitchFamily="18" charset="0"/>
              </a:rPr>
              <a:t>Ses</a:t>
            </a:r>
            <a:r>
              <a:rPr lang="en-US" sz="3600" b="1" dirty="0">
                <a:solidFill>
                  <a:srgbClr val="C00000"/>
                </a:solidFill>
                <a:effectLst/>
                <a:latin typeface="Arial" panose="020B0604020202020204" pitchFamily="34" charset="0"/>
                <a:ea typeface="Times New Roman" panose="02020603050405020304" pitchFamily="18" charset="0"/>
              </a:rPr>
              <a:t> enfants.</a:t>
            </a:r>
            <a:endParaRPr lang="en-US" sz="36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19507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0" marR="0" indent="0" algn="ctr">
              <a:spcBef>
                <a:spcPts val="0"/>
              </a:spcBef>
              <a:spcAft>
                <a:spcPts val="0"/>
              </a:spcAft>
              <a:buNone/>
            </a:pPr>
            <a:r>
              <a:rPr lang="en-US" sz="1800" b="1" dirty="0">
                <a:solidFill>
                  <a:srgbClr val="333333"/>
                </a:solidFill>
                <a:effectLst/>
                <a:latin typeface="Arial" panose="020B0604020202020204" pitchFamily="34" charset="0"/>
                <a:ea typeface="Times New Roman" panose="02020603050405020304" pitchFamily="18" charset="0"/>
              </a:rPr>
              <a:t>3.</a:t>
            </a:r>
            <a:br>
              <a:rPr lang="en-US" sz="18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Et </a:t>
            </a:r>
            <a:r>
              <a:rPr lang="en-US" sz="4000" b="1" dirty="0" err="1">
                <a:solidFill>
                  <a:srgbClr val="333333"/>
                </a:solidFill>
                <a:effectLst/>
                <a:latin typeface="Arial" panose="020B0604020202020204" pitchFamily="34" charset="0"/>
                <a:ea typeface="Times New Roman" panose="02020603050405020304" pitchFamily="18" charset="0"/>
              </a:rPr>
              <a:t>quand</a:t>
            </a:r>
            <a:r>
              <a:rPr lang="en-US" sz="4000" b="1" dirty="0">
                <a:solidFill>
                  <a:srgbClr val="333333"/>
                </a:solidFill>
                <a:effectLst/>
                <a:latin typeface="Arial" panose="020B0604020202020204" pitchFamily="34" charset="0"/>
                <a:ea typeface="Times New Roman" panose="02020603050405020304" pitchFamily="18" charset="0"/>
              </a:rPr>
              <a:t> les </a:t>
            </a:r>
            <a:r>
              <a:rPr lang="en-US" sz="4000" b="1" dirty="0" err="1">
                <a:solidFill>
                  <a:srgbClr val="333333"/>
                </a:solidFill>
                <a:effectLst/>
                <a:latin typeface="Arial" panose="020B0604020202020204" pitchFamily="34" charset="0"/>
                <a:ea typeface="Times New Roman" panose="02020603050405020304" pitchFamily="18" charset="0"/>
              </a:rPr>
              <a:t>assaille</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Le grand </a:t>
            </a:r>
            <a:r>
              <a:rPr lang="en-US" sz="4000" b="1" dirty="0" err="1">
                <a:solidFill>
                  <a:srgbClr val="333333"/>
                </a:solidFill>
                <a:effectLst/>
                <a:latin typeface="Arial" panose="020B0604020202020204" pitchFamily="34" charset="0"/>
                <a:ea typeface="Times New Roman" panose="02020603050405020304" pitchFamily="18" charset="0"/>
              </a:rPr>
              <a:t>tentateur</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Dieu dirige </a:t>
            </a:r>
            <a:r>
              <a:rPr lang="en-US" sz="4000" b="1" dirty="0" err="1">
                <a:solidFill>
                  <a:srgbClr val="333333"/>
                </a:solidFill>
                <a:effectLst/>
                <a:latin typeface="Arial" panose="020B0604020202020204" pitchFamily="34" charset="0"/>
                <a:ea typeface="Times New Roman" panose="02020603050405020304" pitchFamily="18" charset="0"/>
              </a:rPr>
              <a:t>Ses</a:t>
            </a:r>
            <a:r>
              <a:rPr lang="en-US" sz="4000" b="1" dirty="0">
                <a:solidFill>
                  <a:srgbClr val="333333"/>
                </a:solidFill>
                <a:effectLst/>
                <a:latin typeface="Arial" panose="020B0604020202020204" pitchFamily="34" charset="0"/>
                <a:ea typeface="Times New Roman" panose="02020603050405020304" pitchFamily="18" charset="0"/>
              </a:rPr>
              <a:t> </a:t>
            </a:r>
            <a:r>
              <a:rPr lang="en-US" sz="4000" b="1" dirty="0" err="1">
                <a:solidFill>
                  <a:srgbClr val="333333"/>
                </a:solidFill>
                <a:effectLst/>
                <a:latin typeface="Arial" panose="020B0604020202020204" pitchFamily="34" charset="0"/>
                <a:ea typeface="Times New Roman" panose="02020603050405020304" pitchFamily="18" charset="0"/>
              </a:rPr>
              <a:t>chers</a:t>
            </a:r>
            <a:r>
              <a:rPr lang="en-US" sz="4000" b="1" dirty="0">
                <a:solidFill>
                  <a:srgbClr val="333333"/>
                </a:solidFill>
                <a:effectLst/>
                <a:latin typeface="Arial" panose="020B0604020202020204" pitchFamily="34" charset="0"/>
                <a:ea typeface="Times New Roman" panose="02020603050405020304" pitchFamily="18" charset="0"/>
              </a:rPr>
              <a:t> enfants.</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Par Sa grâce </a:t>
            </a:r>
            <a:r>
              <a:rPr lang="en-US" sz="4000" b="1" dirty="0" err="1">
                <a:solidFill>
                  <a:srgbClr val="333333"/>
                </a:solidFill>
                <a:effectLst/>
                <a:latin typeface="Arial" panose="020B0604020202020204" pitchFamily="34" charset="0"/>
                <a:ea typeface="Times New Roman" panose="02020603050405020304" pitchFamily="18" charset="0"/>
              </a:rPr>
              <a:t>toujours</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err="1">
                <a:solidFill>
                  <a:srgbClr val="333333"/>
                </a:solidFill>
                <a:effectLst/>
                <a:latin typeface="Arial" panose="020B0604020202020204" pitchFamily="34" charset="0"/>
                <a:ea typeface="Times New Roman" panose="02020603050405020304" pitchFamily="18" charset="0"/>
              </a:rPr>
              <a:t>Ils</a:t>
            </a:r>
            <a:r>
              <a:rPr lang="en-US" sz="4000" b="1" dirty="0">
                <a:solidFill>
                  <a:srgbClr val="333333"/>
                </a:solidFill>
                <a:effectLst/>
                <a:latin typeface="Arial" panose="020B0604020202020204" pitchFamily="34" charset="0"/>
                <a:ea typeface="Times New Roman" panose="02020603050405020304" pitchFamily="18" charset="0"/>
              </a:rPr>
              <a:t> </a:t>
            </a:r>
            <a:r>
              <a:rPr lang="en-US" sz="4000" b="1" dirty="0" err="1">
                <a:solidFill>
                  <a:srgbClr val="333333"/>
                </a:solidFill>
                <a:effectLst/>
                <a:latin typeface="Arial" panose="020B0604020202020204" pitchFamily="34" charset="0"/>
                <a:ea typeface="Times New Roman" panose="02020603050405020304" pitchFamily="18" charset="0"/>
              </a:rPr>
              <a:t>seront</a:t>
            </a:r>
            <a:r>
              <a:rPr lang="en-US" sz="4000" b="1" dirty="0">
                <a:solidFill>
                  <a:srgbClr val="333333"/>
                </a:solidFill>
                <a:effectLst/>
                <a:latin typeface="Arial" panose="020B0604020202020204" pitchFamily="34" charset="0"/>
                <a:ea typeface="Times New Roman" panose="02020603050405020304" pitchFamily="18" charset="0"/>
              </a:rPr>
              <a:t> </a:t>
            </a:r>
            <a:r>
              <a:rPr lang="en-US" sz="4000" b="1" dirty="0" err="1">
                <a:solidFill>
                  <a:srgbClr val="333333"/>
                </a:solidFill>
                <a:effectLst/>
                <a:latin typeface="Arial" panose="020B0604020202020204" pitchFamily="34" charset="0"/>
                <a:ea typeface="Times New Roman" panose="02020603050405020304" pitchFamily="18" charset="0"/>
              </a:rPr>
              <a:t>vainqueurs</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Dieu dirige </a:t>
            </a:r>
            <a:r>
              <a:rPr lang="en-US" sz="4000" b="1" dirty="0" err="1">
                <a:solidFill>
                  <a:srgbClr val="333333"/>
                </a:solidFill>
                <a:effectLst/>
                <a:latin typeface="Arial" panose="020B0604020202020204" pitchFamily="34" charset="0"/>
                <a:ea typeface="Times New Roman" panose="02020603050405020304" pitchFamily="18" charset="0"/>
              </a:rPr>
              <a:t>Ses</a:t>
            </a:r>
            <a:r>
              <a:rPr lang="en-US" sz="4000" b="1" dirty="0">
                <a:solidFill>
                  <a:srgbClr val="333333"/>
                </a:solidFill>
                <a:effectLst/>
                <a:latin typeface="Arial" panose="020B0604020202020204" pitchFamily="34" charset="0"/>
                <a:ea typeface="Times New Roman" panose="02020603050405020304" pitchFamily="18" charset="0"/>
              </a:rPr>
              <a:t> </a:t>
            </a:r>
            <a:r>
              <a:rPr lang="en-US" sz="4000" b="1" dirty="0" err="1">
                <a:solidFill>
                  <a:srgbClr val="333333"/>
                </a:solidFill>
                <a:effectLst/>
                <a:latin typeface="Arial" panose="020B0604020202020204" pitchFamily="34" charset="0"/>
                <a:ea typeface="Times New Roman" panose="02020603050405020304" pitchFamily="18" charset="0"/>
              </a:rPr>
              <a:t>chers</a:t>
            </a:r>
            <a:r>
              <a:rPr lang="en-US" sz="4000" b="1" dirty="0">
                <a:solidFill>
                  <a:srgbClr val="333333"/>
                </a:solidFill>
                <a:effectLst/>
                <a:latin typeface="Arial" panose="020B0604020202020204" pitchFamily="34" charset="0"/>
                <a:ea typeface="Times New Roman" panose="02020603050405020304" pitchFamily="18" charset="0"/>
              </a:rPr>
              <a:t> enfants.</a:t>
            </a:r>
            <a:br>
              <a:rPr lang="en-US" sz="3600" b="1" dirty="0">
                <a:solidFill>
                  <a:srgbClr val="333333"/>
                </a:solidFill>
                <a:effectLst/>
                <a:latin typeface="Arial" panose="020B0604020202020204" pitchFamily="34" charset="0"/>
                <a:ea typeface="Times New Roman" panose="02020603050405020304" pitchFamily="18" charset="0"/>
              </a:rPr>
            </a:br>
            <a:r>
              <a:rPr lang="en-US" sz="3600" b="1" dirty="0">
                <a:solidFill>
                  <a:srgbClr val="0000CC"/>
                </a:solidFill>
                <a:effectLst/>
                <a:latin typeface="Arial" panose="020B0604020202020204" pitchFamily="34" charset="0"/>
                <a:ea typeface="Times New Roman" panose="02020603050405020304" pitchFamily="18" charset="0"/>
              </a:rPr>
              <a:t>Refrain</a:t>
            </a:r>
            <a:br>
              <a:rPr lang="en-US" sz="3600" b="1" dirty="0">
                <a:solidFill>
                  <a:srgbClr val="333333"/>
                </a:solidFill>
                <a:effectLst/>
                <a:latin typeface="Arial" panose="020B0604020202020204" pitchFamily="34" charset="0"/>
                <a:ea typeface="Times New Roman" panose="02020603050405020304" pitchFamily="18" charset="0"/>
              </a:rPr>
            </a:br>
            <a:r>
              <a:rPr lang="en-US" sz="3600" b="1" dirty="0" err="1">
                <a:solidFill>
                  <a:srgbClr val="C00000"/>
                </a:solidFill>
                <a:effectLst/>
                <a:latin typeface="Arial" panose="020B0604020202020204" pitchFamily="34" charset="0"/>
                <a:ea typeface="Times New Roman" panose="02020603050405020304" pitchFamily="18" charset="0"/>
              </a:rPr>
              <a:t>Soit</a:t>
            </a:r>
            <a:r>
              <a:rPr lang="en-US" sz="3600" b="1" dirty="0">
                <a:solidFill>
                  <a:srgbClr val="C00000"/>
                </a:solidFill>
                <a:effectLst/>
                <a:latin typeface="Arial" panose="020B0604020202020204" pitchFamily="34" charset="0"/>
                <a:ea typeface="Times New Roman" panose="02020603050405020304" pitchFamily="18" charset="0"/>
              </a:rPr>
              <a:t> un chemin </a:t>
            </a:r>
            <a:r>
              <a:rPr lang="en-US" sz="3600" b="1" dirty="0" err="1">
                <a:solidFill>
                  <a:srgbClr val="C00000"/>
                </a:solidFill>
                <a:effectLst/>
                <a:latin typeface="Arial" panose="020B0604020202020204" pitchFamily="34" charset="0"/>
                <a:ea typeface="Times New Roman" panose="02020603050405020304" pitchFamily="18" charset="0"/>
              </a:rPr>
              <a:t>Sombre</a:t>
            </a:r>
            <a:r>
              <a:rPr lang="en-US" sz="3600" b="1" dirty="0">
                <a:solidFill>
                  <a:srgbClr val="C00000"/>
                </a:solidFill>
                <a:effectLst/>
                <a:latin typeface="Arial" panose="020B0604020202020204" pitchFamily="34" charset="0"/>
                <a:ea typeface="Times New Roman" panose="02020603050405020304" pitchFamily="18" charset="0"/>
              </a:rPr>
              <a:t> et </a:t>
            </a:r>
            <a:r>
              <a:rPr lang="en-US" sz="3600" b="1" dirty="0" err="1">
                <a:solidFill>
                  <a:srgbClr val="C00000"/>
                </a:solidFill>
                <a:effectLst/>
                <a:latin typeface="Arial" panose="020B0604020202020204" pitchFamily="34" charset="0"/>
                <a:ea typeface="Times New Roman" panose="02020603050405020304" pitchFamily="18" charset="0"/>
              </a:rPr>
              <a:t>glissant</a:t>
            </a:r>
            <a:r>
              <a:rPr lang="en-US" sz="3600" b="1" dirty="0">
                <a:solidFill>
                  <a:srgbClr val="C00000"/>
                </a:solidFill>
                <a:effectLst/>
                <a:latin typeface="Arial" panose="020B0604020202020204" pitchFamily="34" charset="0"/>
                <a:ea typeface="Times New Roman" panose="02020603050405020304" pitchFamily="18" charset="0"/>
              </a:rPr>
              <a:t>;</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err="1">
                <a:solidFill>
                  <a:srgbClr val="C00000"/>
                </a:solidFill>
                <a:effectLst/>
                <a:latin typeface="Arial" panose="020B0604020202020204" pitchFamily="34" charset="0"/>
                <a:ea typeface="Times New Roman" panose="02020603050405020304" pitchFamily="18" charset="0"/>
              </a:rPr>
              <a:t>Soit</a:t>
            </a:r>
            <a:r>
              <a:rPr lang="en-US" sz="3600" b="1" dirty="0">
                <a:solidFill>
                  <a:srgbClr val="C00000"/>
                </a:solidFill>
                <a:effectLst/>
                <a:latin typeface="Arial" panose="020B0604020202020204" pitchFamily="34" charset="0"/>
                <a:ea typeface="Times New Roman" panose="02020603050405020304" pitchFamily="18" charset="0"/>
              </a:rPr>
              <a:t> par la </a:t>
            </a:r>
            <a:r>
              <a:rPr lang="en-US" sz="3600" b="1" dirty="0" err="1">
                <a:solidFill>
                  <a:srgbClr val="C00000"/>
                </a:solidFill>
                <a:effectLst/>
                <a:latin typeface="Arial" panose="020B0604020202020204" pitchFamily="34" charset="0"/>
                <a:ea typeface="Times New Roman" panose="02020603050405020304" pitchFamily="18" charset="0"/>
              </a:rPr>
              <a:t>fournaise</a:t>
            </a:r>
            <a:r>
              <a:rPr lang="en-US" sz="3600" b="1" dirty="0">
                <a:solidFill>
                  <a:srgbClr val="C00000"/>
                </a:solidFill>
                <a:latin typeface="Arial" panose="020B0604020202020204" pitchFamily="34" charset="0"/>
                <a:ea typeface="Times New Roman" panose="02020603050405020304" pitchFamily="18" charset="0"/>
              </a:rPr>
              <a:t> </a:t>
            </a:r>
            <a:r>
              <a:rPr lang="en-US" sz="3600" b="1" dirty="0">
                <a:solidFill>
                  <a:srgbClr val="C00000"/>
                </a:solidFill>
                <a:effectLst/>
                <a:latin typeface="Arial" panose="020B0604020202020204" pitchFamily="34" charset="0"/>
                <a:ea typeface="Times New Roman" panose="02020603050405020304" pitchFamily="18" charset="0"/>
              </a:rPr>
              <a:t>Et </a:t>
            </a:r>
            <a:r>
              <a:rPr lang="en-US" sz="3600" b="1" dirty="0" err="1">
                <a:solidFill>
                  <a:srgbClr val="C00000"/>
                </a:solidFill>
                <a:effectLst/>
                <a:latin typeface="Arial" panose="020B0604020202020204" pitchFamily="34" charset="0"/>
                <a:ea typeface="Times New Roman" panose="02020603050405020304" pitchFamily="18" charset="0"/>
              </a:rPr>
              <a:t>tous</a:t>
            </a:r>
            <a:r>
              <a:rPr lang="en-US" sz="3600" b="1" dirty="0">
                <a:solidFill>
                  <a:srgbClr val="C00000"/>
                </a:solidFill>
                <a:effectLst/>
                <a:latin typeface="Arial" panose="020B0604020202020204" pitchFamily="34" charset="0"/>
                <a:ea typeface="Times New Roman" panose="02020603050405020304" pitchFamily="18" charset="0"/>
              </a:rPr>
              <a:t> par le Sang.</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err="1">
                <a:solidFill>
                  <a:srgbClr val="C00000"/>
                </a:solidFill>
                <a:effectLst/>
                <a:latin typeface="Arial" panose="020B0604020202020204" pitchFamily="34" charset="0"/>
                <a:ea typeface="Times New Roman" panose="02020603050405020304" pitchFamily="18" charset="0"/>
              </a:rPr>
              <a:t>Mais</a:t>
            </a:r>
            <a:r>
              <a:rPr lang="en-US" sz="3600" b="1" dirty="0">
                <a:solidFill>
                  <a:srgbClr val="C00000"/>
                </a:solidFill>
                <a:effectLst/>
                <a:latin typeface="Arial" panose="020B0604020202020204" pitchFamily="34" charset="0"/>
                <a:ea typeface="Times New Roman" panose="02020603050405020304" pitchFamily="18" charset="0"/>
              </a:rPr>
              <a:t> dans </a:t>
            </a:r>
            <a:r>
              <a:rPr lang="en-US" sz="3600" b="1" dirty="0" err="1">
                <a:solidFill>
                  <a:srgbClr val="C00000"/>
                </a:solidFill>
                <a:effectLst/>
                <a:latin typeface="Arial" panose="020B0604020202020204" pitchFamily="34" charset="0"/>
                <a:ea typeface="Times New Roman" panose="02020603050405020304" pitchFamily="18" charset="0"/>
              </a:rPr>
              <a:t>l'affliction</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a:solidFill>
                  <a:srgbClr val="C00000"/>
                </a:solidFill>
                <a:effectLst/>
                <a:latin typeface="Arial" panose="020B0604020202020204" pitchFamily="34" charset="0"/>
                <a:ea typeface="Times New Roman" panose="02020603050405020304" pitchFamily="18" charset="0"/>
              </a:rPr>
              <a:t>Dieu </a:t>
            </a:r>
            <a:r>
              <a:rPr lang="en-US" sz="3600" b="1" dirty="0" err="1">
                <a:solidFill>
                  <a:srgbClr val="C00000"/>
                </a:solidFill>
                <a:effectLst/>
                <a:latin typeface="Arial" panose="020B0604020202020204" pitchFamily="34" charset="0"/>
                <a:ea typeface="Times New Roman" panose="02020603050405020304" pitchFamily="18" charset="0"/>
              </a:rPr>
              <a:t>leur</a:t>
            </a:r>
            <a:r>
              <a:rPr lang="en-US" sz="3600" b="1" dirty="0">
                <a:solidFill>
                  <a:srgbClr val="C00000"/>
                </a:solidFill>
                <a:effectLst/>
                <a:latin typeface="Arial" panose="020B0604020202020204" pitchFamily="34" charset="0"/>
                <a:ea typeface="Times New Roman" panose="02020603050405020304" pitchFamily="18" charset="0"/>
              </a:rPr>
              <a:t> </a:t>
            </a:r>
            <a:r>
              <a:rPr lang="en-US" sz="3600" b="1" dirty="0" err="1">
                <a:solidFill>
                  <a:srgbClr val="C00000"/>
                </a:solidFill>
                <a:effectLst/>
                <a:latin typeface="Arial" panose="020B0604020202020204" pitchFamily="34" charset="0"/>
                <a:ea typeface="Times New Roman" panose="02020603050405020304" pitchFamily="18" charset="0"/>
              </a:rPr>
              <a:t>donne</a:t>
            </a:r>
            <a:r>
              <a:rPr lang="en-US" sz="3600" b="1" dirty="0">
                <a:solidFill>
                  <a:srgbClr val="C00000"/>
                </a:solidFill>
                <a:effectLst/>
                <a:latin typeface="Arial" panose="020B0604020202020204" pitchFamily="34" charset="0"/>
                <a:ea typeface="Times New Roman" panose="02020603050405020304" pitchFamily="18" charset="0"/>
              </a:rPr>
              <a:t> un chant.</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a:solidFill>
                  <a:srgbClr val="C00000"/>
                </a:solidFill>
                <a:effectLst/>
                <a:latin typeface="Arial" panose="020B0604020202020204" pitchFamily="34" charset="0"/>
                <a:ea typeface="Times New Roman" panose="02020603050405020304" pitchFamily="18" charset="0"/>
              </a:rPr>
              <a:t>Son grand amour </a:t>
            </a:r>
            <a:r>
              <a:rPr lang="en-US" sz="3600" b="1" dirty="0" err="1">
                <a:solidFill>
                  <a:srgbClr val="C00000"/>
                </a:solidFill>
                <a:effectLst/>
                <a:latin typeface="Arial" panose="020B0604020202020204" pitchFamily="34" charset="0"/>
                <a:ea typeface="Times New Roman" panose="02020603050405020304" pitchFamily="18" charset="0"/>
              </a:rPr>
              <a:t>Entoure</a:t>
            </a:r>
            <a:r>
              <a:rPr lang="en-US" sz="3600" b="1" dirty="0">
                <a:solidFill>
                  <a:srgbClr val="C00000"/>
                </a:solidFill>
                <a:effectLst/>
                <a:latin typeface="Arial" panose="020B0604020202020204" pitchFamily="34" charset="0"/>
                <a:ea typeface="Times New Roman" panose="02020603050405020304" pitchFamily="18" charset="0"/>
              </a:rPr>
              <a:t> </a:t>
            </a:r>
            <a:r>
              <a:rPr lang="en-US" sz="3600" b="1" dirty="0" err="1">
                <a:solidFill>
                  <a:srgbClr val="C00000"/>
                </a:solidFill>
                <a:effectLst/>
                <a:latin typeface="Arial" panose="020B0604020202020204" pitchFamily="34" charset="0"/>
                <a:ea typeface="Times New Roman" panose="02020603050405020304" pitchFamily="18" charset="0"/>
              </a:rPr>
              <a:t>Ses</a:t>
            </a:r>
            <a:r>
              <a:rPr lang="en-US" sz="3600" b="1" dirty="0">
                <a:solidFill>
                  <a:srgbClr val="C00000"/>
                </a:solidFill>
                <a:effectLst/>
                <a:latin typeface="Arial" panose="020B0604020202020204" pitchFamily="34" charset="0"/>
                <a:ea typeface="Times New Roman" panose="02020603050405020304" pitchFamily="18" charset="0"/>
              </a:rPr>
              <a:t> enfants</a:t>
            </a:r>
            <a:r>
              <a:rPr lang="en-US" sz="3600" b="1" dirty="0">
                <a:solidFill>
                  <a:srgbClr val="333333"/>
                </a:solidFill>
                <a:effectLst/>
                <a:latin typeface="Arial" panose="020B0604020202020204" pitchFamily="34" charset="0"/>
                <a:ea typeface="Times New Roman" panose="02020603050405020304" pitchFamily="18" charset="0"/>
              </a:rPr>
              <a:t>.</a:t>
            </a:r>
            <a:endParaRPr lang="en-US" sz="36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45086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0" marR="0" indent="0" algn="ctr">
              <a:spcBef>
                <a:spcPts val="0"/>
              </a:spcBef>
              <a:spcAft>
                <a:spcPts val="0"/>
              </a:spcAft>
              <a:buNone/>
            </a:pPr>
            <a:r>
              <a:rPr lang="en-US" sz="1800" b="1" dirty="0">
                <a:solidFill>
                  <a:srgbClr val="333333"/>
                </a:solidFill>
                <a:effectLst/>
                <a:latin typeface="Arial" panose="020B0604020202020204" pitchFamily="34" charset="0"/>
                <a:ea typeface="Times New Roman" panose="02020603050405020304" pitchFamily="18" charset="0"/>
              </a:rPr>
              <a:t>4.</a:t>
            </a:r>
            <a:br>
              <a:rPr lang="en-US" sz="18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Bien loin de la fosse</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Et loin de </a:t>
            </a:r>
            <a:r>
              <a:rPr lang="en-US" sz="4000" b="1" dirty="0" err="1">
                <a:solidFill>
                  <a:srgbClr val="333333"/>
                </a:solidFill>
                <a:effectLst/>
                <a:latin typeface="Arial" panose="020B0604020202020204" pitchFamily="34" charset="0"/>
                <a:ea typeface="Times New Roman" panose="02020603050405020304" pitchFamily="18" charset="0"/>
              </a:rPr>
              <a:t>vils</a:t>
            </a:r>
            <a:r>
              <a:rPr lang="en-US" sz="4000" b="1" dirty="0">
                <a:solidFill>
                  <a:srgbClr val="333333"/>
                </a:solidFill>
                <a:effectLst/>
                <a:latin typeface="Arial" panose="020B0604020202020204" pitchFamily="34" charset="0"/>
                <a:ea typeface="Times New Roman" panose="02020603050405020304" pitchFamily="18" charset="0"/>
              </a:rPr>
              <a:t> </a:t>
            </a:r>
            <a:r>
              <a:rPr lang="en-US" sz="4000" b="1" dirty="0" err="1">
                <a:solidFill>
                  <a:srgbClr val="333333"/>
                </a:solidFill>
                <a:effectLst/>
                <a:latin typeface="Arial" panose="020B0604020202020204" pitchFamily="34" charset="0"/>
                <a:ea typeface="Times New Roman" panose="02020603050405020304" pitchFamily="18" charset="0"/>
              </a:rPr>
              <a:t>péchés</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Dieu dirige </a:t>
            </a:r>
            <a:r>
              <a:rPr lang="en-US" sz="4000" b="1" dirty="0" err="1">
                <a:solidFill>
                  <a:srgbClr val="333333"/>
                </a:solidFill>
                <a:effectLst/>
                <a:latin typeface="Arial" panose="020B0604020202020204" pitchFamily="34" charset="0"/>
                <a:ea typeface="Times New Roman" panose="02020603050405020304" pitchFamily="18" charset="0"/>
              </a:rPr>
              <a:t>Ses</a:t>
            </a:r>
            <a:r>
              <a:rPr lang="en-US" sz="4000" b="1" dirty="0">
                <a:solidFill>
                  <a:srgbClr val="333333"/>
                </a:solidFill>
                <a:effectLst/>
                <a:latin typeface="Arial" panose="020B0604020202020204" pitchFamily="34" charset="0"/>
                <a:ea typeface="Times New Roman" panose="02020603050405020304" pitchFamily="18" charset="0"/>
              </a:rPr>
              <a:t> </a:t>
            </a:r>
            <a:r>
              <a:rPr lang="en-US" sz="4000" b="1" dirty="0" err="1">
                <a:solidFill>
                  <a:srgbClr val="333333"/>
                </a:solidFill>
                <a:effectLst/>
                <a:latin typeface="Arial" panose="020B0604020202020204" pitchFamily="34" charset="0"/>
                <a:ea typeface="Times New Roman" panose="02020603050405020304" pitchFamily="18" charset="0"/>
              </a:rPr>
              <a:t>chers</a:t>
            </a:r>
            <a:r>
              <a:rPr lang="en-US" sz="4000" b="1" dirty="0">
                <a:solidFill>
                  <a:srgbClr val="333333"/>
                </a:solidFill>
                <a:effectLst/>
                <a:latin typeface="Arial" panose="020B0604020202020204" pitchFamily="34" charset="0"/>
                <a:ea typeface="Times New Roman" panose="02020603050405020304" pitchFamily="18" charset="0"/>
              </a:rPr>
              <a:t> enfants.</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Loin de </a:t>
            </a:r>
            <a:r>
              <a:rPr lang="en-US" sz="4000" b="1" dirty="0" err="1">
                <a:solidFill>
                  <a:srgbClr val="333333"/>
                </a:solidFill>
                <a:effectLst/>
                <a:latin typeface="Arial" panose="020B0604020202020204" pitchFamily="34" charset="0"/>
                <a:ea typeface="Times New Roman" panose="02020603050405020304" pitchFamily="18" charset="0"/>
              </a:rPr>
              <a:t>cette</a:t>
            </a:r>
            <a:r>
              <a:rPr lang="en-US" sz="4000" b="1" dirty="0">
                <a:solidFill>
                  <a:srgbClr val="333333"/>
                </a:solidFill>
                <a:effectLst/>
                <a:latin typeface="Arial" panose="020B0604020202020204" pitchFamily="34" charset="0"/>
                <a:ea typeface="Times New Roman" panose="02020603050405020304" pitchFamily="18" charset="0"/>
              </a:rPr>
              <a:t> </a:t>
            </a:r>
            <a:r>
              <a:rPr lang="en-US" sz="4000" b="1" dirty="0" err="1">
                <a:solidFill>
                  <a:srgbClr val="333333"/>
                </a:solidFill>
                <a:effectLst/>
                <a:latin typeface="Arial" panose="020B0604020202020204" pitchFamily="34" charset="0"/>
                <a:ea typeface="Times New Roman" panose="02020603050405020304" pitchFamily="18" charset="0"/>
              </a:rPr>
              <a:t>terre</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Pour </a:t>
            </a:r>
            <a:r>
              <a:rPr lang="en-US" sz="4000" b="1" dirty="0" err="1">
                <a:solidFill>
                  <a:srgbClr val="333333"/>
                </a:solidFill>
                <a:effectLst/>
                <a:latin typeface="Arial" panose="020B0604020202020204" pitchFamily="34" charset="0"/>
                <a:ea typeface="Times New Roman" panose="02020603050405020304" pitchFamily="18" charset="0"/>
              </a:rPr>
              <a:t>l'éternité</a:t>
            </a:r>
            <a:br>
              <a:rPr lang="en-US" sz="4000" b="1" dirty="0">
                <a:solidFill>
                  <a:srgbClr val="333333"/>
                </a:solidFill>
                <a:effectLst/>
                <a:latin typeface="Arial" panose="020B0604020202020204" pitchFamily="34" charset="0"/>
                <a:ea typeface="Times New Roman" panose="02020603050405020304" pitchFamily="18" charset="0"/>
              </a:rPr>
            </a:br>
            <a:r>
              <a:rPr lang="en-US" sz="4000" b="1" dirty="0">
                <a:solidFill>
                  <a:srgbClr val="333333"/>
                </a:solidFill>
                <a:effectLst/>
                <a:latin typeface="Arial" panose="020B0604020202020204" pitchFamily="34" charset="0"/>
                <a:ea typeface="Times New Roman" panose="02020603050405020304" pitchFamily="18" charset="0"/>
              </a:rPr>
              <a:t>Dieu dirige </a:t>
            </a:r>
            <a:r>
              <a:rPr lang="en-US" sz="4000" b="1" dirty="0" err="1">
                <a:solidFill>
                  <a:srgbClr val="333333"/>
                </a:solidFill>
                <a:effectLst/>
                <a:latin typeface="Arial" panose="020B0604020202020204" pitchFamily="34" charset="0"/>
                <a:ea typeface="Times New Roman" panose="02020603050405020304" pitchFamily="18" charset="0"/>
              </a:rPr>
              <a:t>Ses</a:t>
            </a:r>
            <a:r>
              <a:rPr lang="en-US" sz="4000" b="1" dirty="0">
                <a:solidFill>
                  <a:srgbClr val="333333"/>
                </a:solidFill>
                <a:effectLst/>
                <a:latin typeface="Arial" panose="020B0604020202020204" pitchFamily="34" charset="0"/>
                <a:ea typeface="Times New Roman" panose="02020603050405020304" pitchFamily="18" charset="0"/>
              </a:rPr>
              <a:t> </a:t>
            </a:r>
            <a:r>
              <a:rPr lang="en-US" sz="4000" b="1" dirty="0" err="1">
                <a:solidFill>
                  <a:srgbClr val="333333"/>
                </a:solidFill>
                <a:effectLst/>
                <a:latin typeface="Arial" panose="020B0604020202020204" pitchFamily="34" charset="0"/>
                <a:ea typeface="Times New Roman" panose="02020603050405020304" pitchFamily="18" charset="0"/>
              </a:rPr>
              <a:t>chers</a:t>
            </a:r>
            <a:r>
              <a:rPr lang="en-US" sz="4000" b="1" dirty="0">
                <a:solidFill>
                  <a:srgbClr val="333333"/>
                </a:solidFill>
                <a:effectLst/>
                <a:latin typeface="Arial" panose="020B0604020202020204" pitchFamily="34" charset="0"/>
                <a:ea typeface="Times New Roman" panose="02020603050405020304" pitchFamily="18" charset="0"/>
              </a:rPr>
              <a:t> enfants.</a:t>
            </a:r>
          </a:p>
          <a:p>
            <a:pPr marL="0" marR="0" indent="0" algn="ctr">
              <a:spcBef>
                <a:spcPts val="0"/>
              </a:spcBef>
              <a:spcAft>
                <a:spcPts val="0"/>
              </a:spcAft>
              <a:buNone/>
            </a:pPr>
            <a:r>
              <a:rPr lang="en-US" sz="3600" b="1" dirty="0">
                <a:solidFill>
                  <a:srgbClr val="0000CC"/>
                </a:solidFill>
                <a:effectLst/>
                <a:latin typeface="Arial" panose="020B0604020202020204" pitchFamily="34" charset="0"/>
                <a:ea typeface="Times New Roman" panose="02020603050405020304" pitchFamily="18" charset="0"/>
              </a:rPr>
              <a:t>Refrain</a:t>
            </a:r>
            <a:br>
              <a:rPr lang="en-US" sz="3600" b="1" dirty="0">
                <a:solidFill>
                  <a:srgbClr val="333333"/>
                </a:solidFill>
                <a:effectLst/>
                <a:latin typeface="Arial" panose="020B0604020202020204" pitchFamily="34" charset="0"/>
                <a:ea typeface="Times New Roman" panose="02020603050405020304" pitchFamily="18" charset="0"/>
              </a:rPr>
            </a:br>
            <a:r>
              <a:rPr lang="en-US" sz="3600" b="1" dirty="0" err="1">
                <a:solidFill>
                  <a:srgbClr val="C00000"/>
                </a:solidFill>
                <a:effectLst/>
                <a:latin typeface="Arial" panose="020B0604020202020204" pitchFamily="34" charset="0"/>
                <a:ea typeface="Times New Roman" panose="02020603050405020304" pitchFamily="18" charset="0"/>
              </a:rPr>
              <a:t>Soit</a:t>
            </a:r>
            <a:r>
              <a:rPr lang="en-US" sz="3600" b="1" dirty="0">
                <a:solidFill>
                  <a:srgbClr val="C00000"/>
                </a:solidFill>
                <a:effectLst/>
                <a:latin typeface="Arial" panose="020B0604020202020204" pitchFamily="34" charset="0"/>
                <a:ea typeface="Times New Roman" panose="02020603050405020304" pitchFamily="18" charset="0"/>
              </a:rPr>
              <a:t> un chemin </a:t>
            </a:r>
            <a:r>
              <a:rPr lang="en-US" sz="3600" b="1" dirty="0" err="1">
                <a:solidFill>
                  <a:srgbClr val="C00000"/>
                </a:solidFill>
                <a:effectLst/>
                <a:latin typeface="Arial" panose="020B0604020202020204" pitchFamily="34" charset="0"/>
                <a:ea typeface="Times New Roman" panose="02020603050405020304" pitchFamily="18" charset="0"/>
              </a:rPr>
              <a:t>Sombre</a:t>
            </a:r>
            <a:r>
              <a:rPr lang="en-US" sz="3600" b="1" dirty="0">
                <a:solidFill>
                  <a:srgbClr val="C00000"/>
                </a:solidFill>
                <a:effectLst/>
                <a:latin typeface="Arial" panose="020B0604020202020204" pitchFamily="34" charset="0"/>
                <a:ea typeface="Times New Roman" panose="02020603050405020304" pitchFamily="18" charset="0"/>
              </a:rPr>
              <a:t> et </a:t>
            </a:r>
            <a:r>
              <a:rPr lang="en-US" sz="3600" b="1" dirty="0" err="1">
                <a:solidFill>
                  <a:srgbClr val="C00000"/>
                </a:solidFill>
                <a:effectLst/>
                <a:latin typeface="Arial" panose="020B0604020202020204" pitchFamily="34" charset="0"/>
                <a:ea typeface="Times New Roman" panose="02020603050405020304" pitchFamily="18" charset="0"/>
              </a:rPr>
              <a:t>glissant</a:t>
            </a:r>
            <a:r>
              <a:rPr lang="en-US" sz="3600" b="1" dirty="0">
                <a:solidFill>
                  <a:srgbClr val="C00000"/>
                </a:solidFill>
                <a:effectLst/>
                <a:latin typeface="Arial" panose="020B0604020202020204" pitchFamily="34" charset="0"/>
                <a:ea typeface="Times New Roman" panose="02020603050405020304" pitchFamily="18" charset="0"/>
              </a:rPr>
              <a:t>;</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err="1">
                <a:solidFill>
                  <a:srgbClr val="C00000"/>
                </a:solidFill>
                <a:effectLst/>
                <a:latin typeface="Arial" panose="020B0604020202020204" pitchFamily="34" charset="0"/>
                <a:ea typeface="Times New Roman" panose="02020603050405020304" pitchFamily="18" charset="0"/>
              </a:rPr>
              <a:t>Soit</a:t>
            </a:r>
            <a:r>
              <a:rPr lang="en-US" sz="3600" b="1" dirty="0">
                <a:solidFill>
                  <a:srgbClr val="C00000"/>
                </a:solidFill>
                <a:effectLst/>
                <a:latin typeface="Arial" panose="020B0604020202020204" pitchFamily="34" charset="0"/>
                <a:ea typeface="Times New Roman" panose="02020603050405020304" pitchFamily="18" charset="0"/>
              </a:rPr>
              <a:t> par la </a:t>
            </a:r>
            <a:r>
              <a:rPr lang="en-US" sz="3600" b="1" dirty="0" err="1">
                <a:solidFill>
                  <a:srgbClr val="C00000"/>
                </a:solidFill>
                <a:effectLst/>
                <a:latin typeface="Arial" panose="020B0604020202020204" pitchFamily="34" charset="0"/>
                <a:ea typeface="Times New Roman" panose="02020603050405020304" pitchFamily="18" charset="0"/>
              </a:rPr>
              <a:t>fournaise</a:t>
            </a:r>
            <a:r>
              <a:rPr lang="en-US" sz="3600" b="1" dirty="0">
                <a:solidFill>
                  <a:srgbClr val="C00000"/>
                </a:solidFill>
                <a:latin typeface="Arial" panose="020B0604020202020204" pitchFamily="34" charset="0"/>
                <a:ea typeface="Times New Roman" panose="02020603050405020304" pitchFamily="18" charset="0"/>
              </a:rPr>
              <a:t> </a:t>
            </a:r>
            <a:r>
              <a:rPr lang="en-US" sz="3600" b="1" dirty="0">
                <a:solidFill>
                  <a:srgbClr val="C00000"/>
                </a:solidFill>
                <a:effectLst/>
                <a:latin typeface="Arial" panose="020B0604020202020204" pitchFamily="34" charset="0"/>
                <a:ea typeface="Times New Roman" panose="02020603050405020304" pitchFamily="18" charset="0"/>
              </a:rPr>
              <a:t>Et </a:t>
            </a:r>
            <a:r>
              <a:rPr lang="en-US" sz="3600" b="1" dirty="0" err="1">
                <a:solidFill>
                  <a:srgbClr val="C00000"/>
                </a:solidFill>
                <a:effectLst/>
                <a:latin typeface="Arial" panose="020B0604020202020204" pitchFamily="34" charset="0"/>
                <a:ea typeface="Times New Roman" panose="02020603050405020304" pitchFamily="18" charset="0"/>
              </a:rPr>
              <a:t>tous</a:t>
            </a:r>
            <a:r>
              <a:rPr lang="en-US" sz="3600" b="1" dirty="0">
                <a:solidFill>
                  <a:srgbClr val="C00000"/>
                </a:solidFill>
                <a:effectLst/>
                <a:latin typeface="Arial" panose="020B0604020202020204" pitchFamily="34" charset="0"/>
                <a:ea typeface="Times New Roman" panose="02020603050405020304" pitchFamily="18" charset="0"/>
              </a:rPr>
              <a:t> par le Sang.</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err="1">
                <a:solidFill>
                  <a:srgbClr val="C00000"/>
                </a:solidFill>
                <a:effectLst/>
                <a:latin typeface="Arial" panose="020B0604020202020204" pitchFamily="34" charset="0"/>
                <a:ea typeface="Times New Roman" panose="02020603050405020304" pitchFamily="18" charset="0"/>
              </a:rPr>
              <a:t>Mais</a:t>
            </a:r>
            <a:r>
              <a:rPr lang="en-US" sz="3600" b="1" dirty="0">
                <a:solidFill>
                  <a:srgbClr val="C00000"/>
                </a:solidFill>
                <a:effectLst/>
                <a:latin typeface="Arial" panose="020B0604020202020204" pitchFamily="34" charset="0"/>
                <a:ea typeface="Times New Roman" panose="02020603050405020304" pitchFamily="18" charset="0"/>
              </a:rPr>
              <a:t> dans </a:t>
            </a:r>
            <a:r>
              <a:rPr lang="en-US" sz="3600" b="1" dirty="0" err="1">
                <a:solidFill>
                  <a:srgbClr val="C00000"/>
                </a:solidFill>
                <a:effectLst/>
                <a:latin typeface="Arial" panose="020B0604020202020204" pitchFamily="34" charset="0"/>
                <a:ea typeface="Times New Roman" panose="02020603050405020304" pitchFamily="18" charset="0"/>
              </a:rPr>
              <a:t>l'affliction</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a:solidFill>
                  <a:srgbClr val="C00000"/>
                </a:solidFill>
                <a:effectLst/>
                <a:latin typeface="Arial" panose="020B0604020202020204" pitchFamily="34" charset="0"/>
                <a:ea typeface="Times New Roman" panose="02020603050405020304" pitchFamily="18" charset="0"/>
              </a:rPr>
              <a:t>Dieu </a:t>
            </a:r>
            <a:r>
              <a:rPr lang="en-US" sz="3600" b="1" dirty="0" err="1">
                <a:solidFill>
                  <a:srgbClr val="C00000"/>
                </a:solidFill>
                <a:effectLst/>
                <a:latin typeface="Arial" panose="020B0604020202020204" pitchFamily="34" charset="0"/>
                <a:ea typeface="Times New Roman" panose="02020603050405020304" pitchFamily="18" charset="0"/>
              </a:rPr>
              <a:t>leur</a:t>
            </a:r>
            <a:r>
              <a:rPr lang="en-US" sz="3600" b="1" dirty="0">
                <a:solidFill>
                  <a:srgbClr val="C00000"/>
                </a:solidFill>
                <a:effectLst/>
                <a:latin typeface="Arial" panose="020B0604020202020204" pitchFamily="34" charset="0"/>
                <a:ea typeface="Times New Roman" panose="02020603050405020304" pitchFamily="18" charset="0"/>
              </a:rPr>
              <a:t> </a:t>
            </a:r>
            <a:r>
              <a:rPr lang="en-US" sz="3600" b="1" dirty="0" err="1">
                <a:solidFill>
                  <a:srgbClr val="C00000"/>
                </a:solidFill>
                <a:effectLst/>
                <a:latin typeface="Arial" panose="020B0604020202020204" pitchFamily="34" charset="0"/>
                <a:ea typeface="Times New Roman" panose="02020603050405020304" pitchFamily="18" charset="0"/>
              </a:rPr>
              <a:t>donne</a:t>
            </a:r>
            <a:r>
              <a:rPr lang="en-US" sz="3600" b="1" dirty="0">
                <a:solidFill>
                  <a:srgbClr val="C00000"/>
                </a:solidFill>
                <a:effectLst/>
                <a:latin typeface="Arial" panose="020B0604020202020204" pitchFamily="34" charset="0"/>
                <a:ea typeface="Times New Roman" panose="02020603050405020304" pitchFamily="18" charset="0"/>
              </a:rPr>
              <a:t> un chant.</a:t>
            </a:r>
            <a:br>
              <a:rPr lang="en-US" sz="3600" b="1" dirty="0">
                <a:solidFill>
                  <a:srgbClr val="C00000"/>
                </a:solidFill>
                <a:effectLst/>
                <a:latin typeface="Arial" panose="020B0604020202020204" pitchFamily="34" charset="0"/>
                <a:ea typeface="Times New Roman" panose="02020603050405020304" pitchFamily="18" charset="0"/>
              </a:rPr>
            </a:br>
            <a:r>
              <a:rPr lang="en-US" sz="3600" b="1" dirty="0">
                <a:solidFill>
                  <a:srgbClr val="C00000"/>
                </a:solidFill>
                <a:effectLst/>
                <a:latin typeface="Arial" panose="020B0604020202020204" pitchFamily="34" charset="0"/>
                <a:ea typeface="Times New Roman" panose="02020603050405020304" pitchFamily="18" charset="0"/>
              </a:rPr>
              <a:t>Son grand amour </a:t>
            </a:r>
            <a:r>
              <a:rPr lang="en-US" sz="3600" b="1" dirty="0" err="1">
                <a:solidFill>
                  <a:srgbClr val="C00000"/>
                </a:solidFill>
                <a:effectLst/>
                <a:latin typeface="Arial" panose="020B0604020202020204" pitchFamily="34" charset="0"/>
                <a:ea typeface="Times New Roman" panose="02020603050405020304" pitchFamily="18" charset="0"/>
              </a:rPr>
              <a:t>Entoure</a:t>
            </a:r>
            <a:r>
              <a:rPr lang="en-US" sz="3600" b="1" dirty="0">
                <a:solidFill>
                  <a:srgbClr val="C00000"/>
                </a:solidFill>
                <a:effectLst/>
                <a:latin typeface="Arial" panose="020B0604020202020204" pitchFamily="34" charset="0"/>
                <a:ea typeface="Times New Roman" panose="02020603050405020304" pitchFamily="18" charset="0"/>
              </a:rPr>
              <a:t> </a:t>
            </a:r>
            <a:r>
              <a:rPr lang="en-US" sz="3600" b="1" dirty="0" err="1">
                <a:solidFill>
                  <a:srgbClr val="C00000"/>
                </a:solidFill>
                <a:effectLst/>
                <a:latin typeface="Arial" panose="020B0604020202020204" pitchFamily="34" charset="0"/>
                <a:ea typeface="Times New Roman" panose="02020603050405020304" pitchFamily="18" charset="0"/>
              </a:rPr>
              <a:t>Ses</a:t>
            </a:r>
            <a:r>
              <a:rPr lang="en-US" sz="3600" b="1" dirty="0">
                <a:solidFill>
                  <a:srgbClr val="C00000"/>
                </a:solidFill>
                <a:effectLst/>
                <a:latin typeface="Arial" panose="020B0604020202020204" pitchFamily="34" charset="0"/>
                <a:ea typeface="Times New Roman" panose="02020603050405020304" pitchFamily="18" charset="0"/>
              </a:rPr>
              <a:t> enfants.</a:t>
            </a:r>
            <a:endParaRPr lang="en-US" sz="36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2692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marR="0" indent="0" algn="ctr">
              <a:spcBef>
                <a:spcPts val="0"/>
              </a:spcBef>
              <a:spcAft>
                <a:spcPts val="0"/>
              </a:spcAft>
              <a:buNone/>
            </a:pPr>
            <a:r>
              <a:rPr lang="en-US" sz="4000" dirty="0">
                <a:solidFill>
                  <a:srgbClr val="0000FF"/>
                </a:solidFill>
                <a:effectLst/>
                <a:latin typeface="Arial Rounded MT Bold" panose="020F0704030504030204" pitchFamily="34" charset="77"/>
                <a:ea typeface="Times New Roman" panose="02020603050405020304" pitchFamily="18" charset="0"/>
              </a:rPr>
              <a:t>191 </a:t>
            </a:r>
            <a:r>
              <a:rPr lang="en-US" sz="4000" dirty="0" err="1">
                <a:solidFill>
                  <a:srgbClr val="0000FF"/>
                </a:solidFill>
                <a:effectLst/>
                <a:latin typeface="Arial Rounded MT Bold" panose="020F0704030504030204" pitchFamily="34" charset="77"/>
                <a:ea typeface="Times New Roman" panose="02020603050405020304" pitchFamily="18" charset="0"/>
              </a:rPr>
              <a:t>français</a:t>
            </a:r>
            <a:r>
              <a:rPr lang="en-US" sz="4000" dirty="0">
                <a:solidFill>
                  <a:srgbClr val="0000FF"/>
                </a:solidFill>
                <a:effectLst/>
                <a:latin typeface="Arial Rounded MT Bold" panose="020F0704030504030204" pitchFamily="34" charset="77"/>
                <a:ea typeface="Times New Roman" panose="02020603050405020304" pitchFamily="18" charset="0"/>
              </a:rPr>
              <a:t> chant </a:t>
            </a:r>
            <a:r>
              <a:rPr lang="en-US" sz="4000" dirty="0" err="1">
                <a:solidFill>
                  <a:srgbClr val="0000FF"/>
                </a:solidFill>
                <a:effectLst/>
                <a:latin typeface="Arial Rounded MT Bold" panose="020F0704030504030204" pitchFamily="34" charset="77"/>
                <a:ea typeface="Times New Roman" panose="02020603050405020304" pitchFamily="18" charset="0"/>
              </a:rPr>
              <a:t>d'espérance</a:t>
            </a:r>
            <a:endParaRPr lang="en-US" sz="4000" dirty="0">
              <a:solidFill>
                <a:srgbClr val="0000FF"/>
              </a:solidFill>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r>
              <a:rPr lang="en-US" sz="4000" b="1" dirty="0">
                <a:solidFill>
                  <a:srgbClr val="0000FF"/>
                </a:solidFill>
                <a:effectLst/>
                <a:latin typeface="Arial Rounded MT Bold" panose="020F0704030504030204" pitchFamily="34" charset="77"/>
                <a:ea typeface="Times New Roman" panose="02020603050405020304" pitchFamily="18" charset="0"/>
              </a:rPr>
              <a:t>1</a:t>
            </a:r>
            <a:br>
              <a:rPr lang="en-US" sz="4000" dirty="0">
                <a:solidFill>
                  <a:srgbClr val="333333"/>
                </a:solidFill>
                <a:effectLst/>
                <a:latin typeface="Arial Rounded MT Bold" panose="020F0704030504030204" pitchFamily="34" charset="77"/>
                <a:ea typeface="Times New Roman" panose="02020603050405020304" pitchFamily="18" charset="0"/>
              </a:rPr>
            </a:br>
            <a:r>
              <a:rPr lang="en-US" sz="4000" dirty="0">
                <a:solidFill>
                  <a:srgbClr val="333333"/>
                </a:solidFill>
                <a:effectLst/>
                <a:latin typeface="Arial Rounded MT Bold" panose="020F0704030504030204" pitchFamily="34" charset="77"/>
                <a:ea typeface="Times New Roman" panose="02020603050405020304" pitchFamily="18" charset="0"/>
              </a:rPr>
              <a:t>Maître, </a:t>
            </a:r>
            <a:r>
              <a:rPr lang="en-US" sz="4000" dirty="0" err="1">
                <a:solidFill>
                  <a:srgbClr val="333333"/>
                </a:solidFill>
                <a:effectLst/>
                <a:latin typeface="Arial Rounded MT Bold" panose="020F0704030504030204" pitchFamily="34" charset="77"/>
                <a:ea typeface="Times New Roman" panose="02020603050405020304" pitchFamily="18" charset="0"/>
              </a:rPr>
              <a:t>entends-tu</a:t>
            </a:r>
            <a:r>
              <a:rPr lang="en-US" sz="4000" dirty="0">
                <a:solidFill>
                  <a:srgbClr val="333333"/>
                </a:solidFill>
                <a:effectLst/>
                <a:latin typeface="Arial Rounded MT Bold" panose="020F0704030504030204" pitchFamily="34" charset="77"/>
                <a:ea typeface="Times New Roman" panose="02020603050405020304" pitchFamily="18" charset="0"/>
              </a:rPr>
              <a:t> la </a:t>
            </a:r>
            <a:r>
              <a:rPr lang="en-US" sz="4000" dirty="0" err="1">
                <a:solidFill>
                  <a:srgbClr val="333333"/>
                </a:solidFill>
                <a:effectLst/>
                <a:latin typeface="Arial Rounded MT Bold" panose="020F0704030504030204" pitchFamily="34" charset="77"/>
                <a:ea typeface="Times New Roman" panose="02020603050405020304" pitchFamily="18" charset="0"/>
              </a:rPr>
              <a:t>tempête</a:t>
            </a:r>
            <a:br>
              <a:rPr lang="en-US" sz="4000" dirty="0">
                <a:solidFill>
                  <a:srgbClr val="333333"/>
                </a:solidFill>
                <a:effectLst/>
                <a:latin typeface="Arial Rounded MT Bold" panose="020F0704030504030204" pitchFamily="34" charset="77"/>
                <a:ea typeface="Times New Roman" panose="02020603050405020304" pitchFamily="18" charset="0"/>
              </a:rPr>
            </a:br>
            <a:r>
              <a:rPr lang="en-US" sz="4000" dirty="0">
                <a:solidFill>
                  <a:srgbClr val="333333"/>
                </a:solidFill>
                <a:effectLst/>
                <a:latin typeface="Arial Rounded MT Bold" panose="020F0704030504030204" pitchFamily="34" charset="77"/>
                <a:ea typeface="Times New Roman" panose="02020603050405020304" pitchFamily="18" charset="0"/>
              </a:rPr>
              <a:t>Et </a:t>
            </a:r>
            <a:r>
              <a:rPr lang="en-US" sz="4000" dirty="0" err="1">
                <a:solidFill>
                  <a:srgbClr val="333333"/>
                </a:solidFill>
                <a:effectLst/>
                <a:latin typeface="Arial Rounded MT Bold" panose="020F0704030504030204" pitchFamily="34" charset="77"/>
                <a:ea typeface="Times New Roman" panose="02020603050405020304" pitchFamily="18" charset="0"/>
              </a:rPr>
              <a:t>ses</a:t>
            </a:r>
            <a:r>
              <a:rPr lang="en-US" sz="4000" dirty="0">
                <a:solidFill>
                  <a:srgbClr val="333333"/>
                </a:solidFill>
                <a:effectLst/>
                <a:latin typeface="Arial Rounded MT Bold" panose="020F0704030504030204" pitchFamily="34" charset="77"/>
                <a:ea typeface="Times New Roman" panose="02020603050405020304" pitchFamily="18" charset="0"/>
              </a:rPr>
              <a:t> terrible accents!</a:t>
            </a:r>
            <a:br>
              <a:rPr lang="en-US" sz="4000" dirty="0">
                <a:solidFill>
                  <a:srgbClr val="333333"/>
                </a:solidFill>
                <a:effectLst/>
                <a:latin typeface="Arial Rounded MT Bold" panose="020F0704030504030204" pitchFamily="34" charset="77"/>
                <a:ea typeface="Times New Roman" panose="02020603050405020304" pitchFamily="18" charset="0"/>
              </a:rPr>
            </a:br>
            <a:r>
              <a:rPr lang="en-US" sz="4000" dirty="0">
                <a:solidFill>
                  <a:srgbClr val="333333"/>
                </a:solidFill>
                <a:effectLst/>
                <a:latin typeface="Arial Rounded MT Bold" panose="020F0704030504030204" pitchFamily="34" charset="77"/>
                <a:ea typeface="Times New Roman" panose="02020603050405020304" pitchFamily="18" charset="0"/>
              </a:rPr>
              <a:t>Parle, Seigneur, et </a:t>
            </a:r>
            <a:r>
              <a:rPr lang="en-US" sz="4000" dirty="0" err="1">
                <a:solidFill>
                  <a:srgbClr val="333333"/>
                </a:solidFill>
                <a:effectLst/>
                <a:latin typeface="Arial Rounded MT Bold" panose="020F0704030504030204" pitchFamily="34" charset="77"/>
                <a:ea typeface="Times New Roman" panose="02020603050405020304" pitchFamily="18" charset="0"/>
              </a:rPr>
              <a:t>l'arrête</a:t>
            </a:r>
            <a:r>
              <a:rPr lang="en-US" sz="4000" dirty="0">
                <a:solidFill>
                  <a:srgbClr val="333333"/>
                </a:solidFill>
                <a:effectLst/>
                <a:latin typeface="Arial Rounded MT Bold" panose="020F0704030504030204" pitchFamily="34" charset="77"/>
                <a:ea typeface="Times New Roman" panose="02020603050405020304" pitchFamily="18" charset="0"/>
              </a:rPr>
              <a:t>;</a:t>
            </a:r>
            <a:br>
              <a:rPr lang="en-US" sz="4000" dirty="0">
                <a:solidFill>
                  <a:srgbClr val="333333"/>
                </a:solidFill>
                <a:effectLst/>
                <a:latin typeface="Arial Rounded MT Bold" panose="020F0704030504030204" pitchFamily="34" charset="77"/>
                <a:ea typeface="Times New Roman" panose="02020603050405020304" pitchFamily="18" charset="0"/>
              </a:rPr>
            </a:br>
            <a:r>
              <a:rPr lang="en-US" sz="4000" dirty="0" err="1">
                <a:solidFill>
                  <a:srgbClr val="333333"/>
                </a:solidFill>
                <a:effectLst/>
                <a:latin typeface="Arial Rounded MT Bold" panose="020F0704030504030204" pitchFamily="34" charset="77"/>
                <a:ea typeface="Times New Roman" panose="02020603050405020304" pitchFamily="18" charset="0"/>
              </a:rPr>
              <a:t>Sauve</a:t>
            </a:r>
            <a:r>
              <a:rPr lang="en-US" sz="4000" dirty="0">
                <a:solidFill>
                  <a:srgbClr val="333333"/>
                </a:solidFill>
                <a:effectLst/>
                <a:latin typeface="Arial Rounded MT Bold" panose="020F0704030504030204" pitchFamily="34" charset="77"/>
                <a:ea typeface="Times New Roman" panose="02020603050405020304" pitchFamily="18" charset="0"/>
              </a:rPr>
              <a:t>, </a:t>
            </a:r>
            <a:r>
              <a:rPr lang="en-US" sz="4000" dirty="0" err="1">
                <a:solidFill>
                  <a:srgbClr val="333333"/>
                </a:solidFill>
                <a:effectLst/>
                <a:latin typeface="Arial Rounded MT Bold" panose="020F0704030504030204" pitchFamily="34" charset="77"/>
                <a:ea typeface="Times New Roman" panose="02020603050405020304" pitchFamily="18" charset="0"/>
              </a:rPr>
              <a:t>sauve</a:t>
            </a:r>
            <a:r>
              <a:rPr lang="en-US" sz="4000" dirty="0">
                <a:solidFill>
                  <a:srgbClr val="333333"/>
                </a:solidFill>
                <a:effectLst/>
                <a:latin typeface="Arial Rounded MT Bold" panose="020F0704030504030204" pitchFamily="34" charset="77"/>
                <a:ea typeface="Times New Roman" panose="02020603050405020304" pitchFamily="18" charset="0"/>
              </a:rPr>
              <a:t> </a:t>
            </a:r>
            <a:r>
              <a:rPr lang="en-US" sz="4000" dirty="0" err="1">
                <a:solidFill>
                  <a:srgbClr val="333333"/>
                </a:solidFill>
                <a:effectLst/>
                <a:latin typeface="Arial Rounded MT Bold" panose="020F0704030504030204" pitchFamily="34" charset="77"/>
                <a:ea typeface="Times New Roman" panose="02020603050405020304" pitchFamily="18" charset="0"/>
              </a:rPr>
              <a:t>tes</a:t>
            </a:r>
            <a:r>
              <a:rPr lang="en-US" sz="4000" dirty="0">
                <a:solidFill>
                  <a:srgbClr val="333333"/>
                </a:solidFill>
                <a:effectLst/>
                <a:latin typeface="Arial Rounded MT Bold" panose="020F0704030504030204" pitchFamily="34" charset="77"/>
                <a:ea typeface="Times New Roman" panose="02020603050405020304" pitchFamily="18" charset="0"/>
              </a:rPr>
              <a:t> enfants!</a:t>
            </a:r>
            <a:br>
              <a:rPr lang="en-US" sz="4000" dirty="0">
                <a:solidFill>
                  <a:srgbClr val="333333"/>
                </a:solidFill>
                <a:effectLst/>
                <a:latin typeface="Arial Rounded MT Bold" panose="020F0704030504030204" pitchFamily="34" charset="77"/>
                <a:ea typeface="Times New Roman" panose="02020603050405020304" pitchFamily="18" charset="0"/>
              </a:rPr>
            </a:br>
            <a:r>
              <a:rPr lang="en-US" sz="4000" dirty="0" err="1">
                <a:solidFill>
                  <a:srgbClr val="333333"/>
                </a:solidFill>
                <a:effectLst/>
                <a:latin typeface="Arial Rounded MT Bold" panose="020F0704030504030204" pitchFamily="34" charset="77"/>
                <a:ea typeface="Times New Roman" panose="02020603050405020304" pitchFamily="18" charset="0"/>
              </a:rPr>
              <a:t>Mais</a:t>
            </a:r>
            <a:r>
              <a:rPr lang="en-US" sz="4000" dirty="0">
                <a:solidFill>
                  <a:srgbClr val="333333"/>
                </a:solidFill>
                <a:effectLst/>
                <a:latin typeface="Arial Rounded MT Bold" panose="020F0704030504030204" pitchFamily="34" charset="77"/>
                <a:ea typeface="Times New Roman" panose="02020603050405020304" pitchFamily="18" charset="0"/>
              </a:rPr>
              <a:t> </a:t>
            </a:r>
            <a:r>
              <a:rPr lang="en-US" sz="4000" dirty="0" err="1">
                <a:solidFill>
                  <a:srgbClr val="333333"/>
                </a:solidFill>
                <a:effectLst/>
                <a:latin typeface="Arial Rounded MT Bold" panose="020F0704030504030204" pitchFamily="34" charset="77"/>
                <a:ea typeface="Times New Roman" panose="02020603050405020304" pitchFamily="18" charset="0"/>
              </a:rPr>
              <a:t>aucun</a:t>
            </a:r>
            <a:r>
              <a:rPr lang="en-US" sz="4000" dirty="0">
                <a:solidFill>
                  <a:srgbClr val="333333"/>
                </a:solidFill>
                <a:effectLst/>
                <a:latin typeface="Arial Rounded MT Bold" panose="020F0704030504030204" pitchFamily="34" charset="77"/>
                <a:ea typeface="Times New Roman" panose="02020603050405020304" pitchFamily="18" charset="0"/>
              </a:rPr>
              <a:t> bruit ne </a:t>
            </a:r>
            <a:r>
              <a:rPr lang="en-US" sz="4000" dirty="0" err="1">
                <a:solidFill>
                  <a:srgbClr val="333333"/>
                </a:solidFill>
                <a:effectLst/>
                <a:latin typeface="Arial Rounded MT Bold" panose="020F0704030504030204" pitchFamily="34" charset="77"/>
                <a:ea typeface="Times New Roman" panose="02020603050405020304" pitchFamily="18" charset="0"/>
              </a:rPr>
              <a:t>n'éveille</a:t>
            </a:r>
            <a:r>
              <a:rPr lang="en-US" sz="4000" dirty="0">
                <a:solidFill>
                  <a:srgbClr val="333333"/>
                </a:solidFill>
                <a:effectLst/>
                <a:latin typeface="Arial Rounded MT Bold" panose="020F0704030504030204" pitchFamily="34" charset="77"/>
                <a:ea typeface="Times New Roman" panose="02020603050405020304" pitchFamily="18" charset="0"/>
              </a:rPr>
              <a:t>;</a:t>
            </a:r>
            <a:br>
              <a:rPr lang="en-US" sz="4000" dirty="0">
                <a:solidFill>
                  <a:srgbClr val="333333"/>
                </a:solidFill>
                <a:effectLst/>
                <a:latin typeface="Arial Rounded MT Bold" panose="020F0704030504030204" pitchFamily="34" charset="77"/>
                <a:ea typeface="Times New Roman" panose="02020603050405020304" pitchFamily="18" charset="0"/>
              </a:rPr>
            </a:br>
            <a:r>
              <a:rPr lang="en-US" sz="4000" dirty="0">
                <a:solidFill>
                  <a:srgbClr val="333333"/>
                </a:solidFill>
                <a:effectLst/>
                <a:latin typeface="Arial Rounded MT Bold" panose="020F0704030504030204" pitchFamily="34" charset="77"/>
                <a:ea typeface="Times New Roman" panose="02020603050405020304" pitchFamily="18" charset="0"/>
              </a:rPr>
              <a:t>Il </a:t>
            </a:r>
            <a:r>
              <a:rPr lang="en-US" sz="4000" dirty="0" err="1">
                <a:solidFill>
                  <a:srgbClr val="333333"/>
                </a:solidFill>
                <a:effectLst/>
                <a:latin typeface="Arial Rounded MT Bold" panose="020F0704030504030204" pitchFamily="34" charset="77"/>
                <a:ea typeface="Times New Roman" panose="02020603050405020304" pitchFamily="18" charset="0"/>
              </a:rPr>
              <a:t>dort</a:t>
            </a:r>
            <a:r>
              <a:rPr lang="en-US" sz="4000" dirty="0">
                <a:solidFill>
                  <a:srgbClr val="333333"/>
                </a:solidFill>
                <a:effectLst/>
                <a:latin typeface="Arial Rounded MT Bold" panose="020F0704030504030204" pitchFamily="34" charset="77"/>
                <a:ea typeface="Times New Roman" panose="02020603050405020304" pitchFamily="18" charset="0"/>
              </a:rPr>
              <a:t> et nous </a:t>
            </a:r>
            <a:r>
              <a:rPr lang="en-US" sz="4000" dirty="0" err="1">
                <a:solidFill>
                  <a:srgbClr val="333333"/>
                </a:solidFill>
                <a:effectLst/>
                <a:latin typeface="Arial Rounded MT Bold" panose="020F0704030504030204" pitchFamily="34" charset="77"/>
                <a:ea typeface="Times New Roman" panose="02020603050405020304" pitchFamily="18" charset="0"/>
              </a:rPr>
              <a:t>périssons</a:t>
            </a:r>
            <a:r>
              <a:rPr lang="en-US" sz="4000" dirty="0">
                <a:solidFill>
                  <a:srgbClr val="333333"/>
                </a:solidFill>
                <a:effectLst/>
                <a:latin typeface="Arial Rounded MT Bold" panose="020F0704030504030204" pitchFamily="34" charset="77"/>
                <a:ea typeface="Times New Roman" panose="02020603050405020304" pitchFamily="18" charset="0"/>
              </a:rPr>
              <a:t>.</a:t>
            </a:r>
            <a:br>
              <a:rPr lang="en-US" sz="4000" dirty="0">
                <a:solidFill>
                  <a:srgbClr val="333333"/>
                </a:solidFill>
                <a:effectLst/>
                <a:latin typeface="Arial Rounded MT Bold" panose="020F0704030504030204" pitchFamily="34" charset="77"/>
                <a:ea typeface="Times New Roman" panose="02020603050405020304" pitchFamily="18" charset="0"/>
              </a:rPr>
            </a:br>
            <a:r>
              <a:rPr lang="en-US" sz="4000" dirty="0">
                <a:solidFill>
                  <a:srgbClr val="0000FF"/>
                </a:solidFill>
                <a:effectLst/>
                <a:latin typeface="Arial Rounded MT Bold" panose="020F0704030504030204" pitchFamily="34" charset="77"/>
                <a:ea typeface="Times New Roman" panose="02020603050405020304" pitchFamily="18" charset="0"/>
              </a:rPr>
              <a:t>A </a:t>
            </a:r>
            <a:r>
              <a:rPr lang="en-US" sz="4000" dirty="0" err="1">
                <a:solidFill>
                  <a:srgbClr val="0000FF"/>
                </a:solidFill>
                <a:effectLst/>
                <a:latin typeface="Arial Rounded MT Bold" panose="020F0704030504030204" pitchFamily="34" charset="77"/>
                <a:ea typeface="Times New Roman" panose="02020603050405020304" pitchFamily="18" charset="0"/>
              </a:rPr>
              <a:t>nos</a:t>
            </a:r>
            <a:r>
              <a:rPr lang="en-US" sz="4000" dirty="0">
                <a:solidFill>
                  <a:srgbClr val="0000FF"/>
                </a:solidFill>
                <a:effectLst/>
                <a:latin typeface="Arial Rounded MT Bold" panose="020F0704030504030204" pitchFamily="34" charset="77"/>
                <a:ea typeface="Times New Roman" panose="02020603050405020304" pitchFamily="18" charset="0"/>
              </a:rPr>
              <a:t> </a:t>
            </a:r>
            <a:r>
              <a:rPr lang="en-US" sz="4000" dirty="0" err="1">
                <a:solidFill>
                  <a:srgbClr val="0000FF"/>
                </a:solidFill>
                <a:effectLst/>
                <a:latin typeface="Arial Rounded MT Bold" panose="020F0704030504030204" pitchFamily="34" charset="77"/>
                <a:ea typeface="Times New Roman" panose="02020603050405020304" pitchFamily="18" charset="0"/>
              </a:rPr>
              <a:t>cris</a:t>
            </a:r>
            <a:r>
              <a:rPr lang="en-US" sz="4000" dirty="0">
                <a:solidFill>
                  <a:srgbClr val="0000FF"/>
                </a:solidFill>
                <a:effectLst/>
                <a:latin typeface="Arial Rounded MT Bold" panose="020F0704030504030204" pitchFamily="34" charset="77"/>
                <a:ea typeface="Times New Roman" panose="02020603050405020304" pitchFamily="18" charset="0"/>
              </a:rPr>
              <a:t> </a:t>
            </a:r>
            <a:r>
              <a:rPr lang="en-US" sz="4000" dirty="0" err="1">
                <a:solidFill>
                  <a:srgbClr val="0000FF"/>
                </a:solidFill>
                <a:effectLst/>
                <a:latin typeface="Arial Rounded MT Bold" panose="020F0704030504030204" pitchFamily="34" charset="77"/>
                <a:ea typeface="Times New Roman" panose="02020603050405020304" pitchFamily="18" charset="0"/>
              </a:rPr>
              <a:t>prête</a:t>
            </a:r>
            <a:r>
              <a:rPr lang="en-US" sz="4000" dirty="0">
                <a:solidFill>
                  <a:srgbClr val="0000FF"/>
                </a:solidFill>
                <a:effectLst/>
                <a:latin typeface="Arial Rounded MT Bold" panose="020F0704030504030204" pitchFamily="34" charset="77"/>
                <a:ea typeface="Times New Roman" panose="02020603050405020304" pitchFamily="18" charset="0"/>
              </a:rPr>
              <a:t> </a:t>
            </a:r>
            <a:r>
              <a:rPr lang="en-US" sz="4000" dirty="0" err="1">
                <a:solidFill>
                  <a:srgbClr val="0000FF"/>
                </a:solidFill>
                <a:effectLst/>
                <a:latin typeface="Arial Rounded MT Bold" panose="020F0704030504030204" pitchFamily="34" charset="77"/>
                <a:ea typeface="Times New Roman" panose="02020603050405020304" pitchFamily="18" charset="0"/>
              </a:rPr>
              <a:t>l'oreille</a:t>
            </a:r>
            <a:r>
              <a:rPr lang="en-US" sz="4000" dirty="0">
                <a:solidFill>
                  <a:srgbClr val="0000FF"/>
                </a:solidFill>
                <a:effectLst/>
                <a:latin typeface="Arial Rounded MT Bold" panose="020F0704030504030204" pitchFamily="34" charset="77"/>
                <a:ea typeface="Times New Roman" panose="02020603050405020304" pitchFamily="18" charset="0"/>
              </a:rPr>
              <a:t>,</a:t>
            </a:r>
            <a:br>
              <a:rPr lang="en-US" sz="4000" dirty="0">
                <a:solidFill>
                  <a:srgbClr val="0000FF"/>
                </a:solidFill>
                <a:effectLst/>
                <a:latin typeface="Arial Rounded MT Bold" panose="020F0704030504030204" pitchFamily="34" charset="77"/>
                <a:ea typeface="Times New Roman" panose="02020603050405020304" pitchFamily="18" charset="0"/>
              </a:rPr>
            </a:br>
            <a:r>
              <a:rPr lang="en-US" sz="4000" dirty="0" err="1">
                <a:solidFill>
                  <a:srgbClr val="0000FF"/>
                </a:solidFill>
                <a:effectLst/>
                <a:latin typeface="Arial Rounded MT Bold" panose="020F0704030504030204" pitchFamily="34" charset="77"/>
                <a:ea typeface="Times New Roman" panose="02020603050405020304" pitchFamily="18" charset="0"/>
              </a:rPr>
              <a:t>Sauve</a:t>
            </a:r>
            <a:r>
              <a:rPr lang="en-US" sz="4000" dirty="0">
                <a:solidFill>
                  <a:srgbClr val="0000FF"/>
                </a:solidFill>
                <a:effectLst/>
                <a:latin typeface="Arial Rounded MT Bold" panose="020F0704030504030204" pitchFamily="34" charset="77"/>
                <a:ea typeface="Times New Roman" panose="02020603050405020304" pitchFamily="18" charset="0"/>
              </a:rPr>
              <a:t>-nous, nous </a:t>
            </a:r>
            <a:r>
              <a:rPr lang="en-US" sz="4000" dirty="0" err="1">
                <a:solidFill>
                  <a:srgbClr val="0000FF"/>
                </a:solidFill>
                <a:effectLst/>
                <a:latin typeface="Arial Rounded MT Bold" panose="020F0704030504030204" pitchFamily="34" charset="77"/>
                <a:ea typeface="Times New Roman" panose="02020603050405020304" pitchFamily="18" charset="0"/>
              </a:rPr>
              <a:t>t'en</a:t>
            </a:r>
            <a:r>
              <a:rPr lang="en-US" sz="4000" dirty="0">
                <a:solidFill>
                  <a:srgbClr val="0000FF"/>
                </a:solidFill>
                <a:effectLst/>
                <a:latin typeface="Arial Rounded MT Bold" panose="020F0704030504030204" pitchFamily="34" charset="77"/>
                <a:ea typeface="Times New Roman" panose="02020603050405020304" pitchFamily="18" charset="0"/>
              </a:rPr>
              <a:t> prions!</a:t>
            </a:r>
          </a:p>
        </p:txBody>
      </p:sp>
    </p:spTree>
    <p:extLst>
      <p:ext uri="{BB962C8B-B14F-4D97-AF65-F5344CB8AC3E}">
        <p14:creationId xmlns:p14="http://schemas.microsoft.com/office/powerpoint/2010/main" val="244896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marR="0" indent="0" algn="ctr">
              <a:spcBef>
                <a:spcPts val="0"/>
              </a:spcBef>
              <a:spcAft>
                <a:spcPts val="0"/>
              </a:spcAft>
              <a:buNone/>
            </a:pPr>
            <a:r>
              <a:rPr lang="en-US" sz="4400" b="1" dirty="0">
                <a:solidFill>
                  <a:srgbClr val="0000FF"/>
                </a:solidFill>
                <a:effectLst/>
                <a:latin typeface="Arial Rounded MT Bold" panose="020F0704030504030204" pitchFamily="34" charset="77"/>
                <a:ea typeface="Times New Roman" panose="02020603050405020304" pitchFamily="18" charset="0"/>
              </a:rPr>
              <a:t>[Refrain]</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a:solidFill>
                  <a:srgbClr val="993300"/>
                </a:solidFill>
                <a:effectLst/>
                <a:latin typeface="Arial Rounded MT Bold" panose="020F0704030504030204" pitchFamily="34" charset="77"/>
                <a:ea typeface="Times New Roman" panose="02020603050405020304" pitchFamily="18" charset="0"/>
              </a:rPr>
              <a:t>Il parle aux </a:t>
            </a:r>
            <a:r>
              <a:rPr lang="en-US" sz="4400" b="1" dirty="0" err="1">
                <a:solidFill>
                  <a:srgbClr val="993300"/>
                </a:solidFill>
                <a:effectLst/>
                <a:latin typeface="Arial Rounded MT Bold" panose="020F0704030504030204" pitchFamily="34" charset="77"/>
                <a:ea typeface="Times New Roman" panose="02020603050405020304" pitchFamily="18" charset="0"/>
              </a:rPr>
              <a:t>flots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en</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démence</a:t>
            </a:r>
            <a:r>
              <a:rPr lang="en-US" sz="4400" b="1" dirty="0">
                <a:solidFill>
                  <a:srgbClr val="993300"/>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err="1">
                <a:solidFill>
                  <a:srgbClr val="993300"/>
                </a:solidFill>
                <a:effectLst/>
                <a:latin typeface="Arial Rounded MT Bold" panose="020F0704030504030204" pitchFamily="34" charset="77"/>
                <a:ea typeface="Times New Roman" panose="02020603050405020304" pitchFamily="18" charset="0"/>
              </a:rPr>
              <a:t>Paix</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vous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soit</a:t>
            </a:r>
            <a:r>
              <a:rPr lang="en-US" sz="4400" b="1" dirty="0">
                <a:solidFill>
                  <a:srgbClr val="993300"/>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a:solidFill>
                  <a:srgbClr val="993300"/>
                </a:solidFill>
                <a:effectLst/>
                <a:latin typeface="Arial Rounded MT Bold" panose="020F0704030504030204" pitchFamily="34" charset="77"/>
                <a:ea typeface="Times New Roman" panose="02020603050405020304" pitchFamily="18" charset="0"/>
              </a:rPr>
              <a:t>La </a:t>
            </a:r>
            <a:r>
              <a:rPr lang="en-US" sz="4400" b="1" dirty="0" err="1">
                <a:solidFill>
                  <a:srgbClr val="993300"/>
                </a:solidFill>
                <a:effectLst/>
                <a:latin typeface="Arial Rounded MT Bold" panose="020F0704030504030204" pitchFamily="34" charset="77"/>
                <a:ea typeface="Times New Roman" panose="02020603050405020304" pitchFamily="18" charset="0"/>
              </a:rPr>
              <a:t>mer</a:t>
            </a:r>
            <a:r>
              <a:rPr lang="en-US" sz="4400" b="1" dirty="0">
                <a:solidFill>
                  <a:srgbClr val="993300"/>
                </a:solidFill>
                <a:effectLst/>
                <a:latin typeface="Arial Rounded MT Bold" panose="020F0704030504030204" pitchFamily="34" charset="77"/>
                <a:ea typeface="Times New Roman" panose="02020603050405020304" pitchFamily="18" charset="0"/>
              </a:rPr>
              <a:t>, les vents font silence;</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err="1">
                <a:solidFill>
                  <a:srgbClr val="993300"/>
                </a:solidFill>
                <a:effectLst/>
                <a:latin typeface="Arial Rounded MT Bold" panose="020F0704030504030204" pitchFamily="34" charset="77"/>
                <a:ea typeface="Times New Roman" panose="02020603050405020304" pitchFamily="18" charset="0"/>
              </a:rPr>
              <a:t>Paix</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vous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soit</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Paix</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vous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soit</a:t>
            </a:r>
            <a:r>
              <a:rPr lang="en-US" sz="4400" b="1" dirty="0">
                <a:solidFill>
                  <a:srgbClr val="993300"/>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a:solidFill>
                  <a:srgbClr val="993300"/>
                </a:solidFill>
                <a:effectLst/>
                <a:latin typeface="Arial Rounded MT Bold" panose="020F0704030504030204" pitchFamily="34" charset="77"/>
                <a:ea typeface="Times New Roman" panose="02020603050405020304" pitchFamily="18" charset="0"/>
              </a:rPr>
              <a:t>Il </a:t>
            </a:r>
            <a:r>
              <a:rPr lang="en-US" sz="4400" b="1" dirty="0" err="1">
                <a:solidFill>
                  <a:srgbClr val="993300"/>
                </a:solidFill>
                <a:effectLst/>
                <a:latin typeface="Arial Rounded MT Bold" panose="020F0704030504030204" pitchFamily="34" charset="77"/>
                <a:ea typeface="Times New Roman" panose="02020603050405020304" pitchFamily="18" charset="0"/>
              </a:rPr>
              <a:t>est</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notre</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délivrance</a:t>
            </a:r>
            <a:r>
              <a:rPr lang="en-US" sz="4400" b="1" dirty="0">
                <a:solidFill>
                  <a:srgbClr val="993300"/>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err="1">
                <a:solidFill>
                  <a:srgbClr val="993300"/>
                </a:solidFill>
                <a:effectLst/>
                <a:latin typeface="Arial Rounded MT Bold" panose="020F0704030504030204" pitchFamily="34" charset="77"/>
                <a:ea typeface="Times New Roman" panose="02020603050405020304" pitchFamily="18" charset="0"/>
              </a:rPr>
              <a:t>Paix</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vous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soit</a:t>
            </a:r>
            <a:r>
              <a:rPr lang="en-US" sz="4400" b="1" dirty="0">
                <a:solidFill>
                  <a:srgbClr val="993300"/>
                </a:solidFill>
                <a:effectLst/>
                <a:latin typeface="Arial Rounded MT Bold" panose="020F0704030504030204" pitchFamily="34" charset="77"/>
                <a:ea typeface="Times New Roman" panose="02020603050405020304" pitchFamily="18" charset="0"/>
              </a:rPr>
              <a:t>!</a:t>
            </a:r>
            <a:endParaRPr lang="en-US" sz="44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3512207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marR="0" indent="0" algn="ctr">
              <a:spcBef>
                <a:spcPts val="0"/>
              </a:spcBef>
              <a:spcAft>
                <a:spcPts val="0"/>
              </a:spcAft>
              <a:buNone/>
            </a:pPr>
            <a:r>
              <a:rPr lang="en-US" sz="4400" b="1" dirty="0">
                <a:solidFill>
                  <a:srgbClr val="0000FF"/>
                </a:solidFill>
                <a:effectLst/>
                <a:latin typeface="Arial Rounded MT Bold" panose="020F0704030504030204" pitchFamily="34" charset="77"/>
                <a:ea typeface="Times New Roman" panose="02020603050405020304" pitchFamily="18" charset="0"/>
              </a:rPr>
              <a:t>2</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a:solidFill>
                  <a:srgbClr val="333333"/>
                </a:solidFill>
                <a:effectLst/>
                <a:latin typeface="Arial Rounded MT Bold" panose="020F0704030504030204" pitchFamily="34" charset="77"/>
                <a:ea typeface="Times New Roman" panose="02020603050405020304" pitchFamily="18" charset="0"/>
              </a:rPr>
              <a:t>Maître, </a:t>
            </a:r>
            <a:r>
              <a:rPr lang="en-US" sz="4400" dirty="0" err="1">
                <a:solidFill>
                  <a:srgbClr val="333333"/>
                </a:solidFill>
                <a:effectLst/>
                <a:latin typeface="Arial Rounded MT Bold" panose="020F0704030504030204" pitchFamily="34" charset="77"/>
                <a:ea typeface="Times New Roman" panose="02020603050405020304" pitchFamily="18" charset="0"/>
              </a:rPr>
              <a:t>mon</a:t>
            </a:r>
            <a:r>
              <a:rPr lang="en-US" sz="4400" dirty="0">
                <a:solidFill>
                  <a:srgbClr val="333333"/>
                </a:solidFill>
                <a:effectLst/>
                <a:latin typeface="Arial Rounded MT Bold" panose="020F0704030504030204" pitchFamily="34" charset="77"/>
                <a:ea typeface="Times New Roman" panose="02020603050405020304" pitchFamily="18" charset="0"/>
              </a:rPr>
              <a:t> </a:t>
            </a:r>
            <a:r>
              <a:rPr lang="en-US" sz="4400" dirty="0" err="1">
                <a:solidFill>
                  <a:srgbClr val="333333"/>
                </a:solidFill>
                <a:effectLst/>
                <a:latin typeface="Arial Rounded MT Bold" panose="020F0704030504030204" pitchFamily="34" charset="77"/>
                <a:ea typeface="Times New Roman" panose="02020603050405020304" pitchFamily="18" charset="0"/>
              </a:rPr>
              <a:t>coeur</a:t>
            </a:r>
            <a:r>
              <a:rPr lang="en-US" sz="4400" dirty="0">
                <a:solidFill>
                  <a:srgbClr val="333333"/>
                </a:solidFill>
                <a:effectLst/>
                <a:latin typeface="Arial Rounded MT Bold" panose="020F0704030504030204" pitchFamily="34" charset="77"/>
                <a:ea typeface="Times New Roman" panose="02020603050405020304" pitchFamily="18" charset="0"/>
              </a:rPr>
              <a:t> qui </a:t>
            </a:r>
            <a:r>
              <a:rPr lang="en-US" sz="4400" dirty="0" err="1">
                <a:solidFill>
                  <a:srgbClr val="333333"/>
                </a:solidFill>
                <a:effectLst/>
                <a:latin typeface="Arial Rounded MT Bold" panose="020F0704030504030204" pitchFamily="34" charset="77"/>
                <a:ea typeface="Times New Roman" panose="02020603050405020304" pitchFamily="18" charset="0"/>
              </a:rPr>
              <a:t>chancelle</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a:solidFill>
                  <a:srgbClr val="333333"/>
                </a:solidFill>
                <a:effectLst/>
                <a:latin typeface="Arial Rounded MT Bold" panose="020F0704030504030204" pitchFamily="34" charset="77"/>
                <a:ea typeface="Times New Roman" panose="02020603050405020304" pitchFamily="18" charset="0"/>
              </a:rPr>
              <a:t>Traverse les </a:t>
            </a:r>
            <a:r>
              <a:rPr lang="en-US" sz="4400" dirty="0" err="1">
                <a:solidFill>
                  <a:srgbClr val="333333"/>
                </a:solidFill>
                <a:effectLst/>
                <a:latin typeface="Arial Rounded MT Bold" panose="020F0704030504030204" pitchFamily="34" charset="77"/>
                <a:ea typeface="Times New Roman" panose="02020603050405020304" pitchFamily="18" charset="0"/>
              </a:rPr>
              <a:t>grandes</a:t>
            </a:r>
            <a:r>
              <a:rPr lang="en-US" sz="4400" dirty="0">
                <a:solidFill>
                  <a:srgbClr val="333333"/>
                </a:solidFill>
                <a:effectLst/>
                <a:latin typeface="Arial Rounded MT Bold" panose="020F0704030504030204" pitchFamily="34" charset="77"/>
                <a:ea typeface="Times New Roman" panose="02020603050405020304" pitchFamily="18" charset="0"/>
              </a:rPr>
              <a:t> </a:t>
            </a:r>
            <a:r>
              <a:rPr lang="en-US" sz="4400" dirty="0" err="1">
                <a:solidFill>
                  <a:srgbClr val="333333"/>
                </a:solidFill>
                <a:effectLst/>
                <a:latin typeface="Arial Rounded MT Bold" panose="020F0704030504030204" pitchFamily="34" charset="77"/>
                <a:ea typeface="Times New Roman" panose="02020603050405020304" pitchFamily="18" charset="0"/>
              </a:rPr>
              <a:t>eaux</a:t>
            </a:r>
            <a:r>
              <a:rPr lang="en-US" sz="4400" dirty="0">
                <a:solidFill>
                  <a:srgbClr val="333333"/>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a:solidFill>
                  <a:srgbClr val="333333"/>
                </a:solidFill>
                <a:effectLst/>
                <a:latin typeface="Arial Rounded MT Bold" panose="020F0704030504030204" pitchFamily="34" charset="77"/>
                <a:ea typeface="Times New Roman" panose="02020603050405020304" pitchFamily="18" charset="0"/>
              </a:rPr>
              <a:t>Et </a:t>
            </a:r>
            <a:r>
              <a:rPr lang="en-US" sz="4400" dirty="0" err="1">
                <a:solidFill>
                  <a:srgbClr val="333333"/>
                </a:solidFill>
                <a:effectLst/>
                <a:latin typeface="Arial Rounded MT Bold" panose="020F0704030504030204" pitchFamily="34" charset="77"/>
                <a:ea typeface="Times New Roman" panose="02020603050405020304" pitchFamily="18" charset="0"/>
              </a:rPr>
              <a:t>l'orage</a:t>
            </a:r>
            <a:r>
              <a:rPr lang="en-US" sz="4400" dirty="0">
                <a:solidFill>
                  <a:srgbClr val="333333"/>
                </a:solidFill>
                <a:effectLst/>
                <a:latin typeface="Arial Rounded MT Bold" panose="020F0704030504030204" pitchFamily="34" charset="77"/>
                <a:ea typeface="Times New Roman" panose="02020603050405020304" pitchFamily="18" charset="0"/>
              </a:rPr>
              <a:t>, </a:t>
            </a:r>
            <a:r>
              <a:rPr lang="en-US" sz="4400" dirty="0" err="1">
                <a:solidFill>
                  <a:srgbClr val="333333"/>
                </a:solidFill>
                <a:effectLst/>
                <a:latin typeface="Arial Rounded MT Bold" panose="020F0704030504030204" pitchFamily="34" charset="77"/>
                <a:ea typeface="Times New Roman" panose="02020603050405020304" pitchFamily="18" charset="0"/>
              </a:rPr>
              <a:t>à</a:t>
            </a:r>
            <a:r>
              <a:rPr lang="en-US" sz="4400" dirty="0">
                <a:solidFill>
                  <a:srgbClr val="333333"/>
                </a:solidFill>
                <a:effectLst/>
                <a:latin typeface="Arial Rounded MT Bold" panose="020F0704030504030204" pitchFamily="34" charset="77"/>
                <a:ea typeface="Times New Roman" panose="02020603050405020304" pitchFamily="18" charset="0"/>
              </a:rPr>
              <a:t> ma nacelle,</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a:solidFill>
                  <a:srgbClr val="333333"/>
                </a:solidFill>
                <a:effectLst/>
                <a:latin typeface="Arial Rounded MT Bold" panose="020F0704030504030204" pitchFamily="34" charset="77"/>
                <a:ea typeface="Times New Roman" panose="02020603050405020304" pitchFamily="18" charset="0"/>
              </a:rPr>
              <a:t>Livre de </a:t>
            </a:r>
            <a:r>
              <a:rPr lang="en-US" sz="4400" dirty="0" err="1">
                <a:solidFill>
                  <a:srgbClr val="333333"/>
                </a:solidFill>
                <a:effectLst/>
                <a:latin typeface="Arial Rounded MT Bold" panose="020F0704030504030204" pitchFamily="34" charset="77"/>
                <a:ea typeface="Times New Roman" panose="02020603050405020304" pitchFamily="18" charset="0"/>
              </a:rPr>
              <a:t>rudes</a:t>
            </a:r>
            <a:r>
              <a:rPr lang="en-US" sz="4400" dirty="0">
                <a:solidFill>
                  <a:srgbClr val="333333"/>
                </a:solidFill>
                <a:effectLst/>
                <a:latin typeface="Arial Rounded MT Bold" panose="020F0704030504030204" pitchFamily="34" charset="77"/>
                <a:ea typeface="Times New Roman" panose="02020603050405020304" pitchFamily="18" charset="0"/>
              </a:rPr>
              <a:t> </a:t>
            </a:r>
            <a:r>
              <a:rPr lang="en-US" sz="4400" dirty="0" err="1">
                <a:solidFill>
                  <a:srgbClr val="333333"/>
                </a:solidFill>
                <a:effectLst/>
                <a:latin typeface="Arial Rounded MT Bold" panose="020F0704030504030204" pitchFamily="34" charset="77"/>
                <a:ea typeface="Times New Roman" panose="02020603050405020304" pitchFamily="18" charset="0"/>
              </a:rPr>
              <a:t>assauts</a:t>
            </a:r>
            <a:r>
              <a:rPr lang="en-US" sz="4400" dirty="0">
                <a:solidFill>
                  <a:srgbClr val="333333"/>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a:solidFill>
                  <a:srgbClr val="333333"/>
                </a:solidFill>
                <a:effectLst/>
                <a:latin typeface="Arial Rounded MT Bold" panose="020F0704030504030204" pitchFamily="34" charset="77"/>
                <a:ea typeface="Times New Roman" panose="02020603050405020304" pitchFamily="18" charset="0"/>
              </a:rPr>
              <a:t>Oh! Qui verra ma </a:t>
            </a:r>
            <a:r>
              <a:rPr lang="en-US" sz="4400" dirty="0" err="1">
                <a:solidFill>
                  <a:srgbClr val="333333"/>
                </a:solidFill>
                <a:effectLst/>
                <a:latin typeface="Arial Rounded MT Bold" panose="020F0704030504030204" pitchFamily="34" charset="77"/>
                <a:ea typeface="Times New Roman" panose="02020603050405020304" pitchFamily="18" charset="0"/>
              </a:rPr>
              <a:t>détresse</a:t>
            </a:r>
            <a:r>
              <a:rPr lang="en-US" sz="4400" dirty="0">
                <a:solidFill>
                  <a:srgbClr val="333333"/>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err="1">
                <a:solidFill>
                  <a:srgbClr val="333333"/>
                </a:solidFill>
                <a:effectLst/>
                <a:latin typeface="Arial Rounded MT Bold" panose="020F0704030504030204" pitchFamily="34" charset="77"/>
                <a:ea typeface="Times New Roman" panose="02020603050405020304" pitchFamily="18" charset="0"/>
              </a:rPr>
              <a:t>D'où</a:t>
            </a:r>
            <a:r>
              <a:rPr lang="en-US" sz="4400" dirty="0">
                <a:solidFill>
                  <a:srgbClr val="333333"/>
                </a:solidFill>
                <a:effectLst/>
                <a:latin typeface="Arial Rounded MT Bold" panose="020F0704030504030204" pitchFamily="34" charset="77"/>
                <a:ea typeface="Times New Roman" panose="02020603050405020304" pitchFamily="18" charset="0"/>
              </a:rPr>
              <a:t> me </a:t>
            </a:r>
            <a:r>
              <a:rPr lang="en-US" sz="4400" dirty="0" err="1">
                <a:solidFill>
                  <a:srgbClr val="333333"/>
                </a:solidFill>
                <a:effectLst/>
                <a:latin typeface="Arial Rounded MT Bold" panose="020F0704030504030204" pitchFamily="34" charset="77"/>
                <a:ea typeface="Times New Roman" panose="02020603050405020304" pitchFamily="18" charset="0"/>
              </a:rPr>
              <a:t>viendra</a:t>
            </a:r>
            <a:r>
              <a:rPr lang="en-US" sz="4400" dirty="0">
                <a:solidFill>
                  <a:srgbClr val="333333"/>
                </a:solidFill>
                <a:effectLst/>
                <a:latin typeface="Arial Rounded MT Bold" panose="020F0704030504030204" pitchFamily="34" charset="77"/>
                <a:ea typeface="Times New Roman" panose="02020603050405020304" pitchFamily="18" charset="0"/>
              </a:rPr>
              <a:t> le secours?</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a:solidFill>
                  <a:srgbClr val="0000FF"/>
                </a:solidFill>
                <a:effectLst/>
                <a:latin typeface="Arial Rounded MT Bold" panose="020F0704030504030204" pitchFamily="34" charset="77"/>
                <a:ea typeface="Times New Roman" panose="02020603050405020304" pitchFamily="18" charset="0"/>
              </a:rPr>
              <a:t>A Toi, Seigneur, je </a:t>
            </a:r>
            <a:r>
              <a:rPr lang="en-US" sz="4400" dirty="0" err="1">
                <a:solidFill>
                  <a:srgbClr val="0000FF"/>
                </a:solidFill>
                <a:effectLst/>
                <a:latin typeface="Arial Rounded MT Bold" panose="020F0704030504030204" pitchFamily="34" charset="77"/>
                <a:ea typeface="Times New Roman" panose="02020603050405020304" pitchFamily="18" charset="0"/>
              </a:rPr>
              <a:t>m'adresse</a:t>
            </a:r>
            <a:r>
              <a:rPr lang="en-US" sz="4400" dirty="0">
                <a:solidFill>
                  <a:srgbClr val="0000FF"/>
                </a:solidFill>
                <a:effectLst/>
                <a:latin typeface="Arial Rounded MT Bold" panose="020F0704030504030204" pitchFamily="34" charset="77"/>
                <a:ea typeface="Times New Roman" panose="02020603050405020304" pitchFamily="18" charset="0"/>
              </a:rPr>
              <a:t>,</a:t>
            </a:r>
            <a:br>
              <a:rPr lang="en-US" sz="4400" dirty="0">
                <a:solidFill>
                  <a:srgbClr val="0000FF"/>
                </a:solidFill>
                <a:effectLst/>
                <a:latin typeface="Arial Rounded MT Bold" panose="020F0704030504030204" pitchFamily="34" charset="77"/>
                <a:ea typeface="Times New Roman" panose="02020603050405020304" pitchFamily="18" charset="0"/>
              </a:rPr>
            </a:br>
            <a:r>
              <a:rPr lang="en-US" sz="4400" dirty="0" err="1">
                <a:solidFill>
                  <a:srgbClr val="0000FF"/>
                </a:solidFill>
                <a:effectLst/>
                <a:latin typeface="Arial Rounded MT Bold" panose="020F0704030504030204" pitchFamily="34" charset="77"/>
                <a:ea typeface="Times New Roman" panose="02020603050405020304" pitchFamily="18" charset="0"/>
              </a:rPr>
              <a:t>C'est</a:t>
            </a:r>
            <a:r>
              <a:rPr lang="en-US" sz="4400" dirty="0">
                <a:solidFill>
                  <a:srgbClr val="0000FF"/>
                </a:solidFill>
                <a:effectLst/>
                <a:latin typeface="Arial Rounded MT Bold" panose="020F0704030504030204" pitchFamily="34" charset="77"/>
                <a:ea typeface="Times New Roman" panose="02020603050405020304" pitchFamily="18" charset="0"/>
              </a:rPr>
              <a:t> </a:t>
            </a:r>
            <a:r>
              <a:rPr lang="en-US" sz="4400" dirty="0" err="1">
                <a:solidFill>
                  <a:srgbClr val="0000FF"/>
                </a:solidFill>
                <a:effectLst/>
                <a:latin typeface="Arial Rounded MT Bold" panose="020F0704030504030204" pitchFamily="34" charset="77"/>
                <a:ea typeface="Times New Roman" panose="02020603050405020304" pitchFamily="18" charset="0"/>
              </a:rPr>
              <a:t>à</a:t>
            </a:r>
            <a:r>
              <a:rPr lang="en-US" sz="4400" dirty="0">
                <a:solidFill>
                  <a:srgbClr val="0000FF"/>
                </a:solidFill>
                <a:effectLst/>
                <a:latin typeface="Arial Rounded MT Bold" panose="020F0704030504030204" pitchFamily="34" charset="77"/>
                <a:ea typeface="Times New Roman" panose="02020603050405020304" pitchFamily="18" charset="0"/>
              </a:rPr>
              <a:t> Toi que </a:t>
            </a:r>
            <a:r>
              <a:rPr lang="en-US" sz="4400" dirty="0" err="1">
                <a:solidFill>
                  <a:srgbClr val="0000FF"/>
                </a:solidFill>
                <a:effectLst/>
                <a:latin typeface="Arial Rounded MT Bold" panose="020F0704030504030204" pitchFamily="34" charset="77"/>
                <a:ea typeface="Times New Roman" panose="02020603050405020304" pitchFamily="18" charset="0"/>
              </a:rPr>
              <a:t>j'ai</a:t>
            </a:r>
            <a:r>
              <a:rPr lang="en-US" sz="4400" dirty="0">
                <a:solidFill>
                  <a:srgbClr val="0000FF"/>
                </a:solidFill>
                <a:effectLst/>
                <a:latin typeface="Arial Rounded MT Bold" panose="020F0704030504030204" pitchFamily="34" charset="77"/>
                <a:ea typeface="Times New Roman" panose="02020603050405020304" pitchFamily="18" charset="0"/>
              </a:rPr>
              <a:t> </a:t>
            </a:r>
            <a:r>
              <a:rPr lang="en-US" sz="4400" dirty="0" err="1">
                <a:solidFill>
                  <a:srgbClr val="0000FF"/>
                </a:solidFill>
                <a:effectLst/>
                <a:latin typeface="Arial Rounded MT Bold" panose="020F0704030504030204" pitchFamily="34" charset="77"/>
                <a:ea typeface="Times New Roman" panose="02020603050405020304" pitchFamily="18" charset="0"/>
              </a:rPr>
              <a:t>recours</a:t>
            </a:r>
            <a:r>
              <a:rPr lang="en-US" sz="4400" dirty="0">
                <a:solidFill>
                  <a:srgbClr val="333333"/>
                </a:solidFill>
                <a:effectLst/>
                <a:latin typeface="Arial Rounded MT Bold" panose="020F0704030504030204" pitchFamily="34" charset="77"/>
                <a:ea typeface="Times New Roman" panose="02020603050405020304" pitchFamily="18" charset="0"/>
              </a:rPr>
              <a:t>.</a:t>
            </a:r>
            <a:endParaRPr lang="en-US" sz="4400" dirty="0">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endParaRPr lang="en-US" sz="18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242411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marR="0" indent="0" algn="ctr">
              <a:spcBef>
                <a:spcPts val="0"/>
              </a:spcBef>
              <a:spcAft>
                <a:spcPts val="0"/>
              </a:spcAft>
              <a:buNone/>
            </a:pPr>
            <a:r>
              <a:rPr lang="en-US" sz="4400" b="1" dirty="0">
                <a:solidFill>
                  <a:srgbClr val="0000FF"/>
                </a:solidFill>
                <a:effectLst/>
                <a:latin typeface="Arial Rounded MT Bold" panose="020F0704030504030204" pitchFamily="34" charset="77"/>
                <a:ea typeface="Times New Roman" panose="02020603050405020304" pitchFamily="18" charset="0"/>
              </a:rPr>
              <a:t>[Refrain]</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a:solidFill>
                  <a:srgbClr val="993300"/>
                </a:solidFill>
                <a:effectLst/>
                <a:latin typeface="Arial Rounded MT Bold" panose="020F0704030504030204" pitchFamily="34" charset="77"/>
                <a:ea typeface="Times New Roman" panose="02020603050405020304" pitchFamily="18" charset="0"/>
              </a:rPr>
              <a:t>Il parle aux </a:t>
            </a:r>
            <a:r>
              <a:rPr lang="en-US" sz="4400" b="1" dirty="0" err="1">
                <a:solidFill>
                  <a:srgbClr val="993300"/>
                </a:solidFill>
                <a:effectLst/>
                <a:latin typeface="Arial Rounded MT Bold" panose="020F0704030504030204" pitchFamily="34" charset="77"/>
                <a:ea typeface="Times New Roman" panose="02020603050405020304" pitchFamily="18" charset="0"/>
              </a:rPr>
              <a:t>flots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en</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démence</a:t>
            </a:r>
            <a:r>
              <a:rPr lang="en-US" sz="4400" b="1" dirty="0">
                <a:solidFill>
                  <a:srgbClr val="993300"/>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err="1">
                <a:solidFill>
                  <a:srgbClr val="993300"/>
                </a:solidFill>
                <a:effectLst/>
                <a:latin typeface="Arial Rounded MT Bold" panose="020F0704030504030204" pitchFamily="34" charset="77"/>
                <a:ea typeface="Times New Roman" panose="02020603050405020304" pitchFamily="18" charset="0"/>
              </a:rPr>
              <a:t>Paix</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vous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soit</a:t>
            </a:r>
            <a:r>
              <a:rPr lang="en-US" sz="4400" b="1" dirty="0">
                <a:solidFill>
                  <a:srgbClr val="993300"/>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a:solidFill>
                  <a:srgbClr val="993300"/>
                </a:solidFill>
                <a:effectLst/>
                <a:latin typeface="Arial Rounded MT Bold" panose="020F0704030504030204" pitchFamily="34" charset="77"/>
                <a:ea typeface="Times New Roman" panose="02020603050405020304" pitchFamily="18" charset="0"/>
              </a:rPr>
              <a:t>La </a:t>
            </a:r>
            <a:r>
              <a:rPr lang="en-US" sz="4400" b="1" dirty="0" err="1">
                <a:solidFill>
                  <a:srgbClr val="993300"/>
                </a:solidFill>
                <a:effectLst/>
                <a:latin typeface="Arial Rounded MT Bold" panose="020F0704030504030204" pitchFamily="34" charset="77"/>
                <a:ea typeface="Times New Roman" panose="02020603050405020304" pitchFamily="18" charset="0"/>
              </a:rPr>
              <a:t>mer</a:t>
            </a:r>
            <a:r>
              <a:rPr lang="en-US" sz="4400" b="1" dirty="0">
                <a:solidFill>
                  <a:srgbClr val="993300"/>
                </a:solidFill>
                <a:effectLst/>
                <a:latin typeface="Arial Rounded MT Bold" panose="020F0704030504030204" pitchFamily="34" charset="77"/>
                <a:ea typeface="Times New Roman" panose="02020603050405020304" pitchFamily="18" charset="0"/>
              </a:rPr>
              <a:t>, les vents font silence;</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err="1">
                <a:solidFill>
                  <a:srgbClr val="993300"/>
                </a:solidFill>
                <a:effectLst/>
                <a:latin typeface="Arial Rounded MT Bold" panose="020F0704030504030204" pitchFamily="34" charset="77"/>
                <a:ea typeface="Times New Roman" panose="02020603050405020304" pitchFamily="18" charset="0"/>
              </a:rPr>
              <a:t>Paix</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vous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soit</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Paix</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vous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soit</a:t>
            </a:r>
            <a:r>
              <a:rPr lang="en-US" sz="4400" b="1" dirty="0">
                <a:solidFill>
                  <a:srgbClr val="993300"/>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a:solidFill>
                  <a:srgbClr val="993300"/>
                </a:solidFill>
                <a:effectLst/>
                <a:latin typeface="Arial Rounded MT Bold" panose="020F0704030504030204" pitchFamily="34" charset="77"/>
                <a:ea typeface="Times New Roman" panose="02020603050405020304" pitchFamily="18" charset="0"/>
              </a:rPr>
              <a:t>Il </a:t>
            </a:r>
            <a:r>
              <a:rPr lang="en-US" sz="4400" b="1" dirty="0" err="1">
                <a:solidFill>
                  <a:srgbClr val="993300"/>
                </a:solidFill>
                <a:effectLst/>
                <a:latin typeface="Arial Rounded MT Bold" panose="020F0704030504030204" pitchFamily="34" charset="77"/>
                <a:ea typeface="Times New Roman" panose="02020603050405020304" pitchFamily="18" charset="0"/>
              </a:rPr>
              <a:t>est</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notre</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délivrance</a:t>
            </a:r>
            <a:r>
              <a:rPr lang="en-US" sz="4400" b="1" dirty="0">
                <a:solidFill>
                  <a:srgbClr val="993300"/>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err="1">
                <a:solidFill>
                  <a:srgbClr val="993300"/>
                </a:solidFill>
                <a:effectLst/>
                <a:latin typeface="Arial Rounded MT Bold" panose="020F0704030504030204" pitchFamily="34" charset="77"/>
                <a:ea typeface="Times New Roman" panose="02020603050405020304" pitchFamily="18" charset="0"/>
              </a:rPr>
              <a:t>Paix</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vous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soit</a:t>
            </a:r>
            <a:r>
              <a:rPr lang="en-US" sz="4400" b="1" dirty="0">
                <a:solidFill>
                  <a:srgbClr val="993300"/>
                </a:solidFill>
                <a:effectLst/>
                <a:latin typeface="Arial Rounded MT Bold" panose="020F0704030504030204" pitchFamily="34" charset="77"/>
                <a:ea typeface="Times New Roman" panose="02020603050405020304" pitchFamily="18" charset="0"/>
              </a:rPr>
              <a:t>!</a:t>
            </a:r>
            <a:endParaRPr lang="en-US" sz="44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380291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marR="0" indent="0" algn="ctr">
              <a:spcBef>
                <a:spcPts val="0"/>
              </a:spcBef>
              <a:spcAft>
                <a:spcPts val="0"/>
              </a:spcAft>
              <a:buNone/>
            </a:pPr>
            <a:r>
              <a:rPr lang="en-US" sz="4400" b="1" dirty="0">
                <a:solidFill>
                  <a:srgbClr val="0000FF"/>
                </a:solidFill>
                <a:effectLst/>
                <a:latin typeface="Arial Rounded MT Bold" panose="020F0704030504030204" pitchFamily="34" charset="77"/>
                <a:ea typeface="Times New Roman" panose="02020603050405020304" pitchFamily="18" charset="0"/>
              </a:rPr>
              <a:t>3</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a:solidFill>
                  <a:srgbClr val="333333"/>
                </a:solidFill>
                <a:effectLst/>
                <a:latin typeface="Arial Rounded MT Bold" panose="020F0704030504030204" pitchFamily="34" charset="77"/>
                <a:ea typeface="Times New Roman" panose="02020603050405020304" pitchFamily="18" charset="0"/>
              </a:rPr>
              <a:t>Maître, </a:t>
            </a:r>
            <a:r>
              <a:rPr lang="en-US" sz="4400" dirty="0" err="1">
                <a:solidFill>
                  <a:srgbClr val="333333"/>
                </a:solidFill>
                <a:effectLst/>
                <a:latin typeface="Arial Rounded MT Bold" panose="020F0704030504030204" pitchFamily="34" charset="77"/>
                <a:ea typeface="Times New Roman" panose="02020603050405020304" pitchFamily="18" charset="0"/>
              </a:rPr>
              <a:t>l'onde</a:t>
            </a:r>
            <a:r>
              <a:rPr lang="en-US" sz="4400" dirty="0">
                <a:solidFill>
                  <a:srgbClr val="333333"/>
                </a:solidFill>
                <a:effectLst/>
                <a:latin typeface="Arial Rounded MT Bold" panose="020F0704030504030204" pitchFamily="34" charset="77"/>
                <a:ea typeface="Times New Roman" panose="02020603050405020304" pitchFamily="18" charset="0"/>
              </a:rPr>
              <a:t> </a:t>
            </a:r>
            <a:r>
              <a:rPr lang="en-US" sz="4400" dirty="0" err="1">
                <a:solidFill>
                  <a:srgbClr val="333333"/>
                </a:solidFill>
                <a:effectLst/>
                <a:latin typeface="Arial Rounded MT Bold" panose="020F0704030504030204" pitchFamily="34" charset="77"/>
                <a:ea typeface="Times New Roman" panose="02020603050405020304" pitchFamily="18" charset="0"/>
              </a:rPr>
              <a:t>est</a:t>
            </a:r>
            <a:r>
              <a:rPr lang="en-US" sz="4400" dirty="0">
                <a:solidFill>
                  <a:srgbClr val="333333"/>
                </a:solidFill>
                <a:effectLst/>
                <a:latin typeface="Arial Rounded MT Bold" panose="020F0704030504030204" pitchFamily="34" charset="77"/>
                <a:ea typeface="Times New Roman" panose="02020603050405020304" pitchFamily="18" charset="0"/>
              </a:rPr>
              <a:t> </a:t>
            </a:r>
            <a:r>
              <a:rPr lang="en-US" sz="4400" dirty="0" err="1">
                <a:solidFill>
                  <a:srgbClr val="333333"/>
                </a:solidFill>
                <a:effectLst/>
                <a:latin typeface="Arial Rounded MT Bold" panose="020F0704030504030204" pitchFamily="34" charset="77"/>
                <a:ea typeface="Times New Roman" panose="02020603050405020304" pitchFamily="18" charset="0"/>
              </a:rPr>
              <a:t>apaisée</a:t>
            </a:r>
            <a:r>
              <a:rPr lang="en-US" sz="4400" dirty="0">
                <a:solidFill>
                  <a:srgbClr val="333333"/>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a:solidFill>
                  <a:srgbClr val="333333"/>
                </a:solidFill>
                <a:effectLst/>
                <a:latin typeface="Arial Rounded MT Bold" panose="020F0704030504030204" pitchFamily="34" charset="77"/>
                <a:ea typeface="Times New Roman" panose="02020603050405020304" pitchFamily="18" charset="0"/>
              </a:rPr>
              <a:t>Le doute a </a:t>
            </a:r>
            <a:r>
              <a:rPr lang="en-US" sz="4400" dirty="0" err="1">
                <a:solidFill>
                  <a:srgbClr val="333333"/>
                </a:solidFill>
                <a:effectLst/>
                <a:latin typeface="Arial Rounded MT Bold" panose="020F0704030504030204" pitchFamily="34" charset="77"/>
                <a:ea typeface="Times New Roman" panose="02020603050405020304" pitchFamily="18" charset="0"/>
              </a:rPr>
              <a:t>quitté</a:t>
            </a:r>
            <a:r>
              <a:rPr lang="en-US" sz="4400" dirty="0">
                <a:solidFill>
                  <a:srgbClr val="333333"/>
                </a:solidFill>
                <a:effectLst/>
                <a:latin typeface="Arial Rounded MT Bold" panose="020F0704030504030204" pitchFamily="34" charset="77"/>
                <a:ea typeface="Times New Roman" panose="02020603050405020304" pitchFamily="18" charset="0"/>
              </a:rPr>
              <a:t> </a:t>
            </a:r>
            <a:r>
              <a:rPr lang="en-US" sz="4400" dirty="0" err="1">
                <a:solidFill>
                  <a:srgbClr val="333333"/>
                </a:solidFill>
                <a:effectLst/>
                <a:latin typeface="Arial Rounded MT Bold" panose="020F0704030504030204" pitchFamily="34" charset="77"/>
                <a:ea typeface="Times New Roman" panose="02020603050405020304" pitchFamily="18" charset="0"/>
              </a:rPr>
              <a:t>mon</a:t>
            </a:r>
            <a:r>
              <a:rPr lang="en-US" sz="4400" dirty="0">
                <a:solidFill>
                  <a:srgbClr val="333333"/>
                </a:solidFill>
                <a:effectLst/>
                <a:latin typeface="Arial Rounded MT Bold" panose="020F0704030504030204" pitchFamily="34" charset="77"/>
                <a:ea typeface="Times New Roman" panose="02020603050405020304" pitchFamily="18" charset="0"/>
              </a:rPr>
              <a:t> </a:t>
            </a:r>
            <a:r>
              <a:rPr lang="en-US" sz="4400" dirty="0" err="1">
                <a:solidFill>
                  <a:srgbClr val="333333"/>
                </a:solidFill>
                <a:effectLst/>
                <a:latin typeface="Arial Rounded MT Bold" panose="020F0704030504030204" pitchFamily="34" charset="77"/>
                <a:ea typeface="Times New Roman" panose="02020603050405020304" pitchFamily="18" charset="0"/>
              </a:rPr>
              <a:t>coeur</a:t>
            </a:r>
            <a:r>
              <a:rPr lang="en-US" sz="4400" dirty="0">
                <a:solidFill>
                  <a:srgbClr val="333333"/>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a:solidFill>
                  <a:srgbClr val="333333"/>
                </a:solidFill>
                <a:effectLst/>
                <a:latin typeface="Arial Rounded MT Bold" panose="020F0704030504030204" pitchFamily="34" charset="77"/>
                <a:ea typeface="Times New Roman" panose="02020603050405020304" pitchFamily="18" charset="0"/>
              </a:rPr>
              <a:t>Et </a:t>
            </a:r>
            <a:r>
              <a:rPr lang="en-US" sz="4400" dirty="0" err="1">
                <a:solidFill>
                  <a:srgbClr val="333333"/>
                </a:solidFill>
                <a:effectLst/>
                <a:latin typeface="Arial Rounded MT Bold" panose="020F0704030504030204" pitchFamily="34" charset="77"/>
                <a:ea typeface="Times New Roman" panose="02020603050405020304" pitchFamily="18" charset="0"/>
              </a:rPr>
              <a:t>mon</a:t>
            </a:r>
            <a:r>
              <a:rPr lang="en-US" sz="4400" dirty="0">
                <a:solidFill>
                  <a:srgbClr val="333333"/>
                </a:solidFill>
                <a:effectLst/>
                <a:latin typeface="Arial Rounded MT Bold" panose="020F0704030504030204" pitchFamily="34" charset="77"/>
                <a:ea typeface="Times New Roman" panose="02020603050405020304" pitchFamily="18" charset="0"/>
              </a:rPr>
              <a:t> âme </a:t>
            </a:r>
            <a:r>
              <a:rPr lang="en-US" sz="4400" dirty="0" err="1">
                <a:solidFill>
                  <a:srgbClr val="333333"/>
                </a:solidFill>
                <a:effectLst/>
                <a:latin typeface="Arial Rounded MT Bold" panose="020F0704030504030204" pitchFamily="34" charset="77"/>
                <a:ea typeface="Times New Roman" panose="02020603050405020304" pitchFamily="18" charset="0"/>
              </a:rPr>
              <a:t>consolée</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a:solidFill>
                  <a:srgbClr val="333333"/>
                </a:solidFill>
                <a:effectLst/>
                <a:latin typeface="Arial Rounded MT Bold" panose="020F0704030504030204" pitchFamily="34" charset="77"/>
                <a:ea typeface="Times New Roman" panose="02020603050405020304" pitchFamily="18" charset="0"/>
              </a:rPr>
              <a:t>A </a:t>
            </a:r>
            <a:r>
              <a:rPr lang="en-US" sz="4400" dirty="0" err="1">
                <a:solidFill>
                  <a:srgbClr val="333333"/>
                </a:solidFill>
                <a:effectLst/>
                <a:latin typeface="Arial Rounded MT Bold" panose="020F0704030504030204" pitchFamily="34" charset="77"/>
                <a:ea typeface="Times New Roman" panose="02020603050405020304" pitchFamily="18" charset="0"/>
              </a:rPr>
              <a:t>retrouvé</a:t>
            </a:r>
            <a:r>
              <a:rPr lang="en-US" sz="4400" dirty="0">
                <a:solidFill>
                  <a:srgbClr val="333333"/>
                </a:solidFill>
                <a:effectLst/>
                <a:latin typeface="Arial Rounded MT Bold" panose="020F0704030504030204" pitchFamily="34" charset="77"/>
                <a:ea typeface="Times New Roman" panose="02020603050405020304" pitchFamily="18" charset="0"/>
              </a:rPr>
              <a:t> son </a:t>
            </a:r>
            <a:r>
              <a:rPr lang="en-US" sz="4400" dirty="0" err="1">
                <a:solidFill>
                  <a:srgbClr val="333333"/>
                </a:solidFill>
                <a:effectLst/>
                <a:latin typeface="Arial Rounded MT Bold" panose="020F0704030504030204" pitchFamily="34" charset="77"/>
                <a:ea typeface="Times New Roman" panose="02020603050405020304" pitchFamily="18" charset="0"/>
              </a:rPr>
              <a:t>Sauveur</a:t>
            </a:r>
            <a:r>
              <a:rPr lang="en-US" sz="4400" dirty="0">
                <a:solidFill>
                  <a:srgbClr val="333333"/>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a:solidFill>
                  <a:srgbClr val="333333"/>
                </a:solidFill>
                <a:effectLst/>
                <a:latin typeface="Arial Rounded MT Bold" panose="020F0704030504030204" pitchFamily="34" charset="77"/>
                <a:ea typeface="Times New Roman" panose="02020603050405020304" pitchFamily="18" charset="0"/>
              </a:rPr>
              <a:t>Oh! </a:t>
            </a:r>
            <a:r>
              <a:rPr lang="en-US" sz="4400" dirty="0" err="1">
                <a:solidFill>
                  <a:srgbClr val="333333"/>
                </a:solidFill>
                <a:effectLst/>
                <a:latin typeface="Arial Rounded MT Bold" panose="020F0704030504030204" pitchFamily="34" charset="77"/>
                <a:ea typeface="Times New Roman" panose="02020603050405020304" pitchFamily="18" charset="0"/>
              </a:rPr>
              <a:t>Prends</a:t>
            </a:r>
            <a:r>
              <a:rPr lang="en-US" sz="4400" dirty="0">
                <a:solidFill>
                  <a:srgbClr val="333333"/>
                </a:solidFill>
                <a:effectLst/>
                <a:latin typeface="Arial Rounded MT Bold" panose="020F0704030504030204" pitchFamily="34" charset="77"/>
                <a:ea typeface="Times New Roman" panose="02020603050405020304" pitchFamily="18" charset="0"/>
              </a:rPr>
              <a:t> dans ta main ma vie,</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err="1">
                <a:solidFill>
                  <a:srgbClr val="333333"/>
                </a:solidFill>
                <a:effectLst/>
                <a:latin typeface="Arial Rounded MT Bold" panose="020F0704030504030204" pitchFamily="34" charset="77"/>
                <a:ea typeface="Times New Roman" panose="02020603050405020304" pitchFamily="18" charset="0"/>
              </a:rPr>
              <a:t>Jusques</a:t>
            </a:r>
            <a:r>
              <a:rPr lang="en-US" sz="4400" dirty="0">
                <a:solidFill>
                  <a:srgbClr val="333333"/>
                </a:solidFill>
                <a:effectLst/>
                <a:latin typeface="Arial Rounded MT Bold" panose="020F0704030504030204" pitchFamily="34" charset="77"/>
                <a:ea typeface="Times New Roman" panose="02020603050405020304" pitchFamily="18" charset="0"/>
              </a:rPr>
              <a:t> au </a:t>
            </a:r>
            <a:r>
              <a:rPr lang="en-US" sz="4400" dirty="0" err="1">
                <a:solidFill>
                  <a:srgbClr val="333333"/>
                </a:solidFill>
                <a:effectLst/>
                <a:latin typeface="Arial Rounded MT Bold" panose="020F0704030504030204" pitchFamily="34" charset="77"/>
                <a:ea typeface="Times New Roman" panose="02020603050405020304" pitchFamily="18" charset="0"/>
              </a:rPr>
              <a:t>jours</a:t>
            </a:r>
            <a:r>
              <a:rPr lang="en-US" sz="4400" dirty="0">
                <a:solidFill>
                  <a:srgbClr val="333333"/>
                </a:solidFill>
                <a:effectLst/>
                <a:latin typeface="Arial Rounded MT Bold" panose="020F0704030504030204" pitchFamily="34" charset="77"/>
                <a:ea typeface="Times New Roman" panose="02020603050405020304" pitchFamily="18" charset="0"/>
              </a:rPr>
              <a:t> de ma mort!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dirty="0" err="1">
                <a:solidFill>
                  <a:srgbClr val="0000FF"/>
                </a:solidFill>
                <a:effectLst/>
                <a:latin typeface="Arial Rounded MT Bold" panose="020F0704030504030204" pitchFamily="34" charset="77"/>
                <a:ea typeface="Times New Roman" panose="02020603050405020304" pitchFamily="18" charset="0"/>
              </a:rPr>
              <a:t>En</a:t>
            </a:r>
            <a:r>
              <a:rPr lang="en-US" sz="4400" dirty="0">
                <a:solidFill>
                  <a:srgbClr val="0000FF"/>
                </a:solidFill>
                <a:effectLst/>
                <a:latin typeface="Arial Rounded MT Bold" panose="020F0704030504030204" pitchFamily="34" charset="77"/>
                <a:ea typeface="Times New Roman" panose="02020603050405020304" pitchFamily="18" charset="0"/>
              </a:rPr>
              <a:t> Toi </a:t>
            </a:r>
            <a:r>
              <a:rPr lang="en-US" sz="4400" dirty="0" err="1">
                <a:solidFill>
                  <a:srgbClr val="0000FF"/>
                </a:solidFill>
                <a:effectLst/>
                <a:latin typeface="Arial Rounded MT Bold" panose="020F0704030504030204" pitchFamily="34" charset="77"/>
                <a:ea typeface="Times New Roman" panose="02020603050405020304" pitchFamily="18" charset="0"/>
              </a:rPr>
              <a:t>seul</a:t>
            </a:r>
            <a:r>
              <a:rPr lang="en-US" sz="4400" dirty="0">
                <a:solidFill>
                  <a:srgbClr val="0000FF"/>
                </a:solidFill>
                <a:effectLst/>
                <a:latin typeface="Arial Rounded MT Bold" panose="020F0704030504030204" pitchFamily="34" charset="77"/>
                <a:ea typeface="Times New Roman" panose="02020603050405020304" pitchFamily="18" charset="0"/>
              </a:rPr>
              <a:t> je me </a:t>
            </a:r>
            <a:r>
              <a:rPr lang="en-US" sz="4400" dirty="0" err="1">
                <a:solidFill>
                  <a:srgbClr val="0000FF"/>
                </a:solidFill>
                <a:effectLst/>
                <a:latin typeface="Arial Rounded MT Bold" panose="020F0704030504030204" pitchFamily="34" charset="77"/>
                <a:ea typeface="Times New Roman" panose="02020603050405020304" pitchFamily="18" charset="0"/>
              </a:rPr>
              <a:t>confie</a:t>
            </a:r>
            <a:r>
              <a:rPr lang="en-US" sz="4400" dirty="0">
                <a:solidFill>
                  <a:srgbClr val="0000FF"/>
                </a:solidFill>
                <a:effectLst/>
                <a:latin typeface="Arial Rounded MT Bold" panose="020F0704030504030204" pitchFamily="34" charset="77"/>
                <a:ea typeface="Times New Roman" panose="02020603050405020304" pitchFamily="18" charset="0"/>
              </a:rPr>
              <a:t>;</a:t>
            </a:r>
            <a:br>
              <a:rPr lang="en-US" sz="4400" dirty="0">
                <a:solidFill>
                  <a:srgbClr val="0000FF"/>
                </a:solidFill>
                <a:effectLst/>
                <a:latin typeface="Arial Rounded MT Bold" panose="020F0704030504030204" pitchFamily="34" charset="77"/>
                <a:ea typeface="Times New Roman" panose="02020603050405020304" pitchFamily="18" charset="0"/>
              </a:rPr>
            </a:br>
            <a:r>
              <a:rPr lang="en-US" sz="4400" dirty="0">
                <a:solidFill>
                  <a:srgbClr val="0000FF"/>
                </a:solidFill>
                <a:effectLst/>
                <a:latin typeface="Arial Rounded MT Bold" panose="020F0704030504030204" pitchFamily="34" charset="77"/>
                <a:ea typeface="Times New Roman" panose="02020603050405020304" pitchFamily="18" charset="0"/>
              </a:rPr>
              <a:t>Tu me </a:t>
            </a:r>
            <a:r>
              <a:rPr lang="en-US" sz="4400" dirty="0" err="1">
                <a:solidFill>
                  <a:srgbClr val="0000FF"/>
                </a:solidFill>
                <a:effectLst/>
                <a:latin typeface="Arial Rounded MT Bold" panose="020F0704030504030204" pitchFamily="34" charset="77"/>
                <a:ea typeface="Times New Roman" panose="02020603050405020304" pitchFamily="18" charset="0"/>
              </a:rPr>
              <a:t>conduiras</a:t>
            </a:r>
            <a:r>
              <a:rPr lang="en-US" sz="4400" dirty="0">
                <a:solidFill>
                  <a:srgbClr val="0000FF"/>
                </a:solidFill>
                <a:effectLst/>
                <a:latin typeface="Arial Rounded MT Bold" panose="020F0704030504030204" pitchFamily="34" charset="77"/>
                <a:ea typeface="Times New Roman" panose="02020603050405020304" pitchFamily="18" charset="0"/>
              </a:rPr>
              <a:t> au port</a:t>
            </a:r>
            <a:r>
              <a:rPr lang="en-US" sz="4400" dirty="0">
                <a:solidFill>
                  <a:srgbClr val="333333"/>
                </a:solidFill>
                <a:effectLst/>
                <a:latin typeface="Arial Rounded MT Bold" panose="020F0704030504030204" pitchFamily="34" charset="77"/>
                <a:ea typeface="Times New Roman" panose="02020603050405020304" pitchFamily="18" charset="0"/>
              </a:rPr>
              <a:t>.</a:t>
            </a:r>
            <a:endParaRPr lang="en-US" sz="44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1592344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marR="0" indent="0" algn="ctr">
              <a:spcBef>
                <a:spcPts val="0"/>
              </a:spcBef>
              <a:spcAft>
                <a:spcPts val="0"/>
              </a:spcAft>
              <a:buNone/>
            </a:pPr>
            <a:r>
              <a:rPr lang="en-US" sz="4400" b="1" dirty="0">
                <a:solidFill>
                  <a:srgbClr val="0000FF"/>
                </a:solidFill>
                <a:effectLst/>
                <a:latin typeface="Arial Rounded MT Bold" panose="020F0704030504030204" pitchFamily="34" charset="77"/>
                <a:ea typeface="Times New Roman" panose="02020603050405020304" pitchFamily="18" charset="0"/>
              </a:rPr>
              <a:t>[Refrain]</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a:solidFill>
                  <a:srgbClr val="993300"/>
                </a:solidFill>
                <a:effectLst/>
                <a:latin typeface="Arial Rounded MT Bold" panose="020F0704030504030204" pitchFamily="34" charset="77"/>
                <a:ea typeface="Times New Roman" panose="02020603050405020304" pitchFamily="18" charset="0"/>
              </a:rPr>
              <a:t>Il parle aux </a:t>
            </a:r>
            <a:r>
              <a:rPr lang="en-US" sz="4400" b="1" dirty="0" err="1">
                <a:solidFill>
                  <a:srgbClr val="993300"/>
                </a:solidFill>
                <a:effectLst/>
                <a:latin typeface="Arial Rounded MT Bold" panose="020F0704030504030204" pitchFamily="34" charset="77"/>
                <a:ea typeface="Times New Roman" panose="02020603050405020304" pitchFamily="18" charset="0"/>
              </a:rPr>
              <a:t>flots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en</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démence</a:t>
            </a:r>
            <a:r>
              <a:rPr lang="en-US" sz="4400" b="1" dirty="0">
                <a:solidFill>
                  <a:srgbClr val="993300"/>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err="1">
                <a:solidFill>
                  <a:srgbClr val="993300"/>
                </a:solidFill>
                <a:effectLst/>
                <a:latin typeface="Arial Rounded MT Bold" panose="020F0704030504030204" pitchFamily="34" charset="77"/>
                <a:ea typeface="Times New Roman" panose="02020603050405020304" pitchFamily="18" charset="0"/>
              </a:rPr>
              <a:t>Paix</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vous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soit</a:t>
            </a:r>
            <a:r>
              <a:rPr lang="en-US" sz="4400" b="1" dirty="0">
                <a:solidFill>
                  <a:srgbClr val="993300"/>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a:solidFill>
                  <a:srgbClr val="993300"/>
                </a:solidFill>
                <a:effectLst/>
                <a:latin typeface="Arial Rounded MT Bold" panose="020F0704030504030204" pitchFamily="34" charset="77"/>
                <a:ea typeface="Times New Roman" panose="02020603050405020304" pitchFamily="18" charset="0"/>
              </a:rPr>
              <a:t>La </a:t>
            </a:r>
            <a:r>
              <a:rPr lang="en-US" sz="4400" b="1" dirty="0" err="1">
                <a:solidFill>
                  <a:srgbClr val="993300"/>
                </a:solidFill>
                <a:effectLst/>
                <a:latin typeface="Arial Rounded MT Bold" panose="020F0704030504030204" pitchFamily="34" charset="77"/>
                <a:ea typeface="Times New Roman" panose="02020603050405020304" pitchFamily="18" charset="0"/>
              </a:rPr>
              <a:t>mer</a:t>
            </a:r>
            <a:r>
              <a:rPr lang="en-US" sz="4400" b="1" dirty="0">
                <a:solidFill>
                  <a:srgbClr val="993300"/>
                </a:solidFill>
                <a:effectLst/>
                <a:latin typeface="Arial Rounded MT Bold" panose="020F0704030504030204" pitchFamily="34" charset="77"/>
                <a:ea typeface="Times New Roman" panose="02020603050405020304" pitchFamily="18" charset="0"/>
              </a:rPr>
              <a:t>, les vents font silence;</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err="1">
                <a:solidFill>
                  <a:srgbClr val="993300"/>
                </a:solidFill>
                <a:effectLst/>
                <a:latin typeface="Arial Rounded MT Bold" panose="020F0704030504030204" pitchFamily="34" charset="77"/>
                <a:ea typeface="Times New Roman" panose="02020603050405020304" pitchFamily="18" charset="0"/>
              </a:rPr>
              <a:t>Paix</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vous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soit</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Paix</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vous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soit</a:t>
            </a:r>
            <a:r>
              <a:rPr lang="en-US" sz="4400" b="1" dirty="0">
                <a:solidFill>
                  <a:srgbClr val="993300"/>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a:solidFill>
                  <a:srgbClr val="993300"/>
                </a:solidFill>
                <a:effectLst/>
                <a:latin typeface="Arial Rounded MT Bold" panose="020F0704030504030204" pitchFamily="34" charset="77"/>
                <a:ea typeface="Times New Roman" panose="02020603050405020304" pitchFamily="18" charset="0"/>
              </a:rPr>
              <a:t>Il </a:t>
            </a:r>
            <a:r>
              <a:rPr lang="en-US" sz="4400" b="1" dirty="0" err="1">
                <a:solidFill>
                  <a:srgbClr val="993300"/>
                </a:solidFill>
                <a:effectLst/>
                <a:latin typeface="Arial Rounded MT Bold" panose="020F0704030504030204" pitchFamily="34" charset="77"/>
                <a:ea typeface="Times New Roman" panose="02020603050405020304" pitchFamily="18" charset="0"/>
              </a:rPr>
              <a:t>est</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notre</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délivrance</a:t>
            </a:r>
            <a:r>
              <a:rPr lang="en-US" sz="4400" b="1" dirty="0">
                <a:solidFill>
                  <a:srgbClr val="993300"/>
                </a:solidFill>
                <a:effectLst/>
                <a:latin typeface="Arial Rounded MT Bold" panose="020F0704030504030204" pitchFamily="34" charset="77"/>
                <a:ea typeface="Times New Roman" panose="02020603050405020304" pitchFamily="18" charset="0"/>
              </a:rPr>
              <a:t>;</a:t>
            </a:r>
            <a:br>
              <a:rPr lang="en-US" sz="4400" dirty="0">
                <a:solidFill>
                  <a:srgbClr val="333333"/>
                </a:solidFill>
                <a:effectLst/>
                <a:latin typeface="Arial Rounded MT Bold" panose="020F0704030504030204" pitchFamily="34" charset="77"/>
                <a:ea typeface="Times New Roman" panose="02020603050405020304" pitchFamily="18" charset="0"/>
              </a:rPr>
            </a:br>
            <a:r>
              <a:rPr lang="en-US" sz="4400" b="1" dirty="0" err="1">
                <a:solidFill>
                  <a:srgbClr val="993300"/>
                </a:solidFill>
                <a:effectLst/>
                <a:latin typeface="Arial Rounded MT Bold" panose="020F0704030504030204" pitchFamily="34" charset="77"/>
                <a:ea typeface="Times New Roman" panose="02020603050405020304" pitchFamily="18" charset="0"/>
              </a:rPr>
              <a:t>Paix</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vous</a:t>
            </a:r>
            <a:r>
              <a:rPr lang="en-US" sz="4400" b="1" dirty="0">
                <a:solidFill>
                  <a:srgbClr val="993300"/>
                </a:solidFill>
                <a:effectLst/>
                <a:latin typeface="Arial Rounded MT Bold" panose="020F0704030504030204" pitchFamily="34" charset="77"/>
                <a:ea typeface="Times New Roman" panose="02020603050405020304" pitchFamily="18" charset="0"/>
              </a:rPr>
              <a:t> </a:t>
            </a:r>
            <a:r>
              <a:rPr lang="en-US" sz="4400" b="1" dirty="0" err="1">
                <a:solidFill>
                  <a:srgbClr val="993300"/>
                </a:solidFill>
                <a:effectLst/>
                <a:latin typeface="Arial Rounded MT Bold" panose="020F0704030504030204" pitchFamily="34" charset="77"/>
                <a:ea typeface="Times New Roman" panose="02020603050405020304" pitchFamily="18" charset="0"/>
              </a:rPr>
              <a:t>soit</a:t>
            </a:r>
            <a:r>
              <a:rPr lang="en-US" sz="4400" b="1" dirty="0">
                <a:solidFill>
                  <a:srgbClr val="993300"/>
                </a:solidFill>
                <a:effectLst/>
                <a:latin typeface="Arial Rounded MT Bold" panose="020F0704030504030204" pitchFamily="34" charset="77"/>
                <a:ea typeface="Times New Roman" panose="02020603050405020304" pitchFamily="18" charset="0"/>
              </a:rPr>
              <a:t>!</a:t>
            </a:r>
            <a:endParaRPr lang="en-US" sz="44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4110599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marL="0" marR="0" algn="just">
              <a:spcBef>
                <a:spcPts val="1200"/>
              </a:spcBef>
              <a:spcAft>
                <a:spcPts val="0"/>
              </a:spcAft>
            </a:pPr>
            <a:r>
              <a:rPr lang="en-US" sz="4000" b="1" dirty="0">
                <a:solidFill>
                  <a:srgbClr val="0000FF"/>
                </a:solidFill>
                <a:effectLst/>
                <a:latin typeface="Arial Rounded MT Bold" panose="020F0704030504030204" pitchFamily="34" charset="77"/>
                <a:ea typeface="Times New Roman" panose="02020603050405020304" pitchFamily="18" charset="0"/>
              </a:rPr>
              <a:t>PSAUME 84</a:t>
            </a:r>
          </a:p>
          <a:p>
            <a:pPr marL="0" marR="0" algn="just">
              <a:spcBef>
                <a:spcPts val="1200"/>
              </a:spcBef>
              <a:spcAft>
                <a:spcPts val="0"/>
              </a:spcAft>
            </a:pPr>
            <a:r>
              <a:rPr lang="en-US" sz="4000" dirty="0">
                <a:solidFill>
                  <a:srgbClr val="000000"/>
                </a:solidFill>
                <a:effectLst/>
                <a:latin typeface="Arial Rounded MT Bold" panose="020F0704030504030204" pitchFamily="34" charset="77"/>
                <a:ea typeface="Times New Roman" panose="02020603050405020304" pitchFamily="18" charset="0"/>
              </a:rPr>
              <a:t>1 Au chef des </a:t>
            </a:r>
            <a:r>
              <a:rPr lang="en-US" sz="4000" dirty="0" err="1">
                <a:solidFill>
                  <a:srgbClr val="000000"/>
                </a:solidFill>
                <a:effectLst/>
                <a:latin typeface="Arial Rounded MT Bold" panose="020F0704030504030204" pitchFamily="34" charset="77"/>
                <a:ea typeface="Times New Roman" panose="02020603050405020304" pitchFamily="18" charset="0"/>
              </a:rPr>
              <a:t>chantres</a:t>
            </a:r>
            <a:r>
              <a:rPr lang="en-US" sz="4000" dirty="0">
                <a:solidFill>
                  <a:srgbClr val="000000"/>
                </a:solidFill>
                <a:effectLst/>
                <a:latin typeface="Arial Rounded MT Bold" panose="020F0704030504030204" pitchFamily="34" charset="77"/>
                <a:ea typeface="Times New Roman" panose="02020603050405020304" pitchFamily="18" charset="0"/>
              </a:rPr>
              <a:t>. Sur la </a:t>
            </a:r>
            <a:r>
              <a:rPr lang="en-US" sz="4000" dirty="0" err="1">
                <a:solidFill>
                  <a:srgbClr val="000000"/>
                </a:solidFill>
                <a:effectLst/>
                <a:latin typeface="Arial Rounded MT Bold" panose="020F0704030504030204" pitchFamily="34" charset="77"/>
                <a:ea typeface="Times New Roman" panose="02020603050405020304" pitchFamily="18" charset="0"/>
              </a:rPr>
              <a:t>guitthith</a:t>
            </a:r>
            <a:r>
              <a:rPr lang="en-US" sz="4000" dirty="0">
                <a:solidFill>
                  <a:srgbClr val="000000"/>
                </a:solidFill>
                <a:effectLst/>
                <a:latin typeface="Arial Rounded MT Bold" panose="020F0704030504030204" pitchFamily="34" charset="77"/>
                <a:ea typeface="Times New Roman" panose="02020603050405020304" pitchFamily="18" charset="0"/>
              </a:rPr>
              <a:t>. Des </a:t>
            </a:r>
            <a:r>
              <a:rPr lang="en-US" sz="4000" dirty="0" err="1">
                <a:solidFill>
                  <a:srgbClr val="000000"/>
                </a:solidFill>
                <a:effectLst/>
                <a:latin typeface="Arial Rounded MT Bold" panose="020F0704030504030204" pitchFamily="34" charset="77"/>
                <a:ea typeface="Times New Roman" panose="02020603050405020304" pitchFamily="18" charset="0"/>
              </a:rPr>
              <a:t>fils</a:t>
            </a:r>
            <a:r>
              <a:rPr lang="en-US" sz="4000" dirty="0">
                <a:solidFill>
                  <a:srgbClr val="000000"/>
                </a:solidFill>
                <a:effectLst/>
                <a:latin typeface="Arial Rounded MT Bold" panose="020F0704030504030204" pitchFamily="34" charset="77"/>
                <a:ea typeface="Times New Roman" panose="02020603050405020304" pitchFamily="18" charset="0"/>
              </a:rPr>
              <a:t> de </a:t>
            </a:r>
            <a:r>
              <a:rPr lang="en-US" sz="4000" dirty="0" err="1">
                <a:solidFill>
                  <a:srgbClr val="000000"/>
                </a:solidFill>
                <a:effectLst/>
                <a:latin typeface="Arial Rounded MT Bold" panose="020F0704030504030204" pitchFamily="34" charset="77"/>
                <a:ea typeface="Times New Roman" panose="02020603050405020304" pitchFamily="18" charset="0"/>
              </a:rPr>
              <a:t>Koré</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Psaume</a:t>
            </a:r>
            <a:r>
              <a:rPr lang="en-US" sz="4000" dirty="0">
                <a:solidFill>
                  <a:srgbClr val="000000"/>
                </a:solidFill>
                <a:effectLst/>
                <a:latin typeface="Arial Rounded MT Bold" panose="020F0704030504030204" pitchFamily="34" charset="77"/>
                <a:ea typeface="Times New Roman" panose="02020603050405020304" pitchFamily="18" charset="0"/>
              </a:rPr>
              <a:t>. </a:t>
            </a:r>
            <a:endParaRPr lang="en-US" sz="40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000" dirty="0">
                <a:solidFill>
                  <a:srgbClr val="0000FF"/>
                </a:solidFill>
                <a:effectLst/>
                <a:latin typeface="Arial Rounded MT Bold" panose="020F0704030504030204" pitchFamily="34" charset="77"/>
                <a:ea typeface="Times New Roman" panose="02020603050405020304" pitchFamily="18" charset="0"/>
              </a:rPr>
              <a:t>2 Que </a:t>
            </a:r>
            <a:r>
              <a:rPr lang="en-US" sz="4000" dirty="0" err="1">
                <a:solidFill>
                  <a:srgbClr val="0000FF"/>
                </a:solidFill>
                <a:effectLst/>
                <a:latin typeface="Arial Rounded MT Bold" panose="020F0704030504030204" pitchFamily="34" charset="77"/>
                <a:ea typeface="Times New Roman" panose="02020603050405020304" pitchFamily="18" charset="0"/>
              </a:rPr>
              <a:t>tes</a:t>
            </a:r>
            <a:r>
              <a:rPr lang="en-US" sz="4000" dirty="0">
                <a:solidFill>
                  <a:srgbClr val="0000FF"/>
                </a:solidFill>
                <a:effectLst/>
                <a:latin typeface="Arial Rounded MT Bold" panose="020F0704030504030204" pitchFamily="34" charset="77"/>
                <a:ea typeface="Times New Roman" panose="02020603050405020304" pitchFamily="18" charset="0"/>
              </a:rPr>
              <a:t> </a:t>
            </a:r>
            <a:r>
              <a:rPr lang="en-US" sz="4000" dirty="0" err="1">
                <a:solidFill>
                  <a:srgbClr val="0000FF"/>
                </a:solidFill>
                <a:effectLst/>
                <a:latin typeface="Arial Rounded MT Bold" panose="020F0704030504030204" pitchFamily="34" charset="77"/>
                <a:ea typeface="Times New Roman" panose="02020603050405020304" pitchFamily="18" charset="0"/>
              </a:rPr>
              <a:t>demeures</a:t>
            </a:r>
            <a:r>
              <a:rPr lang="en-US" sz="4000" dirty="0">
                <a:solidFill>
                  <a:srgbClr val="0000FF"/>
                </a:solidFill>
                <a:effectLst/>
                <a:latin typeface="Arial Rounded MT Bold" panose="020F0704030504030204" pitchFamily="34" charset="77"/>
                <a:ea typeface="Times New Roman" panose="02020603050405020304" pitchFamily="18" charset="0"/>
              </a:rPr>
              <a:t> </a:t>
            </a:r>
            <a:r>
              <a:rPr lang="en-US" sz="4000" dirty="0" err="1">
                <a:solidFill>
                  <a:srgbClr val="0000FF"/>
                </a:solidFill>
                <a:effectLst/>
                <a:latin typeface="Arial Rounded MT Bold" panose="020F0704030504030204" pitchFamily="34" charset="77"/>
                <a:ea typeface="Times New Roman" panose="02020603050405020304" pitchFamily="18" charset="0"/>
              </a:rPr>
              <a:t>sont</a:t>
            </a:r>
            <a:r>
              <a:rPr lang="en-US" sz="4000" dirty="0">
                <a:solidFill>
                  <a:srgbClr val="0000FF"/>
                </a:solidFill>
                <a:effectLst/>
                <a:latin typeface="Arial Rounded MT Bold" panose="020F0704030504030204" pitchFamily="34" charset="77"/>
                <a:ea typeface="Times New Roman" panose="02020603050405020304" pitchFamily="18" charset="0"/>
              </a:rPr>
              <a:t> </a:t>
            </a:r>
            <a:r>
              <a:rPr lang="en-US" sz="4000" dirty="0" err="1">
                <a:solidFill>
                  <a:srgbClr val="0000FF"/>
                </a:solidFill>
                <a:effectLst/>
                <a:latin typeface="Arial Rounded MT Bold" panose="020F0704030504030204" pitchFamily="34" charset="77"/>
                <a:ea typeface="Times New Roman" panose="02020603050405020304" pitchFamily="18" charset="0"/>
              </a:rPr>
              <a:t>aimables</a:t>
            </a:r>
            <a:r>
              <a:rPr lang="en-US" sz="4000" dirty="0">
                <a:solidFill>
                  <a:srgbClr val="0000FF"/>
                </a:solidFill>
                <a:effectLst/>
                <a:latin typeface="Arial Rounded MT Bold" panose="020F0704030504030204" pitchFamily="34" charset="77"/>
                <a:ea typeface="Times New Roman" panose="02020603050405020304" pitchFamily="18" charset="0"/>
              </a:rPr>
              <a:t>, </a:t>
            </a:r>
            <a:r>
              <a:rPr lang="en-US" sz="4000" dirty="0" err="1">
                <a:solidFill>
                  <a:srgbClr val="0000FF"/>
                </a:solidFill>
                <a:effectLst/>
                <a:latin typeface="Arial Rounded MT Bold" panose="020F0704030504030204" pitchFamily="34" charset="77"/>
                <a:ea typeface="Times New Roman" panose="02020603050405020304" pitchFamily="18" charset="0"/>
              </a:rPr>
              <a:t>Éternel</a:t>
            </a:r>
            <a:r>
              <a:rPr lang="en-US" sz="4000" dirty="0">
                <a:solidFill>
                  <a:srgbClr val="0000FF"/>
                </a:solidFill>
                <a:effectLst/>
                <a:latin typeface="Arial Rounded MT Bold" panose="020F0704030504030204" pitchFamily="34" charset="77"/>
                <a:ea typeface="Times New Roman" panose="02020603050405020304" pitchFamily="18" charset="0"/>
              </a:rPr>
              <a:t> des </a:t>
            </a:r>
            <a:r>
              <a:rPr lang="en-US" sz="4000" dirty="0" err="1">
                <a:solidFill>
                  <a:srgbClr val="0000FF"/>
                </a:solidFill>
                <a:effectLst/>
                <a:latin typeface="Arial Rounded MT Bold" panose="020F0704030504030204" pitchFamily="34" charset="77"/>
                <a:ea typeface="Times New Roman" panose="02020603050405020304" pitchFamily="18" charset="0"/>
              </a:rPr>
              <a:t>armées</a:t>
            </a:r>
            <a:r>
              <a:rPr lang="en-US" sz="4000" dirty="0">
                <a:solidFill>
                  <a:srgbClr val="0000FF"/>
                </a:solidFill>
                <a:effectLst/>
                <a:latin typeface="Arial Rounded MT Bold" panose="020F0704030504030204" pitchFamily="34" charset="77"/>
                <a:ea typeface="Times New Roman" panose="02020603050405020304" pitchFamily="18" charset="0"/>
              </a:rPr>
              <a:t>!</a:t>
            </a:r>
          </a:p>
          <a:p>
            <a:pPr marL="0" marR="0" algn="just">
              <a:spcBef>
                <a:spcPts val="1200"/>
              </a:spcBef>
              <a:spcAft>
                <a:spcPts val="0"/>
              </a:spcAft>
            </a:pPr>
            <a:r>
              <a:rPr lang="en-US" sz="4000" dirty="0">
                <a:solidFill>
                  <a:srgbClr val="000000"/>
                </a:solidFill>
                <a:effectLst/>
                <a:latin typeface="Arial Rounded MT Bold" panose="020F0704030504030204" pitchFamily="34" charset="77"/>
                <a:ea typeface="Times New Roman" panose="02020603050405020304" pitchFamily="18" charset="0"/>
              </a:rPr>
              <a:t>3 Mon âme </a:t>
            </a:r>
            <a:r>
              <a:rPr lang="en-US" sz="4000" dirty="0" err="1">
                <a:solidFill>
                  <a:srgbClr val="000000"/>
                </a:solidFill>
                <a:effectLst/>
                <a:latin typeface="Arial Rounded MT Bold" panose="020F0704030504030204" pitchFamily="34" charset="77"/>
                <a:ea typeface="Times New Roman" panose="02020603050405020304" pitchFamily="18" charset="0"/>
              </a:rPr>
              <a:t>soupire</a:t>
            </a:r>
            <a:r>
              <a:rPr lang="en-US" sz="4000" dirty="0">
                <a:solidFill>
                  <a:srgbClr val="000000"/>
                </a:solidFill>
                <a:effectLst/>
                <a:latin typeface="Arial Rounded MT Bold" panose="020F0704030504030204" pitchFamily="34" charset="77"/>
                <a:ea typeface="Times New Roman" panose="02020603050405020304" pitchFamily="18" charset="0"/>
              </a:rPr>
              <a:t> et </a:t>
            </a:r>
            <a:r>
              <a:rPr lang="en-US" sz="4000" dirty="0" err="1">
                <a:solidFill>
                  <a:srgbClr val="000000"/>
                </a:solidFill>
                <a:effectLst/>
                <a:latin typeface="Arial Rounded MT Bold" panose="020F0704030504030204" pitchFamily="34" charset="77"/>
                <a:ea typeface="Times New Roman" panose="02020603050405020304" pitchFamily="18" charset="0"/>
              </a:rPr>
              <a:t>languit</a:t>
            </a:r>
            <a:r>
              <a:rPr lang="en-US" sz="4000" dirty="0">
                <a:solidFill>
                  <a:srgbClr val="000000"/>
                </a:solidFill>
                <a:effectLst/>
                <a:latin typeface="Arial Rounded MT Bold" panose="020F0704030504030204" pitchFamily="34" charset="77"/>
                <a:ea typeface="Times New Roman" panose="02020603050405020304" pitchFamily="18" charset="0"/>
              </a:rPr>
              <a:t> après les parvis de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 Mon </a:t>
            </a:r>
            <a:r>
              <a:rPr lang="en-US" sz="4000" dirty="0" err="1">
                <a:solidFill>
                  <a:srgbClr val="000000"/>
                </a:solidFill>
                <a:effectLst/>
                <a:latin typeface="Arial Rounded MT Bold" panose="020F0704030504030204" pitchFamily="34" charset="77"/>
                <a:ea typeface="Times New Roman" panose="02020603050405020304" pitchFamily="18" charset="0"/>
              </a:rPr>
              <a:t>coeur</a:t>
            </a:r>
            <a:r>
              <a:rPr lang="en-US" sz="4000" dirty="0">
                <a:solidFill>
                  <a:srgbClr val="000000"/>
                </a:solidFill>
                <a:effectLst/>
                <a:latin typeface="Arial Rounded MT Bold" panose="020F0704030504030204" pitchFamily="34" charset="77"/>
                <a:ea typeface="Times New Roman" panose="02020603050405020304" pitchFamily="18" charset="0"/>
              </a:rPr>
              <a:t> et ma chair </a:t>
            </a:r>
            <a:r>
              <a:rPr lang="en-US" sz="4000" dirty="0" err="1">
                <a:solidFill>
                  <a:srgbClr val="000000"/>
                </a:solidFill>
                <a:effectLst/>
                <a:latin typeface="Arial Rounded MT Bold" panose="020F0704030504030204" pitchFamily="34" charset="77"/>
                <a:ea typeface="Times New Roman" panose="02020603050405020304" pitchFamily="18" charset="0"/>
              </a:rPr>
              <a:t>poussent</a:t>
            </a:r>
            <a:r>
              <a:rPr lang="en-US" sz="4000" dirty="0">
                <a:solidFill>
                  <a:srgbClr val="000000"/>
                </a:solidFill>
                <a:effectLst/>
                <a:latin typeface="Arial Rounded MT Bold" panose="020F0704030504030204" pitchFamily="34" charset="77"/>
                <a:ea typeface="Times New Roman" panose="02020603050405020304" pitchFamily="18" charset="0"/>
              </a:rPr>
              <a:t> des </a:t>
            </a:r>
            <a:r>
              <a:rPr lang="en-US" sz="4000" dirty="0" err="1">
                <a:solidFill>
                  <a:srgbClr val="000000"/>
                </a:solidFill>
                <a:effectLst/>
                <a:latin typeface="Arial Rounded MT Bold" panose="020F0704030504030204" pitchFamily="34" charset="77"/>
                <a:ea typeface="Times New Roman" panose="02020603050405020304" pitchFamily="18" charset="0"/>
              </a:rPr>
              <a:t>cris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vers</a:t>
            </a:r>
            <a:r>
              <a:rPr lang="en-US" sz="4000" dirty="0">
                <a:solidFill>
                  <a:srgbClr val="000000"/>
                </a:solidFill>
                <a:effectLst/>
                <a:latin typeface="Arial Rounded MT Bold" panose="020F0704030504030204" pitchFamily="34" charset="77"/>
                <a:ea typeface="Times New Roman" panose="02020603050405020304" pitchFamily="18" charset="0"/>
              </a:rPr>
              <a:t> le Dieu vivant.</a:t>
            </a:r>
            <a:endParaRPr lang="en-US" sz="4000" dirty="0">
              <a:effectLst/>
              <a:latin typeface="Arial Rounded MT Bold" panose="020F0704030504030204" pitchFamily="34" charset="77"/>
              <a:ea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Autofit/>
          </a:bodyPr>
          <a:lstStyle/>
          <a:p>
            <a:pPr marL="0" marR="0" algn="just">
              <a:spcBef>
                <a:spcPts val="1200"/>
              </a:spcBef>
              <a:spcAft>
                <a:spcPts val="0"/>
              </a:spcAft>
            </a:pPr>
            <a:r>
              <a:rPr lang="en-US" sz="3800" dirty="0">
                <a:solidFill>
                  <a:srgbClr val="000000"/>
                </a:solidFill>
                <a:effectLst/>
                <a:latin typeface="Arial Rounded MT Bold" panose="020F0704030504030204" pitchFamily="34" charset="77"/>
                <a:ea typeface="Times New Roman" panose="02020603050405020304" pitchFamily="18" charset="0"/>
              </a:rPr>
              <a:t>4 Le </a:t>
            </a:r>
            <a:r>
              <a:rPr lang="en-US" sz="3800" dirty="0" err="1">
                <a:solidFill>
                  <a:srgbClr val="000000"/>
                </a:solidFill>
                <a:effectLst/>
                <a:latin typeface="Arial Rounded MT Bold" panose="020F0704030504030204" pitchFamily="34" charset="77"/>
                <a:ea typeface="Times New Roman" panose="02020603050405020304" pitchFamily="18" charset="0"/>
              </a:rPr>
              <a:t>passereau</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même</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trouve</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une</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maison</a:t>
            </a:r>
            <a:r>
              <a:rPr lang="en-US" sz="3800" dirty="0">
                <a:solidFill>
                  <a:srgbClr val="000000"/>
                </a:solidFill>
                <a:effectLst/>
                <a:latin typeface="Arial Rounded MT Bold" panose="020F0704030504030204" pitchFamily="34" charset="77"/>
                <a:ea typeface="Times New Roman" panose="02020603050405020304" pitchFamily="18" charset="0"/>
              </a:rPr>
              <a:t>, Et </a:t>
            </a:r>
            <a:r>
              <a:rPr lang="en-US" sz="3800" dirty="0" err="1">
                <a:solidFill>
                  <a:srgbClr val="000000"/>
                </a:solidFill>
                <a:effectLst/>
                <a:latin typeface="Arial Rounded MT Bold" panose="020F0704030504030204" pitchFamily="34" charset="77"/>
                <a:ea typeface="Times New Roman" panose="02020603050405020304" pitchFamily="18" charset="0"/>
              </a:rPr>
              <a:t>l'hirondelle</a:t>
            </a:r>
            <a:r>
              <a:rPr lang="en-US" sz="3800" dirty="0">
                <a:solidFill>
                  <a:srgbClr val="000000"/>
                </a:solidFill>
                <a:effectLst/>
                <a:latin typeface="Arial Rounded MT Bold" panose="020F0704030504030204" pitchFamily="34" charset="77"/>
                <a:ea typeface="Times New Roman" panose="02020603050405020304" pitchFamily="18" charset="0"/>
              </a:rPr>
              <a:t> un </a:t>
            </a:r>
            <a:r>
              <a:rPr lang="en-US" sz="3800" dirty="0" err="1">
                <a:solidFill>
                  <a:srgbClr val="000000"/>
                </a:solidFill>
                <a:effectLst/>
                <a:latin typeface="Arial Rounded MT Bold" panose="020F0704030504030204" pitchFamily="34" charset="77"/>
                <a:ea typeface="Times New Roman" panose="02020603050405020304" pitchFamily="18" charset="0"/>
              </a:rPr>
              <a:t>nid</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où</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elle</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dépose</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ses</a:t>
            </a:r>
            <a:r>
              <a:rPr lang="en-US" sz="3800" dirty="0">
                <a:solidFill>
                  <a:srgbClr val="000000"/>
                </a:solidFill>
                <a:effectLst/>
                <a:latin typeface="Arial Rounded MT Bold" panose="020F0704030504030204" pitchFamily="34" charset="77"/>
                <a:ea typeface="Times New Roman" panose="02020603050405020304" pitchFamily="18" charset="0"/>
              </a:rPr>
              <a:t> petits... </a:t>
            </a:r>
            <a:r>
              <a:rPr lang="en-US" sz="3800" dirty="0" err="1">
                <a:solidFill>
                  <a:srgbClr val="000000"/>
                </a:solidFill>
                <a:effectLst/>
                <a:latin typeface="Arial Rounded MT Bold" panose="020F0704030504030204" pitchFamily="34" charset="77"/>
                <a:ea typeface="Times New Roman" panose="02020603050405020304" pitchFamily="18" charset="0"/>
              </a:rPr>
              <a:t>Tes</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autels</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Éternel</a:t>
            </a:r>
            <a:r>
              <a:rPr lang="en-US" sz="3800" dirty="0">
                <a:solidFill>
                  <a:srgbClr val="000000"/>
                </a:solidFill>
                <a:effectLst/>
                <a:latin typeface="Arial Rounded MT Bold" panose="020F0704030504030204" pitchFamily="34" charset="77"/>
                <a:ea typeface="Times New Roman" panose="02020603050405020304" pitchFamily="18" charset="0"/>
              </a:rPr>
              <a:t> des </a:t>
            </a:r>
            <a:r>
              <a:rPr lang="en-US" sz="3800" dirty="0" err="1">
                <a:solidFill>
                  <a:srgbClr val="000000"/>
                </a:solidFill>
                <a:effectLst/>
                <a:latin typeface="Arial Rounded MT Bold" panose="020F0704030504030204" pitchFamily="34" charset="77"/>
                <a:ea typeface="Times New Roman" panose="02020603050405020304" pitchFamily="18" charset="0"/>
              </a:rPr>
              <a:t>armées</a:t>
            </a:r>
            <a:r>
              <a:rPr lang="en-US" sz="3800" dirty="0">
                <a:solidFill>
                  <a:srgbClr val="000000"/>
                </a:solidFill>
                <a:effectLst/>
                <a:latin typeface="Arial Rounded MT Bold" panose="020F0704030504030204" pitchFamily="34" charset="77"/>
                <a:ea typeface="Times New Roman" panose="02020603050405020304" pitchFamily="18" charset="0"/>
              </a:rPr>
              <a:t>! Mon </a:t>
            </a:r>
            <a:r>
              <a:rPr lang="en-US" sz="3800" dirty="0" err="1">
                <a:solidFill>
                  <a:srgbClr val="000000"/>
                </a:solidFill>
                <a:effectLst/>
                <a:latin typeface="Arial Rounded MT Bold" panose="020F0704030504030204" pitchFamily="34" charset="77"/>
                <a:ea typeface="Times New Roman" panose="02020603050405020304" pitchFamily="18" charset="0"/>
              </a:rPr>
              <a:t>roi</a:t>
            </a:r>
            <a:r>
              <a:rPr lang="en-US" sz="3800" dirty="0">
                <a:solidFill>
                  <a:srgbClr val="000000"/>
                </a:solidFill>
                <a:effectLst/>
                <a:latin typeface="Arial Rounded MT Bold" panose="020F0704030504030204" pitchFamily="34" charset="77"/>
                <a:ea typeface="Times New Roman" panose="02020603050405020304" pitchFamily="18" charset="0"/>
              </a:rPr>
              <a:t> et </a:t>
            </a:r>
            <a:r>
              <a:rPr lang="en-US" sz="3800" dirty="0" err="1">
                <a:solidFill>
                  <a:srgbClr val="000000"/>
                </a:solidFill>
                <a:effectLst/>
                <a:latin typeface="Arial Rounded MT Bold" panose="020F0704030504030204" pitchFamily="34" charset="77"/>
                <a:ea typeface="Times New Roman" panose="02020603050405020304" pitchFamily="18" charset="0"/>
              </a:rPr>
              <a:t>mon</a:t>
            </a:r>
            <a:r>
              <a:rPr lang="en-US" sz="3800" dirty="0">
                <a:solidFill>
                  <a:srgbClr val="000000"/>
                </a:solidFill>
                <a:effectLst/>
                <a:latin typeface="Arial Rounded MT Bold" panose="020F0704030504030204" pitchFamily="34" charset="77"/>
                <a:ea typeface="Times New Roman" panose="02020603050405020304" pitchFamily="18" charset="0"/>
              </a:rPr>
              <a:t> Dieu!</a:t>
            </a:r>
            <a:endParaRPr lang="en-US" sz="38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3800" dirty="0">
                <a:solidFill>
                  <a:srgbClr val="0000FF"/>
                </a:solidFill>
                <a:effectLst/>
                <a:latin typeface="Arial Rounded MT Bold" panose="020F0704030504030204" pitchFamily="34" charset="77"/>
                <a:ea typeface="Times New Roman" panose="02020603050405020304" pitchFamily="18" charset="0"/>
              </a:rPr>
              <a:t>5 </a:t>
            </a:r>
            <a:r>
              <a:rPr lang="en-US" sz="3800" dirty="0" err="1">
                <a:solidFill>
                  <a:srgbClr val="0000FF"/>
                </a:solidFill>
                <a:effectLst/>
                <a:latin typeface="Arial Rounded MT Bold" panose="020F0704030504030204" pitchFamily="34" charset="77"/>
                <a:ea typeface="Times New Roman" panose="02020603050405020304" pitchFamily="18" charset="0"/>
              </a:rPr>
              <a:t>Heureux</a:t>
            </a:r>
            <a:r>
              <a:rPr lang="en-US" sz="3800" dirty="0">
                <a:solidFill>
                  <a:srgbClr val="0000FF"/>
                </a:solidFill>
                <a:effectLst/>
                <a:latin typeface="Arial Rounded MT Bold" panose="020F0704030504030204" pitchFamily="34" charset="77"/>
                <a:ea typeface="Times New Roman" panose="02020603050405020304" pitchFamily="18" charset="0"/>
              </a:rPr>
              <a:t> </a:t>
            </a:r>
            <a:r>
              <a:rPr lang="en-US" sz="3800" dirty="0" err="1">
                <a:solidFill>
                  <a:srgbClr val="0000FF"/>
                </a:solidFill>
                <a:effectLst/>
                <a:latin typeface="Arial Rounded MT Bold" panose="020F0704030504030204" pitchFamily="34" charset="77"/>
                <a:ea typeface="Times New Roman" panose="02020603050405020304" pitchFamily="18" charset="0"/>
              </a:rPr>
              <a:t>ceux</a:t>
            </a:r>
            <a:r>
              <a:rPr lang="en-US" sz="3800" dirty="0">
                <a:solidFill>
                  <a:srgbClr val="0000FF"/>
                </a:solidFill>
                <a:effectLst/>
                <a:latin typeface="Arial Rounded MT Bold" panose="020F0704030504030204" pitchFamily="34" charset="77"/>
                <a:ea typeface="Times New Roman" panose="02020603050405020304" pitchFamily="18" charset="0"/>
              </a:rPr>
              <a:t> qui </a:t>
            </a:r>
            <a:r>
              <a:rPr lang="en-US" sz="3800" dirty="0" err="1">
                <a:solidFill>
                  <a:srgbClr val="0000FF"/>
                </a:solidFill>
                <a:effectLst/>
                <a:latin typeface="Arial Rounded MT Bold" panose="020F0704030504030204" pitchFamily="34" charset="77"/>
                <a:ea typeface="Times New Roman" panose="02020603050405020304" pitchFamily="18" charset="0"/>
              </a:rPr>
              <a:t>habitent</a:t>
            </a:r>
            <a:r>
              <a:rPr lang="en-US" sz="3800" dirty="0">
                <a:solidFill>
                  <a:srgbClr val="0000FF"/>
                </a:solidFill>
                <a:effectLst/>
                <a:latin typeface="Arial Rounded MT Bold" panose="020F0704030504030204" pitchFamily="34" charset="77"/>
                <a:ea typeface="Times New Roman" panose="02020603050405020304" pitchFamily="18" charset="0"/>
              </a:rPr>
              <a:t> ta </a:t>
            </a:r>
            <a:r>
              <a:rPr lang="en-US" sz="3800" dirty="0" err="1">
                <a:solidFill>
                  <a:srgbClr val="0000FF"/>
                </a:solidFill>
                <a:effectLst/>
                <a:latin typeface="Arial Rounded MT Bold" panose="020F0704030504030204" pitchFamily="34" charset="77"/>
                <a:ea typeface="Times New Roman" panose="02020603050405020304" pitchFamily="18" charset="0"/>
              </a:rPr>
              <a:t>maison</a:t>
            </a:r>
            <a:r>
              <a:rPr lang="en-US" sz="3800" dirty="0">
                <a:solidFill>
                  <a:srgbClr val="0000FF"/>
                </a:solidFill>
                <a:effectLst/>
                <a:latin typeface="Arial Rounded MT Bold" panose="020F0704030504030204" pitchFamily="34" charset="77"/>
                <a:ea typeface="Times New Roman" panose="02020603050405020304" pitchFamily="18" charset="0"/>
              </a:rPr>
              <a:t>! </a:t>
            </a:r>
            <a:r>
              <a:rPr lang="en-US" sz="3800" dirty="0" err="1">
                <a:solidFill>
                  <a:srgbClr val="0000FF"/>
                </a:solidFill>
                <a:effectLst/>
                <a:latin typeface="Arial Rounded MT Bold" panose="020F0704030504030204" pitchFamily="34" charset="77"/>
                <a:ea typeface="Times New Roman" panose="02020603050405020304" pitchFamily="18" charset="0"/>
              </a:rPr>
              <a:t>Ils</a:t>
            </a:r>
            <a:r>
              <a:rPr lang="en-US" sz="3800" dirty="0">
                <a:solidFill>
                  <a:srgbClr val="0000FF"/>
                </a:solidFill>
                <a:effectLst/>
                <a:latin typeface="Arial Rounded MT Bold" panose="020F0704030504030204" pitchFamily="34" charset="77"/>
                <a:ea typeface="Times New Roman" panose="02020603050405020304" pitchFamily="18" charset="0"/>
              </a:rPr>
              <a:t> </a:t>
            </a:r>
            <a:r>
              <a:rPr lang="en-US" sz="3800" dirty="0" err="1">
                <a:solidFill>
                  <a:srgbClr val="0000FF"/>
                </a:solidFill>
                <a:effectLst/>
                <a:latin typeface="Arial Rounded MT Bold" panose="020F0704030504030204" pitchFamily="34" charset="77"/>
                <a:ea typeface="Times New Roman" panose="02020603050405020304" pitchFamily="18" charset="0"/>
              </a:rPr>
              <a:t>peuvent</a:t>
            </a:r>
            <a:r>
              <a:rPr lang="en-US" sz="3800" dirty="0">
                <a:solidFill>
                  <a:srgbClr val="0000FF"/>
                </a:solidFill>
                <a:effectLst/>
                <a:latin typeface="Arial Rounded MT Bold" panose="020F0704030504030204" pitchFamily="34" charset="77"/>
                <a:ea typeface="Times New Roman" panose="02020603050405020304" pitchFamily="18" charset="0"/>
              </a:rPr>
              <a:t> </a:t>
            </a:r>
            <a:r>
              <a:rPr lang="en-US" sz="3800" dirty="0" err="1">
                <a:solidFill>
                  <a:srgbClr val="0000FF"/>
                </a:solidFill>
                <a:effectLst/>
                <a:latin typeface="Arial Rounded MT Bold" panose="020F0704030504030204" pitchFamily="34" charset="77"/>
                <a:ea typeface="Times New Roman" panose="02020603050405020304" pitchFamily="18" charset="0"/>
              </a:rPr>
              <a:t>te</a:t>
            </a:r>
            <a:r>
              <a:rPr lang="en-US" sz="3800" dirty="0">
                <a:solidFill>
                  <a:srgbClr val="0000FF"/>
                </a:solidFill>
                <a:effectLst/>
                <a:latin typeface="Arial Rounded MT Bold" panose="020F0704030504030204" pitchFamily="34" charset="77"/>
                <a:ea typeface="Times New Roman" panose="02020603050405020304" pitchFamily="18" charset="0"/>
              </a:rPr>
              <a:t> </a:t>
            </a:r>
            <a:r>
              <a:rPr lang="en-US" sz="3800" dirty="0" err="1">
                <a:solidFill>
                  <a:srgbClr val="0000FF"/>
                </a:solidFill>
                <a:effectLst/>
                <a:latin typeface="Arial Rounded MT Bold" panose="020F0704030504030204" pitchFamily="34" charset="77"/>
                <a:ea typeface="Times New Roman" panose="02020603050405020304" pitchFamily="18" charset="0"/>
              </a:rPr>
              <a:t>célébrer</a:t>
            </a:r>
            <a:r>
              <a:rPr lang="en-US" sz="3800" dirty="0">
                <a:solidFill>
                  <a:srgbClr val="0000FF"/>
                </a:solidFill>
                <a:effectLst/>
                <a:latin typeface="Arial Rounded MT Bold" panose="020F0704030504030204" pitchFamily="34" charset="77"/>
                <a:ea typeface="Times New Roman" panose="02020603050405020304" pitchFamily="18" charset="0"/>
              </a:rPr>
              <a:t> encore. Pause.</a:t>
            </a:r>
          </a:p>
          <a:p>
            <a:pPr marL="0" marR="0" algn="just">
              <a:spcBef>
                <a:spcPts val="1200"/>
              </a:spcBef>
              <a:spcAft>
                <a:spcPts val="0"/>
              </a:spcAft>
            </a:pPr>
            <a:r>
              <a:rPr lang="en-US" sz="3800" b="1" baseline="30000" dirty="0">
                <a:solidFill>
                  <a:srgbClr val="000000"/>
                </a:solidFill>
                <a:effectLst/>
                <a:latin typeface="Arial Rounded MT Bold" panose="020F0704030504030204" pitchFamily="34" charset="77"/>
                <a:ea typeface="Times New Roman" panose="02020603050405020304" pitchFamily="18" charset="0"/>
              </a:rPr>
              <a:t>6</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Heureux</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ceux</a:t>
            </a:r>
            <a:r>
              <a:rPr lang="en-US" sz="3800" dirty="0">
                <a:solidFill>
                  <a:srgbClr val="000000"/>
                </a:solidFill>
                <a:effectLst/>
                <a:latin typeface="Arial Rounded MT Bold" panose="020F0704030504030204" pitchFamily="34" charset="77"/>
                <a:ea typeface="Times New Roman" panose="02020603050405020304" pitchFamily="18" charset="0"/>
              </a:rPr>
              <a:t> qui </a:t>
            </a:r>
            <a:r>
              <a:rPr lang="en-US" sz="3800" dirty="0" err="1">
                <a:solidFill>
                  <a:srgbClr val="000000"/>
                </a:solidFill>
                <a:effectLst/>
                <a:latin typeface="Arial Rounded MT Bold" panose="020F0704030504030204" pitchFamily="34" charset="77"/>
                <a:ea typeface="Times New Roman" panose="02020603050405020304" pitchFamily="18" charset="0"/>
              </a:rPr>
              <a:t>placent</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en</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toi</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leur</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appui</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Ils</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trouvent</a:t>
            </a:r>
            <a:r>
              <a:rPr lang="en-US" sz="3800" dirty="0">
                <a:solidFill>
                  <a:srgbClr val="000000"/>
                </a:solidFill>
                <a:effectLst/>
                <a:latin typeface="Arial Rounded MT Bold" panose="020F0704030504030204" pitchFamily="34" charset="77"/>
                <a:ea typeface="Times New Roman" panose="02020603050405020304" pitchFamily="18" charset="0"/>
              </a:rPr>
              <a:t> dans </a:t>
            </a:r>
            <a:r>
              <a:rPr lang="en-US" sz="3800" dirty="0" err="1">
                <a:solidFill>
                  <a:srgbClr val="000000"/>
                </a:solidFill>
                <a:effectLst/>
                <a:latin typeface="Arial Rounded MT Bold" panose="020F0704030504030204" pitchFamily="34" charset="77"/>
                <a:ea typeface="Times New Roman" panose="02020603050405020304" pitchFamily="18" charset="0"/>
              </a:rPr>
              <a:t>leur</a:t>
            </a:r>
            <a:r>
              <a:rPr lang="en-US" sz="3800" dirty="0">
                <a:solidFill>
                  <a:srgbClr val="000000"/>
                </a:solidFill>
                <a:effectLst/>
                <a:latin typeface="Arial Rounded MT Bold" panose="020F0704030504030204" pitchFamily="34" charset="77"/>
                <a:ea typeface="Times New Roman" panose="02020603050405020304" pitchFamily="18" charset="0"/>
              </a:rPr>
              <a:t> </a:t>
            </a:r>
            <a:r>
              <a:rPr lang="en-US" sz="3800" dirty="0" err="1">
                <a:solidFill>
                  <a:srgbClr val="000000"/>
                </a:solidFill>
                <a:effectLst/>
                <a:latin typeface="Arial Rounded MT Bold" panose="020F0704030504030204" pitchFamily="34" charset="77"/>
                <a:ea typeface="Times New Roman" panose="02020603050405020304" pitchFamily="18" charset="0"/>
              </a:rPr>
              <a:t>coeur</a:t>
            </a:r>
            <a:r>
              <a:rPr lang="en-US" sz="3800" dirty="0">
                <a:solidFill>
                  <a:srgbClr val="000000"/>
                </a:solidFill>
                <a:effectLst/>
                <a:latin typeface="Arial Rounded MT Bold" panose="020F0704030504030204" pitchFamily="34" charset="77"/>
                <a:ea typeface="Times New Roman" panose="02020603050405020304" pitchFamily="18" charset="0"/>
              </a:rPr>
              <a:t> des chemins tout </a:t>
            </a:r>
            <a:r>
              <a:rPr lang="en-US" sz="3800" dirty="0" err="1">
                <a:solidFill>
                  <a:srgbClr val="000000"/>
                </a:solidFill>
                <a:effectLst/>
                <a:latin typeface="Arial Rounded MT Bold" panose="020F0704030504030204" pitchFamily="34" charset="77"/>
                <a:ea typeface="Times New Roman" panose="02020603050405020304" pitchFamily="18" charset="0"/>
              </a:rPr>
              <a:t>tracés</a:t>
            </a:r>
            <a:r>
              <a:rPr lang="en-US" sz="3800" dirty="0">
                <a:solidFill>
                  <a:srgbClr val="000000"/>
                </a:solidFill>
                <a:effectLst/>
                <a:latin typeface="Arial Rounded MT Bold" panose="020F0704030504030204" pitchFamily="34" charset="77"/>
                <a:ea typeface="Times New Roman" panose="02020603050405020304" pitchFamily="18" charset="0"/>
              </a:rPr>
              <a:t>.</a:t>
            </a:r>
            <a:endParaRPr lang="en-US" sz="38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3695526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Autofit/>
          </a:bodyPr>
          <a:lstStyle/>
          <a:p>
            <a:pPr marL="0" marR="0" algn="just">
              <a:spcBef>
                <a:spcPts val="1200"/>
              </a:spcBef>
              <a:spcAft>
                <a:spcPts val="0"/>
              </a:spcAft>
            </a:pPr>
            <a:r>
              <a:rPr lang="en-US" sz="4000" dirty="0">
                <a:solidFill>
                  <a:srgbClr val="000000"/>
                </a:solidFill>
                <a:effectLst/>
                <a:latin typeface="Arial Rounded MT Bold" panose="020F0704030504030204" pitchFamily="34" charset="77"/>
                <a:ea typeface="Times New Roman" panose="02020603050405020304" pitchFamily="18" charset="0"/>
              </a:rPr>
              <a:t>7 </a:t>
            </a:r>
            <a:r>
              <a:rPr lang="en-US" sz="4000" dirty="0" err="1">
                <a:solidFill>
                  <a:srgbClr val="000000"/>
                </a:solidFill>
                <a:effectLst/>
                <a:latin typeface="Arial Rounded MT Bold" panose="020F0704030504030204" pitchFamily="34" charset="77"/>
                <a:ea typeface="Times New Roman" panose="02020603050405020304" pitchFamily="18" charset="0"/>
              </a:rPr>
              <a:t>Lorsqu'ils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traversent</a:t>
            </a:r>
            <a:r>
              <a:rPr lang="en-US" sz="4000" dirty="0">
                <a:solidFill>
                  <a:srgbClr val="000000"/>
                </a:solidFill>
                <a:effectLst/>
                <a:latin typeface="Arial Rounded MT Bold" panose="020F0704030504030204" pitchFamily="34" charset="77"/>
                <a:ea typeface="Times New Roman" panose="02020603050405020304" pitchFamily="18" charset="0"/>
              </a:rPr>
              <a:t> la </a:t>
            </a:r>
            <a:r>
              <a:rPr lang="en-US" sz="4000" dirty="0" err="1">
                <a:solidFill>
                  <a:srgbClr val="000000"/>
                </a:solidFill>
                <a:effectLst/>
                <a:latin typeface="Arial Rounded MT Bold" panose="020F0704030504030204" pitchFamily="34" charset="77"/>
                <a:ea typeface="Times New Roman" panose="02020603050405020304" pitchFamily="18" charset="0"/>
              </a:rPr>
              <a:t>vallée</a:t>
            </a:r>
            <a:r>
              <a:rPr lang="en-US" sz="4000" dirty="0">
                <a:solidFill>
                  <a:srgbClr val="000000"/>
                </a:solidFill>
                <a:effectLst/>
                <a:latin typeface="Arial Rounded MT Bold" panose="020F0704030504030204" pitchFamily="34" charset="77"/>
                <a:ea typeface="Times New Roman" panose="02020603050405020304" pitchFamily="18" charset="0"/>
              </a:rPr>
              <a:t> de Baca, </a:t>
            </a:r>
            <a:r>
              <a:rPr lang="en-US" sz="4000" dirty="0" err="1">
                <a:solidFill>
                  <a:srgbClr val="000000"/>
                </a:solidFill>
                <a:effectLst/>
                <a:latin typeface="Arial Rounded MT Bold" panose="020F0704030504030204" pitchFamily="34" charset="77"/>
                <a:ea typeface="Times New Roman" panose="02020603050405020304" pitchFamily="18" charset="0"/>
              </a:rPr>
              <a:t>Ils</a:t>
            </a:r>
            <a:r>
              <a:rPr lang="en-US" sz="4000" dirty="0">
                <a:solidFill>
                  <a:srgbClr val="000000"/>
                </a:solidFill>
                <a:effectLst/>
                <a:latin typeface="Arial Rounded MT Bold" panose="020F0704030504030204" pitchFamily="34" charset="77"/>
                <a:ea typeface="Times New Roman" panose="02020603050405020304" pitchFamily="18" charset="0"/>
              </a:rPr>
              <a:t> la </a:t>
            </a:r>
            <a:r>
              <a:rPr lang="en-US" sz="4000" dirty="0" err="1">
                <a:solidFill>
                  <a:srgbClr val="000000"/>
                </a:solidFill>
                <a:effectLst/>
                <a:latin typeface="Arial Rounded MT Bold" panose="020F0704030504030204" pitchFamily="34" charset="77"/>
                <a:ea typeface="Times New Roman" panose="02020603050405020304" pitchFamily="18" charset="0"/>
              </a:rPr>
              <a:t>transforment</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en</a:t>
            </a:r>
            <a:r>
              <a:rPr lang="en-US" sz="4000" dirty="0">
                <a:solidFill>
                  <a:srgbClr val="000000"/>
                </a:solidFill>
                <a:effectLst/>
                <a:latin typeface="Arial Rounded MT Bold" panose="020F0704030504030204" pitchFamily="34" charset="77"/>
                <a:ea typeface="Times New Roman" panose="02020603050405020304" pitchFamily="18" charset="0"/>
              </a:rPr>
              <a:t> un lieu plein de sources, Et la </a:t>
            </a:r>
            <a:r>
              <a:rPr lang="en-US" sz="4000" dirty="0" err="1">
                <a:solidFill>
                  <a:srgbClr val="000000"/>
                </a:solidFill>
                <a:effectLst/>
                <a:latin typeface="Arial Rounded MT Bold" panose="020F0704030504030204" pitchFamily="34" charset="77"/>
                <a:ea typeface="Times New Roman" panose="02020603050405020304" pitchFamily="18" charset="0"/>
              </a:rPr>
              <a:t>pluie</a:t>
            </a:r>
            <a:r>
              <a:rPr lang="en-US" sz="4000" dirty="0">
                <a:solidFill>
                  <a:srgbClr val="000000"/>
                </a:solidFill>
                <a:effectLst/>
                <a:latin typeface="Arial Rounded MT Bold" panose="020F0704030504030204" pitchFamily="34" charset="77"/>
                <a:ea typeface="Times New Roman" panose="02020603050405020304" pitchFamily="18" charset="0"/>
              </a:rPr>
              <a:t> la </a:t>
            </a:r>
            <a:r>
              <a:rPr lang="en-US" sz="4000" dirty="0" err="1">
                <a:solidFill>
                  <a:srgbClr val="000000"/>
                </a:solidFill>
                <a:effectLst/>
                <a:latin typeface="Arial Rounded MT Bold" panose="020F0704030504030204" pitchFamily="34" charset="77"/>
                <a:ea typeface="Times New Roman" panose="02020603050405020304" pitchFamily="18" charset="0"/>
              </a:rPr>
              <a:t>couvre</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aussi</a:t>
            </a:r>
            <a:r>
              <a:rPr lang="en-US" sz="4000" dirty="0">
                <a:solidFill>
                  <a:srgbClr val="000000"/>
                </a:solidFill>
                <a:effectLst/>
                <a:latin typeface="Arial Rounded MT Bold" panose="020F0704030504030204" pitchFamily="34" charset="77"/>
                <a:ea typeface="Times New Roman" panose="02020603050405020304" pitchFamily="18" charset="0"/>
              </a:rPr>
              <a:t> de </a:t>
            </a:r>
            <a:r>
              <a:rPr lang="en-US" sz="4000" dirty="0" err="1">
                <a:solidFill>
                  <a:srgbClr val="000000"/>
                </a:solidFill>
                <a:effectLst/>
                <a:latin typeface="Arial Rounded MT Bold" panose="020F0704030504030204" pitchFamily="34" charset="77"/>
                <a:ea typeface="Times New Roman" panose="02020603050405020304" pitchFamily="18" charset="0"/>
              </a:rPr>
              <a:t>bénédictions</a:t>
            </a:r>
            <a:r>
              <a:rPr lang="en-US" sz="4000" dirty="0">
                <a:solidFill>
                  <a:srgbClr val="000000"/>
                </a:solidFill>
                <a:effectLst/>
                <a:latin typeface="Arial Rounded MT Bold" panose="020F0704030504030204" pitchFamily="34" charset="77"/>
                <a:ea typeface="Times New Roman" panose="02020603050405020304" pitchFamily="18" charset="0"/>
              </a:rPr>
              <a:t>.</a:t>
            </a:r>
            <a:endParaRPr lang="en-US" sz="40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000" b="1" baseline="30000" dirty="0">
                <a:solidFill>
                  <a:srgbClr val="0000FF"/>
                </a:solidFill>
                <a:effectLst/>
                <a:latin typeface="Arial Rounded MT Bold" panose="020F0704030504030204" pitchFamily="34" charset="77"/>
                <a:ea typeface="Times New Roman" panose="02020603050405020304" pitchFamily="18" charset="0"/>
              </a:rPr>
              <a:t>8</a:t>
            </a:r>
            <a:r>
              <a:rPr lang="en-US" sz="4000" dirty="0">
                <a:solidFill>
                  <a:srgbClr val="0000FF"/>
                </a:solidFill>
                <a:effectLst/>
                <a:latin typeface="Arial Rounded MT Bold" panose="020F0704030504030204" pitchFamily="34" charset="77"/>
                <a:ea typeface="Times New Roman" panose="02020603050405020304" pitchFamily="18" charset="0"/>
              </a:rPr>
              <a:t> </a:t>
            </a:r>
            <a:r>
              <a:rPr lang="en-US" sz="4000" dirty="0" err="1">
                <a:solidFill>
                  <a:srgbClr val="0000FF"/>
                </a:solidFill>
                <a:effectLst/>
                <a:latin typeface="Arial Rounded MT Bold" panose="020F0704030504030204" pitchFamily="34" charset="77"/>
                <a:ea typeface="Times New Roman" panose="02020603050405020304" pitchFamily="18" charset="0"/>
              </a:rPr>
              <a:t>Leur</a:t>
            </a:r>
            <a:r>
              <a:rPr lang="en-US" sz="4000" dirty="0">
                <a:solidFill>
                  <a:srgbClr val="0000FF"/>
                </a:solidFill>
                <a:effectLst/>
                <a:latin typeface="Arial Rounded MT Bold" panose="020F0704030504030204" pitchFamily="34" charset="77"/>
                <a:ea typeface="Times New Roman" panose="02020603050405020304" pitchFamily="18" charset="0"/>
              </a:rPr>
              <a:t> force </a:t>
            </a:r>
            <a:r>
              <a:rPr lang="en-US" sz="4000" dirty="0" err="1">
                <a:solidFill>
                  <a:srgbClr val="0000FF"/>
                </a:solidFill>
                <a:effectLst/>
                <a:latin typeface="Arial Rounded MT Bold" panose="020F0704030504030204" pitchFamily="34" charset="77"/>
                <a:ea typeface="Times New Roman" panose="02020603050405020304" pitchFamily="18" charset="0"/>
              </a:rPr>
              <a:t>augmente</a:t>
            </a:r>
            <a:r>
              <a:rPr lang="en-US" sz="4000" dirty="0">
                <a:solidFill>
                  <a:srgbClr val="0000FF"/>
                </a:solidFill>
                <a:effectLst/>
                <a:latin typeface="Arial Rounded MT Bold" panose="020F0704030504030204" pitchFamily="34" charset="77"/>
                <a:ea typeface="Times New Roman" panose="02020603050405020304" pitchFamily="18" charset="0"/>
              </a:rPr>
              <a:t> pendant la </a:t>
            </a:r>
            <a:r>
              <a:rPr lang="en-US" sz="4000" dirty="0" err="1">
                <a:solidFill>
                  <a:srgbClr val="0000FF"/>
                </a:solidFill>
                <a:effectLst/>
                <a:latin typeface="Arial Rounded MT Bold" panose="020F0704030504030204" pitchFamily="34" charset="77"/>
                <a:ea typeface="Times New Roman" panose="02020603050405020304" pitchFamily="18" charset="0"/>
              </a:rPr>
              <a:t>marche</a:t>
            </a:r>
            <a:r>
              <a:rPr lang="en-US" sz="4000" dirty="0">
                <a:solidFill>
                  <a:srgbClr val="0000FF"/>
                </a:solidFill>
                <a:effectLst/>
                <a:latin typeface="Arial Rounded MT Bold" panose="020F0704030504030204" pitchFamily="34" charset="77"/>
                <a:ea typeface="Times New Roman" panose="02020603050405020304" pitchFamily="18" charset="0"/>
              </a:rPr>
              <a:t>, Et </a:t>
            </a:r>
            <a:r>
              <a:rPr lang="en-US" sz="4000" dirty="0" err="1">
                <a:solidFill>
                  <a:srgbClr val="0000FF"/>
                </a:solidFill>
                <a:effectLst/>
                <a:latin typeface="Arial Rounded MT Bold" panose="020F0704030504030204" pitchFamily="34" charset="77"/>
                <a:ea typeface="Times New Roman" panose="02020603050405020304" pitchFamily="18" charset="0"/>
              </a:rPr>
              <a:t>ils</a:t>
            </a:r>
            <a:r>
              <a:rPr lang="en-US" sz="4000" dirty="0">
                <a:solidFill>
                  <a:srgbClr val="0000FF"/>
                </a:solidFill>
                <a:effectLst/>
                <a:latin typeface="Arial Rounded MT Bold" panose="020F0704030504030204" pitchFamily="34" charset="77"/>
                <a:ea typeface="Times New Roman" panose="02020603050405020304" pitchFamily="18" charset="0"/>
              </a:rPr>
              <a:t> se </a:t>
            </a:r>
            <a:r>
              <a:rPr lang="en-US" sz="4000" dirty="0" err="1">
                <a:solidFill>
                  <a:srgbClr val="0000FF"/>
                </a:solidFill>
                <a:effectLst/>
                <a:latin typeface="Arial Rounded MT Bold" panose="020F0704030504030204" pitchFamily="34" charset="77"/>
                <a:ea typeface="Times New Roman" panose="02020603050405020304" pitchFamily="18" charset="0"/>
              </a:rPr>
              <a:t>présentent</a:t>
            </a:r>
            <a:r>
              <a:rPr lang="en-US" sz="4000" dirty="0">
                <a:solidFill>
                  <a:srgbClr val="0000FF"/>
                </a:solidFill>
                <a:effectLst/>
                <a:latin typeface="Arial Rounded MT Bold" panose="020F0704030504030204" pitchFamily="34" charset="77"/>
                <a:ea typeface="Times New Roman" panose="02020603050405020304" pitchFamily="18" charset="0"/>
              </a:rPr>
              <a:t> </a:t>
            </a:r>
            <a:r>
              <a:rPr lang="en-US" sz="4000" dirty="0" err="1">
                <a:solidFill>
                  <a:srgbClr val="0000FF"/>
                </a:solidFill>
                <a:effectLst/>
                <a:latin typeface="Arial Rounded MT Bold" panose="020F0704030504030204" pitchFamily="34" charset="77"/>
                <a:ea typeface="Times New Roman" panose="02020603050405020304" pitchFamily="18" charset="0"/>
              </a:rPr>
              <a:t>devant</a:t>
            </a:r>
            <a:r>
              <a:rPr lang="en-US" sz="4000" dirty="0">
                <a:solidFill>
                  <a:srgbClr val="0000FF"/>
                </a:solidFill>
                <a:effectLst/>
                <a:latin typeface="Arial Rounded MT Bold" panose="020F0704030504030204" pitchFamily="34" charset="77"/>
                <a:ea typeface="Times New Roman" panose="02020603050405020304" pitchFamily="18" charset="0"/>
              </a:rPr>
              <a:t> Dieu </a:t>
            </a:r>
            <a:r>
              <a:rPr lang="en-US" sz="4000" dirty="0" err="1">
                <a:solidFill>
                  <a:srgbClr val="0000FF"/>
                </a:solidFill>
                <a:effectLst/>
                <a:latin typeface="Arial Rounded MT Bold" panose="020F0704030504030204" pitchFamily="34" charset="77"/>
                <a:ea typeface="Times New Roman" panose="02020603050405020304" pitchFamily="18" charset="0"/>
              </a:rPr>
              <a:t>à</a:t>
            </a:r>
            <a:r>
              <a:rPr lang="en-US" sz="4000" dirty="0">
                <a:solidFill>
                  <a:srgbClr val="0000FF"/>
                </a:solidFill>
                <a:effectLst/>
                <a:latin typeface="Arial Rounded MT Bold" panose="020F0704030504030204" pitchFamily="34" charset="77"/>
                <a:ea typeface="Times New Roman" panose="02020603050405020304" pitchFamily="18" charset="0"/>
              </a:rPr>
              <a:t> Sion</a:t>
            </a:r>
            <a:r>
              <a:rPr lang="en-US" sz="4000" dirty="0">
                <a:solidFill>
                  <a:srgbClr val="000000"/>
                </a:solidFill>
                <a:effectLst/>
                <a:latin typeface="Arial Rounded MT Bold" panose="020F0704030504030204" pitchFamily="34" charset="77"/>
                <a:ea typeface="Times New Roman" panose="02020603050405020304" pitchFamily="18" charset="0"/>
              </a:rPr>
              <a:t>.</a:t>
            </a:r>
            <a:endParaRPr lang="en-US" sz="40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000" dirty="0">
                <a:solidFill>
                  <a:srgbClr val="000000"/>
                </a:solidFill>
                <a:effectLst/>
                <a:latin typeface="Arial Rounded MT Bold" panose="020F0704030504030204" pitchFamily="34" charset="77"/>
                <a:ea typeface="Times New Roman" panose="02020603050405020304" pitchFamily="18" charset="0"/>
              </a:rPr>
              <a:t>9 </a:t>
            </a:r>
            <a:r>
              <a:rPr lang="en-US" sz="4000" dirty="0" err="1">
                <a:solidFill>
                  <a:srgbClr val="000000"/>
                </a:solidFill>
                <a:effectLst/>
                <a:latin typeface="Arial Rounded MT Bold" panose="020F0704030504030204" pitchFamily="34" charset="77"/>
                <a:ea typeface="Times New Roman" panose="02020603050405020304" pitchFamily="18" charset="0"/>
              </a:rPr>
              <a:t>Éternel</a:t>
            </a:r>
            <a:r>
              <a:rPr lang="en-US" sz="4000" dirty="0">
                <a:solidFill>
                  <a:srgbClr val="000000"/>
                </a:solidFill>
                <a:effectLst/>
                <a:latin typeface="Arial Rounded MT Bold" panose="020F0704030504030204" pitchFamily="34" charset="77"/>
                <a:ea typeface="Times New Roman" panose="02020603050405020304" pitchFamily="18" charset="0"/>
              </a:rPr>
              <a:t>, Dieu des </a:t>
            </a:r>
            <a:r>
              <a:rPr lang="en-US" sz="4000" dirty="0" err="1">
                <a:solidFill>
                  <a:srgbClr val="000000"/>
                </a:solidFill>
                <a:effectLst/>
                <a:latin typeface="Arial Rounded MT Bold" panose="020F0704030504030204" pitchFamily="34" charset="77"/>
                <a:ea typeface="Times New Roman" panose="02020603050405020304" pitchFamily="18" charset="0"/>
              </a:rPr>
              <a:t>armées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écoute</a:t>
            </a:r>
            <a:r>
              <a:rPr lang="en-US" sz="4000" dirty="0">
                <a:solidFill>
                  <a:srgbClr val="000000"/>
                </a:solidFill>
                <a:effectLst/>
                <a:latin typeface="Arial Rounded MT Bold" panose="020F0704030504030204" pitchFamily="34" charset="77"/>
                <a:ea typeface="Times New Roman" panose="02020603050405020304" pitchFamily="18" charset="0"/>
              </a:rPr>
              <a:t> ma </a:t>
            </a:r>
            <a:r>
              <a:rPr lang="en-US" sz="4000" dirty="0" err="1">
                <a:solidFill>
                  <a:srgbClr val="000000"/>
                </a:solidFill>
                <a:effectLst/>
                <a:latin typeface="Arial Rounded MT Bold" panose="020F0704030504030204" pitchFamily="34" charset="77"/>
                <a:ea typeface="Times New Roman" panose="02020603050405020304" pitchFamily="18" charset="0"/>
              </a:rPr>
              <a:t>prière</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Prête</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l'oreille</a:t>
            </a:r>
            <a:r>
              <a:rPr lang="en-US" sz="4000" dirty="0">
                <a:solidFill>
                  <a:srgbClr val="000000"/>
                </a:solidFill>
                <a:effectLst/>
                <a:latin typeface="Arial Rounded MT Bold" panose="020F0704030504030204" pitchFamily="34" charset="77"/>
                <a:ea typeface="Times New Roman" panose="02020603050405020304" pitchFamily="18" charset="0"/>
              </a:rPr>
              <a:t>, Dieu de Jacob! Pause.</a:t>
            </a:r>
            <a:endParaRPr lang="en-US" sz="40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183637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marL="0" marR="0" algn="just">
              <a:spcBef>
                <a:spcPts val="1200"/>
              </a:spcBef>
              <a:spcAft>
                <a:spcPts val="0"/>
              </a:spcAft>
            </a:pPr>
            <a:r>
              <a:rPr lang="en-US" sz="4400" dirty="0">
                <a:solidFill>
                  <a:srgbClr val="000000"/>
                </a:solidFill>
                <a:effectLst/>
                <a:latin typeface="Arial Rounded MT Bold" panose="020F0704030504030204" pitchFamily="34" charset="77"/>
                <a:ea typeface="Times New Roman" panose="02020603050405020304" pitchFamily="18" charset="0"/>
              </a:rPr>
              <a:t>10 Toi qui es </a:t>
            </a:r>
            <a:r>
              <a:rPr lang="en-US" sz="4400" dirty="0" err="1">
                <a:solidFill>
                  <a:srgbClr val="000000"/>
                </a:solidFill>
                <a:effectLst/>
                <a:latin typeface="Arial Rounded MT Bold" panose="020F0704030504030204" pitchFamily="34" charset="77"/>
                <a:ea typeface="Times New Roman" panose="02020603050405020304" pitchFamily="18" charset="0"/>
              </a:rPr>
              <a:t>notre</a:t>
            </a:r>
            <a:r>
              <a:rPr lang="en-US" sz="4400" dirty="0">
                <a:solidFill>
                  <a:srgbClr val="000000"/>
                </a:solidFill>
                <a:effectLst/>
                <a:latin typeface="Arial Rounded MT Bold" panose="020F0704030504030204" pitchFamily="34" charset="77"/>
                <a:ea typeface="Times New Roman" panose="02020603050405020304" pitchFamily="18" charset="0"/>
              </a:rPr>
              <a:t> </a:t>
            </a:r>
            <a:r>
              <a:rPr lang="en-US" sz="4400" dirty="0" err="1">
                <a:solidFill>
                  <a:srgbClr val="000000"/>
                </a:solidFill>
                <a:effectLst/>
                <a:latin typeface="Arial Rounded MT Bold" panose="020F0704030504030204" pitchFamily="34" charset="77"/>
                <a:ea typeface="Times New Roman" panose="02020603050405020304" pitchFamily="18" charset="0"/>
              </a:rPr>
              <a:t>bouclier</a:t>
            </a:r>
            <a:r>
              <a:rPr lang="en-US" sz="4400" dirty="0">
                <a:solidFill>
                  <a:srgbClr val="000000"/>
                </a:solidFill>
                <a:effectLst/>
                <a:latin typeface="Arial Rounded MT Bold" panose="020F0704030504030204" pitchFamily="34" charset="77"/>
                <a:ea typeface="Times New Roman" panose="02020603050405020304" pitchFamily="18" charset="0"/>
              </a:rPr>
              <a:t>, </a:t>
            </a:r>
            <a:r>
              <a:rPr lang="en-US" sz="4400" dirty="0" err="1">
                <a:solidFill>
                  <a:srgbClr val="000000"/>
                </a:solidFill>
                <a:effectLst/>
                <a:latin typeface="Arial Rounded MT Bold" panose="020F0704030504030204" pitchFamily="34" charset="77"/>
                <a:ea typeface="Times New Roman" panose="02020603050405020304" pitchFamily="18" charset="0"/>
              </a:rPr>
              <a:t>vois</a:t>
            </a:r>
            <a:r>
              <a:rPr lang="en-US" sz="4400" dirty="0">
                <a:solidFill>
                  <a:srgbClr val="000000"/>
                </a:solidFill>
                <a:effectLst/>
                <a:latin typeface="Arial Rounded MT Bold" panose="020F0704030504030204" pitchFamily="34" charset="77"/>
                <a:ea typeface="Times New Roman" panose="02020603050405020304" pitchFamily="18" charset="0"/>
              </a:rPr>
              <a:t>, </a:t>
            </a:r>
            <a:r>
              <a:rPr lang="en-US" sz="4400" dirty="0" err="1">
                <a:solidFill>
                  <a:srgbClr val="000000"/>
                </a:solidFill>
                <a:effectLst/>
                <a:latin typeface="Arial Rounded MT Bold" panose="020F0704030504030204" pitchFamily="34" charset="77"/>
                <a:ea typeface="Times New Roman" panose="02020603050405020304" pitchFamily="18" charset="0"/>
              </a:rPr>
              <a:t>ô</a:t>
            </a:r>
            <a:r>
              <a:rPr lang="en-US" sz="4400" dirty="0">
                <a:solidFill>
                  <a:srgbClr val="000000"/>
                </a:solidFill>
                <a:effectLst/>
                <a:latin typeface="Arial Rounded MT Bold" panose="020F0704030504030204" pitchFamily="34" charset="77"/>
                <a:ea typeface="Times New Roman" panose="02020603050405020304" pitchFamily="18" charset="0"/>
              </a:rPr>
              <a:t> Dieu! Et </a:t>
            </a:r>
            <a:r>
              <a:rPr lang="en-US" sz="4400" dirty="0" err="1">
                <a:solidFill>
                  <a:srgbClr val="000000"/>
                </a:solidFill>
                <a:effectLst/>
                <a:latin typeface="Arial Rounded MT Bold" panose="020F0704030504030204" pitchFamily="34" charset="77"/>
                <a:ea typeface="Times New Roman" panose="02020603050405020304" pitchFamily="18" charset="0"/>
              </a:rPr>
              <a:t>regarde</a:t>
            </a:r>
            <a:r>
              <a:rPr lang="en-US" sz="4400" dirty="0">
                <a:solidFill>
                  <a:srgbClr val="000000"/>
                </a:solidFill>
                <a:effectLst/>
                <a:latin typeface="Arial Rounded MT Bold" panose="020F0704030504030204" pitchFamily="34" charset="77"/>
                <a:ea typeface="Times New Roman" panose="02020603050405020304" pitchFamily="18" charset="0"/>
              </a:rPr>
              <a:t> la face de ton </a:t>
            </a:r>
            <a:r>
              <a:rPr lang="en-US" sz="4400" dirty="0" err="1">
                <a:solidFill>
                  <a:srgbClr val="000000"/>
                </a:solidFill>
                <a:effectLst/>
                <a:latin typeface="Arial Rounded MT Bold" panose="020F0704030504030204" pitchFamily="34" charset="77"/>
                <a:ea typeface="Times New Roman" panose="02020603050405020304" pitchFamily="18" charset="0"/>
              </a:rPr>
              <a:t>oint</a:t>
            </a:r>
            <a:r>
              <a:rPr lang="en-US" sz="4400" dirty="0">
                <a:solidFill>
                  <a:srgbClr val="000000"/>
                </a:solidFill>
                <a:effectLst/>
                <a:latin typeface="Arial Rounded MT Bold" panose="020F0704030504030204" pitchFamily="34" charset="77"/>
                <a:ea typeface="Times New Roman" panose="02020603050405020304" pitchFamily="18" charset="0"/>
              </a:rPr>
              <a:t>!</a:t>
            </a:r>
            <a:endParaRPr lang="en-US" sz="44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400" dirty="0">
                <a:solidFill>
                  <a:srgbClr val="0000FF"/>
                </a:solidFill>
                <a:effectLst/>
                <a:latin typeface="Arial Rounded MT Bold" panose="020F0704030504030204" pitchFamily="34" charset="77"/>
                <a:ea typeface="Times New Roman" panose="02020603050405020304" pitchFamily="18" charset="0"/>
              </a:rPr>
              <a:t>11 </a:t>
            </a:r>
            <a:r>
              <a:rPr lang="en-US" sz="4400" dirty="0" err="1">
                <a:solidFill>
                  <a:srgbClr val="0000FF"/>
                </a:solidFill>
                <a:effectLst/>
                <a:latin typeface="Arial Rounded MT Bold" panose="020F0704030504030204" pitchFamily="34" charset="77"/>
                <a:ea typeface="Times New Roman" panose="02020603050405020304" pitchFamily="18" charset="0"/>
              </a:rPr>
              <a:t>Mieux</a:t>
            </a:r>
            <a:r>
              <a:rPr lang="en-US" sz="4400" dirty="0">
                <a:solidFill>
                  <a:srgbClr val="0000FF"/>
                </a:solidFill>
                <a:effectLst/>
                <a:latin typeface="Arial Rounded MT Bold" panose="020F0704030504030204" pitchFamily="34" charset="77"/>
                <a:ea typeface="Times New Roman" panose="02020603050405020304" pitchFamily="18" charset="0"/>
              </a:rPr>
              <a:t> </a:t>
            </a:r>
            <a:r>
              <a:rPr lang="en-US" sz="4400" dirty="0" err="1">
                <a:solidFill>
                  <a:srgbClr val="0000FF"/>
                </a:solidFill>
                <a:effectLst/>
                <a:latin typeface="Arial Rounded MT Bold" panose="020F0704030504030204" pitchFamily="34" charset="77"/>
                <a:ea typeface="Times New Roman" panose="02020603050405020304" pitchFamily="18" charset="0"/>
              </a:rPr>
              <a:t>vaut</a:t>
            </a:r>
            <a:r>
              <a:rPr lang="en-US" sz="4400" dirty="0">
                <a:solidFill>
                  <a:srgbClr val="0000FF"/>
                </a:solidFill>
                <a:effectLst/>
                <a:latin typeface="Arial Rounded MT Bold" panose="020F0704030504030204" pitchFamily="34" charset="77"/>
                <a:ea typeface="Times New Roman" panose="02020603050405020304" pitchFamily="18" charset="0"/>
              </a:rPr>
              <a:t> un jour dans </a:t>
            </a:r>
            <a:r>
              <a:rPr lang="en-US" sz="4400" dirty="0" err="1">
                <a:solidFill>
                  <a:srgbClr val="0000FF"/>
                </a:solidFill>
                <a:effectLst/>
                <a:latin typeface="Arial Rounded MT Bold" panose="020F0704030504030204" pitchFamily="34" charset="77"/>
                <a:ea typeface="Times New Roman" panose="02020603050405020304" pitchFamily="18" charset="0"/>
              </a:rPr>
              <a:t>tes</a:t>
            </a:r>
            <a:r>
              <a:rPr lang="en-US" sz="4400" dirty="0">
                <a:solidFill>
                  <a:srgbClr val="0000FF"/>
                </a:solidFill>
                <a:effectLst/>
                <a:latin typeface="Arial Rounded MT Bold" panose="020F0704030504030204" pitchFamily="34" charset="77"/>
                <a:ea typeface="Times New Roman" panose="02020603050405020304" pitchFamily="18" charset="0"/>
              </a:rPr>
              <a:t> parvis que </a:t>
            </a:r>
            <a:r>
              <a:rPr lang="en-US" sz="4400" dirty="0" err="1">
                <a:solidFill>
                  <a:srgbClr val="0000FF"/>
                </a:solidFill>
                <a:effectLst/>
                <a:latin typeface="Arial Rounded MT Bold" panose="020F0704030504030204" pitchFamily="34" charset="77"/>
                <a:ea typeface="Times New Roman" panose="02020603050405020304" pitchFamily="18" charset="0"/>
              </a:rPr>
              <a:t>mille</a:t>
            </a:r>
            <a:r>
              <a:rPr lang="en-US" sz="4400" dirty="0">
                <a:solidFill>
                  <a:srgbClr val="0000FF"/>
                </a:solidFill>
                <a:effectLst/>
                <a:latin typeface="Arial Rounded MT Bold" panose="020F0704030504030204" pitchFamily="34" charset="77"/>
                <a:ea typeface="Times New Roman" panose="02020603050405020304" pitchFamily="18" charset="0"/>
              </a:rPr>
              <a:t> </a:t>
            </a:r>
            <a:r>
              <a:rPr lang="en-US" sz="4400" dirty="0" err="1">
                <a:solidFill>
                  <a:srgbClr val="0000FF"/>
                </a:solidFill>
                <a:effectLst/>
                <a:latin typeface="Arial Rounded MT Bold" panose="020F0704030504030204" pitchFamily="34" charset="77"/>
                <a:ea typeface="Times New Roman" panose="02020603050405020304" pitchFamily="18" charset="0"/>
              </a:rPr>
              <a:t>ailleurs</a:t>
            </a:r>
            <a:r>
              <a:rPr lang="en-US" sz="4400" dirty="0">
                <a:solidFill>
                  <a:srgbClr val="0000FF"/>
                </a:solidFill>
                <a:effectLst/>
                <a:latin typeface="Arial Rounded MT Bold" panose="020F0704030504030204" pitchFamily="34" charset="77"/>
                <a:ea typeface="Times New Roman" panose="02020603050405020304" pitchFamily="18" charset="0"/>
              </a:rPr>
              <a:t>; Je </a:t>
            </a:r>
            <a:r>
              <a:rPr lang="en-US" sz="4400" dirty="0" err="1">
                <a:solidFill>
                  <a:srgbClr val="0000FF"/>
                </a:solidFill>
                <a:effectLst/>
                <a:latin typeface="Arial Rounded MT Bold" panose="020F0704030504030204" pitchFamily="34" charset="77"/>
                <a:ea typeface="Times New Roman" panose="02020603050405020304" pitchFamily="18" charset="0"/>
              </a:rPr>
              <a:t>préfère</a:t>
            </a:r>
            <a:r>
              <a:rPr lang="en-US" sz="4400" dirty="0">
                <a:solidFill>
                  <a:srgbClr val="0000FF"/>
                </a:solidFill>
                <a:effectLst/>
                <a:latin typeface="Arial Rounded MT Bold" panose="020F0704030504030204" pitchFamily="34" charset="77"/>
                <a:ea typeface="Times New Roman" panose="02020603050405020304" pitchFamily="18" charset="0"/>
              </a:rPr>
              <a:t> me </a:t>
            </a:r>
            <a:r>
              <a:rPr lang="en-US" sz="4400" dirty="0" err="1">
                <a:solidFill>
                  <a:srgbClr val="0000FF"/>
                </a:solidFill>
                <a:effectLst/>
                <a:latin typeface="Arial Rounded MT Bold" panose="020F0704030504030204" pitchFamily="34" charset="77"/>
                <a:ea typeface="Times New Roman" panose="02020603050405020304" pitchFamily="18" charset="0"/>
              </a:rPr>
              <a:t>tenir</a:t>
            </a:r>
            <a:r>
              <a:rPr lang="en-US" sz="4400" dirty="0">
                <a:solidFill>
                  <a:srgbClr val="0000FF"/>
                </a:solidFill>
                <a:effectLst/>
                <a:latin typeface="Arial Rounded MT Bold" panose="020F0704030504030204" pitchFamily="34" charset="77"/>
                <a:ea typeface="Times New Roman" panose="02020603050405020304" pitchFamily="18" charset="0"/>
              </a:rPr>
              <a:t> sur le </a:t>
            </a:r>
            <a:r>
              <a:rPr lang="en-US" sz="4400" dirty="0" err="1">
                <a:solidFill>
                  <a:srgbClr val="0000FF"/>
                </a:solidFill>
                <a:effectLst/>
                <a:latin typeface="Arial Rounded MT Bold" panose="020F0704030504030204" pitchFamily="34" charset="77"/>
                <a:ea typeface="Times New Roman" panose="02020603050405020304" pitchFamily="18" charset="0"/>
              </a:rPr>
              <a:t>seuil</a:t>
            </a:r>
            <a:r>
              <a:rPr lang="en-US" sz="4400" dirty="0">
                <a:solidFill>
                  <a:srgbClr val="0000FF"/>
                </a:solidFill>
                <a:effectLst/>
                <a:latin typeface="Arial Rounded MT Bold" panose="020F0704030504030204" pitchFamily="34" charset="77"/>
                <a:ea typeface="Times New Roman" panose="02020603050405020304" pitchFamily="18" charset="0"/>
              </a:rPr>
              <a:t> de la </a:t>
            </a:r>
            <a:r>
              <a:rPr lang="en-US" sz="4400" dirty="0" err="1">
                <a:solidFill>
                  <a:srgbClr val="0000FF"/>
                </a:solidFill>
                <a:effectLst/>
                <a:latin typeface="Arial Rounded MT Bold" panose="020F0704030504030204" pitchFamily="34" charset="77"/>
                <a:ea typeface="Times New Roman" panose="02020603050405020304" pitchFamily="18" charset="0"/>
              </a:rPr>
              <a:t>maison</a:t>
            </a:r>
            <a:r>
              <a:rPr lang="en-US" sz="4400" dirty="0">
                <a:solidFill>
                  <a:srgbClr val="0000FF"/>
                </a:solidFill>
                <a:effectLst/>
                <a:latin typeface="Arial Rounded MT Bold" panose="020F0704030504030204" pitchFamily="34" charset="77"/>
                <a:ea typeface="Times New Roman" panose="02020603050405020304" pitchFamily="18" charset="0"/>
              </a:rPr>
              <a:t> de </a:t>
            </a:r>
            <a:r>
              <a:rPr lang="en-US" sz="4400" dirty="0" err="1">
                <a:solidFill>
                  <a:srgbClr val="0000FF"/>
                </a:solidFill>
                <a:effectLst/>
                <a:latin typeface="Arial Rounded MT Bold" panose="020F0704030504030204" pitchFamily="34" charset="77"/>
                <a:ea typeface="Times New Roman" panose="02020603050405020304" pitchFamily="18" charset="0"/>
              </a:rPr>
              <a:t>mon</a:t>
            </a:r>
            <a:r>
              <a:rPr lang="en-US" sz="4400" dirty="0">
                <a:solidFill>
                  <a:srgbClr val="0000FF"/>
                </a:solidFill>
                <a:effectLst/>
                <a:latin typeface="Arial Rounded MT Bold" panose="020F0704030504030204" pitchFamily="34" charset="77"/>
                <a:ea typeface="Times New Roman" panose="02020603050405020304" pitchFamily="18" charset="0"/>
              </a:rPr>
              <a:t> Dieu, </a:t>
            </a:r>
            <a:r>
              <a:rPr lang="en-US" sz="4400" dirty="0" err="1">
                <a:solidFill>
                  <a:srgbClr val="0000FF"/>
                </a:solidFill>
                <a:effectLst/>
                <a:latin typeface="Arial Rounded MT Bold" panose="020F0704030504030204" pitchFamily="34" charset="77"/>
                <a:ea typeface="Times New Roman" panose="02020603050405020304" pitchFamily="18" charset="0"/>
              </a:rPr>
              <a:t>Plutôt</a:t>
            </a:r>
            <a:r>
              <a:rPr lang="en-US" sz="4400" dirty="0">
                <a:solidFill>
                  <a:srgbClr val="0000FF"/>
                </a:solidFill>
                <a:effectLst/>
                <a:latin typeface="Arial Rounded MT Bold" panose="020F0704030504030204" pitchFamily="34" charset="77"/>
                <a:ea typeface="Times New Roman" panose="02020603050405020304" pitchFamily="18" charset="0"/>
              </a:rPr>
              <a:t> que </a:t>
            </a:r>
            <a:r>
              <a:rPr lang="en-US" sz="4400" dirty="0" err="1">
                <a:solidFill>
                  <a:srgbClr val="0000FF"/>
                </a:solidFill>
                <a:effectLst/>
                <a:latin typeface="Arial Rounded MT Bold" panose="020F0704030504030204" pitchFamily="34" charset="77"/>
                <a:ea typeface="Times New Roman" panose="02020603050405020304" pitchFamily="18" charset="0"/>
              </a:rPr>
              <a:t>d'habiter</a:t>
            </a:r>
            <a:r>
              <a:rPr lang="en-US" sz="4400" dirty="0">
                <a:solidFill>
                  <a:srgbClr val="0000FF"/>
                </a:solidFill>
                <a:effectLst/>
                <a:latin typeface="Arial Rounded MT Bold" panose="020F0704030504030204" pitchFamily="34" charset="77"/>
                <a:ea typeface="Times New Roman" panose="02020603050405020304" pitchFamily="18" charset="0"/>
              </a:rPr>
              <a:t> sous les </a:t>
            </a:r>
            <a:r>
              <a:rPr lang="en-US" sz="4400" dirty="0" err="1">
                <a:solidFill>
                  <a:srgbClr val="0000FF"/>
                </a:solidFill>
                <a:effectLst/>
                <a:latin typeface="Arial Rounded MT Bold" panose="020F0704030504030204" pitchFamily="34" charset="77"/>
                <a:ea typeface="Times New Roman" panose="02020603050405020304" pitchFamily="18" charset="0"/>
              </a:rPr>
              <a:t>tentes</a:t>
            </a:r>
            <a:r>
              <a:rPr lang="en-US" sz="4400" dirty="0">
                <a:solidFill>
                  <a:srgbClr val="0000FF"/>
                </a:solidFill>
                <a:effectLst/>
                <a:latin typeface="Arial Rounded MT Bold" panose="020F0704030504030204" pitchFamily="34" charset="77"/>
                <a:ea typeface="Times New Roman" panose="02020603050405020304" pitchFamily="18" charset="0"/>
              </a:rPr>
              <a:t> de la </a:t>
            </a:r>
            <a:r>
              <a:rPr lang="en-US" sz="4400" dirty="0" err="1">
                <a:solidFill>
                  <a:srgbClr val="0000FF"/>
                </a:solidFill>
                <a:effectLst/>
                <a:latin typeface="Arial Rounded MT Bold" panose="020F0704030504030204" pitchFamily="34" charset="77"/>
                <a:ea typeface="Times New Roman" panose="02020603050405020304" pitchFamily="18" charset="0"/>
              </a:rPr>
              <a:t>méchanceté</a:t>
            </a:r>
            <a:r>
              <a:rPr lang="en-US" sz="4400" dirty="0">
                <a:solidFill>
                  <a:srgbClr val="0000FF"/>
                </a:solidFill>
                <a:effectLst/>
                <a:latin typeface="Arial Rounded MT Bold" panose="020F0704030504030204" pitchFamily="34" charset="77"/>
                <a:ea typeface="Times New Roman" panose="02020603050405020304" pitchFamily="18" charset="0"/>
              </a:rPr>
              <a:t>.</a:t>
            </a:r>
          </a:p>
        </p:txBody>
      </p:sp>
    </p:spTree>
    <p:extLst>
      <p:ext uri="{BB962C8B-B14F-4D97-AF65-F5344CB8AC3E}">
        <p14:creationId xmlns:p14="http://schemas.microsoft.com/office/powerpoint/2010/main" val="358912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marL="0" marR="0" algn="just">
              <a:spcBef>
                <a:spcPts val="1200"/>
              </a:spcBef>
              <a:spcAft>
                <a:spcPts val="0"/>
              </a:spcAft>
            </a:pPr>
            <a:r>
              <a:rPr lang="en-US" sz="4400" dirty="0">
                <a:solidFill>
                  <a:srgbClr val="000000"/>
                </a:solidFill>
                <a:effectLst/>
                <a:latin typeface="Arial Rounded MT Bold" panose="020F0704030504030204" pitchFamily="34" charset="77"/>
                <a:ea typeface="Times New Roman" panose="02020603050405020304" pitchFamily="18" charset="0"/>
              </a:rPr>
              <a:t>12 Car </a:t>
            </a:r>
            <a:r>
              <a:rPr lang="en-US" sz="4400" dirty="0" err="1">
                <a:solidFill>
                  <a:srgbClr val="000000"/>
                </a:solidFill>
                <a:effectLst/>
                <a:latin typeface="Arial Rounded MT Bold" panose="020F0704030504030204" pitchFamily="34" charset="77"/>
                <a:ea typeface="Times New Roman" panose="02020603050405020304" pitchFamily="18" charset="0"/>
              </a:rPr>
              <a:t>l'Éternel</a:t>
            </a:r>
            <a:r>
              <a:rPr lang="en-US" sz="4400" dirty="0">
                <a:solidFill>
                  <a:srgbClr val="000000"/>
                </a:solidFill>
                <a:effectLst/>
                <a:latin typeface="Arial Rounded MT Bold" panose="020F0704030504030204" pitchFamily="34" charset="77"/>
                <a:ea typeface="Times New Roman" panose="02020603050405020304" pitchFamily="18" charset="0"/>
              </a:rPr>
              <a:t> Dieu </a:t>
            </a:r>
            <a:r>
              <a:rPr lang="en-US" sz="4400" dirty="0" err="1">
                <a:solidFill>
                  <a:srgbClr val="000000"/>
                </a:solidFill>
                <a:effectLst/>
                <a:latin typeface="Arial Rounded MT Bold" panose="020F0704030504030204" pitchFamily="34" charset="77"/>
                <a:ea typeface="Times New Roman" panose="02020603050405020304" pitchFamily="18" charset="0"/>
              </a:rPr>
              <a:t>est</a:t>
            </a:r>
            <a:r>
              <a:rPr lang="en-US" sz="4400" dirty="0">
                <a:solidFill>
                  <a:srgbClr val="000000"/>
                </a:solidFill>
                <a:effectLst/>
                <a:latin typeface="Arial Rounded MT Bold" panose="020F0704030504030204" pitchFamily="34" charset="77"/>
                <a:ea typeface="Times New Roman" panose="02020603050405020304" pitchFamily="18" charset="0"/>
              </a:rPr>
              <a:t> un soleil et un </a:t>
            </a:r>
            <a:r>
              <a:rPr lang="en-US" sz="4400" dirty="0" err="1">
                <a:solidFill>
                  <a:srgbClr val="000000"/>
                </a:solidFill>
                <a:effectLst/>
                <a:latin typeface="Arial Rounded MT Bold" panose="020F0704030504030204" pitchFamily="34" charset="77"/>
                <a:ea typeface="Times New Roman" panose="02020603050405020304" pitchFamily="18" charset="0"/>
              </a:rPr>
              <a:t>bouclier</a:t>
            </a:r>
            <a:r>
              <a:rPr lang="en-US" sz="4400" dirty="0">
                <a:solidFill>
                  <a:srgbClr val="000000"/>
                </a:solidFill>
                <a:effectLst/>
                <a:latin typeface="Arial Rounded MT Bold" panose="020F0704030504030204" pitchFamily="34" charset="77"/>
                <a:ea typeface="Times New Roman" panose="02020603050405020304" pitchFamily="18" charset="0"/>
              </a:rPr>
              <a:t>, </a:t>
            </a:r>
            <a:r>
              <a:rPr lang="en-US" sz="4400" dirty="0" err="1">
                <a:solidFill>
                  <a:srgbClr val="000000"/>
                </a:solidFill>
                <a:effectLst/>
                <a:latin typeface="Arial Rounded MT Bold" panose="020F0704030504030204" pitchFamily="34" charset="77"/>
                <a:ea typeface="Times New Roman" panose="02020603050405020304" pitchFamily="18" charset="0"/>
              </a:rPr>
              <a:t>L'Éternel</a:t>
            </a:r>
            <a:r>
              <a:rPr lang="en-US" sz="4400" dirty="0">
                <a:solidFill>
                  <a:srgbClr val="000000"/>
                </a:solidFill>
                <a:effectLst/>
                <a:latin typeface="Arial Rounded MT Bold" panose="020F0704030504030204" pitchFamily="34" charset="77"/>
                <a:ea typeface="Times New Roman" panose="02020603050405020304" pitchFamily="18" charset="0"/>
              </a:rPr>
              <a:t> </a:t>
            </a:r>
            <a:r>
              <a:rPr lang="en-US" sz="4400" dirty="0" err="1">
                <a:solidFill>
                  <a:srgbClr val="000000"/>
                </a:solidFill>
                <a:effectLst/>
                <a:latin typeface="Arial Rounded MT Bold" panose="020F0704030504030204" pitchFamily="34" charset="77"/>
                <a:ea typeface="Times New Roman" panose="02020603050405020304" pitchFamily="18" charset="0"/>
              </a:rPr>
              <a:t>donne</a:t>
            </a:r>
            <a:r>
              <a:rPr lang="en-US" sz="4400" dirty="0">
                <a:solidFill>
                  <a:srgbClr val="000000"/>
                </a:solidFill>
                <a:effectLst/>
                <a:latin typeface="Arial Rounded MT Bold" panose="020F0704030504030204" pitchFamily="34" charset="77"/>
                <a:ea typeface="Times New Roman" panose="02020603050405020304" pitchFamily="18" charset="0"/>
              </a:rPr>
              <a:t> la grâce et la gloire, Il ne refuse </a:t>
            </a:r>
            <a:r>
              <a:rPr lang="en-US" sz="4400" dirty="0" err="1">
                <a:solidFill>
                  <a:srgbClr val="000000"/>
                </a:solidFill>
                <a:effectLst/>
                <a:latin typeface="Arial Rounded MT Bold" panose="020F0704030504030204" pitchFamily="34" charset="77"/>
                <a:ea typeface="Times New Roman" panose="02020603050405020304" pitchFamily="18" charset="0"/>
              </a:rPr>
              <a:t>aucun</a:t>
            </a:r>
            <a:r>
              <a:rPr lang="en-US" sz="4400" dirty="0">
                <a:solidFill>
                  <a:srgbClr val="000000"/>
                </a:solidFill>
                <a:effectLst/>
                <a:latin typeface="Arial Rounded MT Bold" panose="020F0704030504030204" pitchFamily="34" charset="77"/>
                <a:ea typeface="Times New Roman" panose="02020603050405020304" pitchFamily="18" charset="0"/>
              </a:rPr>
              <a:t> bien </a:t>
            </a:r>
            <a:r>
              <a:rPr lang="en-US" sz="4400" dirty="0" err="1">
                <a:solidFill>
                  <a:srgbClr val="000000"/>
                </a:solidFill>
                <a:effectLst/>
                <a:latin typeface="Arial Rounded MT Bold" panose="020F0704030504030204" pitchFamily="34" charset="77"/>
                <a:ea typeface="Times New Roman" panose="02020603050405020304" pitchFamily="18" charset="0"/>
              </a:rPr>
              <a:t>à</a:t>
            </a:r>
            <a:r>
              <a:rPr lang="en-US" sz="4400" dirty="0">
                <a:solidFill>
                  <a:srgbClr val="000000"/>
                </a:solidFill>
                <a:effectLst/>
                <a:latin typeface="Arial Rounded MT Bold" panose="020F0704030504030204" pitchFamily="34" charset="77"/>
                <a:ea typeface="Times New Roman" panose="02020603050405020304" pitchFamily="18" charset="0"/>
              </a:rPr>
              <a:t> </a:t>
            </a:r>
            <a:r>
              <a:rPr lang="en-US" sz="4400" dirty="0" err="1">
                <a:solidFill>
                  <a:srgbClr val="000000"/>
                </a:solidFill>
                <a:effectLst/>
                <a:latin typeface="Arial Rounded MT Bold" panose="020F0704030504030204" pitchFamily="34" charset="77"/>
                <a:ea typeface="Times New Roman" panose="02020603050405020304" pitchFamily="18" charset="0"/>
              </a:rPr>
              <a:t>ceux</a:t>
            </a:r>
            <a:r>
              <a:rPr lang="en-US" sz="4400" dirty="0">
                <a:solidFill>
                  <a:srgbClr val="000000"/>
                </a:solidFill>
                <a:effectLst/>
                <a:latin typeface="Arial Rounded MT Bold" panose="020F0704030504030204" pitchFamily="34" charset="77"/>
                <a:ea typeface="Times New Roman" panose="02020603050405020304" pitchFamily="18" charset="0"/>
              </a:rPr>
              <a:t> qui </a:t>
            </a:r>
            <a:r>
              <a:rPr lang="en-US" sz="4400" dirty="0" err="1">
                <a:solidFill>
                  <a:srgbClr val="000000"/>
                </a:solidFill>
                <a:effectLst/>
                <a:latin typeface="Arial Rounded MT Bold" panose="020F0704030504030204" pitchFamily="34" charset="77"/>
                <a:ea typeface="Times New Roman" panose="02020603050405020304" pitchFamily="18" charset="0"/>
              </a:rPr>
              <a:t>marchent</a:t>
            </a:r>
            <a:r>
              <a:rPr lang="en-US" sz="4400" dirty="0">
                <a:solidFill>
                  <a:srgbClr val="000000"/>
                </a:solidFill>
                <a:effectLst/>
                <a:latin typeface="Arial Rounded MT Bold" panose="020F0704030504030204" pitchFamily="34" charset="77"/>
                <a:ea typeface="Times New Roman" panose="02020603050405020304" pitchFamily="18" charset="0"/>
              </a:rPr>
              <a:t> dans </a:t>
            </a:r>
            <a:r>
              <a:rPr lang="en-US" sz="4400" dirty="0" err="1">
                <a:solidFill>
                  <a:srgbClr val="000000"/>
                </a:solidFill>
                <a:effectLst/>
                <a:latin typeface="Arial Rounded MT Bold" panose="020F0704030504030204" pitchFamily="34" charset="77"/>
                <a:ea typeface="Times New Roman" panose="02020603050405020304" pitchFamily="18" charset="0"/>
              </a:rPr>
              <a:t>l'intégrité</a:t>
            </a:r>
            <a:r>
              <a:rPr lang="en-US" sz="4400" dirty="0">
                <a:solidFill>
                  <a:srgbClr val="000000"/>
                </a:solidFill>
                <a:effectLst/>
                <a:latin typeface="Arial Rounded MT Bold" panose="020F0704030504030204" pitchFamily="34" charset="77"/>
                <a:ea typeface="Times New Roman" panose="02020603050405020304" pitchFamily="18" charset="0"/>
              </a:rPr>
              <a:t>.</a:t>
            </a:r>
            <a:endParaRPr lang="en-US" sz="44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400" dirty="0">
                <a:solidFill>
                  <a:srgbClr val="0000FF"/>
                </a:solidFill>
                <a:effectLst/>
                <a:latin typeface="Arial Rounded MT Bold" panose="020F0704030504030204" pitchFamily="34" charset="77"/>
                <a:ea typeface="Times New Roman" panose="02020603050405020304" pitchFamily="18" charset="0"/>
              </a:rPr>
              <a:t>13 </a:t>
            </a:r>
            <a:r>
              <a:rPr lang="en-US" sz="4400" dirty="0" err="1">
                <a:solidFill>
                  <a:srgbClr val="0000FF"/>
                </a:solidFill>
                <a:effectLst/>
                <a:latin typeface="Arial Rounded MT Bold" panose="020F0704030504030204" pitchFamily="34" charset="77"/>
                <a:ea typeface="Times New Roman" panose="02020603050405020304" pitchFamily="18" charset="0"/>
              </a:rPr>
              <a:t>Éternel</a:t>
            </a:r>
            <a:r>
              <a:rPr lang="en-US" sz="4400" dirty="0">
                <a:solidFill>
                  <a:srgbClr val="0000FF"/>
                </a:solidFill>
                <a:effectLst/>
                <a:latin typeface="Arial Rounded MT Bold" panose="020F0704030504030204" pitchFamily="34" charset="77"/>
                <a:ea typeface="Times New Roman" panose="02020603050405020304" pitchFamily="18" charset="0"/>
              </a:rPr>
              <a:t> des </a:t>
            </a:r>
            <a:r>
              <a:rPr lang="en-US" sz="4400" dirty="0" err="1">
                <a:solidFill>
                  <a:srgbClr val="0000FF"/>
                </a:solidFill>
                <a:effectLst/>
                <a:latin typeface="Arial Rounded MT Bold" panose="020F0704030504030204" pitchFamily="34" charset="77"/>
                <a:ea typeface="Times New Roman" panose="02020603050405020304" pitchFamily="18" charset="0"/>
              </a:rPr>
              <a:t>armées</a:t>
            </a:r>
            <a:r>
              <a:rPr lang="en-US" sz="4400" dirty="0">
                <a:solidFill>
                  <a:srgbClr val="0000FF"/>
                </a:solidFill>
                <a:effectLst/>
                <a:latin typeface="Arial Rounded MT Bold" panose="020F0704030504030204" pitchFamily="34" charset="77"/>
                <a:ea typeface="Times New Roman" panose="02020603050405020304" pitchFamily="18" charset="0"/>
              </a:rPr>
              <a:t>! </a:t>
            </a:r>
            <a:r>
              <a:rPr lang="en-US" sz="4400" dirty="0" err="1">
                <a:solidFill>
                  <a:srgbClr val="0000FF"/>
                </a:solidFill>
                <a:effectLst/>
                <a:latin typeface="Arial Rounded MT Bold" panose="020F0704030504030204" pitchFamily="34" charset="77"/>
                <a:ea typeface="Times New Roman" panose="02020603050405020304" pitchFamily="18" charset="0"/>
              </a:rPr>
              <a:t>Heureux</a:t>
            </a:r>
            <a:r>
              <a:rPr lang="en-US" sz="4400" dirty="0">
                <a:solidFill>
                  <a:srgbClr val="0000FF"/>
                </a:solidFill>
                <a:effectLst/>
                <a:latin typeface="Arial Rounded MT Bold" panose="020F0704030504030204" pitchFamily="34" charset="77"/>
                <a:ea typeface="Times New Roman" panose="02020603050405020304" pitchFamily="18" charset="0"/>
              </a:rPr>
              <a:t> </a:t>
            </a:r>
            <a:r>
              <a:rPr lang="en-US" sz="4400" dirty="0" err="1">
                <a:solidFill>
                  <a:srgbClr val="0000FF"/>
                </a:solidFill>
                <a:effectLst/>
                <a:latin typeface="Arial Rounded MT Bold" panose="020F0704030504030204" pitchFamily="34" charset="77"/>
                <a:ea typeface="Times New Roman" panose="02020603050405020304" pitchFamily="18" charset="0"/>
              </a:rPr>
              <a:t>l'homme</a:t>
            </a:r>
            <a:r>
              <a:rPr lang="en-US" sz="4400" dirty="0">
                <a:solidFill>
                  <a:srgbClr val="0000FF"/>
                </a:solidFill>
                <a:effectLst/>
                <a:latin typeface="Arial Rounded MT Bold" panose="020F0704030504030204" pitchFamily="34" charset="77"/>
                <a:ea typeface="Times New Roman" panose="02020603050405020304" pitchFamily="18" charset="0"/>
              </a:rPr>
              <a:t> qui se </a:t>
            </a:r>
            <a:r>
              <a:rPr lang="en-US" sz="4400" dirty="0" err="1">
                <a:solidFill>
                  <a:srgbClr val="0000FF"/>
                </a:solidFill>
                <a:effectLst/>
                <a:latin typeface="Arial Rounded MT Bold" panose="020F0704030504030204" pitchFamily="34" charset="77"/>
                <a:ea typeface="Times New Roman" panose="02020603050405020304" pitchFamily="18" charset="0"/>
              </a:rPr>
              <a:t>confie</a:t>
            </a:r>
            <a:r>
              <a:rPr lang="en-US" sz="4400" dirty="0">
                <a:solidFill>
                  <a:srgbClr val="0000FF"/>
                </a:solidFill>
                <a:effectLst/>
                <a:latin typeface="Arial Rounded MT Bold" panose="020F0704030504030204" pitchFamily="34" charset="77"/>
                <a:ea typeface="Times New Roman" panose="02020603050405020304" pitchFamily="18" charset="0"/>
              </a:rPr>
              <a:t> </a:t>
            </a:r>
            <a:r>
              <a:rPr lang="en-US" sz="4400" dirty="0" err="1">
                <a:solidFill>
                  <a:srgbClr val="0000FF"/>
                </a:solidFill>
                <a:effectLst/>
                <a:latin typeface="Arial Rounded MT Bold" panose="020F0704030504030204" pitchFamily="34" charset="77"/>
                <a:ea typeface="Times New Roman" panose="02020603050405020304" pitchFamily="18" charset="0"/>
              </a:rPr>
              <a:t>en</a:t>
            </a:r>
            <a:r>
              <a:rPr lang="en-US" sz="4400" dirty="0">
                <a:solidFill>
                  <a:srgbClr val="0000FF"/>
                </a:solidFill>
                <a:effectLst/>
                <a:latin typeface="Arial Rounded MT Bold" panose="020F0704030504030204" pitchFamily="34" charset="77"/>
                <a:ea typeface="Times New Roman" panose="02020603050405020304" pitchFamily="18" charset="0"/>
              </a:rPr>
              <a:t> </a:t>
            </a:r>
            <a:r>
              <a:rPr lang="en-US" sz="4400" dirty="0" err="1">
                <a:solidFill>
                  <a:srgbClr val="0000FF"/>
                </a:solidFill>
                <a:effectLst/>
                <a:latin typeface="Arial Rounded MT Bold" panose="020F0704030504030204" pitchFamily="34" charset="77"/>
                <a:ea typeface="Times New Roman" panose="02020603050405020304" pitchFamily="18" charset="0"/>
              </a:rPr>
              <a:t>toi</a:t>
            </a:r>
            <a:r>
              <a:rPr lang="en-US" sz="4400" dirty="0">
                <a:solidFill>
                  <a:srgbClr val="0000FF"/>
                </a:solidFill>
                <a:effectLst/>
                <a:latin typeface="Arial Rounded MT Bold" panose="020F0704030504030204" pitchFamily="34" charset="77"/>
                <a:ea typeface="Times New Roman" panose="02020603050405020304" pitchFamily="18" charset="0"/>
              </a:rPr>
              <a:t>!</a:t>
            </a:r>
          </a:p>
          <a:p>
            <a:pPr marL="0" marR="0" algn="r">
              <a:spcBef>
                <a:spcPts val="1200"/>
              </a:spcBef>
              <a:spcAft>
                <a:spcPts val="0"/>
              </a:spcAft>
            </a:pPr>
            <a:r>
              <a:rPr lang="en-US" sz="4400" dirty="0">
                <a:solidFill>
                  <a:srgbClr val="000000"/>
                </a:solidFill>
                <a:latin typeface="Arial Rounded MT Bold" panose="020F0704030504030204" pitchFamily="34" charset="77"/>
                <a:ea typeface="Times New Roman" panose="02020603050405020304" pitchFamily="18" charset="0"/>
              </a:rPr>
              <a:t>AMEN!</a:t>
            </a:r>
            <a:endParaRPr lang="en-US" sz="44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9419055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marR="0" indent="0" algn="ctr">
              <a:spcBef>
                <a:spcPts val="0"/>
              </a:spcBef>
              <a:spcAft>
                <a:spcPts val="0"/>
              </a:spcAft>
              <a:buNone/>
            </a:pPr>
            <a:r>
              <a:rPr lang="en-US" sz="3200" b="1" dirty="0">
                <a:solidFill>
                  <a:srgbClr val="FF0000"/>
                </a:solidFill>
                <a:effectLst/>
                <a:latin typeface="Copperplate Gothic Bold" panose="020E0705020206020404" pitchFamily="34" charset="77"/>
                <a:ea typeface="Times New Roman" panose="02020603050405020304" pitchFamily="18" charset="0"/>
              </a:rPr>
              <a:t>24 </a:t>
            </a:r>
            <a:r>
              <a:rPr lang="en-US" sz="3200" b="1" dirty="0" err="1">
                <a:solidFill>
                  <a:srgbClr val="FF0000"/>
                </a:solidFill>
                <a:effectLst/>
                <a:latin typeface="Copperplate Gothic Bold" panose="020E0705020206020404" pitchFamily="34" charset="77"/>
                <a:ea typeface="Times New Roman" panose="02020603050405020304" pitchFamily="18" charset="0"/>
              </a:rPr>
              <a:t>français</a:t>
            </a:r>
            <a:r>
              <a:rPr lang="en-US" sz="3200" b="1" dirty="0">
                <a:solidFill>
                  <a:srgbClr val="FF0000"/>
                </a:solidFill>
                <a:effectLst/>
                <a:latin typeface="Copperplate Gothic Bold" panose="020E0705020206020404" pitchFamily="34" charset="77"/>
                <a:ea typeface="Times New Roman" panose="02020603050405020304" pitchFamily="18" charset="0"/>
              </a:rPr>
              <a:t> </a:t>
            </a:r>
            <a:r>
              <a:rPr lang="en-US" sz="3200" b="1" dirty="0" err="1">
                <a:solidFill>
                  <a:srgbClr val="FF0000"/>
                </a:solidFill>
                <a:effectLst/>
                <a:latin typeface="Copperplate Gothic Bold" panose="020E0705020206020404" pitchFamily="34" charset="77"/>
                <a:ea typeface="Times New Roman" panose="02020603050405020304" pitchFamily="18" charset="0"/>
              </a:rPr>
              <a:t>échos</a:t>
            </a:r>
            <a:r>
              <a:rPr lang="en-US" sz="3200" b="1" dirty="0">
                <a:solidFill>
                  <a:srgbClr val="FF0000"/>
                </a:solidFill>
                <a:effectLst/>
                <a:latin typeface="Copperplate Gothic Bold" panose="020E0705020206020404" pitchFamily="34" charset="77"/>
                <a:ea typeface="Times New Roman" panose="02020603050405020304" pitchFamily="18" charset="0"/>
              </a:rPr>
              <a:t> des </a:t>
            </a:r>
            <a:r>
              <a:rPr lang="en-US" sz="3200" b="1" dirty="0" err="1">
                <a:solidFill>
                  <a:srgbClr val="FF0000"/>
                </a:solidFill>
                <a:effectLst/>
                <a:latin typeface="Copperplate Gothic Bold" panose="020E0705020206020404" pitchFamily="34" charset="77"/>
                <a:ea typeface="Times New Roman" panose="02020603050405020304" pitchFamily="18" charset="0"/>
              </a:rPr>
              <a:t>élus</a:t>
            </a:r>
            <a:br>
              <a:rPr lang="en-US" sz="3200" b="1" dirty="0">
                <a:solidFill>
                  <a:srgbClr val="FF0000"/>
                </a:solidFill>
                <a:effectLst/>
                <a:latin typeface="Copperplate Gothic Bold" panose="020E0705020206020404" pitchFamily="34" charset="77"/>
                <a:ea typeface="Times New Roman" panose="02020603050405020304" pitchFamily="18" charset="0"/>
              </a:rPr>
            </a:br>
            <a:r>
              <a:rPr lang="en-US" sz="3200" b="1" dirty="0">
                <a:solidFill>
                  <a:srgbClr val="FF0000"/>
                </a:solidFill>
                <a:effectLst/>
                <a:latin typeface="Copperplate Gothic Bold" panose="020E0705020206020404" pitchFamily="34" charset="77"/>
                <a:ea typeface="Times New Roman" panose="02020603050405020304" pitchFamily="18" charset="0"/>
              </a:rPr>
              <a:t>1.</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err="1">
                <a:solidFill>
                  <a:srgbClr val="333333"/>
                </a:solidFill>
                <a:effectLst/>
                <a:latin typeface="Copperplate Gothic Bold" panose="020E0705020206020404" pitchFamily="34" charset="77"/>
                <a:ea typeface="Times New Roman" panose="02020603050405020304" pitchFamily="18" charset="0"/>
              </a:rPr>
              <a:t>J'ai</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toujours</a:t>
            </a:r>
            <a:r>
              <a:rPr lang="en-US" sz="4000" b="1" dirty="0">
                <a:solidFill>
                  <a:srgbClr val="333333"/>
                </a:solidFill>
                <a:effectLst/>
                <a:latin typeface="Copperplate Gothic Bold" panose="020E0705020206020404" pitchFamily="34" charset="77"/>
                <a:ea typeface="Times New Roman" panose="02020603050405020304" pitchFamily="18" charset="0"/>
              </a:rPr>
              <a:t> voulu </a:t>
            </a:r>
          </a:p>
          <a:p>
            <a:pPr marL="0" marR="0" indent="0" algn="ctr">
              <a:spcBef>
                <a:spcPts val="0"/>
              </a:spcBef>
              <a:spcAft>
                <a:spcPts val="0"/>
              </a:spcAft>
              <a:buNone/>
            </a:pPr>
            <a:r>
              <a:rPr lang="en-US" sz="4000" b="1" dirty="0" err="1">
                <a:solidFill>
                  <a:srgbClr val="333333"/>
                </a:solidFill>
                <a:effectLst/>
                <a:latin typeface="Copperplate Gothic Bold" panose="020E0705020206020404" pitchFamily="34" charset="77"/>
                <a:ea typeface="Times New Roman" panose="02020603050405020304" pitchFamily="18" charset="0"/>
              </a:rPr>
              <a:t>trouver</a:t>
            </a:r>
            <a:r>
              <a:rPr lang="en-US" sz="4000" b="1" dirty="0">
                <a:solidFill>
                  <a:srgbClr val="333333"/>
                </a:solidFill>
                <a:effectLst/>
                <a:latin typeface="Copperplate Gothic Bold" panose="020E0705020206020404" pitchFamily="34" charset="77"/>
                <a:ea typeface="Times New Roman" panose="02020603050405020304" pitchFamily="18" charset="0"/>
              </a:rPr>
              <a:t> la lumière</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err="1">
                <a:solidFill>
                  <a:srgbClr val="333333"/>
                </a:solidFill>
                <a:effectLst/>
                <a:latin typeface="Copperplate Gothic Bold" panose="020E0705020206020404" pitchFamily="34" charset="77"/>
                <a:ea typeface="Times New Roman" panose="02020603050405020304" pitchFamily="18" charset="0"/>
              </a:rPr>
              <a:t>J'étais</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confus</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mais</a:t>
            </a:r>
            <a:r>
              <a:rPr lang="en-US" sz="4000" b="1" dirty="0">
                <a:solidFill>
                  <a:srgbClr val="333333"/>
                </a:solidFill>
                <a:effectLst/>
                <a:latin typeface="Copperplate Gothic Bold" panose="020E0705020206020404" pitchFamily="34" charset="77"/>
                <a:ea typeface="Times New Roman" panose="02020603050405020304" pitchFamily="18" charset="0"/>
              </a:rPr>
              <a:t> </a:t>
            </a:r>
          </a:p>
          <a:p>
            <a:pPr marL="0" marR="0" indent="0" algn="ctr">
              <a:spcBef>
                <a:spcPts val="0"/>
              </a:spcBef>
              <a:spcAft>
                <a:spcPts val="0"/>
              </a:spcAft>
              <a:buNone/>
            </a:pPr>
            <a:r>
              <a:rPr lang="en-US" sz="4000" b="1" dirty="0">
                <a:solidFill>
                  <a:srgbClr val="333333"/>
                </a:solidFill>
                <a:effectLst/>
                <a:latin typeface="Copperplate Gothic Bold" panose="020E0705020206020404" pitchFamily="34" charset="77"/>
                <a:ea typeface="Times New Roman" panose="02020603050405020304" pitchFamily="18" charset="0"/>
              </a:rPr>
              <a:t>sur </a:t>
            </a:r>
            <a:r>
              <a:rPr lang="en-US" sz="4000" b="1" dirty="0" err="1">
                <a:solidFill>
                  <a:srgbClr val="333333"/>
                </a:solidFill>
                <a:effectLst/>
                <a:latin typeface="Copperplate Gothic Bold" panose="020E0705020206020404" pitchFamily="34" charset="77"/>
                <a:ea typeface="Times New Roman" panose="02020603050405020304" pitchFamily="18" charset="0"/>
              </a:rPr>
              <a:t>cette</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terre</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a:solidFill>
                  <a:srgbClr val="333333"/>
                </a:solidFill>
                <a:effectLst/>
                <a:latin typeface="Copperplate Gothic Bold" panose="020E0705020206020404" pitchFamily="34" charset="77"/>
                <a:ea typeface="Times New Roman" panose="02020603050405020304" pitchFamily="18" charset="0"/>
              </a:rPr>
              <a:t>Tu </a:t>
            </a:r>
            <a:r>
              <a:rPr lang="en-US" sz="4000" b="1" dirty="0" err="1">
                <a:solidFill>
                  <a:srgbClr val="333333"/>
                </a:solidFill>
                <a:effectLst/>
                <a:latin typeface="Copperplate Gothic Bold" panose="020E0705020206020404" pitchFamily="34" charset="77"/>
                <a:ea typeface="Times New Roman" panose="02020603050405020304" pitchFamily="18" charset="0"/>
              </a:rPr>
              <a:t>m'as</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reconnu</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a:solidFill>
                  <a:srgbClr val="333333"/>
                </a:solidFill>
                <a:effectLst/>
                <a:latin typeface="Copperplate Gothic Bold" panose="020E0705020206020404" pitchFamily="34" charset="77"/>
                <a:ea typeface="Times New Roman" panose="02020603050405020304" pitchFamily="18" charset="0"/>
              </a:rPr>
              <a:t>Si </a:t>
            </a:r>
            <a:r>
              <a:rPr lang="en-US" sz="4000" b="1" dirty="0" err="1">
                <a:solidFill>
                  <a:srgbClr val="333333"/>
                </a:solidFill>
                <a:effectLst/>
                <a:latin typeface="Copperplate Gothic Bold" panose="020E0705020206020404" pitchFamily="34" charset="77"/>
                <a:ea typeface="Times New Roman" panose="02020603050405020304" pitchFamily="18" charset="0"/>
              </a:rPr>
              <a:t>parfois</a:t>
            </a:r>
            <a:r>
              <a:rPr lang="en-US" sz="4000" b="1" dirty="0">
                <a:solidFill>
                  <a:srgbClr val="333333"/>
                </a:solidFill>
                <a:effectLst/>
                <a:latin typeface="Copperplate Gothic Bold" panose="020E0705020206020404" pitchFamily="34" charset="77"/>
                <a:ea typeface="Times New Roman" panose="02020603050405020304" pitchFamily="18" charset="0"/>
              </a:rPr>
              <a:t> je </a:t>
            </a:r>
            <a:r>
              <a:rPr lang="en-US" sz="4000" b="1" dirty="0" err="1">
                <a:solidFill>
                  <a:srgbClr val="333333"/>
                </a:solidFill>
                <a:effectLst/>
                <a:latin typeface="Copperplate Gothic Bold" panose="020E0705020206020404" pitchFamily="34" charset="77"/>
                <a:ea typeface="Times New Roman" panose="02020603050405020304" pitchFamily="18" charset="0"/>
              </a:rPr>
              <a:t>tombe</a:t>
            </a:r>
            <a:r>
              <a:rPr lang="en-US" sz="4000" b="1" dirty="0">
                <a:solidFill>
                  <a:srgbClr val="333333"/>
                </a:solidFill>
                <a:effectLst/>
                <a:latin typeface="Copperplate Gothic Bold" panose="020E0705020206020404" pitchFamily="34" charset="77"/>
                <a:ea typeface="Times New Roman" panose="02020603050405020304" pitchFamily="18" charset="0"/>
              </a:rPr>
              <a:t>, </a:t>
            </a:r>
          </a:p>
          <a:p>
            <a:pPr marL="0" marR="0" indent="0" algn="ctr">
              <a:spcBef>
                <a:spcPts val="0"/>
              </a:spcBef>
              <a:spcAft>
                <a:spcPts val="0"/>
              </a:spcAft>
              <a:buNone/>
            </a:pPr>
            <a:r>
              <a:rPr lang="en-US" sz="4000" b="1" dirty="0">
                <a:solidFill>
                  <a:srgbClr val="333333"/>
                </a:solidFill>
                <a:effectLst/>
                <a:latin typeface="Copperplate Gothic Bold" panose="020E0705020206020404" pitchFamily="34" charset="77"/>
                <a:ea typeface="Times New Roman" panose="02020603050405020304" pitchFamily="18" charset="0"/>
              </a:rPr>
              <a:t>je </a:t>
            </a:r>
            <a:r>
              <a:rPr lang="en-US" sz="4000" b="1" dirty="0" err="1">
                <a:solidFill>
                  <a:srgbClr val="333333"/>
                </a:solidFill>
                <a:effectLst/>
                <a:latin typeface="Copperplate Gothic Bold" panose="020E0705020206020404" pitchFamily="34" charset="77"/>
                <a:ea typeface="Times New Roman" panose="02020603050405020304" pitchFamily="18" charset="0"/>
              </a:rPr>
              <a:t>n'aurais</a:t>
            </a:r>
            <a:r>
              <a:rPr lang="en-US" sz="4000" b="1" dirty="0">
                <a:solidFill>
                  <a:srgbClr val="333333"/>
                </a:solidFill>
                <a:effectLst/>
                <a:latin typeface="Copperplate Gothic Bold" panose="020E0705020206020404" pitchFamily="34" charset="77"/>
                <a:ea typeface="Times New Roman" panose="02020603050405020304" pitchFamily="18" charset="0"/>
              </a:rPr>
              <a:t> pas </a:t>
            </a:r>
            <a:r>
              <a:rPr lang="en-US" sz="4000" b="1" dirty="0" err="1">
                <a:solidFill>
                  <a:srgbClr val="333333"/>
                </a:solidFill>
                <a:effectLst/>
                <a:latin typeface="Copperplate Gothic Bold" panose="020E0705020206020404" pitchFamily="34" charset="77"/>
                <a:ea typeface="Times New Roman" panose="02020603050405020304" pitchFamily="18" charset="0"/>
              </a:rPr>
              <a:t>honte</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a:solidFill>
                  <a:srgbClr val="333333"/>
                </a:solidFill>
                <a:effectLst/>
                <a:latin typeface="Copperplate Gothic Bold" panose="020E0705020206020404" pitchFamily="34" charset="77"/>
                <a:ea typeface="Times New Roman" panose="02020603050405020304" pitchFamily="18" charset="0"/>
              </a:rPr>
              <a:t>Je </a:t>
            </a:r>
            <a:r>
              <a:rPr lang="en-US" sz="4000" b="1" dirty="0" err="1">
                <a:solidFill>
                  <a:srgbClr val="333333"/>
                </a:solidFill>
                <a:effectLst/>
                <a:latin typeface="Copperplate Gothic Bold" panose="020E0705020206020404" pitchFamily="34" charset="77"/>
                <a:ea typeface="Times New Roman" panose="02020603050405020304" pitchFamily="18" charset="0"/>
              </a:rPr>
              <a:t>prends</a:t>
            </a:r>
            <a:r>
              <a:rPr lang="en-US" sz="4000" b="1" dirty="0">
                <a:solidFill>
                  <a:srgbClr val="333333"/>
                </a:solidFill>
                <a:effectLst/>
                <a:latin typeface="Copperplate Gothic Bold" panose="020E0705020206020404" pitchFamily="34" charset="77"/>
                <a:ea typeface="Times New Roman" panose="02020603050405020304" pitchFamily="18" charset="0"/>
              </a:rPr>
              <a:t> la vie </a:t>
            </a:r>
          </a:p>
          <a:p>
            <a:pPr marL="0" marR="0" indent="0" algn="ctr">
              <a:spcBef>
                <a:spcPts val="0"/>
              </a:spcBef>
              <a:spcAft>
                <a:spcPts val="0"/>
              </a:spcAft>
              <a:buNone/>
            </a:pPr>
            <a:r>
              <a:rPr lang="en-US" sz="4000" b="1" dirty="0" err="1">
                <a:solidFill>
                  <a:srgbClr val="333333"/>
                </a:solidFill>
                <a:effectLst/>
                <a:latin typeface="Copperplate Gothic Bold" panose="020E0705020206020404" pitchFamily="34" charset="77"/>
                <a:ea typeface="Times New Roman" panose="02020603050405020304" pitchFamily="18" charset="0"/>
              </a:rPr>
              <a:t>quand</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tu</a:t>
            </a:r>
            <a:r>
              <a:rPr lang="en-US" sz="4000" b="1" dirty="0">
                <a:solidFill>
                  <a:srgbClr val="333333"/>
                </a:solidFill>
                <a:effectLst/>
                <a:latin typeface="Copperplate Gothic Bold" panose="020E0705020206020404" pitchFamily="34" charset="77"/>
                <a:ea typeface="Times New Roman" panose="02020603050405020304" pitchFamily="18" charset="0"/>
              </a:rPr>
              <a:t> me </a:t>
            </a:r>
            <a:r>
              <a:rPr lang="en-US" sz="4000" b="1" dirty="0" err="1">
                <a:solidFill>
                  <a:srgbClr val="333333"/>
                </a:solidFill>
                <a:effectLst/>
                <a:latin typeface="Copperplate Gothic Bold" panose="020E0705020206020404" pitchFamily="34" charset="77"/>
                <a:ea typeface="Times New Roman" panose="02020603050405020304" pitchFamily="18" charset="0"/>
              </a:rPr>
              <a:t>l'as</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dit</a:t>
            </a:r>
            <a:r>
              <a:rPr lang="en-US" sz="1800" b="1" dirty="0">
                <a:solidFill>
                  <a:srgbClr val="0000CC"/>
                </a:solidFill>
                <a:effectLst/>
                <a:latin typeface="Copperplate Gothic Bold" panose="020E0705020206020404" pitchFamily="34" charset="77"/>
                <a:ea typeface="Times New Roman" panose="02020603050405020304" pitchFamily="18" charset="0"/>
              </a:rPr>
              <a:t> </a:t>
            </a:r>
          </a:p>
          <a:p>
            <a:pPr marL="0" marR="0" indent="0" algn="ctr">
              <a:spcBef>
                <a:spcPts val="0"/>
              </a:spcBef>
              <a:spcAft>
                <a:spcPts val="0"/>
              </a:spcAft>
              <a:buNone/>
            </a:pPr>
            <a:r>
              <a:rPr lang="en-US" sz="4000" b="1" dirty="0">
                <a:solidFill>
                  <a:schemeClr val="tx1"/>
                </a:solidFill>
                <a:effectLst/>
                <a:latin typeface="Copperplate Gothic Bold" panose="020E0705020206020404" pitchFamily="34" charset="77"/>
                <a:ea typeface="Times New Roman" panose="02020603050405020304" pitchFamily="18" charset="0"/>
              </a:rPr>
              <a:t>Un jour </a:t>
            </a:r>
            <a:r>
              <a:rPr lang="en-US" sz="4000" b="1" dirty="0" err="1">
                <a:solidFill>
                  <a:schemeClr val="tx1"/>
                </a:solidFill>
                <a:effectLst/>
                <a:latin typeface="Copperplate Gothic Bold" panose="020E0705020206020404" pitchFamily="34" charset="77"/>
                <a:ea typeface="Times New Roman" panose="02020603050405020304" pitchFamily="18" charset="0"/>
              </a:rPr>
              <a:t>à</a:t>
            </a:r>
            <a:r>
              <a:rPr lang="en-US" sz="4000" b="1" dirty="0">
                <a:solidFill>
                  <a:schemeClr val="tx1"/>
                </a:solidFill>
                <a:effectLst/>
                <a:latin typeface="Copperplate Gothic Bold" panose="020E0705020206020404" pitchFamily="34" charset="77"/>
                <a:ea typeface="Times New Roman" panose="02020603050405020304" pitchFamily="18" charset="0"/>
              </a:rPr>
              <a:t> la </a:t>
            </a:r>
            <a:r>
              <a:rPr lang="en-US" sz="4000" b="1" dirty="0" err="1">
                <a:solidFill>
                  <a:schemeClr val="tx1"/>
                </a:solidFill>
                <a:effectLst/>
                <a:latin typeface="Copperplate Gothic Bold" panose="020E0705020206020404" pitchFamily="34" charset="77"/>
                <a:ea typeface="Times New Roman" panose="02020603050405020304" pitchFamily="18" charset="0"/>
              </a:rPr>
              <a:t>fois</a:t>
            </a:r>
            <a:br>
              <a:rPr lang="en-US" sz="1800" b="1" dirty="0">
                <a:solidFill>
                  <a:srgbClr val="333333"/>
                </a:solidFill>
                <a:effectLst/>
                <a:latin typeface="Abadi MT Condensed Light" panose="020B0306030101010103" pitchFamily="34" charset="77"/>
                <a:ea typeface="Times New Roman" panose="02020603050405020304" pitchFamily="18" charset="0"/>
              </a:rPr>
            </a:br>
            <a:endParaRPr lang="en-US" sz="1800" b="1" dirty="0">
              <a:effectLst/>
              <a:latin typeface="Abadi MT Condensed Light" panose="020B0306030101010103" pitchFamily="34" charset="77"/>
              <a:ea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marR="0" indent="0" algn="ctr">
              <a:spcBef>
                <a:spcPts val="0"/>
              </a:spcBef>
              <a:spcAft>
                <a:spcPts val="0"/>
              </a:spcAft>
              <a:buNone/>
            </a:pPr>
            <a:r>
              <a:rPr lang="en-US" sz="4000" b="1" dirty="0">
                <a:solidFill>
                  <a:srgbClr val="FF0000"/>
                </a:solidFill>
                <a:effectLst/>
                <a:latin typeface="Copperplate Gothic Bold" panose="020E0705020206020404" pitchFamily="34" charset="77"/>
                <a:ea typeface="Times New Roman" panose="02020603050405020304" pitchFamily="18" charset="0"/>
              </a:rPr>
              <a:t>Refrain</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a:solidFill>
                  <a:srgbClr val="0000CC"/>
                </a:solidFill>
                <a:effectLst/>
                <a:latin typeface="Copperplate Gothic Bold" panose="020E0705020206020404" pitchFamily="34" charset="77"/>
                <a:ea typeface="Times New Roman" panose="02020603050405020304" pitchFamily="18" charset="0"/>
              </a:rPr>
              <a:t>Un jour </a:t>
            </a:r>
            <a:r>
              <a:rPr lang="en-US" sz="4000" b="1" dirty="0" err="1">
                <a:solidFill>
                  <a:srgbClr val="0000CC"/>
                </a:solidFill>
                <a:effectLst/>
                <a:latin typeface="Copperplate Gothic Bold" panose="020E0705020206020404" pitchFamily="34" charset="77"/>
                <a:ea typeface="Times New Roman" panose="02020603050405020304" pitchFamily="18" charset="0"/>
              </a:rPr>
              <a:t>à</a:t>
            </a:r>
            <a:r>
              <a:rPr lang="en-US" sz="4000" b="1" dirty="0">
                <a:solidFill>
                  <a:srgbClr val="0000CC"/>
                </a:solidFill>
                <a:effectLst/>
                <a:latin typeface="Copperplate Gothic Bold" panose="020E0705020206020404" pitchFamily="34" charset="77"/>
                <a:ea typeface="Times New Roman" panose="02020603050405020304" pitchFamily="18" charset="0"/>
              </a:rPr>
              <a:t> la </a:t>
            </a:r>
            <a:r>
              <a:rPr lang="en-US" sz="4000" b="1" dirty="0" err="1">
                <a:solidFill>
                  <a:srgbClr val="0000CC"/>
                </a:solidFill>
                <a:effectLst/>
                <a:latin typeface="Copperplate Gothic Bold" panose="020E0705020206020404" pitchFamily="34" charset="77"/>
                <a:ea typeface="Times New Roman" panose="02020603050405020304" pitchFamily="18" charset="0"/>
              </a:rPr>
              <a:t>fois</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doux</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Jésus</a:t>
            </a:r>
            <a:r>
              <a:rPr lang="en-US" sz="4000" b="1" dirty="0">
                <a:solidFill>
                  <a:srgbClr val="0000CC"/>
                </a:solidFill>
                <a:effectLst/>
                <a:latin typeface="Copperplate Gothic Bold" panose="020E0705020206020404" pitchFamily="34" charset="77"/>
                <a:ea typeface="Times New Roman" panose="02020603050405020304" pitchFamily="18" charset="0"/>
              </a:rPr>
              <a:t>,</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err="1">
                <a:solidFill>
                  <a:srgbClr val="0000CC"/>
                </a:solidFill>
                <a:effectLst/>
                <a:latin typeface="Copperplate Gothic Bold" panose="020E0705020206020404" pitchFamily="34" charset="77"/>
                <a:ea typeface="Times New Roman" panose="02020603050405020304" pitchFamily="18" charset="0"/>
              </a:rPr>
              <a:t>C'est</a:t>
            </a:r>
            <a:r>
              <a:rPr lang="en-US" sz="4000" b="1" dirty="0">
                <a:solidFill>
                  <a:srgbClr val="0000CC"/>
                </a:solidFill>
                <a:effectLst/>
                <a:latin typeface="Copperplate Gothic Bold" panose="020E0705020206020404" pitchFamily="34" charset="77"/>
                <a:ea typeface="Times New Roman" panose="02020603050405020304" pitchFamily="18" charset="0"/>
              </a:rPr>
              <a:t> tout </a:t>
            </a:r>
            <a:r>
              <a:rPr lang="en-US" sz="4000" b="1" dirty="0" err="1">
                <a:solidFill>
                  <a:srgbClr val="0000CC"/>
                </a:solidFill>
                <a:effectLst/>
                <a:latin typeface="Copperplate Gothic Bold" panose="020E0705020206020404" pitchFamily="34" charset="77"/>
                <a:ea typeface="Times New Roman" panose="02020603050405020304" pitchFamily="18" charset="0"/>
              </a:rPr>
              <a:t>ce</a:t>
            </a:r>
            <a:r>
              <a:rPr lang="en-US" sz="4000" b="1" dirty="0">
                <a:solidFill>
                  <a:srgbClr val="0000CC"/>
                </a:solidFill>
                <a:effectLst/>
                <a:latin typeface="Copperplate Gothic Bold" panose="020E0705020206020404" pitchFamily="34" charset="77"/>
                <a:ea typeface="Times New Roman" panose="02020603050405020304" pitchFamily="18" charset="0"/>
              </a:rPr>
              <a:t> que je </a:t>
            </a:r>
            <a:r>
              <a:rPr lang="en-US" sz="4000" b="1" dirty="0" err="1">
                <a:solidFill>
                  <a:srgbClr val="0000CC"/>
                </a:solidFill>
                <a:effectLst/>
                <a:latin typeface="Copperplate Gothic Bold" panose="020E0705020206020404" pitchFamily="34" charset="77"/>
                <a:ea typeface="Times New Roman" panose="02020603050405020304" pitchFamily="18" charset="0"/>
              </a:rPr>
              <a:t>peux</a:t>
            </a:r>
            <a:r>
              <a:rPr lang="en-US" sz="4000" b="1" dirty="0">
                <a:solidFill>
                  <a:srgbClr val="0000CC"/>
                </a:solidFill>
                <a:effectLst/>
                <a:latin typeface="Copperplate Gothic Bold" panose="020E0705020206020404" pitchFamily="34" charset="77"/>
                <a:ea typeface="Times New Roman" panose="02020603050405020304" pitchFamily="18" charset="0"/>
              </a:rPr>
              <a:t> donner</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a:solidFill>
                  <a:srgbClr val="0000CC"/>
                </a:solidFill>
                <a:effectLst/>
                <a:latin typeface="Copperplate Gothic Bold" panose="020E0705020206020404" pitchFamily="34" charset="77"/>
                <a:ea typeface="Times New Roman" panose="02020603050405020304" pitchFamily="18" charset="0"/>
              </a:rPr>
              <a:t>Tu </a:t>
            </a:r>
            <a:r>
              <a:rPr lang="en-US" sz="4000" b="1" dirty="0" err="1">
                <a:solidFill>
                  <a:srgbClr val="0000CC"/>
                </a:solidFill>
                <a:effectLst/>
                <a:latin typeface="Copperplate Gothic Bold" panose="020E0705020206020404" pitchFamily="34" charset="77"/>
                <a:ea typeface="Times New Roman" panose="02020603050405020304" pitchFamily="18" charset="0"/>
              </a:rPr>
              <a:t>m'as</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donné</a:t>
            </a:r>
            <a:r>
              <a:rPr lang="en-US" sz="4000" b="1" dirty="0">
                <a:solidFill>
                  <a:srgbClr val="0000CC"/>
                </a:solidFill>
                <a:effectLst/>
                <a:latin typeface="Copperplate Gothic Bold" panose="020E0705020206020404" pitchFamily="34" charset="77"/>
                <a:ea typeface="Times New Roman" panose="02020603050405020304" pitchFamily="18" charset="0"/>
              </a:rPr>
              <a:t> la </a:t>
            </a:r>
            <a:r>
              <a:rPr lang="en-US" sz="4000" b="1" dirty="0" err="1">
                <a:solidFill>
                  <a:srgbClr val="0000CC"/>
                </a:solidFill>
                <a:effectLst/>
                <a:latin typeface="Copperplate Gothic Bold" panose="020E0705020206020404" pitchFamily="34" charset="77"/>
                <a:ea typeface="Times New Roman" panose="02020603050405020304" pitchFamily="18" charset="0"/>
              </a:rPr>
              <a:t>foi</a:t>
            </a:r>
            <a:r>
              <a:rPr lang="en-US" sz="4000" b="1" dirty="0">
                <a:solidFill>
                  <a:srgbClr val="0000CC"/>
                </a:solidFill>
                <a:effectLst/>
                <a:latin typeface="Copperplate Gothic Bold" panose="020E0705020206020404" pitchFamily="34" charset="77"/>
                <a:ea typeface="Times New Roman" panose="02020603050405020304" pitchFamily="18" charset="0"/>
              </a:rPr>
              <a:t> pour changer ma vie</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a:solidFill>
                  <a:srgbClr val="0000CC"/>
                </a:solidFill>
                <a:effectLst/>
                <a:latin typeface="Copperplate Gothic Bold" panose="020E0705020206020404" pitchFamily="34" charset="77"/>
                <a:ea typeface="Times New Roman" panose="02020603050405020304" pitchFamily="18" charset="0"/>
              </a:rPr>
              <a:t>Et je </a:t>
            </a:r>
            <a:r>
              <a:rPr lang="en-US" sz="4000" b="1" dirty="0" err="1">
                <a:solidFill>
                  <a:srgbClr val="0000CC"/>
                </a:solidFill>
                <a:effectLst/>
                <a:latin typeface="Copperplate Gothic Bold" panose="020E0705020206020404" pitchFamily="34" charset="77"/>
                <a:ea typeface="Times New Roman" panose="02020603050405020304" pitchFamily="18" charset="0"/>
              </a:rPr>
              <a:t>crois</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en</a:t>
            </a:r>
            <a:r>
              <a:rPr lang="en-US" sz="4000" b="1" dirty="0">
                <a:solidFill>
                  <a:srgbClr val="0000CC"/>
                </a:solidFill>
                <a:effectLst/>
                <a:latin typeface="Copperplate Gothic Bold" panose="020E0705020206020404" pitchFamily="34" charset="77"/>
                <a:ea typeface="Times New Roman" panose="02020603050405020304" pitchFamily="18" charset="0"/>
              </a:rPr>
              <a:t> Toi</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err="1">
                <a:solidFill>
                  <a:srgbClr val="0000CC"/>
                </a:solidFill>
                <a:effectLst/>
                <a:latin typeface="Copperplate Gothic Bold" panose="020E0705020206020404" pitchFamily="34" charset="77"/>
                <a:ea typeface="Times New Roman" panose="02020603050405020304" pitchFamily="18" charset="0"/>
              </a:rPr>
              <a:t>Hier</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n'est</a:t>
            </a:r>
            <a:r>
              <a:rPr lang="en-US" sz="4000" b="1" dirty="0">
                <a:solidFill>
                  <a:srgbClr val="0000CC"/>
                </a:solidFill>
                <a:effectLst/>
                <a:latin typeface="Copperplate Gothic Bold" panose="020E0705020206020404" pitchFamily="34" charset="77"/>
                <a:ea typeface="Times New Roman" panose="02020603050405020304" pitchFamily="18" charset="0"/>
              </a:rPr>
              <a:t> plus, </a:t>
            </a:r>
            <a:r>
              <a:rPr lang="en-US" sz="4000" b="1" dirty="0" err="1">
                <a:solidFill>
                  <a:srgbClr val="0000CC"/>
                </a:solidFill>
                <a:effectLst/>
                <a:latin typeface="Copperplate Gothic Bold" panose="020E0705020206020404" pitchFamily="34" charset="77"/>
                <a:ea typeface="Times New Roman" panose="02020603050405020304" pitchFamily="18" charset="0"/>
              </a:rPr>
              <a:t>doux</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Jésus</a:t>
            </a:r>
            <a:r>
              <a:rPr lang="en-US" sz="4000" b="1" dirty="0">
                <a:solidFill>
                  <a:srgbClr val="0000CC"/>
                </a:solidFill>
                <a:effectLst/>
                <a:latin typeface="Copperplate Gothic Bold" panose="020E0705020206020404" pitchFamily="34" charset="77"/>
                <a:ea typeface="Times New Roman" panose="02020603050405020304" pitchFamily="18" charset="0"/>
              </a:rPr>
              <a:t>,</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a:solidFill>
                  <a:srgbClr val="0000CC"/>
                </a:solidFill>
                <a:effectLst/>
                <a:latin typeface="Copperplate Gothic Bold" panose="020E0705020206020404" pitchFamily="34" charset="77"/>
                <a:ea typeface="Times New Roman" panose="02020603050405020304" pitchFamily="18" charset="0"/>
              </a:rPr>
              <a:t>Et </a:t>
            </a:r>
            <a:r>
              <a:rPr lang="en-US" sz="4000" b="1" dirty="0" err="1">
                <a:solidFill>
                  <a:srgbClr val="0000CC"/>
                </a:solidFill>
                <a:effectLst/>
                <a:latin typeface="Copperplate Gothic Bold" panose="020E0705020206020404" pitchFamily="34" charset="77"/>
                <a:ea typeface="Times New Roman" panose="02020603050405020304" pitchFamily="18" charset="0"/>
              </a:rPr>
              <a:t>demain</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n'est</a:t>
            </a:r>
            <a:r>
              <a:rPr lang="en-US" sz="4000" b="1" dirty="0">
                <a:solidFill>
                  <a:srgbClr val="0000CC"/>
                </a:solidFill>
                <a:effectLst/>
                <a:latin typeface="Copperplate Gothic Bold" panose="020E0705020206020404" pitchFamily="34" charset="77"/>
                <a:ea typeface="Times New Roman" panose="02020603050405020304" pitchFamily="18" charset="0"/>
              </a:rPr>
              <a:t> pas encore </a:t>
            </a:r>
            <a:r>
              <a:rPr lang="en-US" sz="4000" b="1" dirty="0" err="1">
                <a:solidFill>
                  <a:srgbClr val="0000CC"/>
                </a:solidFill>
                <a:effectLst/>
                <a:latin typeface="Copperplate Gothic Bold" panose="020E0705020206020404" pitchFamily="34" charset="77"/>
                <a:ea typeface="Times New Roman" panose="02020603050405020304" pitchFamily="18" charset="0"/>
              </a:rPr>
              <a:t>là</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a:solidFill>
                  <a:srgbClr val="0000CC"/>
                </a:solidFill>
                <a:effectLst/>
                <a:latin typeface="Copperplate Gothic Bold" panose="020E0705020206020404" pitchFamily="34" charset="77"/>
                <a:ea typeface="Times New Roman" panose="02020603050405020304" pitchFamily="18" charset="0"/>
              </a:rPr>
              <a:t>Si je ne le </a:t>
            </a:r>
            <a:r>
              <a:rPr lang="en-US" sz="4000" b="1" dirty="0" err="1">
                <a:solidFill>
                  <a:srgbClr val="0000CC"/>
                </a:solidFill>
                <a:effectLst/>
                <a:latin typeface="Copperplate Gothic Bold" panose="020E0705020206020404" pitchFamily="34" charset="77"/>
                <a:ea typeface="Times New Roman" panose="02020603050405020304" pitchFamily="18" charset="0"/>
              </a:rPr>
              <a:t>vois</a:t>
            </a:r>
            <a:r>
              <a:rPr lang="en-US" sz="4000" b="1" dirty="0">
                <a:solidFill>
                  <a:srgbClr val="0000CC"/>
                </a:solidFill>
                <a:effectLst/>
                <a:latin typeface="Copperplate Gothic Bold" panose="020E0705020206020404" pitchFamily="34" charset="77"/>
                <a:ea typeface="Times New Roman" panose="02020603050405020304" pitchFamily="18" charset="0"/>
              </a:rPr>
              <a:t> pas</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err="1">
                <a:solidFill>
                  <a:srgbClr val="0000CC"/>
                </a:solidFill>
                <a:effectLst/>
                <a:latin typeface="Copperplate Gothic Bold" panose="020E0705020206020404" pitchFamily="34" charset="77"/>
                <a:ea typeface="Times New Roman" panose="02020603050405020304" pitchFamily="18" charset="0"/>
              </a:rPr>
              <a:t>Assiste-moi</a:t>
            </a:r>
            <a:r>
              <a:rPr lang="en-US" sz="4000" b="1" dirty="0">
                <a:solidFill>
                  <a:srgbClr val="0000CC"/>
                </a:solidFill>
                <a:effectLst/>
                <a:latin typeface="Copperplate Gothic Bold" panose="020E0705020206020404" pitchFamily="34" charset="77"/>
                <a:ea typeface="Times New Roman" panose="02020603050405020304" pitchFamily="18" charset="0"/>
              </a:rPr>
              <a:t>, un jour </a:t>
            </a:r>
            <a:r>
              <a:rPr lang="en-US" sz="4000" b="1" dirty="0" err="1">
                <a:solidFill>
                  <a:srgbClr val="0000CC"/>
                </a:solidFill>
                <a:effectLst/>
                <a:latin typeface="Copperplate Gothic Bold" panose="020E0705020206020404" pitchFamily="34" charset="77"/>
                <a:ea typeface="Times New Roman" panose="02020603050405020304" pitchFamily="18" charset="0"/>
              </a:rPr>
              <a:t>à</a:t>
            </a:r>
            <a:r>
              <a:rPr lang="en-US" sz="4000" b="1" dirty="0">
                <a:solidFill>
                  <a:srgbClr val="0000CC"/>
                </a:solidFill>
                <a:effectLst/>
                <a:latin typeface="Copperplate Gothic Bold" panose="020E0705020206020404" pitchFamily="34" charset="77"/>
                <a:ea typeface="Times New Roman" panose="02020603050405020304" pitchFamily="18" charset="0"/>
              </a:rPr>
              <a:t> la </a:t>
            </a:r>
            <a:r>
              <a:rPr lang="en-US" sz="4000" b="1" dirty="0" err="1">
                <a:solidFill>
                  <a:srgbClr val="0000CC"/>
                </a:solidFill>
                <a:effectLst/>
                <a:latin typeface="Copperplate Gothic Bold" panose="020E0705020206020404" pitchFamily="34" charset="77"/>
                <a:ea typeface="Times New Roman" panose="02020603050405020304" pitchFamily="18" charset="0"/>
              </a:rPr>
              <a:t>fois</a:t>
            </a:r>
            <a:r>
              <a:rPr lang="en-US" sz="4000" b="1" dirty="0">
                <a:solidFill>
                  <a:srgbClr val="0000CC"/>
                </a:solidFill>
                <a:effectLst/>
                <a:latin typeface="Copperplate Gothic Bold" panose="020E0705020206020404" pitchFamily="34" charset="77"/>
                <a:ea typeface="Times New Roman" panose="02020603050405020304" pitchFamily="18" charset="0"/>
              </a:rPr>
              <a:t>.</a:t>
            </a:r>
            <a:br>
              <a:rPr lang="en-US" sz="1800" b="1" dirty="0">
                <a:solidFill>
                  <a:srgbClr val="333333"/>
                </a:solidFill>
                <a:effectLst/>
                <a:latin typeface="Abadi MT Condensed Light" panose="020B0306030101010103" pitchFamily="34" charset="77"/>
                <a:ea typeface="Times New Roman" panose="02020603050405020304" pitchFamily="18" charset="0"/>
              </a:rPr>
            </a:br>
            <a:endParaRPr lang="en-US" sz="1800" b="1" dirty="0">
              <a:effectLst/>
              <a:latin typeface="Abadi MT Condensed Light" panose="020B0306030101010103" pitchFamily="34" charset="77"/>
              <a:ea typeface="Times New Roman" panose="02020603050405020304" pitchFamily="18" charset="0"/>
            </a:endParaRPr>
          </a:p>
        </p:txBody>
      </p:sp>
    </p:spTree>
    <p:extLst>
      <p:ext uri="{BB962C8B-B14F-4D97-AF65-F5344CB8AC3E}">
        <p14:creationId xmlns:p14="http://schemas.microsoft.com/office/powerpoint/2010/main" val="19220954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marR="0" indent="0" algn="ctr">
              <a:spcBef>
                <a:spcPts val="0"/>
              </a:spcBef>
              <a:spcAft>
                <a:spcPts val="0"/>
              </a:spcAft>
              <a:buNone/>
            </a:pPr>
            <a:r>
              <a:rPr lang="en-US" sz="2000" b="1" dirty="0">
                <a:solidFill>
                  <a:srgbClr val="FF0000"/>
                </a:solidFill>
                <a:effectLst/>
                <a:latin typeface="Copperplate Gothic Bold" panose="020E0705020206020404" pitchFamily="34" charset="77"/>
                <a:ea typeface="Times New Roman" panose="02020603050405020304" pitchFamily="18" charset="0"/>
              </a:rPr>
              <a:t>2.</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a:solidFill>
                  <a:srgbClr val="333333"/>
                </a:solidFill>
                <a:effectLst/>
                <a:latin typeface="Copperplate Gothic Bold" panose="020E0705020206020404" pitchFamily="34" charset="77"/>
                <a:ea typeface="Times New Roman" panose="02020603050405020304" pitchFamily="18" charset="0"/>
              </a:rPr>
              <a:t>Je </a:t>
            </a:r>
            <a:r>
              <a:rPr lang="en-US" sz="4000" b="1" dirty="0" err="1">
                <a:solidFill>
                  <a:srgbClr val="333333"/>
                </a:solidFill>
                <a:effectLst/>
                <a:latin typeface="Copperplate Gothic Bold" panose="020E0705020206020404" pitchFamily="34" charset="77"/>
                <a:ea typeface="Times New Roman" panose="02020603050405020304" pitchFamily="18" charset="0"/>
              </a:rPr>
              <a:t>T'ai</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rencontré</a:t>
            </a:r>
            <a:r>
              <a:rPr lang="en-US" sz="4000" b="1" dirty="0">
                <a:solidFill>
                  <a:srgbClr val="333333"/>
                </a:solidFill>
                <a:effectLst/>
                <a:latin typeface="Copperplate Gothic Bold" panose="020E0705020206020404" pitchFamily="34" charset="77"/>
                <a:ea typeface="Times New Roman" panose="02020603050405020304" pitchFamily="18" charset="0"/>
              </a:rPr>
              <a:t>, Tu </a:t>
            </a:r>
            <a:r>
              <a:rPr lang="en-US" sz="4000" b="1" dirty="0" err="1">
                <a:solidFill>
                  <a:srgbClr val="333333"/>
                </a:solidFill>
                <a:effectLst/>
                <a:latin typeface="Copperplate Gothic Bold" panose="020E0705020206020404" pitchFamily="34" charset="77"/>
                <a:ea typeface="Times New Roman" panose="02020603050405020304" pitchFamily="18" charset="0"/>
              </a:rPr>
              <a:t>sommeillais</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en</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moi</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a:solidFill>
                  <a:srgbClr val="333333"/>
                </a:solidFill>
                <a:effectLst/>
                <a:latin typeface="Copperplate Gothic Bold" panose="020E0705020206020404" pitchFamily="34" charset="77"/>
                <a:ea typeface="Times New Roman" panose="02020603050405020304" pitchFamily="18" charset="0"/>
              </a:rPr>
              <a:t>Oh </a:t>
            </a:r>
            <a:r>
              <a:rPr lang="en-US" sz="4000" b="1" dirty="0" err="1">
                <a:solidFill>
                  <a:srgbClr val="333333"/>
                </a:solidFill>
                <a:effectLst/>
                <a:latin typeface="Copperplate Gothic Bold" panose="020E0705020206020404" pitchFamily="34" charset="77"/>
                <a:ea typeface="Times New Roman" panose="02020603050405020304" pitchFamily="18" charset="0"/>
              </a:rPr>
              <a:t>Jésus</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tu</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sais</a:t>
            </a:r>
            <a:r>
              <a:rPr lang="en-US" sz="4000" b="1" dirty="0">
                <a:solidFill>
                  <a:srgbClr val="333333"/>
                </a:solidFill>
                <a:effectLst/>
                <a:latin typeface="Copperplate Gothic Bold" panose="020E0705020206020404" pitchFamily="34" charset="77"/>
                <a:ea typeface="Times New Roman" panose="02020603050405020304" pitchFamily="18" charset="0"/>
              </a:rPr>
              <a:t>, </a:t>
            </a:r>
          </a:p>
          <a:p>
            <a:pPr marL="0" marR="0" indent="0" algn="ctr">
              <a:spcBef>
                <a:spcPts val="0"/>
              </a:spcBef>
              <a:spcAft>
                <a:spcPts val="0"/>
              </a:spcAft>
              <a:buNone/>
            </a:pPr>
            <a:r>
              <a:rPr lang="en-US" sz="4000" b="1" dirty="0" err="1">
                <a:solidFill>
                  <a:srgbClr val="333333"/>
                </a:solidFill>
                <a:effectLst/>
                <a:latin typeface="Copperplate Gothic Bold" panose="020E0705020206020404" pitchFamily="34" charset="77"/>
                <a:ea typeface="Times New Roman" panose="02020603050405020304" pitchFamily="18" charset="0"/>
              </a:rPr>
              <a:t>j'étais</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si</a:t>
            </a:r>
            <a:r>
              <a:rPr lang="en-US" sz="4000" b="1" dirty="0">
                <a:solidFill>
                  <a:srgbClr val="333333"/>
                </a:solidFill>
                <a:effectLst/>
                <a:latin typeface="Copperplate Gothic Bold" panose="020E0705020206020404" pitchFamily="34" charset="77"/>
                <a:ea typeface="Times New Roman" panose="02020603050405020304" pitchFamily="18" charset="0"/>
              </a:rPr>
              <a:t> loin de Toi</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a:solidFill>
                  <a:srgbClr val="333333"/>
                </a:solidFill>
                <a:effectLst/>
                <a:latin typeface="Copperplate Gothic Bold" panose="020E0705020206020404" pitchFamily="34" charset="77"/>
                <a:ea typeface="Times New Roman" panose="02020603050405020304" pitchFamily="18" charset="0"/>
              </a:rPr>
              <a:t>Tu </a:t>
            </a:r>
            <a:r>
              <a:rPr lang="en-US" sz="4000" b="1" dirty="0" err="1">
                <a:solidFill>
                  <a:srgbClr val="333333"/>
                </a:solidFill>
                <a:effectLst/>
                <a:latin typeface="Copperplate Gothic Bold" panose="020E0705020206020404" pitchFamily="34" charset="77"/>
                <a:ea typeface="Times New Roman" panose="02020603050405020304" pitchFamily="18" charset="0"/>
              </a:rPr>
              <a:t>veillais</a:t>
            </a:r>
            <a:r>
              <a:rPr lang="en-US" sz="4000" b="1" dirty="0">
                <a:solidFill>
                  <a:srgbClr val="333333"/>
                </a:solidFill>
                <a:effectLst/>
                <a:latin typeface="Copperplate Gothic Bold" panose="020E0705020206020404" pitchFamily="34" charset="77"/>
                <a:ea typeface="Times New Roman" panose="02020603050405020304" pitchFamily="18" charset="0"/>
              </a:rPr>
              <a:t> sur </a:t>
            </a:r>
            <a:r>
              <a:rPr lang="en-US" sz="4000" b="1" dirty="0" err="1">
                <a:solidFill>
                  <a:srgbClr val="333333"/>
                </a:solidFill>
                <a:effectLst/>
                <a:latin typeface="Copperplate Gothic Bold" panose="020E0705020206020404" pitchFamily="34" charset="77"/>
                <a:ea typeface="Times New Roman" panose="02020603050405020304" pitchFamily="18" charset="0"/>
              </a:rPr>
              <a:t>moi</a:t>
            </a:r>
            <a:r>
              <a:rPr lang="en-US" sz="4000" b="1" dirty="0">
                <a:solidFill>
                  <a:srgbClr val="333333"/>
                </a:solidFill>
                <a:effectLst/>
                <a:latin typeface="Copperplate Gothic Bold" panose="020E0705020206020404" pitchFamily="34" charset="77"/>
                <a:ea typeface="Times New Roman" panose="02020603050405020304" pitchFamily="18" charset="0"/>
              </a:rPr>
              <a:t> </a:t>
            </a:r>
            <a:r>
              <a:rPr lang="en-US" sz="4000" b="1" dirty="0" err="1">
                <a:solidFill>
                  <a:srgbClr val="333333"/>
                </a:solidFill>
                <a:effectLst/>
                <a:latin typeface="Copperplate Gothic Bold" panose="020E0705020206020404" pitchFamily="34" charset="77"/>
                <a:ea typeface="Times New Roman" panose="02020603050405020304" pitchFamily="18" charset="0"/>
              </a:rPr>
              <a:t>n'oublie</a:t>
            </a:r>
            <a:r>
              <a:rPr lang="en-US" sz="4000" b="1" dirty="0">
                <a:solidFill>
                  <a:srgbClr val="333333"/>
                </a:solidFill>
                <a:effectLst/>
                <a:latin typeface="Copperplate Gothic Bold" panose="020E0705020206020404" pitchFamily="34" charset="77"/>
                <a:ea typeface="Times New Roman" panose="02020603050405020304" pitchFamily="18" charset="0"/>
              </a:rPr>
              <a:t> pas </a:t>
            </a:r>
            <a:r>
              <a:rPr lang="en-US" sz="4000" b="1" dirty="0" err="1">
                <a:solidFill>
                  <a:srgbClr val="333333"/>
                </a:solidFill>
                <a:effectLst/>
                <a:latin typeface="Copperplate Gothic Bold" panose="020E0705020206020404" pitchFamily="34" charset="77"/>
                <a:ea typeface="Times New Roman" panose="02020603050405020304" pitchFamily="18" charset="0"/>
              </a:rPr>
              <a:t>mon</a:t>
            </a:r>
            <a:r>
              <a:rPr lang="en-US" sz="4000" b="1" dirty="0">
                <a:solidFill>
                  <a:srgbClr val="333333"/>
                </a:solidFill>
                <a:effectLst/>
                <a:latin typeface="Copperplate Gothic Bold" panose="020E0705020206020404" pitchFamily="34" charset="77"/>
                <a:ea typeface="Times New Roman" panose="02020603050405020304" pitchFamily="18" charset="0"/>
              </a:rPr>
              <a:t> nom</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err="1">
                <a:solidFill>
                  <a:srgbClr val="333333"/>
                </a:solidFill>
                <a:effectLst/>
                <a:latin typeface="Copperplate Gothic Bold" panose="020E0705020206020404" pitchFamily="34" charset="77"/>
                <a:ea typeface="Times New Roman" panose="02020603050405020304" pitchFamily="18" charset="0"/>
              </a:rPr>
              <a:t>Entends</a:t>
            </a:r>
            <a:r>
              <a:rPr lang="en-US" sz="4000" b="1" dirty="0">
                <a:solidFill>
                  <a:srgbClr val="333333"/>
                </a:solidFill>
                <a:effectLst/>
                <a:latin typeface="Copperplate Gothic Bold" panose="020E0705020206020404" pitchFamily="34" charset="77"/>
                <a:ea typeface="Times New Roman" panose="02020603050405020304" pitchFamily="18" charset="0"/>
              </a:rPr>
              <a:t> ma </a:t>
            </a:r>
            <a:r>
              <a:rPr lang="en-US" sz="4000" b="1" dirty="0" err="1">
                <a:solidFill>
                  <a:srgbClr val="333333"/>
                </a:solidFill>
                <a:effectLst/>
                <a:latin typeface="Copperplate Gothic Bold" panose="020E0705020206020404" pitchFamily="34" charset="77"/>
                <a:ea typeface="Times New Roman" panose="02020603050405020304" pitchFamily="18" charset="0"/>
              </a:rPr>
              <a:t>voix</a:t>
            </a:r>
            <a:r>
              <a:rPr lang="en-US" sz="4000" b="1" dirty="0">
                <a:solidFill>
                  <a:srgbClr val="333333"/>
                </a:solidFill>
                <a:effectLst/>
                <a:latin typeface="Copperplate Gothic Bold" panose="020E0705020206020404" pitchFamily="34" charset="77"/>
                <a:ea typeface="Times New Roman" panose="02020603050405020304" pitchFamily="18" charset="0"/>
              </a:rPr>
              <a:t> que ma chanson</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a:solidFill>
                  <a:srgbClr val="333333"/>
                </a:solidFill>
                <a:effectLst/>
                <a:latin typeface="Copperplate Gothic Bold" panose="020E0705020206020404" pitchFamily="34" charset="77"/>
                <a:ea typeface="Times New Roman" panose="02020603050405020304" pitchFamily="18" charset="0"/>
              </a:rPr>
              <a:t>Monte </a:t>
            </a:r>
            <a:r>
              <a:rPr lang="en-US" sz="4000" b="1" dirty="0" err="1">
                <a:solidFill>
                  <a:srgbClr val="333333"/>
                </a:solidFill>
                <a:effectLst/>
                <a:latin typeface="Copperplate Gothic Bold" panose="020E0705020206020404" pitchFamily="34" charset="77"/>
                <a:ea typeface="Times New Roman" panose="02020603050405020304" pitchFamily="18" charset="0"/>
              </a:rPr>
              <a:t>vers</a:t>
            </a:r>
            <a:r>
              <a:rPr lang="en-US" sz="4000" b="1" dirty="0">
                <a:solidFill>
                  <a:srgbClr val="333333"/>
                </a:solidFill>
                <a:effectLst/>
                <a:latin typeface="Copperplate Gothic Bold" panose="020E0705020206020404" pitchFamily="34" charset="77"/>
                <a:ea typeface="Times New Roman" panose="02020603050405020304" pitchFamily="18" charset="0"/>
              </a:rPr>
              <a:t> Toi, </a:t>
            </a:r>
          </a:p>
          <a:p>
            <a:pPr marL="0" marR="0" indent="0" algn="ctr">
              <a:spcBef>
                <a:spcPts val="0"/>
              </a:spcBef>
              <a:spcAft>
                <a:spcPts val="0"/>
              </a:spcAft>
              <a:buNone/>
            </a:pPr>
            <a:r>
              <a:rPr lang="en-US" sz="4000" b="1" dirty="0">
                <a:solidFill>
                  <a:srgbClr val="333333"/>
                </a:solidFill>
                <a:effectLst/>
                <a:latin typeface="Copperplate Gothic Bold" panose="020E0705020206020404" pitchFamily="34" charset="77"/>
                <a:ea typeface="Times New Roman" panose="02020603050405020304" pitchFamily="18" charset="0"/>
              </a:rPr>
              <a:t>un jour </a:t>
            </a:r>
            <a:r>
              <a:rPr lang="en-US" sz="4000" b="1" dirty="0" err="1">
                <a:solidFill>
                  <a:srgbClr val="333333"/>
                </a:solidFill>
                <a:effectLst/>
                <a:latin typeface="Copperplate Gothic Bold" panose="020E0705020206020404" pitchFamily="34" charset="77"/>
                <a:ea typeface="Times New Roman" panose="02020603050405020304" pitchFamily="18" charset="0"/>
              </a:rPr>
              <a:t>à</a:t>
            </a:r>
            <a:r>
              <a:rPr lang="en-US" sz="4000" b="1" dirty="0">
                <a:solidFill>
                  <a:srgbClr val="333333"/>
                </a:solidFill>
                <a:effectLst/>
                <a:latin typeface="Copperplate Gothic Bold" panose="020E0705020206020404" pitchFamily="34" charset="77"/>
                <a:ea typeface="Times New Roman" panose="02020603050405020304" pitchFamily="18" charset="0"/>
              </a:rPr>
              <a:t> la </a:t>
            </a:r>
            <a:r>
              <a:rPr lang="en-US" sz="4000" b="1" dirty="0" err="1">
                <a:solidFill>
                  <a:srgbClr val="333333"/>
                </a:solidFill>
                <a:effectLst/>
                <a:latin typeface="Copperplate Gothic Bold" panose="020E0705020206020404" pitchFamily="34" charset="77"/>
                <a:ea typeface="Times New Roman" panose="02020603050405020304" pitchFamily="18" charset="0"/>
              </a:rPr>
              <a:t>fois</a:t>
            </a:r>
            <a:r>
              <a:rPr lang="en-US" sz="4000" b="1" dirty="0">
                <a:solidFill>
                  <a:srgbClr val="333333"/>
                </a:solidFill>
                <a:effectLst/>
                <a:latin typeface="Copperplate Gothic Bold" panose="020E0705020206020404" pitchFamily="34" charset="77"/>
                <a:ea typeface="Times New Roman" panose="02020603050405020304" pitchFamily="18" charset="0"/>
              </a:rPr>
              <a:t>.</a:t>
            </a:r>
            <a:endParaRPr lang="en-US" sz="4000" b="1" dirty="0">
              <a:effectLst/>
              <a:latin typeface="Copperplate Gothic Bold" panose="020E0705020206020404" pitchFamily="34" charset="77"/>
              <a:ea typeface="Times New Roman" panose="02020603050405020304" pitchFamily="18" charset="0"/>
            </a:endParaRPr>
          </a:p>
        </p:txBody>
      </p:sp>
    </p:spTree>
    <p:extLst>
      <p:ext uri="{BB962C8B-B14F-4D97-AF65-F5344CB8AC3E}">
        <p14:creationId xmlns:p14="http://schemas.microsoft.com/office/powerpoint/2010/main" val="1706976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marR="0" indent="0" algn="ctr">
              <a:spcBef>
                <a:spcPts val="0"/>
              </a:spcBef>
              <a:spcAft>
                <a:spcPts val="0"/>
              </a:spcAft>
              <a:buNone/>
            </a:pPr>
            <a:r>
              <a:rPr lang="en-US" sz="4000" b="1" dirty="0">
                <a:solidFill>
                  <a:srgbClr val="FF0000"/>
                </a:solidFill>
                <a:effectLst/>
                <a:latin typeface="Copperplate Gothic Bold" panose="020E0705020206020404" pitchFamily="34" charset="77"/>
                <a:ea typeface="Times New Roman" panose="02020603050405020304" pitchFamily="18" charset="0"/>
              </a:rPr>
              <a:t>Refrain</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a:solidFill>
                  <a:srgbClr val="0000CC"/>
                </a:solidFill>
                <a:effectLst/>
                <a:latin typeface="Copperplate Gothic Bold" panose="020E0705020206020404" pitchFamily="34" charset="77"/>
                <a:ea typeface="Times New Roman" panose="02020603050405020304" pitchFamily="18" charset="0"/>
              </a:rPr>
              <a:t>Un jour </a:t>
            </a:r>
            <a:r>
              <a:rPr lang="en-US" sz="4000" b="1" dirty="0" err="1">
                <a:solidFill>
                  <a:srgbClr val="0000CC"/>
                </a:solidFill>
                <a:effectLst/>
                <a:latin typeface="Copperplate Gothic Bold" panose="020E0705020206020404" pitchFamily="34" charset="77"/>
                <a:ea typeface="Times New Roman" panose="02020603050405020304" pitchFamily="18" charset="0"/>
              </a:rPr>
              <a:t>à</a:t>
            </a:r>
            <a:r>
              <a:rPr lang="en-US" sz="4000" b="1" dirty="0">
                <a:solidFill>
                  <a:srgbClr val="0000CC"/>
                </a:solidFill>
                <a:effectLst/>
                <a:latin typeface="Copperplate Gothic Bold" panose="020E0705020206020404" pitchFamily="34" charset="77"/>
                <a:ea typeface="Times New Roman" panose="02020603050405020304" pitchFamily="18" charset="0"/>
              </a:rPr>
              <a:t> la </a:t>
            </a:r>
            <a:r>
              <a:rPr lang="en-US" sz="4000" b="1" dirty="0" err="1">
                <a:solidFill>
                  <a:srgbClr val="0000CC"/>
                </a:solidFill>
                <a:effectLst/>
                <a:latin typeface="Copperplate Gothic Bold" panose="020E0705020206020404" pitchFamily="34" charset="77"/>
                <a:ea typeface="Times New Roman" panose="02020603050405020304" pitchFamily="18" charset="0"/>
              </a:rPr>
              <a:t>fois</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doux</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Jésus</a:t>
            </a:r>
            <a:r>
              <a:rPr lang="en-US" sz="4000" b="1" dirty="0">
                <a:solidFill>
                  <a:srgbClr val="0000CC"/>
                </a:solidFill>
                <a:effectLst/>
                <a:latin typeface="Copperplate Gothic Bold" panose="020E0705020206020404" pitchFamily="34" charset="77"/>
                <a:ea typeface="Times New Roman" panose="02020603050405020304" pitchFamily="18" charset="0"/>
              </a:rPr>
              <a:t>,</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err="1">
                <a:solidFill>
                  <a:srgbClr val="0000CC"/>
                </a:solidFill>
                <a:effectLst/>
                <a:latin typeface="Copperplate Gothic Bold" panose="020E0705020206020404" pitchFamily="34" charset="77"/>
                <a:ea typeface="Times New Roman" panose="02020603050405020304" pitchFamily="18" charset="0"/>
              </a:rPr>
              <a:t>C'est</a:t>
            </a:r>
            <a:r>
              <a:rPr lang="en-US" sz="4000" b="1" dirty="0">
                <a:solidFill>
                  <a:srgbClr val="0000CC"/>
                </a:solidFill>
                <a:effectLst/>
                <a:latin typeface="Copperplate Gothic Bold" panose="020E0705020206020404" pitchFamily="34" charset="77"/>
                <a:ea typeface="Times New Roman" panose="02020603050405020304" pitchFamily="18" charset="0"/>
              </a:rPr>
              <a:t> tout </a:t>
            </a:r>
            <a:r>
              <a:rPr lang="en-US" sz="4000" b="1" dirty="0" err="1">
                <a:solidFill>
                  <a:srgbClr val="0000CC"/>
                </a:solidFill>
                <a:effectLst/>
                <a:latin typeface="Copperplate Gothic Bold" panose="020E0705020206020404" pitchFamily="34" charset="77"/>
                <a:ea typeface="Times New Roman" panose="02020603050405020304" pitchFamily="18" charset="0"/>
              </a:rPr>
              <a:t>ce</a:t>
            </a:r>
            <a:r>
              <a:rPr lang="en-US" sz="4000" b="1" dirty="0">
                <a:solidFill>
                  <a:srgbClr val="0000CC"/>
                </a:solidFill>
                <a:effectLst/>
                <a:latin typeface="Copperplate Gothic Bold" panose="020E0705020206020404" pitchFamily="34" charset="77"/>
                <a:ea typeface="Times New Roman" panose="02020603050405020304" pitchFamily="18" charset="0"/>
              </a:rPr>
              <a:t> que je </a:t>
            </a:r>
            <a:r>
              <a:rPr lang="en-US" sz="4000" b="1" dirty="0" err="1">
                <a:solidFill>
                  <a:srgbClr val="0000CC"/>
                </a:solidFill>
                <a:effectLst/>
                <a:latin typeface="Copperplate Gothic Bold" panose="020E0705020206020404" pitchFamily="34" charset="77"/>
                <a:ea typeface="Times New Roman" panose="02020603050405020304" pitchFamily="18" charset="0"/>
              </a:rPr>
              <a:t>peux</a:t>
            </a:r>
            <a:r>
              <a:rPr lang="en-US" sz="4000" b="1" dirty="0">
                <a:solidFill>
                  <a:srgbClr val="0000CC"/>
                </a:solidFill>
                <a:effectLst/>
                <a:latin typeface="Copperplate Gothic Bold" panose="020E0705020206020404" pitchFamily="34" charset="77"/>
                <a:ea typeface="Times New Roman" panose="02020603050405020304" pitchFamily="18" charset="0"/>
              </a:rPr>
              <a:t> donner</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a:solidFill>
                  <a:srgbClr val="0000CC"/>
                </a:solidFill>
                <a:effectLst/>
                <a:latin typeface="Copperplate Gothic Bold" panose="020E0705020206020404" pitchFamily="34" charset="77"/>
                <a:ea typeface="Times New Roman" panose="02020603050405020304" pitchFamily="18" charset="0"/>
              </a:rPr>
              <a:t>Tu </a:t>
            </a:r>
            <a:r>
              <a:rPr lang="en-US" sz="4000" b="1" dirty="0" err="1">
                <a:solidFill>
                  <a:srgbClr val="0000CC"/>
                </a:solidFill>
                <a:effectLst/>
                <a:latin typeface="Copperplate Gothic Bold" panose="020E0705020206020404" pitchFamily="34" charset="77"/>
                <a:ea typeface="Times New Roman" panose="02020603050405020304" pitchFamily="18" charset="0"/>
              </a:rPr>
              <a:t>m'as</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donné</a:t>
            </a:r>
            <a:r>
              <a:rPr lang="en-US" sz="4000" b="1" dirty="0">
                <a:solidFill>
                  <a:srgbClr val="0000CC"/>
                </a:solidFill>
                <a:effectLst/>
                <a:latin typeface="Copperplate Gothic Bold" panose="020E0705020206020404" pitchFamily="34" charset="77"/>
                <a:ea typeface="Times New Roman" panose="02020603050405020304" pitchFamily="18" charset="0"/>
              </a:rPr>
              <a:t> la </a:t>
            </a:r>
            <a:r>
              <a:rPr lang="en-US" sz="4000" b="1" dirty="0" err="1">
                <a:solidFill>
                  <a:srgbClr val="0000CC"/>
                </a:solidFill>
                <a:effectLst/>
                <a:latin typeface="Copperplate Gothic Bold" panose="020E0705020206020404" pitchFamily="34" charset="77"/>
                <a:ea typeface="Times New Roman" panose="02020603050405020304" pitchFamily="18" charset="0"/>
              </a:rPr>
              <a:t>foi</a:t>
            </a:r>
            <a:r>
              <a:rPr lang="en-US" sz="4000" b="1" dirty="0">
                <a:solidFill>
                  <a:srgbClr val="0000CC"/>
                </a:solidFill>
                <a:effectLst/>
                <a:latin typeface="Copperplate Gothic Bold" panose="020E0705020206020404" pitchFamily="34" charset="77"/>
                <a:ea typeface="Times New Roman" panose="02020603050405020304" pitchFamily="18" charset="0"/>
              </a:rPr>
              <a:t> pour changer ma vie</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a:solidFill>
                  <a:srgbClr val="0000CC"/>
                </a:solidFill>
                <a:effectLst/>
                <a:latin typeface="Copperplate Gothic Bold" panose="020E0705020206020404" pitchFamily="34" charset="77"/>
                <a:ea typeface="Times New Roman" panose="02020603050405020304" pitchFamily="18" charset="0"/>
              </a:rPr>
              <a:t>Et je </a:t>
            </a:r>
            <a:r>
              <a:rPr lang="en-US" sz="4000" b="1" dirty="0" err="1">
                <a:solidFill>
                  <a:srgbClr val="0000CC"/>
                </a:solidFill>
                <a:effectLst/>
                <a:latin typeface="Copperplate Gothic Bold" panose="020E0705020206020404" pitchFamily="34" charset="77"/>
                <a:ea typeface="Times New Roman" panose="02020603050405020304" pitchFamily="18" charset="0"/>
              </a:rPr>
              <a:t>crois</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en</a:t>
            </a:r>
            <a:r>
              <a:rPr lang="en-US" sz="4000" b="1" dirty="0">
                <a:solidFill>
                  <a:srgbClr val="0000CC"/>
                </a:solidFill>
                <a:effectLst/>
                <a:latin typeface="Copperplate Gothic Bold" panose="020E0705020206020404" pitchFamily="34" charset="77"/>
                <a:ea typeface="Times New Roman" panose="02020603050405020304" pitchFamily="18" charset="0"/>
              </a:rPr>
              <a:t> Toi</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err="1">
                <a:solidFill>
                  <a:srgbClr val="0000CC"/>
                </a:solidFill>
                <a:effectLst/>
                <a:latin typeface="Copperplate Gothic Bold" panose="020E0705020206020404" pitchFamily="34" charset="77"/>
                <a:ea typeface="Times New Roman" panose="02020603050405020304" pitchFamily="18" charset="0"/>
              </a:rPr>
              <a:t>Hier</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n'est</a:t>
            </a:r>
            <a:r>
              <a:rPr lang="en-US" sz="4000" b="1" dirty="0">
                <a:solidFill>
                  <a:srgbClr val="0000CC"/>
                </a:solidFill>
                <a:effectLst/>
                <a:latin typeface="Copperplate Gothic Bold" panose="020E0705020206020404" pitchFamily="34" charset="77"/>
                <a:ea typeface="Times New Roman" panose="02020603050405020304" pitchFamily="18" charset="0"/>
              </a:rPr>
              <a:t> plus, </a:t>
            </a:r>
            <a:r>
              <a:rPr lang="en-US" sz="4000" b="1" dirty="0" err="1">
                <a:solidFill>
                  <a:srgbClr val="0000CC"/>
                </a:solidFill>
                <a:effectLst/>
                <a:latin typeface="Copperplate Gothic Bold" panose="020E0705020206020404" pitchFamily="34" charset="77"/>
                <a:ea typeface="Times New Roman" panose="02020603050405020304" pitchFamily="18" charset="0"/>
              </a:rPr>
              <a:t>doux</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Jésus</a:t>
            </a:r>
            <a:r>
              <a:rPr lang="en-US" sz="4000" b="1" dirty="0">
                <a:solidFill>
                  <a:srgbClr val="0000CC"/>
                </a:solidFill>
                <a:effectLst/>
                <a:latin typeface="Copperplate Gothic Bold" panose="020E0705020206020404" pitchFamily="34" charset="77"/>
                <a:ea typeface="Times New Roman" panose="02020603050405020304" pitchFamily="18" charset="0"/>
              </a:rPr>
              <a:t>,</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a:solidFill>
                  <a:srgbClr val="0000CC"/>
                </a:solidFill>
                <a:effectLst/>
                <a:latin typeface="Copperplate Gothic Bold" panose="020E0705020206020404" pitchFamily="34" charset="77"/>
                <a:ea typeface="Times New Roman" panose="02020603050405020304" pitchFamily="18" charset="0"/>
              </a:rPr>
              <a:t>Et </a:t>
            </a:r>
            <a:r>
              <a:rPr lang="en-US" sz="4000" b="1" dirty="0" err="1">
                <a:solidFill>
                  <a:srgbClr val="0000CC"/>
                </a:solidFill>
                <a:effectLst/>
                <a:latin typeface="Copperplate Gothic Bold" panose="020E0705020206020404" pitchFamily="34" charset="77"/>
                <a:ea typeface="Times New Roman" panose="02020603050405020304" pitchFamily="18" charset="0"/>
              </a:rPr>
              <a:t>demain</a:t>
            </a:r>
            <a:r>
              <a:rPr lang="en-US" sz="4000" b="1" dirty="0">
                <a:solidFill>
                  <a:srgbClr val="0000CC"/>
                </a:solidFill>
                <a:effectLst/>
                <a:latin typeface="Copperplate Gothic Bold" panose="020E0705020206020404" pitchFamily="34" charset="77"/>
                <a:ea typeface="Times New Roman" panose="02020603050405020304" pitchFamily="18" charset="0"/>
              </a:rPr>
              <a:t> </a:t>
            </a:r>
            <a:r>
              <a:rPr lang="en-US" sz="4000" b="1" dirty="0" err="1">
                <a:solidFill>
                  <a:srgbClr val="0000CC"/>
                </a:solidFill>
                <a:effectLst/>
                <a:latin typeface="Copperplate Gothic Bold" panose="020E0705020206020404" pitchFamily="34" charset="77"/>
                <a:ea typeface="Times New Roman" panose="02020603050405020304" pitchFamily="18" charset="0"/>
              </a:rPr>
              <a:t>n'est</a:t>
            </a:r>
            <a:r>
              <a:rPr lang="en-US" sz="4000" b="1" dirty="0">
                <a:solidFill>
                  <a:srgbClr val="0000CC"/>
                </a:solidFill>
                <a:effectLst/>
                <a:latin typeface="Copperplate Gothic Bold" panose="020E0705020206020404" pitchFamily="34" charset="77"/>
                <a:ea typeface="Times New Roman" panose="02020603050405020304" pitchFamily="18" charset="0"/>
              </a:rPr>
              <a:t> pas encore </a:t>
            </a:r>
            <a:r>
              <a:rPr lang="en-US" sz="4000" b="1" dirty="0" err="1">
                <a:solidFill>
                  <a:srgbClr val="0000CC"/>
                </a:solidFill>
                <a:effectLst/>
                <a:latin typeface="Copperplate Gothic Bold" panose="020E0705020206020404" pitchFamily="34" charset="77"/>
                <a:ea typeface="Times New Roman" panose="02020603050405020304" pitchFamily="18" charset="0"/>
              </a:rPr>
              <a:t>là</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a:solidFill>
                  <a:srgbClr val="0000CC"/>
                </a:solidFill>
                <a:effectLst/>
                <a:latin typeface="Copperplate Gothic Bold" panose="020E0705020206020404" pitchFamily="34" charset="77"/>
                <a:ea typeface="Times New Roman" panose="02020603050405020304" pitchFamily="18" charset="0"/>
              </a:rPr>
              <a:t>Si je ne le </a:t>
            </a:r>
            <a:r>
              <a:rPr lang="en-US" sz="4000" b="1" dirty="0" err="1">
                <a:solidFill>
                  <a:srgbClr val="0000CC"/>
                </a:solidFill>
                <a:effectLst/>
                <a:latin typeface="Copperplate Gothic Bold" panose="020E0705020206020404" pitchFamily="34" charset="77"/>
                <a:ea typeface="Times New Roman" panose="02020603050405020304" pitchFamily="18" charset="0"/>
              </a:rPr>
              <a:t>vois</a:t>
            </a:r>
            <a:r>
              <a:rPr lang="en-US" sz="4000" b="1" dirty="0">
                <a:solidFill>
                  <a:srgbClr val="0000CC"/>
                </a:solidFill>
                <a:effectLst/>
                <a:latin typeface="Copperplate Gothic Bold" panose="020E0705020206020404" pitchFamily="34" charset="77"/>
                <a:ea typeface="Times New Roman" panose="02020603050405020304" pitchFamily="18" charset="0"/>
              </a:rPr>
              <a:t> pas</a:t>
            </a:r>
            <a:br>
              <a:rPr lang="en-US" sz="4000" b="1" dirty="0">
                <a:solidFill>
                  <a:srgbClr val="0000CC"/>
                </a:solidFill>
                <a:effectLst/>
                <a:latin typeface="Copperplate Gothic Bold" panose="020E0705020206020404" pitchFamily="34" charset="77"/>
                <a:ea typeface="Times New Roman" panose="02020603050405020304" pitchFamily="18" charset="0"/>
              </a:rPr>
            </a:br>
            <a:r>
              <a:rPr lang="en-US" sz="4000" b="1" dirty="0" err="1">
                <a:solidFill>
                  <a:srgbClr val="0000CC"/>
                </a:solidFill>
                <a:effectLst/>
                <a:latin typeface="Copperplate Gothic Bold" panose="020E0705020206020404" pitchFamily="34" charset="77"/>
                <a:ea typeface="Times New Roman" panose="02020603050405020304" pitchFamily="18" charset="0"/>
              </a:rPr>
              <a:t>Assiste-moi</a:t>
            </a:r>
            <a:r>
              <a:rPr lang="en-US" sz="4000" b="1" dirty="0">
                <a:solidFill>
                  <a:srgbClr val="0000CC"/>
                </a:solidFill>
                <a:effectLst/>
                <a:latin typeface="Copperplate Gothic Bold" panose="020E0705020206020404" pitchFamily="34" charset="77"/>
                <a:ea typeface="Times New Roman" panose="02020603050405020304" pitchFamily="18" charset="0"/>
              </a:rPr>
              <a:t>, un jour </a:t>
            </a:r>
            <a:r>
              <a:rPr lang="en-US" sz="4000" b="1" dirty="0" err="1">
                <a:solidFill>
                  <a:srgbClr val="0000CC"/>
                </a:solidFill>
                <a:effectLst/>
                <a:latin typeface="Copperplate Gothic Bold" panose="020E0705020206020404" pitchFamily="34" charset="77"/>
                <a:ea typeface="Times New Roman" panose="02020603050405020304" pitchFamily="18" charset="0"/>
              </a:rPr>
              <a:t>à</a:t>
            </a:r>
            <a:r>
              <a:rPr lang="en-US" sz="4000" b="1" dirty="0">
                <a:solidFill>
                  <a:srgbClr val="0000CC"/>
                </a:solidFill>
                <a:effectLst/>
                <a:latin typeface="Copperplate Gothic Bold" panose="020E0705020206020404" pitchFamily="34" charset="77"/>
                <a:ea typeface="Times New Roman" panose="02020603050405020304" pitchFamily="18" charset="0"/>
              </a:rPr>
              <a:t> la </a:t>
            </a:r>
            <a:r>
              <a:rPr lang="en-US" sz="4000" b="1" dirty="0" err="1">
                <a:solidFill>
                  <a:srgbClr val="0000CC"/>
                </a:solidFill>
                <a:effectLst/>
                <a:latin typeface="Copperplate Gothic Bold" panose="020E0705020206020404" pitchFamily="34" charset="77"/>
                <a:ea typeface="Times New Roman" panose="02020603050405020304" pitchFamily="18" charset="0"/>
              </a:rPr>
              <a:t>fois</a:t>
            </a:r>
            <a:r>
              <a:rPr lang="en-US" sz="4000" b="1" dirty="0">
                <a:solidFill>
                  <a:srgbClr val="0000CC"/>
                </a:solidFill>
                <a:effectLst/>
                <a:latin typeface="Copperplate Gothic Bold" panose="020E0705020206020404" pitchFamily="34" charset="77"/>
                <a:ea typeface="Times New Roman" panose="02020603050405020304" pitchFamily="18" charset="0"/>
              </a:rPr>
              <a:t>.</a:t>
            </a:r>
            <a:br>
              <a:rPr lang="en-US" sz="1800" b="1" dirty="0">
                <a:solidFill>
                  <a:srgbClr val="333333"/>
                </a:solidFill>
                <a:effectLst/>
                <a:latin typeface="Abadi MT Condensed Light" panose="020B0306030101010103" pitchFamily="34" charset="77"/>
                <a:ea typeface="Times New Roman" panose="02020603050405020304" pitchFamily="18" charset="0"/>
              </a:rPr>
            </a:br>
            <a:endParaRPr lang="en-US" sz="1800" b="1" dirty="0">
              <a:effectLst/>
              <a:latin typeface="Abadi MT Condensed Light" panose="020B0306030101010103" pitchFamily="34" charset="77"/>
              <a:ea typeface="Times New Roman" panose="02020603050405020304" pitchFamily="18" charset="0"/>
            </a:endParaRPr>
          </a:p>
        </p:txBody>
      </p:sp>
    </p:spTree>
    <p:extLst>
      <p:ext uri="{BB962C8B-B14F-4D97-AF65-F5344CB8AC3E}">
        <p14:creationId xmlns:p14="http://schemas.microsoft.com/office/powerpoint/2010/main" val="3834061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marR="0" indent="0" algn="ctr">
              <a:spcBef>
                <a:spcPts val="0"/>
              </a:spcBef>
              <a:spcAft>
                <a:spcPts val="0"/>
              </a:spcAft>
              <a:buNone/>
            </a:pPr>
            <a:r>
              <a:rPr lang="en-US" sz="2400" b="1" dirty="0">
                <a:solidFill>
                  <a:srgbClr val="222222"/>
                </a:solidFill>
                <a:effectLst/>
                <a:latin typeface="Abadi MT Condensed Light" panose="020B0306030101010103" pitchFamily="34" charset="77"/>
                <a:ea typeface="Times New Roman" panose="02020603050405020304" pitchFamily="18" charset="0"/>
              </a:rPr>
              <a:t>1</a:t>
            </a:r>
          </a:p>
          <a:p>
            <a:pPr marL="0" marR="0" indent="0" algn="ctr">
              <a:spcBef>
                <a:spcPts val="0"/>
              </a:spcBef>
              <a:spcAft>
                <a:spcPts val="0"/>
              </a:spcAft>
              <a:buNone/>
            </a:pPr>
            <a:r>
              <a:rPr lang="en-US" sz="4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Ne me </a:t>
            </a:r>
            <a:r>
              <a:rPr lang="en-US" sz="40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demande</a:t>
            </a:r>
            <a:r>
              <a:rPr lang="en-US" sz="4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 pas comment</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4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Ma vie a </a:t>
            </a:r>
            <a:r>
              <a:rPr lang="en-US" sz="40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été</a:t>
            </a:r>
            <a:r>
              <a:rPr lang="en-US" sz="4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changé</a:t>
            </a:r>
            <a:r>
              <a:rPr lang="en-US" sz="4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40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Mais</a:t>
            </a:r>
            <a:r>
              <a:rPr lang="en-US" sz="4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si</a:t>
            </a:r>
            <a:r>
              <a:rPr lang="en-US" sz="4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vous</a:t>
            </a:r>
            <a:r>
              <a:rPr lang="en-US" sz="4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 me </a:t>
            </a:r>
            <a:r>
              <a:rPr lang="en-US" sz="40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demandez</a:t>
            </a:r>
            <a:r>
              <a:rPr lang="en-US" sz="4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 qui </a:t>
            </a:r>
            <a:r>
              <a:rPr lang="en-US" sz="40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l'a</a:t>
            </a:r>
            <a:r>
              <a:rPr lang="en-US" sz="4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 fait. </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4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Un </a:t>
            </a:r>
            <a:r>
              <a:rPr lang="en-US" sz="40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seul</a:t>
            </a:r>
            <a:r>
              <a:rPr lang="en-US" sz="4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 mot je </a:t>
            </a:r>
            <a:r>
              <a:rPr lang="en-US" sz="40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répondrai</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4400" b="1" dirty="0">
                <a:solidFill>
                  <a:srgbClr val="FF0000"/>
                </a:solidFill>
                <a:effectLst/>
                <a:latin typeface="Abadi MT Condensed Light" panose="020B0306030101010103" pitchFamily="34" charset="77"/>
                <a:ea typeface="Times New Roman" panose="02020603050405020304" pitchFamily="18" charset="0"/>
              </a:rPr>
              <a:t>Chœur</a:t>
            </a:r>
          </a:p>
          <a:p>
            <a:pPr marL="0" marR="0" indent="0" algn="ctr">
              <a:spcBef>
                <a:spcPts val="0"/>
              </a:spcBef>
              <a:spcAft>
                <a:spcPts val="0"/>
              </a:spcAft>
              <a:buNone/>
            </a:pP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Ô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jesus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jesus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l'a</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fait pour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moi</a:t>
            </a:r>
            <a:endPar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Ô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jesus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jesus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l'a</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fait pour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moi</a:t>
            </a:r>
            <a:endPar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4400" b="1" dirty="0">
                <a:solidFill>
                  <a:srgbClr val="0000CC"/>
                </a:solidFill>
                <a:effectLst/>
                <a:latin typeface="Abadi MT Condensed Light" panose="020B0306030101010103" pitchFamily="34" charset="77"/>
                <a:ea typeface="Times New Roman" panose="02020603050405020304" pitchFamily="18" charset="0"/>
              </a:rPr>
              <a:t>Je ne </a:t>
            </a:r>
            <a:r>
              <a:rPr lang="en-US" sz="4400" b="1" dirty="0" err="1">
                <a:solidFill>
                  <a:srgbClr val="0000CC"/>
                </a:solidFill>
                <a:effectLst/>
                <a:latin typeface="Abadi MT Condensed Light" panose="020B0306030101010103" pitchFamily="34" charset="77"/>
                <a:ea typeface="Times New Roman" panose="02020603050405020304" pitchFamily="18" charset="0"/>
              </a:rPr>
              <a:t>sais</a:t>
            </a:r>
            <a:r>
              <a:rPr lang="en-US" sz="4400" b="1" dirty="0">
                <a:solidFill>
                  <a:srgbClr val="0000CC"/>
                </a:solidFill>
                <a:effectLst/>
                <a:latin typeface="Abadi MT Condensed Light" panose="020B0306030101010103" pitchFamily="34" charset="77"/>
                <a:ea typeface="Times New Roman" panose="02020603050405020304" pitchFamily="18" charset="0"/>
              </a:rPr>
              <a:t> </a:t>
            </a:r>
            <a:r>
              <a:rPr lang="en-US" sz="4400" b="1" dirty="0" err="1">
                <a:solidFill>
                  <a:srgbClr val="0000CC"/>
                </a:solidFill>
                <a:effectLst/>
                <a:latin typeface="Abadi MT Condensed Light" panose="020B0306030101010103" pitchFamily="34" charset="77"/>
                <a:ea typeface="Times New Roman" panose="02020603050405020304" pitchFamily="18" charset="0"/>
              </a:rPr>
              <a:t>quand</a:t>
            </a:r>
            <a:r>
              <a:rPr lang="en-US" sz="4400" b="1" dirty="0">
                <a:solidFill>
                  <a:srgbClr val="0000CC"/>
                </a:solidFill>
                <a:effectLst/>
                <a:latin typeface="Abadi MT Condensed Light" panose="020B0306030101010103" pitchFamily="34" charset="77"/>
                <a:ea typeface="Times New Roman" panose="02020603050405020304" pitchFamily="18" charset="0"/>
              </a:rPr>
              <a:t>, </a:t>
            </a:r>
            <a:r>
              <a:rPr lang="en-US" sz="4400" b="1" dirty="0" err="1">
                <a:solidFill>
                  <a:srgbClr val="0000CC"/>
                </a:solidFill>
                <a:effectLst/>
                <a:latin typeface="Abadi MT Condensed Light" panose="020B0306030101010103" pitchFamily="34" charset="77"/>
                <a:ea typeface="Times New Roman" panose="02020603050405020304" pitchFamily="18" charset="0"/>
              </a:rPr>
              <a:t>ni</a:t>
            </a:r>
            <a:r>
              <a:rPr lang="en-US" sz="4400" b="1" dirty="0">
                <a:solidFill>
                  <a:srgbClr val="0000CC"/>
                </a:solidFill>
                <a:effectLst/>
                <a:latin typeface="Abadi MT Condensed Light" panose="020B0306030101010103" pitchFamily="34" charset="77"/>
                <a:ea typeface="Times New Roman" panose="02020603050405020304" pitchFamily="18" charset="0"/>
              </a:rPr>
              <a:t> comment, </a:t>
            </a:r>
            <a:r>
              <a:rPr lang="en-US" sz="4400" b="1" dirty="0" err="1">
                <a:solidFill>
                  <a:srgbClr val="0000CC"/>
                </a:solidFill>
                <a:effectLst/>
                <a:latin typeface="Abadi MT Condensed Light" panose="020B0306030101010103" pitchFamily="34" charset="77"/>
                <a:ea typeface="Times New Roman" panose="02020603050405020304" pitchFamily="18" charset="0"/>
              </a:rPr>
              <a:t>ni</a:t>
            </a:r>
            <a:r>
              <a:rPr lang="en-US" sz="4400" b="1" dirty="0">
                <a:solidFill>
                  <a:srgbClr val="0000CC"/>
                </a:solidFill>
                <a:effectLst/>
                <a:latin typeface="Abadi MT Condensed Light" panose="020B0306030101010103" pitchFamily="34" charset="77"/>
                <a:ea typeface="Times New Roman" panose="02020603050405020304" pitchFamily="18" charset="0"/>
              </a:rPr>
              <a:t> </a:t>
            </a:r>
            <a:r>
              <a:rPr lang="en-US" sz="4400" b="1" dirty="0" err="1">
                <a:solidFill>
                  <a:srgbClr val="0000CC"/>
                </a:solidFill>
                <a:effectLst/>
                <a:latin typeface="Abadi MT Condensed Light" panose="020B0306030101010103" pitchFamily="34" charset="77"/>
                <a:ea typeface="Times New Roman" panose="02020603050405020304" pitchFamily="18" charset="0"/>
              </a:rPr>
              <a:t>pourquoi</a:t>
            </a:r>
            <a:endParaRPr lang="en-US" sz="4400" b="1" dirty="0">
              <a:solidFill>
                <a:srgbClr val="0000CC"/>
              </a:solidFill>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0"/>
              </a:spcAft>
              <a:buNone/>
            </a:pP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Mais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je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sais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jesus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l'a</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fait</a:t>
            </a:r>
          </a:p>
          <a:p>
            <a:pPr algn="ctr">
              <a:buNone/>
            </a:pPr>
            <a:endParaRPr lang="en-US" sz="4000" dirty="0">
              <a:solidFill>
                <a:schemeClr val="tx1"/>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marR="0" indent="0" algn="ctr">
              <a:spcBef>
                <a:spcPts val="0"/>
              </a:spcBef>
              <a:spcAft>
                <a:spcPts val="0"/>
              </a:spcAft>
              <a:buNone/>
            </a:pPr>
            <a:r>
              <a:rPr lang="en-US" sz="1800" b="1" dirty="0">
                <a:solidFill>
                  <a:srgbClr val="222222"/>
                </a:solidFill>
                <a:effectLst/>
                <a:latin typeface="Abadi MT Condensed Light" panose="020B0306030101010103" pitchFamily="34" charset="77"/>
                <a:ea typeface="Times New Roman" panose="02020603050405020304" pitchFamily="18" charset="0"/>
              </a:rPr>
              <a:t>Il</a:t>
            </a:r>
            <a:endParaRPr lang="en-US" sz="18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0"/>
              </a:spcAft>
              <a:buNone/>
            </a:pPr>
            <a:r>
              <a:rPr lang="en-US" sz="44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Ne me </a:t>
            </a:r>
            <a:r>
              <a:rPr lang="en-US" sz="44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demande</a:t>
            </a:r>
            <a:r>
              <a:rPr lang="en-US" sz="44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 pas comment</a:t>
            </a:r>
            <a:endParaRPr lang="en-US" sz="4400"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44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Ma tristesse a </a:t>
            </a:r>
            <a:r>
              <a:rPr lang="en-US" sz="44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disparu</a:t>
            </a:r>
            <a:endParaRPr lang="en-US" sz="4400"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4400" b="1" dirty="0">
                <a:solidFill>
                  <a:srgbClr val="222222"/>
                </a:solidFill>
                <a:effectLst/>
                <a:latin typeface="Abadi MT Condensed Light" panose="020B0306030101010103" pitchFamily="34" charset="77"/>
                <a:ea typeface="Times New Roman" panose="02020603050405020304" pitchFamily="18" charset="0"/>
              </a:rPr>
              <a:t>Ni comment </a:t>
            </a:r>
            <a:r>
              <a:rPr lang="en-US" sz="4400" b="1" dirty="0" err="1">
                <a:solidFill>
                  <a:srgbClr val="222222"/>
                </a:solidFill>
                <a:effectLst/>
                <a:latin typeface="Abadi MT Condensed Light" panose="020B0306030101010103" pitchFamily="34" charset="77"/>
                <a:ea typeface="Times New Roman" panose="02020603050405020304" pitchFamily="18" charset="0"/>
              </a:rPr>
              <a:t>s'est</a:t>
            </a:r>
            <a:r>
              <a:rPr lang="en-US" sz="4400" b="1" dirty="0">
                <a:solidFill>
                  <a:srgbClr val="222222"/>
                </a:solidFill>
                <a:effectLst/>
                <a:latin typeface="Abadi MT Condensed Light" panose="020B0306030101010103" pitchFamily="34" charset="77"/>
                <a:ea typeface="Times New Roman" panose="02020603050405020304" pitchFamily="18" charset="0"/>
              </a:rPr>
              <a:t> </a:t>
            </a:r>
            <a:r>
              <a:rPr lang="en-US" sz="4400" b="1" dirty="0" err="1">
                <a:solidFill>
                  <a:srgbClr val="222222"/>
                </a:solidFill>
                <a:effectLst/>
                <a:latin typeface="Abadi MT Condensed Light" panose="020B0306030101010103" pitchFamily="34" charset="77"/>
                <a:ea typeface="Times New Roman" panose="02020603050405020304" pitchFamily="18" charset="0"/>
              </a:rPr>
              <a:t>installé</a:t>
            </a:r>
            <a:r>
              <a:rPr lang="en-US" sz="4400" b="1" dirty="0">
                <a:solidFill>
                  <a:srgbClr val="222222"/>
                </a:solidFill>
                <a:effectLst/>
                <a:latin typeface="Abadi MT Condensed Light" panose="020B0306030101010103" pitchFamily="34" charset="77"/>
                <a:ea typeface="Times New Roman" panose="02020603050405020304" pitchFamily="18" charset="0"/>
              </a:rPr>
              <a:t> dans </a:t>
            </a:r>
            <a:r>
              <a:rPr lang="en-US" sz="4400" b="1" dirty="0" err="1">
                <a:solidFill>
                  <a:srgbClr val="222222"/>
                </a:solidFill>
                <a:effectLst/>
                <a:latin typeface="Abadi MT Condensed Light" panose="020B0306030101010103" pitchFamily="34" charset="77"/>
                <a:ea typeface="Times New Roman" panose="02020603050405020304" pitchFamily="18" charset="0"/>
              </a:rPr>
              <a:t>mon</a:t>
            </a:r>
            <a:r>
              <a:rPr lang="en-US" sz="4400" b="1" dirty="0">
                <a:solidFill>
                  <a:srgbClr val="222222"/>
                </a:solidFill>
                <a:effectLst/>
                <a:latin typeface="Abadi MT Condensed Light" panose="020B0306030101010103" pitchFamily="34" charset="77"/>
                <a:ea typeface="Times New Roman" panose="02020603050405020304" pitchFamily="18" charset="0"/>
              </a:rPr>
              <a:t> </a:t>
            </a:r>
            <a:r>
              <a:rPr lang="en-US" sz="4400" b="1" dirty="0" err="1">
                <a:solidFill>
                  <a:srgbClr val="222222"/>
                </a:solidFill>
                <a:effectLst/>
                <a:latin typeface="Abadi MT Condensed Light" panose="020B0306030101010103" pitchFamily="34" charset="77"/>
                <a:ea typeface="Times New Roman" panose="02020603050405020304" pitchFamily="18" charset="0"/>
              </a:rPr>
              <a:t>cœur</a:t>
            </a:r>
            <a:endParaRPr lang="en-US" sz="4400" b="1" dirty="0">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0"/>
              </a:spcAft>
              <a:buNone/>
            </a:pPr>
            <a:r>
              <a:rPr lang="en-US" sz="44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Une joie jamais </a:t>
            </a:r>
            <a:r>
              <a:rPr lang="en-US" sz="4400" dirty="0" err="1">
                <a:solidFill>
                  <a:srgbClr val="222222"/>
                </a:solidFill>
                <a:effectLst/>
                <a:latin typeface="Arial" panose="020B0604020202020204" pitchFamily="34" charset="0"/>
                <a:ea typeface="Times New Roman" panose="02020603050405020304" pitchFamily="18" charset="0"/>
                <a:cs typeface="Arial" panose="020B0604020202020204" pitchFamily="34" charset="0"/>
              </a:rPr>
              <a:t>connue</a:t>
            </a:r>
            <a:r>
              <a:rPr lang="en-US" sz="44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a:t>
            </a:r>
            <a:r>
              <a:rPr lang="en-US" sz="4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p>
          <a:p>
            <a:pPr marL="0" marR="0" indent="0" algn="ctr">
              <a:spcBef>
                <a:spcPts val="0"/>
              </a:spcBef>
              <a:spcAft>
                <a:spcPts val="0"/>
              </a:spcAft>
              <a:buNone/>
            </a:pPr>
            <a:r>
              <a:rPr lang="en-US" sz="4400" b="1" dirty="0">
                <a:solidFill>
                  <a:srgbClr val="FF0000"/>
                </a:solidFill>
                <a:effectLst/>
                <a:latin typeface="Abadi MT Condensed Light" panose="020B0306030101010103" pitchFamily="34" charset="77"/>
                <a:ea typeface="Times New Roman" panose="02020603050405020304" pitchFamily="18" charset="0"/>
              </a:rPr>
              <a:t>Chœur</a:t>
            </a:r>
          </a:p>
          <a:p>
            <a:pPr marL="0" marR="0" indent="0" algn="ctr">
              <a:spcBef>
                <a:spcPts val="0"/>
              </a:spcBef>
              <a:spcAft>
                <a:spcPts val="0"/>
              </a:spcAft>
              <a:buNone/>
            </a:pP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Ô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jesus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jesus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l'a</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fait pour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moi</a:t>
            </a:r>
            <a:endPar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Ô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jesus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jesus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l'a</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fait pour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moi</a:t>
            </a:r>
            <a:endPar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a:spcBef>
                <a:spcPts val="0"/>
              </a:spcBef>
              <a:spcAft>
                <a:spcPts val="0"/>
              </a:spcAft>
              <a:buNone/>
            </a:pPr>
            <a:r>
              <a:rPr lang="en-US" sz="4400" b="1" dirty="0">
                <a:solidFill>
                  <a:srgbClr val="0000CC"/>
                </a:solidFill>
                <a:effectLst/>
                <a:latin typeface="Abadi MT Condensed Light" panose="020B0306030101010103" pitchFamily="34" charset="77"/>
                <a:ea typeface="Times New Roman" panose="02020603050405020304" pitchFamily="18" charset="0"/>
              </a:rPr>
              <a:t>Je ne </a:t>
            </a:r>
            <a:r>
              <a:rPr lang="en-US" sz="4400" b="1" dirty="0" err="1">
                <a:solidFill>
                  <a:srgbClr val="0000CC"/>
                </a:solidFill>
                <a:effectLst/>
                <a:latin typeface="Abadi MT Condensed Light" panose="020B0306030101010103" pitchFamily="34" charset="77"/>
                <a:ea typeface="Times New Roman" panose="02020603050405020304" pitchFamily="18" charset="0"/>
              </a:rPr>
              <a:t>sais</a:t>
            </a:r>
            <a:r>
              <a:rPr lang="en-US" sz="4400" b="1" dirty="0">
                <a:solidFill>
                  <a:srgbClr val="0000CC"/>
                </a:solidFill>
                <a:effectLst/>
                <a:latin typeface="Abadi MT Condensed Light" panose="020B0306030101010103" pitchFamily="34" charset="77"/>
                <a:ea typeface="Times New Roman" panose="02020603050405020304" pitchFamily="18" charset="0"/>
              </a:rPr>
              <a:t> </a:t>
            </a:r>
            <a:r>
              <a:rPr lang="en-US" sz="4400" b="1" dirty="0" err="1">
                <a:solidFill>
                  <a:srgbClr val="0000CC"/>
                </a:solidFill>
                <a:effectLst/>
                <a:latin typeface="Abadi MT Condensed Light" panose="020B0306030101010103" pitchFamily="34" charset="77"/>
                <a:ea typeface="Times New Roman" panose="02020603050405020304" pitchFamily="18" charset="0"/>
              </a:rPr>
              <a:t>quand</a:t>
            </a:r>
            <a:r>
              <a:rPr lang="en-US" sz="4400" b="1" dirty="0">
                <a:solidFill>
                  <a:srgbClr val="0000CC"/>
                </a:solidFill>
                <a:effectLst/>
                <a:latin typeface="Abadi MT Condensed Light" panose="020B0306030101010103" pitchFamily="34" charset="77"/>
                <a:ea typeface="Times New Roman" panose="02020603050405020304" pitchFamily="18" charset="0"/>
              </a:rPr>
              <a:t>, </a:t>
            </a:r>
            <a:r>
              <a:rPr lang="en-US" sz="4400" b="1" dirty="0" err="1">
                <a:solidFill>
                  <a:srgbClr val="0000CC"/>
                </a:solidFill>
                <a:effectLst/>
                <a:latin typeface="Abadi MT Condensed Light" panose="020B0306030101010103" pitchFamily="34" charset="77"/>
                <a:ea typeface="Times New Roman" panose="02020603050405020304" pitchFamily="18" charset="0"/>
              </a:rPr>
              <a:t>ni</a:t>
            </a:r>
            <a:r>
              <a:rPr lang="en-US" sz="4400" b="1" dirty="0">
                <a:solidFill>
                  <a:srgbClr val="0000CC"/>
                </a:solidFill>
                <a:effectLst/>
                <a:latin typeface="Abadi MT Condensed Light" panose="020B0306030101010103" pitchFamily="34" charset="77"/>
                <a:ea typeface="Times New Roman" panose="02020603050405020304" pitchFamily="18" charset="0"/>
              </a:rPr>
              <a:t> comment, </a:t>
            </a:r>
            <a:r>
              <a:rPr lang="en-US" sz="4400" b="1" dirty="0" err="1">
                <a:solidFill>
                  <a:srgbClr val="0000CC"/>
                </a:solidFill>
                <a:effectLst/>
                <a:latin typeface="Abadi MT Condensed Light" panose="020B0306030101010103" pitchFamily="34" charset="77"/>
                <a:ea typeface="Times New Roman" panose="02020603050405020304" pitchFamily="18" charset="0"/>
              </a:rPr>
              <a:t>ni</a:t>
            </a:r>
            <a:r>
              <a:rPr lang="en-US" sz="4400" b="1" dirty="0">
                <a:solidFill>
                  <a:srgbClr val="0000CC"/>
                </a:solidFill>
                <a:effectLst/>
                <a:latin typeface="Abadi MT Condensed Light" panose="020B0306030101010103" pitchFamily="34" charset="77"/>
                <a:ea typeface="Times New Roman" panose="02020603050405020304" pitchFamily="18" charset="0"/>
              </a:rPr>
              <a:t> </a:t>
            </a:r>
            <a:r>
              <a:rPr lang="en-US" sz="4400" b="1" dirty="0" err="1">
                <a:solidFill>
                  <a:srgbClr val="0000CC"/>
                </a:solidFill>
                <a:effectLst/>
                <a:latin typeface="Abadi MT Condensed Light" panose="020B0306030101010103" pitchFamily="34" charset="77"/>
                <a:ea typeface="Times New Roman" panose="02020603050405020304" pitchFamily="18" charset="0"/>
              </a:rPr>
              <a:t>pourquoi</a:t>
            </a:r>
            <a:endParaRPr lang="en-US" sz="4400" b="1" dirty="0">
              <a:solidFill>
                <a:srgbClr val="0000CC"/>
              </a:solidFill>
              <a:effectLst/>
              <a:latin typeface="Abadi MT Condensed Light" panose="020B0306030101010103" pitchFamily="34" charset="77"/>
              <a:ea typeface="Times New Roman" panose="02020603050405020304" pitchFamily="18" charset="0"/>
            </a:endParaRPr>
          </a:p>
          <a:p>
            <a:pPr marL="0" marR="0" indent="0" algn="ctr">
              <a:spcBef>
                <a:spcPts val="0"/>
              </a:spcBef>
              <a:spcAft>
                <a:spcPts val="0"/>
              </a:spcAft>
              <a:buNone/>
            </a:pP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Mais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je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sais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jesus</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a:t>
            </a:r>
            <a:r>
              <a:rPr lang="en-US" sz="4400" b="1" dirty="0" err="1">
                <a:solidFill>
                  <a:srgbClr val="0000CC"/>
                </a:solidFill>
                <a:effectLst/>
                <a:latin typeface="Arial" panose="020B0604020202020204" pitchFamily="34" charset="0"/>
                <a:ea typeface="Times New Roman" panose="02020603050405020304" pitchFamily="18" charset="0"/>
                <a:cs typeface="Arial" panose="020B0604020202020204" pitchFamily="34" charset="0"/>
              </a:rPr>
              <a:t>l'a</a:t>
            </a:r>
            <a:r>
              <a:rPr lang="en-US" sz="4400" b="1"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fait</a:t>
            </a:r>
          </a:p>
          <a:p>
            <a:pPr marL="0" marR="0" indent="0" algn="ctr">
              <a:spcBef>
                <a:spcPts val="0"/>
              </a:spcBef>
              <a:spcAft>
                <a:spcPts val="0"/>
              </a:spcAft>
              <a:buNone/>
            </a:pPr>
            <a:endParaRPr lang="en-US" sz="1800" b="1" dirty="0">
              <a:effectLst/>
              <a:latin typeface="Abadi MT Condensed Light" panose="020B0306030101010103" pitchFamily="34" charset="77"/>
              <a:ea typeface="Times New Roman" panose="02020603050405020304" pitchFamily="18" charset="0"/>
            </a:endParaRPr>
          </a:p>
          <a:p>
            <a:pPr algn="ctr">
              <a:buNone/>
            </a:pPr>
            <a:endParaRPr lang="en-US" sz="4000" dirty="0">
              <a:solidFill>
                <a:schemeClr val="tx1"/>
              </a:solidFill>
              <a:latin typeface="Arial Rounded MT Bold" pitchFamily="34" charset="0"/>
            </a:endParaRPr>
          </a:p>
        </p:txBody>
      </p:sp>
    </p:spTree>
    <p:extLst>
      <p:ext uri="{BB962C8B-B14F-4D97-AF65-F5344CB8AC3E}">
        <p14:creationId xmlns:p14="http://schemas.microsoft.com/office/powerpoint/2010/main" val="3214278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200" b="1" dirty="0">
                <a:solidFill>
                  <a:srgbClr val="0000FF"/>
                </a:solidFill>
                <a:latin typeface="Arial Rounded MT Bold" pitchFamily="34" charset="0"/>
              </a:rPr>
              <a:t>CHANT POUR LA GRANDE PRIÈRE</a:t>
            </a:r>
            <a:endParaRPr lang="fr-FR" sz="3200" b="1" dirty="0">
              <a:solidFill>
                <a:srgbClr val="0000FF"/>
              </a:solidFill>
            </a:endParaRPr>
          </a:p>
          <a:p>
            <a:pPr marL="0" marR="0" indent="0" algn="ctr">
              <a:spcBef>
                <a:spcPts val="0"/>
              </a:spcBef>
              <a:spcAft>
                <a:spcPts val="0"/>
              </a:spcAft>
              <a:buNone/>
            </a:pPr>
            <a:r>
              <a:rPr lang="en-US" sz="1800" b="1" dirty="0">
                <a:solidFill>
                  <a:srgbClr val="FF0000"/>
                </a:solidFill>
                <a:effectLst/>
                <a:latin typeface="Arial" panose="020B0604020202020204" pitchFamily="34" charset="0"/>
                <a:ea typeface="Times New Roman" panose="02020603050405020304" pitchFamily="18" charset="0"/>
              </a:rPr>
              <a:t>133 CDF, </a:t>
            </a:r>
            <a:r>
              <a:rPr lang="en-US" sz="1800" b="1" dirty="0" err="1">
                <a:solidFill>
                  <a:srgbClr val="FF0000"/>
                </a:solidFill>
                <a:effectLst/>
                <a:latin typeface="Arial" panose="020B0604020202020204" pitchFamily="34" charset="0"/>
                <a:ea typeface="Times New Roman" panose="02020603050405020304" pitchFamily="18" charset="0"/>
              </a:rPr>
              <a:t>Sois</a:t>
            </a:r>
            <a:r>
              <a:rPr lang="en-US" sz="1800" b="1" dirty="0">
                <a:solidFill>
                  <a:srgbClr val="FF0000"/>
                </a:solidFill>
                <a:effectLst/>
                <a:latin typeface="Arial" panose="020B0604020202020204" pitchFamily="34" charset="0"/>
                <a:ea typeface="Times New Roman" panose="02020603050405020304" pitchFamily="18" charset="0"/>
              </a:rPr>
              <a:t> sans </a:t>
            </a:r>
            <a:r>
              <a:rPr lang="en-US" sz="1800" b="1" dirty="0" err="1">
                <a:solidFill>
                  <a:srgbClr val="FF0000"/>
                </a:solidFill>
                <a:effectLst/>
                <a:latin typeface="Arial" panose="020B0604020202020204" pitchFamily="34" charset="0"/>
                <a:ea typeface="Times New Roman" panose="02020603050405020304" pitchFamily="18" charset="0"/>
              </a:rPr>
              <a:t>alarmes</a:t>
            </a:r>
            <a:r>
              <a:rPr lang="en-US" sz="1800" b="1" dirty="0">
                <a:solidFill>
                  <a:srgbClr val="FF0000"/>
                </a:solidFill>
                <a:effectLst/>
                <a:latin typeface="Arial" panose="020B0604020202020204" pitchFamily="34" charset="0"/>
                <a:ea typeface="Times New Roman" panose="02020603050405020304" pitchFamily="18" charset="0"/>
              </a:rPr>
              <a:t> sans </a:t>
            </a:r>
            <a:r>
              <a:rPr lang="en-US" sz="1800" b="1" dirty="0" err="1">
                <a:solidFill>
                  <a:srgbClr val="FF0000"/>
                </a:solidFill>
                <a:effectLst/>
                <a:latin typeface="Arial" panose="020B0604020202020204" pitchFamily="34" charset="0"/>
                <a:ea typeface="Times New Roman" panose="02020603050405020304" pitchFamily="18" charset="0"/>
              </a:rPr>
              <a:t>frayeur</a:t>
            </a:r>
            <a:endParaRPr lang="en-US" sz="1800" b="1" dirty="0">
              <a:solidFill>
                <a:srgbClr val="FF0000"/>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1800" dirty="0">
                <a:solidFill>
                  <a:srgbClr val="FF0000"/>
                </a:solidFill>
                <a:effectLst/>
                <a:latin typeface="Arial" panose="020B0604020202020204" pitchFamily="34" charset="0"/>
                <a:ea typeface="Times New Roman" panose="02020603050405020304" pitchFamily="18" charset="0"/>
              </a:rPr>
              <a:t>1</a:t>
            </a:r>
            <a:endParaRPr lang="en-US" sz="1800" dirty="0">
              <a:solidFill>
                <a:srgbClr val="FF0000"/>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err="1">
                <a:solidFill>
                  <a:srgbClr val="222222"/>
                </a:solidFill>
                <a:effectLst/>
                <a:latin typeface="Arial" panose="020B0604020202020204" pitchFamily="34" charset="0"/>
                <a:ea typeface="Times New Roman" panose="02020603050405020304" pitchFamily="18" charset="0"/>
              </a:rPr>
              <a:t>Sois</a:t>
            </a:r>
            <a:r>
              <a:rPr lang="en-US" sz="4000" b="1" dirty="0">
                <a:solidFill>
                  <a:srgbClr val="222222"/>
                </a:solidFill>
                <a:effectLst/>
                <a:latin typeface="Arial" panose="020B0604020202020204" pitchFamily="34" charset="0"/>
                <a:ea typeface="Times New Roman" panose="02020603050405020304" pitchFamily="18" charset="0"/>
              </a:rPr>
              <a:t> sans </a:t>
            </a:r>
            <a:r>
              <a:rPr lang="en-US" sz="4000" b="1" dirty="0" err="1">
                <a:solidFill>
                  <a:srgbClr val="222222"/>
                </a:solidFill>
                <a:effectLst/>
                <a:latin typeface="Arial" panose="020B0604020202020204" pitchFamily="34" charset="0"/>
                <a:ea typeface="Times New Roman" panose="02020603050405020304" pitchFamily="18" charset="0"/>
              </a:rPr>
              <a:t>alarmes</a:t>
            </a:r>
            <a:r>
              <a:rPr lang="en-US" sz="4000" b="1" dirty="0">
                <a:solidFill>
                  <a:srgbClr val="222222"/>
                </a:solidFill>
                <a:effectLst/>
                <a:latin typeface="Arial" panose="020B0604020202020204" pitchFamily="34" charset="0"/>
                <a:ea typeface="Times New Roman" panose="02020603050405020304" pitchFamily="18" charset="0"/>
              </a:rPr>
              <a:t>, sans </a:t>
            </a:r>
            <a:r>
              <a:rPr lang="en-US" sz="4000" b="1" dirty="0" err="1">
                <a:solidFill>
                  <a:srgbClr val="222222"/>
                </a:solidFill>
                <a:effectLst/>
                <a:latin typeface="Arial" panose="020B0604020202020204" pitchFamily="34" charset="0"/>
                <a:ea typeface="Times New Roman" panose="02020603050405020304" pitchFamily="18" charset="0"/>
              </a:rPr>
              <a:t>frayeur</a:t>
            </a:r>
            <a:r>
              <a:rPr lang="en-US" sz="4000" b="1" dirty="0">
                <a:solidFill>
                  <a:srgbClr val="222222"/>
                </a:solidFill>
                <a:effectLst/>
                <a:latin typeface="Arial" panose="020B0604020202020204" pitchFamily="34" charset="0"/>
                <a:ea typeface="Times New Roman" panose="02020603050405020304" pitchFamily="18" charset="0"/>
              </a:rPr>
              <a:t>,</a:t>
            </a:r>
            <a:endParaRPr lang="en-US" sz="40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222222"/>
                </a:solidFill>
                <a:effectLst/>
                <a:latin typeface="Arial" panose="020B0604020202020204" pitchFamily="34" charset="0"/>
                <a:ea typeface="Times New Roman" panose="02020603050405020304" pitchFamily="18" charset="0"/>
              </a:rPr>
              <a:t>Dieu </a:t>
            </a:r>
            <a:r>
              <a:rPr lang="en-US" sz="4000" b="1" dirty="0" err="1">
                <a:solidFill>
                  <a:srgbClr val="222222"/>
                </a:solidFill>
                <a:effectLst/>
                <a:latin typeface="Arial" panose="020B0604020202020204" pitchFamily="34" charset="0"/>
                <a:ea typeface="Times New Roman" panose="02020603050405020304" pitchFamily="18" charset="0"/>
              </a:rPr>
              <a:t>prendra</a:t>
            </a:r>
            <a:r>
              <a:rPr lang="en-US" sz="4000" b="1" dirty="0">
                <a:solidFill>
                  <a:srgbClr val="222222"/>
                </a:solidFill>
                <a:effectLst/>
                <a:latin typeface="Arial" panose="020B0604020202020204" pitchFamily="34" charset="0"/>
                <a:ea typeface="Times New Roman" panose="02020603050405020304" pitchFamily="18" charset="0"/>
              </a:rPr>
              <a:t> </a:t>
            </a:r>
            <a:r>
              <a:rPr lang="en-US" sz="4000" b="1" dirty="0" err="1">
                <a:solidFill>
                  <a:srgbClr val="222222"/>
                </a:solidFill>
                <a:effectLst/>
                <a:latin typeface="Arial" panose="020B0604020202020204" pitchFamily="34" charset="0"/>
                <a:ea typeface="Times New Roman" panose="02020603050405020304" pitchFamily="18" charset="0"/>
              </a:rPr>
              <a:t>soin</a:t>
            </a:r>
            <a:r>
              <a:rPr lang="en-US" sz="4000" b="1" dirty="0">
                <a:solidFill>
                  <a:srgbClr val="222222"/>
                </a:solidFill>
                <a:effectLst/>
                <a:latin typeface="Arial" panose="020B0604020202020204" pitchFamily="34" charset="0"/>
                <a:ea typeface="Times New Roman" panose="02020603050405020304" pitchFamily="18" charset="0"/>
              </a:rPr>
              <a:t> de </a:t>
            </a:r>
            <a:r>
              <a:rPr lang="en-US" sz="4000" b="1" dirty="0" err="1">
                <a:solidFill>
                  <a:srgbClr val="222222"/>
                </a:solidFill>
                <a:effectLst/>
                <a:latin typeface="Arial" panose="020B0604020202020204" pitchFamily="34" charset="0"/>
                <a:ea typeface="Times New Roman" panose="02020603050405020304" pitchFamily="18" charset="0"/>
              </a:rPr>
              <a:t>toi</a:t>
            </a:r>
            <a:r>
              <a:rPr lang="en-US" sz="4000" b="1" dirty="0">
                <a:solidFill>
                  <a:srgbClr val="222222"/>
                </a:solidFill>
                <a:effectLst/>
                <a:latin typeface="Arial" panose="020B0604020202020204" pitchFamily="34" charset="0"/>
                <a:ea typeface="Times New Roman" panose="02020603050405020304" pitchFamily="18" charset="0"/>
              </a:rPr>
              <a:t>;</a:t>
            </a:r>
            <a:endParaRPr lang="en-US" sz="40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222222"/>
                </a:solidFill>
                <a:effectLst/>
                <a:latin typeface="Arial" panose="020B0604020202020204" pitchFamily="34" charset="0"/>
                <a:ea typeface="Times New Roman" panose="02020603050405020304" pitchFamily="18" charset="0"/>
              </a:rPr>
              <a:t>Il </a:t>
            </a:r>
            <a:r>
              <a:rPr lang="en-US" sz="4000" b="1" dirty="0" err="1">
                <a:solidFill>
                  <a:srgbClr val="222222"/>
                </a:solidFill>
                <a:effectLst/>
                <a:latin typeface="Arial" panose="020B0604020202020204" pitchFamily="34" charset="0"/>
                <a:ea typeface="Times New Roman" panose="02020603050405020304" pitchFamily="18" charset="0"/>
              </a:rPr>
              <a:t>est</a:t>
            </a:r>
            <a:r>
              <a:rPr lang="en-US" sz="4000" b="1" dirty="0">
                <a:solidFill>
                  <a:srgbClr val="222222"/>
                </a:solidFill>
                <a:effectLst/>
                <a:latin typeface="Arial" panose="020B0604020202020204" pitchFamily="34" charset="0"/>
                <a:ea typeface="Times New Roman" panose="02020603050405020304" pitchFamily="18" charset="0"/>
              </a:rPr>
              <a:t> ton Père et ton </a:t>
            </a:r>
            <a:r>
              <a:rPr lang="en-US" sz="4000" b="1" dirty="0" err="1">
                <a:solidFill>
                  <a:srgbClr val="222222"/>
                </a:solidFill>
                <a:effectLst/>
                <a:latin typeface="Arial" panose="020B0604020202020204" pitchFamily="34" charset="0"/>
                <a:ea typeface="Times New Roman" panose="02020603050405020304" pitchFamily="18" charset="0"/>
              </a:rPr>
              <a:t>Sauveur</a:t>
            </a:r>
            <a:r>
              <a:rPr lang="en-US" sz="4000" b="1" dirty="0">
                <a:solidFill>
                  <a:srgbClr val="222222"/>
                </a:solidFill>
                <a:effectLst/>
                <a:latin typeface="Arial" panose="020B0604020202020204" pitchFamily="34" charset="0"/>
                <a:ea typeface="Times New Roman" panose="02020603050405020304" pitchFamily="18" charset="0"/>
              </a:rPr>
              <a:t>,</a:t>
            </a:r>
            <a:endParaRPr lang="en-US" sz="40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222222"/>
                </a:solidFill>
                <a:effectLst/>
                <a:latin typeface="Arial" panose="020B0604020202020204" pitchFamily="34" charset="0"/>
                <a:ea typeface="Times New Roman" panose="02020603050405020304" pitchFamily="18" charset="0"/>
              </a:rPr>
              <a:t>Dieu </a:t>
            </a:r>
            <a:r>
              <a:rPr lang="en-US" sz="4000" b="1" dirty="0" err="1">
                <a:solidFill>
                  <a:srgbClr val="222222"/>
                </a:solidFill>
                <a:effectLst/>
                <a:latin typeface="Arial" panose="020B0604020202020204" pitchFamily="34" charset="0"/>
                <a:ea typeface="Times New Roman" panose="02020603050405020304" pitchFamily="18" charset="0"/>
              </a:rPr>
              <a:t>prendra</a:t>
            </a:r>
            <a:r>
              <a:rPr lang="en-US" sz="4000" b="1" dirty="0">
                <a:solidFill>
                  <a:srgbClr val="222222"/>
                </a:solidFill>
                <a:effectLst/>
                <a:latin typeface="Arial" panose="020B0604020202020204" pitchFamily="34" charset="0"/>
                <a:ea typeface="Times New Roman" panose="02020603050405020304" pitchFamily="18" charset="0"/>
              </a:rPr>
              <a:t> </a:t>
            </a:r>
            <a:r>
              <a:rPr lang="en-US" sz="4000" b="1" dirty="0" err="1">
                <a:solidFill>
                  <a:srgbClr val="222222"/>
                </a:solidFill>
                <a:effectLst/>
                <a:latin typeface="Arial" panose="020B0604020202020204" pitchFamily="34" charset="0"/>
                <a:ea typeface="Times New Roman" panose="02020603050405020304" pitchFamily="18" charset="0"/>
              </a:rPr>
              <a:t>soin</a:t>
            </a:r>
            <a:r>
              <a:rPr lang="en-US" sz="4000" b="1" dirty="0">
                <a:solidFill>
                  <a:srgbClr val="222222"/>
                </a:solidFill>
                <a:effectLst/>
                <a:latin typeface="Arial" panose="020B0604020202020204" pitchFamily="34" charset="0"/>
                <a:ea typeface="Times New Roman" panose="02020603050405020304" pitchFamily="18" charset="0"/>
              </a:rPr>
              <a:t> de </a:t>
            </a:r>
            <a:r>
              <a:rPr lang="en-US" sz="4000" b="1" dirty="0" err="1">
                <a:solidFill>
                  <a:srgbClr val="222222"/>
                </a:solidFill>
                <a:effectLst/>
                <a:latin typeface="Arial" panose="020B0604020202020204" pitchFamily="34" charset="0"/>
                <a:ea typeface="Times New Roman" panose="02020603050405020304" pitchFamily="18" charset="0"/>
              </a:rPr>
              <a:t>toi</a:t>
            </a:r>
            <a:r>
              <a:rPr lang="en-US" sz="4000" b="1" dirty="0">
                <a:solidFill>
                  <a:srgbClr val="222222"/>
                </a:solidFill>
                <a:effectLst/>
                <a:latin typeface="Arial" panose="020B0604020202020204" pitchFamily="34" charset="0"/>
                <a:ea typeface="Times New Roman" panose="02020603050405020304" pitchFamily="18" charset="0"/>
              </a:rPr>
              <a:t>.</a:t>
            </a:r>
            <a:endParaRPr lang="en-US" sz="40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FF0000"/>
                </a:solidFill>
                <a:effectLst/>
                <a:latin typeface="Arial" panose="020B0604020202020204" pitchFamily="34" charset="0"/>
                <a:ea typeface="Times New Roman" panose="02020603050405020304" pitchFamily="18" charset="0"/>
              </a:rPr>
              <a:t>Refrain</a:t>
            </a:r>
            <a:endParaRPr lang="en-US" sz="4000" b="1" dirty="0">
              <a:solidFill>
                <a:srgbClr val="FF0000"/>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0000CC"/>
                </a:solidFill>
                <a:effectLst/>
                <a:latin typeface="Arial" panose="020B0604020202020204" pitchFamily="34" charset="0"/>
                <a:ea typeface="Times New Roman" panose="02020603050405020304" pitchFamily="18" charset="0"/>
              </a:rPr>
              <a:t>Dieu </a:t>
            </a:r>
            <a:r>
              <a:rPr lang="en-US" sz="4000" b="1" dirty="0" err="1">
                <a:solidFill>
                  <a:srgbClr val="0000CC"/>
                </a:solidFill>
                <a:effectLst/>
                <a:latin typeface="Arial" panose="020B0604020202020204" pitchFamily="34" charset="0"/>
                <a:ea typeface="Times New Roman" panose="02020603050405020304" pitchFamily="18" charset="0"/>
              </a:rPr>
              <a:t>prendra</a:t>
            </a:r>
            <a:r>
              <a:rPr lang="en-US" sz="4000" b="1" dirty="0">
                <a:solidFill>
                  <a:srgbClr val="0000CC"/>
                </a:solidFill>
                <a:effectLst/>
                <a:latin typeface="Arial" panose="020B0604020202020204" pitchFamily="34" charset="0"/>
                <a:ea typeface="Times New Roman" panose="02020603050405020304" pitchFamily="18" charset="0"/>
              </a:rPr>
              <a:t> </a:t>
            </a:r>
            <a:r>
              <a:rPr lang="en-US" sz="4000" b="1" dirty="0" err="1">
                <a:solidFill>
                  <a:srgbClr val="0000CC"/>
                </a:solidFill>
                <a:effectLst/>
                <a:latin typeface="Arial" panose="020B0604020202020204" pitchFamily="34" charset="0"/>
                <a:ea typeface="Times New Roman" panose="02020603050405020304" pitchFamily="18" charset="0"/>
              </a:rPr>
              <a:t>soin</a:t>
            </a:r>
            <a:r>
              <a:rPr lang="en-US" sz="4000" b="1" dirty="0">
                <a:solidFill>
                  <a:srgbClr val="0000CC"/>
                </a:solidFill>
                <a:effectLst/>
                <a:latin typeface="Arial" panose="020B0604020202020204" pitchFamily="34" charset="0"/>
                <a:ea typeface="Times New Roman" panose="02020603050405020304" pitchFamily="18" charset="0"/>
              </a:rPr>
              <a:t> de </a:t>
            </a:r>
            <a:r>
              <a:rPr lang="en-US" sz="4000" b="1" dirty="0" err="1">
                <a:solidFill>
                  <a:srgbClr val="0000CC"/>
                </a:solidFill>
                <a:effectLst/>
                <a:latin typeface="Arial" panose="020B0604020202020204" pitchFamily="34" charset="0"/>
                <a:ea typeface="Times New Roman" panose="02020603050405020304" pitchFamily="18" charset="0"/>
              </a:rPr>
              <a:t>toi</a:t>
            </a:r>
            <a:r>
              <a:rPr lang="en-US" sz="4000" b="1" dirty="0">
                <a:solidFill>
                  <a:srgbClr val="0000CC"/>
                </a:solidFill>
                <a:effectLst/>
                <a:latin typeface="Arial" panose="020B0604020202020204" pitchFamily="34" charset="0"/>
                <a:ea typeface="Times New Roman" panose="02020603050405020304" pitchFamily="18" charset="0"/>
              </a:rPr>
              <a:t>,</a:t>
            </a:r>
            <a:endParaRPr lang="en-US" sz="40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0000CC"/>
                </a:solidFill>
                <a:effectLst/>
                <a:latin typeface="Arial" panose="020B0604020202020204" pitchFamily="34" charset="0"/>
                <a:ea typeface="Times New Roman" panose="02020603050405020304" pitchFamily="18" charset="0"/>
              </a:rPr>
              <a:t>Dans le chemin, </a:t>
            </a:r>
            <a:r>
              <a:rPr lang="en-US" sz="4000" b="1" dirty="0" err="1">
                <a:solidFill>
                  <a:srgbClr val="0000CC"/>
                </a:solidFill>
                <a:effectLst/>
                <a:latin typeface="Arial" panose="020B0604020202020204" pitchFamily="34" charset="0"/>
                <a:ea typeface="Times New Roman" panose="02020603050405020304" pitchFamily="18" charset="0"/>
              </a:rPr>
              <a:t>jusqu’à</a:t>
            </a:r>
            <a:r>
              <a:rPr lang="en-US" sz="4000" b="1" dirty="0">
                <a:solidFill>
                  <a:srgbClr val="0000CC"/>
                </a:solidFill>
                <a:effectLst/>
                <a:latin typeface="Arial" panose="020B0604020202020204" pitchFamily="34" charset="0"/>
                <a:ea typeface="Times New Roman" panose="02020603050405020304" pitchFamily="18" charset="0"/>
              </a:rPr>
              <a:t> la fin,</a:t>
            </a:r>
            <a:endParaRPr lang="en-US" sz="40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0000CC"/>
                </a:solidFill>
                <a:effectLst/>
                <a:latin typeface="Arial" panose="020B0604020202020204" pitchFamily="34" charset="0"/>
                <a:ea typeface="Times New Roman" panose="02020603050405020304" pitchFamily="18" charset="0"/>
              </a:rPr>
              <a:t>Il </a:t>
            </a:r>
            <a:r>
              <a:rPr lang="en-US" sz="4000" b="1" dirty="0" err="1">
                <a:solidFill>
                  <a:srgbClr val="0000CC"/>
                </a:solidFill>
                <a:effectLst/>
                <a:latin typeface="Arial" panose="020B0604020202020204" pitchFamily="34" charset="0"/>
                <a:ea typeface="Times New Roman" panose="02020603050405020304" pitchFamily="18" charset="0"/>
              </a:rPr>
              <a:t>prendra</a:t>
            </a:r>
            <a:r>
              <a:rPr lang="en-US" sz="4000" b="1" dirty="0">
                <a:solidFill>
                  <a:srgbClr val="0000CC"/>
                </a:solidFill>
                <a:effectLst/>
                <a:latin typeface="Arial" panose="020B0604020202020204" pitchFamily="34" charset="0"/>
                <a:ea typeface="Times New Roman" panose="02020603050405020304" pitchFamily="18" charset="0"/>
              </a:rPr>
              <a:t> </a:t>
            </a:r>
            <a:r>
              <a:rPr lang="en-US" sz="4000" b="1" dirty="0" err="1">
                <a:solidFill>
                  <a:srgbClr val="0000CC"/>
                </a:solidFill>
                <a:effectLst/>
                <a:latin typeface="Arial" panose="020B0604020202020204" pitchFamily="34" charset="0"/>
                <a:ea typeface="Times New Roman" panose="02020603050405020304" pitchFamily="18" charset="0"/>
              </a:rPr>
              <a:t>soin</a:t>
            </a:r>
            <a:r>
              <a:rPr lang="en-US" sz="4000" b="1" dirty="0">
                <a:solidFill>
                  <a:srgbClr val="0000CC"/>
                </a:solidFill>
                <a:effectLst/>
                <a:latin typeface="Arial" panose="020B0604020202020204" pitchFamily="34" charset="0"/>
                <a:ea typeface="Times New Roman" panose="02020603050405020304" pitchFamily="18" charset="0"/>
              </a:rPr>
              <a:t> de </a:t>
            </a:r>
            <a:r>
              <a:rPr lang="en-US" sz="4000" b="1" dirty="0" err="1">
                <a:solidFill>
                  <a:srgbClr val="0000CC"/>
                </a:solidFill>
                <a:effectLst/>
                <a:latin typeface="Arial" panose="020B0604020202020204" pitchFamily="34" charset="0"/>
                <a:ea typeface="Times New Roman" panose="02020603050405020304" pitchFamily="18" charset="0"/>
              </a:rPr>
              <a:t>toi</a:t>
            </a:r>
            <a:r>
              <a:rPr lang="en-US" sz="4000" b="1" dirty="0">
                <a:solidFill>
                  <a:srgbClr val="0000CC"/>
                </a:solidFill>
                <a:effectLst/>
                <a:latin typeface="Arial" panose="020B0604020202020204" pitchFamily="34" charset="0"/>
                <a:ea typeface="Times New Roman" panose="02020603050405020304" pitchFamily="18" charset="0"/>
              </a:rPr>
              <a:t>,</a:t>
            </a:r>
            <a:endParaRPr lang="en-US" sz="40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err="1">
                <a:solidFill>
                  <a:srgbClr val="0000CC"/>
                </a:solidFill>
                <a:effectLst/>
                <a:latin typeface="Arial" panose="020B0604020202020204" pitchFamily="34" charset="0"/>
                <a:ea typeface="Times New Roman" panose="02020603050405020304" pitchFamily="18" charset="0"/>
              </a:rPr>
              <a:t>Tous</a:t>
            </a:r>
            <a:r>
              <a:rPr lang="en-US" sz="4000" b="1" dirty="0">
                <a:solidFill>
                  <a:srgbClr val="0000CC"/>
                </a:solidFill>
                <a:effectLst/>
                <a:latin typeface="Arial" panose="020B0604020202020204" pitchFamily="34" charset="0"/>
                <a:ea typeface="Times New Roman" panose="02020603050405020304" pitchFamily="18" charset="0"/>
              </a:rPr>
              <a:t> les </a:t>
            </a:r>
            <a:r>
              <a:rPr lang="en-US" sz="4000" b="1" dirty="0" err="1">
                <a:solidFill>
                  <a:srgbClr val="0000CC"/>
                </a:solidFill>
                <a:effectLst/>
                <a:latin typeface="Arial" panose="020B0604020202020204" pitchFamily="34" charset="0"/>
                <a:ea typeface="Times New Roman" panose="02020603050405020304" pitchFamily="18" charset="0"/>
              </a:rPr>
              <a:t>jours</a:t>
            </a:r>
            <a:r>
              <a:rPr lang="en-US" sz="4000" b="1" dirty="0">
                <a:solidFill>
                  <a:srgbClr val="0000CC"/>
                </a:solidFill>
                <a:effectLst/>
                <a:latin typeface="Arial" panose="020B0604020202020204" pitchFamily="34" charset="0"/>
                <a:ea typeface="Times New Roman" panose="02020603050405020304" pitchFamily="18" charset="0"/>
              </a:rPr>
              <a:t>, </a:t>
            </a:r>
            <a:r>
              <a:rPr lang="en-US" sz="4000" b="1" dirty="0" err="1">
                <a:solidFill>
                  <a:srgbClr val="0000CC"/>
                </a:solidFill>
                <a:effectLst/>
                <a:latin typeface="Arial" panose="020B0604020202020204" pitchFamily="34" charset="0"/>
                <a:ea typeface="Times New Roman" panose="02020603050405020304" pitchFamily="18" charset="0"/>
              </a:rPr>
              <a:t>jusqu’à</a:t>
            </a:r>
            <a:r>
              <a:rPr lang="en-US" sz="4000" b="1" dirty="0">
                <a:solidFill>
                  <a:srgbClr val="0000CC"/>
                </a:solidFill>
                <a:effectLst/>
                <a:latin typeface="Arial" panose="020B0604020202020204" pitchFamily="34" charset="0"/>
                <a:ea typeface="Times New Roman" panose="02020603050405020304" pitchFamily="18" charset="0"/>
              </a:rPr>
              <a:t> la fin.</a:t>
            </a:r>
            <a:endParaRPr lang="en-US" sz="4000" b="1" dirty="0">
              <a:solidFill>
                <a:srgbClr val="0000CC"/>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489660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marR="0" indent="0" algn="ctr">
              <a:spcBef>
                <a:spcPts val="0"/>
              </a:spcBef>
              <a:spcAft>
                <a:spcPts val="0"/>
              </a:spcAft>
              <a:buNone/>
            </a:pPr>
            <a:r>
              <a:rPr lang="en-US" sz="3200" b="1" dirty="0">
                <a:solidFill>
                  <a:srgbClr val="FF0000"/>
                </a:solidFill>
                <a:effectLst/>
                <a:latin typeface="Arial" panose="020B0604020202020204" pitchFamily="34" charset="0"/>
                <a:ea typeface="Times New Roman" panose="02020603050405020304" pitchFamily="18" charset="0"/>
              </a:rPr>
              <a:t>2</a:t>
            </a:r>
            <a:endParaRPr lang="en-US" sz="3200" b="1" dirty="0">
              <a:solidFill>
                <a:srgbClr val="FF0000"/>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222222"/>
                </a:solidFill>
                <a:effectLst/>
                <a:latin typeface="Arial" panose="020B0604020202020204" pitchFamily="34" charset="0"/>
                <a:ea typeface="Times New Roman" panose="02020603050405020304" pitchFamily="18" charset="0"/>
              </a:rPr>
              <a:t>Dans les jour de </a:t>
            </a:r>
            <a:r>
              <a:rPr lang="en-US" sz="4400" b="1" dirty="0" err="1">
                <a:solidFill>
                  <a:srgbClr val="222222"/>
                </a:solidFill>
                <a:effectLst/>
                <a:latin typeface="Arial" panose="020B0604020202020204" pitchFamily="34" charset="0"/>
                <a:ea typeface="Times New Roman" panose="02020603050405020304" pitchFamily="18" charset="0"/>
              </a:rPr>
              <a:t>l’adversité</a:t>
            </a:r>
            <a:r>
              <a:rPr lang="en-US" sz="4400" b="1" dirty="0">
                <a:solidFill>
                  <a:srgbClr val="222222"/>
                </a:solidFill>
                <a:effectLst/>
                <a:latin typeface="Arial" panose="020B0604020202020204" pitchFamily="34" charset="0"/>
                <a:ea typeface="Times New Roman" panose="02020603050405020304" pitchFamily="18" charset="0"/>
              </a:rPr>
              <a:t>,</a:t>
            </a:r>
            <a:endParaRPr lang="en-US" sz="44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222222"/>
                </a:solidFill>
                <a:effectLst/>
                <a:latin typeface="Arial" panose="020B0604020202020204" pitchFamily="34" charset="0"/>
                <a:ea typeface="Times New Roman" panose="02020603050405020304" pitchFamily="18" charset="0"/>
              </a:rPr>
              <a:t>Dieu </a:t>
            </a:r>
            <a:r>
              <a:rPr lang="en-US" sz="4400" b="1" dirty="0" err="1">
                <a:solidFill>
                  <a:srgbClr val="222222"/>
                </a:solidFill>
                <a:effectLst/>
                <a:latin typeface="Arial" panose="020B0604020202020204" pitchFamily="34" charset="0"/>
                <a:ea typeface="Times New Roman" panose="02020603050405020304" pitchFamily="18" charset="0"/>
              </a:rPr>
              <a:t>prendra</a:t>
            </a:r>
            <a:r>
              <a:rPr lang="en-US" sz="4400" b="1" dirty="0">
                <a:solidFill>
                  <a:srgbClr val="222222"/>
                </a:solidFill>
                <a:effectLst/>
                <a:latin typeface="Arial" panose="020B0604020202020204" pitchFamily="34" charset="0"/>
                <a:ea typeface="Times New Roman" panose="02020603050405020304" pitchFamily="18" charset="0"/>
              </a:rPr>
              <a:t> </a:t>
            </a:r>
            <a:r>
              <a:rPr lang="en-US" sz="4400" b="1" dirty="0" err="1">
                <a:solidFill>
                  <a:srgbClr val="222222"/>
                </a:solidFill>
                <a:effectLst/>
                <a:latin typeface="Arial" panose="020B0604020202020204" pitchFamily="34" charset="0"/>
                <a:ea typeface="Times New Roman" panose="02020603050405020304" pitchFamily="18" charset="0"/>
              </a:rPr>
              <a:t>soin</a:t>
            </a:r>
            <a:r>
              <a:rPr lang="en-US" sz="4400" b="1" dirty="0">
                <a:solidFill>
                  <a:srgbClr val="222222"/>
                </a:solidFill>
                <a:effectLst/>
                <a:latin typeface="Arial" panose="020B0604020202020204" pitchFamily="34" charset="0"/>
                <a:ea typeface="Times New Roman" panose="02020603050405020304" pitchFamily="18" charset="0"/>
              </a:rPr>
              <a:t> de </a:t>
            </a:r>
            <a:r>
              <a:rPr lang="en-US" sz="4400" b="1" dirty="0" err="1">
                <a:solidFill>
                  <a:srgbClr val="222222"/>
                </a:solidFill>
                <a:effectLst/>
                <a:latin typeface="Arial" panose="020B0604020202020204" pitchFamily="34" charset="0"/>
                <a:ea typeface="Times New Roman" panose="02020603050405020304" pitchFamily="18" charset="0"/>
              </a:rPr>
              <a:t>toi</a:t>
            </a:r>
            <a:r>
              <a:rPr lang="en-US" sz="4400" b="1" dirty="0">
                <a:solidFill>
                  <a:srgbClr val="222222"/>
                </a:solidFill>
                <a:effectLst/>
                <a:latin typeface="Arial" panose="020B0604020202020204" pitchFamily="34" charset="0"/>
                <a:ea typeface="Times New Roman" panose="02020603050405020304" pitchFamily="18" charset="0"/>
              </a:rPr>
              <a:t>,</a:t>
            </a:r>
            <a:endParaRPr lang="en-US" sz="44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err="1">
                <a:solidFill>
                  <a:srgbClr val="222222"/>
                </a:solidFill>
                <a:effectLst/>
                <a:latin typeface="Arial" panose="020B0604020202020204" pitchFamily="34" charset="0"/>
                <a:ea typeface="Times New Roman" panose="02020603050405020304" pitchFamily="18" charset="0"/>
              </a:rPr>
              <a:t>Lorsque</a:t>
            </a:r>
            <a:r>
              <a:rPr lang="en-US" sz="4400" b="1" dirty="0">
                <a:solidFill>
                  <a:srgbClr val="222222"/>
                </a:solidFill>
                <a:effectLst/>
                <a:latin typeface="Arial" panose="020B0604020202020204" pitchFamily="34" charset="0"/>
                <a:ea typeface="Times New Roman" panose="02020603050405020304" pitchFamily="18" charset="0"/>
              </a:rPr>
              <a:t> pour </a:t>
            </a:r>
            <a:r>
              <a:rPr lang="en-US" sz="4400" b="1" dirty="0" err="1">
                <a:solidFill>
                  <a:srgbClr val="222222"/>
                </a:solidFill>
                <a:effectLst/>
                <a:latin typeface="Arial" panose="020B0604020202020204" pitchFamily="34" charset="0"/>
                <a:ea typeface="Times New Roman" panose="02020603050405020304" pitchFamily="18" charset="0"/>
              </a:rPr>
              <a:t>toi</a:t>
            </a:r>
            <a:r>
              <a:rPr lang="en-US" sz="4400" b="1" dirty="0">
                <a:solidFill>
                  <a:srgbClr val="222222"/>
                </a:solidFill>
                <a:effectLst/>
                <a:latin typeface="Arial" panose="020B0604020202020204" pitchFamily="34" charset="0"/>
                <a:ea typeface="Times New Roman" panose="02020603050405020304" pitchFamily="18" charset="0"/>
              </a:rPr>
              <a:t>, tout </a:t>
            </a:r>
            <a:r>
              <a:rPr lang="en-US" sz="4400" b="1" dirty="0" err="1">
                <a:solidFill>
                  <a:srgbClr val="222222"/>
                </a:solidFill>
                <a:effectLst/>
                <a:latin typeface="Arial" panose="020B0604020202020204" pitchFamily="34" charset="0"/>
                <a:ea typeface="Times New Roman" panose="02020603050405020304" pitchFamily="18" charset="0"/>
              </a:rPr>
              <a:t>est</a:t>
            </a:r>
            <a:r>
              <a:rPr lang="en-US" sz="4400" b="1" dirty="0">
                <a:solidFill>
                  <a:srgbClr val="222222"/>
                </a:solidFill>
                <a:effectLst/>
                <a:latin typeface="Arial" panose="020B0604020202020204" pitchFamily="34" charset="0"/>
                <a:ea typeface="Times New Roman" panose="02020603050405020304" pitchFamily="18" charset="0"/>
              </a:rPr>
              <a:t> danger,</a:t>
            </a:r>
            <a:endParaRPr lang="en-US" sz="44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222222"/>
                </a:solidFill>
                <a:effectLst/>
                <a:latin typeface="Arial" panose="020B0604020202020204" pitchFamily="34" charset="0"/>
                <a:ea typeface="Times New Roman" panose="02020603050405020304" pitchFamily="18" charset="0"/>
              </a:rPr>
              <a:t>Dieu </a:t>
            </a:r>
            <a:r>
              <a:rPr lang="en-US" sz="4400" b="1" dirty="0" err="1">
                <a:solidFill>
                  <a:srgbClr val="222222"/>
                </a:solidFill>
                <a:effectLst/>
                <a:latin typeface="Arial" panose="020B0604020202020204" pitchFamily="34" charset="0"/>
                <a:ea typeface="Times New Roman" panose="02020603050405020304" pitchFamily="18" charset="0"/>
              </a:rPr>
              <a:t>prendra</a:t>
            </a:r>
            <a:r>
              <a:rPr lang="en-US" sz="4400" b="1" dirty="0">
                <a:solidFill>
                  <a:srgbClr val="222222"/>
                </a:solidFill>
                <a:effectLst/>
                <a:latin typeface="Arial" panose="020B0604020202020204" pitchFamily="34" charset="0"/>
                <a:ea typeface="Times New Roman" panose="02020603050405020304" pitchFamily="18" charset="0"/>
              </a:rPr>
              <a:t> </a:t>
            </a:r>
            <a:r>
              <a:rPr lang="en-US" sz="4400" b="1" dirty="0" err="1">
                <a:solidFill>
                  <a:srgbClr val="222222"/>
                </a:solidFill>
                <a:effectLst/>
                <a:latin typeface="Arial" panose="020B0604020202020204" pitchFamily="34" charset="0"/>
                <a:ea typeface="Times New Roman" panose="02020603050405020304" pitchFamily="18" charset="0"/>
              </a:rPr>
              <a:t>soin</a:t>
            </a:r>
            <a:r>
              <a:rPr lang="en-US" sz="4400" b="1" dirty="0">
                <a:solidFill>
                  <a:srgbClr val="222222"/>
                </a:solidFill>
                <a:effectLst/>
                <a:latin typeface="Arial" panose="020B0604020202020204" pitchFamily="34" charset="0"/>
                <a:ea typeface="Times New Roman" panose="02020603050405020304" pitchFamily="18" charset="0"/>
              </a:rPr>
              <a:t> de </a:t>
            </a:r>
            <a:r>
              <a:rPr lang="en-US" sz="4400" b="1" dirty="0" err="1">
                <a:solidFill>
                  <a:srgbClr val="222222"/>
                </a:solidFill>
                <a:effectLst/>
                <a:latin typeface="Arial" panose="020B0604020202020204" pitchFamily="34" charset="0"/>
                <a:ea typeface="Times New Roman" panose="02020603050405020304" pitchFamily="18" charset="0"/>
              </a:rPr>
              <a:t>toi</a:t>
            </a:r>
            <a:r>
              <a:rPr lang="en-US" sz="4400" b="1" dirty="0">
                <a:solidFill>
                  <a:srgbClr val="222222"/>
                </a:solidFill>
                <a:effectLst/>
                <a:latin typeface="Arial" panose="020B0604020202020204" pitchFamily="34" charset="0"/>
                <a:ea typeface="Times New Roman" panose="02020603050405020304" pitchFamily="18" charset="0"/>
              </a:rPr>
              <a:t>.</a:t>
            </a:r>
            <a:endParaRPr lang="en-US" sz="44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2800" b="1" dirty="0">
                <a:solidFill>
                  <a:srgbClr val="FF0000"/>
                </a:solidFill>
                <a:effectLst/>
                <a:latin typeface="Arial" panose="020B0604020202020204" pitchFamily="34" charset="0"/>
                <a:ea typeface="Times New Roman" panose="02020603050405020304" pitchFamily="18" charset="0"/>
              </a:rPr>
              <a:t>Refrain</a:t>
            </a:r>
            <a:endParaRPr lang="en-US" sz="2800" b="1" dirty="0">
              <a:solidFill>
                <a:srgbClr val="FF0000"/>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0000CC"/>
                </a:solidFill>
                <a:effectLst/>
                <a:latin typeface="Arial" panose="020B0604020202020204" pitchFamily="34" charset="0"/>
                <a:ea typeface="Times New Roman" panose="02020603050405020304" pitchFamily="18" charset="0"/>
              </a:rPr>
              <a:t>Dieu </a:t>
            </a:r>
            <a:r>
              <a:rPr lang="en-US" sz="4400" b="1" dirty="0" err="1">
                <a:solidFill>
                  <a:srgbClr val="0000CC"/>
                </a:solidFill>
                <a:effectLst/>
                <a:latin typeface="Arial" panose="020B0604020202020204" pitchFamily="34" charset="0"/>
                <a:ea typeface="Times New Roman" panose="02020603050405020304" pitchFamily="18" charset="0"/>
              </a:rPr>
              <a:t>prendra</a:t>
            </a:r>
            <a:r>
              <a:rPr lang="en-US" sz="4400" b="1" dirty="0">
                <a:solidFill>
                  <a:srgbClr val="0000CC"/>
                </a:solidFill>
                <a:effectLst/>
                <a:latin typeface="Arial" panose="020B0604020202020204" pitchFamily="34" charset="0"/>
                <a:ea typeface="Times New Roman" panose="02020603050405020304" pitchFamily="18" charset="0"/>
              </a:rPr>
              <a:t> </a:t>
            </a:r>
            <a:r>
              <a:rPr lang="en-US" sz="4400" b="1" dirty="0" err="1">
                <a:solidFill>
                  <a:srgbClr val="0000CC"/>
                </a:solidFill>
                <a:effectLst/>
                <a:latin typeface="Arial" panose="020B0604020202020204" pitchFamily="34" charset="0"/>
                <a:ea typeface="Times New Roman" panose="02020603050405020304" pitchFamily="18" charset="0"/>
              </a:rPr>
              <a:t>soin</a:t>
            </a:r>
            <a:r>
              <a:rPr lang="en-US" sz="4400" b="1" dirty="0">
                <a:solidFill>
                  <a:srgbClr val="0000CC"/>
                </a:solidFill>
                <a:effectLst/>
                <a:latin typeface="Arial" panose="020B0604020202020204" pitchFamily="34" charset="0"/>
                <a:ea typeface="Times New Roman" panose="02020603050405020304" pitchFamily="18" charset="0"/>
              </a:rPr>
              <a:t> de </a:t>
            </a:r>
            <a:r>
              <a:rPr lang="en-US" sz="4400" b="1" dirty="0" err="1">
                <a:solidFill>
                  <a:srgbClr val="0000CC"/>
                </a:solidFill>
                <a:effectLst/>
                <a:latin typeface="Arial" panose="020B0604020202020204" pitchFamily="34" charset="0"/>
                <a:ea typeface="Times New Roman" panose="02020603050405020304" pitchFamily="18" charset="0"/>
              </a:rPr>
              <a:t>toi</a:t>
            </a:r>
            <a:r>
              <a:rPr lang="en-US" sz="4400" b="1" dirty="0">
                <a:solidFill>
                  <a:srgbClr val="0000CC"/>
                </a:solidFill>
                <a:effectLst/>
                <a:latin typeface="Arial" panose="020B0604020202020204" pitchFamily="34" charset="0"/>
                <a:ea typeface="Times New Roman" panose="02020603050405020304" pitchFamily="18" charset="0"/>
              </a:rPr>
              <a:t>,</a:t>
            </a:r>
            <a:endParaRPr lang="en-US" sz="44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0000CC"/>
                </a:solidFill>
                <a:effectLst/>
                <a:latin typeface="Arial" panose="020B0604020202020204" pitchFamily="34" charset="0"/>
                <a:ea typeface="Times New Roman" panose="02020603050405020304" pitchFamily="18" charset="0"/>
              </a:rPr>
              <a:t>Dans le chemin, </a:t>
            </a:r>
            <a:r>
              <a:rPr lang="en-US" sz="4400" b="1" dirty="0" err="1">
                <a:solidFill>
                  <a:srgbClr val="0000CC"/>
                </a:solidFill>
                <a:effectLst/>
                <a:latin typeface="Arial" panose="020B0604020202020204" pitchFamily="34" charset="0"/>
                <a:ea typeface="Times New Roman" panose="02020603050405020304" pitchFamily="18" charset="0"/>
              </a:rPr>
              <a:t>jusqu’à</a:t>
            </a:r>
            <a:r>
              <a:rPr lang="en-US" sz="4400" b="1" dirty="0">
                <a:solidFill>
                  <a:srgbClr val="0000CC"/>
                </a:solidFill>
                <a:effectLst/>
                <a:latin typeface="Arial" panose="020B0604020202020204" pitchFamily="34" charset="0"/>
                <a:ea typeface="Times New Roman" panose="02020603050405020304" pitchFamily="18" charset="0"/>
              </a:rPr>
              <a:t> la fin,</a:t>
            </a:r>
            <a:endParaRPr lang="en-US" sz="44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0000CC"/>
                </a:solidFill>
                <a:effectLst/>
                <a:latin typeface="Arial" panose="020B0604020202020204" pitchFamily="34" charset="0"/>
                <a:ea typeface="Times New Roman" panose="02020603050405020304" pitchFamily="18" charset="0"/>
              </a:rPr>
              <a:t>Il </a:t>
            </a:r>
            <a:r>
              <a:rPr lang="en-US" sz="4400" b="1" dirty="0" err="1">
                <a:solidFill>
                  <a:srgbClr val="0000CC"/>
                </a:solidFill>
                <a:effectLst/>
                <a:latin typeface="Arial" panose="020B0604020202020204" pitchFamily="34" charset="0"/>
                <a:ea typeface="Times New Roman" panose="02020603050405020304" pitchFamily="18" charset="0"/>
              </a:rPr>
              <a:t>prendra</a:t>
            </a:r>
            <a:r>
              <a:rPr lang="en-US" sz="4400" b="1" dirty="0">
                <a:solidFill>
                  <a:srgbClr val="0000CC"/>
                </a:solidFill>
                <a:effectLst/>
                <a:latin typeface="Arial" panose="020B0604020202020204" pitchFamily="34" charset="0"/>
                <a:ea typeface="Times New Roman" panose="02020603050405020304" pitchFamily="18" charset="0"/>
              </a:rPr>
              <a:t> </a:t>
            </a:r>
            <a:r>
              <a:rPr lang="en-US" sz="4400" b="1" dirty="0" err="1">
                <a:solidFill>
                  <a:srgbClr val="0000CC"/>
                </a:solidFill>
                <a:effectLst/>
                <a:latin typeface="Arial" panose="020B0604020202020204" pitchFamily="34" charset="0"/>
                <a:ea typeface="Times New Roman" panose="02020603050405020304" pitchFamily="18" charset="0"/>
              </a:rPr>
              <a:t>soin</a:t>
            </a:r>
            <a:r>
              <a:rPr lang="en-US" sz="4400" b="1" dirty="0">
                <a:solidFill>
                  <a:srgbClr val="0000CC"/>
                </a:solidFill>
                <a:effectLst/>
                <a:latin typeface="Arial" panose="020B0604020202020204" pitchFamily="34" charset="0"/>
                <a:ea typeface="Times New Roman" panose="02020603050405020304" pitchFamily="18" charset="0"/>
              </a:rPr>
              <a:t> de </a:t>
            </a:r>
            <a:r>
              <a:rPr lang="en-US" sz="4400" b="1" dirty="0" err="1">
                <a:solidFill>
                  <a:srgbClr val="0000CC"/>
                </a:solidFill>
                <a:effectLst/>
                <a:latin typeface="Arial" panose="020B0604020202020204" pitchFamily="34" charset="0"/>
                <a:ea typeface="Times New Roman" panose="02020603050405020304" pitchFamily="18" charset="0"/>
              </a:rPr>
              <a:t>toi</a:t>
            </a:r>
            <a:r>
              <a:rPr lang="en-US" sz="4400" b="1" dirty="0">
                <a:solidFill>
                  <a:srgbClr val="0000CC"/>
                </a:solidFill>
                <a:effectLst/>
                <a:latin typeface="Arial" panose="020B0604020202020204" pitchFamily="34" charset="0"/>
                <a:ea typeface="Times New Roman" panose="02020603050405020304" pitchFamily="18" charset="0"/>
              </a:rPr>
              <a:t>,</a:t>
            </a:r>
            <a:endParaRPr lang="en-US" sz="44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err="1">
                <a:solidFill>
                  <a:srgbClr val="0000CC"/>
                </a:solidFill>
                <a:effectLst/>
                <a:latin typeface="Arial" panose="020B0604020202020204" pitchFamily="34" charset="0"/>
                <a:ea typeface="Times New Roman" panose="02020603050405020304" pitchFamily="18" charset="0"/>
              </a:rPr>
              <a:t>Tous</a:t>
            </a:r>
            <a:r>
              <a:rPr lang="en-US" sz="4400" b="1" dirty="0">
                <a:solidFill>
                  <a:srgbClr val="0000CC"/>
                </a:solidFill>
                <a:effectLst/>
                <a:latin typeface="Arial" panose="020B0604020202020204" pitchFamily="34" charset="0"/>
                <a:ea typeface="Times New Roman" panose="02020603050405020304" pitchFamily="18" charset="0"/>
              </a:rPr>
              <a:t> les </a:t>
            </a:r>
            <a:r>
              <a:rPr lang="en-US" sz="4400" b="1" dirty="0" err="1">
                <a:solidFill>
                  <a:srgbClr val="0000CC"/>
                </a:solidFill>
                <a:effectLst/>
                <a:latin typeface="Arial" panose="020B0604020202020204" pitchFamily="34" charset="0"/>
                <a:ea typeface="Times New Roman" panose="02020603050405020304" pitchFamily="18" charset="0"/>
              </a:rPr>
              <a:t>jours</a:t>
            </a:r>
            <a:r>
              <a:rPr lang="en-US" sz="4400" b="1" dirty="0">
                <a:solidFill>
                  <a:srgbClr val="0000CC"/>
                </a:solidFill>
                <a:effectLst/>
                <a:latin typeface="Arial" panose="020B0604020202020204" pitchFamily="34" charset="0"/>
                <a:ea typeface="Times New Roman" panose="02020603050405020304" pitchFamily="18" charset="0"/>
              </a:rPr>
              <a:t>, </a:t>
            </a:r>
            <a:r>
              <a:rPr lang="en-US" sz="4400" b="1" dirty="0" err="1">
                <a:solidFill>
                  <a:srgbClr val="0000CC"/>
                </a:solidFill>
                <a:effectLst/>
                <a:latin typeface="Arial" panose="020B0604020202020204" pitchFamily="34" charset="0"/>
                <a:ea typeface="Times New Roman" panose="02020603050405020304" pitchFamily="18" charset="0"/>
              </a:rPr>
              <a:t>jusqu’à</a:t>
            </a:r>
            <a:r>
              <a:rPr lang="en-US" sz="4400" b="1" dirty="0">
                <a:solidFill>
                  <a:srgbClr val="0000CC"/>
                </a:solidFill>
                <a:effectLst/>
                <a:latin typeface="Arial" panose="020B0604020202020204" pitchFamily="34" charset="0"/>
                <a:ea typeface="Times New Roman" panose="02020603050405020304" pitchFamily="18" charset="0"/>
              </a:rPr>
              <a:t> la fin.</a:t>
            </a:r>
            <a:endParaRPr lang="en-US" sz="44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endParaRPr lang="en-US"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648915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marR="0" indent="0" algn="ctr">
              <a:spcBef>
                <a:spcPts val="0"/>
              </a:spcBef>
              <a:spcAft>
                <a:spcPts val="0"/>
              </a:spcAft>
              <a:buNone/>
            </a:pPr>
            <a:r>
              <a:rPr lang="en-US" sz="1800" b="1" dirty="0">
                <a:solidFill>
                  <a:srgbClr val="FF0000"/>
                </a:solidFill>
                <a:effectLst/>
                <a:latin typeface="Arial" panose="020B0604020202020204" pitchFamily="34" charset="0"/>
                <a:ea typeface="Times New Roman" panose="02020603050405020304" pitchFamily="18" charset="0"/>
              </a:rPr>
              <a:t>3</a:t>
            </a:r>
            <a:endParaRPr lang="en-US" sz="1800" b="1" dirty="0">
              <a:solidFill>
                <a:srgbClr val="FF0000"/>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222222"/>
                </a:solidFill>
                <a:effectLst/>
                <a:latin typeface="Arial" panose="020B0604020202020204" pitchFamily="34" charset="0"/>
                <a:ea typeface="Times New Roman" panose="02020603050405020304" pitchFamily="18" charset="0"/>
              </a:rPr>
              <a:t>Si </a:t>
            </a:r>
            <a:r>
              <a:rPr lang="en-US" sz="4400" b="1" dirty="0" err="1">
                <a:solidFill>
                  <a:srgbClr val="222222"/>
                </a:solidFill>
                <a:effectLst/>
                <a:latin typeface="Arial" panose="020B0604020202020204" pitchFamily="34" charset="0"/>
                <a:ea typeface="Times New Roman" panose="02020603050405020304" pitchFamily="18" charset="0"/>
              </a:rPr>
              <a:t>tu</a:t>
            </a:r>
            <a:r>
              <a:rPr lang="en-US" sz="4400" b="1" dirty="0">
                <a:solidFill>
                  <a:srgbClr val="222222"/>
                </a:solidFill>
                <a:effectLst/>
                <a:latin typeface="Arial" panose="020B0604020202020204" pitchFamily="34" charset="0"/>
                <a:ea typeface="Times New Roman" panose="02020603050405020304" pitchFamily="18" charset="0"/>
              </a:rPr>
              <a:t> es </a:t>
            </a:r>
            <a:r>
              <a:rPr lang="en-US" sz="4400" b="1" dirty="0" err="1">
                <a:solidFill>
                  <a:srgbClr val="222222"/>
                </a:solidFill>
                <a:effectLst/>
                <a:latin typeface="Arial" panose="020B0604020202020204" pitchFamily="34" charset="0"/>
                <a:ea typeface="Times New Roman" panose="02020603050405020304" pitchFamily="18" charset="0"/>
              </a:rPr>
              <a:t>seul</a:t>
            </a:r>
            <a:r>
              <a:rPr lang="en-US" sz="4400" b="1" dirty="0">
                <a:solidFill>
                  <a:srgbClr val="222222"/>
                </a:solidFill>
                <a:effectLst/>
                <a:latin typeface="Arial" panose="020B0604020202020204" pitchFamily="34" charset="0"/>
                <a:ea typeface="Times New Roman" panose="02020603050405020304" pitchFamily="18" charset="0"/>
              </a:rPr>
              <a:t>, </a:t>
            </a:r>
            <a:r>
              <a:rPr lang="en-US" sz="4400" b="1" dirty="0" err="1">
                <a:solidFill>
                  <a:srgbClr val="222222"/>
                </a:solidFill>
                <a:effectLst/>
                <a:latin typeface="Arial" panose="020B0604020202020204" pitchFamily="34" charset="0"/>
                <a:ea typeface="Times New Roman" panose="02020603050405020304" pitchFamily="18" charset="0"/>
              </a:rPr>
              <a:t>découragé</a:t>
            </a:r>
            <a:r>
              <a:rPr lang="en-US" sz="4400" b="1" dirty="0">
                <a:solidFill>
                  <a:srgbClr val="222222"/>
                </a:solidFill>
                <a:effectLst/>
                <a:latin typeface="Arial" panose="020B0604020202020204" pitchFamily="34" charset="0"/>
                <a:ea typeface="Times New Roman" panose="02020603050405020304" pitchFamily="18" charset="0"/>
              </a:rPr>
              <a:t>,</a:t>
            </a:r>
            <a:endParaRPr lang="en-US" sz="44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222222"/>
                </a:solidFill>
                <a:effectLst/>
                <a:latin typeface="Arial" panose="020B0604020202020204" pitchFamily="34" charset="0"/>
                <a:ea typeface="Times New Roman" panose="02020603050405020304" pitchFamily="18" charset="0"/>
              </a:rPr>
              <a:t>Dieu </a:t>
            </a:r>
            <a:r>
              <a:rPr lang="en-US" sz="4400" b="1" dirty="0" err="1">
                <a:solidFill>
                  <a:srgbClr val="222222"/>
                </a:solidFill>
                <a:effectLst/>
                <a:latin typeface="Arial" panose="020B0604020202020204" pitchFamily="34" charset="0"/>
                <a:ea typeface="Times New Roman" panose="02020603050405020304" pitchFamily="18" charset="0"/>
              </a:rPr>
              <a:t>prendra</a:t>
            </a:r>
            <a:r>
              <a:rPr lang="en-US" sz="4400" b="1" dirty="0">
                <a:solidFill>
                  <a:srgbClr val="222222"/>
                </a:solidFill>
                <a:effectLst/>
                <a:latin typeface="Arial" panose="020B0604020202020204" pitchFamily="34" charset="0"/>
                <a:ea typeface="Times New Roman" panose="02020603050405020304" pitchFamily="18" charset="0"/>
              </a:rPr>
              <a:t> </a:t>
            </a:r>
            <a:r>
              <a:rPr lang="en-US" sz="4400" b="1" dirty="0" err="1">
                <a:solidFill>
                  <a:srgbClr val="222222"/>
                </a:solidFill>
                <a:effectLst/>
                <a:latin typeface="Arial" panose="020B0604020202020204" pitchFamily="34" charset="0"/>
                <a:ea typeface="Times New Roman" panose="02020603050405020304" pitchFamily="18" charset="0"/>
              </a:rPr>
              <a:t>soin</a:t>
            </a:r>
            <a:r>
              <a:rPr lang="en-US" sz="4400" b="1" dirty="0">
                <a:solidFill>
                  <a:srgbClr val="222222"/>
                </a:solidFill>
                <a:effectLst/>
                <a:latin typeface="Arial" panose="020B0604020202020204" pitchFamily="34" charset="0"/>
                <a:ea typeface="Times New Roman" panose="02020603050405020304" pitchFamily="18" charset="0"/>
              </a:rPr>
              <a:t> de </a:t>
            </a:r>
            <a:r>
              <a:rPr lang="en-US" sz="4400" b="1" dirty="0" err="1">
                <a:solidFill>
                  <a:srgbClr val="222222"/>
                </a:solidFill>
                <a:effectLst/>
                <a:latin typeface="Arial" panose="020B0604020202020204" pitchFamily="34" charset="0"/>
                <a:ea typeface="Times New Roman" panose="02020603050405020304" pitchFamily="18" charset="0"/>
              </a:rPr>
              <a:t>toi</a:t>
            </a:r>
            <a:r>
              <a:rPr lang="en-US" sz="4400" b="1" dirty="0">
                <a:solidFill>
                  <a:srgbClr val="222222"/>
                </a:solidFill>
                <a:effectLst/>
                <a:latin typeface="Arial" panose="020B0604020202020204" pitchFamily="34" charset="0"/>
                <a:ea typeface="Times New Roman" panose="02020603050405020304" pitchFamily="18" charset="0"/>
              </a:rPr>
              <a:t>;</a:t>
            </a:r>
            <a:endParaRPr lang="en-US" sz="44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222222"/>
                </a:solidFill>
                <a:effectLst/>
                <a:latin typeface="Arial" panose="020B0604020202020204" pitchFamily="34" charset="0"/>
                <a:ea typeface="Times New Roman" panose="02020603050405020304" pitchFamily="18" charset="0"/>
              </a:rPr>
              <a:t>Il </a:t>
            </a:r>
            <a:r>
              <a:rPr lang="en-US" sz="4400" b="1" dirty="0" err="1">
                <a:solidFill>
                  <a:srgbClr val="222222"/>
                </a:solidFill>
                <a:effectLst/>
                <a:latin typeface="Arial" panose="020B0604020202020204" pitchFamily="34" charset="0"/>
                <a:ea typeface="Times New Roman" panose="02020603050405020304" pitchFamily="18" charset="0"/>
              </a:rPr>
              <a:t>est</a:t>
            </a:r>
            <a:r>
              <a:rPr lang="en-US" sz="4400" b="1" dirty="0">
                <a:solidFill>
                  <a:srgbClr val="222222"/>
                </a:solidFill>
                <a:effectLst/>
                <a:latin typeface="Arial" panose="020B0604020202020204" pitchFamily="34" charset="0"/>
                <a:ea typeface="Times New Roman" panose="02020603050405020304" pitchFamily="18" charset="0"/>
              </a:rPr>
              <a:t> </a:t>
            </a:r>
            <a:r>
              <a:rPr lang="en-US" sz="4400" b="1" dirty="0" err="1">
                <a:solidFill>
                  <a:srgbClr val="222222"/>
                </a:solidFill>
                <a:effectLst/>
                <a:latin typeface="Arial" panose="020B0604020202020204" pitchFamily="34" charset="0"/>
                <a:ea typeface="Times New Roman" panose="02020603050405020304" pitchFamily="18" charset="0"/>
              </a:rPr>
              <a:t>toujours</a:t>
            </a:r>
            <a:r>
              <a:rPr lang="en-US" sz="4400" b="1" dirty="0">
                <a:solidFill>
                  <a:srgbClr val="222222"/>
                </a:solidFill>
                <a:effectLst/>
                <a:latin typeface="Arial" panose="020B0604020202020204" pitchFamily="34" charset="0"/>
                <a:ea typeface="Times New Roman" panose="02020603050405020304" pitchFamily="18" charset="0"/>
              </a:rPr>
              <a:t> ton Bon Berger,</a:t>
            </a:r>
            <a:endParaRPr lang="en-US" sz="44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222222"/>
                </a:solidFill>
                <a:effectLst/>
                <a:latin typeface="Arial" panose="020B0604020202020204" pitchFamily="34" charset="0"/>
                <a:ea typeface="Times New Roman" panose="02020603050405020304" pitchFamily="18" charset="0"/>
              </a:rPr>
              <a:t>Dieu </a:t>
            </a:r>
            <a:r>
              <a:rPr lang="en-US" sz="4400" b="1" dirty="0" err="1">
                <a:solidFill>
                  <a:srgbClr val="222222"/>
                </a:solidFill>
                <a:effectLst/>
                <a:latin typeface="Arial" panose="020B0604020202020204" pitchFamily="34" charset="0"/>
                <a:ea typeface="Times New Roman" panose="02020603050405020304" pitchFamily="18" charset="0"/>
              </a:rPr>
              <a:t>prendra</a:t>
            </a:r>
            <a:r>
              <a:rPr lang="en-US" sz="4400" b="1" dirty="0">
                <a:solidFill>
                  <a:srgbClr val="222222"/>
                </a:solidFill>
                <a:effectLst/>
                <a:latin typeface="Arial" panose="020B0604020202020204" pitchFamily="34" charset="0"/>
                <a:ea typeface="Times New Roman" panose="02020603050405020304" pitchFamily="18" charset="0"/>
              </a:rPr>
              <a:t> </a:t>
            </a:r>
            <a:r>
              <a:rPr lang="en-US" sz="4400" b="1" dirty="0" err="1">
                <a:solidFill>
                  <a:srgbClr val="222222"/>
                </a:solidFill>
                <a:effectLst/>
                <a:latin typeface="Arial" panose="020B0604020202020204" pitchFamily="34" charset="0"/>
                <a:ea typeface="Times New Roman" panose="02020603050405020304" pitchFamily="18" charset="0"/>
              </a:rPr>
              <a:t>soin</a:t>
            </a:r>
            <a:r>
              <a:rPr lang="en-US" sz="4400" b="1" dirty="0">
                <a:solidFill>
                  <a:srgbClr val="222222"/>
                </a:solidFill>
                <a:effectLst/>
                <a:latin typeface="Arial" panose="020B0604020202020204" pitchFamily="34" charset="0"/>
                <a:ea typeface="Times New Roman" panose="02020603050405020304" pitchFamily="18" charset="0"/>
              </a:rPr>
              <a:t> de </a:t>
            </a:r>
            <a:r>
              <a:rPr lang="en-US" sz="4400" b="1" dirty="0" err="1">
                <a:solidFill>
                  <a:srgbClr val="222222"/>
                </a:solidFill>
                <a:effectLst/>
                <a:latin typeface="Arial" panose="020B0604020202020204" pitchFamily="34" charset="0"/>
                <a:ea typeface="Times New Roman" panose="02020603050405020304" pitchFamily="18" charset="0"/>
              </a:rPr>
              <a:t>toi</a:t>
            </a:r>
            <a:r>
              <a:rPr lang="en-US" sz="4400" b="1" dirty="0">
                <a:solidFill>
                  <a:srgbClr val="222222"/>
                </a:solidFill>
                <a:effectLst/>
                <a:latin typeface="Arial" panose="020B0604020202020204" pitchFamily="34" charset="0"/>
                <a:ea typeface="Times New Roman" panose="02020603050405020304" pitchFamily="18" charset="0"/>
              </a:rPr>
              <a:t>.</a:t>
            </a:r>
            <a:endParaRPr lang="en-US" sz="44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2800" b="1" dirty="0">
                <a:solidFill>
                  <a:srgbClr val="FF0000"/>
                </a:solidFill>
                <a:effectLst/>
                <a:latin typeface="Arial" panose="020B0604020202020204" pitchFamily="34" charset="0"/>
                <a:ea typeface="Times New Roman" panose="02020603050405020304" pitchFamily="18" charset="0"/>
              </a:rPr>
              <a:t>Refrain</a:t>
            </a:r>
            <a:endParaRPr lang="en-US" sz="2800" b="1" dirty="0">
              <a:solidFill>
                <a:srgbClr val="FF0000"/>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0000CC"/>
                </a:solidFill>
                <a:effectLst/>
                <a:latin typeface="Arial" panose="020B0604020202020204" pitchFamily="34" charset="0"/>
                <a:ea typeface="Times New Roman" panose="02020603050405020304" pitchFamily="18" charset="0"/>
              </a:rPr>
              <a:t>Dieu </a:t>
            </a:r>
            <a:r>
              <a:rPr lang="en-US" sz="4400" b="1" dirty="0" err="1">
                <a:solidFill>
                  <a:srgbClr val="0000CC"/>
                </a:solidFill>
                <a:effectLst/>
                <a:latin typeface="Arial" panose="020B0604020202020204" pitchFamily="34" charset="0"/>
                <a:ea typeface="Times New Roman" panose="02020603050405020304" pitchFamily="18" charset="0"/>
              </a:rPr>
              <a:t>prendra</a:t>
            </a:r>
            <a:r>
              <a:rPr lang="en-US" sz="4400" b="1" dirty="0">
                <a:solidFill>
                  <a:srgbClr val="0000CC"/>
                </a:solidFill>
                <a:effectLst/>
                <a:latin typeface="Arial" panose="020B0604020202020204" pitchFamily="34" charset="0"/>
                <a:ea typeface="Times New Roman" panose="02020603050405020304" pitchFamily="18" charset="0"/>
              </a:rPr>
              <a:t> </a:t>
            </a:r>
            <a:r>
              <a:rPr lang="en-US" sz="4400" b="1" dirty="0" err="1">
                <a:solidFill>
                  <a:srgbClr val="0000CC"/>
                </a:solidFill>
                <a:effectLst/>
                <a:latin typeface="Arial" panose="020B0604020202020204" pitchFamily="34" charset="0"/>
                <a:ea typeface="Times New Roman" panose="02020603050405020304" pitchFamily="18" charset="0"/>
              </a:rPr>
              <a:t>soin</a:t>
            </a:r>
            <a:r>
              <a:rPr lang="en-US" sz="4400" b="1" dirty="0">
                <a:solidFill>
                  <a:srgbClr val="0000CC"/>
                </a:solidFill>
                <a:effectLst/>
                <a:latin typeface="Arial" panose="020B0604020202020204" pitchFamily="34" charset="0"/>
                <a:ea typeface="Times New Roman" panose="02020603050405020304" pitchFamily="18" charset="0"/>
              </a:rPr>
              <a:t> de </a:t>
            </a:r>
            <a:r>
              <a:rPr lang="en-US" sz="4400" b="1" dirty="0" err="1">
                <a:solidFill>
                  <a:srgbClr val="0000CC"/>
                </a:solidFill>
                <a:effectLst/>
                <a:latin typeface="Arial" panose="020B0604020202020204" pitchFamily="34" charset="0"/>
                <a:ea typeface="Times New Roman" panose="02020603050405020304" pitchFamily="18" charset="0"/>
              </a:rPr>
              <a:t>toi</a:t>
            </a:r>
            <a:r>
              <a:rPr lang="en-US" sz="4400" b="1" dirty="0">
                <a:solidFill>
                  <a:srgbClr val="0000CC"/>
                </a:solidFill>
                <a:effectLst/>
                <a:latin typeface="Arial" panose="020B0604020202020204" pitchFamily="34" charset="0"/>
                <a:ea typeface="Times New Roman" panose="02020603050405020304" pitchFamily="18" charset="0"/>
              </a:rPr>
              <a:t>,</a:t>
            </a:r>
            <a:endParaRPr lang="en-US" sz="44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0000CC"/>
                </a:solidFill>
                <a:effectLst/>
                <a:latin typeface="Arial" panose="020B0604020202020204" pitchFamily="34" charset="0"/>
                <a:ea typeface="Times New Roman" panose="02020603050405020304" pitchFamily="18" charset="0"/>
              </a:rPr>
              <a:t>Dans le chemin, </a:t>
            </a:r>
            <a:r>
              <a:rPr lang="en-US" sz="4400" b="1" dirty="0" err="1">
                <a:solidFill>
                  <a:srgbClr val="0000CC"/>
                </a:solidFill>
                <a:effectLst/>
                <a:latin typeface="Arial" panose="020B0604020202020204" pitchFamily="34" charset="0"/>
                <a:ea typeface="Times New Roman" panose="02020603050405020304" pitchFamily="18" charset="0"/>
              </a:rPr>
              <a:t>jusqu’à</a:t>
            </a:r>
            <a:r>
              <a:rPr lang="en-US" sz="4400" b="1" dirty="0">
                <a:solidFill>
                  <a:srgbClr val="0000CC"/>
                </a:solidFill>
                <a:effectLst/>
                <a:latin typeface="Arial" panose="020B0604020202020204" pitchFamily="34" charset="0"/>
                <a:ea typeface="Times New Roman" panose="02020603050405020304" pitchFamily="18" charset="0"/>
              </a:rPr>
              <a:t> la fin,</a:t>
            </a:r>
            <a:endParaRPr lang="en-US" sz="44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a:solidFill>
                  <a:srgbClr val="0000CC"/>
                </a:solidFill>
                <a:effectLst/>
                <a:latin typeface="Arial" panose="020B0604020202020204" pitchFamily="34" charset="0"/>
                <a:ea typeface="Times New Roman" panose="02020603050405020304" pitchFamily="18" charset="0"/>
              </a:rPr>
              <a:t>Il </a:t>
            </a:r>
            <a:r>
              <a:rPr lang="en-US" sz="4400" b="1" dirty="0" err="1">
                <a:solidFill>
                  <a:srgbClr val="0000CC"/>
                </a:solidFill>
                <a:effectLst/>
                <a:latin typeface="Arial" panose="020B0604020202020204" pitchFamily="34" charset="0"/>
                <a:ea typeface="Times New Roman" panose="02020603050405020304" pitchFamily="18" charset="0"/>
              </a:rPr>
              <a:t>prendra</a:t>
            </a:r>
            <a:r>
              <a:rPr lang="en-US" sz="4400" b="1" dirty="0">
                <a:solidFill>
                  <a:srgbClr val="0000CC"/>
                </a:solidFill>
                <a:effectLst/>
                <a:latin typeface="Arial" panose="020B0604020202020204" pitchFamily="34" charset="0"/>
                <a:ea typeface="Times New Roman" panose="02020603050405020304" pitchFamily="18" charset="0"/>
              </a:rPr>
              <a:t> </a:t>
            </a:r>
            <a:r>
              <a:rPr lang="en-US" sz="4400" b="1" dirty="0" err="1">
                <a:solidFill>
                  <a:srgbClr val="0000CC"/>
                </a:solidFill>
                <a:effectLst/>
                <a:latin typeface="Arial" panose="020B0604020202020204" pitchFamily="34" charset="0"/>
                <a:ea typeface="Times New Roman" panose="02020603050405020304" pitchFamily="18" charset="0"/>
              </a:rPr>
              <a:t>soin</a:t>
            </a:r>
            <a:r>
              <a:rPr lang="en-US" sz="4400" b="1" dirty="0">
                <a:solidFill>
                  <a:srgbClr val="0000CC"/>
                </a:solidFill>
                <a:effectLst/>
                <a:latin typeface="Arial" panose="020B0604020202020204" pitchFamily="34" charset="0"/>
                <a:ea typeface="Times New Roman" panose="02020603050405020304" pitchFamily="18" charset="0"/>
              </a:rPr>
              <a:t> de </a:t>
            </a:r>
            <a:r>
              <a:rPr lang="en-US" sz="4400" b="1" dirty="0" err="1">
                <a:solidFill>
                  <a:srgbClr val="0000CC"/>
                </a:solidFill>
                <a:effectLst/>
                <a:latin typeface="Arial" panose="020B0604020202020204" pitchFamily="34" charset="0"/>
                <a:ea typeface="Times New Roman" panose="02020603050405020304" pitchFamily="18" charset="0"/>
              </a:rPr>
              <a:t>toi</a:t>
            </a:r>
            <a:r>
              <a:rPr lang="en-US" sz="4400" b="1" dirty="0">
                <a:solidFill>
                  <a:srgbClr val="0000CC"/>
                </a:solidFill>
                <a:effectLst/>
                <a:latin typeface="Arial" panose="020B0604020202020204" pitchFamily="34" charset="0"/>
                <a:ea typeface="Times New Roman" panose="02020603050405020304" pitchFamily="18" charset="0"/>
              </a:rPr>
              <a:t>,</a:t>
            </a:r>
            <a:endParaRPr lang="en-US" sz="44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400" b="1" dirty="0" err="1">
                <a:solidFill>
                  <a:srgbClr val="0000CC"/>
                </a:solidFill>
                <a:effectLst/>
                <a:latin typeface="Arial" panose="020B0604020202020204" pitchFamily="34" charset="0"/>
                <a:ea typeface="Times New Roman" panose="02020603050405020304" pitchFamily="18" charset="0"/>
              </a:rPr>
              <a:t>Tous</a:t>
            </a:r>
            <a:r>
              <a:rPr lang="en-US" sz="4400" b="1" dirty="0">
                <a:solidFill>
                  <a:srgbClr val="0000CC"/>
                </a:solidFill>
                <a:effectLst/>
                <a:latin typeface="Arial" panose="020B0604020202020204" pitchFamily="34" charset="0"/>
                <a:ea typeface="Times New Roman" panose="02020603050405020304" pitchFamily="18" charset="0"/>
              </a:rPr>
              <a:t> les </a:t>
            </a:r>
            <a:r>
              <a:rPr lang="en-US" sz="4400" b="1" dirty="0" err="1">
                <a:solidFill>
                  <a:srgbClr val="0000CC"/>
                </a:solidFill>
                <a:effectLst/>
                <a:latin typeface="Arial" panose="020B0604020202020204" pitchFamily="34" charset="0"/>
                <a:ea typeface="Times New Roman" panose="02020603050405020304" pitchFamily="18" charset="0"/>
              </a:rPr>
              <a:t>jours</a:t>
            </a:r>
            <a:r>
              <a:rPr lang="en-US" sz="4400" b="1" dirty="0">
                <a:solidFill>
                  <a:srgbClr val="0000CC"/>
                </a:solidFill>
                <a:effectLst/>
                <a:latin typeface="Arial" panose="020B0604020202020204" pitchFamily="34" charset="0"/>
                <a:ea typeface="Times New Roman" panose="02020603050405020304" pitchFamily="18" charset="0"/>
              </a:rPr>
              <a:t>, </a:t>
            </a:r>
            <a:r>
              <a:rPr lang="en-US" sz="4400" b="1" dirty="0" err="1">
                <a:solidFill>
                  <a:srgbClr val="0000CC"/>
                </a:solidFill>
                <a:effectLst/>
                <a:latin typeface="Arial" panose="020B0604020202020204" pitchFamily="34" charset="0"/>
                <a:ea typeface="Times New Roman" panose="02020603050405020304" pitchFamily="18" charset="0"/>
              </a:rPr>
              <a:t>jusqu’à</a:t>
            </a:r>
            <a:r>
              <a:rPr lang="en-US" sz="4400" b="1" dirty="0">
                <a:solidFill>
                  <a:srgbClr val="0000CC"/>
                </a:solidFill>
                <a:effectLst/>
                <a:latin typeface="Arial" panose="020B0604020202020204" pitchFamily="34" charset="0"/>
                <a:ea typeface="Times New Roman" panose="02020603050405020304" pitchFamily="18" charset="0"/>
              </a:rPr>
              <a:t> la fin.</a:t>
            </a:r>
            <a:endParaRPr lang="en-US" sz="4400" b="1" dirty="0">
              <a:solidFill>
                <a:srgbClr val="0000CC"/>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29337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marR="0" indent="0" algn="ctr">
              <a:spcBef>
                <a:spcPts val="0"/>
              </a:spcBef>
              <a:spcAft>
                <a:spcPts val="0"/>
              </a:spcAft>
              <a:buNone/>
            </a:pPr>
            <a:r>
              <a:rPr lang="en-US" sz="1800" b="1" dirty="0">
                <a:solidFill>
                  <a:srgbClr val="FF0000"/>
                </a:solidFill>
                <a:effectLst/>
                <a:latin typeface="Arial" panose="020B0604020202020204" pitchFamily="34" charset="0"/>
                <a:ea typeface="Times New Roman" panose="02020603050405020304" pitchFamily="18" charset="0"/>
              </a:rPr>
              <a:t>4</a:t>
            </a:r>
            <a:endParaRPr lang="en-US" sz="1800" b="1" dirty="0">
              <a:solidFill>
                <a:srgbClr val="FF0000"/>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222222"/>
                </a:solidFill>
                <a:effectLst/>
                <a:latin typeface="Arial" panose="020B0604020202020204" pitchFamily="34" charset="0"/>
                <a:ea typeface="Times New Roman" panose="02020603050405020304" pitchFamily="18" charset="0"/>
              </a:rPr>
              <a:t>Ne </a:t>
            </a:r>
            <a:r>
              <a:rPr lang="en-US" sz="4000" b="1" dirty="0" err="1">
                <a:solidFill>
                  <a:srgbClr val="222222"/>
                </a:solidFill>
                <a:effectLst/>
                <a:latin typeface="Arial" panose="020B0604020202020204" pitchFamily="34" charset="0"/>
                <a:ea typeface="Times New Roman" panose="02020603050405020304" pitchFamily="18" charset="0"/>
              </a:rPr>
              <a:t>crains</a:t>
            </a:r>
            <a:r>
              <a:rPr lang="en-US" sz="4000" b="1" dirty="0">
                <a:solidFill>
                  <a:srgbClr val="222222"/>
                </a:solidFill>
                <a:effectLst/>
                <a:latin typeface="Arial" panose="020B0604020202020204" pitchFamily="34" charset="0"/>
                <a:ea typeface="Times New Roman" panose="02020603050405020304" pitchFamily="18" charset="0"/>
              </a:rPr>
              <a:t> </a:t>
            </a:r>
            <a:r>
              <a:rPr lang="en-US" sz="4000" b="1" dirty="0" err="1">
                <a:solidFill>
                  <a:srgbClr val="222222"/>
                </a:solidFill>
                <a:effectLst/>
                <a:latin typeface="Arial" panose="020B0604020202020204" pitchFamily="34" charset="0"/>
                <a:ea typeface="Times New Roman" panose="02020603050405020304" pitchFamily="18" charset="0"/>
              </a:rPr>
              <a:t>donc</a:t>
            </a:r>
            <a:r>
              <a:rPr lang="en-US" sz="4000" b="1" dirty="0">
                <a:solidFill>
                  <a:srgbClr val="222222"/>
                </a:solidFill>
                <a:effectLst/>
                <a:latin typeface="Arial" panose="020B0604020202020204" pitchFamily="34" charset="0"/>
                <a:ea typeface="Times New Roman" panose="02020603050405020304" pitchFamily="18" charset="0"/>
              </a:rPr>
              <a:t> pas le </a:t>
            </a:r>
            <a:r>
              <a:rPr lang="en-US" sz="4000" b="1" dirty="0" err="1">
                <a:solidFill>
                  <a:srgbClr val="222222"/>
                </a:solidFill>
                <a:effectLst/>
                <a:latin typeface="Arial" panose="020B0604020202020204" pitchFamily="34" charset="0"/>
                <a:ea typeface="Times New Roman" panose="02020603050405020304" pitchFamily="18" charset="0"/>
              </a:rPr>
              <a:t>lendemain</a:t>
            </a:r>
            <a:r>
              <a:rPr lang="en-US" sz="4000" b="1" dirty="0">
                <a:solidFill>
                  <a:srgbClr val="222222"/>
                </a:solidFill>
                <a:effectLst/>
                <a:latin typeface="Arial" panose="020B0604020202020204" pitchFamily="34" charset="0"/>
                <a:ea typeface="Times New Roman" panose="02020603050405020304" pitchFamily="18" charset="0"/>
              </a:rPr>
              <a:t>,</a:t>
            </a:r>
            <a:endParaRPr lang="en-US" sz="40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222222"/>
                </a:solidFill>
                <a:effectLst/>
                <a:latin typeface="Arial" panose="020B0604020202020204" pitchFamily="34" charset="0"/>
                <a:ea typeface="Times New Roman" panose="02020603050405020304" pitchFamily="18" charset="0"/>
              </a:rPr>
              <a:t>Dieu </a:t>
            </a:r>
            <a:r>
              <a:rPr lang="en-US" sz="4000" b="1" dirty="0" err="1">
                <a:solidFill>
                  <a:srgbClr val="222222"/>
                </a:solidFill>
                <a:effectLst/>
                <a:latin typeface="Arial" panose="020B0604020202020204" pitchFamily="34" charset="0"/>
                <a:ea typeface="Times New Roman" panose="02020603050405020304" pitchFamily="18" charset="0"/>
              </a:rPr>
              <a:t>prendra</a:t>
            </a:r>
            <a:r>
              <a:rPr lang="en-US" sz="4000" b="1" dirty="0">
                <a:solidFill>
                  <a:srgbClr val="222222"/>
                </a:solidFill>
                <a:effectLst/>
                <a:latin typeface="Arial" panose="020B0604020202020204" pitchFamily="34" charset="0"/>
                <a:ea typeface="Times New Roman" panose="02020603050405020304" pitchFamily="18" charset="0"/>
              </a:rPr>
              <a:t> </a:t>
            </a:r>
            <a:r>
              <a:rPr lang="en-US" sz="4000" b="1" dirty="0" err="1">
                <a:solidFill>
                  <a:srgbClr val="222222"/>
                </a:solidFill>
                <a:effectLst/>
                <a:latin typeface="Arial" panose="020B0604020202020204" pitchFamily="34" charset="0"/>
                <a:ea typeface="Times New Roman" panose="02020603050405020304" pitchFamily="18" charset="0"/>
              </a:rPr>
              <a:t>soin</a:t>
            </a:r>
            <a:r>
              <a:rPr lang="en-US" sz="4000" b="1" dirty="0">
                <a:solidFill>
                  <a:srgbClr val="222222"/>
                </a:solidFill>
                <a:effectLst/>
                <a:latin typeface="Arial" panose="020B0604020202020204" pitchFamily="34" charset="0"/>
                <a:ea typeface="Times New Roman" panose="02020603050405020304" pitchFamily="18" charset="0"/>
              </a:rPr>
              <a:t> de </a:t>
            </a:r>
            <a:r>
              <a:rPr lang="en-US" sz="4000" b="1" dirty="0" err="1">
                <a:solidFill>
                  <a:srgbClr val="222222"/>
                </a:solidFill>
                <a:effectLst/>
                <a:latin typeface="Arial" panose="020B0604020202020204" pitchFamily="34" charset="0"/>
                <a:ea typeface="Times New Roman" panose="02020603050405020304" pitchFamily="18" charset="0"/>
              </a:rPr>
              <a:t>toi</a:t>
            </a:r>
            <a:r>
              <a:rPr lang="en-US" sz="4000" b="1" dirty="0">
                <a:solidFill>
                  <a:srgbClr val="222222"/>
                </a:solidFill>
                <a:effectLst/>
                <a:latin typeface="Arial" panose="020B0604020202020204" pitchFamily="34" charset="0"/>
                <a:ea typeface="Times New Roman" panose="02020603050405020304" pitchFamily="18" charset="0"/>
              </a:rPr>
              <a:t>;</a:t>
            </a:r>
            <a:endParaRPr lang="en-US" sz="40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222222"/>
                </a:solidFill>
                <a:effectLst/>
                <a:latin typeface="Arial" panose="020B0604020202020204" pitchFamily="34" charset="0"/>
                <a:ea typeface="Times New Roman" panose="02020603050405020304" pitchFamily="18" charset="0"/>
              </a:rPr>
              <a:t>Pas </a:t>
            </a:r>
            <a:r>
              <a:rPr lang="en-US" sz="4000" b="1" dirty="0" err="1">
                <a:solidFill>
                  <a:srgbClr val="222222"/>
                </a:solidFill>
                <a:effectLst/>
                <a:latin typeface="Arial" panose="020B0604020202020204" pitchFamily="34" charset="0"/>
                <a:ea typeface="Times New Roman" panose="02020603050405020304" pitchFamily="18" charset="0"/>
              </a:rPr>
              <a:t>à</a:t>
            </a:r>
            <a:r>
              <a:rPr lang="en-US" sz="4000" b="1" dirty="0">
                <a:solidFill>
                  <a:srgbClr val="222222"/>
                </a:solidFill>
                <a:effectLst/>
                <a:latin typeface="Arial" panose="020B0604020202020204" pitchFamily="34" charset="0"/>
                <a:ea typeface="Times New Roman" panose="02020603050405020304" pitchFamily="18" charset="0"/>
              </a:rPr>
              <a:t> pas, ta main dans </a:t>
            </a:r>
            <a:r>
              <a:rPr lang="en-US" sz="4000" b="1" dirty="0" err="1">
                <a:solidFill>
                  <a:srgbClr val="222222"/>
                </a:solidFill>
                <a:effectLst/>
                <a:latin typeface="Arial" panose="020B0604020202020204" pitchFamily="34" charset="0"/>
                <a:ea typeface="Times New Roman" panose="02020603050405020304" pitchFamily="18" charset="0"/>
              </a:rPr>
              <a:t>sa</a:t>
            </a:r>
            <a:r>
              <a:rPr lang="en-US" sz="4000" b="1" dirty="0">
                <a:solidFill>
                  <a:srgbClr val="222222"/>
                </a:solidFill>
                <a:effectLst/>
                <a:latin typeface="Arial" panose="020B0604020202020204" pitchFamily="34" charset="0"/>
                <a:ea typeface="Times New Roman" panose="02020603050405020304" pitchFamily="18" charset="0"/>
              </a:rPr>
              <a:t> main,</a:t>
            </a:r>
            <a:endParaRPr lang="en-US" sz="40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222222"/>
                </a:solidFill>
                <a:effectLst/>
                <a:latin typeface="Arial" panose="020B0604020202020204" pitchFamily="34" charset="0"/>
                <a:ea typeface="Times New Roman" panose="02020603050405020304" pitchFamily="18" charset="0"/>
              </a:rPr>
              <a:t>Dieu </a:t>
            </a:r>
            <a:r>
              <a:rPr lang="en-US" sz="4000" b="1" dirty="0" err="1">
                <a:solidFill>
                  <a:srgbClr val="222222"/>
                </a:solidFill>
                <a:effectLst/>
                <a:latin typeface="Arial" panose="020B0604020202020204" pitchFamily="34" charset="0"/>
                <a:ea typeface="Times New Roman" panose="02020603050405020304" pitchFamily="18" charset="0"/>
              </a:rPr>
              <a:t>prendra</a:t>
            </a:r>
            <a:r>
              <a:rPr lang="en-US" sz="4000" b="1" dirty="0">
                <a:solidFill>
                  <a:srgbClr val="222222"/>
                </a:solidFill>
                <a:effectLst/>
                <a:latin typeface="Arial" panose="020B0604020202020204" pitchFamily="34" charset="0"/>
                <a:ea typeface="Times New Roman" panose="02020603050405020304" pitchFamily="18" charset="0"/>
              </a:rPr>
              <a:t> </a:t>
            </a:r>
            <a:r>
              <a:rPr lang="en-US" sz="4000" b="1" dirty="0" err="1">
                <a:solidFill>
                  <a:srgbClr val="222222"/>
                </a:solidFill>
                <a:effectLst/>
                <a:latin typeface="Arial" panose="020B0604020202020204" pitchFamily="34" charset="0"/>
                <a:ea typeface="Times New Roman" panose="02020603050405020304" pitchFamily="18" charset="0"/>
              </a:rPr>
              <a:t>soin</a:t>
            </a:r>
            <a:r>
              <a:rPr lang="en-US" sz="4000" b="1" dirty="0">
                <a:solidFill>
                  <a:srgbClr val="222222"/>
                </a:solidFill>
                <a:effectLst/>
                <a:latin typeface="Arial" panose="020B0604020202020204" pitchFamily="34" charset="0"/>
                <a:ea typeface="Times New Roman" panose="02020603050405020304" pitchFamily="18" charset="0"/>
              </a:rPr>
              <a:t> de </a:t>
            </a:r>
            <a:r>
              <a:rPr lang="en-US" sz="4000" b="1" dirty="0" err="1">
                <a:solidFill>
                  <a:srgbClr val="222222"/>
                </a:solidFill>
                <a:effectLst/>
                <a:latin typeface="Arial" panose="020B0604020202020204" pitchFamily="34" charset="0"/>
                <a:ea typeface="Times New Roman" panose="02020603050405020304" pitchFamily="18" charset="0"/>
              </a:rPr>
              <a:t>toi</a:t>
            </a:r>
            <a:r>
              <a:rPr lang="en-US" sz="4000" b="1" dirty="0">
                <a:solidFill>
                  <a:srgbClr val="222222"/>
                </a:solidFill>
                <a:effectLst/>
                <a:latin typeface="Arial" panose="020B0604020202020204" pitchFamily="34" charset="0"/>
                <a:ea typeface="Times New Roman" panose="02020603050405020304" pitchFamily="18" charset="0"/>
              </a:rPr>
              <a:t>.</a:t>
            </a:r>
          </a:p>
          <a:p>
            <a:pPr marL="0" marR="0" indent="0" algn="ctr">
              <a:spcBef>
                <a:spcPts val="0"/>
              </a:spcBef>
              <a:spcAft>
                <a:spcPts val="0"/>
              </a:spcAft>
              <a:buNone/>
            </a:pPr>
            <a:r>
              <a:rPr lang="en-US" sz="4000" b="1" dirty="0">
                <a:solidFill>
                  <a:srgbClr val="FF0000"/>
                </a:solidFill>
                <a:effectLst/>
                <a:latin typeface="Arial" panose="020B0604020202020204" pitchFamily="34" charset="0"/>
                <a:ea typeface="Times New Roman" panose="02020603050405020304" pitchFamily="18" charset="0"/>
              </a:rPr>
              <a:t>Refrain</a:t>
            </a:r>
            <a:endParaRPr lang="en-US" sz="4000" b="1" dirty="0">
              <a:solidFill>
                <a:srgbClr val="FF0000"/>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0000CC"/>
                </a:solidFill>
                <a:effectLst/>
                <a:latin typeface="Arial" panose="020B0604020202020204" pitchFamily="34" charset="0"/>
                <a:ea typeface="Times New Roman" panose="02020603050405020304" pitchFamily="18" charset="0"/>
              </a:rPr>
              <a:t>Dieu </a:t>
            </a:r>
            <a:r>
              <a:rPr lang="en-US" sz="4000" b="1" dirty="0" err="1">
                <a:solidFill>
                  <a:srgbClr val="0000CC"/>
                </a:solidFill>
                <a:effectLst/>
                <a:latin typeface="Arial" panose="020B0604020202020204" pitchFamily="34" charset="0"/>
                <a:ea typeface="Times New Roman" panose="02020603050405020304" pitchFamily="18" charset="0"/>
              </a:rPr>
              <a:t>prendra</a:t>
            </a:r>
            <a:r>
              <a:rPr lang="en-US" sz="4000" b="1" dirty="0">
                <a:solidFill>
                  <a:srgbClr val="0000CC"/>
                </a:solidFill>
                <a:effectLst/>
                <a:latin typeface="Arial" panose="020B0604020202020204" pitchFamily="34" charset="0"/>
                <a:ea typeface="Times New Roman" panose="02020603050405020304" pitchFamily="18" charset="0"/>
              </a:rPr>
              <a:t> </a:t>
            </a:r>
            <a:r>
              <a:rPr lang="en-US" sz="4000" b="1" dirty="0" err="1">
                <a:solidFill>
                  <a:srgbClr val="0000CC"/>
                </a:solidFill>
                <a:effectLst/>
                <a:latin typeface="Arial" panose="020B0604020202020204" pitchFamily="34" charset="0"/>
                <a:ea typeface="Times New Roman" panose="02020603050405020304" pitchFamily="18" charset="0"/>
              </a:rPr>
              <a:t>soin</a:t>
            </a:r>
            <a:r>
              <a:rPr lang="en-US" sz="4000" b="1" dirty="0">
                <a:solidFill>
                  <a:srgbClr val="0000CC"/>
                </a:solidFill>
                <a:effectLst/>
                <a:latin typeface="Arial" panose="020B0604020202020204" pitchFamily="34" charset="0"/>
                <a:ea typeface="Times New Roman" panose="02020603050405020304" pitchFamily="18" charset="0"/>
              </a:rPr>
              <a:t> de </a:t>
            </a:r>
            <a:r>
              <a:rPr lang="en-US" sz="4000" b="1" dirty="0" err="1">
                <a:solidFill>
                  <a:srgbClr val="0000CC"/>
                </a:solidFill>
                <a:effectLst/>
                <a:latin typeface="Arial" panose="020B0604020202020204" pitchFamily="34" charset="0"/>
                <a:ea typeface="Times New Roman" panose="02020603050405020304" pitchFamily="18" charset="0"/>
              </a:rPr>
              <a:t>toi</a:t>
            </a:r>
            <a:r>
              <a:rPr lang="en-US" sz="4000" b="1" dirty="0">
                <a:solidFill>
                  <a:srgbClr val="0000CC"/>
                </a:solidFill>
                <a:effectLst/>
                <a:latin typeface="Arial" panose="020B0604020202020204" pitchFamily="34" charset="0"/>
                <a:ea typeface="Times New Roman" panose="02020603050405020304" pitchFamily="18" charset="0"/>
              </a:rPr>
              <a:t>,</a:t>
            </a:r>
            <a:endParaRPr lang="en-US" sz="40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0000CC"/>
                </a:solidFill>
                <a:effectLst/>
                <a:latin typeface="Arial" panose="020B0604020202020204" pitchFamily="34" charset="0"/>
                <a:ea typeface="Times New Roman" panose="02020603050405020304" pitchFamily="18" charset="0"/>
              </a:rPr>
              <a:t>Dans le chemin, </a:t>
            </a:r>
            <a:r>
              <a:rPr lang="en-US" sz="4000" b="1" dirty="0" err="1">
                <a:solidFill>
                  <a:srgbClr val="0000CC"/>
                </a:solidFill>
                <a:effectLst/>
                <a:latin typeface="Arial" panose="020B0604020202020204" pitchFamily="34" charset="0"/>
                <a:ea typeface="Times New Roman" panose="02020603050405020304" pitchFamily="18" charset="0"/>
              </a:rPr>
              <a:t>jusqu’à</a:t>
            </a:r>
            <a:r>
              <a:rPr lang="en-US" sz="4000" b="1" dirty="0">
                <a:solidFill>
                  <a:srgbClr val="0000CC"/>
                </a:solidFill>
                <a:effectLst/>
                <a:latin typeface="Arial" panose="020B0604020202020204" pitchFamily="34" charset="0"/>
                <a:ea typeface="Times New Roman" panose="02020603050405020304" pitchFamily="18" charset="0"/>
              </a:rPr>
              <a:t> la fin,</a:t>
            </a:r>
            <a:endParaRPr lang="en-US" sz="40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a:solidFill>
                  <a:srgbClr val="0000CC"/>
                </a:solidFill>
                <a:effectLst/>
                <a:latin typeface="Arial" panose="020B0604020202020204" pitchFamily="34" charset="0"/>
                <a:ea typeface="Times New Roman" panose="02020603050405020304" pitchFamily="18" charset="0"/>
              </a:rPr>
              <a:t>Il </a:t>
            </a:r>
            <a:r>
              <a:rPr lang="en-US" sz="4000" b="1" dirty="0" err="1">
                <a:solidFill>
                  <a:srgbClr val="0000CC"/>
                </a:solidFill>
                <a:effectLst/>
                <a:latin typeface="Arial" panose="020B0604020202020204" pitchFamily="34" charset="0"/>
                <a:ea typeface="Times New Roman" panose="02020603050405020304" pitchFamily="18" charset="0"/>
              </a:rPr>
              <a:t>prendra</a:t>
            </a:r>
            <a:r>
              <a:rPr lang="en-US" sz="4000" b="1" dirty="0">
                <a:solidFill>
                  <a:srgbClr val="0000CC"/>
                </a:solidFill>
                <a:effectLst/>
                <a:latin typeface="Arial" panose="020B0604020202020204" pitchFamily="34" charset="0"/>
                <a:ea typeface="Times New Roman" panose="02020603050405020304" pitchFamily="18" charset="0"/>
              </a:rPr>
              <a:t> </a:t>
            </a:r>
            <a:r>
              <a:rPr lang="en-US" sz="4000" b="1" dirty="0" err="1">
                <a:solidFill>
                  <a:srgbClr val="0000CC"/>
                </a:solidFill>
                <a:effectLst/>
                <a:latin typeface="Arial" panose="020B0604020202020204" pitchFamily="34" charset="0"/>
                <a:ea typeface="Times New Roman" panose="02020603050405020304" pitchFamily="18" charset="0"/>
              </a:rPr>
              <a:t>soin</a:t>
            </a:r>
            <a:r>
              <a:rPr lang="en-US" sz="4000" b="1" dirty="0">
                <a:solidFill>
                  <a:srgbClr val="0000CC"/>
                </a:solidFill>
                <a:effectLst/>
                <a:latin typeface="Arial" panose="020B0604020202020204" pitchFamily="34" charset="0"/>
                <a:ea typeface="Times New Roman" panose="02020603050405020304" pitchFamily="18" charset="0"/>
              </a:rPr>
              <a:t> de </a:t>
            </a:r>
            <a:r>
              <a:rPr lang="en-US" sz="4000" b="1" dirty="0" err="1">
                <a:solidFill>
                  <a:srgbClr val="0000CC"/>
                </a:solidFill>
                <a:effectLst/>
                <a:latin typeface="Arial" panose="020B0604020202020204" pitchFamily="34" charset="0"/>
                <a:ea typeface="Times New Roman" panose="02020603050405020304" pitchFamily="18" charset="0"/>
              </a:rPr>
              <a:t>toi</a:t>
            </a:r>
            <a:r>
              <a:rPr lang="en-US" sz="4000" b="1" dirty="0">
                <a:solidFill>
                  <a:srgbClr val="0000CC"/>
                </a:solidFill>
                <a:effectLst/>
                <a:latin typeface="Arial" panose="020B0604020202020204" pitchFamily="34" charset="0"/>
                <a:ea typeface="Times New Roman" panose="02020603050405020304" pitchFamily="18" charset="0"/>
              </a:rPr>
              <a:t>,</a:t>
            </a:r>
            <a:endParaRPr lang="en-US" sz="40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en-US" sz="4000" b="1" dirty="0" err="1">
                <a:solidFill>
                  <a:srgbClr val="0000CC"/>
                </a:solidFill>
                <a:effectLst/>
                <a:latin typeface="Arial" panose="020B0604020202020204" pitchFamily="34" charset="0"/>
                <a:ea typeface="Times New Roman" panose="02020603050405020304" pitchFamily="18" charset="0"/>
              </a:rPr>
              <a:t>Tous</a:t>
            </a:r>
            <a:r>
              <a:rPr lang="en-US" sz="4000" b="1" dirty="0">
                <a:solidFill>
                  <a:srgbClr val="0000CC"/>
                </a:solidFill>
                <a:effectLst/>
                <a:latin typeface="Arial" panose="020B0604020202020204" pitchFamily="34" charset="0"/>
                <a:ea typeface="Times New Roman" panose="02020603050405020304" pitchFamily="18" charset="0"/>
              </a:rPr>
              <a:t> les </a:t>
            </a:r>
            <a:r>
              <a:rPr lang="en-US" sz="4000" b="1" dirty="0" err="1">
                <a:solidFill>
                  <a:srgbClr val="0000CC"/>
                </a:solidFill>
                <a:effectLst/>
                <a:latin typeface="Arial" panose="020B0604020202020204" pitchFamily="34" charset="0"/>
                <a:ea typeface="Times New Roman" panose="02020603050405020304" pitchFamily="18" charset="0"/>
              </a:rPr>
              <a:t>jours</a:t>
            </a:r>
            <a:r>
              <a:rPr lang="en-US" sz="4000" b="1" dirty="0">
                <a:solidFill>
                  <a:srgbClr val="0000CC"/>
                </a:solidFill>
                <a:effectLst/>
                <a:latin typeface="Arial" panose="020B0604020202020204" pitchFamily="34" charset="0"/>
                <a:ea typeface="Times New Roman" panose="02020603050405020304" pitchFamily="18" charset="0"/>
              </a:rPr>
              <a:t>, </a:t>
            </a:r>
            <a:r>
              <a:rPr lang="en-US" sz="4000" b="1" dirty="0" err="1">
                <a:solidFill>
                  <a:srgbClr val="0000CC"/>
                </a:solidFill>
                <a:effectLst/>
                <a:latin typeface="Arial" panose="020B0604020202020204" pitchFamily="34" charset="0"/>
                <a:ea typeface="Times New Roman" panose="02020603050405020304" pitchFamily="18" charset="0"/>
              </a:rPr>
              <a:t>jusqu’à</a:t>
            </a:r>
            <a:r>
              <a:rPr lang="en-US" sz="4000" b="1" dirty="0">
                <a:solidFill>
                  <a:srgbClr val="0000CC"/>
                </a:solidFill>
                <a:effectLst/>
                <a:latin typeface="Arial" panose="020B0604020202020204" pitchFamily="34" charset="0"/>
                <a:ea typeface="Times New Roman" panose="02020603050405020304" pitchFamily="18" charset="0"/>
              </a:rPr>
              <a:t> la fin.</a:t>
            </a:r>
            <a:endParaRPr lang="en-US" sz="40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endParaRPr lang="en-US"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169674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rgbClr val="000099"/>
                </a:solidFill>
              </a:rPr>
              <a:t>PRIÈRE PASTORALE</a:t>
            </a:r>
            <a:endParaRPr lang="en-US" sz="6600" dirty="0">
              <a:solidFill>
                <a:srgbClr val="000099"/>
              </a:solidFill>
            </a:endParaRPr>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JANUARY 2026</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fontScale="90000"/>
          </a:bodyPr>
          <a:lstStyle/>
          <a:p>
            <a:pPr algn="ctr"/>
            <a:r>
              <a:rPr lang="en-US" sz="6000" b="1" dirty="0">
                <a:solidFill>
                  <a:srgbClr val="000099"/>
                </a:solidFill>
              </a:rPr>
              <a:t>MOMENT D’ADORATION AVEC MAESTRO RENAUD TERZIER</a:t>
            </a:r>
            <a:br>
              <a:rPr lang="en-US" b="1" dirty="0"/>
            </a:br>
            <a:br>
              <a:rPr lang="en-US" dirty="0"/>
            </a:b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marL="0" marR="0" indent="0" algn="ctr">
              <a:spcBef>
                <a:spcPts val="0"/>
              </a:spcBef>
              <a:spcAft>
                <a:spcPts val="0"/>
              </a:spcAft>
              <a:buNone/>
            </a:pPr>
            <a:r>
              <a:rPr lang="en-US" sz="2400" b="1" dirty="0">
                <a:solidFill>
                  <a:srgbClr val="0000CC"/>
                </a:solidFill>
                <a:effectLst/>
                <a:latin typeface="Copperplate Gothic Bold" panose="020E0705020206020404" pitchFamily="34" charset="77"/>
                <a:ea typeface="Times New Roman" panose="02020603050405020304" pitchFamily="18" charset="0"/>
              </a:rPr>
              <a:t>70 CEK ONORE PWISANS NON JEZI</a:t>
            </a:r>
            <a:br>
              <a:rPr lang="en-US" sz="4000" b="1" dirty="0">
                <a:solidFill>
                  <a:srgbClr val="333333"/>
                </a:solidFill>
                <a:effectLst/>
                <a:latin typeface="Copperplate Gothic Bold" panose="020E0705020206020404" pitchFamily="34" charset="77"/>
                <a:ea typeface="Times New Roman" panose="02020603050405020304" pitchFamily="18" charset="0"/>
              </a:rPr>
            </a:br>
            <a:r>
              <a:rPr lang="en-US" sz="4000" b="1" dirty="0">
                <a:solidFill>
                  <a:srgbClr val="0000CC"/>
                </a:solidFill>
                <a:effectLst/>
                <a:latin typeface="Copperplate Gothic Bold" panose="020E0705020206020404" pitchFamily="34" charset="77"/>
                <a:ea typeface="Times New Roman" panose="02020603050405020304" pitchFamily="18" charset="0"/>
              </a:rPr>
              <a:t>1</a:t>
            </a:r>
            <a:br>
              <a:rPr lang="en-US" sz="4000" dirty="0">
                <a:solidFill>
                  <a:srgbClr val="333333"/>
                </a:solidFill>
                <a:effectLst/>
                <a:latin typeface="Copperplate Gothic Bold" panose="020E0705020206020404" pitchFamily="34" charset="77"/>
                <a:ea typeface="Times New Roman" panose="02020603050405020304" pitchFamily="18" charset="0"/>
              </a:rPr>
            </a:br>
            <a:r>
              <a:rPr lang="en-US" sz="4400" dirty="0" err="1">
                <a:solidFill>
                  <a:srgbClr val="333333"/>
                </a:solidFill>
                <a:effectLst/>
                <a:latin typeface="Copperplate Gothic Bold" panose="020E0705020206020404" pitchFamily="34" charset="77"/>
                <a:ea typeface="Times New Roman" panose="02020603050405020304" pitchFamily="18" charset="0"/>
              </a:rPr>
              <a:t>Onore</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pwisans</a:t>
            </a:r>
            <a:r>
              <a:rPr lang="en-US" sz="4400" dirty="0">
                <a:solidFill>
                  <a:srgbClr val="333333"/>
                </a:solidFill>
                <a:effectLst/>
                <a:latin typeface="Copperplate Gothic Bold" panose="020E0705020206020404" pitchFamily="34" charset="77"/>
                <a:ea typeface="Times New Roman" panose="02020603050405020304" pitchFamily="18" charset="0"/>
              </a:rPr>
              <a:t> non </a:t>
            </a:r>
            <a:r>
              <a:rPr lang="en-US" sz="4400" dirty="0" err="1">
                <a:solidFill>
                  <a:srgbClr val="333333"/>
                </a:solidFill>
                <a:effectLst/>
                <a:latin typeface="Copperplate Gothic Bold" panose="020E0705020206020404" pitchFamily="34" charset="77"/>
                <a:ea typeface="Times New Roman" panose="02020603050405020304" pitchFamily="18" charset="0"/>
              </a:rPr>
              <a:t>Jezi</a:t>
            </a:r>
            <a:r>
              <a:rPr lang="en-US" sz="4400" dirty="0">
                <a:solidFill>
                  <a:srgbClr val="333333"/>
                </a:solidFill>
                <a:effectLst/>
                <a:latin typeface="Copperplate Gothic Bold" panose="020E0705020206020404" pitchFamily="34" charset="77"/>
                <a:ea typeface="Times New Roman" panose="02020603050405020304" pitchFamily="18" charset="0"/>
              </a:rPr>
              <a:t>,</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Tout </a:t>
            </a:r>
            <a:r>
              <a:rPr lang="en-US" sz="4400" dirty="0" err="1">
                <a:solidFill>
                  <a:srgbClr val="333333"/>
                </a:solidFill>
                <a:effectLst/>
                <a:latin typeface="Copperplate Gothic Bold" panose="020E0705020206020404" pitchFamily="34" charset="77"/>
                <a:ea typeface="Times New Roman" panose="02020603050405020304" pitchFamily="18" charset="0"/>
              </a:rPr>
              <a:t>anj</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dwe</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fas</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atè</a:t>
            </a:r>
            <a:r>
              <a:rPr lang="en-US" sz="4400" dirty="0">
                <a:solidFill>
                  <a:srgbClr val="333333"/>
                </a:solidFill>
                <a:effectLst/>
                <a:latin typeface="Copperplate Gothic Bold" panose="020E0705020206020404" pitchFamily="34" charset="77"/>
                <a:ea typeface="Times New Roman" panose="02020603050405020304" pitchFamily="18" charset="0"/>
              </a:rPr>
              <a:t>.</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err="1">
                <a:solidFill>
                  <a:srgbClr val="333333"/>
                </a:solidFill>
                <a:effectLst/>
                <a:latin typeface="Copperplate Gothic Bold" panose="020E0705020206020404" pitchFamily="34" charset="77"/>
                <a:ea typeface="Times New Roman" panose="02020603050405020304" pitchFamily="18" charset="0"/>
              </a:rPr>
              <a:t>Pote</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vini</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kouwòn</a:t>
            </a:r>
            <a:r>
              <a:rPr lang="en-US" sz="4400" dirty="0">
                <a:solidFill>
                  <a:srgbClr val="333333"/>
                </a:solidFill>
                <a:effectLst/>
                <a:latin typeface="Copperplate Gothic Bold" panose="020E0705020206020404" pitchFamily="34" charset="77"/>
                <a:ea typeface="Times New Roman" panose="02020603050405020304" pitchFamily="18" charset="0"/>
              </a:rPr>
              <a:t> pi </a:t>
            </a:r>
            <a:r>
              <a:rPr lang="en-US" sz="4400" dirty="0" err="1">
                <a:solidFill>
                  <a:srgbClr val="333333"/>
                </a:solidFill>
                <a:effectLst/>
                <a:latin typeface="Copperplate Gothic Bold" panose="020E0705020206020404" pitchFamily="34" charset="77"/>
                <a:ea typeface="Times New Roman" panose="02020603050405020304" pitchFamily="18" charset="0"/>
              </a:rPr>
              <a:t>sen</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E </a:t>
            </a:r>
            <a:r>
              <a:rPr lang="en-US" sz="4400" dirty="0" err="1">
                <a:solidFill>
                  <a:srgbClr val="333333"/>
                </a:solidFill>
                <a:effectLst/>
                <a:latin typeface="Copperplate Gothic Bold" panose="020E0705020206020404" pitchFamily="34" charset="77"/>
                <a:ea typeface="Times New Roman" panose="02020603050405020304" pitchFamily="18" charset="0"/>
              </a:rPr>
              <a:t>kouwone</a:t>
            </a:r>
            <a:r>
              <a:rPr lang="en-US" sz="4400" dirty="0">
                <a:solidFill>
                  <a:srgbClr val="333333"/>
                </a:solidFill>
                <a:effectLst/>
                <a:latin typeface="Copperplate Gothic Bold" panose="020E0705020206020404" pitchFamily="34" charset="77"/>
                <a:ea typeface="Times New Roman" panose="02020603050405020304" pitchFamily="18" charset="0"/>
              </a:rPr>
              <a:t> li </a:t>
            </a:r>
            <a:r>
              <a:rPr lang="en-US" sz="4400" dirty="0" err="1">
                <a:solidFill>
                  <a:srgbClr val="333333"/>
                </a:solidFill>
                <a:effectLst/>
                <a:latin typeface="Copperplate Gothic Bold" panose="020E0705020206020404" pitchFamily="34" charset="77"/>
                <a:ea typeface="Times New Roman" panose="02020603050405020304" pitchFamily="18" charset="0"/>
              </a:rPr>
              <a:t>Senyè</a:t>
            </a:r>
            <a:r>
              <a:rPr lang="en-US" sz="4400" dirty="0">
                <a:solidFill>
                  <a:srgbClr val="333333"/>
                </a:solidFill>
                <a:effectLst/>
                <a:latin typeface="Copperplate Gothic Bold" panose="020E0705020206020404" pitchFamily="34" charset="77"/>
                <a:ea typeface="Times New Roman" panose="02020603050405020304" pitchFamily="18" charset="0"/>
              </a:rPr>
              <a:t>.</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err="1">
                <a:solidFill>
                  <a:srgbClr val="333333"/>
                </a:solidFill>
                <a:effectLst/>
                <a:latin typeface="Copperplate Gothic Bold" panose="020E0705020206020404" pitchFamily="34" charset="77"/>
                <a:ea typeface="Times New Roman" panose="02020603050405020304" pitchFamily="18" charset="0"/>
              </a:rPr>
              <a:t>Pote</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vini</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kouwòn</a:t>
            </a:r>
            <a:r>
              <a:rPr lang="en-US" sz="4400" dirty="0">
                <a:solidFill>
                  <a:srgbClr val="333333"/>
                </a:solidFill>
                <a:effectLst/>
                <a:latin typeface="Copperplate Gothic Bold" panose="020E0705020206020404" pitchFamily="34" charset="77"/>
                <a:ea typeface="Times New Roman" panose="02020603050405020304" pitchFamily="18" charset="0"/>
              </a:rPr>
              <a:t> pi </a:t>
            </a:r>
            <a:r>
              <a:rPr lang="en-US" sz="4400" dirty="0" err="1">
                <a:solidFill>
                  <a:srgbClr val="333333"/>
                </a:solidFill>
                <a:effectLst/>
                <a:latin typeface="Copperplate Gothic Bold" panose="020E0705020206020404" pitchFamily="34" charset="77"/>
                <a:ea typeface="Times New Roman" panose="02020603050405020304" pitchFamily="18" charset="0"/>
              </a:rPr>
              <a:t>sen</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E </a:t>
            </a:r>
            <a:r>
              <a:rPr lang="en-US" sz="4400" dirty="0" err="1">
                <a:solidFill>
                  <a:srgbClr val="333333"/>
                </a:solidFill>
                <a:effectLst/>
                <a:latin typeface="Copperplate Gothic Bold" panose="020E0705020206020404" pitchFamily="34" charset="77"/>
                <a:ea typeface="Times New Roman" panose="02020603050405020304" pitchFamily="18" charset="0"/>
              </a:rPr>
              <a:t>kouwone</a:t>
            </a:r>
            <a:r>
              <a:rPr lang="en-US" sz="4400" dirty="0">
                <a:solidFill>
                  <a:srgbClr val="333333"/>
                </a:solidFill>
                <a:effectLst/>
                <a:latin typeface="Copperplate Gothic Bold" panose="020E0705020206020404" pitchFamily="34" charset="77"/>
                <a:ea typeface="Times New Roman" panose="02020603050405020304" pitchFamily="18" charset="0"/>
              </a:rPr>
              <a:t> li </a:t>
            </a:r>
            <a:r>
              <a:rPr lang="en-US" sz="4400" dirty="0" err="1">
                <a:solidFill>
                  <a:srgbClr val="333333"/>
                </a:solidFill>
                <a:effectLst/>
                <a:latin typeface="Copperplate Gothic Bold" panose="020E0705020206020404" pitchFamily="34" charset="77"/>
                <a:ea typeface="Times New Roman" panose="02020603050405020304" pitchFamily="18" charset="0"/>
              </a:rPr>
              <a:t>Senyè</a:t>
            </a:r>
            <a:r>
              <a:rPr lang="en-US" sz="4400" dirty="0">
                <a:solidFill>
                  <a:srgbClr val="333333"/>
                </a:solidFill>
                <a:effectLst/>
                <a:latin typeface="Copperplate Gothic Bold" panose="020E0705020206020404" pitchFamily="34" charset="77"/>
                <a:ea typeface="Times New Roman" panose="02020603050405020304" pitchFamily="18" charset="0"/>
              </a:rPr>
              <a:t>.</a:t>
            </a:r>
            <a:endParaRPr lang="en-US" sz="4400" dirty="0">
              <a:effectLst/>
              <a:latin typeface="Copperplate Gothic Bold" panose="020E0705020206020404" pitchFamily="34" charset="77"/>
              <a:ea typeface="Times New Roman" panose="02020603050405020304" pitchFamily="18" charset="0"/>
            </a:endParaRPr>
          </a:p>
        </p:txBody>
      </p:sp>
    </p:spTree>
    <p:extLst>
      <p:ext uri="{BB962C8B-B14F-4D97-AF65-F5344CB8AC3E}">
        <p14:creationId xmlns:p14="http://schemas.microsoft.com/office/powerpoint/2010/main" val="24489660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marR="0" indent="0" algn="ctr">
              <a:spcBef>
                <a:spcPts val="0"/>
              </a:spcBef>
              <a:spcAft>
                <a:spcPts val="0"/>
              </a:spcAft>
              <a:buNone/>
            </a:pPr>
            <a:r>
              <a:rPr lang="en-US" sz="4400" b="1" dirty="0">
                <a:solidFill>
                  <a:srgbClr val="0000CC"/>
                </a:solidFill>
                <a:effectLst/>
                <a:latin typeface="Copperplate Gothic Bold" panose="020E0705020206020404" pitchFamily="34" charset="77"/>
                <a:ea typeface="Times New Roman" panose="02020603050405020304" pitchFamily="18" charset="0"/>
              </a:rPr>
              <a:t>2</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err="1">
                <a:solidFill>
                  <a:srgbClr val="333333"/>
                </a:solidFill>
                <a:effectLst/>
                <a:latin typeface="Copperplate Gothic Bold" panose="020E0705020206020404" pitchFamily="34" charset="77"/>
                <a:ea typeface="Times New Roman" panose="02020603050405020304" pitchFamily="18" charset="0"/>
              </a:rPr>
              <a:t>Pèp</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chwazi</a:t>
            </a:r>
            <a:r>
              <a:rPr lang="en-US" sz="4400" dirty="0">
                <a:solidFill>
                  <a:srgbClr val="333333"/>
                </a:solidFill>
                <a:effectLst/>
                <a:latin typeface="Copperplate Gothic Bold" panose="020E0705020206020404" pitchFamily="34" charset="77"/>
                <a:ea typeface="Times New Roman" panose="02020603050405020304" pitchFamily="18" charset="0"/>
              </a:rPr>
              <a:t> nan </a:t>
            </a:r>
            <a:r>
              <a:rPr lang="en-US" sz="4400" dirty="0" err="1">
                <a:solidFill>
                  <a:srgbClr val="333333"/>
                </a:solidFill>
                <a:effectLst/>
                <a:latin typeface="Copperplate Gothic Bold" panose="020E0705020206020404" pitchFamily="34" charset="77"/>
                <a:ea typeface="Times New Roman" panose="02020603050405020304" pitchFamily="18" charset="0"/>
              </a:rPr>
              <a:t>ras</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Izrayèl</a:t>
            </a:r>
            <a:r>
              <a:rPr lang="en-US" sz="4400" dirty="0">
                <a:solidFill>
                  <a:srgbClr val="333333"/>
                </a:solidFill>
                <a:effectLst/>
                <a:latin typeface="Copperplate Gothic Bold" panose="020E0705020206020404" pitchFamily="34" charset="77"/>
                <a:ea typeface="Times New Roman" panose="02020603050405020304" pitchFamily="18" charset="0"/>
              </a:rPr>
              <a:t>,</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err="1">
                <a:solidFill>
                  <a:srgbClr val="333333"/>
                </a:solidFill>
                <a:effectLst/>
                <a:latin typeface="Copperplate Gothic Bold" panose="020E0705020206020404" pitchFamily="34" charset="77"/>
                <a:ea typeface="Times New Roman" panose="02020603050405020304" pitchFamily="18" charset="0"/>
              </a:rPr>
              <a:t>Nou</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menm</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Bondye</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rachte</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Ba li </a:t>
            </a:r>
            <a:r>
              <a:rPr lang="en-US" sz="4400" dirty="0" err="1">
                <a:solidFill>
                  <a:srgbClr val="333333"/>
                </a:solidFill>
                <a:effectLst/>
                <a:latin typeface="Copperplate Gothic Bold" panose="020E0705020206020404" pitchFamily="34" charset="77"/>
                <a:ea typeface="Times New Roman" panose="02020603050405020304" pitchFamily="18" charset="0"/>
              </a:rPr>
              <a:t>glwa</a:t>
            </a:r>
            <a:r>
              <a:rPr lang="en-US" sz="4400" dirty="0">
                <a:solidFill>
                  <a:srgbClr val="333333"/>
                </a:solidFill>
                <a:effectLst/>
                <a:latin typeface="Copperplate Gothic Bold" panose="020E0705020206020404" pitchFamily="34" charset="77"/>
                <a:ea typeface="Times New Roman" panose="02020603050405020304" pitchFamily="18" charset="0"/>
              </a:rPr>
              <a:t>, li ki ban </a:t>
            </a:r>
            <a:r>
              <a:rPr lang="en-US" sz="4400" dirty="0" err="1">
                <a:solidFill>
                  <a:srgbClr val="333333"/>
                </a:solidFill>
                <a:effectLst/>
                <a:latin typeface="Copperplate Gothic Bold" panose="020E0705020206020404" pitchFamily="34" charset="77"/>
                <a:ea typeface="Times New Roman" panose="02020603050405020304" pitchFamily="18" charset="0"/>
              </a:rPr>
              <a:t>nou</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Syèl</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E </a:t>
            </a:r>
            <a:r>
              <a:rPr lang="en-US" sz="4400" dirty="0" err="1">
                <a:solidFill>
                  <a:srgbClr val="333333"/>
                </a:solidFill>
                <a:effectLst/>
                <a:latin typeface="Copperplate Gothic Bold" panose="020E0705020206020404" pitchFamily="34" charset="77"/>
                <a:ea typeface="Times New Roman" panose="02020603050405020304" pitchFamily="18" charset="0"/>
              </a:rPr>
              <a:t>kouwone</a:t>
            </a:r>
            <a:r>
              <a:rPr lang="en-US" sz="4400" dirty="0">
                <a:solidFill>
                  <a:srgbClr val="333333"/>
                </a:solidFill>
                <a:effectLst/>
                <a:latin typeface="Copperplate Gothic Bold" panose="020E0705020206020404" pitchFamily="34" charset="77"/>
                <a:ea typeface="Times New Roman" panose="02020603050405020304" pitchFamily="18" charset="0"/>
              </a:rPr>
              <a:t> li </a:t>
            </a:r>
            <a:r>
              <a:rPr lang="en-US" sz="4400" dirty="0" err="1">
                <a:solidFill>
                  <a:srgbClr val="333333"/>
                </a:solidFill>
                <a:effectLst/>
                <a:latin typeface="Copperplate Gothic Bold" panose="020E0705020206020404" pitchFamily="34" charset="77"/>
                <a:ea typeface="Times New Roman" panose="02020603050405020304" pitchFamily="18" charset="0"/>
              </a:rPr>
              <a:t>Senyè</a:t>
            </a:r>
            <a:r>
              <a:rPr lang="en-US" sz="4400" dirty="0">
                <a:solidFill>
                  <a:srgbClr val="333333"/>
                </a:solidFill>
                <a:effectLst/>
                <a:latin typeface="Copperplate Gothic Bold" panose="020E0705020206020404" pitchFamily="34" charset="77"/>
                <a:ea typeface="Times New Roman" panose="02020603050405020304" pitchFamily="18" charset="0"/>
              </a:rPr>
              <a:t>.</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Ba li </a:t>
            </a:r>
            <a:r>
              <a:rPr lang="en-US" sz="4400" dirty="0" err="1">
                <a:solidFill>
                  <a:srgbClr val="333333"/>
                </a:solidFill>
                <a:effectLst/>
                <a:latin typeface="Copperplate Gothic Bold" panose="020E0705020206020404" pitchFamily="34" charset="77"/>
                <a:ea typeface="Times New Roman" panose="02020603050405020304" pitchFamily="18" charset="0"/>
              </a:rPr>
              <a:t>glwa</a:t>
            </a:r>
            <a:r>
              <a:rPr lang="en-US" sz="4400" dirty="0">
                <a:solidFill>
                  <a:srgbClr val="333333"/>
                </a:solidFill>
                <a:effectLst/>
                <a:latin typeface="Copperplate Gothic Bold" panose="020E0705020206020404" pitchFamily="34" charset="77"/>
                <a:ea typeface="Times New Roman" panose="02020603050405020304" pitchFamily="18" charset="0"/>
              </a:rPr>
              <a:t>, li ki ban </a:t>
            </a:r>
            <a:r>
              <a:rPr lang="en-US" sz="4400" dirty="0" err="1">
                <a:solidFill>
                  <a:srgbClr val="333333"/>
                </a:solidFill>
                <a:effectLst/>
                <a:latin typeface="Copperplate Gothic Bold" panose="020E0705020206020404" pitchFamily="34" charset="77"/>
                <a:ea typeface="Times New Roman" panose="02020603050405020304" pitchFamily="18" charset="0"/>
              </a:rPr>
              <a:t>nou</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Syèl</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E </a:t>
            </a:r>
            <a:r>
              <a:rPr lang="en-US" sz="4400" dirty="0" err="1">
                <a:solidFill>
                  <a:srgbClr val="333333"/>
                </a:solidFill>
                <a:effectLst/>
                <a:latin typeface="Copperplate Gothic Bold" panose="020E0705020206020404" pitchFamily="34" charset="77"/>
                <a:ea typeface="Times New Roman" panose="02020603050405020304" pitchFamily="18" charset="0"/>
              </a:rPr>
              <a:t>kouwone</a:t>
            </a:r>
            <a:r>
              <a:rPr lang="en-US" sz="4400" dirty="0">
                <a:solidFill>
                  <a:srgbClr val="333333"/>
                </a:solidFill>
                <a:effectLst/>
                <a:latin typeface="Copperplate Gothic Bold" panose="020E0705020206020404" pitchFamily="34" charset="77"/>
                <a:ea typeface="Times New Roman" panose="02020603050405020304" pitchFamily="18" charset="0"/>
              </a:rPr>
              <a:t> li </a:t>
            </a:r>
            <a:r>
              <a:rPr lang="en-US" sz="4400" dirty="0" err="1">
                <a:solidFill>
                  <a:srgbClr val="333333"/>
                </a:solidFill>
                <a:effectLst/>
                <a:latin typeface="Copperplate Gothic Bold" panose="020E0705020206020404" pitchFamily="34" charset="77"/>
                <a:ea typeface="Times New Roman" panose="02020603050405020304" pitchFamily="18" charset="0"/>
              </a:rPr>
              <a:t>Senyè</a:t>
            </a:r>
            <a:r>
              <a:rPr lang="en-US" sz="4400" dirty="0">
                <a:solidFill>
                  <a:srgbClr val="333333"/>
                </a:solidFill>
                <a:effectLst/>
                <a:latin typeface="Copperplate Gothic Bold" panose="020E0705020206020404" pitchFamily="34" charset="77"/>
                <a:ea typeface="Times New Roman" panose="02020603050405020304" pitchFamily="18" charset="0"/>
              </a:rPr>
              <a:t>.</a:t>
            </a:r>
            <a:endParaRPr lang="en-US" sz="4400" dirty="0">
              <a:effectLst/>
              <a:latin typeface="Copperplate Gothic Bold" panose="020E0705020206020404" pitchFamily="34" charset="77"/>
              <a:ea typeface="Times New Roman" panose="02020603050405020304" pitchFamily="18" charset="0"/>
            </a:endParaRPr>
          </a:p>
        </p:txBody>
      </p:sp>
    </p:spTree>
    <p:extLst>
      <p:ext uri="{BB962C8B-B14F-4D97-AF65-F5344CB8AC3E}">
        <p14:creationId xmlns:p14="http://schemas.microsoft.com/office/powerpoint/2010/main" val="19710792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marR="0" indent="0" algn="ctr">
              <a:spcBef>
                <a:spcPts val="0"/>
              </a:spcBef>
              <a:spcAft>
                <a:spcPts val="0"/>
              </a:spcAft>
              <a:buNone/>
            </a:pPr>
            <a:r>
              <a:rPr lang="en-US" sz="4400" b="1" dirty="0">
                <a:solidFill>
                  <a:srgbClr val="333333"/>
                </a:solidFill>
                <a:effectLst/>
                <a:latin typeface="Copperplate Gothic Bold" panose="020E0705020206020404" pitchFamily="34" charset="77"/>
                <a:ea typeface="Times New Roman" panose="02020603050405020304" pitchFamily="18" charset="0"/>
              </a:rPr>
              <a:t>3</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Se </a:t>
            </a:r>
            <a:r>
              <a:rPr lang="en-US" sz="4400" dirty="0" err="1">
                <a:solidFill>
                  <a:srgbClr val="333333"/>
                </a:solidFill>
                <a:effectLst/>
                <a:latin typeface="Copperplate Gothic Bold" panose="020E0705020206020404" pitchFamily="34" charset="77"/>
                <a:ea typeface="Times New Roman" panose="02020603050405020304" pitchFamily="18" charset="0"/>
              </a:rPr>
              <a:t>pou</a:t>
            </a:r>
            <a:r>
              <a:rPr lang="en-US" sz="4400" dirty="0">
                <a:solidFill>
                  <a:srgbClr val="333333"/>
                </a:solidFill>
                <a:effectLst/>
                <a:latin typeface="Copperplate Gothic Bold" panose="020E0705020206020404" pitchFamily="34" charset="77"/>
                <a:ea typeface="Times New Roman" panose="02020603050405020304" pitchFamily="18" charset="0"/>
              </a:rPr>
              <a:t> tout </a:t>
            </a:r>
            <a:r>
              <a:rPr lang="en-US" sz="4400" dirty="0" err="1">
                <a:solidFill>
                  <a:srgbClr val="333333"/>
                </a:solidFill>
                <a:effectLst/>
                <a:latin typeface="Copperplate Gothic Bold" panose="020E0705020206020404" pitchFamily="34" charset="77"/>
                <a:ea typeface="Times New Roman" panose="02020603050405020304" pitchFamily="18" charset="0"/>
              </a:rPr>
              <a:t>moun</a:t>
            </a:r>
            <a:r>
              <a:rPr lang="en-US" sz="4400" dirty="0">
                <a:solidFill>
                  <a:srgbClr val="333333"/>
                </a:solidFill>
                <a:effectLst/>
                <a:latin typeface="Copperplate Gothic Bold" panose="020E0705020206020404" pitchFamily="34" charset="77"/>
                <a:ea typeface="Times New Roman" panose="02020603050405020304" pitchFamily="18" charset="0"/>
              </a:rPr>
              <a:t> </a:t>
            </a:r>
          </a:p>
          <a:p>
            <a:pPr marL="0" marR="0" indent="0" algn="ctr">
              <a:spcBef>
                <a:spcPts val="0"/>
              </a:spcBef>
              <a:spcAft>
                <a:spcPts val="0"/>
              </a:spcAft>
              <a:buNone/>
            </a:pPr>
            <a:r>
              <a:rPr lang="en-US" sz="4400" dirty="0">
                <a:solidFill>
                  <a:srgbClr val="333333"/>
                </a:solidFill>
                <a:effectLst/>
                <a:latin typeface="Copperplate Gothic Bold" panose="020E0705020206020404" pitchFamily="34" charset="77"/>
                <a:ea typeface="Times New Roman" panose="02020603050405020304" pitchFamily="18" charset="0"/>
              </a:rPr>
              <a:t>nan </a:t>
            </a:r>
            <a:r>
              <a:rPr lang="en-US" sz="4400" dirty="0" err="1">
                <a:solidFill>
                  <a:srgbClr val="333333"/>
                </a:solidFill>
                <a:effectLst/>
                <a:latin typeface="Copperplate Gothic Bold" panose="020E0705020206020404" pitchFamily="34" charset="77"/>
                <a:ea typeface="Times New Roman" panose="02020603050405020304" pitchFamily="18" charset="0"/>
              </a:rPr>
              <a:t>chak</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nasyon</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Ki rete sou </a:t>
            </a:r>
            <a:r>
              <a:rPr lang="en-US" sz="4400" dirty="0" err="1">
                <a:solidFill>
                  <a:srgbClr val="333333"/>
                </a:solidFill>
                <a:effectLst/>
                <a:latin typeface="Copperplate Gothic Bold" panose="020E0705020206020404" pitchFamily="34" charset="77"/>
                <a:ea typeface="Times New Roman" panose="02020603050405020304" pitchFamily="18" charset="0"/>
              </a:rPr>
              <a:t>latè</a:t>
            </a:r>
            <a:r>
              <a:rPr lang="en-US" sz="4400" dirty="0">
                <a:solidFill>
                  <a:srgbClr val="333333"/>
                </a:solidFill>
                <a:effectLst/>
                <a:latin typeface="Copperplate Gothic Bold" panose="020E0705020206020404" pitchFamily="34" charset="77"/>
                <a:ea typeface="Times New Roman" panose="02020603050405020304" pitchFamily="18" charset="0"/>
              </a:rPr>
              <a:t>,</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Ba li </a:t>
            </a:r>
            <a:r>
              <a:rPr lang="en-US" sz="4400" dirty="0" err="1">
                <a:solidFill>
                  <a:srgbClr val="333333"/>
                </a:solidFill>
                <a:effectLst/>
                <a:latin typeface="Copperplate Gothic Bold" panose="020E0705020206020404" pitchFamily="34" charset="77"/>
                <a:ea typeface="Times New Roman" panose="02020603050405020304" pitchFamily="18" charset="0"/>
              </a:rPr>
              <a:t>lonè</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kòm</a:t>
            </a:r>
            <a:r>
              <a:rPr lang="en-US" sz="4400" dirty="0">
                <a:solidFill>
                  <a:srgbClr val="333333"/>
                </a:solidFill>
                <a:effectLst/>
                <a:latin typeface="Copperplate Gothic Bold" panose="020E0705020206020404" pitchFamily="34" charset="77"/>
                <a:ea typeface="Times New Roman" panose="02020603050405020304" pitchFamily="18" charset="0"/>
              </a:rPr>
              <a:t> pi </a:t>
            </a:r>
            <a:r>
              <a:rPr lang="en-US" sz="4400" dirty="0" err="1">
                <a:solidFill>
                  <a:srgbClr val="333333"/>
                </a:solidFill>
                <a:effectLst/>
                <a:latin typeface="Copperplate Gothic Bold" panose="020E0705020206020404" pitchFamily="34" charset="77"/>
                <a:ea typeface="Times New Roman" panose="02020603050405020304" pitchFamily="18" charset="0"/>
              </a:rPr>
              <a:t>gan</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Chèf</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E </a:t>
            </a:r>
            <a:r>
              <a:rPr lang="en-US" sz="4400" dirty="0" err="1">
                <a:solidFill>
                  <a:srgbClr val="333333"/>
                </a:solidFill>
                <a:effectLst/>
                <a:latin typeface="Copperplate Gothic Bold" panose="020E0705020206020404" pitchFamily="34" charset="77"/>
                <a:ea typeface="Times New Roman" panose="02020603050405020304" pitchFamily="18" charset="0"/>
              </a:rPr>
              <a:t>kouwone</a:t>
            </a:r>
            <a:r>
              <a:rPr lang="en-US" sz="4400" dirty="0">
                <a:solidFill>
                  <a:srgbClr val="333333"/>
                </a:solidFill>
                <a:effectLst/>
                <a:latin typeface="Copperplate Gothic Bold" panose="020E0705020206020404" pitchFamily="34" charset="77"/>
                <a:ea typeface="Times New Roman" panose="02020603050405020304" pitchFamily="18" charset="0"/>
              </a:rPr>
              <a:t> li </a:t>
            </a:r>
            <a:r>
              <a:rPr lang="en-US" sz="4400" dirty="0" err="1">
                <a:solidFill>
                  <a:srgbClr val="333333"/>
                </a:solidFill>
                <a:effectLst/>
                <a:latin typeface="Copperplate Gothic Bold" panose="020E0705020206020404" pitchFamily="34" charset="77"/>
                <a:ea typeface="Times New Roman" panose="02020603050405020304" pitchFamily="18" charset="0"/>
              </a:rPr>
              <a:t>Senyè</a:t>
            </a:r>
            <a:r>
              <a:rPr lang="en-US" sz="4400" dirty="0">
                <a:solidFill>
                  <a:srgbClr val="333333"/>
                </a:solidFill>
                <a:effectLst/>
                <a:latin typeface="Copperplate Gothic Bold" panose="020E0705020206020404" pitchFamily="34" charset="77"/>
                <a:ea typeface="Times New Roman" panose="02020603050405020304" pitchFamily="18" charset="0"/>
              </a:rPr>
              <a:t>.</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Ba li </a:t>
            </a:r>
            <a:r>
              <a:rPr lang="en-US" sz="4400" dirty="0" err="1">
                <a:solidFill>
                  <a:srgbClr val="333333"/>
                </a:solidFill>
                <a:effectLst/>
                <a:latin typeface="Copperplate Gothic Bold" panose="020E0705020206020404" pitchFamily="34" charset="77"/>
                <a:ea typeface="Times New Roman" panose="02020603050405020304" pitchFamily="18" charset="0"/>
              </a:rPr>
              <a:t>lonè</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kòm</a:t>
            </a:r>
            <a:r>
              <a:rPr lang="en-US" sz="4400" dirty="0">
                <a:solidFill>
                  <a:srgbClr val="333333"/>
                </a:solidFill>
                <a:effectLst/>
                <a:latin typeface="Copperplate Gothic Bold" panose="020E0705020206020404" pitchFamily="34" charset="77"/>
                <a:ea typeface="Times New Roman" panose="02020603050405020304" pitchFamily="18" charset="0"/>
              </a:rPr>
              <a:t> pi </a:t>
            </a:r>
            <a:r>
              <a:rPr lang="en-US" sz="4400" dirty="0" err="1">
                <a:solidFill>
                  <a:srgbClr val="333333"/>
                </a:solidFill>
                <a:effectLst/>
                <a:latin typeface="Copperplate Gothic Bold" panose="020E0705020206020404" pitchFamily="34" charset="77"/>
                <a:ea typeface="Times New Roman" panose="02020603050405020304" pitchFamily="18" charset="0"/>
              </a:rPr>
              <a:t>gan</a:t>
            </a:r>
            <a:r>
              <a:rPr lang="en-US" sz="4400" dirty="0">
                <a:solidFill>
                  <a:srgbClr val="333333"/>
                </a:solidFill>
                <a:effectLst/>
                <a:latin typeface="Copperplate Gothic Bold" panose="020E0705020206020404" pitchFamily="34" charset="77"/>
                <a:ea typeface="Times New Roman" panose="02020603050405020304" pitchFamily="18" charset="0"/>
              </a:rPr>
              <a:t> </a:t>
            </a:r>
            <a:r>
              <a:rPr lang="en-US" sz="4400" dirty="0" err="1">
                <a:solidFill>
                  <a:srgbClr val="333333"/>
                </a:solidFill>
                <a:effectLst/>
                <a:latin typeface="Copperplate Gothic Bold" panose="020E0705020206020404" pitchFamily="34" charset="77"/>
                <a:ea typeface="Times New Roman" panose="02020603050405020304" pitchFamily="18" charset="0"/>
              </a:rPr>
              <a:t>Chèf</a:t>
            </a:r>
            <a:br>
              <a:rPr lang="en-US" sz="4400" dirty="0">
                <a:solidFill>
                  <a:srgbClr val="333333"/>
                </a:solidFill>
                <a:effectLst/>
                <a:latin typeface="Copperplate Gothic Bold" panose="020E0705020206020404" pitchFamily="34" charset="77"/>
                <a:ea typeface="Times New Roman" panose="02020603050405020304" pitchFamily="18" charset="0"/>
              </a:rPr>
            </a:br>
            <a:r>
              <a:rPr lang="en-US" sz="4400" dirty="0">
                <a:solidFill>
                  <a:srgbClr val="333333"/>
                </a:solidFill>
                <a:effectLst/>
                <a:latin typeface="Copperplate Gothic Bold" panose="020E0705020206020404" pitchFamily="34" charset="77"/>
                <a:ea typeface="Times New Roman" panose="02020603050405020304" pitchFamily="18" charset="0"/>
              </a:rPr>
              <a:t>E </a:t>
            </a:r>
            <a:r>
              <a:rPr lang="en-US" sz="4400" dirty="0" err="1">
                <a:solidFill>
                  <a:srgbClr val="333333"/>
                </a:solidFill>
                <a:effectLst/>
                <a:latin typeface="Copperplate Gothic Bold" panose="020E0705020206020404" pitchFamily="34" charset="77"/>
                <a:ea typeface="Times New Roman" panose="02020603050405020304" pitchFamily="18" charset="0"/>
              </a:rPr>
              <a:t>kouwone</a:t>
            </a:r>
            <a:r>
              <a:rPr lang="en-US" sz="4400" dirty="0">
                <a:solidFill>
                  <a:srgbClr val="333333"/>
                </a:solidFill>
                <a:effectLst/>
                <a:latin typeface="Copperplate Gothic Bold" panose="020E0705020206020404" pitchFamily="34" charset="77"/>
                <a:ea typeface="Times New Roman" panose="02020603050405020304" pitchFamily="18" charset="0"/>
              </a:rPr>
              <a:t> li </a:t>
            </a:r>
            <a:r>
              <a:rPr lang="en-US" sz="4400" dirty="0" err="1">
                <a:solidFill>
                  <a:srgbClr val="333333"/>
                </a:solidFill>
                <a:effectLst/>
                <a:latin typeface="Copperplate Gothic Bold" panose="020E0705020206020404" pitchFamily="34" charset="77"/>
                <a:ea typeface="Times New Roman" panose="02020603050405020304" pitchFamily="18" charset="0"/>
              </a:rPr>
              <a:t>Senyè</a:t>
            </a:r>
            <a:r>
              <a:rPr lang="en-US" sz="4400" dirty="0">
                <a:solidFill>
                  <a:srgbClr val="333333"/>
                </a:solidFill>
                <a:effectLst/>
                <a:latin typeface="Copperplate Gothic Bold" panose="020E0705020206020404" pitchFamily="34" charset="77"/>
                <a:ea typeface="Times New Roman" panose="02020603050405020304" pitchFamily="18" charset="0"/>
              </a:rPr>
              <a:t>.</a:t>
            </a:r>
            <a:endParaRPr lang="en-US" sz="4400" dirty="0">
              <a:effectLst/>
              <a:latin typeface="Copperplate Gothic Bold" panose="020E0705020206020404" pitchFamily="34" charset="77"/>
              <a:ea typeface="Times New Roman" panose="02020603050405020304" pitchFamily="18" charset="0"/>
            </a:endParaRPr>
          </a:p>
        </p:txBody>
      </p:sp>
    </p:spTree>
    <p:extLst>
      <p:ext uri="{BB962C8B-B14F-4D97-AF65-F5344CB8AC3E}">
        <p14:creationId xmlns:p14="http://schemas.microsoft.com/office/powerpoint/2010/main" val="1022771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marR="0" indent="0" algn="ctr">
              <a:spcBef>
                <a:spcPts val="0"/>
              </a:spcBef>
              <a:spcAft>
                <a:spcPts val="0"/>
              </a:spcAft>
              <a:buNone/>
            </a:pPr>
            <a:r>
              <a:rPr lang="en-US" sz="4000" b="1" dirty="0">
                <a:solidFill>
                  <a:srgbClr val="0000CC"/>
                </a:solidFill>
                <a:effectLst/>
                <a:latin typeface="Copperplate Gothic Bold" panose="020E0705020206020404" pitchFamily="34" charset="77"/>
                <a:ea typeface="Times New Roman" panose="02020603050405020304" pitchFamily="18" charset="0"/>
              </a:rPr>
              <a:t>4</a:t>
            </a:r>
            <a:br>
              <a:rPr lang="en-US" sz="4000" dirty="0">
                <a:solidFill>
                  <a:srgbClr val="333333"/>
                </a:solidFill>
                <a:effectLst/>
                <a:latin typeface="Copperplate Gothic Bold" panose="020E0705020206020404" pitchFamily="34" charset="77"/>
                <a:ea typeface="Times New Roman" panose="02020603050405020304" pitchFamily="18" charset="0"/>
              </a:rPr>
            </a:br>
            <a:r>
              <a:rPr lang="en-US" sz="4000" dirty="0">
                <a:solidFill>
                  <a:srgbClr val="333333"/>
                </a:solidFill>
                <a:effectLst/>
                <a:latin typeface="Copperplate Gothic Bold" panose="020E0705020206020404" pitchFamily="34" charset="77"/>
                <a:ea typeface="Times New Roman" panose="02020603050405020304" pitchFamily="18" charset="0"/>
              </a:rPr>
              <a:t>An </a:t>
            </a:r>
            <a:r>
              <a:rPr lang="en-US" sz="4000" dirty="0" err="1">
                <a:solidFill>
                  <a:srgbClr val="333333"/>
                </a:solidFill>
                <a:effectLst/>
                <a:latin typeface="Copperplate Gothic Bold" panose="020E0705020206020404" pitchFamily="34" charset="77"/>
                <a:ea typeface="Times New Roman" panose="02020603050405020304" pitchFamily="18" charset="0"/>
              </a:rPr>
              <a:t>nou</a:t>
            </a:r>
            <a:r>
              <a:rPr lang="en-US" sz="4000" dirty="0">
                <a:solidFill>
                  <a:srgbClr val="333333"/>
                </a:solidFill>
                <a:effectLst/>
                <a:latin typeface="Copperplate Gothic Bold" panose="020E0705020206020404" pitchFamily="34" charset="77"/>
                <a:ea typeface="Times New Roman" panose="02020603050405020304" pitchFamily="18" charset="0"/>
              </a:rPr>
              <a:t> </a:t>
            </a:r>
            <a:r>
              <a:rPr lang="en-US" sz="4000" dirty="0" err="1">
                <a:solidFill>
                  <a:srgbClr val="333333"/>
                </a:solidFill>
                <a:effectLst/>
                <a:latin typeface="Copperplate Gothic Bold" panose="020E0705020206020404" pitchFamily="34" charset="77"/>
                <a:ea typeface="Times New Roman" panose="02020603050405020304" pitchFamily="18" charset="0"/>
              </a:rPr>
              <a:t>ini</a:t>
            </a:r>
            <a:r>
              <a:rPr lang="en-US" sz="4000" dirty="0">
                <a:solidFill>
                  <a:srgbClr val="333333"/>
                </a:solidFill>
                <a:effectLst/>
                <a:latin typeface="Copperplate Gothic Bold" panose="020E0705020206020404" pitchFamily="34" charset="77"/>
                <a:ea typeface="Times New Roman" panose="02020603050405020304" pitchFamily="18" charset="0"/>
              </a:rPr>
              <a:t> </a:t>
            </a:r>
            <a:r>
              <a:rPr lang="en-US" sz="4000" dirty="0" err="1">
                <a:solidFill>
                  <a:srgbClr val="333333"/>
                </a:solidFill>
                <a:effectLst/>
                <a:latin typeface="Copperplate Gothic Bold" panose="020E0705020206020404" pitchFamily="34" charset="77"/>
                <a:ea typeface="Times New Roman" panose="02020603050405020304" pitchFamily="18" charset="0"/>
              </a:rPr>
              <a:t>nou</a:t>
            </a:r>
            <a:r>
              <a:rPr lang="en-US" sz="4000" dirty="0">
                <a:solidFill>
                  <a:srgbClr val="333333"/>
                </a:solidFill>
                <a:effectLst/>
                <a:latin typeface="Copperplate Gothic Bold" panose="020E0705020206020404" pitchFamily="34" charset="77"/>
                <a:ea typeface="Times New Roman" panose="02020603050405020304" pitchFamily="18" charset="0"/>
              </a:rPr>
              <a:t> </a:t>
            </a:r>
            <a:r>
              <a:rPr lang="en-US" sz="4000" dirty="0" err="1">
                <a:solidFill>
                  <a:srgbClr val="333333"/>
                </a:solidFill>
                <a:effectLst/>
                <a:latin typeface="Copperplate Gothic Bold" panose="020E0705020206020404" pitchFamily="34" charset="77"/>
                <a:ea typeface="Times New Roman" panose="02020603050405020304" pitchFamily="18" charset="0"/>
              </a:rPr>
              <a:t>ak</a:t>
            </a:r>
            <a:r>
              <a:rPr lang="en-US" sz="4000" dirty="0">
                <a:solidFill>
                  <a:srgbClr val="333333"/>
                </a:solidFill>
                <a:effectLst/>
                <a:latin typeface="Copperplate Gothic Bold" panose="020E0705020206020404" pitchFamily="34" charset="77"/>
                <a:ea typeface="Times New Roman" panose="02020603050405020304" pitchFamily="18" charset="0"/>
              </a:rPr>
              <a:t> </a:t>
            </a:r>
            <a:r>
              <a:rPr lang="en-US" sz="4000" dirty="0" err="1">
                <a:solidFill>
                  <a:srgbClr val="333333"/>
                </a:solidFill>
                <a:effectLst/>
                <a:latin typeface="Copperplate Gothic Bold" panose="020E0705020206020404" pitchFamily="34" charset="77"/>
                <a:ea typeface="Times New Roman" panose="02020603050405020304" pitchFamily="18" charset="0"/>
              </a:rPr>
              <a:t>zanj</a:t>
            </a:r>
            <a:r>
              <a:rPr lang="en-US" sz="4000" dirty="0">
                <a:solidFill>
                  <a:srgbClr val="333333"/>
                </a:solidFill>
                <a:effectLst/>
                <a:latin typeface="Copperplate Gothic Bold" panose="020E0705020206020404" pitchFamily="34" charset="77"/>
                <a:ea typeface="Times New Roman" panose="02020603050405020304" pitchFamily="18" charset="0"/>
              </a:rPr>
              <a:t> </a:t>
            </a:r>
            <a:r>
              <a:rPr lang="en-US" sz="4000" dirty="0" err="1">
                <a:solidFill>
                  <a:srgbClr val="333333"/>
                </a:solidFill>
                <a:effectLst/>
                <a:latin typeface="Copperplate Gothic Bold" panose="020E0705020206020404" pitchFamily="34" charset="77"/>
                <a:ea typeface="Times New Roman" panose="02020603050405020304" pitchFamily="18" charset="0"/>
              </a:rPr>
              <a:t>yo</a:t>
            </a:r>
            <a:br>
              <a:rPr lang="en-US" sz="4000" dirty="0">
                <a:solidFill>
                  <a:srgbClr val="333333"/>
                </a:solidFill>
                <a:effectLst/>
                <a:latin typeface="Copperplate Gothic Bold" panose="020E0705020206020404" pitchFamily="34" charset="77"/>
                <a:ea typeface="Times New Roman" panose="02020603050405020304" pitchFamily="18" charset="0"/>
              </a:rPr>
            </a:br>
            <a:r>
              <a:rPr lang="en-US" sz="4000" dirty="0">
                <a:solidFill>
                  <a:srgbClr val="333333"/>
                </a:solidFill>
                <a:effectLst/>
                <a:latin typeface="Copperplate Gothic Bold" panose="020E0705020206020404" pitchFamily="34" charset="77"/>
                <a:ea typeface="Times New Roman" panose="02020603050405020304" pitchFamily="18" charset="0"/>
              </a:rPr>
              <a:t>K ap adore nan </a:t>
            </a:r>
            <a:r>
              <a:rPr lang="en-US" sz="4000" dirty="0" err="1">
                <a:solidFill>
                  <a:srgbClr val="333333"/>
                </a:solidFill>
                <a:effectLst/>
                <a:latin typeface="Copperplate Gothic Bold" panose="020E0705020206020404" pitchFamily="34" charset="77"/>
                <a:ea typeface="Times New Roman" panose="02020603050405020304" pitchFamily="18" charset="0"/>
              </a:rPr>
              <a:t>syèl</a:t>
            </a:r>
            <a:r>
              <a:rPr lang="en-US" sz="4000" dirty="0">
                <a:solidFill>
                  <a:srgbClr val="333333"/>
                </a:solidFill>
                <a:effectLst/>
                <a:latin typeface="Copperplate Gothic Bold" panose="020E0705020206020404" pitchFamily="34" charset="77"/>
                <a:ea typeface="Times New Roman" panose="02020603050405020304" pitchFamily="18" charset="0"/>
              </a:rPr>
              <a:t>,</a:t>
            </a:r>
            <a:br>
              <a:rPr lang="en-US" sz="4000" dirty="0">
                <a:solidFill>
                  <a:srgbClr val="333333"/>
                </a:solidFill>
                <a:effectLst/>
                <a:latin typeface="Copperplate Gothic Bold" panose="020E0705020206020404" pitchFamily="34" charset="77"/>
                <a:ea typeface="Times New Roman" panose="02020603050405020304" pitchFamily="18" charset="0"/>
              </a:rPr>
            </a:br>
            <a:r>
              <a:rPr lang="en-US" sz="4000" dirty="0">
                <a:solidFill>
                  <a:srgbClr val="333333"/>
                </a:solidFill>
                <a:effectLst/>
                <a:latin typeface="Copperplate Gothic Bold" panose="020E0705020206020404" pitchFamily="34" charset="77"/>
                <a:ea typeface="Times New Roman" panose="02020603050405020304" pitchFamily="18" charset="0"/>
              </a:rPr>
              <a:t>N a </a:t>
            </a:r>
            <a:r>
              <a:rPr lang="en-US" sz="4000" dirty="0" err="1">
                <a:solidFill>
                  <a:srgbClr val="333333"/>
                </a:solidFill>
                <a:effectLst/>
                <a:latin typeface="Copperplate Gothic Bold" panose="020E0705020206020404" pitchFamily="34" charset="77"/>
                <a:ea typeface="Times New Roman" panose="02020603050405020304" pitchFamily="18" charset="0"/>
              </a:rPr>
              <a:t>chante</a:t>
            </a:r>
            <a:r>
              <a:rPr lang="en-US" sz="4000" dirty="0">
                <a:solidFill>
                  <a:srgbClr val="333333"/>
                </a:solidFill>
                <a:effectLst/>
                <a:latin typeface="Copperplate Gothic Bold" panose="020E0705020206020404" pitchFamily="34" charset="77"/>
                <a:ea typeface="Times New Roman" panose="02020603050405020304" pitchFamily="18" charset="0"/>
              </a:rPr>
              <a:t> yon </a:t>
            </a:r>
            <a:r>
              <a:rPr lang="en-US" sz="4000" dirty="0" err="1">
                <a:solidFill>
                  <a:srgbClr val="333333"/>
                </a:solidFill>
                <a:effectLst/>
                <a:latin typeface="Copperplate Gothic Bold" panose="020E0705020206020404" pitchFamily="34" charset="77"/>
                <a:ea typeface="Times New Roman" panose="02020603050405020304" pitchFamily="18" charset="0"/>
              </a:rPr>
              <a:t>kantik</a:t>
            </a:r>
            <a:r>
              <a:rPr lang="en-US" sz="4000" dirty="0">
                <a:solidFill>
                  <a:srgbClr val="333333"/>
                </a:solidFill>
                <a:effectLst/>
                <a:latin typeface="Copperplate Gothic Bold" panose="020E0705020206020404" pitchFamily="34" charset="77"/>
                <a:ea typeface="Times New Roman" panose="02020603050405020304" pitchFamily="18" charset="0"/>
              </a:rPr>
              <a:t> </a:t>
            </a:r>
            <a:r>
              <a:rPr lang="en-US" sz="4000" dirty="0" err="1">
                <a:solidFill>
                  <a:srgbClr val="333333"/>
                </a:solidFill>
                <a:effectLst/>
                <a:latin typeface="Copperplate Gothic Bold" panose="020E0705020206020404" pitchFamily="34" charset="77"/>
                <a:ea typeface="Times New Roman" panose="02020603050405020304" pitchFamily="18" charset="0"/>
              </a:rPr>
              <a:t>nouvo</a:t>
            </a:r>
            <a:br>
              <a:rPr lang="en-US" sz="4000" dirty="0">
                <a:solidFill>
                  <a:srgbClr val="333333"/>
                </a:solidFill>
                <a:effectLst/>
                <a:latin typeface="Copperplate Gothic Bold" panose="020E0705020206020404" pitchFamily="34" charset="77"/>
                <a:ea typeface="Times New Roman" panose="02020603050405020304" pitchFamily="18" charset="0"/>
              </a:rPr>
            </a:br>
            <a:r>
              <a:rPr lang="en-US" sz="4000" dirty="0">
                <a:solidFill>
                  <a:srgbClr val="333333"/>
                </a:solidFill>
                <a:effectLst/>
                <a:latin typeface="Copperplate Gothic Bold" panose="020E0705020206020404" pitchFamily="34" charset="77"/>
                <a:ea typeface="Times New Roman" panose="02020603050405020304" pitchFamily="18" charset="0"/>
              </a:rPr>
              <a:t>E </a:t>
            </a:r>
            <a:r>
              <a:rPr lang="en-US" sz="4000" dirty="0" err="1">
                <a:solidFill>
                  <a:srgbClr val="333333"/>
                </a:solidFill>
                <a:effectLst/>
                <a:latin typeface="Copperplate Gothic Bold" panose="020E0705020206020404" pitchFamily="34" charset="77"/>
                <a:ea typeface="Times New Roman" panose="02020603050405020304" pitchFamily="18" charset="0"/>
              </a:rPr>
              <a:t>kouwone</a:t>
            </a:r>
            <a:r>
              <a:rPr lang="en-US" sz="4000" dirty="0">
                <a:solidFill>
                  <a:srgbClr val="333333"/>
                </a:solidFill>
                <a:effectLst/>
                <a:latin typeface="Copperplate Gothic Bold" panose="020E0705020206020404" pitchFamily="34" charset="77"/>
                <a:ea typeface="Times New Roman" panose="02020603050405020304" pitchFamily="18" charset="0"/>
              </a:rPr>
              <a:t> li </a:t>
            </a:r>
            <a:r>
              <a:rPr lang="en-US" sz="4000" dirty="0" err="1">
                <a:solidFill>
                  <a:srgbClr val="333333"/>
                </a:solidFill>
                <a:effectLst/>
                <a:latin typeface="Copperplate Gothic Bold" panose="020E0705020206020404" pitchFamily="34" charset="77"/>
                <a:ea typeface="Times New Roman" panose="02020603050405020304" pitchFamily="18" charset="0"/>
              </a:rPr>
              <a:t>Senyè</a:t>
            </a:r>
            <a:r>
              <a:rPr lang="en-US" sz="4000" dirty="0">
                <a:solidFill>
                  <a:srgbClr val="333333"/>
                </a:solidFill>
                <a:effectLst/>
                <a:latin typeface="Copperplate Gothic Bold" panose="020E0705020206020404" pitchFamily="34" charset="77"/>
                <a:ea typeface="Times New Roman" panose="02020603050405020304" pitchFamily="18" charset="0"/>
              </a:rPr>
              <a:t>.</a:t>
            </a:r>
            <a:br>
              <a:rPr lang="en-US" sz="4000" dirty="0">
                <a:solidFill>
                  <a:srgbClr val="333333"/>
                </a:solidFill>
                <a:effectLst/>
                <a:latin typeface="Copperplate Gothic Bold" panose="020E0705020206020404" pitchFamily="34" charset="77"/>
                <a:ea typeface="Times New Roman" panose="02020603050405020304" pitchFamily="18" charset="0"/>
              </a:rPr>
            </a:br>
            <a:r>
              <a:rPr lang="en-US" sz="4000" dirty="0">
                <a:solidFill>
                  <a:srgbClr val="333333"/>
                </a:solidFill>
                <a:effectLst/>
                <a:latin typeface="Copperplate Gothic Bold" panose="020E0705020206020404" pitchFamily="34" charset="77"/>
                <a:ea typeface="Times New Roman" panose="02020603050405020304" pitchFamily="18" charset="0"/>
              </a:rPr>
              <a:t>N a </a:t>
            </a:r>
            <a:r>
              <a:rPr lang="en-US" sz="4000" dirty="0" err="1">
                <a:solidFill>
                  <a:srgbClr val="333333"/>
                </a:solidFill>
                <a:effectLst/>
                <a:latin typeface="Copperplate Gothic Bold" panose="020E0705020206020404" pitchFamily="34" charset="77"/>
                <a:ea typeface="Times New Roman" panose="02020603050405020304" pitchFamily="18" charset="0"/>
              </a:rPr>
              <a:t>chante</a:t>
            </a:r>
            <a:r>
              <a:rPr lang="en-US" sz="4000" dirty="0">
                <a:solidFill>
                  <a:srgbClr val="333333"/>
                </a:solidFill>
                <a:effectLst/>
                <a:latin typeface="Copperplate Gothic Bold" panose="020E0705020206020404" pitchFamily="34" charset="77"/>
                <a:ea typeface="Times New Roman" panose="02020603050405020304" pitchFamily="18" charset="0"/>
              </a:rPr>
              <a:t> yon </a:t>
            </a:r>
            <a:r>
              <a:rPr lang="en-US" sz="4000" dirty="0" err="1">
                <a:solidFill>
                  <a:srgbClr val="333333"/>
                </a:solidFill>
                <a:effectLst/>
                <a:latin typeface="Copperplate Gothic Bold" panose="020E0705020206020404" pitchFamily="34" charset="77"/>
                <a:ea typeface="Times New Roman" panose="02020603050405020304" pitchFamily="18" charset="0"/>
              </a:rPr>
              <a:t>kantik</a:t>
            </a:r>
            <a:r>
              <a:rPr lang="en-US" sz="4000" dirty="0">
                <a:solidFill>
                  <a:srgbClr val="333333"/>
                </a:solidFill>
                <a:effectLst/>
                <a:latin typeface="Copperplate Gothic Bold" panose="020E0705020206020404" pitchFamily="34" charset="77"/>
                <a:ea typeface="Times New Roman" panose="02020603050405020304" pitchFamily="18" charset="0"/>
              </a:rPr>
              <a:t> </a:t>
            </a:r>
            <a:r>
              <a:rPr lang="en-US" sz="4000" dirty="0" err="1">
                <a:solidFill>
                  <a:srgbClr val="333333"/>
                </a:solidFill>
                <a:effectLst/>
                <a:latin typeface="Copperplate Gothic Bold" panose="020E0705020206020404" pitchFamily="34" charset="77"/>
                <a:ea typeface="Times New Roman" panose="02020603050405020304" pitchFamily="18" charset="0"/>
              </a:rPr>
              <a:t>nouvo</a:t>
            </a:r>
            <a:br>
              <a:rPr lang="en-US" sz="4000" dirty="0">
                <a:solidFill>
                  <a:srgbClr val="333333"/>
                </a:solidFill>
                <a:effectLst/>
                <a:latin typeface="Copperplate Gothic Bold" panose="020E0705020206020404" pitchFamily="34" charset="77"/>
                <a:ea typeface="Times New Roman" panose="02020603050405020304" pitchFamily="18" charset="0"/>
              </a:rPr>
            </a:br>
            <a:r>
              <a:rPr lang="en-US" sz="4000" dirty="0">
                <a:solidFill>
                  <a:srgbClr val="333333"/>
                </a:solidFill>
                <a:effectLst/>
                <a:latin typeface="Copperplate Gothic Bold" panose="020E0705020206020404" pitchFamily="34" charset="77"/>
                <a:ea typeface="Times New Roman" panose="02020603050405020304" pitchFamily="18" charset="0"/>
              </a:rPr>
              <a:t>E </a:t>
            </a:r>
            <a:r>
              <a:rPr lang="en-US" sz="4000" dirty="0" err="1">
                <a:solidFill>
                  <a:srgbClr val="333333"/>
                </a:solidFill>
                <a:effectLst/>
                <a:latin typeface="Copperplate Gothic Bold" panose="020E0705020206020404" pitchFamily="34" charset="77"/>
                <a:ea typeface="Times New Roman" panose="02020603050405020304" pitchFamily="18" charset="0"/>
              </a:rPr>
              <a:t>kouwone</a:t>
            </a:r>
            <a:r>
              <a:rPr lang="en-US" sz="4000" dirty="0">
                <a:solidFill>
                  <a:srgbClr val="333333"/>
                </a:solidFill>
                <a:effectLst/>
                <a:latin typeface="Copperplate Gothic Bold" panose="020E0705020206020404" pitchFamily="34" charset="77"/>
                <a:ea typeface="Times New Roman" panose="02020603050405020304" pitchFamily="18" charset="0"/>
              </a:rPr>
              <a:t> li </a:t>
            </a:r>
            <a:r>
              <a:rPr lang="en-US" sz="4000" dirty="0" err="1">
                <a:solidFill>
                  <a:srgbClr val="333333"/>
                </a:solidFill>
                <a:effectLst/>
                <a:latin typeface="Copperplate Gothic Bold" panose="020E0705020206020404" pitchFamily="34" charset="77"/>
                <a:ea typeface="Times New Roman" panose="02020603050405020304" pitchFamily="18" charset="0"/>
              </a:rPr>
              <a:t>Senyè</a:t>
            </a:r>
            <a:r>
              <a:rPr lang="en-US" sz="4000" dirty="0">
                <a:solidFill>
                  <a:srgbClr val="333333"/>
                </a:solidFill>
                <a:effectLst/>
                <a:latin typeface="Copperplate Gothic Bold" panose="020E0705020206020404" pitchFamily="34" charset="77"/>
                <a:ea typeface="Times New Roman" panose="02020603050405020304" pitchFamily="18" charset="0"/>
              </a:rPr>
              <a:t>.</a:t>
            </a:r>
          </a:p>
          <a:p>
            <a:pPr marL="0" marR="0" indent="0" algn="ctr">
              <a:spcBef>
                <a:spcPts val="0"/>
              </a:spcBef>
              <a:spcAft>
                <a:spcPts val="0"/>
              </a:spcAft>
              <a:buNone/>
            </a:pPr>
            <a:endParaRPr lang="en-US" sz="1800" dirty="0">
              <a:effectLst/>
              <a:latin typeface="Copperplate Gothic Bold" panose="020E0705020206020404" pitchFamily="34" charset="77"/>
              <a:ea typeface="Times New Roman" panose="02020603050405020304" pitchFamily="18" charset="0"/>
            </a:endParaRPr>
          </a:p>
        </p:txBody>
      </p:sp>
    </p:spTree>
    <p:extLst>
      <p:ext uri="{BB962C8B-B14F-4D97-AF65-F5344CB8AC3E}">
        <p14:creationId xmlns:p14="http://schemas.microsoft.com/office/powerpoint/2010/main" val="33294922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a:solidFill>
                  <a:schemeClr val="tx1"/>
                </a:solidFill>
              </a:rPr>
              <a:t>MARC SIMEON</a:t>
            </a:r>
          </a:p>
          <a:p>
            <a:pPr>
              <a:buNone/>
            </a:pPr>
            <a:endParaRPr lang="en-US" sz="4400" b="1" dirty="0">
              <a:solidFill>
                <a:schemeClr val="bg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FF00"/>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a:solidFill>
                  <a:schemeClr val="tx2">
                    <a:lumMod val="75000"/>
                  </a:schemeClr>
                </a:solidFill>
              </a:rPr>
              <a:t>CHRIST THE ROCK CONGREGATION</a:t>
            </a:r>
            <a:br>
              <a:rPr lang="en-US" b="1" dirty="0">
                <a:solidFill>
                  <a:schemeClr val="tx1"/>
                </a:solidFill>
              </a:rPr>
            </a:br>
            <a:r>
              <a:rPr lang="en-US" b="1" dirty="0">
                <a:solidFill>
                  <a:schemeClr val="tx1"/>
                </a:solidFill>
              </a:rPr>
              <a:t>SUNDAY JANUARY 18</a:t>
            </a:r>
            <a:r>
              <a:rPr lang="en-US" b="1" baseline="30000" dirty="0">
                <a:solidFill>
                  <a:schemeClr val="tx1"/>
                </a:solidFill>
              </a:rPr>
              <a:t>TH</a:t>
            </a:r>
            <a:r>
              <a:rPr lang="en-US" b="1" dirty="0">
                <a:solidFill>
                  <a:schemeClr val="tx1"/>
                </a:solidFill>
              </a:rPr>
              <a:t> 2026 </a:t>
            </a:r>
            <a:br>
              <a:rPr lang="en-US" b="1" dirty="0">
                <a:solidFill>
                  <a:schemeClr val="tx1"/>
                </a:solidFill>
              </a:rPr>
            </a:br>
            <a:r>
              <a:rPr lang="en-US" b="1" dirty="0">
                <a:solidFill>
                  <a:srgbClr val="C00000"/>
                </a:solidFill>
                <a:latin typeface="DIN Condensed" pitchFamily="2" charset="0"/>
              </a:rPr>
              <a:t>Sermon by Pastor Marc E Simeon</a:t>
            </a:r>
            <a:endParaRPr lang="en-US" dirty="0">
              <a:solidFill>
                <a:srgbClr val="C00000"/>
              </a:solidFill>
              <a:latin typeface="DIN Condensed" pitchFamily="2" charset="0"/>
            </a:endParaRPr>
          </a:p>
        </p:txBody>
      </p:sp>
      <p:sp>
        <p:nvSpPr>
          <p:cNvPr id="3" name="Subtitle 2"/>
          <p:cNvSpPr>
            <a:spLocks noGrp="1"/>
          </p:cNvSpPr>
          <p:nvPr>
            <p:ph type="subTitle" idx="1"/>
          </p:nvPr>
        </p:nvSpPr>
        <p:spPr>
          <a:xfrm>
            <a:off x="0" y="2743200"/>
            <a:ext cx="9144000" cy="41148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marR="0" algn="ctr">
              <a:spcBef>
                <a:spcPts val="600"/>
              </a:spcBef>
              <a:spcAft>
                <a:spcPts val="0"/>
              </a:spcAft>
            </a:pPr>
            <a:r>
              <a:rPr lang="fr-FR" sz="3600" b="1"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AUJOURD’HUI EST LE JOUR DU SALUT</a:t>
            </a:r>
            <a:endParaRPr lang="en-US" sz="3600" b="1"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endParaRPr lang="fr-FR" sz="3600" b="1" kern="0" dirty="0">
              <a:solidFill>
                <a:srgbClr val="282828"/>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600"/>
              </a:spcBef>
              <a:spcAft>
                <a:spcPts val="0"/>
              </a:spcAft>
            </a:pPr>
            <a:r>
              <a:rPr lang="fr-FR" sz="3600" b="1" kern="0" dirty="0">
                <a:solidFill>
                  <a:srgbClr val="282828"/>
                </a:solidFill>
                <a:effectLst/>
                <a:latin typeface="Arial" panose="020B0604020202020204" pitchFamily="34" charset="0"/>
                <a:ea typeface="Times New Roman" panose="02020603050405020304" pitchFamily="18" charset="0"/>
                <a:cs typeface="Times New Roman" panose="02020603050405020304" pitchFamily="18" charset="0"/>
              </a:rPr>
              <a:t>Actes 17:30</a:t>
            </a:r>
            <a:r>
              <a:rPr lang="fr-FR" sz="3600" kern="0" dirty="0">
                <a:solidFill>
                  <a:srgbClr val="282828"/>
                </a:solidFill>
                <a:effectLst/>
                <a:latin typeface="Arial" panose="020B0604020202020204" pitchFamily="34" charset="0"/>
                <a:ea typeface="Times New Roman" panose="02020603050405020304" pitchFamily="18" charset="0"/>
                <a:cs typeface="Times New Roman" panose="02020603050405020304" pitchFamily="18" charset="0"/>
              </a:rPr>
              <a:t> Dieu, sans tenir compte des temps d’ignorance, annonce maintenant à tous les hommes, en tous lieux, qu’ils aient à se repentir,</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600"/>
              </a:spcBef>
              <a:spcAft>
                <a:spcPts val="0"/>
              </a:spcAft>
            </a:pPr>
            <a:endParaRPr lang="fr-FR" sz="4000" kern="0" dirty="0">
              <a:solidFill>
                <a:srgbClr val="222222"/>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000" b="1" kern="0" dirty="0">
                <a:solidFill>
                  <a:srgbClr val="C00000"/>
                </a:solidFill>
                <a:effectLst/>
                <a:latin typeface="Arial Rounded MT Bold" panose="020F0704030504030204" pitchFamily="34" charset="77"/>
                <a:ea typeface="Times New Roman" panose="02020603050405020304" pitchFamily="18" charset="0"/>
                <a:cs typeface="Times New Roman" panose="02020603050405020304" pitchFamily="18" charset="0"/>
              </a:rPr>
              <a:t>CONTEXTE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000" kern="0" dirty="0">
                <a:solidFill>
                  <a:srgbClr val="1F1F1F"/>
                </a:solidFill>
                <a:effectLst/>
                <a:latin typeface="Arial Rounded MT Bold" panose="020F0704030504030204" pitchFamily="34" charset="77"/>
                <a:ea typeface="Times New Roman" panose="02020603050405020304" pitchFamily="18" charset="0"/>
                <a:cs typeface="Times New Roman" panose="02020603050405020304" pitchFamily="18" charset="0"/>
              </a:rPr>
              <a:t>Deuxième voyage missionnaire de Paul avec un nouveau compagnon du nom de Silas.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000" kern="0" dirty="0">
                <a:solidFill>
                  <a:srgbClr val="C00000"/>
                </a:solidFill>
                <a:effectLst/>
                <a:latin typeface="Arial Rounded MT Bold" panose="020F0704030504030204" pitchFamily="34" charset="77"/>
                <a:ea typeface="Times New Roman" panose="02020603050405020304" pitchFamily="18" charset="0"/>
                <a:cs typeface="Times New Roman" panose="02020603050405020304" pitchFamily="18" charset="0"/>
              </a:rPr>
              <a:t>Ce voyage fut très éprouvant et périlleux.</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000" kern="0" dirty="0">
                <a:solidFill>
                  <a:srgbClr val="1F1F1F"/>
                </a:solidFill>
                <a:effectLst/>
                <a:latin typeface="Arial Rounded MT Bold" panose="020F0704030504030204" pitchFamily="34" charset="77"/>
                <a:ea typeface="Times New Roman" panose="02020603050405020304" pitchFamily="18" charset="0"/>
                <a:cs typeface="Times New Roman" panose="02020603050405020304" pitchFamily="18" charset="0"/>
              </a:rPr>
              <a:t>Paul avait eu l’occasion de répandre l'Évangile dans de nombreux nouveaux territoires, notamment en Europe.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4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Paul et son équipe subirent de grandes persécutions de la part des Juifs lorsqu'ils arrivèrent à Thessalonique.</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400" kern="0" dirty="0">
                <a:solidFill>
                  <a:srgbClr val="C00000"/>
                </a:solidFill>
                <a:effectLst/>
                <a:latin typeface="Arial" panose="020B0604020202020204" pitchFamily="34" charset="0"/>
                <a:ea typeface="Times New Roman" panose="02020603050405020304" pitchFamily="18" charset="0"/>
                <a:cs typeface="Times New Roman" panose="02020603050405020304" pitchFamily="18" charset="0"/>
              </a:rPr>
              <a:t>Dans le chapitre 17 des Actes des Apôtres, le diable utilisa des personnes religieuses pour entraver la propagation de l'Évangile.</a:t>
            </a:r>
            <a:endParaRPr lang="en-US" sz="4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18821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4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Paul fut chassé de Thessalonique et se rendit à Bérée, puis à Athènes.</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400" kern="0" dirty="0">
                <a:solidFill>
                  <a:srgbClr val="C00000"/>
                </a:solidFill>
                <a:effectLst/>
                <a:latin typeface="Arial" panose="020B0604020202020204" pitchFamily="34" charset="0"/>
                <a:ea typeface="Times New Roman" panose="02020603050405020304" pitchFamily="18" charset="0"/>
                <a:cs typeface="Times New Roman" panose="02020603050405020304" pitchFamily="18" charset="0"/>
              </a:rPr>
              <a:t>À Athènes, les habitants étaient plus cultivés et plus ouverts à l'écoute de l'Évangile.</a:t>
            </a:r>
            <a:endParaRPr lang="en-US" sz="4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4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Les Athéniens invitèrent Paul à revenir le lendemain pour leur expliquer plus en détail cette nouvelle doctrine.</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75211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36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ACTES 17: 22-31</a:t>
            </a:r>
            <a:endParaRPr lang="en-US" sz="3600" kern="1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err="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Ac</a:t>
            </a: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17:22 ¶ Paul, debout au milieu de l’Aréopage, dit: </a:t>
            </a:r>
            <a:r>
              <a:rPr lang="fr-FR" sz="3600" b="1" u="sng"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Hommes Athéniens</a:t>
            </a: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je vous trouve à tous égards </a:t>
            </a:r>
            <a:r>
              <a:rPr lang="fr-FR" sz="3600" b="1" u="sng"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extrêmement religieux</a:t>
            </a: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r>
              <a:rPr lang="fr-FR" sz="36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23 Car, en parcourant votre ville et en considérant les objets de votre dévotion, j’ai même découvert un autel avec cette inscription:</a:t>
            </a: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r>
              <a:rPr lang="fr-FR" sz="3600" b="1" u="sng"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 un dieu inconnu</a:t>
            </a: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r>
              <a:rPr lang="fr-FR" sz="36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Ce que vous révérez sans le connaître, c’est ce que je vous annonce.</a:t>
            </a:r>
            <a:endParaRPr lang="en-US" sz="3600" kern="1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94646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4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24 Le Dieu qui a fait le monde et tout ce qui s’y trouve, étant le Seigneur du ciel et de la terre, n’habite point dans des temples faits de main d’homme;</a:t>
            </a:r>
            <a:endParaRPr lang="en-US" sz="42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42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 25 il n’est point servi par des mains humaines, comme s’il avait besoin de quoi que ce soit, lui qui donne à tous la vie, la respiration, et toutes choses.</a:t>
            </a:r>
            <a:endParaRPr lang="en-US" sz="4200" kern="1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32882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44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26 Il a fait que tous les hommes, sortis d’un seul sang, habitassent sur toute la surface de la terre, ayant déterminé la durée des temps et les bornes de leur demeure;</a:t>
            </a:r>
            <a:endParaRPr lang="en-US" sz="4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 27 il a voulu qu’ils cherchassent le Seigneur, et qu’ils s’efforçassent de le trouver en tâtonnant, bien qu’il ne soit pas loin de chacun de nous,</a:t>
            </a:r>
            <a:endParaRPr lang="en-US" sz="4400" kern="1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20365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4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28 car en lui nous avons la vie, le mouvement, et l’être. C’est ce qu’ont dit aussi quelques-uns de vos poètes: De lui nous sommes la race…</a:t>
            </a:r>
            <a:endParaRPr lang="en-US" sz="42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42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 29 Ainsi donc, étant la race de Dieu, nous ne devons pas croire que la divinité soit semblable à de l’or, à de l’argent, ou à de la pierre, sculptés par l’art et l’industrie de l’homme.</a:t>
            </a:r>
            <a:endParaRPr lang="en-US" sz="4200" kern="1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04597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44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30 Dieu, sans tenir compte des temps d’ignorance, annonce maintenant à tous les hommes, en tous lieux, qu’ils aient à se repentir,</a:t>
            </a:r>
            <a:endParaRPr lang="en-US" sz="4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 31 parce qu’il a fixé un jour où il jugera le monde selon la justice, par l’homme qu’il a désigné, ce dont il a donné à tous une preuve certaine en le ressuscitant des morts…</a:t>
            </a:r>
            <a:endParaRPr lang="en-US" sz="4400" kern="1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31620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400" kern="100" dirty="0">
                <a:solidFill>
                  <a:srgbClr val="1F1F1F"/>
                </a:solidFill>
                <a:effectLst/>
                <a:latin typeface="Arial Rounded MT Bold" panose="020F0704030504030204" pitchFamily="34" charset="77"/>
                <a:ea typeface="Calibri" panose="020F0502020204030204" pitchFamily="34" charset="0"/>
                <a:cs typeface="Times New Roman" panose="02020603050405020304" pitchFamily="18" charset="0"/>
              </a:rPr>
              <a:t>Tous les chrétiens rencontrent des difficultés lorsqu'ils tentent d'évangéliser des personnes qui sont différentes d'eux.</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Ces obstacles peuvent être liés à la race ou à la nationalité, aux croyances ou aux convictions, ou encore aux différences culturelles.</a:t>
            </a:r>
            <a:endParaRPr lang="en-US" sz="44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95187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400" kern="100" dirty="0">
                <a:solidFill>
                  <a:srgbClr val="1F1F1F"/>
                </a:solidFill>
                <a:effectLst/>
                <a:latin typeface="Arial Rounded MT Bold" panose="020F0704030504030204" pitchFamily="34" charset="77"/>
                <a:ea typeface="Calibri" panose="020F0502020204030204" pitchFamily="34" charset="0"/>
                <a:cs typeface="Times New Roman" panose="02020603050405020304" pitchFamily="18" charset="0"/>
              </a:rPr>
              <a:t>Puisque Dieu a choisi de sauver le monde par la folie de la prédication de l'Évangile, nous autres chrétiens, devons toujours être prêts à établir des liens avec tous les hommes afin de leur communiquer la bonne nouvelle du salut.</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9546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000" kern="100" dirty="0">
                <a:solidFill>
                  <a:srgbClr val="1F1F1F"/>
                </a:solidFill>
                <a:effectLst/>
                <a:latin typeface="Arial Rounded MT Bold" panose="020F0704030504030204" pitchFamily="34" charset="77"/>
                <a:ea typeface="Calibri" panose="020F0502020204030204" pitchFamily="34" charset="0"/>
                <a:cs typeface="Times New Roman" panose="02020603050405020304" pitchFamily="18" charset="0"/>
              </a:rPr>
              <a:t>Aujourd'hui, nous allons méditer sur l'œuvre d'un évangéliste pionnier nommé Paul et nous inspirer de ses méthodes.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Paul fut l'un des plus grands évangélistes que la terre n’ait jamais connus.</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1F1F1F"/>
                </a:solidFill>
                <a:effectLst/>
                <a:latin typeface="Arial Rounded MT Bold" panose="020F0704030504030204" pitchFamily="34" charset="77"/>
                <a:ea typeface="Calibri" panose="020F0502020204030204" pitchFamily="34" charset="0"/>
                <a:cs typeface="Times New Roman" panose="02020603050405020304" pitchFamily="18" charset="0"/>
              </a:rPr>
              <a:t>Paul révèle ses secrets pour une évangélisation réussie dans 1 Corinthiens 9:19-22.</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47153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600"/>
              </a:spcBef>
              <a:spcAft>
                <a:spcPts val="0"/>
              </a:spcAft>
            </a:pPr>
            <a:r>
              <a:rPr lang="fr-FR" sz="3600" kern="0" dirty="0">
                <a:solidFill>
                  <a:srgbClr val="0000FF"/>
                </a:solidFill>
                <a:effectLst/>
                <a:latin typeface="Arial Rounded MT Bold" panose="020F0704030504030204" pitchFamily="34" charset="77"/>
                <a:ea typeface="Times New Roman" panose="02020603050405020304" pitchFamily="18" charset="0"/>
                <a:cs typeface="Times New Roman" panose="02020603050405020304" pitchFamily="18" charset="0"/>
              </a:rPr>
              <a:t>1Corinthiens 9:19-22</a:t>
            </a:r>
            <a:endParaRPr lang="en-US" sz="36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282828"/>
                </a:solidFill>
                <a:effectLst/>
                <a:latin typeface="Arial Rounded MT Bold" panose="020F0704030504030204" pitchFamily="34" charset="77"/>
                <a:ea typeface="Times New Roman" panose="02020603050405020304" pitchFamily="18" charset="0"/>
                <a:cs typeface="Times New Roman" panose="02020603050405020304" pitchFamily="18" charset="0"/>
              </a:rPr>
              <a:t>19 ¶ Car, bien que je sois libre à l’égard de tous, je me suis rendu le serviteur de tous, afin de gagner le plus grand nombre.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0000FF"/>
                </a:solidFill>
                <a:effectLst/>
                <a:latin typeface="Arial Rounded MT Bold" panose="020F0704030504030204" pitchFamily="34" charset="77"/>
                <a:ea typeface="Times New Roman" panose="02020603050405020304" pitchFamily="18" charset="0"/>
                <a:cs typeface="Times New Roman" panose="02020603050405020304" pitchFamily="18" charset="0"/>
              </a:rPr>
              <a:t> 20 Avec les Juifs, j’ai été comme Juif, afin de gagner les Juifs; avec ceux qui sont sous la loi, comme sous la loi (quoique je ne sois pas moi-même sous la loi), afin de gagner ceux qui sont sous la loi;</a:t>
            </a:r>
            <a:endParaRPr lang="en-US" sz="36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28805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marR="0" algn="just">
              <a:spcBef>
                <a:spcPts val="600"/>
              </a:spcBef>
              <a:spcAft>
                <a:spcPts val="0"/>
              </a:spcAft>
            </a:pPr>
            <a:r>
              <a:rPr lang="fr-FR" sz="4400" kern="0" dirty="0">
                <a:solidFill>
                  <a:srgbClr val="282828"/>
                </a:solidFill>
                <a:effectLst/>
                <a:latin typeface="Arial Rounded MT Bold" panose="020F0704030504030204" pitchFamily="34" charset="77"/>
                <a:ea typeface="Times New Roman" panose="02020603050405020304" pitchFamily="18" charset="0"/>
                <a:cs typeface="Times New Roman" panose="02020603050405020304" pitchFamily="18" charset="0"/>
              </a:rPr>
              <a:t> 21 avec ceux qui sont sans loi, comme sans loi (quoique je ne sois point sans la loi de Dieu, étant sous la loi de Christ), afin de gagner ceux qui sont sans loi.</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kern="0" dirty="0">
                <a:solidFill>
                  <a:srgbClr val="0000FF"/>
                </a:solidFill>
                <a:effectLst/>
                <a:latin typeface="Arial Rounded MT Bold" panose="020F0704030504030204" pitchFamily="34" charset="77"/>
                <a:ea typeface="Times New Roman" panose="02020603050405020304" pitchFamily="18" charset="0"/>
                <a:cs typeface="Times New Roman" panose="02020603050405020304" pitchFamily="18" charset="0"/>
              </a:rPr>
              <a:t> 22 J’ai été faible avec les faibles, afin de gagner les faibles. Je me suis fait tout à tous, afin d’en sauver de toute manière quelques-uns.</a:t>
            </a:r>
            <a:endParaRPr lang="en-US" sz="44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71240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4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Paul n'avait aucune difficulté à adapter le contenu de son message à son auditoire.</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Qu'il s'agisse d'un esclave, Paul savait comment communiquer avec lui.</a:t>
            </a:r>
            <a:endParaRPr lang="en-US"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Qu'il s'agisse d'une femme, Paul savait comment communiquer avec elle.</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7865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2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Qu'il s'agisse d'une personne instruite ou raffinée, Paul savait comment communiquer avec elle.</a:t>
            </a:r>
            <a:endParaRPr lang="en-US" sz="4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2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Qu'il s'agisse d'une personne religieuse ou pieuse, Paul savait comment communiquer avec elle.</a:t>
            </a:r>
            <a:endParaRPr lang="en-US" sz="42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2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Qu'il s'agisse d'une personne barbare ou incivilisée, Paul savait comment communiquer avec elle.</a:t>
            </a:r>
            <a:endParaRPr lang="en-US" sz="4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58275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4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Qu'il s'agisse d'un dignitaire, d'un roi ou d'un dirigeant, Paul savait comment les aborder tous afin de les gagner à Christ.</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L'essence du message de l'Évangile ne doit jamais être altérée, mais la manière de communiquer l'Évangile doit être adaptée au public visé.</a:t>
            </a:r>
            <a:endParaRPr lang="en-US"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51085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marL="0" marR="0" algn="just">
              <a:spcBef>
                <a:spcPts val="0"/>
              </a:spcBef>
              <a:spcAft>
                <a:spcPts val="0"/>
              </a:spcAft>
            </a:pPr>
            <a:r>
              <a:rPr lang="fr-FR" sz="4000" b="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LE DISCOURS DE PAUL AUX ATHÉNIENS</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À Athènes, Paul rencontra un public différent de celui des étapes précédentes.</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Ces Athéniens étaient réputés pour leur soif de connaissance et de spiritualité.</a:t>
            </a:r>
            <a:endParaRPr lang="en-US" sz="4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Ils étaient extrêmement religieux et très respectueux du monde spirituel.</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43651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marL="0" marR="0" algn="just">
              <a:spcBef>
                <a:spcPts val="0"/>
              </a:spcBef>
              <a:spcAft>
                <a:spcPts val="0"/>
              </a:spcAft>
            </a:pPr>
            <a:r>
              <a:rPr lang="fr-FR" sz="44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Ils allaient jusqu'à vénérer toutes les divinités qu'ils connaissaient.</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Paul constata qu'ils avaient même érigé un autel à un dieu inconnu.</a:t>
            </a:r>
            <a:endParaRPr lang="en-US" sz="4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Paul utilisa leur dévotion à leur spiritualité comme le point de départ pour les amener à connaître le Dieu véritable et vivant.</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23281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000" kern="100" dirty="0" err="1">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Ac</a:t>
            </a: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 17:22-23 </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Paul, debout au milieu de l’Aréopage, dit: </a:t>
            </a:r>
            <a:r>
              <a:rPr lang="fr-FR" sz="4000" u="sng" kern="100" dirty="0">
                <a:effectLst/>
                <a:latin typeface="Arial Rounded MT Bold" panose="020F0704030504030204" pitchFamily="34" charset="77"/>
                <a:ea typeface="Calibri" panose="020F0502020204030204" pitchFamily="34" charset="0"/>
                <a:cs typeface="Times New Roman" panose="02020603050405020304" pitchFamily="18" charset="0"/>
              </a:rPr>
              <a:t>Hommes Athéniens</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je vous trouve à tous égards </a:t>
            </a:r>
            <a:r>
              <a:rPr lang="fr-FR" sz="4000" u="sng" kern="100" dirty="0">
                <a:effectLst/>
                <a:latin typeface="Arial Rounded MT Bold" panose="020F0704030504030204" pitchFamily="34" charset="77"/>
                <a:ea typeface="Calibri" panose="020F0502020204030204" pitchFamily="34" charset="0"/>
                <a:cs typeface="Times New Roman" panose="02020603050405020304" pitchFamily="18" charset="0"/>
              </a:rPr>
              <a:t>extrêmement religieux</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 23 Car, en parcourant votre ville et en considérant les objets de votre dévotion, j’ai même découvert un autel avec cette inscription : </a:t>
            </a:r>
            <a:r>
              <a:rPr lang="fr-FR" sz="4000" u="sng"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A un dieu inconnu</a:t>
            </a: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u="sng"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Ce que vous révérez sans le connaître</a:t>
            </a: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 c’est ce que je vous annonce.</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97597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Paul débute son discours avec un compliment.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Le moyen d’approche que nous utilisons pour communiquer l’Évangile est d’une importance capitale.</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Paul pourrait s’en servir de leur dévotion à la vénération des divinités comme toile de fond pour exposer leur idolâtrie.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1574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200" kern="100" dirty="0">
                <a:effectLst/>
                <a:latin typeface="Arial Rounded MT Bold" panose="020F0704030504030204" pitchFamily="34" charset="77"/>
                <a:ea typeface="Calibri" panose="020F0502020204030204" pitchFamily="34" charset="0"/>
                <a:cs typeface="Times New Roman" panose="02020603050405020304" pitchFamily="18" charset="0"/>
              </a:rPr>
              <a:t>Paul fit remarque de leur religiosité dans un sens positif et même louable.</a:t>
            </a:r>
            <a:endParaRPr lang="en-US" sz="42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2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Être religieux est louable en quelque sorte.</a:t>
            </a:r>
            <a:endParaRPr lang="en-US" sz="42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200" kern="100" dirty="0">
                <a:effectLst/>
                <a:latin typeface="Arial Rounded MT Bold" panose="020F0704030504030204" pitchFamily="34" charset="77"/>
                <a:ea typeface="Calibri" panose="020F0502020204030204" pitchFamily="34" charset="0"/>
                <a:cs typeface="Times New Roman" panose="02020603050405020304" pitchFamily="18" charset="0"/>
              </a:rPr>
              <a:t>Savoir qu’il existe un monde spirituel qui gouverne et influence les affaires des hommes distingue les sages des simples.</a:t>
            </a:r>
            <a:endParaRPr lang="en-US" sz="42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12911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400" kern="100" dirty="0">
                <a:effectLst/>
                <a:latin typeface="Arial Rounded MT Bold" panose="020F0704030504030204" pitchFamily="34" charset="77"/>
                <a:ea typeface="Calibri" panose="020F0502020204030204" pitchFamily="34" charset="0"/>
                <a:cs typeface="Times New Roman" panose="02020603050405020304" pitchFamily="18" charset="0"/>
              </a:rPr>
              <a:t>Les Athéniens comprenaient que leur bien-être dépendait de la merci du monde spirituel, donc, ils faisaient tout pour s’adhérer à leur caprice.</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Ne voulant insulter aucune divinité, ils dédiaient un autel à l’honneur d’un dieu inconnu.</a:t>
            </a:r>
            <a:endParaRPr lang="en-US" sz="44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36662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marL="0" algn="just">
              <a:spcBef>
                <a:spcPts val="0"/>
              </a:spcBef>
            </a:pPr>
            <a:r>
              <a:rPr lang="fr-FR" sz="4200" kern="100" dirty="0">
                <a:effectLst/>
                <a:latin typeface="Arial Rounded MT Bold" panose="020F0704030504030204" pitchFamily="34" charset="77"/>
                <a:ea typeface="Calibri" panose="020F0502020204030204" pitchFamily="34" charset="0"/>
                <a:cs typeface="Times New Roman" panose="02020603050405020304" pitchFamily="18" charset="0"/>
              </a:rPr>
              <a:t>Il y a tant de gens qui ont cette même pensée à exhiber du respect à toutes sortes d’entités spirituelles, sans oublier le Dieu suprême.</a:t>
            </a:r>
            <a:endParaRPr lang="en-US" sz="42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2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Le vaudou fonctionne un peu de cette manière. Il étonne beaucoup à trouver une bible chez ceux qui pratiquent certaines sectes pernicieuses.</a:t>
            </a:r>
            <a:endParaRPr lang="en-US" sz="42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42926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Ce dieu inconnu que vous révérez sans le connaître, c’est ce que je vous annonce.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Paul éleva une très bonne base pour captiver son audience avec des notes positives.</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Tout évangéliste consenti doit maitriser ce moyen d’approche de Paul pour mieux véhiculer la Bonne nouvelle du Salut.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08257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36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LES DISTINCTIVES DU DIEU CREATEUR DES AUTRES DIVINITES        </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ACTS 17 : 24 </a:t>
            </a:r>
            <a:r>
              <a:rPr lang="fr-FR" sz="3600" u="sng" kern="100" dirty="0">
                <a:effectLst/>
                <a:latin typeface="Arial Rounded MT Bold" panose="020F0704030504030204" pitchFamily="34" charset="77"/>
                <a:ea typeface="Calibri" panose="020F0502020204030204" pitchFamily="34" charset="0"/>
                <a:cs typeface="Times New Roman" panose="02020603050405020304" pitchFamily="18" charset="0"/>
              </a:rPr>
              <a:t>Le Dieu qui a fait le monde et tout ce qui s’y trouve</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étant le </a:t>
            </a:r>
            <a:r>
              <a:rPr lang="fr-FR" sz="3600" u="sng" kern="100" dirty="0">
                <a:effectLst/>
                <a:latin typeface="Arial Rounded MT Bold" panose="020F0704030504030204" pitchFamily="34" charset="77"/>
                <a:ea typeface="Calibri" panose="020F0502020204030204" pitchFamily="34" charset="0"/>
                <a:cs typeface="Times New Roman" panose="02020603050405020304" pitchFamily="18" charset="0"/>
              </a:rPr>
              <a:t>Seigneur du ciel et de la terre</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u="sng" kern="100" dirty="0">
                <a:effectLst/>
                <a:latin typeface="Arial Rounded MT Bold" panose="020F0704030504030204" pitchFamily="34" charset="77"/>
                <a:ea typeface="Calibri" panose="020F0502020204030204" pitchFamily="34" charset="0"/>
                <a:cs typeface="Times New Roman" panose="02020603050405020304" pitchFamily="18" charset="0"/>
              </a:rPr>
              <a:t>n’habite point dans des temples faits de main d’homme</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36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25 il n’est point servi par des mains humaines, comme s’il avait besoin de quoi que ce soit, lui qui donne à tous la vie, la respiration, et toutes choses.</a:t>
            </a:r>
            <a:endParaRPr lang="en-US" sz="36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11429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3800" kern="100" dirty="0">
                <a:effectLst/>
                <a:latin typeface="Calibri" panose="020F0502020204030204" pitchFamily="34" charset="0"/>
                <a:ea typeface="Calibri" panose="020F0502020204030204" pitchFamily="34" charset="0"/>
                <a:cs typeface="Times New Roman" panose="02020603050405020304" pitchFamily="18" charset="0"/>
              </a:rPr>
              <a:t> 26 Il a fait que tous les hommes, sortis d’un seul sang, habitassent sur toute la surface de la terre, ayant déterminé la durée des temps et les bornes de leur demeure; </a:t>
            </a:r>
            <a:endParaRPr lang="en-US"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38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LES VERSETS 24 A 26 EMETTENT </a:t>
            </a:r>
            <a:r>
              <a:rPr lang="fr-FR" sz="3800" kern="100" dirty="0">
                <a:solidFill>
                  <a:srgbClr val="C00000"/>
                </a:solidFill>
                <a:latin typeface="Calibri" panose="020F0502020204030204" pitchFamily="34" charset="0"/>
                <a:ea typeface="Calibri" panose="020F0502020204030204" pitchFamily="34" charset="0"/>
                <a:cs typeface="Times New Roman" panose="02020603050405020304" pitchFamily="18" charset="0"/>
              </a:rPr>
              <a:t>8</a:t>
            </a:r>
            <a:r>
              <a:rPr lang="fr-FR" sz="38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POINTS DE DISTINCTION ENTRE DIEU ET LES AUTRES</a:t>
            </a:r>
            <a:endParaRPr lang="en-US"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000" kern="100" dirty="0">
                <a:effectLst/>
                <a:latin typeface="Calibri" panose="020F0502020204030204" pitchFamily="34" charset="0"/>
                <a:ea typeface="Calibri" panose="020F0502020204030204" pitchFamily="34" charset="0"/>
                <a:cs typeface="Times New Roman" panose="02020603050405020304" pitchFamily="18" charset="0"/>
              </a:rPr>
              <a:t>1-Il est le Créateur du monde et de tout ce qui s’y trouve.</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2-Il est le Seigneur du ciel et aussi de la terre.</a:t>
            </a:r>
            <a:endParaRPr lang="en-US"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07835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indent="0" algn="just">
              <a:spcBef>
                <a:spcPts val="0"/>
              </a:spcBef>
              <a:spcAft>
                <a:spcPts val="0"/>
              </a:spcAft>
              <a:buNone/>
            </a:pPr>
            <a:r>
              <a:rPr lang="fr-FR" sz="4400" kern="100" dirty="0">
                <a:effectLst/>
                <a:latin typeface="Calibri" panose="020F0502020204030204" pitchFamily="34" charset="0"/>
                <a:ea typeface="Calibri" panose="020F0502020204030204" pitchFamily="34" charset="0"/>
                <a:cs typeface="Times New Roman" panose="02020603050405020304" pitchFamily="18" charset="0"/>
              </a:rPr>
              <a:t>3- Il n’est pas limité à une structure faite par des mains d’homme.</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4- Il ne tire sa dépendance de personne. Il n’a besoin de rien pour le soutenir.</a:t>
            </a:r>
            <a:endParaRPr lang="en-US"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400" kern="100" dirty="0">
                <a:effectLst/>
                <a:latin typeface="Calibri" panose="020F0502020204030204" pitchFamily="34" charset="0"/>
                <a:ea typeface="Calibri" panose="020F0502020204030204" pitchFamily="34" charset="0"/>
                <a:cs typeface="Times New Roman" panose="02020603050405020304" pitchFamily="18" charset="0"/>
              </a:rPr>
              <a:t>5- C’est de ce Dieu que parvienne : la vie, la respiration, le mouvement et l’être.</a:t>
            </a:r>
          </a:p>
        </p:txBody>
      </p:sp>
    </p:spTree>
    <p:extLst>
      <p:ext uri="{BB962C8B-B14F-4D97-AF65-F5344CB8AC3E}">
        <p14:creationId xmlns:p14="http://schemas.microsoft.com/office/powerpoint/2010/main" val="18856228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indent="0" algn="just">
              <a:spcBef>
                <a:spcPts val="0"/>
              </a:spcBef>
              <a:buNone/>
            </a:pPr>
            <a:r>
              <a:rPr lang="fr-FR"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6- Ce Dieu a créé le premier homme, et de cet homme sont issus tous les humains.</a:t>
            </a:r>
            <a:endParaRPr lang="en-US"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400" kern="100" dirty="0">
                <a:effectLst/>
                <a:latin typeface="Calibri" panose="020F0502020204030204" pitchFamily="34" charset="0"/>
                <a:ea typeface="Calibri" panose="020F0502020204030204" pitchFamily="34" charset="0"/>
                <a:cs typeface="Times New Roman" panose="02020603050405020304" pitchFamily="18" charset="0"/>
              </a:rPr>
              <a:t>7- Ce même Dieu détermine la durée de la vie de tous les êtres vivants.</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8- Ce même Dieu détermine le lieu géographique et les bornes à tous les peuples de la terre.</a:t>
            </a:r>
            <a:endParaRPr lang="en-US"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83562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400" kern="100" dirty="0">
                <a:effectLst/>
                <a:latin typeface="Calibri" panose="020F0502020204030204" pitchFamily="34" charset="0"/>
                <a:ea typeface="Calibri" panose="020F0502020204030204" pitchFamily="34" charset="0"/>
                <a:cs typeface="Times New Roman" panose="02020603050405020304" pitchFamily="18" charset="0"/>
              </a:rPr>
              <a:t>Paul n’accomplissait pas simplement la tâche d’étaler la différence entre le Dieu créateur et les autres dieux qu’ils vénéraient,</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D’une pierre deux coups, Paul en profita aussi l’occasion pour promulguer comment leur dévotion aux divinités païennes était dérisoire et même néfaste.</a:t>
            </a:r>
            <a:endParaRPr lang="en-US"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9872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DIEU VEUT QUE LES HOMMES S’EFFORCENT A LE TROUVER</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Actes 17 : 27 </a:t>
            </a:r>
            <a:r>
              <a:rPr lang="fr-FR" sz="4000" u="sng" kern="100" dirty="0">
                <a:effectLst/>
                <a:latin typeface="Arial" panose="020B0604020202020204" pitchFamily="34" charset="0"/>
                <a:ea typeface="Calibri" panose="020F0502020204030204" pitchFamily="34" charset="0"/>
                <a:cs typeface="Arial" panose="020B0604020202020204" pitchFamily="34" charset="0"/>
              </a:rPr>
              <a:t>il a voulu qu’ils cherchassent le Seigneur</a:t>
            </a:r>
            <a:r>
              <a:rPr lang="fr-FR" sz="4000" kern="100" dirty="0">
                <a:effectLst/>
                <a:latin typeface="Arial" panose="020B0604020202020204" pitchFamily="34" charset="0"/>
                <a:ea typeface="Calibri" panose="020F0502020204030204" pitchFamily="34" charset="0"/>
                <a:cs typeface="Arial" panose="020B0604020202020204" pitchFamily="34" charset="0"/>
              </a:rPr>
              <a:t>, et qu’ils </a:t>
            </a:r>
            <a:r>
              <a:rPr lang="fr-FR" sz="4000" u="sng" kern="100" dirty="0">
                <a:effectLst/>
                <a:latin typeface="Arial" panose="020B0604020202020204" pitchFamily="34" charset="0"/>
                <a:ea typeface="Calibri" panose="020F0502020204030204" pitchFamily="34" charset="0"/>
                <a:cs typeface="Arial" panose="020B0604020202020204" pitchFamily="34" charset="0"/>
              </a:rPr>
              <a:t>s’efforçassent de le trouver en tâtonnant</a:t>
            </a:r>
            <a:r>
              <a:rPr lang="fr-FR" sz="4000" kern="100" dirty="0">
                <a:effectLst/>
                <a:latin typeface="Arial" panose="020B0604020202020204" pitchFamily="34" charset="0"/>
                <a:ea typeface="Calibri" panose="020F0502020204030204" pitchFamily="34" charset="0"/>
                <a:cs typeface="Arial" panose="020B0604020202020204" pitchFamily="34" charset="0"/>
              </a:rPr>
              <a:t>, bien qu’il ne soit pas loin de chacun de nous,</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 28 </a:t>
            </a:r>
            <a:r>
              <a:rPr lang="fr-FR" sz="4000" u="sng"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car en lui nous avons la vie, le mouvement, et l’être</a:t>
            </a: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 C’est ce qu’ont dit aussi quelques-uns de vos poètes: De lui nous sommes la race…</a:t>
            </a:r>
            <a:endParaRPr lang="en-US"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892059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0"/>
              </a:spcBef>
              <a:spcAft>
                <a:spcPts val="0"/>
              </a:spcAft>
            </a:pPr>
            <a:r>
              <a:rPr lang="fr-FR" sz="4400" kern="100" dirty="0">
                <a:effectLst/>
                <a:latin typeface="Arial" panose="020B0604020202020204" pitchFamily="34" charset="0"/>
                <a:ea typeface="Calibri" panose="020F0502020204030204" pitchFamily="34" charset="0"/>
                <a:cs typeface="Arial" panose="020B0604020202020204" pitchFamily="34" charset="0"/>
              </a:rPr>
              <a:t>Tous ceux qui veulent trouver Dieu en dehors de la Bible ne font que tâtonner futilement.</a:t>
            </a:r>
            <a:endParaRPr lang="en-US" sz="44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4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Bien de gens qui sont maintenant très investis dans des sectes secrètes le sont en essayant à trouver Dieu en dehors de la seule révélation qui est la Bible, la parole inspirée de Dieu.</a:t>
            </a:r>
            <a:endParaRPr lang="en-US" sz="44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422334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0"/>
              </a:spcBef>
              <a:spcAft>
                <a:spcPts val="0"/>
              </a:spcAft>
            </a:pPr>
            <a:r>
              <a:rPr lang="fr-FR" sz="4400" kern="100" dirty="0">
                <a:effectLst/>
                <a:latin typeface="Arial" panose="020B0604020202020204" pitchFamily="34" charset="0"/>
                <a:ea typeface="Calibri" panose="020F0502020204030204" pitchFamily="34" charset="0"/>
                <a:cs typeface="Arial" panose="020B0604020202020204" pitchFamily="34" charset="0"/>
              </a:rPr>
              <a:t>Dieu n’est pas loin de chacun de nous ; mais, Le trouver est très difficile si nous nous abritons sur une mauvaise voie.</a:t>
            </a:r>
            <a:endParaRPr lang="en-US" sz="44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4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Le diable ensorcelle les gens afin qu’ils ne parviennent pas à la connaissance du vrai Dieu.</a:t>
            </a:r>
            <a:endParaRPr lang="en-US" sz="44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400" b="1" i="1" kern="100" dirty="0">
                <a:effectLst/>
                <a:latin typeface="Arial" panose="020B0604020202020204" pitchFamily="34" charset="0"/>
                <a:ea typeface="Calibri" panose="020F0502020204030204" pitchFamily="34" charset="0"/>
                <a:cs typeface="Arial" panose="020B0604020202020204" pitchFamily="34" charset="0"/>
              </a:rPr>
              <a:t>Nous sommes de la race de Dieu</a:t>
            </a:r>
            <a:endParaRPr lang="en-US" sz="4400" b="1"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227782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0"/>
              </a:spcBef>
              <a:spcAft>
                <a:spcPts val="0"/>
              </a:spcAft>
            </a:pPr>
            <a:r>
              <a:rPr lang="fr-FR" sz="3600" kern="100" dirty="0">
                <a:effectLst/>
                <a:latin typeface="Arial" panose="020B0604020202020204" pitchFamily="34" charset="0"/>
                <a:ea typeface="Calibri" panose="020F0502020204030204" pitchFamily="34" charset="0"/>
                <a:cs typeface="Arial" panose="020B0604020202020204" pitchFamily="34" charset="0"/>
              </a:rPr>
              <a:t>29 Ainsi donc, </a:t>
            </a:r>
            <a:r>
              <a:rPr lang="fr-FR" sz="3600" u="sng" kern="100" dirty="0">
                <a:effectLst/>
                <a:latin typeface="Arial" panose="020B0604020202020204" pitchFamily="34" charset="0"/>
                <a:ea typeface="Calibri" panose="020F0502020204030204" pitchFamily="34" charset="0"/>
                <a:cs typeface="Arial" panose="020B0604020202020204" pitchFamily="34" charset="0"/>
              </a:rPr>
              <a:t>étant la race de Dieu</a:t>
            </a:r>
            <a:r>
              <a:rPr lang="fr-FR" sz="3600" kern="100" dirty="0">
                <a:effectLst/>
                <a:latin typeface="Arial" panose="020B0604020202020204" pitchFamily="34" charset="0"/>
                <a:ea typeface="Calibri" panose="020F0502020204030204" pitchFamily="34" charset="0"/>
                <a:cs typeface="Arial" panose="020B0604020202020204" pitchFamily="34" charset="0"/>
              </a:rPr>
              <a:t>, </a:t>
            </a:r>
            <a:r>
              <a:rPr lang="fr-FR" sz="3600" u="sng" kern="100" dirty="0">
                <a:effectLst/>
                <a:latin typeface="Arial" panose="020B0604020202020204" pitchFamily="34" charset="0"/>
                <a:ea typeface="Calibri" panose="020F0502020204030204" pitchFamily="34" charset="0"/>
                <a:cs typeface="Arial" panose="020B0604020202020204" pitchFamily="34" charset="0"/>
              </a:rPr>
              <a:t>nous ne devons pas croire que la divinité soit semblable à de l’or, à de l’argent, ou à de la pierre, sculptés par l’art et l’industrie de l’homme</a:t>
            </a:r>
            <a:r>
              <a:rPr lang="fr-FR" sz="3600" kern="100" dirty="0">
                <a:effectLst/>
                <a:latin typeface="Arial" panose="020B0604020202020204" pitchFamily="34" charset="0"/>
                <a:ea typeface="Calibri" panose="020F0502020204030204" pitchFamily="34" charset="0"/>
                <a:cs typeface="Arial" panose="020B0604020202020204" pitchFamily="34" charset="0"/>
              </a:rPr>
              <a:t>.</a:t>
            </a:r>
            <a:endParaRPr lang="en-US" sz="36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36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Paul s’en servait de cette clichée pour relater aux Athéniens que tout s’origine de Dieu.</a:t>
            </a:r>
            <a:endParaRPr lang="en-US" sz="36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3600" kern="100" dirty="0">
                <a:effectLst/>
                <a:latin typeface="Arial" panose="020B0604020202020204" pitchFamily="34" charset="0"/>
                <a:ea typeface="Calibri" panose="020F0502020204030204" pitchFamily="34" charset="0"/>
                <a:cs typeface="Arial" panose="020B0604020202020204" pitchFamily="34" charset="0"/>
              </a:rPr>
              <a:t>Étant créé à l’image et à la ressemblance de Dieu ; étant de la race de Dieu pour ainsi dire, l’homme est doté d’une hiérarchie très élevée par rapport au reste de la création.</a:t>
            </a:r>
            <a:endParaRPr lang="en-US" sz="36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367436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Paul fit maintenant une liaison à la stupidité et à la bassesse dans l’idée que, l’homme créé à l’image de Dieu à s’abaisser pour vénérer les éléments de la nature comme l’or, l’argent, et la pierre ; tous sculptés par l’art et l’industrie du genre humain.</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Nous sommes déjà si prêts de Dieu par l’ordre de la création, donc, payer hommages aux choses inanimées de ce monde est anathème et paradoxale.</a:t>
            </a:r>
            <a:endParaRPr lang="en-US"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842659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DIEU PARDONNE LES TEMPS D’IGNORANCE</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Actes 17 :30 Dieu, sans tenir compte des temps d’ignorance, </a:t>
            </a:r>
            <a:r>
              <a:rPr lang="fr-FR" sz="4000" u="sng" kern="100" dirty="0">
                <a:effectLst/>
                <a:latin typeface="Arial" panose="020B0604020202020204" pitchFamily="34" charset="0"/>
                <a:ea typeface="Calibri" panose="020F0502020204030204" pitchFamily="34" charset="0"/>
                <a:cs typeface="Arial" panose="020B0604020202020204" pitchFamily="34" charset="0"/>
              </a:rPr>
              <a:t>annonce maintenant à tous les hommes, en tous lieux, qu’ils aient à se repentir,</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Dans la loi civique, on dit que l’ignorance n’est pas une excuse.</a:t>
            </a:r>
            <a:endParaRPr lang="en-US" sz="40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Dans sa miséricorde, Dieu est prêt à passer outre aux temps d’ignorance.</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963502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Le pire des hommes peut s’approcher de Dieu pour en faire la paix avec Lui.</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Il y a des gens qui étaient très vilains dans leur vie passée et qui sont présentement de meilleurs serviteurs de Dieu.</a:t>
            </a:r>
            <a:endParaRPr lang="en-US" sz="40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Il y des gens qui furent des satanistes froncés et qui maintenant deviennent de grands évangélistes et pasteurs, etc.  </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794064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Autofit/>
          </a:bodyPr>
          <a:lstStyle/>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LA PORTE DU SALUT NE RESTERA PAS TOUJOURS OUVERTE  </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Actes 17 : 31 parce qu’il a fixé un jour où il jugera le monde selon la justice, par l’homme qu’il a désigné, ce dont il a donné à tous une preuve certaine en le ressuscitant des morts…</a:t>
            </a:r>
            <a:endParaRPr lang="en-US" sz="40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Dieu a fixé un temps pour le jugement.</a:t>
            </a:r>
          </a:p>
        </p:txBody>
      </p:sp>
    </p:spTree>
    <p:extLst>
      <p:ext uri="{BB962C8B-B14F-4D97-AF65-F5344CB8AC3E}">
        <p14:creationId xmlns:p14="http://schemas.microsoft.com/office/powerpoint/2010/main" val="16661138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marR="0" algn="just">
              <a:spcBef>
                <a:spcPts val="0"/>
              </a:spcBef>
              <a:spcAft>
                <a:spcPts val="0"/>
              </a:spcAft>
            </a:pPr>
            <a:r>
              <a:rPr lang="fr-FR" sz="4800" kern="100" dirty="0">
                <a:effectLst/>
                <a:latin typeface="Arial" panose="020B0604020202020204" pitchFamily="34" charset="0"/>
                <a:ea typeface="Calibri" panose="020F0502020204030204" pitchFamily="34" charset="0"/>
                <a:cs typeface="Arial" panose="020B0604020202020204" pitchFamily="34" charset="0"/>
              </a:rPr>
              <a:t>Aujourd’hui est le jour du salut.</a:t>
            </a:r>
            <a:endParaRPr lang="en-US" sz="48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800" kern="100" dirty="0">
                <a:effectLst/>
                <a:latin typeface="Arial" panose="020B0604020202020204" pitchFamily="34" charset="0"/>
                <a:ea typeface="Calibri" panose="020F0502020204030204" pitchFamily="34" charset="0"/>
                <a:cs typeface="Arial" panose="020B0604020202020204" pitchFamily="34" charset="0"/>
              </a:rPr>
              <a:t>Aujourd’hui est le temps de se réconcilier à Dieu</a:t>
            </a:r>
            <a:endParaRPr lang="en-US" sz="48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8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Il est réservé aux hommes de mourir une seule fois après quoi vient le jugement terrible de Dieu.</a:t>
            </a:r>
            <a:endParaRPr lang="en-US" sz="48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058416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2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CONCLUSION</a:t>
            </a:r>
            <a:endParaRPr lang="en-US" sz="42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200" kern="100" dirty="0" err="1">
                <a:effectLst/>
                <a:latin typeface="Arial" panose="020B0604020202020204" pitchFamily="34" charset="0"/>
                <a:ea typeface="Calibri" panose="020F0502020204030204" pitchFamily="34" charset="0"/>
                <a:cs typeface="Arial" panose="020B0604020202020204" pitchFamily="34" charset="0"/>
              </a:rPr>
              <a:t>Ac</a:t>
            </a:r>
            <a:r>
              <a:rPr lang="fr-FR" sz="4200" kern="100" dirty="0">
                <a:effectLst/>
                <a:latin typeface="Arial" panose="020B0604020202020204" pitchFamily="34" charset="0"/>
                <a:ea typeface="Calibri" panose="020F0502020204030204" pitchFamily="34" charset="0"/>
                <a:cs typeface="Arial" panose="020B0604020202020204" pitchFamily="34" charset="0"/>
              </a:rPr>
              <a:t> 17:30 Dieu, sans tenir compte des temps d’ignorance, annonce maintenant à tous les hommes, en tous lieux, qu’ils aient à se repentir,</a:t>
            </a:r>
            <a:endParaRPr lang="en-US" sz="42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2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Évangéliser le monde est la tâche de tous les croyants, et non pas seulement celle des personnes appelées, des évangélistes et du clergé.</a:t>
            </a:r>
            <a:endParaRPr lang="en-US" sz="42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816608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000" kern="100" dirty="0">
                <a:solidFill>
                  <a:srgbClr val="1F1F1F"/>
                </a:solidFill>
                <a:effectLst/>
                <a:latin typeface="Arial" panose="020B0604020202020204" pitchFamily="34" charset="0"/>
                <a:ea typeface="Calibri" panose="020F0502020204030204" pitchFamily="34" charset="0"/>
                <a:cs typeface="Arial" panose="020B0604020202020204" pitchFamily="34" charset="0"/>
              </a:rPr>
              <a:t>Le temps presse, car le retour du Christ est imminent.</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Il est urgent que tous les croyants se mobilisent pour la moisson des âmes perdues.</a:t>
            </a:r>
            <a:endParaRPr lang="en-US"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1F1F1F"/>
                </a:solidFill>
                <a:effectLst/>
                <a:latin typeface="Arial" panose="020B0604020202020204" pitchFamily="34" charset="0"/>
                <a:ea typeface="Calibri" panose="020F0502020204030204" pitchFamily="34" charset="0"/>
                <a:cs typeface="Arial" panose="020B0604020202020204" pitchFamily="34" charset="0"/>
              </a:rPr>
              <a:t>Dites-leur que Dieu est prêt à pardonner leurs péchés passés et leurs moments d'ignorance.</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Faites-leur savoir qu'aujourd'hui est le jour du salut.</a:t>
            </a:r>
            <a:endParaRPr lang="en-US"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712804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3800" kern="100" dirty="0">
                <a:solidFill>
                  <a:srgbClr val="1F1F1F"/>
                </a:solidFill>
                <a:effectLst/>
                <a:latin typeface="Arial" panose="020B0604020202020204" pitchFamily="34" charset="0"/>
                <a:ea typeface="Calibri" panose="020F0502020204030204" pitchFamily="34" charset="0"/>
                <a:cs typeface="Arial" panose="020B0604020202020204" pitchFamily="34" charset="0"/>
              </a:rPr>
              <a:t>Faites-leur savoir que personne n'est hors de portée de l'amour de Dieu.</a:t>
            </a:r>
            <a:endParaRPr lang="en-US" sz="38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38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Rappelez-leur qu'ils n'ont qu'un court laps de temps pour répondre à l'appel de Dieu avant qu'il ne soit trop tard.</a:t>
            </a:r>
            <a:endParaRPr lang="en-US" sz="38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3800" kern="100" dirty="0">
                <a:solidFill>
                  <a:srgbClr val="1F1F1F"/>
                </a:solidFill>
                <a:effectLst/>
                <a:latin typeface="Arial" panose="020B0604020202020204" pitchFamily="34" charset="0"/>
                <a:ea typeface="Calibri" panose="020F0502020204030204" pitchFamily="34" charset="0"/>
                <a:cs typeface="Arial" panose="020B0604020202020204" pitchFamily="34" charset="0"/>
              </a:rPr>
              <a:t>Rappelez-leur Jean 3:16 : « Car Dieu a tant aimé le monde qu'il a donné son Fils unique, afin que quiconque croit en lui ne périsse point, mais qu'il ait la vie éternelle. »</a:t>
            </a:r>
            <a:endParaRPr lang="en-US" sz="3800" kern="100" dirty="0">
              <a:effectLst/>
              <a:latin typeface="Arial" panose="020B0604020202020204" pitchFamily="34" charset="0"/>
              <a:ea typeface="Calibri" panose="020F0502020204030204" pitchFamily="34" charset="0"/>
              <a:cs typeface="Arial" panose="020B0604020202020204" pitchFamily="34" charset="0"/>
            </a:endParaRPr>
          </a:p>
          <a:p>
            <a:pPr marL="0" marR="0" algn="r">
              <a:spcBef>
                <a:spcPts val="0"/>
              </a:spcBef>
              <a:spcAft>
                <a:spcPts val="0"/>
              </a:spcAft>
            </a:pPr>
            <a:r>
              <a:rPr lang="fr-FR" sz="38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Amen !</a:t>
            </a:r>
            <a:endParaRPr lang="en-US" sz="38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273949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lnSpcReduction="10000"/>
          </a:bodyPr>
          <a:lstStyle/>
          <a:p>
            <a:pPr marL="0" marR="0" indent="0" algn="ctr">
              <a:spcBef>
                <a:spcPts val="0"/>
              </a:spcBef>
              <a:spcAft>
                <a:spcPts val="0"/>
              </a:spcAft>
              <a:buNone/>
            </a:pPr>
            <a:r>
              <a:rPr lang="fr-FR" sz="2200" b="1" dirty="0">
                <a:solidFill>
                  <a:srgbClr val="0000CC"/>
                </a:solidFill>
                <a:effectLst/>
                <a:latin typeface="Arial" panose="020B0604020202020204" pitchFamily="34" charset="0"/>
                <a:ea typeface="Times New Roman" panose="02020603050405020304" pitchFamily="18" charset="0"/>
              </a:rPr>
              <a:t>228 CEF PUBLIEZ BIEN HAUT</a:t>
            </a:r>
            <a:endParaRPr lang="en-US" sz="2200" b="1" dirty="0">
              <a:solidFill>
                <a:srgbClr val="0000CC"/>
              </a:solidFill>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fr-FR" sz="2200" b="1" dirty="0">
                <a:solidFill>
                  <a:srgbClr val="0000CC"/>
                </a:solidFill>
                <a:effectLst/>
                <a:latin typeface="Arial" panose="020B0604020202020204" pitchFamily="34" charset="0"/>
                <a:ea typeface="Times New Roman" panose="02020603050405020304" pitchFamily="18" charset="0"/>
              </a:rPr>
              <a:t>1</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333333"/>
                </a:solidFill>
                <a:effectLst/>
                <a:latin typeface="Arial" panose="020B0604020202020204" pitchFamily="34" charset="0"/>
                <a:ea typeface="Times New Roman" panose="02020603050405020304" pitchFamily="18" charset="0"/>
              </a:rPr>
              <a:t>Publiez bien haut la grande nouvelle:</a:t>
            </a:r>
            <a:br>
              <a:rPr lang="fr-FR" sz="4000" b="1" dirty="0">
                <a:solidFill>
                  <a:srgbClr val="333333"/>
                </a:solidFill>
                <a:effectLst/>
                <a:latin typeface="Arial" panose="020B0604020202020204" pitchFamily="34" charset="0"/>
                <a:ea typeface="Times New Roman" panose="02020603050405020304" pitchFamily="18" charset="0"/>
              </a:rPr>
            </a:br>
            <a:r>
              <a:rPr lang="fr-FR" sz="4000" b="1" dirty="0">
                <a:solidFill>
                  <a:srgbClr val="333333"/>
                </a:solidFill>
                <a:effectLst/>
                <a:latin typeface="Arial" panose="020B0604020202020204" pitchFamily="34" charset="0"/>
                <a:ea typeface="Times New Roman" panose="02020603050405020304" pitchFamily="18" charset="0"/>
              </a:rPr>
              <a:t>Le ciel est ouvert à tout être humain!</a:t>
            </a:r>
            <a:br>
              <a:rPr lang="fr-FR" sz="4000" b="1" dirty="0">
                <a:solidFill>
                  <a:srgbClr val="333333"/>
                </a:solidFill>
                <a:effectLst/>
                <a:latin typeface="Arial" panose="020B0604020202020204" pitchFamily="34" charset="0"/>
                <a:ea typeface="Times New Roman" panose="02020603050405020304" pitchFamily="18" charset="0"/>
              </a:rPr>
            </a:br>
            <a:r>
              <a:rPr lang="fr-FR" sz="4000" b="1" dirty="0">
                <a:solidFill>
                  <a:srgbClr val="333333"/>
                </a:solidFill>
                <a:effectLst/>
                <a:latin typeface="Arial" panose="020B0604020202020204" pitchFamily="34" charset="0"/>
                <a:ea typeface="Times New Roman" panose="02020603050405020304" pitchFamily="18" charset="0"/>
              </a:rPr>
              <a:t>La route est tracée, un guide fidèle</a:t>
            </a:r>
            <a:br>
              <a:rPr lang="fr-FR" sz="4000" b="1" dirty="0">
                <a:solidFill>
                  <a:srgbClr val="333333"/>
                </a:solidFill>
                <a:effectLst/>
                <a:latin typeface="Arial" panose="020B0604020202020204" pitchFamily="34" charset="0"/>
                <a:ea typeface="Times New Roman" panose="02020603050405020304" pitchFamily="18" charset="0"/>
              </a:rPr>
            </a:br>
            <a:r>
              <a:rPr lang="fr-FR" sz="4000" b="1" dirty="0">
                <a:solidFill>
                  <a:srgbClr val="333333"/>
                </a:solidFill>
                <a:effectLst/>
                <a:latin typeface="Arial" panose="020B0604020202020204" pitchFamily="34" charset="0"/>
                <a:ea typeface="Times New Roman" panose="02020603050405020304" pitchFamily="18" charset="0"/>
              </a:rPr>
              <a:t>Vous conduira par la main.</a:t>
            </a:r>
            <a:endParaRPr lang="en-US" sz="40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fr-FR" sz="2200" b="1" dirty="0">
                <a:solidFill>
                  <a:srgbClr val="0000CC"/>
                </a:solidFill>
                <a:effectLst/>
                <a:latin typeface="Arial" panose="020B0604020202020204" pitchFamily="34" charset="0"/>
                <a:ea typeface="Times New Roman" panose="02020603050405020304" pitchFamily="18" charset="0"/>
              </a:rPr>
              <a:t>[Refrain]</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993300"/>
                </a:solidFill>
                <a:effectLst/>
                <a:latin typeface="Arial" panose="020B0604020202020204" pitchFamily="34" charset="0"/>
                <a:ea typeface="Times New Roman" panose="02020603050405020304" pitchFamily="18" charset="0"/>
              </a:rPr>
              <a:t>Le salut pour tous, </a:t>
            </a:r>
          </a:p>
          <a:p>
            <a:pPr marL="0" marR="0" indent="0" algn="ctr">
              <a:spcBef>
                <a:spcPts val="0"/>
              </a:spcBef>
              <a:spcAft>
                <a:spcPts val="0"/>
              </a:spcAft>
              <a:buNone/>
            </a:pPr>
            <a:r>
              <a:rPr lang="fr-FR" sz="4000" b="1" dirty="0">
                <a:solidFill>
                  <a:srgbClr val="993300"/>
                </a:solidFill>
                <a:effectLst/>
                <a:latin typeface="Arial" panose="020B0604020202020204" pitchFamily="34" charset="0"/>
                <a:ea typeface="Times New Roman" panose="02020603050405020304" pitchFamily="18" charset="0"/>
              </a:rPr>
              <a:t>le salut par grâce,</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993300"/>
                </a:solidFill>
                <a:effectLst/>
                <a:latin typeface="Arial" panose="020B0604020202020204" pitchFamily="34" charset="0"/>
                <a:ea typeface="Times New Roman" panose="02020603050405020304" pitchFamily="18" charset="0"/>
              </a:rPr>
              <a:t>A tous est offert, à tous est donné.</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993300"/>
                </a:solidFill>
                <a:effectLst/>
                <a:latin typeface="Arial" panose="020B0604020202020204" pitchFamily="34" charset="0"/>
                <a:ea typeface="Times New Roman" panose="02020603050405020304" pitchFamily="18" charset="0"/>
              </a:rPr>
              <a:t>Oh! Venez, pécheurs,</a:t>
            </a:r>
            <a:r>
              <a:rPr lang="fr-FR" sz="4000" b="1" dirty="0">
                <a:solidFill>
                  <a:srgbClr val="333333"/>
                </a:solidFill>
                <a:latin typeface="Arial" panose="020B0604020202020204" pitchFamily="34" charset="0"/>
                <a:ea typeface="Times New Roman" panose="02020603050405020304" pitchFamily="18" charset="0"/>
              </a:rPr>
              <a:t> </a:t>
            </a:r>
          </a:p>
          <a:p>
            <a:pPr marL="0" marR="0" indent="0" algn="ctr">
              <a:spcBef>
                <a:spcPts val="0"/>
              </a:spcBef>
              <a:spcAft>
                <a:spcPts val="0"/>
              </a:spcAft>
              <a:buNone/>
            </a:pPr>
            <a:r>
              <a:rPr lang="fr-FR" sz="4000" b="1" dirty="0">
                <a:solidFill>
                  <a:srgbClr val="993300"/>
                </a:solidFill>
                <a:effectLst/>
                <a:latin typeface="Arial" panose="020B0604020202020204" pitchFamily="34" charset="0"/>
                <a:ea typeface="Times New Roman" panose="02020603050405020304" pitchFamily="18" charset="0"/>
              </a:rPr>
              <a:t>Venez, le temps passe,</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993300"/>
                </a:solidFill>
                <a:effectLst/>
                <a:latin typeface="Arial" panose="020B0604020202020204" pitchFamily="34" charset="0"/>
                <a:ea typeface="Times New Roman" panose="02020603050405020304" pitchFamily="18" charset="0"/>
              </a:rPr>
              <a:t>Et vous serez pardonnés.</a:t>
            </a:r>
            <a:endParaRPr lang="en-US" sz="4000" dirty="0">
              <a:effectLst/>
              <a:latin typeface="Times New Roman" panose="02020603050405020304" pitchFamily="18" charset="0"/>
              <a:ea typeface="Times New Roman" panose="02020603050405020304" pitchFamily="18" charset="0"/>
            </a:endParaRPr>
          </a:p>
          <a:p>
            <a:pPr marL="0" indent="0" algn="ctr">
              <a:buNone/>
            </a:pPr>
            <a:endParaRPr lang="en-US" sz="3200" dirty="0">
              <a:solidFill>
                <a:srgbClr val="460000"/>
              </a:solidFill>
              <a:latin typeface="Arial Rounded MT Bold"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marL="0" marR="0" indent="0" algn="ctr">
              <a:spcBef>
                <a:spcPts val="0"/>
              </a:spcBef>
              <a:spcAft>
                <a:spcPts val="0"/>
              </a:spcAft>
              <a:buNone/>
            </a:pPr>
            <a:r>
              <a:rPr lang="fr-FR" sz="1800" b="1" dirty="0">
                <a:solidFill>
                  <a:srgbClr val="0000CC"/>
                </a:solidFill>
                <a:effectLst/>
                <a:latin typeface="Arial" panose="020B0604020202020204" pitchFamily="34" charset="0"/>
                <a:ea typeface="Times New Roman" panose="02020603050405020304" pitchFamily="18" charset="0"/>
              </a:rPr>
              <a:t>2</a:t>
            </a:r>
            <a:br>
              <a:rPr lang="fr-FR" sz="1800" dirty="0">
                <a:solidFill>
                  <a:srgbClr val="333333"/>
                </a:solidFill>
                <a:effectLst/>
                <a:latin typeface="Arial" panose="020B0604020202020204" pitchFamily="34" charset="0"/>
                <a:ea typeface="Times New Roman" panose="02020603050405020304" pitchFamily="18" charset="0"/>
              </a:rPr>
            </a:br>
            <a:r>
              <a:rPr lang="fr-FR" sz="4000" b="1" dirty="0">
                <a:solidFill>
                  <a:srgbClr val="333333"/>
                </a:solidFill>
                <a:effectLst/>
                <a:latin typeface="Arial" panose="020B0604020202020204" pitchFamily="34" charset="0"/>
                <a:ea typeface="Times New Roman" panose="02020603050405020304" pitchFamily="18" charset="0"/>
              </a:rPr>
              <a:t>Publiez bien haut la grande nouvelle:</a:t>
            </a:r>
            <a:br>
              <a:rPr lang="fr-FR" sz="4000" b="1" dirty="0">
                <a:solidFill>
                  <a:srgbClr val="333333"/>
                </a:solidFill>
                <a:effectLst/>
                <a:latin typeface="Arial" panose="020B0604020202020204" pitchFamily="34" charset="0"/>
                <a:ea typeface="Times New Roman" panose="02020603050405020304" pitchFamily="18" charset="0"/>
              </a:rPr>
            </a:br>
            <a:r>
              <a:rPr lang="fr-FR" sz="4000" b="1" dirty="0">
                <a:solidFill>
                  <a:srgbClr val="333333"/>
                </a:solidFill>
                <a:effectLst/>
                <a:latin typeface="Arial" panose="020B0604020202020204" pitchFamily="34" charset="0"/>
                <a:ea typeface="Times New Roman" panose="02020603050405020304" pitchFamily="18" charset="0"/>
              </a:rPr>
              <a:t>Le sang de Jésus a tout effacé.</a:t>
            </a:r>
            <a:br>
              <a:rPr lang="fr-FR" sz="4000" b="1" dirty="0">
                <a:solidFill>
                  <a:srgbClr val="333333"/>
                </a:solidFill>
                <a:effectLst/>
                <a:latin typeface="Arial" panose="020B0604020202020204" pitchFamily="34" charset="0"/>
                <a:ea typeface="Times New Roman" panose="02020603050405020304" pitchFamily="18" charset="0"/>
              </a:rPr>
            </a:br>
            <a:r>
              <a:rPr lang="fr-FR" sz="4000" b="1" dirty="0">
                <a:solidFill>
                  <a:srgbClr val="333333"/>
                </a:solidFill>
                <a:effectLst/>
                <a:latin typeface="Arial" panose="020B0604020202020204" pitchFamily="34" charset="0"/>
                <a:ea typeface="Times New Roman" panose="02020603050405020304" pitchFamily="18" charset="0"/>
              </a:rPr>
              <a:t>Où que vous soyez, </a:t>
            </a:r>
          </a:p>
          <a:p>
            <a:pPr marL="0" marR="0" indent="0" algn="ctr">
              <a:spcBef>
                <a:spcPts val="0"/>
              </a:spcBef>
              <a:spcAft>
                <a:spcPts val="0"/>
              </a:spcAft>
              <a:buNone/>
            </a:pPr>
            <a:r>
              <a:rPr lang="fr-FR" sz="4000" b="1" dirty="0">
                <a:solidFill>
                  <a:srgbClr val="333333"/>
                </a:solidFill>
                <a:effectLst/>
                <a:latin typeface="Arial" panose="020B0604020202020204" pitchFamily="34" charset="0"/>
                <a:ea typeface="Times New Roman" panose="02020603050405020304" pitchFamily="18" charset="0"/>
              </a:rPr>
              <a:t>c'est vous qu'Il appelle,</a:t>
            </a:r>
            <a:br>
              <a:rPr lang="fr-FR" sz="4000" b="1" dirty="0">
                <a:solidFill>
                  <a:srgbClr val="333333"/>
                </a:solidFill>
                <a:effectLst/>
                <a:latin typeface="Arial" panose="020B0604020202020204" pitchFamily="34" charset="0"/>
                <a:ea typeface="Times New Roman" panose="02020603050405020304" pitchFamily="18" charset="0"/>
              </a:rPr>
            </a:br>
            <a:r>
              <a:rPr lang="fr-FR" sz="4000" b="1" dirty="0">
                <a:solidFill>
                  <a:srgbClr val="333333"/>
                </a:solidFill>
                <a:effectLst/>
                <a:latin typeface="Arial" panose="020B0604020202020204" pitchFamily="34" charset="0"/>
                <a:ea typeface="Times New Roman" panose="02020603050405020304" pitchFamily="18" charset="0"/>
              </a:rPr>
              <a:t>Vous qui l'avez offensé.</a:t>
            </a:r>
            <a:endParaRPr lang="en-US" sz="40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r>
              <a:rPr lang="fr-FR" sz="4000" b="1" dirty="0">
                <a:solidFill>
                  <a:srgbClr val="0000CC"/>
                </a:solidFill>
                <a:effectLst/>
                <a:latin typeface="Arial" panose="020B0604020202020204" pitchFamily="34" charset="0"/>
                <a:ea typeface="Times New Roman" panose="02020603050405020304" pitchFamily="18" charset="0"/>
              </a:rPr>
              <a:t>[Refrain]</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993300"/>
                </a:solidFill>
                <a:effectLst/>
                <a:latin typeface="Arial" panose="020B0604020202020204" pitchFamily="34" charset="0"/>
                <a:ea typeface="Times New Roman" panose="02020603050405020304" pitchFamily="18" charset="0"/>
              </a:rPr>
              <a:t>Le salut pour tous, </a:t>
            </a:r>
          </a:p>
          <a:p>
            <a:pPr marL="0" marR="0" indent="0" algn="ctr">
              <a:spcBef>
                <a:spcPts val="0"/>
              </a:spcBef>
              <a:spcAft>
                <a:spcPts val="0"/>
              </a:spcAft>
              <a:buNone/>
            </a:pPr>
            <a:r>
              <a:rPr lang="fr-FR" sz="4000" b="1" dirty="0">
                <a:solidFill>
                  <a:srgbClr val="993300"/>
                </a:solidFill>
                <a:effectLst/>
                <a:latin typeface="Arial" panose="020B0604020202020204" pitchFamily="34" charset="0"/>
                <a:ea typeface="Times New Roman" panose="02020603050405020304" pitchFamily="18" charset="0"/>
              </a:rPr>
              <a:t>le salut par grâce,</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993300"/>
                </a:solidFill>
                <a:effectLst/>
                <a:latin typeface="Arial" panose="020B0604020202020204" pitchFamily="34" charset="0"/>
                <a:ea typeface="Times New Roman" panose="02020603050405020304" pitchFamily="18" charset="0"/>
              </a:rPr>
              <a:t>A tous est offert, à tous est donné.</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993300"/>
                </a:solidFill>
                <a:effectLst/>
                <a:latin typeface="Arial" panose="020B0604020202020204" pitchFamily="34" charset="0"/>
                <a:ea typeface="Times New Roman" panose="02020603050405020304" pitchFamily="18" charset="0"/>
              </a:rPr>
              <a:t>Oh! Venez, pécheurs,</a:t>
            </a:r>
            <a:r>
              <a:rPr lang="fr-FR" sz="4000" b="1" dirty="0">
                <a:solidFill>
                  <a:srgbClr val="333333"/>
                </a:solidFill>
                <a:latin typeface="Arial" panose="020B0604020202020204" pitchFamily="34" charset="0"/>
                <a:ea typeface="Times New Roman" panose="02020603050405020304" pitchFamily="18" charset="0"/>
              </a:rPr>
              <a:t> </a:t>
            </a:r>
          </a:p>
          <a:p>
            <a:pPr marL="0" marR="0" indent="0" algn="ctr">
              <a:spcBef>
                <a:spcPts val="0"/>
              </a:spcBef>
              <a:spcAft>
                <a:spcPts val="0"/>
              </a:spcAft>
              <a:buNone/>
            </a:pPr>
            <a:r>
              <a:rPr lang="fr-FR" sz="4000" b="1" dirty="0">
                <a:solidFill>
                  <a:srgbClr val="993300"/>
                </a:solidFill>
                <a:effectLst/>
                <a:latin typeface="Arial" panose="020B0604020202020204" pitchFamily="34" charset="0"/>
                <a:ea typeface="Times New Roman" panose="02020603050405020304" pitchFamily="18" charset="0"/>
              </a:rPr>
              <a:t>Venez, le temps passe,</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993300"/>
                </a:solidFill>
                <a:effectLst/>
                <a:latin typeface="Arial" panose="020B0604020202020204" pitchFamily="34" charset="0"/>
                <a:ea typeface="Times New Roman" panose="02020603050405020304" pitchFamily="18" charset="0"/>
              </a:rPr>
              <a:t>Et vous serez pardonnés.</a:t>
            </a:r>
            <a:endParaRPr lang="en-US"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780332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fontScale="92500"/>
          </a:bodyPr>
          <a:lstStyle/>
          <a:p>
            <a:pPr marL="0" marR="0" indent="0" algn="ctr">
              <a:spcBef>
                <a:spcPts val="0"/>
              </a:spcBef>
              <a:spcAft>
                <a:spcPts val="0"/>
              </a:spcAft>
              <a:buNone/>
            </a:pPr>
            <a:r>
              <a:rPr lang="fr-FR" sz="4000" b="1" dirty="0">
                <a:solidFill>
                  <a:srgbClr val="333333"/>
                </a:solidFill>
                <a:effectLst/>
                <a:latin typeface="Arial" panose="020B0604020202020204" pitchFamily="34" charset="0"/>
                <a:ea typeface="Times New Roman" panose="02020603050405020304" pitchFamily="18" charset="0"/>
              </a:rPr>
              <a:t>3</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333333"/>
                </a:solidFill>
                <a:effectLst/>
                <a:latin typeface="Arial" panose="020B0604020202020204" pitchFamily="34" charset="0"/>
                <a:ea typeface="Times New Roman" panose="02020603050405020304" pitchFamily="18" charset="0"/>
              </a:rPr>
              <a:t>Publiez bien haut la grande nouvelle!</a:t>
            </a:r>
            <a:br>
              <a:rPr lang="fr-FR" sz="4000" b="1" dirty="0">
                <a:solidFill>
                  <a:srgbClr val="333333"/>
                </a:solidFill>
                <a:effectLst/>
                <a:latin typeface="Arial" panose="020B0604020202020204" pitchFamily="34" charset="0"/>
                <a:ea typeface="Times New Roman" panose="02020603050405020304" pitchFamily="18" charset="0"/>
              </a:rPr>
            </a:br>
            <a:r>
              <a:rPr lang="fr-FR" sz="4000" b="1" dirty="0">
                <a:solidFill>
                  <a:srgbClr val="333333"/>
                </a:solidFill>
                <a:effectLst/>
                <a:latin typeface="Arial" panose="020B0604020202020204" pitchFamily="34" charset="0"/>
                <a:ea typeface="Times New Roman" panose="02020603050405020304" pitchFamily="18" charset="0"/>
              </a:rPr>
              <a:t>Au loin comme au près faites-la courir,</a:t>
            </a:r>
            <a:br>
              <a:rPr lang="fr-FR" sz="4000" b="1" dirty="0">
                <a:solidFill>
                  <a:srgbClr val="333333"/>
                </a:solidFill>
                <a:effectLst/>
                <a:latin typeface="Arial" panose="020B0604020202020204" pitchFamily="34" charset="0"/>
                <a:ea typeface="Times New Roman" panose="02020603050405020304" pitchFamily="18" charset="0"/>
              </a:rPr>
            </a:br>
            <a:r>
              <a:rPr lang="fr-FR" sz="4000" b="1" dirty="0">
                <a:solidFill>
                  <a:srgbClr val="333333"/>
                </a:solidFill>
                <a:effectLst/>
                <a:latin typeface="Arial" panose="020B0604020202020204" pitchFamily="34" charset="0"/>
                <a:ea typeface="Times New Roman" panose="02020603050405020304" pitchFamily="18" charset="0"/>
              </a:rPr>
              <a:t>Partout où se trouve une âme rebelle,</a:t>
            </a:r>
            <a:br>
              <a:rPr lang="fr-FR" sz="4000" b="1" dirty="0">
                <a:solidFill>
                  <a:srgbClr val="333333"/>
                </a:solidFill>
                <a:effectLst/>
                <a:latin typeface="Arial" panose="020B0604020202020204" pitchFamily="34" charset="0"/>
                <a:ea typeface="Times New Roman" panose="02020603050405020304" pitchFamily="18" charset="0"/>
              </a:rPr>
            </a:br>
            <a:r>
              <a:rPr lang="fr-FR" sz="4000" b="1" dirty="0">
                <a:solidFill>
                  <a:srgbClr val="333333"/>
                </a:solidFill>
                <a:effectLst/>
                <a:latin typeface="Arial" panose="020B0604020202020204" pitchFamily="34" charset="0"/>
                <a:ea typeface="Times New Roman" panose="02020603050405020304" pitchFamily="18" charset="0"/>
              </a:rPr>
              <a:t>Un pécheur à secourir.</a:t>
            </a:r>
          </a:p>
          <a:p>
            <a:pPr marL="0" marR="0" indent="0" algn="ctr">
              <a:spcBef>
                <a:spcPts val="0"/>
              </a:spcBef>
              <a:spcAft>
                <a:spcPts val="0"/>
              </a:spcAft>
              <a:buNone/>
            </a:pPr>
            <a:r>
              <a:rPr lang="fr-FR" sz="4000" b="1" dirty="0">
                <a:solidFill>
                  <a:srgbClr val="0000CC"/>
                </a:solidFill>
                <a:effectLst/>
                <a:latin typeface="Arial" panose="020B0604020202020204" pitchFamily="34" charset="0"/>
                <a:ea typeface="Times New Roman" panose="02020603050405020304" pitchFamily="18" charset="0"/>
              </a:rPr>
              <a:t>[Refrain]</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993300"/>
                </a:solidFill>
                <a:effectLst/>
                <a:latin typeface="Arial" panose="020B0604020202020204" pitchFamily="34" charset="0"/>
                <a:ea typeface="Times New Roman" panose="02020603050405020304" pitchFamily="18" charset="0"/>
              </a:rPr>
              <a:t>Le salut pour tous, </a:t>
            </a:r>
          </a:p>
          <a:p>
            <a:pPr marL="0" marR="0" indent="0" algn="ctr">
              <a:spcBef>
                <a:spcPts val="0"/>
              </a:spcBef>
              <a:spcAft>
                <a:spcPts val="0"/>
              </a:spcAft>
              <a:buNone/>
            </a:pPr>
            <a:r>
              <a:rPr lang="fr-FR" sz="4000" b="1" dirty="0">
                <a:solidFill>
                  <a:srgbClr val="993300"/>
                </a:solidFill>
                <a:effectLst/>
                <a:latin typeface="Arial" panose="020B0604020202020204" pitchFamily="34" charset="0"/>
                <a:ea typeface="Times New Roman" panose="02020603050405020304" pitchFamily="18" charset="0"/>
              </a:rPr>
              <a:t>le salut par grâce,</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993300"/>
                </a:solidFill>
                <a:effectLst/>
                <a:latin typeface="Arial" panose="020B0604020202020204" pitchFamily="34" charset="0"/>
                <a:ea typeface="Times New Roman" panose="02020603050405020304" pitchFamily="18" charset="0"/>
              </a:rPr>
              <a:t>A tous est offert, à tous est donné.</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993300"/>
                </a:solidFill>
                <a:effectLst/>
                <a:latin typeface="Arial" panose="020B0604020202020204" pitchFamily="34" charset="0"/>
                <a:ea typeface="Times New Roman" panose="02020603050405020304" pitchFamily="18" charset="0"/>
              </a:rPr>
              <a:t>Oh! Venez, pécheurs,</a:t>
            </a:r>
            <a:r>
              <a:rPr lang="fr-FR" sz="4000" b="1" dirty="0">
                <a:solidFill>
                  <a:srgbClr val="333333"/>
                </a:solidFill>
                <a:latin typeface="Arial" panose="020B0604020202020204" pitchFamily="34" charset="0"/>
                <a:ea typeface="Times New Roman" panose="02020603050405020304" pitchFamily="18" charset="0"/>
              </a:rPr>
              <a:t> </a:t>
            </a:r>
          </a:p>
          <a:p>
            <a:pPr marL="0" marR="0" indent="0" algn="ctr">
              <a:spcBef>
                <a:spcPts val="0"/>
              </a:spcBef>
              <a:spcAft>
                <a:spcPts val="0"/>
              </a:spcAft>
              <a:buNone/>
            </a:pPr>
            <a:r>
              <a:rPr lang="fr-FR" sz="4000" b="1" dirty="0">
                <a:solidFill>
                  <a:srgbClr val="993300"/>
                </a:solidFill>
                <a:effectLst/>
                <a:latin typeface="Arial" panose="020B0604020202020204" pitchFamily="34" charset="0"/>
                <a:ea typeface="Times New Roman" panose="02020603050405020304" pitchFamily="18" charset="0"/>
              </a:rPr>
              <a:t>Venez, le temps passe,</a:t>
            </a:r>
            <a:br>
              <a:rPr lang="fr-FR" sz="4000" dirty="0">
                <a:solidFill>
                  <a:srgbClr val="333333"/>
                </a:solidFill>
                <a:effectLst/>
                <a:latin typeface="Arial" panose="020B0604020202020204" pitchFamily="34" charset="0"/>
                <a:ea typeface="Times New Roman" panose="02020603050405020304" pitchFamily="18" charset="0"/>
              </a:rPr>
            </a:br>
            <a:r>
              <a:rPr lang="fr-FR" sz="4000" b="1" dirty="0">
                <a:solidFill>
                  <a:srgbClr val="993300"/>
                </a:solidFill>
                <a:effectLst/>
                <a:latin typeface="Arial" panose="020B0604020202020204" pitchFamily="34" charset="0"/>
                <a:ea typeface="Times New Roman" panose="02020603050405020304" pitchFamily="18" charset="0"/>
              </a:rPr>
              <a:t>Et vous serez pardonnés.</a:t>
            </a:r>
            <a:endParaRPr lang="en-US" sz="4000"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indent="0" algn="ctr">
              <a:buNone/>
            </a:pPr>
            <a:endParaRPr lang="en-US" sz="3200" dirty="0">
              <a:solidFill>
                <a:srgbClr val="460000"/>
              </a:solidFill>
              <a:latin typeface="Arial Rounded MT Bold" pitchFamily="34" charset="0"/>
            </a:endParaRPr>
          </a:p>
        </p:txBody>
      </p:sp>
    </p:spTree>
    <p:extLst>
      <p:ext uri="{BB962C8B-B14F-4D97-AF65-F5344CB8AC3E}">
        <p14:creationId xmlns:p14="http://schemas.microsoft.com/office/powerpoint/2010/main" val="2772549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113828</TotalTime>
  <Words>5047</Words>
  <Application>Microsoft Macintosh PowerPoint</Application>
  <PresentationFormat>On-screen Show (4:3)</PresentationFormat>
  <Paragraphs>388</Paragraphs>
  <Slides>96</Slides>
  <Notes>28</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96</vt:i4>
      </vt:variant>
    </vt:vector>
  </HeadingPairs>
  <TitlesOfParts>
    <vt:vector size="110" baseType="lpstr">
      <vt:lpstr>Abadi MT Condensed Light</vt:lpstr>
      <vt:lpstr>Agency FB</vt:lpstr>
      <vt:lpstr>Algerian</vt:lpstr>
      <vt:lpstr>Arial</vt:lpstr>
      <vt:lpstr>Arial Rounded MT Bold</vt:lpstr>
      <vt:lpstr>Calibri</vt:lpstr>
      <vt:lpstr>Copperplate Gothic Bold</vt:lpstr>
      <vt:lpstr>DIN Condensed</vt:lpstr>
      <vt:lpstr>Franklin Gothic Book</vt:lpstr>
      <vt:lpstr>Perpetua</vt:lpstr>
      <vt:lpstr>Symbol</vt:lpstr>
      <vt:lpstr>Times New Roman</vt:lpstr>
      <vt:lpstr>Wingdings 2</vt:lpstr>
      <vt:lpstr>Equity</vt:lpstr>
      <vt:lpstr>CHRIST THE ROCK CONGREGATION WORSHIP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VISITORS WELCOME</vt:lpstr>
      <vt:lpstr>VISITORS WELCOME</vt:lpstr>
      <vt:lpstr>MOMENT D’ADORATION AVEC MAESTRO RENAUD TERZIER  </vt:lpstr>
      <vt:lpstr>OFFRANDE</vt:lpstr>
      <vt:lpstr>PowerPoint Presentation</vt:lpstr>
      <vt:lpstr>PowerPoint Presentation</vt:lpstr>
      <vt:lpstr>PowerPoint Presentation</vt:lpstr>
      <vt:lpstr>PowerPoint Presentation</vt:lpstr>
      <vt:lpstr>PowerPoint Presentation</vt:lpstr>
      <vt:lpstr>PowerPoint Presentation</vt:lpstr>
      <vt:lpstr>PRIÈRE  POUR  L’OFFRANDE  ET LE SERMON</vt:lpstr>
      <vt:lpstr>CHRIST THE ROCK CONGREGATION SUNDAY JANUARY 18TH 2026  Sermon by Pastor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809</cp:revision>
  <dcterms:created xsi:type="dcterms:W3CDTF">2012-11-25T13:28:17Z</dcterms:created>
  <dcterms:modified xsi:type="dcterms:W3CDTF">2026-01-17T16:09:04Z</dcterms:modified>
</cp:coreProperties>
</file>