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9"/>
  </p:notesMasterIdLst>
  <p:sldIdLst>
    <p:sldId id="256" r:id="rId2"/>
    <p:sldId id="667" r:id="rId3"/>
    <p:sldId id="3117" r:id="rId4"/>
    <p:sldId id="3176" r:id="rId5"/>
    <p:sldId id="3177" r:id="rId6"/>
    <p:sldId id="3174" r:id="rId7"/>
    <p:sldId id="3178" r:id="rId8"/>
    <p:sldId id="3179" r:id="rId9"/>
    <p:sldId id="936" r:id="rId10"/>
    <p:sldId id="2662" r:id="rId11"/>
    <p:sldId id="3180" r:id="rId12"/>
    <p:sldId id="3181" r:id="rId13"/>
    <p:sldId id="3182" r:id="rId14"/>
    <p:sldId id="3183" r:id="rId15"/>
    <p:sldId id="3184" r:id="rId16"/>
    <p:sldId id="3185" r:id="rId17"/>
    <p:sldId id="3158" r:id="rId18"/>
    <p:sldId id="3186" r:id="rId19"/>
    <p:sldId id="3187" r:id="rId20"/>
    <p:sldId id="3188" r:id="rId21"/>
    <p:sldId id="3189" r:id="rId22"/>
    <p:sldId id="1788" r:id="rId23"/>
    <p:sldId id="3023" r:id="rId24"/>
    <p:sldId id="3190" r:id="rId25"/>
    <p:sldId id="3131" r:id="rId26"/>
    <p:sldId id="3175" r:id="rId27"/>
    <p:sldId id="3191" r:id="rId28"/>
    <p:sldId id="3192" r:id="rId29"/>
    <p:sldId id="1691" r:id="rId30"/>
    <p:sldId id="2972" r:id="rId31"/>
    <p:sldId id="3193" r:id="rId32"/>
    <p:sldId id="3194" r:id="rId33"/>
    <p:sldId id="1716" r:id="rId34"/>
    <p:sldId id="2977" r:id="rId35"/>
    <p:sldId id="3195" r:id="rId36"/>
    <p:sldId id="3196" r:id="rId37"/>
    <p:sldId id="3197" r:id="rId38"/>
    <p:sldId id="3138" r:id="rId39"/>
    <p:sldId id="3139" r:id="rId40"/>
    <p:sldId id="3140" r:id="rId41"/>
    <p:sldId id="3141" r:id="rId42"/>
    <p:sldId id="3142" r:id="rId43"/>
    <p:sldId id="3143" r:id="rId44"/>
    <p:sldId id="3198" r:id="rId45"/>
    <p:sldId id="3199" r:id="rId46"/>
    <p:sldId id="3200" r:id="rId47"/>
    <p:sldId id="3148" r:id="rId48"/>
    <p:sldId id="3149" r:id="rId49"/>
    <p:sldId id="266" r:id="rId50"/>
    <p:sldId id="257" r:id="rId51"/>
    <p:sldId id="364" r:id="rId52"/>
    <p:sldId id="365" r:id="rId53"/>
    <p:sldId id="366" r:id="rId54"/>
    <p:sldId id="310" r:id="rId55"/>
    <p:sldId id="367" r:id="rId56"/>
    <p:sldId id="368" r:id="rId57"/>
    <p:sldId id="369" r:id="rId58"/>
    <p:sldId id="3201" r:id="rId59"/>
    <p:sldId id="3202" r:id="rId60"/>
    <p:sldId id="311" r:id="rId61"/>
    <p:sldId id="374" r:id="rId62"/>
    <p:sldId id="375" r:id="rId63"/>
    <p:sldId id="376" r:id="rId64"/>
    <p:sldId id="377" r:id="rId65"/>
    <p:sldId id="300" r:id="rId66"/>
    <p:sldId id="378" r:id="rId67"/>
    <p:sldId id="379" r:id="rId68"/>
    <p:sldId id="312" r:id="rId69"/>
    <p:sldId id="380" r:id="rId70"/>
    <p:sldId id="381" r:id="rId71"/>
    <p:sldId id="382" r:id="rId72"/>
    <p:sldId id="383" r:id="rId73"/>
    <p:sldId id="384" r:id="rId74"/>
    <p:sldId id="385" r:id="rId75"/>
    <p:sldId id="386" r:id="rId76"/>
    <p:sldId id="387" r:id="rId77"/>
    <p:sldId id="313" r:id="rId78"/>
    <p:sldId id="388" r:id="rId79"/>
    <p:sldId id="389" r:id="rId80"/>
    <p:sldId id="301" r:id="rId81"/>
    <p:sldId id="390" r:id="rId82"/>
    <p:sldId id="391" r:id="rId83"/>
    <p:sldId id="392" r:id="rId84"/>
    <p:sldId id="393" r:id="rId85"/>
    <p:sldId id="394" r:id="rId86"/>
    <p:sldId id="395" r:id="rId87"/>
    <p:sldId id="396" r:id="rId88"/>
    <p:sldId id="319" r:id="rId89"/>
    <p:sldId id="397" r:id="rId90"/>
    <p:sldId id="398" r:id="rId91"/>
    <p:sldId id="363" r:id="rId92"/>
    <p:sldId id="399" r:id="rId93"/>
    <p:sldId id="400" r:id="rId94"/>
    <p:sldId id="402" r:id="rId95"/>
    <p:sldId id="401" r:id="rId96"/>
    <p:sldId id="403" r:id="rId97"/>
    <p:sldId id="3155"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FFFF"/>
    <a:srgbClr val="000099"/>
    <a:srgbClr val="003300"/>
    <a:srgbClr val="460000"/>
    <a:srgbClr val="FF6699"/>
    <a:srgbClr val="0033CC"/>
    <a:srgbClr val="009900"/>
    <a:srgbClr val="FF3300"/>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14" autoAdjust="0"/>
    <p:restoredTop sz="94524" autoAdjust="0"/>
  </p:normalViewPr>
  <p:slideViewPr>
    <p:cSldViewPr>
      <p:cViewPr varScale="1">
        <p:scale>
          <a:sx n="90" d="100"/>
          <a:sy n="90" d="100"/>
        </p:scale>
        <p:origin x="1704" y="39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1/10/26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3187449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913505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2217390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4222071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117053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532563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2426261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543132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005550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1514838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1765047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3469278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2915841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2780190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2309514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val="1181502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28</a:t>
            </a:fld>
            <a:endParaRPr lang="en-US"/>
          </a:p>
        </p:txBody>
      </p:sp>
    </p:spTree>
    <p:extLst>
      <p:ext uri="{BB962C8B-B14F-4D97-AF65-F5344CB8AC3E}">
        <p14:creationId xmlns:p14="http://schemas.microsoft.com/office/powerpoint/2010/main" val="3533954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1/10/26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1/10/26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1/10/26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1/10/26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1/10/26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1/10/26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1/10/26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1/10/26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pPr algn="ctr"/>
            <a:r>
              <a:rPr lang="en-US" sz="5400" b="1" dirty="0">
                <a:solidFill>
                  <a:srgbClr val="003300"/>
                </a:solidFill>
                <a:latin typeface="Agency FB" pitchFamily="34" charset="0"/>
              </a:rPr>
              <a:t>JANUARY 11</a:t>
            </a:r>
            <a:r>
              <a:rPr lang="en-US" sz="5400" b="1" baseline="30000" dirty="0">
                <a:solidFill>
                  <a:srgbClr val="003300"/>
                </a:solidFill>
                <a:latin typeface="Agency FB" pitchFamily="34" charset="0"/>
              </a:rPr>
              <a:t>TH</a:t>
            </a:r>
            <a:r>
              <a:rPr lang="en-US" sz="5400" b="1" dirty="0">
                <a:solidFill>
                  <a:srgbClr val="003300"/>
                </a:solidFill>
                <a:latin typeface="Agency FB" pitchFamily="34" charset="0"/>
              </a:rPr>
              <a:t> 2026</a:t>
            </a:r>
          </a:p>
          <a:p>
            <a:pPr algn="ctr"/>
            <a:r>
              <a:rPr lang="en-US" sz="2800" b="1" dirty="0">
                <a:solidFill>
                  <a:srgbClr val="0033CC"/>
                </a:solidFill>
                <a:latin typeface="Agency FB" pitchFamily="34" charset="0"/>
              </a:rPr>
              <a:t>Lead by </a:t>
            </a:r>
          </a:p>
          <a:p>
            <a:pPr algn="ctr"/>
            <a:r>
              <a:rPr lang="en-US" sz="5400" b="1" dirty="0" err="1">
                <a:solidFill>
                  <a:srgbClr val="460000"/>
                </a:solidFill>
                <a:latin typeface="Agency FB" pitchFamily="34" charset="0"/>
              </a:rPr>
              <a:t>Sr</a:t>
            </a:r>
            <a:r>
              <a:rPr lang="en-US" sz="5400" b="1" dirty="0">
                <a:solidFill>
                  <a:srgbClr val="460000"/>
                </a:solidFill>
                <a:latin typeface="Agency FB" pitchFamily="34" charset="0"/>
              </a:rPr>
              <a:t> GUERDA JEAN BAPTISTE</a:t>
            </a:r>
          </a:p>
        </p:txBody>
      </p:sp>
      <p:sp>
        <p:nvSpPr>
          <p:cNvPr id="7" name="TextBox 6"/>
          <p:cNvSpPr txBox="1"/>
          <p:nvPr/>
        </p:nvSpPr>
        <p:spPr>
          <a:xfrm>
            <a:off x="0" y="1"/>
            <a:ext cx="2286000" cy="7017306"/>
          </a:xfrm>
          <a:prstGeom prst="rect">
            <a:avLst/>
          </a:prstGeom>
          <a:solidFill>
            <a:srgbClr val="FF6699"/>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FF6699"/>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81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Autofit/>
          </a:bodyPr>
          <a:lstStyle/>
          <a:p>
            <a:pPr marL="0" marR="0" indent="0" algn="ctr">
              <a:spcBef>
                <a:spcPts val="0"/>
              </a:spcBef>
              <a:spcAft>
                <a:spcPts val="0"/>
              </a:spcAft>
              <a:buNone/>
            </a:pPr>
            <a:r>
              <a:rPr lang="fr-FR"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31. SEKOU</a:t>
            </a:r>
          </a:p>
          <a:p>
            <a:pPr marL="0" marR="0" indent="0" algn="ctr">
              <a:spcBef>
                <a:spcPts val="0"/>
              </a:spcBef>
              <a:spcAft>
                <a:spcPts val="0"/>
              </a:spcAft>
              <a:buNone/>
            </a:pPr>
            <a:r>
              <a:rPr lang="fr-FR" sz="3600" kern="100" dirty="0">
                <a:solidFill>
                  <a:srgbClr val="FF0000"/>
                </a:solidFill>
                <a:latin typeface="Arial Rounded MT Bold" panose="020F0704030504030204" pitchFamily="34" charset="77"/>
                <a:ea typeface="Calibri" panose="020F0502020204030204" pitchFamily="34" charset="0"/>
                <a:cs typeface="Times New Roman" panose="02020603050405020304" pitchFamily="18" charset="0"/>
              </a:rPr>
              <a:t>1</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Gen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yon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jou</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t</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santi</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abandone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chèché</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sékou</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sou la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tè</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pat ka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jwen</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lévé</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tèt</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rélé</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Jezu</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Li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dim</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yin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jwen</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ii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sim</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santi</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-m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fatige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K</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r>
              <a:rPr lang="fr-FR"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r>
              <a:rPr lang="fr-FR"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endParaRPr lang="en-US"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Papa, papa, papa</a:t>
            </a:r>
            <a:endParaRPr lang="en-US"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36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Espri</a:t>
            </a:r>
            <a:r>
              <a:rPr lang="fr-FR"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éspri</a:t>
            </a:r>
            <a:r>
              <a:rPr lang="fr-FR"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36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éspri</a:t>
            </a:r>
            <a:endParaRPr lang="en-US" sz="36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marR="0" indent="0" algn="ctr">
              <a:spcBef>
                <a:spcPts val="0"/>
              </a:spcBef>
              <a:spcAft>
                <a:spcPts val="0"/>
              </a:spcAft>
              <a:buNone/>
            </a:pPr>
            <a:r>
              <a:rPr lang="fr-FR" sz="1800" kern="100" dirty="0">
                <a:effectLst/>
                <a:latin typeface="Arial Rounded MT Bold" panose="020F0704030504030204" pitchFamily="34" charset="77"/>
                <a:ea typeface="Calibri" panose="020F0502020204030204" pitchFamily="34" charset="0"/>
                <a:cs typeface="Times New Roman" panose="02020603050405020304" pitchFamily="18" charset="0"/>
              </a:rPr>
              <a:t>II</a:t>
            </a: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Lè</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-m té yin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jwen</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Ii , </a:t>
            </a:r>
          </a:p>
          <a:p>
            <a:pPr marL="0" marR="0" indent="0" algn="ctr">
              <a:spcBef>
                <a:spcPts val="0"/>
              </a:spcBef>
              <a:spcAft>
                <a:spcPts val="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la vi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té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chanjé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Li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pran</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-m an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moso</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pou'l</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fe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-m vin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antyé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Gras a li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kapab</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di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sové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Li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pran</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-m an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moso</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pou'l</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fe</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-m vin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antyé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K</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Papa, papa, papa</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Espri</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éspri</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éspri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920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marR="0" indent="0" algn="ctr">
              <a:spcBef>
                <a:spcPts val="0"/>
              </a:spcBef>
              <a:spcAft>
                <a:spcPts val="0"/>
              </a:spcAft>
              <a:buNone/>
            </a:pPr>
            <a:r>
              <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rPr>
              <a:t>III</a:t>
            </a:r>
          </a:p>
          <a:p>
            <a:pPr marL="0" marR="0" indent="0" algn="ctr">
              <a:spcBef>
                <a:spcPts val="0"/>
              </a:spcBef>
              <a:spcAft>
                <a:spcPts val="0"/>
              </a:spcAft>
              <a:buNone/>
            </a:pP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Ké</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dlo</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glev</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li, </a:t>
            </a:r>
          </a:p>
          <a:p>
            <a:pPr marL="0" marR="0" indent="0" algn="ctr">
              <a:spcBef>
                <a:spcPts val="0"/>
              </a:spcBef>
              <a:spcAft>
                <a:spcPts val="0"/>
              </a:spcAft>
              <a:buNone/>
            </a:pP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kab</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koulé</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nan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nanm</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Ké</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Sentespri</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li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abité</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nan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Ké</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Sentespri</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li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nétoye</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san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rémèt</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Li tout fado-m yo </a:t>
            </a:r>
          </a:p>
          <a:p>
            <a:pPr marL="0" marR="0" indent="0" algn="ctr">
              <a:spcBef>
                <a:spcPts val="0"/>
              </a:spcBef>
              <a:spcAft>
                <a:spcPts val="0"/>
              </a:spcAft>
              <a:buNone/>
            </a:pPr>
            <a:r>
              <a:rPr lang="fr-FR" sz="4000" kern="100" dirty="0" err="1">
                <a:latin typeface="Arial Rounded MT Bold" panose="020F0704030504030204" pitchFamily="34" charset="77"/>
                <a:ea typeface="Calibri" panose="020F0502020204030204" pitchFamily="34" charset="0"/>
                <a:cs typeface="Times New Roman" panose="02020603050405020304" pitchFamily="18" charset="0"/>
              </a:rPr>
              <a:t>P</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ran</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kè</a:t>
            </a: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mwen</a:t>
            </a:r>
            <a:endPar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K</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Jézu</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Papa, papa, papa</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Espri</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éspri</a:t>
            </a:r>
            <a:r>
              <a:rPr lang="fr-FR"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kern="1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éspri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302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marR="0" indent="0" algn="ctr">
              <a:spcBef>
                <a:spcPts val="0"/>
              </a:spcBef>
              <a:spcAft>
                <a:spcPts val="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42 Créole Mélodie </a:t>
            </a:r>
          </a:p>
          <a:p>
            <a:pPr marL="0" marR="0" indent="0" algn="ctr">
              <a:spcBef>
                <a:spcPts val="0"/>
              </a:spcBef>
              <a:spcAft>
                <a:spcPts val="0"/>
              </a:spcAft>
              <a:buNone/>
            </a:pPr>
            <a:r>
              <a:rPr lang="fr-FR" sz="4000" kern="100" dirty="0">
                <a:solidFill>
                  <a:srgbClr val="FF0000"/>
                </a:solidFill>
                <a:latin typeface="Arial Rounded MT Bold" panose="020F0704030504030204" pitchFamily="34" charset="77"/>
                <a:ea typeface="Calibri" panose="020F0502020204030204" pitchFamily="34" charset="0"/>
                <a:cs typeface="Times New Roman" panose="02020603050405020304" pitchFamily="18" charset="0"/>
              </a:rPr>
              <a:t>1</a:t>
            </a: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Gen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yon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non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renmen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chante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Se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yon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non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pap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janm</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blye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Paske</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se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pa</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li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sove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Se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presye</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non de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Jezu</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O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wi</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renmen</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Jezu</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( 3x)</a:t>
            </a:r>
          </a:p>
          <a:p>
            <a:pPr marL="182880" marR="0" indent="0" algn="ctr">
              <a:lnSpc>
                <a:spcPct val="115000"/>
              </a:lnSpc>
              <a:spcBef>
                <a:spcPts val="0"/>
              </a:spcBef>
              <a:spcAft>
                <a:spcPts val="0"/>
              </a:spcAft>
              <a:buNone/>
            </a:pP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Paske</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li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renmenm</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avan</a:t>
            </a:r>
            <a:endPar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algn="ctr">
              <a:buNone/>
            </a:pPr>
            <a:endParaRPr lang="en-US" sz="4000" dirty="0">
              <a:solidFill>
                <a:srgbClr val="0000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182880" marR="0" indent="0" algn="ctr">
              <a:lnSpc>
                <a:spcPct val="115000"/>
              </a:lnSpc>
              <a:spcBef>
                <a:spcPts val="0"/>
              </a:spcBef>
              <a:spcAft>
                <a:spcPts val="0"/>
              </a:spcAft>
              <a:buNone/>
            </a:pPr>
            <a:r>
              <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2</a:t>
            </a:r>
          </a:p>
          <a:p>
            <a:pPr marL="182880" marR="0" indent="0" algn="ctr">
              <a:lnSpc>
                <a:spcPct val="115000"/>
              </a:lnSpc>
              <a:spcBef>
                <a:spcPts val="0"/>
              </a:spcBef>
              <a:spcAft>
                <a:spcPts val="0"/>
              </a:spcAft>
              <a:buNone/>
            </a:pPr>
            <a:r>
              <a:rPr lang="en-US"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Bwa </a:t>
            </a:r>
            <a:r>
              <a:rPr lang="en-US"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kalvè</a:t>
            </a:r>
            <a:r>
              <a:rPr lang="en-US"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en-US"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pap </a:t>
            </a:r>
            <a:r>
              <a:rPr lang="en-US"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janm</a:t>
            </a:r>
            <a:r>
              <a:rPr lang="en-US"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blye</a:t>
            </a:r>
            <a:r>
              <a:rPr lang="en-US"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Se la Li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mouri</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pou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sove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Tou</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pechè</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ki</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vle</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vi-n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lave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Nan san Li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ki</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koule</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la.</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O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wi</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renmen</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Jezu</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( 3x)</a:t>
            </a:r>
          </a:p>
          <a:p>
            <a:pPr marL="182880" marR="0" indent="0" algn="ctr">
              <a:lnSpc>
                <a:spcPct val="115000"/>
              </a:lnSpc>
              <a:spcBef>
                <a:spcPts val="0"/>
              </a:spcBef>
              <a:spcAft>
                <a:spcPts val="0"/>
              </a:spcAft>
              <a:buNone/>
            </a:pP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Paske</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li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renmenm</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avan</a:t>
            </a:r>
            <a:endPar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algn="ctr">
              <a:buNone/>
            </a:pPr>
            <a:endParaRPr lang="en-US" sz="4000" dirty="0">
              <a:solidFill>
                <a:srgbClr val="0000CC"/>
              </a:solidFill>
              <a:latin typeface="Arial Rounded MT Bold" pitchFamily="34" charset="0"/>
            </a:endParaRPr>
          </a:p>
        </p:txBody>
      </p:sp>
    </p:spTree>
    <p:extLst>
      <p:ext uri="{BB962C8B-B14F-4D97-AF65-F5344CB8AC3E}">
        <p14:creationId xmlns:p14="http://schemas.microsoft.com/office/powerpoint/2010/main" val="2096062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182880" marR="0" indent="0" algn="ctr">
              <a:lnSpc>
                <a:spcPct val="115000"/>
              </a:lnSpc>
              <a:spcBef>
                <a:spcPts val="0"/>
              </a:spcBef>
              <a:spcAft>
                <a:spcPts val="0"/>
              </a:spcAft>
              <a:buNone/>
            </a:pP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Pawol</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Bondye</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m-ape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sere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Nan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kè</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pou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pa</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peche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Kont</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Jezu</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ki</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te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vle</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sove</a:t>
            </a:r>
            <a:endParaRPr lang="en-US" sz="40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1000"/>
              </a:spcAft>
              <a:buNone/>
            </a:pP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Nou, le li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mouri</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 pou </a:t>
            </a:r>
            <a:r>
              <a:rPr lang="fr-FR" sz="4000" dirty="0" err="1">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nou</a:t>
            </a:r>
            <a:r>
              <a:rPr lang="fr-FR" sz="4000" dirty="0">
                <a:solidFill>
                  <a:srgbClr val="000000"/>
                </a:solidFill>
                <a:effectLst/>
                <a:latin typeface="Arial Rounded MT Bold" panose="020F0704030504030204" pitchFamily="34" charset="77"/>
                <a:ea typeface="Calibri" panose="020F0502020204030204" pitchFamily="34" charset="0"/>
                <a:cs typeface="Times New Roman" panose="02020603050405020304" pitchFamily="18" charset="0"/>
              </a:rPr>
              <a:t>.</a:t>
            </a:r>
          </a:p>
          <a:p>
            <a:pPr marL="182880" marR="0" indent="0" algn="ctr">
              <a:lnSpc>
                <a:spcPct val="115000"/>
              </a:lnSpc>
              <a:spcBef>
                <a:spcPts val="0"/>
              </a:spcBef>
              <a:spcAft>
                <a:spcPts val="0"/>
              </a:spcAft>
              <a:buNone/>
            </a:pPr>
            <a:r>
              <a:rPr lang="fr-FR"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0"/>
              </a:spcAft>
              <a:buNone/>
            </a:pP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O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wi</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mwen</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renmen</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Jezu</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( 3x)</a:t>
            </a:r>
          </a:p>
          <a:p>
            <a:pPr marL="182880" marR="0" indent="0" algn="ctr">
              <a:lnSpc>
                <a:spcPct val="115000"/>
              </a:lnSpc>
              <a:spcBef>
                <a:spcPts val="0"/>
              </a:spcBef>
              <a:spcAft>
                <a:spcPts val="0"/>
              </a:spcAft>
              <a:buNone/>
            </a:pP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Paske</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li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renmenm</a:t>
            </a:r>
            <a:r>
              <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 </a:t>
            </a:r>
            <a:r>
              <a:rPr lang="en-US" sz="4000" dirty="0" err="1">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avan</a:t>
            </a:r>
            <a:endParaRPr lang="en-US" sz="40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182880" marR="0" indent="0" algn="ctr">
              <a:lnSpc>
                <a:spcPct val="115000"/>
              </a:lnSpc>
              <a:spcBef>
                <a:spcPts val="0"/>
              </a:spcBef>
              <a:spcAft>
                <a:spcPts val="1000"/>
              </a:spcAft>
              <a:buNone/>
            </a:pPr>
            <a:endParaRPr lang="en-US" sz="18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algn="ctr">
              <a:buNone/>
            </a:pPr>
            <a:endParaRPr lang="en-US" sz="4000" dirty="0">
              <a:solidFill>
                <a:srgbClr val="0000CC"/>
              </a:solidFill>
              <a:latin typeface="Arial Rounded MT Bold" pitchFamily="34" charset="0"/>
            </a:endParaRPr>
          </a:p>
        </p:txBody>
      </p:sp>
    </p:spTree>
    <p:extLst>
      <p:ext uri="{BB962C8B-B14F-4D97-AF65-F5344CB8AC3E}">
        <p14:creationId xmlns:p14="http://schemas.microsoft.com/office/powerpoint/2010/main" val="158270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a:solidFill>
                  <a:srgbClr val="FF0000"/>
                </a:solidFill>
                <a:latin typeface="Arial Rounded MT Bold" pitchFamily="34" charset="0"/>
              </a:rPr>
              <a:t>11 JANVIER 2026</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Autofit/>
          </a:bodyPr>
          <a:lstStyle/>
          <a:p>
            <a:pPr marL="0" marR="0" algn="just">
              <a:spcBef>
                <a:spcPts val="0"/>
              </a:spcBef>
              <a:spcAft>
                <a:spcPts val="0"/>
              </a:spcAft>
            </a:pPr>
            <a:r>
              <a:rPr lang="en-US" sz="4000" kern="0" dirty="0" err="1">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Psaumes</a:t>
            </a:r>
            <a:r>
              <a:rPr lang="en-US" sz="40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 135</a:t>
            </a:r>
            <a:endParaRPr lang="en-US" sz="40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1200"/>
              </a:spcBef>
              <a:spcAft>
                <a:spcPts val="0"/>
              </a:spcAft>
            </a:pPr>
            <a:r>
              <a:rPr lang="en-US" sz="4000" b="1" dirty="0">
                <a:solidFill>
                  <a:srgbClr val="000000"/>
                </a:solidFill>
                <a:effectLst/>
                <a:latin typeface="Arial Rounded MT Bold" panose="020F0704030504030204" pitchFamily="34" charset="77"/>
                <a:ea typeface="Times New Roman" panose="02020603050405020304" pitchFamily="18" charset="0"/>
              </a:rPr>
              <a:t>135 </a:t>
            </a:r>
            <a:r>
              <a:rPr lang="en-US" sz="4000" dirty="0" err="1">
                <a:solidFill>
                  <a:srgbClr val="000000"/>
                </a:solidFill>
                <a:effectLst/>
                <a:latin typeface="Arial Rounded MT Bold" panose="020F0704030504030204" pitchFamily="34" charset="77"/>
                <a:ea typeface="Times New Roman" panose="02020603050405020304" pitchFamily="18" charset="0"/>
              </a:rPr>
              <a:t>Louez</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Louez</a:t>
            </a:r>
            <a:r>
              <a:rPr lang="en-US" sz="4000" dirty="0">
                <a:solidFill>
                  <a:srgbClr val="000000"/>
                </a:solidFill>
                <a:effectLst/>
                <a:latin typeface="Arial Rounded MT Bold" panose="020F0704030504030204" pitchFamily="34" charset="77"/>
                <a:ea typeface="Times New Roman" panose="02020603050405020304" pitchFamily="18" charset="0"/>
              </a:rPr>
              <a:t> le nom de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Louez</a:t>
            </a:r>
            <a:r>
              <a:rPr lang="en-US" sz="4000" dirty="0">
                <a:solidFill>
                  <a:srgbClr val="000000"/>
                </a:solidFill>
                <a:effectLst/>
                <a:latin typeface="Arial Rounded MT Bold" panose="020F0704030504030204" pitchFamily="34" charset="77"/>
                <a:ea typeface="Times New Roman" panose="02020603050405020304" pitchFamily="18" charset="0"/>
              </a:rPr>
              <a:t>-le, </a:t>
            </a:r>
            <a:r>
              <a:rPr lang="en-US" sz="4000" dirty="0" err="1">
                <a:solidFill>
                  <a:srgbClr val="000000"/>
                </a:solidFill>
                <a:effectLst/>
                <a:latin typeface="Arial Rounded MT Bold" panose="020F0704030504030204" pitchFamily="34" charset="77"/>
                <a:ea typeface="Times New Roman" panose="02020603050405020304" pitchFamily="18" charset="0"/>
              </a:rPr>
              <a:t>serviteurs</a:t>
            </a:r>
            <a:r>
              <a:rPr lang="en-US" sz="4000" dirty="0">
                <a:solidFill>
                  <a:srgbClr val="000000"/>
                </a:solidFill>
                <a:effectLst/>
                <a:latin typeface="Arial Rounded MT Bold" panose="020F0704030504030204" pitchFamily="34" charset="77"/>
                <a:ea typeface="Times New Roman" panose="02020603050405020304" pitchFamily="18" charset="0"/>
              </a:rPr>
              <a:t> de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C00000"/>
                </a:solidFill>
                <a:effectLst/>
                <a:latin typeface="Arial Rounded MT Bold" panose="020F0704030504030204" pitchFamily="34" charset="77"/>
                <a:ea typeface="Times New Roman" panose="02020603050405020304" pitchFamily="18" charset="0"/>
              </a:rPr>
              <a:t>2 </a:t>
            </a:r>
            <a:r>
              <a:rPr lang="en-US" sz="4000" dirty="0">
                <a:solidFill>
                  <a:srgbClr val="C00000"/>
                </a:solidFill>
                <a:effectLst/>
                <a:latin typeface="Arial Rounded MT Bold" panose="020F0704030504030204" pitchFamily="34" charset="77"/>
                <a:ea typeface="Times New Roman" panose="02020603050405020304" pitchFamily="18" charset="0"/>
              </a:rPr>
              <a:t>Qui </a:t>
            </a:r>
            <a:r>
              <a:rPr lang="en-US" sz="4000" dirty="0" err="1">
                <a:solidFill>
                  <a:srgbClr val="C00000"/>
                </a:solidFill>
                <a:effectLst/>
                <a:latin typeface="Arial Rounded MT Bold" panose="020F0704030504030204" pitchFamily="34" charset="77"/>
                <a:ea typeface="Times New Roman" panose="02020603050405020304" pitchFamily="18" charset="0"/>
              </a:rPr>
              <a:t>vous</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tenez</a:t>
            </a:r>
            <a:r>
              <a:rPr lang="en-US" sz="4000" dirty="0">
                <a:solidFill>
                  <a:srgbClr val="C00000"/>
                </a:solidFill>
                <a:effectLst/>
                <a:latin typeface="Arial Rounded MT Bold" panose="020F0704030504030204" pitchFamily="34" charset="77"/>
                <a:ea typeface="Times New Roman" panose="02020603050405020304" pitchFamily="18" charset="0"/>
              </a:rPr>
              <a:t> dans la </a:t>
            </a:r>
            <a:r>
              <a:rPr lang="en-US" sz="4000" dirty="0" err="1">
                <a:solidFill>
                  <a:srgbClr val="C00000"/>
                </a:solidFill>
                <a:effectLst/>
                <a:latin typeface="Arial Rounded MT Bold" panose="020F0704030504030204" pitchFamily="34" charset="77"/>
                <a:ea typeface="Times New Roman" panose="02020603050405020304" pitchFamily="18" charset="0"/>
              </a:rPr>
              <a:t>maison</a:t>
            </a:r>
            <a:r>
              <a:rPr lang="en-US" sz="4000" dirty="0">
                <a:solidFill>
                  <a:srgbClr val="C00000"/>
                </a:solidFill>
                <a:effectLst/>
                <a:latin typeface="Arial Rounded MT Bold" panose="020F0704030504030204" pitchFamily="34" charset="77"/>
                <a:ea typeface="Times New Roman" panose="02020603050405020304" pitchFamily="18" charset="0"/>
              </a:rPr>
              <a:t> de </a:t>
            </a:r>
            <a:r>
              <a:rPr lang="en-US" sz="4000" dirty="0" err="1">
                <a:solidFill>
                  <a:srgbClr val="C00000"/>
                </a:solidFill>
                <a:effectLst/>
                <a:latin typeface="Arial Rounded MT Bold" panose="020F0704030504030204" pitchFamily="34" charset="77"/>
                <a:ea typeface="Times New Roman" panose="02020603050405020304" pitchFamily="18" charset="0"/>
              </a:rPr>
              <a:t>l'Éternel</a:t>
            </a:r>
            <a:r>
              <a:rPr lang="en-US" sz="4000" dirty="0">
                <a:solidFill>
                  <a:srgbClr val="C00000"/>
                </a:solidFill>
                <a:effectLst/>
                <a:latin typeface="Arial Rounded MT Bold" panose="020F0704030504030204" pitchFamily="34" charset="77"/>
                <a:ea typeface="Times New Roman" panose="02020603050405020304" pitchFamily="18" charset="0"/>
              </a:rPr>
              <a:t>, Dans les parvis de la </a:t>
            </a:r>
            <a:r>
              <a:rPr lang="en-US" sz="4000" dirty="0" err="1">
                <a:solidFill>
                  <a:srgbClr val="C00000"/>
                </a:solidFill>
                <a:effectLst/>
                <a:latin typeface="Arial Rounded MT Bold" panose="020F0704030504030204" pitchFamily="34" charset="77"/>
                <a:ea typeface="Times New Roman" panose="02020603050405020304" pitchFamily="18" charset="0"/>
              </a:rPr>
              <a:t>maison</a:t>
            </a:r>
            <a:r>
              <a:rPr lang="en-US" sz="4000" dirty="0">
                <a:solidFill>
                  <a:srgbClr val="C00000"/>
                </a:solidFill>
                <a:effectLst/>
                <a:latin typeface="Arial Rounded MT Bold" panose="020F0704030504030204" pitchFamily="34" charset="77"/>
                <a:ea typeface="Times New Roman" panose="02020603050405020304" pitchFamily="18" charset="0"/>
              </a:rPr>
              <a:t> de </a:t>
            </a:r>
            <a:r>
              <a:rPr lang="en-US" sz="4000" dirty="0" err="1">
                <a:solidFill>
                  <a:srgbClr val="C00000"/>
                </a:solidFill>
                <a:effectLst/>
                <a:latin typeface="Arial Rounded MT Bold" panose="020F0704030504030204" pitchFamily="34" charset="77"/>
                <a:ea typeface="Times New Roman" panose="02020603050405020304" pitchFamily="18" charset="0"/>
              </a:rPr>
              <a:t>notre</a:t>
            </a:r>
            <a:r>
              <a:rPr lang="en-US" sz="4000" dirty="0">
                <a:solidFill>
                  <a:srgbClr val="C00000"/>
                </a:solidFill>
                <a:effectLst/>
                <a:latin typeface="Arial Rounded MT Bold" panose="020F0704030504030204" pitchFamily="34" charset="77"/>
                <a:ea typeface="Times New Roman" panose="02020603050405020304" pitchFamily="18" charset="0"/>
              </a:rPr>
              <a:t> Dieu!</a:t>
            </a:r>
          </a:p>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3 </a:t>
            </a:r>
            <a:r>
              <a:rPr lang="en-US" sz="4000" dirty="0" err="1">
                <a:solidFill>
                  <a:srgbClr val="000000"/>
                </a:solidFill>
                <a:effectLst/>
                <a:latin typeface="Arial Rounded MT Bold" panose="020F0704030504030204" pitchFamily="34" charset="77"/>
                <a:ea typeface="Times New Roman" panose="02020603050405020304" pitchFamily="18" charset="0"/>
              </a:rPr>
              <a:t>Louez</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car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est</a:t>
            </a:r>
            <a:r>
              <a:rPr lang="en-US" sz="4000" dirty="0">
                <a:solidFill>
                  <a:srgbClr val="000000"/>
                </a:solidFill>
                <a:effectLst/>
                <a:latin typeface="Arial Rounded MT Bold" panose="020F0704030504030204" pitchFamily="34" charset="77"/>
                <a:ea typeface="Times New Roman" panose="02020603050405020304" pitchFamily="18" charset="0"/>
              </a:rPr>
              <a:t> bon. </a:t>
            </a:r>
            <a:r>
              <a:rPr lang="en-US" sz="4000" dirty="0" err="1">
                <a:solidFill>
                  <a:srgbClr val="000000"/>
                </a:solidFill>
                <a:effectLst/>
                <a:latin typeface="Arial Rounded MT Bold" panose="020F0704030504030204" pitchFamily="34" charset="77"/>
                <a:ea typeface="Times New Roman" panose="02020603050405020304" pitchFamily="18" charset="0"/>
              </a:rPr>
              <a:t>Chantez</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à</a:t>
            </a:r>
            <a:r>
              <a:rPr lang="en-US" sz="4000" dirty="0">
                <a:solidFill>
                  <a:srgbClr val="000000"/>
                </a:solidFill>
                <a:effectLst/>
                <a:latin typeface="Arial Rounded MT Bold" panose="020F0704030504030204" pitchFamily="34" charset="77"/>
                <a:ea typeface="Times New Roman" panose="02020603050405020304" pitchFamily="18" charset="0"/>
              </a:rPr>
              <a:t> son nom! car il </a:t>
            </a:r>
            <a:r>
              <a:rPr lang="en-US" sz="4000" dirty="0" err="1">
                <a:solidFill>
                  <a:srgbClr val="000000"/>
                </a:solidFill>
                <a:effectLst/>
                <a:latin typeface="Arial Rounded MT Bold" panose="020F0704030504030204" pitchFamily="34" charset="77"/>
                <a:ea typeface="Times New Roman" panose="02020603050405020304" pitchFamily="18" charset="0"/>
              </a:rPr>
              <a:t>est</a:t>
            </a:r>
            <a:r>
              <a:rPr lang="en-US" sz="4000" dirty="0">
                <a:solidFill>
                  <a:srgbClr val="000000"/>
                </a:solidFill>
                <a:effectLst/>
                <a:latin typeface="Arial Rounded MT Bold" panose="020F0704030504030204" pitchFamily="34" charset="77"/>
                <a:ea typeface="Times New Roman" panose="02020603050405020304" pitchFamily="18" charset="0"/>
              </a:rPr>
              <a:t> favorable.</a:t>
            </a:r>
            <a:endParaRPr lang="en-US" sz="40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4 </a:t>
            </a:r>
            <a:r>
              <a:rPr lang="en-US" sz="4000" dirty="0">
                <a:solidFill>
                  <a:srgbClr val="000000"/>
                </a:solidFill>
                <a:effectLst/>
                <a:latin typeface="Arial Rounded MT Bold" panose="020F0704030504030204" pitchFamily="34" charset="77"/>
                <a:ea typeface="Times New Roman" panose="02020603050405020304" pitchFamily="18" charset="0"/>
              </a:rPr>
              <a:t>Car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s'est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choisi</a:t>
            </a:r>
            <a:r>
              <a:rPr lang="en-US" sz="4000" dirty="0">
                <a:solidFill>
                  <a:srgbClr val="000000"/>
                </a:solidFill>
                <a:effectLst/>
                <a:latin typeface="Arial Rounded MT Bold" panose="020F0704030504030204" pitchFamily="34" charset="77"/>
                <a:ea typeface="Times New Roman" panose="02020603050405020304" pitchFamily="18" charset="0"/>
              </a:rPr>
              <a:t> Jacob, </a:t>
            </a:r>
            <a:r>
              <a:rPr lang="en-US" sz="4000" dirty="0" err="1">
                <a:solidFill>
                  <a:srgbClr val="000000"/>
                </a:solidFill>
                <a:effectLst/>
                <a:latin typeface="Arial Rounded MT Bold" panose="020F0704030504030204" pitchFamily="34" charset="77"/>
                <a:ea typeface="Times New Roman" panose="02020603050405020304" pitchFamily="18" charset="0"/>
              </a:rPr>
              <a:t>Israël</a:t>
            </a:r>
            <a:r>
              <a:rPr lang="en-US" sz="4000" dirty="0">
                <a:solidFill>
                  <a:srgbClr val="000000"/>
                </a:solidFill>
                <a:effectLst/>
                <a:latin typeface="Arial Rounded MT Bold" panose="020F0704030504030204" pitchFamily="34" charset="77"/>
                <a:ea typeface="Times New Roman" panose="02020603050405020304" pitchFamily="18" charset="0"/>
              </a:rPr>
              <a:t>, pour </a:t>
            </a:r>
            <a:r>
              <a:rPr lang="en-US" sz="4000" dirty="0" err="1">
                <a:solidFill>
                  <a:srgbClr val="000000"/>
                </a:solidFill>
                <a:effectLst/>
                <a:latin typeface="Arial Rounded MT Bold" panose="020F0704030504030204" pitchFamily="34" charset="77"/>
                <a:ea typeface="Times New Roman" panose="02020603050405020304" pitchFamily="18" charset="0"/>
              </a:rPr>
              <a:t>qu'il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lui</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appartînt</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C00000"/>
                </a:solidFill>
                <a:effectLst/>
                <a:latin typeface="Arial Rounded MT Bold" panose="020F0704030504030204" pitchFamily="34" charset="77"/>
                <a:ea typeface="Times New Roman" panose="02020603050405020304" pitchFamily="18" charset="0"/>
              </a:rPr>
              <a:t>5 </a:t>
            </a:r>
            <a:r>
              <a:rPr lang="en-US" sz="4000" dirty="0">
                <a:solidFill>
                  <a:srgbClr val="C00000"/>
                </a:solidFill>
                <a:effectLst/>
                <a:latin typeface="Arial Rounded MT Bold" panose="020F0704030504030204" pitchFamily="34" charset="77"/>
                <a:ea typeface="Times New Roman" panose="02020603050405020304" pitchFamily="18" charset="0"/>
              </a:rPr>
              <a:t>Je </a:t>
            </a:r>
            <a:r>
              <a:rPr lang="en-US" sz="4000" dirty="0" err="1">
                <a:solidFill>
                  <a:srgbClr val="C00000"/>
                </a:solidFill>
                <a:effectLst/>
                <a:latin typeface="Arial Rounded MT Bold" panose="020F0704030504030204" pitchFamily="34" charset="77"/>
                <a:ea typeface="Times New Roman" panose="02020603050405020304" pitchFamily="18" charset="0"/>
              </a:rPr>
              <a:t>sais</a:t>
            </a:r>
            <a:r>
              <a:rPr lang="en-US" sz="4000" dirty="0">
                <a:solidFill>
                  <a:srgbClr val="C00000"/>
                </a:solidFill>
                <a:effectLst/>
                <a:latin typeface="Arial Rounded MT Bold" panose="020F0704030504030204" pitchFamily="34" charset="77"/>
                <a:ea typeface="Times New Roman" panose="02020603050405020304" pitchFamily="18" charset="0"/>
              </a:rPr>
              <a:t> que </a:t>
            </a:r>
            <a:r>
              <a:rPr lang="en-US" sz="4000" dirty="0" err="1">
                <a:solidFill>
                  <a:srgbClr val="C00000"/>
                </a:solidFill>
                <a:effectLst/>
                <a:latin typeface="Arial Rounded MT Bold" panose="020F0704030504030204" pitchFamily="34" charset="77"/>
                <a:ea typeface="Times New Roman" panose="02020603050405020304" pitchFamily="18" charset="0"/>
              </a:rPr>
              <a:t>l'Éternel</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est</a:t>
            </a:r>
            <a:r>
              <a:rPr lang="en-US" sz="4000" dirty="0">
                <a:solidFill>
                  <a:srgbClr val="C00000"/>
                </a:solidFill>
                <a:effectLst/>
                <a:latin typeface="Arial Rounded MT Bold" panose="020F0704030504030204" pitchFamily="34" charset="77"/>
                <a:ea typeface="Times New Roman" panose="02020603050405020304" pitchFamily="18" charset="0"/>
              </a:rPr>
              <a:t> grand, Et que </a:t>
            </a:r>
            <a:r>
              <a:rPr lang="en-US" sz="4000" dirty="0" err="1">
                <a:solidFill>
                  <a:srgbClr val="C00000"/>
                </a:solidFill>
                <a:effectLst/>
                <a:latin typeface="Arial Rounded MT Bold" panose="020F0704030504030204" pitchFamily="34" charset="77"/>
                <a:ea typeface="Times New Roman" panose="02020603050405020304" pitchFamily="18" charset="0"/>
              </a:rPr>
              <a:t>notre</a:t>
            </a:r>
            <a:r>
              <a:rPr lang="en-US" sz="4000" dirty="0">
                <a:solidFill>
                  <a:srgbClr val="C00000"/>
                </a:solidFill>
                <a:effectLst/>
                <a:latin typeface="Arial Rounded MT Bold" panose="020F0704030504030204" pitchFamily="34" charset="77"/>
                <a:ea typeface="Times New Roman" panose="02020603050405020304" pitchFamily="18" charset="0"/>
              </a:rPr>
              <a:t> Seigneur </a:t>
            </a:r>
            <a:r>
              <a:rPr lang="en-US" sz="4000" dirty="0" err="1">
                <a:solidFill>
                  <a:srgbClr val="C00000"/>
                </a:solidFill>
                <a:effectLst/>
                <a:latin typeface="Arial Rounded MT Bold" panose="020F0704030504030204" pitchFamily="34" charset="77"/>
                <a:ea typeface="Times New Roman" panose="02020603050405020304" pitchFamily="18" charset="0"/>
              </a:rPr>
              <a:t>est</a:t>
            </a:r>
            <a:r>
              <a:rPr lang="en-US" sz="4000" dirty="0">
                <a:solidFill>
                  <a:srgbClr val="C00000"/>
                </a:solidFill>
                <a:effectLst/>
                <a:latin typeface="Arial Rounded MT Bold" panose="020F0704030504030204" pitchFamily="34" charset="77"/>
                <a:ea typeface="Times New Roman" panose="02020603050405020304" pitchFamily="18" charset="0"/>
              </a:rPr>
              <a:t> au-dessus de </a:t>
            </a:r>
            <a:r>
              <a:rPr lang="en-US" sz="4000" dirty="0" err="1">
                <a:solidFill>
                  <a:srgbClr val="C00000"/>
                </a:solidFill>
                <a:effectLst/>
                <a:latin typeface="Arial Rounded MT Bold" panose="020F0704030504030204" pitchFamily="34" charset="77"/>
                <a:ea typeface="Times New Roman" panose="02020603050405020304" pitchFamily="18" charset="0"/>
              </a:rPr>
              <a:t>tous</a:t>
            </a:r>
            <a:r>
              <a:rPr lang="en-US" sz="4000" dirty="0">
                <a:solidFill>
                  <a:srgbClr val="C00000"/>
                </a:solidFill>
                <a:effectLst/>
                <a:latin typeface="Arial Rounded MT Bold" panose="020F0704030504030204" pitchFamily="34" charset="77"/>
                <a:ea typeface="Times New Roman" panose="02020603050405020304" pitchFamily="18" charset="0"/>
              </a:rPr>
              <a:t> les </a:t>
            </a:r>
            <a:r>
              <a:rPr lang="en-US" sz="4000" dirty="0" err="1">
                <a:solidFill>
                  <a:srgbClr val="C00000"/>
                </a:solidFill>
                <a:effectLst/>
                <a:latin typeface="Arial Rounded MT Bold" panose="020F0704030504030204" pitchFamily="34" charset="77"/>
                <a:ea typeface="Times New Roman" panose="02020603050405020304" pitchFamily="18" charset="0"/>
              </a:rPr>
              <a:t>dieux</a:t>
            </a:r>
            <a:r>
              <a:rPr lang="en-US" sz="4000" dirty="0">
                <a:solidFill>
                  <a:srgbClr val="C00000"/>
                </a:solidFill>
                <a:effectLst/>
                <a:latin typeface="Arial Rounded MT Bold" panose="020F0704030504030204" pitchFamily="34" charset="77"/>
                <a:ea typeface="Times New Roman" panose="02020603050405020304" pitchFamily="18" charset="0"/>
              </a:rPr>
              <a:t>.</a:t>
            </a:r>
          </a:p>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6 </a:t>
            </a:r>
            <a:r>
              <a:rPr lang="en-US" sz="4000" dirty="0">
                <a:solidFill>
                  <a:srgbClr val="000000"/>
                </a:solidFill>
                <a:effectLst/>
                <a:latin typeface="Arial Rounded MT Bold" panose="020F0704030504030204" pitchFamily="34" charset="77"/>
                <a:ea typeface="Times New Roman" panose="02020603050405020304" pitchFamily="18" charset="0"/>
              </a:rPr>
              <a:t>Tout </a:t>
            </a:r>
            <a:r>
              <a:rPr lang="en-US" sz="4000" dirty="0" err="1">
                <a:solidFill>
                  <a:srgbClr val="000000"/>
                </a:solidFill>
                <a:effectLst/>
                <a:latin typeface="Arial Rounded MT Bold" panose="020F0704030504030204" pitchFamily="34" charset="77"/>
                <a:ea typeface="Times New Roman" panose="02020603050405020304" pitchFamily="18" charset="0"/>
              </a:rPr>
              <a:t>ce</a:t>
            </a:r>
            <a:r>
              <a:rPr lang="en-US" sz="4000" dirty="0">
                <a:solidFill>
                  <a:srgbClr val="000000"/>
                </a:solidFill>
                <a:effectLst/>
                <a:latin typeface="Arial Rounded MT Bold" panose="020F0704030504030204" pitchFamily="34" charset="77"/>
                <a:ea typeface="Times New Roman" panose="02020603050405020304" pitchFamily="18" charset="0"/>
              </a:rPr>
              <a:t> que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veut</a:t>
            </a:r>
            <a:r>
              <a:rPr lang="en-US" sz="4000" dirty="0">
                <a:solidFill>
                  <a:srgbClr val="000000"/>
                </a:solidFill>
                <a:effectLst/>
                <a:latin typeface="Arial Rounded MT Bold" panose="020F0704030504030204" pitchFamily="34" charset="77"/>
                <a:ea typeface="Times New Roman" panose="02020603050405020304" pitchFamily="18" charset="0"/>
              </a:rPr>
              <a:t>, il le fait, Dans les </a:t>
            </a:r>
            <a:r>
              <a:rPr lang="en-US" sz="4000" dirty="0" err="1">
                <a:solidFill>
                  <a:srgbClr val="000000"/>
                </a:solidFill>
                <a:effectLst/>
                <a:latin typeface="Arial Rounded MT Bold" panose="020F0704030504030204" pitchFamily="34" charset="77"/>
                <a:ea typeface="Times New Roman" panose="02020603050405020304" pitchFamily="18" charset="0"/>
              </a:rPr>
              <a:t>cieux</a:t>
            </a:r>
            <a:r>
              <a:rPr lang="en-US" sz="4000" dirty="0">
                <a:solidFill>
                  <a:srgbClr val="000000"/>
                </a:solidFill>
                <a:effectLst/>
                <a:latin typeface="Arial Rounded MT Bold" panose="020F0704030504030204" pitchFamily="34" charset="77"/>
                <a:ea typeface="Times New Roman" panose="02020603050405020304" pitchFamily="18" charset="0"/>
              </a:rPr>
              <a:t> et sur la </a:t>
            </a:r>
            <a:r>
              <a:rPr lang="en-US" sz="4000" dirty="0" err="1">
                <a:solidFill>
                  <a:srgbClr val="000000"/>
                </a:solidFill>
                <a:effectLst/>
                <a:latin typeface="Arial Rounded MT Bold" panose="020F0704030504030204" pitchFamily="34" charset="77"/>
                <a:ea typeface="Times New Roman" panose="02020603050405020304" pitchFamily="18" charset="0"/>
              </a:rPr>
              <a:t>terre</a:t>
            </a:r>
            <a:r>
              <a:rPr lang="en-US" sz="4000" dirty="0">
                <a:solidFill>
                  <a:srgbClr val="000000"/>
                </a:solidFill>
                <a:effectLst/>
                <a:latin typeface="Arial Rounded MT Bold" panose="020F0704030504030204" pitchFamily="34" charset="77"/>
                <a:ea typeface="Times New Roman" panose="02020603050405020304" pitchFamily="18" charset="0"/>
              </a:rPr>
              <a:t>, Dans les </a:t>
            </a:r>
            <a:r>
              <a:rPr lang="en-US" sz="4000" dirty="0" err="1">
                <a:solidFill>
                  <a:srgbClr val="000000"/>
                </a:solidFill>
                <a:effectLst/>
                <a:latin typeface="Arial Rounded MT Bold" panose="020F0704030504030204" pitchFamily="34" charset="77"/>
                <a:ea typeface="Times New Roman" panose="02020603050405020304" pitchFamily="18" charset="0"/>
              </a:rPr>
              <a:t>mers</a:t>
            </a:r>
            <a:r>
              <a:rPr lang="en-US" sz="4000" dirty="0">
                <a:solidFill>
                  <a:srgbClr val="000000"/>
                </a:solidFill>
                <a:effectLst/>
                <a:latin typeface="Arial Rounded MT Bold" panose="020F0704030504030204" pitchFamily="34" charset="77"/>
                <a:ea typeface="Times New Roman" panose="02020603050405020304" pitchFamily="18" charset="0"/>
              </a:rPr>
              <a:t> et dans </a:t>
            </a:r>
            <a:r>
              <a:rPr lang="en-US" sz="4000" dirty="0" err="1">
                <a:solidFill>
                  <a:srgbClr val="000000"/>
                </a:solidFill>
                <a:effectLst/>
                <a:latin typeface="Arial Rounded MT Bold" panose="020F0704030504030204" pitchFamily="34" charset="77"/>
                <a:ea typeface="Times New Roman" panose="02020603050405020304" pitchFamily="18" charset="0"/>
              </a:rPr>
              <a:t>tous</a:t>
            </a:r>
            <a:r>
              <a:rPr lang="en-US" sz="4000" dirty="0">
                <a:solidFill>
                  <a:srgbClr val="000000"/>
                </a:solidFill>
                <a:effectLst/>
                <a:latin typeface="Arial Rounded MT Bold" panose="020F0704030504030204" pitchFamily="34" charset="77"/>
                <a:ea typeface="Times New Roman" panose="02020603050405020304" pitchFamily="18" charset="0"/>
              </a:rPr>
              <a:t> les </a:t>
            </a:r>
            <a:r>
              <a:rPr lang="en-US" sz="4000" dirty="0" err="1">
                <a:solidFill>
                  <a:srgbClr val="000000"/>
                </a:solidFill>
                <a:effectLst/>
                <a:latin typeface="Arial Rounded MT Bold" panose="020F0704030504030204" pitchFamily="34" charset="77"/>
                <a:ea typeface="Times New Roman" panose="02020603050405020304" pitchFamily="18" charset="0"/>
              </a:rPr>
              <a:t>abîmes</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3740376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7 </a:t>
            </a:r>
            <a:r>
              <a:rPr lang="en-US" sz="4000" dirty="0">
                <a:solidFill>
                  <a:srgbClr val="000000"/>
                </a:solidFill>
                <a:effectLst/>
                <a:latin typeface="Arial Rounded MT Bold" panose="020F0704030504030204" pitchFamily="34" charset="77"/>
                <a:ea typeface="Times New Roman" panose="02020603050405020304" pitchFamily="18" charset="0"/>
              </a:rPr>
              <a:t>Il fait </a:t>
            </a:r>
            <a:r>
              <a:rPr lang="en-US" sz="4000" dirty="0" err="1">
                <a:solidFill>
                  <a:srgbClr val="000000"/>
                </a:solidFill>
                <a:effectLst/>
                <a:latin typeface="Arial Rounded MT Bold" panose="020F0704030504030204" pitchFamily="34" charset="77"/>
                <a:ea typeface="Times New Roman" panose="02020603050405020304" pitchFamily="18" charset="0"/>
              </a:rPr>
              <a:t>monter</a:t>
            </a:r>
            <a:r>
              <a:rPr lang="en-US" sz="4000" dirty="0">
                <a:solidFill>
                  <a:srgbClr val="000000"/>
                </a:solidFill>
                <a:effectLst/>
                <a:latin typeface="Arial Rounded MT Bold" panose="020F0704030504030204" pitchFamily="34" charset="77"/>
                <a:ea typeface="Times New Roman" panose="02020603050405020304" pitchFamily="18" charset="0"/>
              </a:rPr>
              <a:t> les </a:t>
            </a:r>
            <a:r>
              <a:rPr lang="en-US" sz="4000" dirty="0" err="1">
                <a:solidFill>
                  <a:srgbClr val="000000"/>
                </a:solidFill>
                <a:effectLst/>
                <a:latin typeface="Arial Rounded MT Bold" panose="020F0704030504030204" pitchFamily="34" charset="77"/>
                <a:ea typeface="Times New Roman" panose="02020603050405020304" pitchFamily="18" charset="0"/>
              </a:rPr>
              <a:t>nuages</a:t>
            </a:r>
            <a:r>
              <a:rPr lang="en-US" sz="4000" dirty="0">
                <a:solidFill>
                  <a:srgbClr val="000000"/>
                </a:solidFill>
                <a:effectLst/>
                <a:latin typeface="Arial Rounded MT Bold" panose="020F0704030504030204" pitchFamily="34" charset="77"/>
                <a:ea typeface="Times New Roman" panose="02020603050405020304" pitchFamily="18" charset="0"/>
              </a:rPr>
              <a:t> des </a:t>
            </a:r>
            <a:r>
              <a:rPr lang="en-US" sz="4000" dirty="0" err="1">
                <a:solidFill>
                  <a:srgbClr val="000000"/>
                </a:solidFill>
                <a:effectLst/>
                <a:latin typeface="Arial Rounded MT Bold" panose="020F0704030504030204" pitchFamily="34" charset="77"/>
                <a:ea typeface="Times New Roman" panose="02020603050405020304" pitchFamily="18" charset="0"/>
              </a:rPr>
              <a:t>extrémités</a:t>
            </a:r>
            <a:r>
              <a:rPr lang="en-US" sz="4000" dirty="0">
                <a:solidFill>
                  <a:srgbClr val="000000"/>
                </a:solidFill>
                <a:effectLst/>
                <a:latin typeface="Arial Rounded MT Bold" panose="020F0704030504030204" pitchFamily="34" charset="77"/>
                <a:ea typeface="Times New Roman" panose="02020603050405020304" pitchFamily="18" charset="0"/>
              </a:rPr>
              <a:t> de la </a:t>
            </a:r>
            <a:r>
              <a:rPr lang="en-US" sz="4000" dirty="0" err="1">
                <a:solidFill>
                  <a:srgbClr val="000000"/>
                </a:solidFill>
                <a:effectLst/>
                <a:latin typeface="Arial Rounded MT Bold" panose="020F0704030504030204" pitchFamily="34" charset="77"/>
                <a:ea typeface="Times New Roman" panose="02020603050405020304" pitchFamily="18" charset="0"/>
              </a:rPr>
              <a:t>terre</a:t>
            </a:r>
            <a:r>
              <a:rPr lang="en-US" sz="4000" dirty="0">
                <a:solidFill>
                  <a:srgbClr val="000000"/>
                </a:solidFill>
                <a:effectLst/>
                <a:latin typeface="Arial Rounded MT Bold" panose="020F0704030504030204" pitchFamily="34" charset="77"/>
                <a:ea typeface="Times New Roman" panose="02020603050405020304" pitchFamily="18" charset="0"/>
              </a:rPr>
              <a:t>, Il </a:t>
            </a:r>
            <a:r>
              <a:rPr lang="en-US" sz="4000" dirty="0" err="1">
                <a:solidFill>
                  <a:srgbClr val="000000"/>
                </a:solidFill>
                <a:effectLst/>
                <a:latin typeface="Arial Rounded MT Bold" panose="020F0704030504030204" pitchFamily="34" charset="77"/>
                <a:ea typeface="Times New Roman" panose="02020603050405020304" pitchFamily="18" charset="0"/>
              </a:rPr>
              <a:t>produit</a:t>
            </a:r>
            <a:r>
              <a:rPr lang="en-US" sz="4000" dirty="0">
                <a:solidFill>
                  <a:srgbClr val="000000"/>
                </a:solidFill>
                <a:effectLst/>
                <a:latin typeface="Arial Rounded MT Bold" panose="020F0704030504030204" pitchFamily="34" charset="77"/>
                <a:ea typeface="Times New Roman" panose="02020603050405020304" pitchFamily="18" charset="0"/>
              </a:rPr>
              <a:t> les éclairs et la </a:t>
            </a:r>
            <a:r>
              <a:rPr lang="en-US" sz="4000" dirty="0" err="1">
                <a:solidFill>
                  <a:srgbClr val="000000"/>
                </a:solidFill>
                <a:effectLst/>
                <a:latin typeface="Arial Rounded MT Bold" panose="020F0704030504030204" pitchFamily="34" charset="77"/>
                <a:ea typeface="Times New Roman" panose="02020603050405020304" pitchFamily="18" charset="0"/>
              </a:rPr>
              <a:t>pluie</a:t>
            </a:r>
            <a:r>
              <a:rPr lang="en-US" sz="4000" dirty="0">
                <a:solidFill>
                  <a:srgbClr val="000000"/>
                </a:solidFill>
                <a:effectLst/>
                <a:latin typeface="Arial Rounded MT Bold" panose="020F0704030504030204" pitchFamily="34" charset="77"/>
                <a:ea typeface="Times New Roman" panose="02020603050405020304" pitchFamily="18" charset="0"/>
              </a:rPr>
              <a:t>, Il tire le vent de </a:t>
            </a:r>
            <a:r>
              <a:rPr lang="en-US" sz="4000" dirty="0" err="1">
                <a:solidFill>
                  <a:srgbClr val="000000"/>
                </a:solidFill>
                <a:effectLst/>
                <a:latin typeface="Arial Rounded MT Bold" panose="020F0704030504030204" pitchFamily="34" charset="77"/>
                <a:ea typeface="Times New Roman" panose="02020603050405020304" pitchFamily="18" charset="0"/>
              </a:rPr>
              <a:t>ses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trésors</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C00000"/>
                </a:solidFill>
                <a:effectLst/>
                <a:latin typeface="Arial Rounded MT Bold" panose="020F0704030504030204" pitchFamily="34" charset="77"/>
                <a:ea typeface="Times New Roman" panose="02020603050405020304" pitchFamily="18" charset="0"/>
              </a:rPr>
              <a:t>8 </a:t>
            </a:r>
            <a:r>
              <a:rPr lang="en-US" sz="4000" dirty="0">
                <a:solidFill>
                  <a:srgbClr val="C00000"/>
                </a:solidFill>
                <a:effectLst/>
                <a:latin typeface="Arial Rounded MT Bold" panose="020F0704030504030204" pitchFamily="34" charset="77"/>
                <a:ea typeface="Times New Roman" panose="02020603050405020304" pitchFamily="18" charset="0"/>
              </a:rPr>
              <a:t>Il </a:t>
            </a:r>
            <a:r>
              <a:rPr lang="en-US" sz="4000" dirty="0" err="1">
                <a:solidFill>
                  <a:srgbClr val="C00000"/>
                </a:solidFill>
                <a:effectLst/>
                <a:latin typeface="Arial Rounded MT Bold" panose="020F0704030504030204" pitchFamily="34" charset="77"/>
                <a:ea typeface="Times New Roman" panose="02020603050405020304" pitchFamily="18" charset="0"/>
              </a:rPr>
              <a:t>frappa</a:t>
            </a:r>
            <a:r>
              <a:rPr lang="en-US" sz="4000" dirty="0">
                <a:solidFill>
                  <a:srgbClr val="C00000"/>
                </a:solidFill>
                <a:effectLst/>
                <a:latin typeface="Arial Rounded MT Bold" panose="020F0704030504030204" pitchFamily="34" charset="77"/>
                <a:ea typeface="Times New Roman" panose="02020603050405020304" pitchFamily="18" charset="0"/>
              </a:rPr>
              <a:t> les premiers-</a:t>
            </a:r>
            <a:r>
              <a:rPr lang="en-US" sz="4000" dirty="0" err="1">
                <a:solidFill>
                  <a:srgbClr val="C00000"/>
                </a:solidFill>
                <a:effectLst/>
                <a:latin typeface="Arial Rounded MT Bold" panose="020F0704030504030204" pitchFamily="34" charset="77"/>
                <a:ea typeface="Times New Roman" panose="02020603050405020304" pitchFamily="18" charset="0"/>
              </a:rPr>
              <a:t>nés</a:t>
            </a:r>
            <a:r>
              <a:rPr lang="en-US" sz="4000" dirty="0">
                <a:solidFill>
                  <a:srgbClr val="C00000"/>
                </a:solidFill>
                <a:effectLst/>
                <a:latin typeface="Arial Rounded MT Bold" panose="020F0704030504030204" pitchFamily="34" charset="77"/>
                <a:ea typeface="Times New Roman" panose="02020603050405020304" pitchFamily="18" charset="0"/>
              </a:rPr>
              <a:t> de </a:t>
            </a:r>
            <a:r>
              <a:rPr lang="en-US" sz="4000" dirty="0" err="1">
                <a:solidFill>
                  <a:srgbClr val="C00000"/>
                </a:solidFill>
                <a:effectLst/>
                <a:latin typeface="Arial Rounded MT Bold" panose="020F0704030504030204" pitchFamily="34" charset="77"/>
                <a:ea typeface="Times New Roman" panose="02020603050405020304" pitchFamily="18" charset="0"/>
              </a:rPr>
              <a:t>l'Égypte</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Depuis</a:t>
            </a:r>
            <a:r>
              <a:rPr lang="en-US" sz="4000" dirty="0">
                <a:solidFill>
                  <a:srgbClr val="C00000"/>
                </a:solidFill>
                <a:effectLst/>
                <a:latin typeface="Arial Rounded MT Bold" panose="020F0704030504030204" pitchFamily="34" charset="77"/>
                <a:ea typeface="Times New Roman" panose="02020603050405020304" pitchFamily="18" charset="0"/>
              </a:rPr>
              <a:t> les hommes </a:t>
            </a:r>
            <a:r>
              <a:rPr lang="en-US" sz="4000" dirty="0" err="1">
                <a:solidFill>
                  <a:srgbClr val="C00000"/>
                </a:solidFill>
                <a:effectLst/>
                <a:latin typeface="Arial Rounded MT Bold" panose="020F0704030504030204" pitchFamily="34" charset="77"/>
                <a:ea typeface="Times New Roman" panose="02020603050405020304" pitchFamily="18" charset="0"/>
              </a:rPr>
              <a:t>jusqu'aux</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animaux</a:t>
            </a:r>
            <a:r>
              <a:rPr lang="en-US" sz="4000" dirty="0">
                <a:solidFill>
                  <a:srgbClr val="C00000"/>
                </a:solidFill>
                <a:effectLst/>
                <a:latin typeface="Arial Rounded MT Bold" panose="020F0704030504030204" pitchFamily="34" charset="77"/>
                <a:ea typeface="Times New Roman" panose="02020603050405020304" pitchFamily="18" charset="0"/>
              </a:rPr>
              <a:t>.</a:t>
            </a:r>
          </a:p>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9 </a:t>
            </a:r>
            <a:r>
              <a:rPr lang="en-US" sz="4000" dirty="0">
                <a:solidFill>
                  <a:srgbClr val="000000"/>
                </a:solidFill>
                <a:effectLst/>
                <a:latin typeface="Arial Rounded MT Bold" panose="020F0704030504030204" pitchFamily="34" charset="77"/>
                <a:ea typeface="Times New Roman" panose="02020603050405020304" pitchFamily="18" charset="0"/>
              </a:rPr>
              <a:t>Il </a:t>
            </a:r>
            <a:r>
              <a:rPr lang="en-US" sz="4000" dirty="0" err="1">
                <a:solidFill>
                  <a:srgbClr val="000000"/>
                </a:solidFill>
                <a:effectLst/>
                <a:latin typeface="Arial Rounded MT Bold" panose="020F0704030504030204" pitchFamily="34" charset="77"/>
                <a:ea typeface="Times New Roman" panose="02020603050405020304" pitchFamily="18" charset="0"/>
              </a:rPr>
              <a:t>envoya</a:t>
            </a:r>
            <a:r>
              <a:rPr lang="en-US" sz="4000" dirty="0">
                <a:solidFill>
                  <a:srgbClr val="000000"/>
                </a:solidFill>
                <a:effectLst/>
                <a:latin typeface="Arial Rounded MT Bold" panose="020F0704030504030204" pitchFamily="34" charset="77"/>
                <a:ea typeface="Times New Roman" panose="02020603050405020304" pitchFamily="18" charset="0"/>
              </a:rPr>
              <a:t> des </a:t>
            </a:r>
            <a:r>
              <a:rPr lang="en-US" sz="4000" dirty="0" err="1">
                <a:solidFill>
                  <a:srgbClr val="000000"/>
                </a:solidFill>
                <a:effectLst/>
                <a:latin typeface="Arial Rounded MT Bold" panose="020F0704030504030204" pitchFamily="34" charset="77"/>
                <a:ea typeface="Times New Roman" panose="02020603050405020304" pitchFamily="18" charset="0"/>
              </a:rPr>
              <a:t>signes</a:t>
            </a:r>
            <a:r>
              <a:rPr lang="en-US" sz="4000" dirty="0">
                <a:solidFill>
                  <a:srgbClr val="000000"/>
                </a:solidFill>
                <a:effectLst/>
                <a:latin typeface="Arial Rounded MT Bold" panose="020F0704030504030204" pitchFamily="34" charset="77"/>
                <a:ea typeface="Times New Roman" panose="02020603050405020304" pitchFamily="18" charset="0"/>
              </a:rPr>
              <a:t> et des miracles au milieu de </a:t>
            </a:r>
            <a:r>
              <a:rPr lang="en-US" sz="4000" dirty="0" err="1">
                <a:solidFill>
                  <a:srgbClr val="000000"/>
                </a:solidFill>
                <a:effectLst/>
                <a:latin typeface="Arial Rounded MT Bold" panose="020F0704030504030204" pitchFamily="34" charset="77"/>
                <a:ea typeface="Times New Roman" panose="02020603050405020304" pitchFamily="18" charset="0"/>
              </a:rPr>
              <a:t>toi</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Égypte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Contre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Pharaon</a:t>
            </a:r>
            <a:r>
              <a:rPr lang="en-US" sz="4000" dirty="0">
                <a:solidFill>
                  <a:srgbClr val="000000"/>
                </a:solidFill>
                <a:effectLst/>
                <a:latin typeface="Arial Rounded MT Bold" panose="020F0704030504030204" pitchFamily="34" charset="77"/>
                <a:ea typeface="Times New Roman" panose="02020603050405020304" pitchFamily="18" charset="0"/>
              </a:rPr>
              <a:t> et </a:t>
            </a:r>
            <a:r>
              <a:rPr lang="en-US" sz="4000" dirty="0" err="1">
                <a:solidFill>
                  <a:srgbClr val="000000"/>
                </a:solidFill>
                <a:effectLst/>
                <a:latin typeface="Arial Rounded MT Bold" panose="020F0704030504030204" pitchFamily="34" charset="77"/>
                <a:ea typeface="Times New Roman" panose="02020603050405020304" pitchFamily="18" charset="0"/>
              </a:rPr>
              <a:t>contre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tous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ses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serviteurs</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endParaRPr lang="en-US" sz="18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3315314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marR="0" algn="just">
              <a:spcBef>
                <a:spcPts val="1200"/>
              </a:spcBef>
              <a:spcAft>
                <a:spcPts val="0"/>
              </a:spcAft>
            </a:pPr>
            <a:r>
              <a:rPr lang="en-US" sz="4400" b="1" baseline="30000" dirty="0">
                <a:solidFill>
                  <a:srgbClr val="000000"/>
                </a:solidFill>
                <a:effectLst/>
                <a:latin typeface="Arial Rounded MT Bold" panose="020F0704030504030204" pitchFamily="34" charset="77"/>
                <a:ea typeface="Times New Roman" panose="02020603050405020304" pitchFamily="18" charset="0"/>
              </a:rPr>
              <a:t>10 </a:t>
            </a:r>
            <a:r>
              <a:rPr lang="en-US" sz="4400" dirty="0">
                <a:solidFill>
                  <a:srgbClr val="000000"/>
                </a:solidFill>
                <a:effectLst/>
                <a:latin typeface="Arial Rounded MT Bold" panose="020F0704030504030204" pitchFamily="34" charset="77"/>
                <a:ea typeface="Times New Roman" panose="02020603050405020304" pitchFamily="18" charset="0"/>
              </a:rPr>
              <a:t>Il </a:t>
            </a:r>
            <a:r>
              <a:rPr lang="en-US" sz="4400" dirty="0" err="1">
                <a:solidFill>
                  <a:srgbClr val="000000"/>
                </a:solidFill>
                <a:effectLst/>
                <a:latin typeface="Arial Rounded MT Bold" panose="020F0704030504030204" pitchFamily="34" charset="77"/>
                <a:ea typeface="Times New Roman" panose="02020603050405020304" pitchFamily="18" charset="0"/>
              </a:rPr>
              <a:t>frappa</a:t>
            </a:r>
            <a:r>
              <a:rPr lang="en-US" sz="4400" dirty="0">
                <a:solidFill>
                  <a:srgbClr val="000000"/>
                </a:solidFill>
                <a:effectLst/>
                <a:latin typeface="Arial Rounded MT Bold" panose="020F0704030504030204" pitchFamily="34" charset="77"/>
                <a:ea typeface="Times New Roman" panose="02020603050405020304" pitchFamily="18" charset="0"/>
              </a:rPr>
              <a:t> des nations </a:t>
            </a:r>
            <a:r>
              <a:rPr lang="en-US" sz="4400" dirty="0" err="1">
                <a:solidFill>
                  <a:srgbClr val="000000"/>
                </a:solidFill>
                <a:effectLst/>
                <a:latin typeface="Arial Rounded MT Bold" panose="020F0704030504030204" pitchFamily="34" charset="77"/>
                <a:ea typeface="Times New Roman" panose="02020603050405020304" pitchFamily="18" charset="0"/>
              </a:rPr>
              <a:t>nombreuses</a:t>
            </a:r>
            <a:r>
              <a:rPr lang="en-US" sz="4400" dirty="0">
                <a:solidFill>
                  <a:srgbClr val="000000"/>
                </a:solidFill>
                <a:effectLst/>
                <a:latin typeface="Arial Rounded MT Bold" panose="020F0704030504030204" pitchFamily="34" charset="77"/>
                <a:ea typeface="Times New Roman" panose="02020603050405020304" pitchFamily="18" charset="0"/>
              </a:rPr>
              <a:t>, Et </a:t>
            </a:r>
            <a:r>
              <a:rPr lang="en-US" sz="4400" dirty="0" err="1">
                <a:solidFill>
                  <a:srgbClr val="000000"/>
                </a:solidFill>
                <a:effectLst/>
                <a:latin typeface="Arial Rounded MT Bold" panose="020F0704030504030204" pitchFamily="34" charset="77"/>
                <a:ea typeface="Times New Roman" panose="02020603050405020304" pitchFamily="18" charset="0"/>
              </a:rPr>
              <a:t>tua</a:t>
            </a:r>
            <a:r>
              <a:rPr lang="en-US" sz="4400" dirty="0">
                <a:solidFill>
                  <a:srgbClr val="000000"/>
                </a:solidFill>
                <a:effectLst/>
                <a:latin typeface="Arial Rounded MT Bold" panose="020F0704030504030204" pitchFamily="34" charset="77"/>
                <a:ea typeface="Times New Roman" panose="02020603050405020304" pitchFamily="18" charset="0"/>
              </a:rPr>
              <a:t> des </a:t>
            </a:r>
            <a:r>
              <a:rPr lang="en-US" sz="4400" dirty="0" err="1">
                <a:solidFill>
                  <a:srgbClr val="000000"/>
                </a:solidFill>
                <a:effectLst/>
                <a:latin typeface="Arial Rounded MT Bold" panose="020F0704030504030204" pitchFamily="34" charset="77"/>
                <a:ea typeface="Times New Roman" panose="02020603050405020304" pitchFamily="18" charset="0"/>
              </a:rPr>
              <a:t>rois</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puissants</a:t>
            </a:r>
            <a:r>
              <a:rPr lang="en-US" sz="4400" dirty="0">
                <a:solidFill>
                  <a:srgbClr val="0000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400" b="1" baseline="30000" dirty="0">
                <a:solidFill>
                  <a:srgbClr val="C00000"/>
                </a:solidFill>
                <a:effectLst/>
                <a:latin typeface="Arial Rounded MT Bold" panose="020F0704030504030204" pitchFamily="34" charset="77"/>
                <a:ea typeface="Times New Roman" panose="02020603050405020304" pitchFamily="18" charset="0"/>
              </a:rPr>
              <a:t>11 </a:t>
            </a:r>
            <a:r>
              <a:rPr lang="en-US" sz="4400" dirty="0" err="1">
                <a:solidFill>
                  <a:srgbClr val="C00000"/>
                </a:solidFill>
                <a:effectLst/>
                <a:latin typeface="Arial Rounded MT Bold" panose="020F0704030504030204" pitchFamily="34" charset="77"/>
                <a:ea typeface="Times New Roman" panose="02020603050405020304" pitchFamily="18" charset="0"/>
              </a:rPr>
              <a:t>Sihon</a:t>
            </a:r>
            <a:r>
              <a:rPr lang="en-US" sz="4400" dirty="0">
                <a:solidFill>
                  <a:srgbClr val="C00000"/>
                </a:solidFill>
                <a:effectLst/>
                <a:latin typeface="Arial Rounded MT Bold" panose="020F0704030504030204" pitchFamily="34" charset="77"/>
                <a:ea typeface="Times New Roman" panose="02020603050405020304" pitchFamily="18" charset="0"/>
              </a:rPr>
              <a:t>, </a:t>
            </a:r>
            <a:r>
              <a:rPr lang="en-US" sz="4400" dirty="0" err="1">
                <a:solidFill>
                  <a:srgbClr val="C00000"/>
                </a:solidFill>
                <a:effectLst/>
                <a:latin typeface="Arial Rounded MT Bold" panose="020F0704030504030204" pitchFamily="34" charset="77"/>
                <a:ea typeface="Times New Roman" panose="02020603050405020304" pitchFamily="18" charset="0"/>
              </a:rPr>
              <a:t>roi</a:t>
            </a:r>
            <a:r>
              <a:rPr lang="en-US" sz="4400" dirty="0">
                <a:solidFill>
                  <a:srgbClr val="C00000"/>
                </a:solidFill>
                <a:effectLst/>
                <a:latin typeface="Arial Rounded MT Bold" panose="020F0704030504030204" pitchFamily="34" charset="77"/>
                <a:ea typeface="Times New Roman" panose="02020603050405020304" pitchFamily="18" charset="0"/>
              </a:rPr>
              <a:t> des </a:t>
            </a:r>
            <a:r>
              <a:rPr lang="en-US" sz="4400" dirty="0" err="1">
                <a:solidFill>
                  <a:srgbClr val="C00000"/>
                </a:solidFill>
                <a:effectLst/>
                <a:latin typeface="Arial Rounded MT Bold" panose="020F0704030504030204" pitchFamily="34" charset="77"/>
                <a:ea typeface="Times New Roman" panose="02020603050405020304" pitchFamily="18" charset="0"/>
              </a:rPr>
              <a:t>Amoréens</a:t>
            </a:r>
            <a:r>
              <a:rPr lang="en-US" sz="4400" dirty="0">
                <a:solidFill>
                  <a:srgbClr val="C00000"/>
                </a:solidFill>
                <a:effectLst/>
                <a:latin typeface="Arial Rounded MT Bold" panose="020F0704030504030204" pitchFamily="34" charset="77"/>
                <a:ea typeface="Times New Roman" panose="02020603050405020304" pitchFamily="18" charset="0"/>
              </a:rPr>
              <a:t>, </a:t>
            </a:r>
            <a:r>
              <a:rPr lang="en-US" sz="4400" dirty="0" err="1">
                <a:solidFill>
                  <a:srgbClr val="C00000"/>
                </a:solidFill>
                <a:effectLst/>
                <a:latin typeface="Arial Rounded MT Bold" panose="020F0704030504030204" pitchFamily="34" charset="77"/>
                <a:ea typeface="Times New Roman" panose="02020603050405020304" pitchFamily="18" charset="0"/>
              </a:rPr>
              <a:t>Og</a:t>
            </a:r>
            <a:r>
              <a:rPr lang="en-US" sz="4400" dirty="0">
                <a:solidFill>
                  <a:srgbClr val="C00000"/>
                </a:solidFill>
                <a:effectLst/>
                <a:latin typeface="Arial Rounded MT Bold" panose="020F0704030504030204" pitchFamily="34" charset="77"/>
                <a:ea typeface="Times New Roman" panose="02020603050405020304" pitchFamily="18" charset="0"/>
              </a:rPr>
              <a:t>, </a:t>
            </a:r>
            <a:r>
              <a:rPr lang="en-US" sz="4400" dirty="0" err="1">
                <a:solidFill>
                  <a:srgbClr val="C00000"/>
                </a:solidFill>
                <a:effectLst/>
                <a:latin typeface="Arial Rounded MT Bold" panose="020F0704030504030204" pitchFamily="34" charset="77"/>
                <a:ea typeface="Times New Roman" panose="02020603050405020304" pitchFamily="18" charset="0"/>
              </a:rPr>
              <a:t>roi</a:t>
            </a:r>
            <a:r>
              <a:rPr lang="en-US" sz="4400" dirty="0">
                <a:solidFill>
                  <a:srgbClr val="C00000"/>
                </a:solidFill>
                <a:effectLst/>
                <a:latin typeface="Arial Rounded MT Bold" panose="020F0704030504030204" pitchFamily="34" charset="77"/>
                <a:ea typeface="Times New Roman" panose="02020603050405020304" pitchFamily="18" charset="0"/>
              </a:rPr>
              <a:t> de </a:t>
            </a:r>
            <a:r>
              <a:rPr lang="en-US" sz="4400" dirty="0" err="1">
                <a:solidFill>
                  <a:srgbClr val="C00000"/>
                </a:solidFill>
                <a:effectLst/>
                <a:latin typeface="Arial Rounded MT Bold" panose="020F0704030504030204" pitchFamily="34" charset="77"/>
                <a:ea typeface="Times New Roman" panose="02020603050405020304" pitchFamily="18" charset="0"/>
              </a:rPr>
              <a:t>Basan</a:t>
            </a:r>
            <a:r>
              <a:rPr lang="en-US" sz="4400" dirty="0">
                <a:solidFill>
                  <a:srgbClr val="C00000"/>
                </a:solidFill>
                <a:effectLst/>
                <a:latin typeface="Arial Rounded MT Bold" panose="020F0704030504030204" pitchFamily="34" charset="77"/>
                <a:ea typeface="Times New Roman" panose="02020603050405020304" pitchFamily="18" charset="0"/>
              </a:rPr>
              <a:t>, Et </a:t>
            </a:r>
            <a:r>
              <a:rPr lang="en-US" sz="4400" dirty="0" err="1">
                <a:solidFill>
                  <a:srgbClr val="C00000"/>
                </a:solidFill>
                <a:effectLst/>
                <a:latin typeface="Arial Rounded MT Bold" panose="020F0704030504030204" pitchFamily="34" charset="77"/>
                <a:ea typeface="Times New Roman" panose="02020603050405020304" pitchFamily="18" charset="0"/>
              </a:rPr>
              <a:t>tous</a:t>
            </a:r>
            <a:r>
              <a:rPr lang="en-US" sz="4400" dirty="0">
                <a:solidFill>
                  <a:srgbClr val="C00000"/>
                </a:solidFill>
                <a:effectLst/>
                <a:latin typeface="Arial Rounded MT Bold" panose="020F0704030504030204" pitchFamily="34" charset="77"/>
                <a:ea typeface="Times New Roman" panose="02020603050405020304" pitchFamily="18" charset="0"/>
              </a:rPr>
              <a:t> les </a:t>
            </a:r>
            <a:r>
              <a:rPr lang="en-US" sz="4400" dirty="0" err="1">
                <a:solidFill>
                  <a:srgbClr val="C00000"/>
                </a:solidFill>
                <a:effectLst/>
                <a:latin typeface="Arial Rounded MT Bold" panose="020F0704030504030204" pitchFamily="34" charset="77"/>
                <a:ea typeface="Times New Roman" panose="02020603050405020304" pitchFamily="18" charset="0"/>
              </a:rPr>
              <a:t>rois</a:t>
            </a:r>
            <a:r>
              <a:rPr lang="en-US" sz="4400" dirty="0">
                <a:solidFill>
                  <a:srgbClr val="C00000"/>
                </a:solidFill>
                <a:effectLst/>
                <a:latin typeface="Arial Rounded MT Bold" panose="020F0704030504030204" pitchFamily="34" charset="77"/>
                <a:ea typeface="Times New Roman" panose="02020603050405020304" pitchFamily="18" charset="0"/>
              </a:rPr>
              <a:t> de Canaan;</a:t>
            </a:r>
          </a:p>
          <a:p>
            <a:pPr marL="0" marR="0" algn="just">
              <a:spcBef>
                <a:spcPts val="1200"/>
              </a:spcBef>
              <a:spcAft>
                <a:spcPts val="0"/>
              </a:spcAft>
            </a:pPr>
            <a:r>
              <a:rPr lang="en-US" sz="4400" b="1" baseline="30000" dirty="0">
                <a:solidFill>
                  <a:srgbClr val="000000"/>
                </a:solidFill>
                <a:effectLst/>
                <a:latin typeface="Arial Rounded MT Bold" panose="020F0704030504030204" pitchFamily="34" charset="77"/>
                <a:ea typeface="Times New Roman" panose="02020603050405020304" pitchFamily="18" charset="0"/>
              </a:rPr>
              <a:t>12 </a:t>
            </a:r>
            <a:r>
              <a:rPr lang="en-US" sz="4400" dirty="0">
                <a:solidFill>
                  <a:srgbClr val="000000"/>
                </a:solidFill>
                <a:effectLst/>
                <a:latin typeface="Arial Rounded MT Bold" panose="020F0704030504030204" pitchFamily="34" charset="77"/>
                <a:ea typeface="Times New Roman" panose="02020603050405020304" pitchFamily="18" charset="0"/>
              </a:rPr>
              <a:t>Et il donna </a:t>
            </a:r>
            <a:r>
              <a:rPr lang="en-US" sz="4400" dirty="0" err="1">
                <a:solidFill>
                  <a:srgbClr val="000000"/>
                </a:solidFill>
                <a:effectLst/>
                <a:latin typeface="Arial Rounded MT Bold" panose="020F0704030504030204" pitchFamily="34" charset="77"/>
                <a:ea typeface="Times New Roman" panose="02020603050405020304" pitchFamily="18" charset="0"/>
              </a:rPr>
              <a:t>leur</a:t>
            </a:r>
            <a:r>
              <a:rPr lang="en-US" sz="4400" dirty="0">
                <a:solidFill>
                  <a:srgbClr val="000000"/>
                </a:solidFill>
                <a:effectLst/>
                <a:latin typeface="Arial Rounded MT Bold" panose="020F0704030504030204" pitchFamily="34" charset="77"/>
                <a:ea typeface="Times New Roman" panose="02020603050405020304" pitchFamily="18" charset="0"/>
              </a:rPr>
              <a:t> pays </a:t>
            </a:r>
            <a:r>
              <a:rPr lang="en-US" sz="4400" dirty="0" err="1">
                <a:solidFill>
                  <a:srgbClr val="000000"/>
                </a:solidFill>
                <a:effectLst/>
                <a:latin typeface="Arial Rounded MT Bold" panose="020F0704030504030204" pitchFamily="34" charset="77"/>
                <a:ea typeface="Times New Roman" panose="02020603050405020304" pitchFamily="18" charset="0"/>
              </a:rPr>
              <a:t>en</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héritage</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En</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héritage</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à</a:t>
            </a:r>
            <a:r>
              <a:rPr lang="en-US" sz="4400" dirty="0">
                <a:solidFill>
                  <a:srgbClr val="000000"/>
                </a:solidFill>
                <a:effectLst/>
                <a:latin typeface="Arial Rounded MT Bold" panose="020F0704030504030204" pitchFamily="34" charset="77"/>
                <a:ea typeface="Times New Roman" panose="02020603050405020304" pitchFamily="18" charset="0"/>
              </a:rPr>
              <a:t> </a:t>
            </a:r>
            <a:r>
              <a:rPr lang="en-US" sz="4400" dirty="0" err="1">
                <a:solidFill>
                  <a:srgbClr val="000000"/>
                </a:solidFill>
                <a:effectLst/>
                <a:latin typeface="Arial Rounded MT Bold" panose="020F0704030504030204" pitchFamily="34" charset="77"/>
                <a:ea typeface="Times New Roman" panose="02020603050405020304" pitchFamily="18" charset="0"/>
              </a:rPr>
              <a:t>Israël</a:t>
            </a:r>
            <a:r>
              <a:rPr lang="en-US" sz="4400" dirty="0">
                <a:solidFill>
                  <a:srgbClr val="000000"/>
                </a:solidFill>
                <a:effectLst/>
                <a:latin typeface="Arial Rounded MT Bold" panose="020F0704030504030204" pitchFamily="34" charset="77"/>
                <a:ea typeface="Times New Roman" panose="02020603050405020304" pitchFamily="18" charset="0"/>
              </a:rPr>
              <a:t>, son </a:t>
            </a:r>
            <a:r>
              <a:rPr lang="en-US" sz="4400" dirty="0" err="1">
                <a:solidFill>
                  <a:srgbClr val="000000"/>
                </a:solidFill>
                <a:effectLst/>
                <a:latin typeface="Arial Rounded MT Bold" panose="020F0704030504030204" pitchFamily="34" charset="77"/>
                <a:ea typeface="Times New Roman" panose="02020603050405020304" pitchFamily="18" charset="0"/>
              </a:rPr>
              <a:t>peuple</a:t>
            </a:r>
            <a:r>
              <a:rPr lang="en-US" sz="4400" dirty="0">
                <a:solidFill>
                  <a:srgbClr val="000000"/>
                </a:solidFill>
                <a:effectLst/>
                <a:latin typeface="Arial Rounded MT Bold" panose="020F0704030504030204" pitchFamily="34" charset="77"/>
                <a:ea typeface="Times New Roman" panose="02020603050405020304" pitchFamily="18" charset="0"/>
              </a:rPr>
              <a:t>.</a:t>
            </a:r>
            <a:endParaRPr lang="en-US" sz="44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431879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13 </a:t>
            </a:r>
            <a:r>
              <a:rPr lang="en-US" sz="4000" dirty="0" err="1">
                <a:solidFill>
                  <a:srgbClr val="000000"/>
                </a:solidFill>
                <a:effectLst/>
                <a:latin typeface="Arial Rounded MT Bold" panose="020F0704030504030204" pitchFamily="34" charset="77"/>
                <a:ea typeface="Times New Roman" panose="02020603050405020304" pitchFamily="18" charset="0"/>
              </a:rPr>
              <a:t>Éternel</a:t>
            </a:r>
            <a:r>
              <a:rPr lang="en-US" sz="4000" dirty="0">
                <a:solidFill>
                  <a:srgbClr val="000000"/>
                </a:solidFill>
                <a:effectLst/>
                <a:latin typeface="Arial Rounded MT Bold" panose="020F0704030504030204" pitchFamily="34" charset="77"/>
                <a:ea typeface="Times New Roman" panose="02020603050405020304" pitchFamily="18" charset="0"/>
              </a:rPr>
              <a:t>! ton nom </a:t>
            </a:r>
            <a:r>
              <a:rPr lang="en-US" sz="4000" dirty="0" err="1">
                <a:solidFill>
                  <a:srgbClr val="000000"/>
                </a:solidFill>
                <a:effectLst/>
                <a:latin typeface="Arial Rounded MT Bold" panose="020F0704030504030204" pitchFamily="34" charset="77"/>
                <a:ea typeface="Times New Roman" panose="02020603050405020304" pitchFamily="18" charset="0"/>
              </a:rPr>
              <a:t>subsiste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à</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toujours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Éternel</a:t>
            </a:r>
            <a:r>
              <a:rPr lang="en-US" sz="4000" dirty="0">
                <a:solidFill>
                  <a:srgbClr val="000000"/>
                </a:solidFill>
                <a:effectLst/>
                <a:latin typeface="Arial Rounded MT Bold" panose="020F0704030504030204" pitchFamily="34" charset="77"/>
                <a:ea typeface="Times New Roman" panose="02020603050405020304" pitchFamily="18" charset="0"/>
              </a:rPr>
              <a:t>! ta </a:t>
            </a:r>
            <a:r>
              <a:rPr lang="en-US" sz="4000" dirty="0" err="1">
                <a:solidFill>
                  <a:srgbClr val="000000"/>
                </a:solidFill>
                <a:effectLst/>
                <a:latin typeface="Arial Rounded MT Bold" panose="020F0704030504030204" pitchFamily="34" charset="77"/>
                <a:ea typeface="Times New Roman" panose="02020603050405020304" pitchFamily="18" charset="0"/>
              </a:rPr>
              <a:t>mémoire</a:t>
            </a:r>
            <a:r>
              <a:rPr lang="en-US" sz="4000" dirty="0">
                <a:solidFill>
                  <a:srgbClr val="000000"/>
                </a:solidFill>
                <a:effectLst/>
                <a:latin typeface="Arial Rounded MT Bold" panose="020F0704030504030204" pitchFamily="34" charset="77"/>
                <a:ea typeface="Times New Roman" panose="02020603050405020304" pitchFamily="18" charset="0"/>
              </a:rPr>
              <a:t> dure de </a:t>
            </a:r>
            <a:r>
              <a:rPr lang="en-US" sz="4000" dirty="0" err="1">
                <a:solidFill>
                  <a:srgbClr val="000000"/>
                </a:solidFill>
                <a:effectLst/>
                <a:latin typeface="Arial Rounded MT Bold" panose="020F0704030504030204" pitchFamily="34" charset="77"/>
                <a:ea typeface="Times New Roman" panose="02020603050405020304" pitchFamily="18" charset="0"/>
              </a:rPr>
              <a:t>génération</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en</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génération</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C00000"/>
                </a:solidFill>
                <a:effectLst/>
                <a:latin typeface="Arial Rounded MT Bold" panose="020F0704030504030204" pitchFamily="34" charset="77"/>
                <a:ea typeface="Times New Roman" panose="02020603050405020304" pitchFamily="18" charset="0"/>
              </a:rPr>
              <a:t>14 </a:t>
            </a:r>
            <a:r>
              <a:rPr lang="en-US" sz="4000" dirty="0">
                <a:solidFill>
                  <a:srgbClr val="C00000"/>
                </a:solidFill>
                <a:effectLst/>
                <a:latin typeface="Arial Rounded MT Bold" panose="020F0704030504030204" pitchFamily="34" charset="77"/>
                <a:ea typeface="Times New Roman" panose="02020603050405020304" pitchFamily="18" charset="0"/>
              </a:rPr>
              <a:t>Car </a:t>
            </a:r>
            <a:r>
              <a:rPr lang="en-US" sz="4000" dirty="0" err="1">
                <a:solidFill>
                  <a:srgbClr val="C00000"/>
                </a:solidFill>
                <a:effectLst/>
                <a:latin typeface="Arial Rounded MT Bold" panose="020F0704030504030204" pitchFamily="34" charset="77"/>
                <a:ea typeface="Times New Roman" panose="02020603050405020304" pitchFamily="18" charset="0"/>
              </a:rPr>
              <a:t>l'Éternel</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jugera</a:t>
            </a:r>
            <a:r>
              <a:rPr lang="en-US" sz="4000" dirty="0">
                <a:solidFill>
                  <a:srgbClr val="C00000"/>
                </a:solidFill>
                <a:effectLst/>
                <a:latin typeface="Arial Rounded MT Bold" panose="020F0704030504030204" pitchFamily="34" charset="77"/>
                <a:ea typeface="Times New Roman" panose="02020603050405020304" pitchFamily="18" charset="0"/>
              </a:rPr>
              <a:t> son </a:t>
            </a:r>
            <a:r>
              <a:rPr lang="en-US" sz="4000" dirty="0" err="1">
                <a:solidFill>
                  <a:srgbClr val="C00000"/>
                </a:solidFill>
                <a:effectLst/>
                <a:latin typeface="Arial Rounded MT Bold" panose="020F0704030504030204" pitchFamily="34" charset="77"/>
                <a:ea typeface="Times New Roman" panose="02020603050405020304" pitchFamily="18" charset="0"/>
              </a:rPr>
              <a:t>peuple</a:t>
            </a:r>
            <a:r>
              <a:rPr lang="en-US" sz="4000" dirty="0">
                <a:solidFill>
                  <a:srgbClr val="C00000"/>
                </a:solidFill>
                <a:effectLst/>
                <a:latin typeface="Arial Rounded MT Bold" panose="020F0704030504030204" pitchFamily="34" charset="77"/>
                <a:ea typeface="Times New Roman" panose="02020603050405020304" pitchFamily="18" charset="0"/>
              </a:rPr>
              <a:t>, Et il aura </a:t>
            </a:r>
            <a:r>
              <a:rPr lang="en-US" sz="4000" dirty="0" err="1">
                <a:solidFill>
                  <a:srgbClr val="C00000"/>
                </a:solidFill>
                <a:effectLst/>
                <a:latin typeface="Arial Rounded MT Bold" panose="020F0704030504030204" pitchFamily="34" charset="77"/>
                <a:ea typeface="Times New Roman" panose="02020603050405020304" pitchFamily="18" charset="0"/>
              </a:rPr>
              <a:t>pitié</a:t>
            </a:r>
            <a:r>
              <a:rPr lang="en-US" sz="4000" dirty="0">
                <a:solidFill>
                  <a:srgbClr val="C00000"/>
                </a:solidFill>
                <a:effectLst/>
                <a:latin typeface="Arial Rounded MT Bold" panose="020F0704030504030204" pitchFamily="34" charset="77"/>
                <a:ea typeface="Times New Roman" panose="02020603050405020304" pitchFamily="18" charset="0"/>
              </a:rPr>
              <a:t> de </a:t>
            </a:r>
            <a:r>
              <a:rPr lang="en-US" sz="4000" dirty="0" err="1">
                <a:solidFill>
                  <a:srgbClr val="C00000"/>
                </a:solidFill>
                <a:effectLst/>
                <a:latin typeface="Arial Rounded MT Bold" panose="020F0704030504030204" pitchFamily="34" charset="77"/>
                <a:ea typeface="Times New Roman" panose="02020603050405020304" pitchFamily="18" charset="0"/>
              </a:rPr>
              <a:t>ses</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serviteurs</a:t>
            </a:r>
            <a:r>
              <a:rPr lang="en-US" sz="4000" dirty="0">
                <a:solidFill>
                  <a:srgbClr val="C00000"/>
                </a:solidFill>
                <a:effectLst/>
                <a:latin typeface="Arial Rounded MT Bold" panose="020F0704030504030204" pitchFamily="34" charset="77"/>
                <a:ea typeface="Times New Roman" panose="02020603050405020304" pitchFamily="18" charset="0"/>
              </a:rPr>
              <a:t>.</a:t>
            </a:r>
          </a:p>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15 </a:t>
            </a:r>
            <a:r>
              <a:rPr lang="en-US" sz="4000" dirty="0">
                <a:solidFill>
                  <a:srgbClr val="000000"/>
                </a:solidFill>
                <a:effectLst/>
                <a:latin typeface="Arial Rounded MT Bold" panose="020F0704030504030204" pitchFamily="34" charset="77"/>
                <a:ea typeface="Times New Roman" panose="02020603050405020304" pitchFamily="18" charset="0"/>
              </a:rPr>
              <a:t>Les </a:t>
            </a:r>
            <a:r>
              <a:rPr lang="en-US" sz="4000" dirty="0" err="1">
                <a:solidFill>
                  <a:srgbClr val="000000"/>
                </a:solidFill>
                <a:effectLst/>
                <a:latin typeface="Arial Rounded MT Bold" panose="020F0704030504030204" pitchFamily="34" charset="77"/>
                <a:ea typeface="Times New Roman" panose="02020603050405020304" pitchFamily="18" charset="0"/>
              </a:rPr>
              <a:t>idoles</a:t>
            </a:r>
            <a:r>
              <a:rPr lang="en-US" sz="4000" dirty="0">
                <a:solidFill>
                  <a:srgbClr val="000000"/>
                </a:solidFill>
                <a:effectLst/>
                <a:latin typeface="Arial Rounded MT Bold" panose="020F0704030504030204" pitchFamily="34" charset="77"/>
                <a:ea typeface="Times New Roman" panose="02020603050405020304" pitchFamily="18" charset="0"/>
              </a:rPr>
              <a:t> des nations </a:t>
            </a:r>
            <a:r>
              <a:rPr lang="en-US" sz="4000" dirty="0" err="1">
                <a:solidFill>
                  <a:srgbClr val="000000"/>
                </a:solidFill>
                <a:effectLst/>
                <a:latin typeface="Arial Rounded MT Bold" panose="020F0704030504030204" pitchFamily="34" charset="77"/>
                <a:ea typeface="Times New Roman" panose="02020603050405020304" pitchFamily="18" charset="0"/>
              </a:rPr>
              <a:t>sont</a:t>
            </a:r>
            <a:r>
              <a:rPr lang="en-US" sz="4000" dirty="0">
                <a:solidFill>
                  <a:srgbClr val="000000"/>
                </a:solidFill>
                <a:effectLst/>
                <a:latin typeface="Arial Rounded MT Bold" panose="020F0704030504030204" pitchFamily="34" charset="77"/>
                <a:ea typeface="Times New Roman" panose="02020603050405020304" pitchFamily="18" charset="0"/>
              </a:rPr>
              <a:t> de </a:t>
            </a:r>
            <a:r>
              <a:rPr lang="en-US" sz="4000" dirty="0" err="1">
                <a:solidFill>
                  <a:srgbClr val="000000"/>
                </a:solidFill>
                <a:effectLst/>
                <a:latin typeface="Arial Rounded MT Bold" panose="020F0704030504030204" pitchFamily="34" charset="77"/>
                <a:ea typeface="Times New Roman" panose="02020603050405020304" pitchFamily="18" charset="0"/>
              </a:rPr>
              <a:t>l'argent</a:t>
            </a:r>
            <a:r>
              <a:rPr lang="en-US" sz="4000" dirty="0">
                <a:solidFill>
                  <a:srgbClr val="000000"/>
                </a:solidFill>
                <a:effectLst/>
                <a:latin typeface="Arial Rounded MT Bold" panose="020F0704030504030204" pitchFamily="34" charset="77"/>
                <a:ea typeface="Times New Roman" panose="02020603050405020304" pitchFamily="18" charset="0"/>
              </a:rPr>
              <a:t> et de </a:t>
            </a:r>
            <a:r>
              <a:rPr lang="en-US" sz="4000" dirty="0" err="1">
                <a:solidFill>
                  <a:srgbClr val="000000"/>
                </a:solidFill>
                <a:effectLst/>
                <a:latin typeface="Arial Rounded MT Bold" panose="020F0704030504030204" pitchFamily="34" charset="77"/>
                <a:ea typeface="Times New Roman" panose="02020603050405020304" pitchFamily="18" charset="0"/>
              </a:rPr>
              <a:t>l'or</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Elles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sont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l'ouvrage</a:t>
            </a:r>
            <a:r>
              <a:rPr lang="en-US" sz="4000" dirty="0">
                <a:solidFill>
                  <a:srgbClr val="000000"/>
                </a:solidFill>
                <a:effectLst/>
                <a:latin typeface="Arial Rounded MT Bold" panose="020F0704030504030204" pitchFamily="34" charset="77"/>
                <a:ea typeface="Times New Roman" panose="02020603050405020304" pitchFamily="18" charset="0"/>
              </a:rPr>
              <a:t> de la main des hommes.</a:t>
            </a:r>
            <a:endParaRPr lang="en-US" sz="40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1183994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16 </a:t>
            </a:r>
            <a:r>
              <a:rPr lang="en-US" sz="4000" dirty="0" err="1">
                <a:solidFill>
                  <a:srgbClr val="000000"/>
                </a:solidFill>
                <a:effectLst/>
                <a:latin typeface="Arial Rounded MT Bold" panose="020F0704030504030204" pitchFamily="34" charset="77"/>
                <a:ea typeface="Times New Roman" panose="02020603050405020304" pitchFamily="18" charset="0"/>
              </a:rPr>
              <a:t>Elles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ont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une</a:t>
            </a:r>
            <a:r>
              <a:rPr lang="en-US" sz="4000" dirty="0">
                <a:solidFill>
                  <a:srgbClr val="000000"/>
                </a:solidFill>
                <a:effectLst/>
                <a:latin typeface="Arial Rounded MT Bold" panose="020F0704030504030204" pitchFamily="34" charset="77"/>
                <a:ea typeface="Times New Roman" panose="02020603050405020304" pitchFamily="18" charset="0"/>
              </a:rPr>
              <a:t> bouche et ne </a:t>
            </a:r>
            <a:r>
              <a:rPr lang="en-US" sz="4000" dirty="0" err="1">
                <a:solidFill>
                  <a:srgbClr val="000000"/>
                </a:solidFill>
                <a:effectLst/>
                <a:latin typeface="Arial Rounded MT Bold" panose="020F0704030504030204" pitchFamily="34" charset="77"/>
                <a:ea typeface="Times New Roman" panose="02020603050405020304" pitchFamily="18" charset="0"/>
              </a:rPr>
              <a:t>parlent</a:t>
            </a:r>
            <a:r>
              <a:rPr lang="en-US" sz="4000" dirty="0">
                <a:solidFill>
                  <a:srgbClr val="000000"/>
                </a:solidFill>
                <a:effectLst/>
                <a:latin typeface="Arial Rounded MT Bold" panose="020F0704030504030204" pitchFamily="34" charset="77"/>
                <a:ea typeface="Times New Roman" panose="02020603050405020304" pitchFamily="18" charset="0"/>
              </a:rPr>
              <a:t> point, </a:t>
            </a:r>
            <a:r>
              <a:rPr lang="en-US" sz="4000" dirty="0" err="1">
                <a:solidFill>
                  <a:srgbClr val="000000"/>
                </a:solidFill>
                <a:effectLst/>
                <a:latin typeface="Arial Rounded MT Bold" panose="020F0704030504030204" pitchFamily="34" charset="77"/>
                <a:ea typeface="Times New Roman" panose="02020603050405020304" pitchFamily="18" charset="0"/>
              </a:rPr>
              <a:t>Elles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ont</a:t>
            </a:r>
            <a:r>
              <a:rPr lang="en-US" sz="4000" dirty="0">
                <a:solidFill>
                  <a:srgbClr val="000000"/>
                </a:solidFill>
                <a:effectLst/>
                <a:latin typeface="Arial Rounded MT Bold" panose="020F0704030504030204" pitchFamily="34" charset="77"/>
                <a:ea typeface="Times New Roman" panose="02020603050405020304" pitchFamily="18" charset="0"/>
              </a:rPr>
              <a:t> des </a:t>
            </a:r>
            <a:r>
              <a:rPr lang="en-US" sz="4000" dirty="0" err="1">
                <a:solidFill>
                  <a:srgbClr val="000000"/>
                </a:solidFill>
                <a:effectLst/>
                <a:latin typeface="Arial Rounded MT Bold" panose="020F0704030504030204" pitchFamily="34" charset="77"/>
                <a:ea typeface="Times New Roman" panose="02020603050405020304" pitchFamily="18" charset="0"/>
              </a:rPr>
              <a:t>yeux</a:t>
            </a:r>
            <a:r>
              <a:rPr lang="en-US" sz="4000" dirty="0">
                <a:solidFill>
                  <a:srgbClr val="000000"/>
                </a:solidFill>
                <a:effectLst/>
                <a:latin typeface="Arial Rounded MT Bold" panose="020F0704030504030204" pitchFamily="34" charset="77"/>
                <a:ea typeface="Times New Roman" panose="02020603050405020304" pitchFamily="18" charset="0"/>
              </a:rPr>
              <a:t> et ne </a:t>
            </a:r>
            <a:r>
              <a:rPr lang="en-US" sz="4000" dirty="0" err="1">
                <a:solidFill>
                  <a:srgbClr val="000000"/>
                </a:solidFill>
                <a:effectLst/>
                <a:latin typeface="Arial Rounded MT Bold" panose="020F0704030504030204" pitchFamily="34" charset="77"/>
                <a:ea typeface="Times New Roman" panose="02020603050405020304" pitchFamily="18" charset="0"/>
              </a:rPr>
              <a:t>voient</a:t>
            </a:r>
            <a:r>
              <a:rPr lang="en-US" sz="4000" dirty="0">
                <a:solidFill>
                  <a:srgbClr val="000000"/>
                </a:solidFill>
                <a:effectLst/>
                <a:latin typeface="Arial Rounded MT Bold" panose="020F0704030504030204" pitchFamily="34" charset="77"/>
                <a:ea typeface="Times New Roman" panose="02020603050405020304" pitchFamily="18" charset="0"/>
              </a:rPr>
              <a:t> point,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C00000"/>
                </a:solidFill>
                <a:effectLst/>
                <a:latin typeface="Arial Rounded MT Bold" panose="020F0704030504030204" pitchFamily="34" charset="77"/>
                <a:ea typeface="Times New Roman" panose="02020603050405020304" pitchFamily="18" charset="0"/>
              </a:rPr>
              <a:t>17 </a:t>
            </a:r>
            <a:r>
              <a:rPr lang="en-US" sz="4000" dirty="0" err="1">
                <a:solidFill>
                  <a:srgbClr val="C00000"/>
                </a:solidFill>
                <a:effectLst/>
                <a:latin typeface="Arial Rounded MT Bold" panose="020F0704030504030204" pitchFamily="34" charset="77"/>
                <a:ea typeface="Times New Roman" panose="02020603050405020304" pitchFamily="18" charset="0"/>
              </a:rPr>
              <a:t>Elles</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ont</a:t>
            </a:r>
            <a:r>
              <a:rPr lang="en-US" sz="4000" dirty="0">
                <a:solidFill>
                  <a:srgbClr val="C00000"/>
                </a:solidFill>
                <a:effectLst/>
                <a:latin typeface="Arial Rounded MT Bold" panose="020F0704030504030204" pitchFamily="34" charset="77"/>
                <a:ea typeface="Times New Roman" panose="02020603050405020304" pitchFamily="18" charset="0"/>
              </a:rPr>
              <a:t> des </a:t>
            </a:r>
            <a:r>
              <a:rPr lang="en-US" sz="4000" dirty="0" err="1">
                <a:solidFill>
                  <a:srgbClr val="C00000"/>
                </a:solidFill>
                <a:effectLst/>
                <a:latin typeface="Arial Rounded MT Bold" panose="020F0704030504030204" pitchFamily="34" charset="77"/>
                <a:ea typeface="Times New Roman" panose="02020603050405020304" pitchFamily="18" charset="0"/>
              </a:rPr>
              <a:t>oreilles</a:t>
            </a:r>
            <a:r>
              <a:rPr lang="en-US" sz="4000" dirty="0">
                <a:solidFill>
                  <a:srgbClr val="C00000"/>
                </a:solidFill>
                <a:effectLst/>
                <a:latin typeface="Arial Rounded MT Bold" panose="020F0704030504030204" pitchFamily="34" charset="77"/>
                <a:ea typeface="Times New Roman" panose="02020603050405020304" pitchFamily="18" charset="0"/>
              </a:rPr>
              <a:t> et </a:t>
            </a:r>
            <a:r>
              <a:rPr lang="en-US" sz="4000" dirty="0" err="1">
                <a:solidFill>
                  <a:srgbClr val="C00000"/>
                </a:solidFill>
                <a:effectLst/>
                <a:latin typeface="Arial Rounded MT Bold" panose="020F0704030504030204" pitchFamily="34" charset="77"/>
                <a:ea typeface="Times New Roman" panose="02020603050405020304" pitchFamily="18" charset="0"/>
              </a:rPr>
              <a:t>n'entendent</a:t>
            </a:r>
            <a:r>
              <a:rPr lang="en-US" sz="4000" dirty="0">
                <a:solidFill>
                  <a:srgbClr val="C00000"/>
                </a:solidFill>
                <a:effectLst/>
                <a:latin typeface="Arial Rounded MT Bold" panose="020F0704030504030204" pitchFamily="34" charset="77"/>
                <a:ea typeface="Times New Roman" panose="02020603050405020304" pitchFamily="18" charset="0"/>
              </a:rPr>
              <a:t> point, </a:t>
            </a:r>
            <a:r>
              <a:rPr lang="en-US" sz="4000" dirty="0" err="1">
                <a:solidFill>
                  <a:srgbClr val="C00000"/>
                </a:solidFill>
                <a:effectLst/>
                <a:latin typeface="Arial Rounded MT Bold" panose="020F0704030504030204" pitchFamily="34" charset="77"/>
                <a:ea typeface="Times New Roman" panose="02020603050405020304" pitchFamily="18" charset="0"/>
              </a:rPr>
              <a:t>Elles</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n'ont</a:t>
            </a:r>
            <a:r>
              <a:rPr lang="en-US" sz="4000" dirty="0">
                <a:solidFill>
                  <a:srgbClr val="C00000"/>
                </a:solidFill>
                <a:effectLst/>
                <a:latin typeface="Arial Rounded MT Bold" panose="020F0704030504030204" pitchFamily="34" charset="77"/>
                <a:ea typeface="Times New Roman" panose="02020603050405020304" pitchFamily="18" charset="0"/>
              </a:rPr>
              <a:t> point de souffle dans </a:t>
            </a:r>
            <a:r>
              <a:rPr lang="en-US" sz="4000" dirty="0" err="1">
                <a:solidFill>
                  <a:srgbClr val="C00000"/>
                </a:solidFill>
                <a:effectLst/>
                <a:latin typeface="Arial Rounded MT Bold" panose="020F0704030504030204" pitchFamily="34" charset="77"/>
                <a:ea typeface="Times New Roman" panose="02020603050405020304" pitchFamily="18" charset="0"/>
              </a:rPr>
              <a:t>leur</a:t>
            </a:r>
            <a:r>
              <a:rPr lang="en-US" sz="4000" dirty="0">
                <a:solidFill>
                  <a:srgbClr val="C00000"/>
                </a:solidFill>
                <a:effectLst/>
                <a:latin typeface="Arial Rounded MT Bold" panose="020F0704030504030204" pitchFamily="34" charset="77"/>
                <a:ea typeface="Times New Roman" panose="02020603050405020304" pitchFamily="18" charset="0"/>
              </a:rPr>
              <a:t> bouche.</a:t>
            </a:r>
          </a:p>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18 </a:t>
            </a:r>
            <a:r>
              <a:rPr lang="en-US" sz="4000" dirty="0" err="1">
                <a:solidFill>
                  <a:srgbClr val="000000"/>
                </a:solidFill>
                <a:effectLst/>
                <a:latin typeface="Arial Rounded MT Bold" panose="020F0704030504030204" pitchFamily="34" charset="77"/>
                <a:ea typeface="Times New Roman" panose="02020603050405020304" pitchFamily="18" charset="0"/>
              </a:rPr>
              <a:t>Ils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leur</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ressemblent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ceux</a:t>
            </a:r>
            <a:r>
              <a:rPr lang="en-US" sz="4000" dirty="0">
                <a:solidFill>
                  <a:srgbClr val="000000"/>
                </a:solidFill>
                <a:effectLst/>
                <a:latin typeface="Arial Rounded MT Bold" panose="020F0704030504030204" pitchFamily="34" charset="77"/>
                <a:ea typeface="Times New Roman" panose="02020603050405020304" pitchFamily="18" charset="0"/>
              </a:rPr>
              <a:t> qui les </a:t>
            </a:r>
            <a:r>
              <a:rPr lang="en-US" sz="4000" dirty="0" err="1">
                <a:solidFill>
                  <a:srgbClr val="000000"/>
                </a:solidFill>
                <a:effectLst/>
                <a:latin typeface="Arial Rounded MT Bold" panose="020F0704030504030204" pitchFamily="34" charset="77"/>
                <a:ea typeface="Times New Roman" panose="02020603050405020304" pitchFamily="18" charset="0"/>
              </a:rPr>
              <a:t>fabriquent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Tous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ceux</a:t>
            </a:r>
            <a:r>
              <a:rPr lang="en-US" sz="4000" dirty="0">
                <a:solidFill>
                  <a:srgbClr val="000000"/>
                </a:solidFill>
                <a:effectLst/>
                <a:latin typeface="Arial Rounded MT Bold" panose="020F0704030504030204" pitchFamily="34" charset="77"/>
                <a:ea typeface="Times New Roman" panose="02020603050405020304" pitchFamily="18" charset="0"/>
              </a:rPr>
              <a:t> qui se </a:t>
            </a:r>
            <a:r>
              <a:rPr lang="en-US" sz="4000" dirty="0" err="1">
                <a:solidFill>
                  <a:srgbClr val="000000"/>
                </a:solidFill>
                <a:effectLst/>
                <a:latin typeface="Arial Rounded MT Bold" panose="020F0704030504030204" pitchFamily="34" charset="77"/>
                <a:ea typeface="Times New Roman" panose="02020603050405020304" pitchFamily="18" charset="0"/>
              </a:rPr>
              <a:t>confient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en</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elles</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1935146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19 </a:t>
            </a:r>
            <a:r>
              <a:rPr lang="en-US" sz="4000" dirty="0">
                <a:solidFill>
                  <a:srgbClr val="000000"/>
                </a:solidFill>
                <a:effectLst/>
                <a:latin typeface="Arial Rounded MT Bold" panose="020F0704030504030204" pitchFamily="34" charset="77"/>
                <a:ea typeface="Times New Roman" panose="02020603050405020304" pitchFamily="18" charset="0"/>
              </a:rPr>
              <a:t>Maison </a:t>
            </a:r>
            <a:r>
              <a:rPr lang="en-US" sz="4000" dirty="0" err="1">
                <a:solidFill>
                  <a:srgbClr val="000000"/>
                </a:solidFill>
                <a:effectLst/>
                <a:latin typeface="Arial Rounded MT Bold" panose="020F0704030504030204" pitchFamily="34" charset="77"/>
                <a:ea typeface="Times New Roman" panose="02020603050405020304" pitchFamily="18" charset="0"/>
              </a:rPr>
              <a:t>d'Israël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bénissez</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Maison </a:t>
            </a:r>
            <a:r>
              <a:rPr lang="en-US" sz="4000" dirty="0" err="1">
                <a:solidFill>
                  <a:srgbClr val="000000"/>
                </a:solidFill>
                <a:effectLst/>
                <a:latin typeface="Arial Rounded MT Bold" panose="020F0704030504030204" pitchFamily="34" charset="77"/>
                <a:ea typeface="Times New Roman" panose="02020603050405020304" pitchFamily="18" charset="0"/>
              </a:rPr>
              <a:t>d'Aaron</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bénissez</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C00000"/>
                </a:solidFill>
                <a:effectLst/>
                <a:latin typeface="Arial Rounded MT Bold" panose="020F0704030504030204" pitchFamily="34" charset="77"/>
                <a:ea typeface="Times New Roman" panose="02020603050405020304" pitchFamily="18" charset="0"/>
              </a:rPr>
              <a:t>20 </a:t>
            </a:r>
            <a:r>
              <a:rPr lang="en-US" sz="4000" dirty="0">
                <a:solidFill>
                  <a:srgbClr val="C00000"/>
                </a:solidFill>
                <a:effectLst/>
                <a:latin typeface="Arial Rounded MT Bold" panose="020F0704030504030204" pitchFamily="34" charset="77"/>
                <a:ea typeface="Times New Roman" panose="02020603050405020304" pitchFamily="18" charset="0"/>
              </a:rPr>
              <a:t>Maison de Lévi, </a:t>
            </a:r>
            <a:r>
              <a:rPr lang="en-US" sz="4000" dirty="0" err="1">
                <a:solidFill>
                  <a:srgbClr val="C00000"/>
                </a:solidFill>
                <a:effectLst/>
                <a:latin typeface="Arial Rounded MT Bold" panose="020F0704030504030204" pitchFamily="34" charset="77"/>
                <a:ea typeface="Times New Roman" panose="02020603050405020304" pitchFamily="18" charset="0"/>
              </a:rPr>
              <a:t>bénissez</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l'Éternel</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Vous</a:t>
            </a:r>
            <a:r>
              <a:rPr lang="en-US" sz="4000" dirty="0">
                <a:solidFill>
                  <a:srgbClr val="C00000"/>
                </a:solidFill>
                <a:effectLst/>
                <a:latin typeface="Arial Rounded MT Bold" panose="020F0704030504030204" pitchFamily="34" charset="77"/>
                <a:ea typeface="Times New Roman" panose="02020603050405020304" pitchFamily="18" charset="0"/>
              </a:rPr>
              <a:t> qui </a:t>
            </a:r>
            <a:r>
              <a:rPr lang="en-US" sz="4000" dirty="0" err="1">
                <a:solidFill>
                  <a:srgbClr val="C00000"/>
                </a:solidFill>
                <a:effectLst/>
                <a:latin typeface="Arial Rounded MT Bold" panose="020F0704030504030204" pitchFamily="34" charset="77"/>
                <a:ea typeface="Times New Roman" panose="02020603050405020304" pitchFamily="18" charset="0"/>
              </a:rPr>
              <a:t>craignez</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l'Éternel</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bénissez</a:t>
            </a:r>
            <a:r>
              <a:rPr lang="en-US" sz="4000" dirty="0">
                <a:solidFill>
                  <a:srgbClr val="C00000"/>
                </a:solidFill>
                <a:effectLst/>
                <a:latin typeface="Arial Rounded MT Bold" panose="020F0704030504030204" pitchFamily="34" charset="77"/>
                <a:ea typeface="Times New Roman" panose="02020603050405020304" pitchFamily="18" charset="0"/>
              </a:rPr>
              <a:t> </a:t>
            </a:r>
            <a:r>
              <a:rPr lang="en-US" sz="4000" dirty="0" err="1">
                <a:solidFill>
                  <a:srgbClr val="C00000"/>
                </a:solidFill>
                <a:effectLst/>
                <a:latin typeface="Arial Rounded MT Bold" panose="020F0704030504030204" pitchFamily="34" charset="77"/>
                <a:ea typeface="Times New Roman" panose="02020603050405020304" pitchFamily="18" charset="0"/>
              </a:rPr>
              <a:t>l'Éternel</a:t>
            </a:r>
            <a:r>
              <a:rPr lang="en-US" sz="4000" dirty="0">
                <a:solidFill>
                  <a:srgbClr val="C00000"/>
                </a:solidFill>
                <a:effectLst/>
                <a:latin typeface="Arial Rounded MT Bold" panose="020F0704030504030204" pitchFamily="34" charset="77"/>
                <a:ea typeface="Times New Roman" panose="02020603050405020304" pitchFamily="18" charset="0"/>
              </a:rPr>
              <a:t>!</a:t>
            </a:r>
          </a:p>
          <a:p>
            <a:pPr marL="0" marR="0" algn="just">
              <a:spcBef>
                <a:spcPts val="1200"/>
              </a:spcBef>
              <a:spcAft>
                <a:spcPts val="0"/>
              </a:spcAft>
            </a:pPr>
            <a:r>
              <a:rPr lang="en-US" sz="4000" b="1" baseline="30000" dirty="0">
                <a:solidFill>
                  <a:srgbClr val="000000"/>
                </a:solidFill>
                <a:effectLst/>
                <a:latin typeface="Arial Rounded MT Bold" panose="020F0704030504030204" pitchFamily="34" charset="77"/>
                <a:ea typeface="Times New Roman" panose="02020603050405020304" pitchFamily="18" charset="0"/>
              </a:rPr>
              <a:t>21 </a:t>
            </a:r>
            <a:r>
              <a:rPr lang="en-US" sz="4000" dirty="0">
                <a:solidFill>
                  <a:srgbClr val="000000"/>
                </a:solidFill>
                <a:effectLst/>
                <a:latin typeface="Arial Rounded MT Bold" panose="020F0704030504030204" pitchFamily="34" charset="77"/>
                <a:ea typeface="Times New Roman" panose="02020603050405020304" pitchFamily="18" charset="0"/>
              </a:rPr>
              <a:t>Que de Sion </a:t>
            </a:r>
            <a:r>
              <a:rPr lang="en-US" sz="4000" dirty="0" err="1">
                <a:solidFill>
                  <a:srgbClr val="000000"/>
                </a:solidFill>
                <a:effectLst/>
                <a:latin typeface="Arial Rounded MT Bold" panose="020F0704030504030204" pitchFamily="34" charset="77"/>
                <a:ea typeface="Times New Roman" panose="02020603050405020304" pitchFamily="18" charset="0"/>
              </a:rPr>
              <a:t>l'on</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bénisse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Qui </a:t>
            </a:r>
            <a:r>
              <a:rPr lang="en-US" sz="4000" dirty="0" err="1">
                <a:solidFill>
                  <a:srgbClr val="000000"/>
                </a:solidFill>
                <a:effectLst/>
                <a:latin typeface="Arial Rounded MT Bold" panose="020F0704030504030204" pitchFamily="34" charset="77"/>
                <a:ea typeface="Times New Roman" panose="02020603050405020304" pitchFamily="18" charset="0"/>
              </a:rPr>
              <a:t>habite</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à</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Jérusalem</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Louez</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a:t>
            </a:r>
          </a:p>
          <a:p>
            <a:pPr marL="0" marR="0" algn="r">
              <a:spcBef>
                <a:spcPts val="1200"/>
              </a:spcBef>
              <a:spcAft>
                <a:spcPts val="0"/>
              </a:spcAft>
            </a:pPr>
            <a:r>
              <a:rPr lang="en-US" sz="4000" dirty="0">
                <a:solidFill>
                  <a:srgbClr val="C00000"/>
                </a:solidFill>
                <a:latin typeface="Arial Rounded MT Bold" panose="020F0704030504030204" pitchFamily="34" charset="77"/>
                <a:ea typeface="Times New Roman" panose="02020603050405020304" pitchFamily="18" charset="0"/>
              </a:rPr>
              <a:t>AMEN!</a:t>
            </a:r>
            <a:endParaRPr lang="en-US" sz="4000" dirty="0">
              <a:solidFill>
                <a:srgbClr val="C00000"/>
              </a:solidFill>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534578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lnSpcReduction="10000"/>
          </a:bodyPr>
          <a:lstStyle/>
          <a:p>
            <a:pPr marL="0" marR="0" indent="0" algn="ctr">
              <a:spcBef>
                <a:spcPts val="0"/>
              </a:spcBef>
              <a:spcAft>
                <a:spcPts val="600"/>
              </a:spcAft>
              <a:buNone/>
            </a:pPr>
            <a:r>
              <a:rPr lang="fr-FR" sz="1800" b="1"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19 Fr. CE: </a:t>
            </a:r>
            <a:r>
              <a:rPr lang="fr-FR" sz="1800" b="1" u="sng"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Le Nom De </a:t>
            </a:r>
            <a:r>
              <a:rPr lang="fr-FR" sz="1800" b="1" u="sng" kern="100" dirty="0" err="1">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Jesus</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1-</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Le Nom de Jésus est si doux!</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De Dieu désarmant le courroux,</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Il nous appelle au rendez-vous,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Précieux nom de Jésus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Béni soit ton Nom!</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Oh merveilleux don!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Suprême rançon,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Sois adoré pour toujours.</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J’aime ce Nom dans le chagrin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Il me soutient sur le chemin,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Sa musique est un son divin,</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Précieux Nom de Jésus!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Béni soit ton Nom!</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Oh merveilleux don!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Suprême rançon,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Sois adoré pour toujours.</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3873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lnSpcReduction="10000"/>
          </a:bodyPr>
          <a:lstStyle/>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J’aime le Nom de mon Sauveur,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Car Lui-seul connaît tout mon cœur,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Lui seul me rend plus que vainqueur: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Précieux Nom de Jésus!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Béni soit ton Nom!</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Oh merveilleux don!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Suprême rançon,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Sois adoré pour toujours.</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892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4-</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Et si parfois j’ai succombé,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Si dans le mal je suis tombé,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Son Nom puissant m’a relevé</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Précieux Nom de Jésus.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Béni soit ton Nom!</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Oh merveilleux don!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Suprême rançon,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Sois adoré pour toujours.</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6429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txBody>
          <a:bodyPr>
            <a:normAutofit/>
          </a:bodyPr>
          <a:lstStyle/>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5-</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Et lorsqu’avec Lui je serai,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Et lorsqu’enfin je Le verrai,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kern="100" dirty="0">
                <a:effectLst/>
                <a:latin typeface="Arial Rounded MT Bold" panose="020F0704030504030204" pitchFamily="34" charset="77"/>
                <a:ea typeface="Calibri" panose="020F0502020204030204" pitchFamily="34" charset="0"/>
                <a:cs typeface="Times New Roman" panose="02020603050405020304" pitchFamily="18" charset="0"/>
              </a:rPr>
              <a:t>Alors sans fin je redirai:</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en-US" sz="4000" kern="100" dirty="0" err="1">
                <a:effectLst/>
                <a:latin typeface="Arial Rounded MT Bold" panose="020F0704030504030204" pitchFamily="34" charset="77"/>
                <a:ea typeface="Calibri" panose="020F0502020204030204" pitchFamily="34" charset="0"/>
                <a:cs typeface="Times New Roman" panose="02020603050405020304" pitchFamily="18" charset="0"/>
              </a:rPr>
              <a:t>Précieux</a:t>
            </a:r>
            <a:r>
              <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rPr>
              <a:t> Nom de Jesus!</a:t>
            </a:r>
          </a:p>
          <a:p>
            <a:pPr marL="0" marR="0" indent="0" algn="ctr">
              <a:spcBef>
                <a:spcPts val="0"/>
              </a:spcBef>
              <a:spcAft>
                <a:spcPts val="600"/>
              </a:spcAft>
              <a:buNone/>
            </a:pPr>
            <a:r>
              <a:rPr lang="fr-FR"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Béni soit ton Nom!</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Oh merveilleux don!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Jésus! Suprême rançon,</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4000" b="1"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rPr>
              <a:t>Sois adoré pour toujours.</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5720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
        <p:nvSpPr>
          <p:cNvPr id="4" name="TextBox 3"/>
          <p:cNvSpPr txBox="1"/>
          <p:nvPr/>
        </p:nvSpPr>
        <p:spPr>
          <a:xfrm>
            <a:off x="0" y="1447800"/>
            <a:ext cx="8839200" cy="646331"/>
          </a:xfrm>
          <a:prstGeom prst="rect">
            <a:avLst/>
          </a:prstGeom>
          <a:noFill/>
        </p:spPr>
        <p:txBody>
          <a:bodyPr wrap="square" rtlCol="0">
            <a:spAutoFit/>
          </a:bodyPr>
          <a:lstStyle/>
          <a:p>
            <a:pPr algn="ctr"/>
            <a:r>
              <a:rPr lang="en-US" sz="3600" b="1" dirty="0">
                <a:solidFill>
                  <a:srgbClr val="460000"/>
                </a:solidFill>
              </a:rPr>
              <a:t>PAR  Pasteur DAMBREVILLE  CHERY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lnSpcReduction="10000"/>
          </a:bodyPr>
          <a:lstStyle/>
          <a:p>
            <a:pPr marL="0" marR="0" indent="0" algn="ctr">
              <a:spcBef>
                <a:spcPts val="0"/>
              </a:spcBef>
              <a:spcAft>
                <a:spcPts val="0"/>
              </a:spcAft>
              <a:buNone/>
            </a:pPr>
            <a:r>
              <a:rPr lang="en-US" sz="18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Chant # 63 creole Echo des </a:t>
            </a:r>
            <a:r>
              <a:rPr lang="en-US" sz="1800" b="1"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elus</a:t>
            </a:r>
            <a:r>
              <a:rPr lang="en-US" sz="18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Gen </a:t>
            </a:r>
            <a:r>
              <a:rPr lang="en-US" sz="1800" b="1"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kek</a:t>
            </a:r>
            <a:r>
              <a:rPr lang="en-US" sz="18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en-US" sz="1800" b="1"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fwa</a:t>
            </a:r>
            <a:r>
              <a:rPr lang="en-US" sz="1800" b="1"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18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buNone/>
            </a:pPr>
            <a:r>
              <a:rPr lang="en-US" sz="1800" b="1" dirty="0">
                <a:solidFill>
                  <a:srgbClr val="0000CC"/>
                </a:solidFill>
                <a:effectLst/>
                <a:latin typeface="Arial Rounded MT Bold" panose="020F0704030504030204" pitchFamily="34" charset="77"/>
                <a:ea typeface="Times New Roman" panose="02020603050405020304" pitchFamily="18" charset="0"/>
              </a:rPr>
              <a:t>1</a:t>
            </a:r>
            <a:endParaRPr lang="en-US" sz="1800" dirty="0">
              <a:solidFill>
                <a:srgbClr val="0000CC"/>
              </a:solidFill>
              <a:effectLst/>
              <a:latin typeface="Arial Rounded MT Bold" panose="020F0704030504030204" pitchFamily="34" charset="77"/>
              <a:ea typeface="Times New Roman" panose="02020603050405020304" pitchFamily="18" charset="0"/>
            </a:endParaRPr>
          </a:p>
          <a:p>
            <a:pPr marL="0" marR="0" indent="0" algn="ctr">
              <a:buNone/>
            </a:pPr>
            <a:r>
              <a:rPr lang="en-US" sz="3600" dirty="0">
                <a:solidFill>
                  <a:srgbClr val="222222"/>
                </a:solidFill>
                <a:effectLst/>
                <a:latin typeface="Arial Rounded MT Bold" panose="020F0704030504030204" pitchFamily="34" charset="77"/>
                <a:ea typeface="Times New Roman" panose="02020603050405020304" pitchFamily="18" charset="0"/>
              </a:rPr>
              <a:t>Gen </a:t>
            </a:r>
            <a:r>
              <a:rPr lang="en-US" sz="3600" dirty="0" err="1">
                <a:solidFill>
                  <a:srgbClr val="222222"/>
                </a:solidFill>
                <a:effectLst/>
                <a:latin typeface="Arial Rounded MT Bold" panose="020F0704030504030204" pitchFamily="34" charset="77"/>
                <a:ea typeface="Times New Roman" panose="02020603050405020304" pitchFamily="18" charset="0"/>
              </a:rPr>
              <a:t>kèk</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fwa</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moman</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yo</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konn</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trè</a:t>
            </a:r>
            <a:r>
              <a:rPr lang="en-US" sz="3600" dirty="0">
                <a:solidFill>
                  <a:srgbClr val="222222"/>
                </a:solidFill>
                <a:effectLst/>
                <a:latin typeface="Arial Rounded MT Bold" panose="020F0704030504030204" pitchFamily="34" charset="77"/>
                <a:ea typeface="Times New Roman" panose="02020603050405020304" pitchFamily="18" charset="0"/>
              </a:rPr>
              <a:t> di </a:t>
            </a:r>
            <a:r>
              <a:rPr lang="en-US" sz="3600" dirty="0" err="1">
                <a:solidFill>
                  <a:srgbClr val="222222"/>
                </a:solidFill>
                <a:effectLst/>
                <a:latin typeface="Arial Rounded MT Bold" panose="020F0704030504030204" pitchFamily="34" charset="77"/>
                <a:ea typeface="Times New Roman" panose="02020603050405020304" pitchFamily="18" charset="0"/>
              </a:rPr>
              <a:t>pou</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err="1">
                <a:solidFill>
                  <a:srgbClr val="222222"/>
                </a:solidFill>
                <a:effectLst/>
                <a:latin typeface="Arial Rounded MT Bold" panose="020F0704030504030204" pitchFamily="34" charset="77"/>
                <a:ea typeface="Times New Roman" panose="02020603050405020304" pitchFamily="18" charset="0"/>
              </a:rPr>
              <a:t>Ou</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konn</a:t>
            </a:r>
            <a:r>
              <a:rPr lang="en-US" sz="3600" dirty="0">
                <a:solidFill>
                  <a:srgbClr val="222222"/>
                </a:solidFill>
                <a:effectLst/>
                <a:latin typeface="Arial Rounded MT Bold" panose="020F0704030504030204" pitchFamily="34" charset="77"/>
                <a:ea typeface="Times New Roman" panose="02020603050405020304" pitchFamily="18" charset="0"/>
              </a:rPr>
              <a:t> di </a:t>
            </a:r>
            <a:r>
              <a:rPr lang="en-US" sz="3600" dirty="0" err="1">
                <a:solidFill>
                  <a:srgbClr val="222222"/>
                </a:solidFill>
                <a:effectLst/>
                <a:latin typeface="Arial Rounded MT Bold" panose="020F0704030504030204" pitchFamily="34" charset="77"/>
                <a:ea typeface="Times New Roman" panose="02020603050405020304" pitchFamily="18" charset="0"/>
              </a:rPr>
              <a:t>Bondye</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bliye</a:t>
            </a:r>
            <a:r>
              <a:rPr lang="en-US" sz="3600" dirty="0">
                <a:solidFill>
                  <a:srgbClr val="222222"/>
                </a:solidFill>
                <a:effectLst/>
                <a:latin typeface="Arial Rounded MT Bold" panose="020F0704030504030204" pitchFamily="34" charset="77"/>
                <a:ea typeface="Times New Roman" panose="02020603050405020304" pitchFamily="18" charset="0"/>
              </a:rPr>
              <a:t> w</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a:solidFill>
                  <a:srgbClr val="222222"/>
                </a:solidFill>
                <a:effectLst/>
                <a:latin typeface="Arial Rounded MT Bold" panose="020F0704030504030204" pitchFamily="34" charset="77"/>
                <a:ea typeface="Times New Roman" panose="02020603050405020304" pitchFamily="18" charset="0"/>
              </a:rPr>
              <a:t>Se pa </a:t>
            </a:r>
            <a:r>
              <a:rPr lang="en-US" sz="3600" dirty="0" err="1">
                <a:solidFill>
                  <a:srgbClr val="222222"/>
                </a:solidFill>
                <a:effectLst/>
                <a:latin typeface="Arial Rounded MT Bold" panose="020F0704030504030204" pitchFamily="34" charset="77"/>
                <a:ea typeface="Times New Roman" panose="02020603050405020304" pitchFamily="18" charset="0"/>
              </a:rPr>
              <a:t>vre</a:t>
            </a:r>
            <a:r>
              <a:rPr lang="en-US" sz="3600" dirty="0">
                <a:solidFill>
                  <a:srgbClr val="222222"/>
                </a:solidFill>
                <a:effectLst/>
                <a:latin typeface="Arial Rounded MT Bold" panose="020F0704030504030204" pitchFamily="34" charset="77"/>
                <a:ea typeface="Times New Roman" panose="02020603050405020304" pitchFamily="18" charset="0"/>
              </a:rPr>
              <a:t> li </a:t>
            </a:r>
            <a:r>
              <a:rPr lang="en-US" sz="3600" dirty="0" err="1">
                <a:solidFill>
                  <a:srgbClr val="222222"/>
                </a:solidFill>
                <a:effectLst/>
                <a:latin typeface="Arial Rounded MT Bold" panose="020F0704030504030204" pitchFamily="34" charset="77"/>
                <a:ea typeface="Times New Roman" panose="02020603050405020304" pitchFamily="18" charset="0"/>
              </a:rPr>
              <a:t>sonje</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ou</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a:solidFill>
                  <a:srgbClr val="222222"/>
                </a:solidFill>
                <a:effectLst/>
                <a:latin typeface="Arial Rounded MT Bold" panose="020F0704030504030204" pitchFamily="34" charset="77"/>
                <a:ea typeface="Times New Roman" panose="02020603050405020304" pitchFamily="18" charset="0"/>
              </a:rPr>
              <a:t>Se </a:t>
            </a:r>
            <a:r>
              <a:rPr lang="en-US" sz="3600" dirty="0" err="1">
                <a:solidFill>
                  <a:srgbClr val="222222"/>
                </a:solidFill>
                <a:effectLst/>
                <a:latin typeface="Arial Rounded MT Bold" panose="020F0704030504030204" pitchFamily="34" charset="77"/>
                <a:ea typeface="Times New Roman" panose="02020603050405020304" pitchFamily="18" charset="0"/>
              </a:rPr>
              <a:t>experyans</a:t>
            </a:r>
            <a:r>
              <a:rPr lang="en-US" sz="3600" dirty="0">
                <a:solidFill>
                  <a:srgbClr val="222222"/>
                </a:solidFill>
                <a:effectLst/>
                <a:latin typeface="Arial Rounded MT Bold" panose="020F0704030504030204" pitchFamily="34" charset="77"/>
                <a:ea typeface="Times New Roman" panose="02020603050405020304" pitchFamily="18" charset="0"/>
              </a:rPr>
              <a:t> lap </a:t>
            </a:r>
            <a:r>
              <a:rPr lang="en-US" sz="3600" dirty="0" err="1">
                <a:solidFill>
                  <a:srgbClr val="222222"/>
                </a:solidFill>
                <a:effectLst/>
                <a:latin typeface="Arial Rounded MT Bold" panose="020F0704030504030204" pitchFamily="34" charset="77"/>
                <a:ea typeface="Times New Roman" panose="02020603050405020304" pitchFamily="18" charset="0"/>
              </a:rPr>
              <a:t>fè</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avèk</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ou</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a:solidFill>
                  <a:srgbClr val="0000CC"/>
                </a:solidFill>
                <a:effectLst/>
                <a:latin typeface="Arial Rounded MT Bold" panose="020F0704030504030204" pitchFamily="34" charset="77"/>
                <a:ea typeface="Times New Roman" panose="02020603050405020304" pitchFamily="18" charset="0"/>
              </a:rPr>
              <a:t>KÈ</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Yon </a:t>
            </a:r>
            <a:r>
              <a:rPr lang="en-US" sz="3600" b="1" dirty="0" err="1">
                <a:solidFill>
                  <a:srgbClr val="C00000"/>
                </a:solidFill>
                <a:effectLst/>
                <a:latin typeface="Arial Rounded MT Bold" panose="020F0704030504030204" pitchFamily="34" charset="77"/>
                <a:ea typeface="Times New Roman" panose="02020603050405020304" pitchFamily="18" charset="0"/>
              </a:rPr>
              <a:t>sèl</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bagay</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mwen</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konnen</a:t>
            </a:r>
            <a:r>
              <a:rPr lang="en-US" sz="3600" b="1" dirty="0">
                <a:solidFill>
                  <a:srgbClr val="C00000"/>
                </a:solidFill>
                <a:effectLst/>
                <a:latin typeface="Arial Rounded MT Bold" panose="020F0704030504030204" pitchFamily="34" charset="77"/>
                <a:ea typeface="Times New Roman" panose="02020603050405020304" pitchFamily="18" charset="0"/>
              </a:rPr>
              <a:t> </a:t>
            </a:r>
          </a:p>
          <a:p>
            <a:pPr marL="0" marR="0" indent="0" algn="ctr">
              <a:buNone/>
            </a:pPr>
            <a:r>
              <a:rPr lang="en-US" sz="3600" b="1" dirty="0" err="1">
                <a:solidFill>
                  <a:srgbClr val="C00000"/>
                </a:solidFill>
                <a:effectLst/>
                <a:latin typeface="Arial Rounded MT Bold" panose="020F0704030504030204" pitchFamily="34" charset="77"/>
                <a:ea typeface="Times New Roman" panose="02020603050405020304" pitchFamily="18" charset="0"/>
              </a:rPr>
              <a:t>fok</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sa</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chanje</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Pa </a:t>
            </a:r>
            <a:r>
              <a:rPr lang="en-US" sz="3600" b="1" dirty="0" err="1">
                <a:solidFill>
                  <a:srgbClr val="C00000"/>
                </a:solidFill>
                <a:effectLst/>
                <a:latin typeface="Arial Rounded MT Bold" panose="020F0704030504030204" pitchFamily="34" charset="77"/>
                <a:ea typeface="Times New Roman" panose="02020603050405020304" pitchFamily="18" charset="0"/>
              </a:rPr>
              <a:t>dekouraje</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chanje</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Pa </a:t>
            </a:r>
            <a:r>
              <a:rPr lang="en-US" sz="3600" b="1" dirty="0" err="1">
                <a:solidFill>
                  <a:srgbClr val="C00000"/>
                </a:solidFill>
                <a:effectLst/>
                <a:latin typeface="Arial Rounded MT Bold" panose="020F0704030504030204" pitchFamily="34" charset="77"/>
                <a:ea typeface="Times New Roman" panose="02020603050405020304" pitchFamily="18" charset="0"/>
              </a:rPr>
              <a:t>dekouraje</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toujou</a:t>
            </a:r>
            <a:r>
              <a:rPr lang="en-US" sz="3600" b="1" dirty="0">
                <a:solidFill>
                  <a:srgbClr val="C00000"/>
                </a:solidFill>
                <a:effectLst/>
                <a:latin typeface="Arial Rounded MT Bold" panose="020F0704030504030204" pitchFamily="34" charset="77"/>
                <a:ea typeface="Times New Roman" panose="02020603050405020304" pitchFamily="18" charset="0"/>
              </a:rPr>
              <a:t> ret ap </a:t>
            </a:r>
            <a:r>
              <a:rPr lang="en-US" sz="3600" b="1" dirty="0" err="1">
                <a:solidFill>
                  <a:srgbClr val="C00000"/>
                </a:solidFill>
                <a:effectLst/>
                <a:latin typeface="Arial Rounded MT Bold" panose="020F0704030504030204" pitchFamily="34" charset="77"/>
                <a:ea typeface="Times New Roman" panose="02020603050405020304" pitchFamily="18" charset="0"/>
              </a:rPr>
              <a:t>priye</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err="1">
                <a:solidFill>
                  <a:srgbClr val="C00000"/>
                </a:solidFill>
                <a:effectLst/>
                <a:latin typeface="Arial Rounded MT Bold" panose="020F0704030504030204" pitchFamily="34" charset="77"/>
                <a:ea typeface="Times New Roman" panose="02020603050405020304" pitchFamily="18" charset="0"/>
              </a:rPr>
              <a:t>Paske</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bagay</a:t>
            </a:r>
            <a:r>
              <a:rPr lang="en-US" sz="3600" b="1" dirty="0">
                <a:solidFill>
                  <a:srgbClr val="C00000"/>
                </a:solidFill>
                <a:effectLst/>
                <a:latin typeface="Arial Rounded MT Bold" panose="020F0704030504030204" pitchFamily="34" charset="77"/>
                <a:ea typeface="Times New Roman" panose="02020603050405020304" pitchFamily="18" charset="0"/>
              </a:rPr>
              <a:t> la pap rete </a:t>
            </a:r>
            <a:r>
              <a:rPr lang="en-US" sz="3600" b="1" dirty="0" err="1">
                <a:solidFill>
                  <a:srgbClr val="C00000"/>
                </a:solidFill>
                <a:effectLst/>
                <a:latin typeface="Arial Rounded MT Bold" panose="020F0704030504030204" pitchFamily="34" charset="77"/>
                <a:ea typeface="Times New Roman" panose="02020603050405020304" pitchFamily="18" charset="0"/>
              </a:rPr>
              <a:t>konsa</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Li pap rete </a:t>
            </a:r>
            <a:r>
              <a:rPr lang="en-US" sz="3600" b="1" dirty="0" err="1">
                <a:solidFill>
                  <a:srgbClr val="C00000"/>
                </a:solidFill>
                <a:effectLst/>
                <a:latin typeface="Arial Rounded MT Bold" panose="020F0704030504030204" pitchFamily="34" charset="77"/>
                <a:ea typeface="Times New Roman" panose="02020603050405020304" pitchFamily="18" charset="0"/>
              </a:rPr>
              <a:t>konsa</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fok</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sa</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chanje</a:t>
            </a:r>
            <a:br>
              <a:rPr lang="en-US" sz="1800" dirty="0">
                <a:solidFill>
                  <a:srgbClr val="222222"/>
                </a:solidFill>
                <a:effectLst/>
                <a:latin typeface="Arial Rounded MT Bold" panose="020F0704030504030204" pitchFamily="34" charset="77"/>
                <a:ea typeface="Times New Roman" panose="02020603050405020304" pitchFamily="18" charset="0"/>
              </a:rPr>
            </a:br>
            <a:endParaRPr lang="en-US" sz="18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5400000" scaled="1"/>
            <a:tileRect/>
          </a:gradFill>
        </p:spPr>
        <p:txBody>
          <a:bodyPr>
            <a:normAutofit lnSpcReduction="10000"/>
          </a:bodyPr>
          <a:lstStyle/>
          <a:p>
            <a:pPr marL="0" marR="0" indent="0" algn="ctr">
              <a:spcBef>
                <a:spcPts val="0"/>
              </a:spcBef>
              <a:spcAft>
                <a:spcPts val="0"/>
              </a:spcAft>
              <a:buNone/>
            </a:pPr>
            <a:r>
              <a:rPr lang="en-US" sz="1800" b="1" dirty="0">
                <a:solidFill>
                  <a:srgbClr val="0000CC"/>
                </a:solidFill>
                <a:effectLst/>
                <a:latin typeface="Arial Rounded MT Bold" panose="020F0704030504030204" pitchFamily="34" charset="77"/>
                <a:ea typeface="Times New Roman" panose="02020603050405020304" pitchFamily="18" charset="0"/>
              </a:rPr>
              <a:t>2.</a:t>
            </a:r>
            <a:br>
              <a:rPr lang="en-US" sz="1800" dirty="0">
                <a:solidFill>
                  <a:srgbClr val="222222"/>
                </a:solidFill>
                <a:effectLst/>
                <a:latin typeface="Arial Rounded MT Bold" panose="020F0704030504030204" pitchFamily="34" charset="77"/>
                <a:ea typeface="Times New Roman" panose="02020603050405020304" pitchFamily="18" charset="0"/>
              </a:rPr>
            </a:br>
            <a:r>
              <a:rPr lang="en-US" sz="3600" dirty="0" err="1">
                <a:solidFill>
                  <a:srgbClr val="222222"/>
                </a:solidFill>
                <a:effectLst/>
                <a:latin typeface="Arial Rounded MT Bold" panose="020F0704030504030204" pitchFamily="34" charset="77"/>
                <a:ea typeface="Times New Roman" panose="02020603050405020304" pitchFamily="18" charset="0"/>
              </a:rPr>
              <a:t>Byen</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eme</a:t>
            </a:r>
            <a:r>
              <a:rPr lang="en-US" sz="3600" dirty="0">
                <a:solidFill>
                  <a:srgbClr val="222222"/>
                </a:solidFill>
                <a:effectLst/>
                <a:latin typeface="Arial Rounded MT Bold" panose="020F0704030504030204" pitchFamily="34" charset="77"/>
                <a:ea typeface="Times New Roman" panose="02020603050405020304" pitchFamily="18" charset="0"/>
              </a:rPr>
              <a:t> Bon dye gran </a:t>
            </a:r>
            <a:r>
              <a:rPr lang="en-US" sz="3600" dirty="0" err="1">
                <a:solidFill>
                  <a:srgbClr val="222222"/>
                </a:solidFill>
                <a:effectLst/>
                <a:latin typeface="Arial Rounded MT Bold" panose="020F0704030504030204" pitchFamily="34" charset="77"/>
                <a:ea typeface="Times New Roman" panose="02020603050405020304" pitchFamily="18" charset="0"/>
              </a:rPr>
              <a:t>moun</a:t>
            </a:r>
            <a:r>
              <a:rPr lang="en-US" sz="3600" dirty="0">
                <a:solidFill>
                  <a:srgbClr val="222222"/>
                </a:solidFill>
                <a:effectLst/>
                <a:latin typeface="Arial Rounded MT Bold" panose="020F0704030504030204" pitchFamily="34" charset="77"/>
                <a:ea typeface="Times New Roman" panose="02020603050405020304" pitchFamily="18" charset="0"/>
              </a:rPr>
              <a:t> </a:t>
            </a:r>
          </a:p>
          <a:p>
            <a:pPr marL="0" marR="0" indent="0" algn="ctr">
              <a:spcBef>
                <a:spcPts val="0"/>
              </a:spcBef>
              <a:spcAft>
                <a:spcPts val="0"/>
              </a:spcAft>
              <a:buNone/>
            </a:pPr>
            <a:r>
              <a:rPr lang="en-US" sz="3600" dirty="0">
                <a:solidFill>
                  <a:srgbClr val="222222"/>
                </a:solidFill>
                <a:effectLst/>
                <a:latin typeface="Arial Rounded MT Bold" panose="020F0704030504030204" pitchFamily="34" charset="77"/>
                <a:ea typeface="Times New Roman" panose="02020603050405020304" pitchFamily="18" charset="0"/>
              </a:rPr>
              <a:t>li </a:t>
            </a:r>
            <a:r>
              <a:rPr lang="en-US" sz="3600" dirty="0" err="1">
                <a:solidFill>
                  <a:srgbClr val="222222"/>
                </a:solidFill>
                <a:effectLst/>
                <a:latin typeface="Arial Rounded MT Bold" panose="020F0704030504030204" pitchFamily="34" charset="77"/>
                <a:ea typeface="Times New Roman" panose="02020603050405020304" pitchFamily="18" charset="0"/>
              </a:rPr>
              <a:t>fè</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sa</a:t>
            </a:r>
            <a:r>
              <a:rPr lang="en-US" sz="3600" dirty="0">
                <a:solidFill>
                  <a:srgbClr val="222222"/>
                </a:solidFill>
                <a:effectLst/>
                <a:latin typeface="Arial Rounded MT Bold" panose="020F0704030504030204" pitchFamily="34" charset="77"/>
                <a:ea typeface="Times New Roman" panose="02020603050405020304" pitchFamily="18" charset="0"/>
              </a:rPr>
              <a:t> l </a:t>
            </a:r>
            <a:r>
              <a:rPr lang="en-US" sz="3600" dirty="0" err="1">
                <a:solidFill>
                  <a:srgbClr val="222222"/>
                </a:solidFill>
                <a:effectLst/>
                <a:latin typeface="Arial Rounded MT Bold" panose="020F0704030504030204" pitchFamily="34" charset="77"/>
                <a:ea typeface="Times New Roman" panose="02020603050405020304" pitchFamily="18" charset="0"/>
              </a:rPr>
              <a:t>vle</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a:solidFill>
                  <a:srgbClr val="222222"/>
                </a:solidFill>
                <a:effectLst/>
                <a:latin typeface="Arial Rounded MT Bold" panose="020F0704030504030204" pitchFamily="34" charset="77"/>
                <a:ea typeface="Times New Roman" panose="02020603050405020304" pitchFamily="18" charset="0"/>
              </a:rPr>
              <a:t>Li </a:t>
            </a:r>
            <a:r>
              <a:rPr lang="en-US" sz="3600" dirty="0" err="1">
                <a:solidFill>
                  <a:srgbClr val="222222"/>
                </a:solidFill>
                <a:effectLst/>
                <a:latin typeface="Arial Rounded MT Bold" panose="020F0704030504030204" pitchFamily="34" charset="77"/>
                <a:ea typeface="Times New Roman" panose="02020603050405020304" pitchFamily="18" charset="0"/>
              </a:rPr>
              <a:t>akonpli</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mèvèy</a:t>
            </a:r>
            <a:r>
              <a:rPr lang="en-US" sz="3600" dirty="0">
                <a:solidFill>
                  <a:srgbClr val="222222"/>
                </a:solidFill>
                <a:effectLst/>
                <a:latin typeface="Arial Rounded MT Bold" panose="020F0704030504030204" pitchFamily="34" charset="77"/>
                <a:ea typeface="Times New Roman" panose="02020603050405020304" pitchFamily="18" charset="0"/>
              </a:rPr>
              <a:t> li </a:t>
            </a:r>
            <a:r>
              <a:rPr lang="en-US" sz="3600" dirty="0" err="1">
                <a:solidFill>
                  <a:srgbClr val="222222"/>
                </a:solidFill>
                <a:effectLst/>
                <a:latin typeface="Arial Rounded MT Bold" panose="020F0704030504030204" pitchFamily="34" charset="77"/>
                <a:ea typeface="Times New Roman" panose="02020603050405020304" pitchFamily="18" charset="0"/>
              </a:rPr>
              <a:t>jan</a:t>
            </a:r>
            <a:r>
              <a:rPr lang="en-US" sz="3600" dirty="0">
                <a:solidFill>
                  <a:srgbClr val="222222"/>
                </a:solidFill>
                <a:effectLst/>
                <a:latin typeface="Arial Rounded MT Bold" panose="020F0704030504030204" pitchFamily="34" charset="77"/>
                <a:ea typeface="Times New Roman" panose="02020603050405020304" pitchFamily="18" charset="0"/>
              </a:rPr>
              <a:t> l </a:t>
            </a:r>
            <a:r>
              <a:rPr lang="en-US" sz="3600" dirty="0" err="1">
                <a:solidFill>
                  <a:srgbClr val="222222"/>
                </a:solidFill>
                <a:effectLst/>
                <a:latin typeface="Arial Rounded MT Bold" panose="020F0704030504030204" pitchFamily="34" charset="77"/>
                <a:ea typeface="Times New Roman" panose="02020603050405020304" pitchFamily="18" charset="0"/>
              </a:rPr>
              <a:t>vle</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a:solidFill>
                  <a:srgbClr val="222222"/>
                </a:solidFill>
                <a:effectLst/>
                <a:latin typeface="Arial Rounded MT Bold" panose="020F0704030504030204" pitchFamily="34" charset="77"/>
                <a:ea typeface="Times New Roman" panose="02020603050405020304" pitchFamily="18" charset="0"/>
              </a:rPr>
              <a:t>Si </a:t>
            </a:r>
            <a:r>
              <a:rPr lang="en-US" sz="3600" dirty="0" err="1">
                <a:solidFill>
                  <a:srgbClr val="222222"/>
                </a:solidFill>
                <a:effectLst/>
                <a:latin typeface="Arial Rounded MT Bold" panose="020F0704030504030204" pitchFamily="34" charset="77"/>
                <a:ea typeface="Times New Roman" panose="02020603050405020304" pitchFamily="18" charset="0"/>
              </a:rPr>
              <a:t>ou</a:t>
            </a:r>
            <a:r>
              <a:rPr lang="en-US" sz="3600" dirty="0">
                <a:solidFill>
                  <a:srgbClr val="222222"/>
                </a:solidFill>
                <a:effectLst/>
                <a:latin typeface="Arial Rounded MT Bold" panose="020F0704030504030204" pitchFamily="34" charset="77"/>
                <a:ea typeface="Times New Roman" panose="02020603050405020304" pitchFamily="18" charset="0"/>
              </a:rPr>
              <a:t> ta </a:t>
            </a:r>
            <a:r>
              <a:rPr lang="en-US" sz="3600" dirty="0" err="1">
                <a:solidFill>
                  <a:srgbClr val="222222"/>
                </a:solidFill>
                <a:effectLst/>
                <a:latin typeface="Arial Rounded MT Bold" panose="020F0704030504030204" pitchFamily="34" charset="77"/>
                <a:ea typeface="Times New Roman" panose="02020603050405020304" pitchFamily="18" charset="0"/>
              </a:rPr>
              <a:t>wè</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ou</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poko</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delivre</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dirty="0">
                <a:solidFill>
                  <a:srgbClr val="222222"/>
                </a:solidFill>
                <a:effectLst/>
                <a:latin typeface="Arial Rounded MT Bold" panose="020F0704030504030204" pitchFamily="34" charset="77"/>
                <a:ea typeface="Times New Roman" panose="02020603050405020304" pitchFamily="18" charset="0"/>
              </a:rPr>
              <a:t>Pa </a:t>
            </a:r>
            <a:r>
              <a:rPr lang="en-US" sz="3600" dirty="0" err="1">
                <a:solidFill>
                  <a:srgbClr val="222222"/>
                </a:solidFill>
                <a:effectLst/>
                <a:latin typeface="Arial Rounded MT Bold" panose="020F0704030504030204" pitchFamily="34" charset="77"/>
                <a:ea typeface="Times New Roman" panose="02020603050405020304" pitchFamily="18" charset="0"/>
              </a:rPr>
              <a:t>enkyete</a:t>
            </a:r>
            <a:r>
              <a:rPr lang="en-US" sz="3600" dirty="0">
                <a:solidFill>
                  <a:srgbClr val="222222"/>
                </a:solidFill>
                <a:effectLst/>
                <a:latin typeface="Arial Rounded MT Bold" panose="020F0704030504030204" pitchFamily="34" charset="77"/>
                <a:ea typeface="Times New Roman" panose="02020603050405020304" pitchFamily="18" charset="0"/>
              </a:rPr>
              <a:t> w </a:t>
            </a:r>
            <a:r>
              <a:rPr lang="en-US" sz="3600" dirty="0" err="1">
                <a:solidFill>
                  <a:srgbClr val="222222"/>
                </a:solidFill>
                <a:effectLst/>
                <a:latin typeface="Arial Rounded MT Bold" panose="020F0704030504030204" pitchFamily="34" charset="77"/>
                <a:ea typeface="Times New Roman" panose="02020603050405020304" pitchFamily="18" charset="0"/>
              </a:rPr>
              <a:t>konen</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sa</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pral</a:t>
            </a:r>
            <a:r>
              <a:rPr lang="en-US" sz="3600" dirty="0">
                <a:solidFill>
                  <a:srgbClr val="222222"/>
                </a:solidFill>
                <a:effectLst/>
                <a:latin typeface="Arial Rounded MT Bold" panose="020F0704030504030204" pitchFamily="34" charset="77"/>
                <a:ea typeface="Times New Roman" panose="02020603050405020304" pitchFamily="18" charset="0"/>
              </a:rPr>
              <a:t> </a:t>
            </a:r>
            <a:r>
              <a:rPr lang="en-US" sz="3600" dirty="0" err="1">
                <a:solidFill>
                  <a:srgbClr val="222222"/>
                </a:solidFill>
                <a:effectLst/>
                <a:latin typeface="Arial Rounded MT Bold" panose="020F0704030504030204" pitchFamily="34" charset="77"/>
                <a:ea typeface="Times New Roman" panose="02020603050405020304" pitchFamily="18" charset="0"/>
              </a:rPr>
              <a:t>chanje</a:t>
            </a:r>
            <a:endParaRPr lang="en-US" sz="3600" dirty="0">
              <a:solidFill>
                <a:srgbClr val="222222"/>
              </a:solidFill>
              <a:effectLst/>
              <a:latin typeface="Arial Rounded MT Bold" panose="020F0704030504030204" pitchFamily="34" charset="77"/>
              <a:ea typeface="Times New Roman" panose="02020603050405020304" pitchFamily="18" charset="0"/>
            </a:endParaRPr>
          </a:p>
          <a:p>
            <a:pPr marL="0" marR="0" indent="0" algn="ctr">
              <a:buNone/>
            </a:pPr>
            <a:r>
              <a:rPr lang="en-US" sz="3600" dirty="0">
                <a:solidFill>
                  <a:srgbClr val="0000CC"/>
                </a:solidFill>
                <a:effectLst/>
                <a:latin typeface="Arial Rounded MT Bold" panose="020F0704030504030204" pitchFamily="34" charset="77"/>
                <a:ea typeface="Times New Roman" panose="02020603050405020304" pitchFamily="18" charset="0"/>
              </a:rPr>
              <a:t>KÈ</a:t>
            </a:r>
            <a:br>
              <a:rPr lang="en-US" sz="3600" dirty="0">
                <a:solidFill>
                  <a:srgbClr val="222222"/>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Yon </a:t>
            </a:r>
            <a:r>
              <a:rPr lang="en-US" sz="3600" b="1" dirty="0" err="1">
                <a:solidFill>
                  <a:srgbClr val="C00000"/>
                </a:solidFill>
                <a:effectLst/>
                <a:latin typeface="Arial Rounded MT Bold" panose="020F0704030504030204" pitchFamily="34" charset="77"/>
                <a:ea typeface="Times New Roman" panose="02020603050405020304" pitchFamily="18" charset="0"/>
              </a:rPr>
              <a:t>sèl</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bagay</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mwen</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konnen</a:t>
            </a:r>
            <a:r>
              <a:rPr lang="en-US" sz="3600" b="1" dirty="0">
                <a:solidFill>
                  <a:srgbClr val="C00000"/>
                </a:solidFill>
                <a:effectLst/>
                <a:latin typeface="Arial Rounded MT Bold" panose="020F0704030504030204" pitchFamily="34" charset="77"/>
                <a:ea typeface="Times New Roman" panose="02020603050405020304" pitchFamily="18" charset="0"/>
              </a:rPr>
              <a:t> </a:t>
            </a:r>
          </a:p>
          <a:p>
            <a:pPr marL="0" marR="0" indent="0" algn="ctr">
              <a:buNone/>
            </a:pPr>
            <a:r>
              <a:rPr lang="en-US" sz="3600" b="1" dirty="0" err="1">
                <a:solidFill>
                  <a:srgbClr val="C00000"/>
                </a:solidFill>
                <a:effectLst/>
                <a:latin typeface="Arial Rounded MT Bold" panose="020F0704030504030204" pitchFamily="34" charset="77"/>
                <a:ea typeface="Times New Roman" panose="02020603050405020304" pitchFamily="18" charset="0"/>
              </a:rPr>
              <a:t>fok</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sa</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chanje</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Pa </a:t>
            </a:r>
            <a:r>
              <a:rPr lang="en-US" sz="3600" b="1" dirty="0" err="1">
                <a:solidFill>
                  <a:srgbClr val="C00000"/>
                </a:solidFill>
                <a:effectLst/>
                <a:latin typeface="Arial Rounded MT Bold" panose="020F0704030504030204" pitchFamily="34" charset="77"/>
                <a:ea typeface="Times New Roman" panose="02020603050405020304" pitchFamily="18" charset="0"/>
              </a:rPr>
              <a:t>dekouraje</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chanje</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Pa </a:t>
            </a:r>
            <a:r>
              <a:rPr lang="en-US" sz="3600" b="1" dirty="0" err="1">
                <a:solidFill>
                  <a:srgbClr val="C00000"/>
                </a:solidFill>
                <a:effectLst/>
                <a:latin typeface="Arial Rounded MT Bold" panose="020F0704030504030204" pitchFamily="34" charset="77"/>
                <a:ea typeface="Times New Roman" panose="02020603050405020304" pitchFamily="18" charset="0"/>
              </a:rPr>
              <a:t>dekouraje</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toujou</a:t>
            </a:r>
            <a:r>
              <a:rPr lang="en-US" sz="3600" b="1" dirty="0">
                <a:solidFill>
                  <a:srgbClr val="C00000"/>
                </a:solidFill>
                <a:effectLst/>
                <a:latin typeface="Arial Rounded MT Bold" panose="020F0704030504030204" pitchFamily="34" charset="77"/>
                <a:ea typeface="Times New Roman" panose="02020603050405020304" pitchFamily="18" charset="0"/>
              </a:rPr>
              <a:t> ret ap </a:t>
            </a:r>
            <a:r>
              <a:rPr lang="en-US" sz="3600" b="1" dirty="0" err="1">
                <a:solidFill>
                  <a:srgbClr val="C00000"/>
                </a:solidFill>
                <a:effectLst/>
                <a:latin typeface="Arial Rounded MT Bold" panose="020F0704030504030204" pitchFamily="34" charset="77"/>
                <a:ea typeface="Times New Roman" panose="02020603050405020304" pitchFamily="18" charset="0"/>
              </a:rPr>
              <a:t>priye</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err="1">
                <a:solidFill>
                  <a:srgbClr val="C00000"/>
                </a:solidFill>
                <a:effectLst/>
                <a:latin typeface="Arial Rounded MT Bold" panose="020F0704030504030204" pitchFamily="34" charset="77"/>
                <a:ea typeface="Times New Roman" panose="02020603050405020304" pitchFamily="18" charset="0"/>
              </a:rPr>
              <a:t>Paske</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bagay</a:t>
            </a:r>
            <a:r>
              <a:rPr lang="en-US" sz="3600" b="1" dirty="0">
                <a:solidFill>
                  <a:srgbClr val="C00000"/>
                </a:solidFill>
                <a:effectLst/>
                <a:latin typeface="Arial Rounded MT Bold" panose="020F0704030504030204" pitchFamily="34" charset="77"/>
                <a:ea typeface="Times New Roman" panose="02020603050405020304" pitchFamily="18" charset="0"/>
              </a:rPr>
              <a:t> la pap rete </a:t>
            </a:r>
            <a:r>
              <a:rPr lang="en-US" sz="3600" b="1" dirty="0" err="1">
                <a:solidFill>
                  <a:srgbClr val="C00000"/>
                </a:solidFill>
                <a:effectLst/>
                <a:latin typeface="Arial Rounded MT Bold" panose="020F0704030504030204" pitchFamily="34" charset="77"/>
                <a:ea typeface="Times New Roman" panose="02020603050405020304" pitchFamily="18" charset="0"/>
              </a:rPr>
              <a:t>konsa</a:t>
            </a:r>
            <a:br>
              <a:rPr lang="en-US" sz="3600" b="1" dirty="0">
                <a:solidFill>
                  <a:srgbClr val="C00000"/>
                </a:solidFill>
                <a:effectLst/>
                <a:latin typeface="Arial Rounded MT Bold" panose="020F0704030504030204" pitchFamily="34" charset="77"/>
                <a:ea typeface="Times New Roman" panose="02020603050405020304" pitchFamily="18" charset="0"/>
              </a:rPr>
            </a:br>
            <a:r>
              <a:rPr lang="en-US" sz="3600" b="1" dirty="0">
                <a:solidFill>
                  <a:srgbClr val="C00000"/>
                </a:solidFill>
                <a:effectLst/>
                <a:latin typeface="Arial Rounded MT Bold" panose="020F0704030504030204" pitchFamily="34" charset="77"/>
                <a:ea typeface="Times New Roman" panose="02020603050405020304" pitchFamily="18" charset="0"/>
              </a:rPr>
              <a:t>Li pap rete </a:t>
            </a:r>
            <a:r>
              <a:rPr lang="en-US" sz="3600" b="1" dirty="0" err="1">
                <a:solidFill>
                  <a:srgbClr val="C00000"/>
                </a:solidFill>
                <a:effectLst/>
                <a:latin typeface="Arial Rounded MT Bold" panose="020F0704030504030204" pitchFamily="34" charset="77"/>
                <a:ea typeface="Times New Roman" panose="02020603050405020304" pitchFamily="18" charset="0"/>
              </a:rPr>
              <a:t>konsa</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fok</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sa</a:t>
            </a:r>
            <a:r>
              <a:rPr lang="en-US" sz="3600" b="1" dirty="0">
                <a:solidFill>
                  <a:srgbClr val="C00000"/>
                </a:solidFill>
                <a:effectLst/>
                <a:latin typeface="Arial Rounded MT Bold" panose="020F0704030504030204" pitchFamily="34" charset="77"/>
                <a:ea typeface="Times New Roman" panose="02020603050405020304" pitchFamily="18" charset="0"/>
              </a:rPr>
              <a:t> </a:t>
            </a:r>
            <a:r>
              <a:rPr lang="en-US" sz="3600" b="1" dirty="0" err="1">
                <a:solidFill>
                  <a:srgbClr val="C00000"/>
                </a:solidFill>
                <a:effectLst/>
                <a:latin typeface="Arial Rounded MT Bold" panose="020F0704030504030204" pitchFamily="34" charset="77"/>
                <a:ea typeface="Times New Roman" panose="02020603050405020304" pitchFamily="18" charset="0"/>
              </a:rPr>
              <a:t>chanje</a:t>
            </a:r>
            <a:br>
              <a:rPr lang="en-US" sz="1050" dirty="0">
                <a:solidFill>
                  <a:srgbClr val="222222"/>
                </a:solidFill>
                <a:effectLst/>
                <a:latin typeface="Arial Rounded MT Bold" panose="020F0704030504030204" pitchFamily="34" charset="77"/>
                <a:ea typeface="Times New Roman" panose="02020603050405020304" pitchFamily="18" charset="0"/>
              </a:rPr>
            </a:br>
            <a:endParaRPr lang="en-US" sz="1050" dirty="0">
              <a:effectLst/>
              <a:latin typeface="Arial Rounded MT Bold" panose="020F0704030504030204" pitchFamily="34" charset="77"/>
              <a:ea typeface="Times New Roman" panose="02020603050405020304" pitchFamily="18" charset="0"/>
            </a:endParaRPr>
          </a:p>
          <a:p>
            <a:pPr marL="0" marR="0" indent="0" algn="ctr">
              <a:spcBef>
                <a:spcPts val="0"/>
              </a:spcBef>
              <a:spcAft>
                <a:spcPts val="0"/>
              </a:spcAft>
              <a:buNone/>
            </a:pPr>
            <a:endParaRPr lang="en-US" sz="1800" dirty="0">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4206608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6400"/>
            <a:ext cx="9144000" cy="3078162"/>
          </a:xfrm>
          <a:solidFill>
            <a:srgbClr val="66FFFF"/>
          </a:solidFill>
        </p:spPr>
        <p:txBody>
          <a:bodyPr>
            <a:normAutofit/>
          </a:bodyPr>
          <a:lstStyle/>
          <a:p>
            <a:pPr algn="ctr"/>
            <a:r>
              <a:rPr lang="en-US" sz="5400" dirty="0"/>
              <a:t>PRIÈRE </a:t>
            </a:r>
            <a:br>
              <a:rPr lang="en-US" sz="5400" dirty="0"/>
            </a:br>
            <a:r>
              <a:rPr lang="en-US" sz="5400" dirty="0">
                <a:solidFill>
                  <a:srgbClr val="003300"/>
                </a:solidFill>
              </a:rPr>
              <a:t>PAR</a:t>
            </a:r>
            <a:r>
              <a:rPr lang="en-US" sz="5400" dirty="0"/>
              <a:t> </a:t>
            </a:r>
            <a:br>
              <a:rPr lang="en-US" sz="5400" dirty="0"/>
            </a:br>
            <a:r>
              <a:rPr lang="en-US" sz="5400" dirty="0"/>
              <a:t>LA DIRIGEANTE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600"/>
              </a:spcAft>
              <a:buNone/>
            </a:pPr>
            <a:r>
              <a:rPr lang="fr-FR" sz="1800" b="1"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307 Fr. CE:  </a:t>
            </a:r>
            <a:r>
              <a:rPr lang="fr-FR" sz="1800" b="1" u="sng"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Quelle Assurance Je Suis Sauve</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1-</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Quelle assurance je suis sauvé!</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Quel avant-goût du ciel m’est donné!</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Né de </a:t>
            </a:r>
            <a:r>
              <a:rPr lang="fr-FR" sz="3600" kern="100" dirty="0" err="1">
                <a:effectLst/>
                <a:latin typeface="Arial Rounded MT Bold" panose="020F0704030504030204" pitchFamily="34" charset="77"/>
                <a:ea typeface="Calibri" panose="020F0502020204030204" pitchFamily="34" charset="0"/>
                <a:cs typeface="Times New Roman" panose="02020603050405020304" pitchFamily="18" charset="0"/>
              </a:rPr>
              <a:t>l”Esprit</a:t>
            </a: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 baptisé de feu,</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Créé de nouveau, je vis pour Dieu.</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C’est mon cantique, c’est mon histoire!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Alléluia! Je chante à sa gloire!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Gloire Alléluia! Gloire au Sauveur!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Gloire éternelle à mon Rédempteur!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8966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600"/>
              </a:spcAft>
              <a:buNone/>
            </a:pPr>
            <a:r>
              <a:rPr lang="fr-FR"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Quelle assurance, je suis joyeux!</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Déjà mon nom est inscrit aux cieux!</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L’amour céleste remplit  mon cœur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Depuis mon abandon au Sauveur!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C’est mon cantique, c’est mon histoire!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Alléluia! Je chante à sa gloire!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Gloire Alléluia! Gloire au Sauveur!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Gloire éternelle à mon Rédempteur!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4714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marR="0" indent="0" algn="ctr">
              <a:spcBef>
                <a:spcPts val="0"/>
              </a:spcBef>
              <a:spcAft>
                <a:spcPts val="600"/>
              </a:spcAft>
              <a:buNone/>
            </a:pPr>
            <a:r>
              <a:rPr lang="fr-FR"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1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Quelle assurance, je suis en paix!</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La paix de Jésus dure à jamais!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Plein de sa bonté, de son amour,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kern="100" dirty="0">
                <a:effectLst/>
                <a:latin typeface="Arial Rounded MT Bold" panose="020F0704030504030204" pitchFamily="34" charset="77"/>
                <a:ea typeface="Calibri" panose="020F0502020204030204" pitchFamily="34" charset="0"/>
                <a:cs typeface="Times New Roman" panose="02020603050405020304" pitchFamily="18" charset="0"/>
              </a:rPr>
              <a:t>Tout prêt pour son glorieux retour.</a:t>
            </a:r>
          </a:p>
          <a:p>
            <a:pPr marL="0" marR="0" indent="0" algn="ctr">
              <a:spcBef>
                <a:spcPts val="0"/>
              </a:spcBef>
              <a:spcAft>
                <a:spcPts val="600"/>
              </a:spcAft>
              <a:buNone/>
            </a:pPr>
            <a:r>
              <a:rPr lang="fr-FR"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C’est mon cantique, c’est mon histoire!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Alléluia! Je chante à sa gloire!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Gloire Alléluia! Gloire au Sauveur!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r>
              <a:rPr lang="fr-FR" sz="3600" b="1" kern="100" dirty="0">
                <a:solidFill>
                  <a:srgbClr val="385623"/>
                </a:solidFill>
                <a:effectLst/>
                <a:highlight>
                  <a:srgbClr val="FFFF00"/>
                </a:highlight>
                <a:latin typeface="Arial Rounded MT Bold" panose="020F0704030504030204" pitchFamily="34" charset="77"/>
                <a:ea typeface="Calibri" panose="020F0502020204030204" pitchFamily="34" charset="0"/>
                <a:cs typeface="Times New Roman" panose="02020603050405020304" pitchFamily="18" charset="0"/>
              </a:rPr>
              <a:t>Gloire éternelle à mon Rédempteur!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60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7383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pPr>
            <a:r>
              <a:rPr lang="en-US" sz="4000" kern="0" dirty="0" err="1">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Psaume</a:t>
            </a:r>
            <a:r>
              <a:rPr lang="en-US" sz="4000" kern="0" dirty="0">
                <a:solidFill>
                  <a:srgbClr val="0000CC"/>
                </a:solidFill>
                <a:effectLst/>
                <a:latin typeface="Arial Rounded MT Bold" panose="020F0704030504030204" pitchFamily="34" charset="77"/>
                <a:ea typeface="Times New Roman" panose="02020603050405020304" pitchFamily="18" charset="0"/>
                <a:cs typeface="Times New Roman" panose="02020603050405020304" pitchFamily="18" charset="0"/>
              </a:rPr>
              <a:t> 125</a:t>
            </a:r>
            <a:endParaRPr lang="en-US" sz="4000" kern="100" dirty="0">
              <a:solidFill>
                <a:srgbClr val="0000CC"/>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1200"/>
              </a:spcBef>
              <a:spcAft>
                <a:spcPts val="0"/>
              </a:spcAft>
            </a:pPr>
            <a:r>
              <a:rPr lang="en-US" sz="4000" b="1" dirty="0">
                <a:solidFill>
                  <a:srgbClr val="000000"/>
                </a:solidFill>
                <a:effectLst/>
                <a:latin typeface="Arial Rounded MT Bold" panose="020F0704030504030204" pitchFamily="34" charset="77"/>
                <a:ea typeface="Times New Roman" panose="02020603050405020304" pitchFamily="18" charset="0"/>
              </a:rPr>
              <a:t>125 </a:t>
            </a:r>
            <a:r>
              <a:rPr lang="en-US" sz="4000" dirty="0" err="1">
                <a:solidFill>
                  <a:srgbClr val="000000"/>
                </a:solidFill>
                <a:effectLst/>
                <a:latin typeface="Arial Rounded MT Bold" panose="020F0704030504030204" pitchFamily="34" charset="77"/>
                <a:ea typeface="Times New Roman" panose="02020603050405020304" pitchFamily="18" charset="0"/>
              </a:rPr>
              <a:t>Cantique</a:t>
            </a:r>
            <a:r>
              <a:rPr lang="en-US" sz="4000" dirty="0">
                <a:solidFill>
                  <a:srgbClr val="000000"/>
                </a:solidFill>
                <a:effectLst/>
                <a:latin typeface="Arial Rounded MT Bold" panose="020F0704030504030204" pitchFamily="34" charset="77"/>
                <a:ea typeface="Times New Roman" panose="02020603050405020304" pitchFamily="18" charset="0"/>
              </a:rPr>
              <a:t> des </a:t>
            </a:r>
            <a:r>
              <a:rPr lang="en-US" sz="4000" dirty="0" err="1">
                <a:solidFill>
                  <a:srgbClr val="000000"/>
                </a:solidFill>
                <a:effectLst/>
                <a:latin typeface="Arial Rounded MT Bold" panose="020F0704030504030204" pitchFamily="34" charset="77"/>
                <a:ea typeface="Times New Roman" panose="02020603050405020304" pitchFamily="18" charset="0"/>
              </a:rPr>
              <a:t>degrés</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Ceux</a:t>
            </a:r>
            <a:r>
              <a:rPr lang="en-US" sz="4000" dirty="0">
                <a:solidFill>
                  <a:srgbClr val="000000"/>
                </a:solidFill>
                <a:effectLst/>
                <a:latin typeface="Arial Rounded MT Bold" panose="020F0704030504030204" pitchFamily="34" charset="77"/>
                <a:ea typeface="Times New Roman" panose="02020603050405020304" pitchFamily="18" charset="0"/>
              </a:rPr>
              <a:t> qui se </a:t>
            </a:r>
            <a:r>
              <a:rPr lang="en-US" sz="4000" dirty="0" err="1">
                <a:solidFill>
                  <a:srgbClr val="000000"/>
                </a:solidFill>
                <a:effectLst/>
                <a:latin typeface="Arial Rounded MT Bold" panose="020F0704030504030204" pitchFamily="34" charset="77"/>
                <a:ea typeface="Times New Roman" panose="02020603050405020304" pitchFamily="18" charset="0"/>
              </a:rPr>
              <a:t>confient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en</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l'Éternel</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Sont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comme</a:t>
            </a:r>
            <a:r>
              <a:rPr lang="en-US" sz="4000" dirty="0">
                <a:solidFill>
                  <a:srgbClr val="000000"/>
                </a:solidFill>
                <a:effectLst/>
                <a:latin typeface="Arial Rounded MT Bold" panose="020F0704030504030204" pitchFamily="34" charset="77"/>
                <a:ea typeface="Times New Roman" panose="02020603050405020304" pitchFamily="18" charset="0"/>
              </a:rPr>
              <a:t> la </a:t>
            </a:r>
            <a:r>
              <a:rPr lang="en-US" sz="4000" dirty="0" err="1">
                <a:solidFill>
                  <a:srgbClr val="000000"/>
                </a:solidFill>
                <a:effectLst/>
                <a:latin typeface="Arial Rounded MT Bold" panose="020F0704030504030204" pitchFamily="34" charset="77"/>
                <a:ea typeface="Times New Roman" panose="02020603050405020304" pitchFamily="18" charset="0"/>
              </a:rPr>
              <a:t>montagne</a:t>
            </a:r>
            <a:r>
              <a:rPr lang="en-US" sz="4000" dirty="0">
                <a:solidFill>
                  <a:srgbClr val="000000"/>
                </a:solidFill>
                <a:effectLst/>
                <a:latin typeface="Arial Rounded MT Bold" panose="020F0704030504030204" pitchFamily="34" charset="77"/>
                <a:ea typeface="Times New Roman" panose="02020603050405020304" pitchFamily="18" charset="0"/>
              </a:rPr>
              <a:t> de Sion: </a:t>
            </a:r>
            <a:r>
              <a:rPr lang="en-US" sz="4000" dirty="0" err="1">
                <a:solidFill>
                  <a:srgbClr val="000000"/>
                </a:solidFill>
                <a:effectLst/>
                <a:latin typeface="Arial Rounded MT Bold" panose="020F0704030504030204" pitchFamily="34" charset="77"/>
                <a:ea typeface="Times New Roman" panose="02020603050405020304" pitchFamily="18" charset="0"/>
              </a:rPr>
              <a:t>elle</a:t>
            </a:r>
            <a:r>
              <a:rPr lang="en-US" sz="4000" dirty="0">
                <a:solidFill>
                  <a:srgbClr val="000000"/>
                </a:solidFill>
                <a:effectLst/>
                <a:latin typeface="Arial Rounded MT Bold" panose="020F0704030504030204" pitchFamily="34" charset="77"/>
                <a:ea typeface="Times New Roman" panose="02020603050405020304" pitchFamily="18" charset="0"/>
              </a:rPr>
              <a:t> ne </a:t>
            </a:r>
            <a:r>
              <a:rPr lang="en-US" sz="4000" dirty="0" err="1">
                <a:solidFill>
                  <a:srgbClr val="000000"/>
                </a:solidFill>
                <a:effectLst/>
                <a:latin typeface="Arial Rounded MT Bold" panose="020F0704030504030204" pitchFamily="34" charset="77"/>
                <a:ea typeface="Times New Roman" panose="02020603050405020304" pitchFamily="18" charset="0"/>
              </a:rPr>
              <a:t>chancelle</a:t>
            </a:r>
            <a:r>
              <a:rPr lang="en-US" sz="4000" dirty="0">
                <a:solidFill>
                  <a:srgbClr val="000000"/>
                </a:solidFill>
                <a:effectLst/>
                <a:latin typeface="Arial Rounded MT Bold" panose="020F0704030504030204" pitchFamily="34" charset="77"/>
                <a:ea typeface="Times New Roman" panose="02020603050405020304" pitchFamily="18" charset="0"/>
              </a:rPr>
              <a:t> point, Elle </a:t>
            </a:r>
            <a:r>
              <a:rPr lang="en-US" sz="4000" dirty="0" err="1">
                <a:solidFill>
                  <a:srgbClr val="000000"/>
                </a:solidFill>
                <a:effectLst/>
                <a:latin typeface="Arial Rounded MT Bold" panose="020F0704030504030204" pitchFamily="34" charset="77"/>
                <a:ea typeface="Times New Roman" panose="02020603050405020304" pitchFamily="18" charset="0"/>
              </a:rPr>
              <a:t>est</a:t>
            </a:r>
            <a:r>
              <a:rPr lang="en-US" sz="4000" dirty="0">
                <a:solidFill>
                  <a:srgbClr val="000000"/>
                </a:solidFill>
                <a:effectLst/>
                <a:latin typeface="Arial Rounded MT Bold" panose="020F0704030504030204" pitchFamily="34" charset="77"/>
                <a:ea typeface="Times New Roman" panose="02020603050405020304" pitchFamily="18" charset="0"/>
              </a:rPr>
              <a:t> </a:t>
            </a:r>
            <a:r>
              <a:rPr lang="en-US" sz="4000" dirty="0" err="1">
                <a:solidFill>
                  <a:srgbClr val="000000"/>
                </a:solidFill>
                <a:effectLst/>
                <a:latin typeface="Arial Rounded MT Bold" panose="020F0704030504030204" pitchFamily="34" charset="77"/>
                <a:ea typeface="Times New Roman" panose="02020603050405020304" pitchFamily="18" charset="0"/>
              </a:rPr>
              <a:t>affermie</a:t>
            </a:r>
            <a:r>
              <a:rPr lang="en-US" sz="4000" dirty="0">
                <a:solidFill>
                  <a:srgbClr val="000000"/>
                </a:solidFill>
                <a:effectLst/>
                <a:latin typeface="Arial Rounded MT Bold" panose="020F0704030504030204" pitchFamily="34" charset="77"/>
                <a:ea typeface="Times New Roman" panose="02020603050405020304" pitchFamily="18" charset="0"/>
              </a:rPr>
              <a:t> pour </a:t>
            </a:r>
            <a:r>
              <a:rPr lang="en-US" sz="4000" dirty="0" err="1">
                <a:solidFill>
                  <a:srgbClr val="000000"/>
                </a:solidFill>
                <a:effectLst/>
                <a:latin typeface="Arial Rounded MT Bold" panose="020F0704030504030204" pitchFamily="34" charset="77"/>
                <a:ea typeface="Times New Roman" panose="02020603050405020304" pitchFamily="18" charset="0"/>
              </a:rPr>
              <a:t>toujours</a:t>
            </a:r>
            <a:r>
              <a:rPr lang="en-US" sz="4000" dirty="0">
                <a:solidFill>
                  <a:srgbClr val="000000"/>
                </a:solidFill>
                <a:effectLst/>
                <a:latin typeface="Arial Rounded MT Bold" panose="020F0704030504030204" pitchFamily="34" charset="77"/>
                <a:ea typeface="Times New Roman" panose="02020603050405020304" pitchFamily="18" charset="0"/>
              </a:rPr>
              <a:t>.</a:t>
            </a:r>
            <a:endParaRPr lang="en-US" sz="40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000" b="1" baseline="30000" dirty="0">
                <a:solidFill>
                  <a:srgbClr val="0000CC"/>
                </a:solidFill>
                <a:effectLst/>
                <a:latin typeface="Arial Rounded MT Bold" panose="020F0704030504030204" pitchFamily="34" charset="77"/>
                <a:ea typeface="Times New Roman" panose="02020603050405020304" pitchFamily="18" charset="0"/>
              </a:rPr>
              <a:t>2 </a:t>
            </a:r>
            <a:r>
              <a:rPr lang="en-US" sz="4000" dirty="0">
                <a:solidFill>
                  <a:srgbClr val="0000CC"/>
                </a:solidFill>
                <a:effectLst/>
                <a:latin typeface="Arial Rounded MT Bold" panose="020F0704030504030204" pitchFamily="34" charset="77"/>
                <a:ea typeface="Times New Roman" panose="02020603050405020304" pitchFamily="18" charset="0"/>
              </a:rPr>
              <a:t>Des </a:t>
            </a:r>
            <a:r>
              <a:rPr lang="en-US" sz="4000" dirty="0" err="1">
                <a:solidFill>
                  <a:srgbClr val="0000CC"/>
                </a:solidFill>
                <a:effectLst/>
                <a:latin typeface="Arial Rounded MT Bold" panose="020F0704030504030204" pitchFamily="34" charset="77"/>
                <a:ea typeface="Times New Roman" panose="02020603050405020304" pitchFamily="18" charset="0"/>
              </a:rPr>
              <a:t>montagnes</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entourent</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Jérusalem</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Ainsi</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l'Éternel</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entoure</a:t>
            </a:r>
            <a:r>
              <a:rPr lang="en-US" sz="4000" dirty="0">
                <a:solidFill>
                  <a:srgbClr val="0000CC"/>
                </a:solidFill>
                <a:effectLst/>
                <a:latin typeface="Arial Rounded MT Bold" panose="020F0704030504030204" pitchFamily="34" charset="77"/>
                <a:ea typeface="Times New Roman" panose="02020603050405020304" pitchFamily="18" charset="0"/>
              </a:rPr>
              <a:t> son </a:t>
            </a:r>
            <a:r>
              <a:rPr lang="en-US" sz="4000" dirty="0" err="1">
                <a:solidFill>
                  <a:srgbClr val="0000CC"/>
                </a:solidFill>
                <a:effectLst/>
                <a:latin typeface="Arial Rounded MT Bold" panose="020F0704030504030204" pitchFamily="34" charset="77"/>
                <a:ea typeface="Times New Roman" panose="02020603050405020304" pitchFamily="18" charset="0"/>
              </a:rPr>
              <a:t>peuple</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Dès</a:t>
            </a:r>
            <a:r>
              <a:rPr lang="en-US" sz="4000" dirty="0">
                <a:solidFill>
                  <a:srgbClr val="0000CC"/>
                </a:solidFill>
                <a:effectLst/>
                <a:latin typeface="Arial Rounded MT Bold" panose="020F0704030504030204" pitchFamily="34" charset="77"/>
                <a:ea typeface="Times New Roman" panose="02020603050405020304" pitchFamily="18" charset="0"/>
              </a:rPr>
              <a:t> </a:t>
            </a:r>
            <a:r>
              <a:rPr lang="en-US" sz="4000" dirty="0" err="1">
                <a:solidFill>
                  <a:srgbClr val="0000CC"/>
                </a:solidFill>
                <a:effectLst/>
                <a:latin typeface="Arial Rounded MT Bold" panose="020F0704030504030204" pitchFamily="34" charset="77"/>
                <a:ea typeface="Times New Roman" panose="02020603050405020304" pitchFamily="18" charset="0"/>
              </a:rPr>
              <a:t>maintenant</a:t>
            </a:r>
            <a:r>
              <a:rPr lang="en-US" sz="4000" dirty="0">
                <a:solidFill>
                  <a:srgbClr val="0000CC"/>
                </a:solidFill>
                <a:effectLst/>
                <a:latin typeface="Arial Rounded MT Bold" panose="020F0704030504030204" pitchFamily="34" charset="77"/>
                <a:ea typeface="Times New Roman" panose="02020603050405020304" pitchFamily="18" charset="0"/>
              </a:rPr>
              <a:t> et </a:t>
            </a:r>
            <a:r>
              <a:rPr lang="en-US" sz="4000" dirty="0" err="1">
                <a:solidFill>
                  <a:srgbClr val="0000CC"/>
                </a:solidFill>
                <a:effectLst/>
                <a:latin typeface="Arial Rounded MT Bold" panose="020F0704030504030204" pitchFamily="34" charset="77"/>
                <a:ea typeface="Times New Roman" panose="02020603050405020304" pitchFamily="18" charset="0"/>
              </a:rPr>
              <a:t>à</a:t>
            </a:r>
            <a:r>
              <a:rPr lang="en-US" sz="4000" dirty="0">
                <a:solidFill>
                  <a:srgbClr val="0000CC"/>
                </a:solidFill>
                <a:effectLst/>
                <a:latin typeface="Arial Rounded MT Bold" panose="020F0704030504030204" pitchFamily="34" charset="77"/>
                <a:ea typeface="Times New Roman" panose="02020603050405020304" pitchFamily="18" charset="0"/>
              </a:rPr>
              <a:t> jamais.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1200"/>
              </a:spcBef>
              <a:spcAft>
                <a:spcPts val="0"/>
              </a:spcAft>
            </a:pPr>
            <a:r>
              <a:rPr lang="en-US" sz="4800" b="1" baseline="30000" dirty="0">
                <a:solidFill>
                  <a:srgbClr val="000000"/>
                </a:solidFill>
                <a:effectLst/>
                <a:latin typeface="Arial Rounded MT Bold" panose="020F0704030504030204" pitchFamily="34" charset="77"/>
                <a:ea typeface="Times New Roman" panose="02020603050405020304" pitchFamily="18" charset="0"/>
              </a:rPr>
              <a:t>3 </a:t>
            </a:r>
            <a:r>
              <a:rPr lang="en-US" sz="4800" dirty="0">
                <a:solidFill>
                  <a:srgbClr val="000000"/>
                </a:solidFill>
                <a:effectLst/>
                <a:latin typeface="Arial Rounded MT Bold" panose="020F0704030504030204" pitchFamily="34" charset="77"/>
                <a:ea typeface="Times New Roman" panose="02020603050405020304" pitchFamily="18" charset="0"/>
              </a:rPr>
              <a:t>Car le </a:t>
            </a:r>
            <a:r>
              <a:rPr lang="en-US" sz="4800" dirty="0" err="1">
                <a:solidFill>
                  <a:srgbClr val="000000"/>
                </a:solidFill>
                <a:effectLst/>
                <a:latin typeface="Arial Rounded MT Bold" panose="020F0704030504030204" pitchFamily="34" charset="77"/>
                <a:ea typeface="Times New Roman" panose="02020603050405020304" pitchFamily="18" charset="0"/>
              </a:rPr>
              <a:t>sceptre</a:t>
            </a:r>
            <a:r>
              <a:rPr lang="en-US" sz="4800" dirty="0">
                <a:solidFill>
                  <a:srgbClr val="000000"/>
                </a:solidFill>
                <a:effectLst/>
                <a:latin typeface="Arial Rounded MT Bold" panose="020F0704030504030204" pitchFamily="34" charset="77"/>
                <a:ea typeface="Times New Roman" panose="02020603050405020304" pitchFamily="18" charset="0"/>
              </a:rPr>
              <a:t> de la </a:t>
            </a:r>
            <a:r>
              <a:rPr lang="en-US" sz="4800" dirty="0" err="1">
                <a:solidFill>
                  <a:srgbClr val="000000"/>
                </a:solidFill>
                <a:effectLst/>
                <a:latin typeface="Arial Rounded MT Bold" panose="020F0704030504030204" pitchFamily="34" charset="77"/>
                <a:ea typeface="Times New Roman" panose="02020603050405020304" pitchFamily="18" charset="0"/>
              </a:rPr>
              <a:t>méchanceté</a:t>
            </a:r>
            <a:r>
              <a:rPr lang="en-US" sz="4800" dirty="0">
                <a:solidFill>
                  <a:srgbClr val="000000"/>
                </a:solidFill>
                <a:effectLst/>
                <a:latin typeface="Arial Rounded MT Bold" panose="020F0704030504030204" pitchFamily="34" charset="77"/>
                <a:ea typeface="Times New Roman" panose="02020603050405020304" pitchFamily="18" charset="0"/>
              </a:rPr>
              <a:t> ne </a:t>
            </a:r>
            <a:r>
              <a:rPr lang="en-US" sz="4800" dirty="0" err="1">
                <a:solidFill>
                  <a:srgbClr val="000000"/>
                </a:solidFill>
                <a:effectLst/>
                <a:latin typeface="Arial Rounded MT Bold" panose="020F0704030504030204" pitchFamily="34" charset="77"/>
                <a:ea typeface="Times New Roman" panose="02020603050405020304" pitchFamily="18" charset="0"/>
              </a:rPr>
              <a:t>restera</a:t>
            </a:r>
            <a:r>
              <a:rPr lang="en-US" sz="4800" dirty="0">
                <a:solidFill>
                  <a:srgbClr val="000000"/>
                </a:solidFill>
                <a:effectLst/>
                <a:latin typeface="Arial Rounded MT Bold" panose="020F0704030504030204" pitchFamily="34" charset="77"/>
                <a:ea typeface="Times New Roman" panose="02020603050405020304" pitchFamily="18" charset="0"/>
              </a:rPr>
              <a:t> pas sur le lot des </a:t>
            </a:r>
            <a:r>
              <a:rPr lang="en-US" sz="4800" dirty="0" err="1">
                <a:solidFill>
                  <a:srgbClr val="000000"/>
                </a:solidFill>
                <a:effectLst/>
                <a:latin typeface="Arial Rounded MT Bold" panose="020F0704030504030204" pitchFamily="34" charset="77"/>
                <a:ea typeface="Times New Roman" panose="02020603050405020304" pitchFamily="18" charset="0"/>
              </a:rPr>
              <a:t>justes</a:t>
            </a:r>
            <a:r>
              <a:rPr lang="en-US" sz="4800" dirty="0">
                <a:solidFill>
                  <a:srgbClr val="000000"/>
                </a:solidFill>
                <a:effectLst/>
                <a:latin typeface="Arial Rounded MT Bold" panose="020F0704030504030204" pitchFamily="34" charset="77"/>
                <a:ea typeface="Times New Roman" panose="02020603050405020304" pitchFamily="18" charset="0"/>
              </a:rPr>
              <a:t>, Afin que les </a:t>
            </a:r>
            <a:r>
              <a:rPr lang="en-US" sz="4800" dirty="0" err="1">
                <a:solidFill>
                  <a:srgbClr val="000000"/>
                </a:solidFill>
                <a:effectLst/>
                <a:latin typeface="Arial Rounded MT Bold" panose="020F0704030504030204" pitchFamily="34" charset="77"/>
                <a:ea typeface="Times New Roman" panose="02020603050405020304" pitchFamily="18" charset="0"/>
              </a:rPr>
              <a:t>justes</a:t>
            </a:r>
            <a:r>
              <a:rPr lang="en-US" sz="4800" dirty="0">
                <a:solidFill>
                  <a:srgbClr val="000000"/>
                </a:solidFill>
                <a:effectLst/>
                <a:latin typeface="Arial Rounded MT Bold" panose="020F0704030504030204" pitchFamily="34" charset="77"/>
                <a:ea typeface="Times New Roman" panose="02020603050405020304" pitchFamily="18" charset="0"/>
              </a:rPr>
              <a:t> ne tendent pas les mains </a:t>
            </a:r>
            <a:r>
              <a:rPr lang="en-US" sz="4800" dirty="0" err="1">
                <a:solidFill>
                  <a:srgbClr val="000000"/>
                </a:solidFill>
                <a:effectLst/>
                <a:latin typeface="Arial Rounded MT Bold" panose="020F0704030504030204" pitchFamily="34" charset="77"/>
                <a:ea typeface="Times New Roman" panose="02020603050405020304" pitchFamily="18" charset="0"/>
              </a:rPr>
              <a:t>vers</a:t>
            </a:r>
            <a:r>
              <a:rPr lang="en-US" sz="4800" dirty="0">
                <a:solidFill>
                  <a:srgbClr val="000000"/>
                </a:solidFill>
                <a:effectLst/>
                <a:latin typeface="Arial Rounded MT Bold" panose="020F0704030504030204" pitchFamily="34" charset="77"/>
                <a:ea typeface="Times New Roman" panose="02020603050405020304" pitchFamily="18" charset="0"/>
              </a:rPr>
              <a:t> </a:t>
            </a:r>
            <a:r>
              <a:rPr lang="en-US" sz="4800" dirty="0" err="1">
                <a:solidFill>
                  <a:srgbClr val="000000"/>
                </a:solidFill>
                <a:effectLst/>
                <a:latin typeface="Arial Rounded MT Bold" panose="020F0704030504030204" pitchFamily="34" charset="77"/>
                <a:ea typeface="Times New Roman" panose="02020603050405020304" pitchFamily="18" charset="0"/>
              </a:rPr>
              <a:t>l'iniquité</a:t>
            </a:r>
            <a:r>
              <a:rPr lang="en-US" sz="4800" dirty="0">
                <a:solidFill>
                  <a:srgbClr val="000000"/>
                </a:solidFill>
                <a:effectLst/>
                <a:latin typeface="Arial Rounded MT Bold" panose="020F0704030504030204" pitchFamily="34" charset="77"/>
                <a:ea typeface="Times New Roman" panose="02020603050405020304" pitchFamily="18" charset="0"/>
              </a:rPr>
              <a:t>.</a:t>
            </a:r>
            <a:endParaRPr lang="en-US" sz="4800" dirty="0">
              <a:effectLst/>
              <a:latin typeface="Arial Rounded MT Bold" panose="020F0704030504030204" pitchFamily="34" charset="77"/>
              <a:ea typeface="Times New Roman" panose="02020603050405020304" pitchFamily="18" charset="0"/>
            </a:endParaRPr>
          </a:p>
          <a:p>
            <a:pPr marL="0" marR="0" algn="just">
              <a:spcBef>
                <a:spcPts val="1200"/>
              </a:spcBef>
              <a:spcAft>
                <a:spcPts val="0"/>
              </a:spcAft>
            </a:pPr>
            <a:r>
              <a:rPr lang="en-US" sz="4800" b="1" baseline="30000" dirty="0">
                <a:solidFill>
                  <a:srgbClr val="0000CC"/>
                </a:solidFill>
                <a:effectLst/>
                <a:latin typeface="Arial Rounded MT Bold" panose="020F0704030504030204" pitchFamily="34" charset="77"/>
                <a:ea typeface="Times New Roman" panose="02020603050405020304" pitchFamily="18" charset="0"/>
              </a:rPr>
              <a:t>4 </a:t>
            </a:r>
            <a:r>
              <a:rPr lang="en-US" sz="4800" dirty="0" err="1">
                <a:solidFill>
                  <a:srgbClr val="0000CC"/>
                </a:solidFill>
                <a:effectLst/>
                <a:latin typeface="Arial Rounded MT Bold" panose="020F0704030504030204" pitchFamily="34" charset="77"/>
                <a:ea typeface="Times New Roman" panose="02020603050405020304" pitchFamily="18" charset="0"/>
              </a:rPr>
              <a:t>Éternel</a:t>
            </a:r>
            <a:r>
              <a:rPr lang="en-US" sz="4800" dirty="0">
                <a:solidFill>
                  <a:srgbClr val="0000CC"/>
                </a:solidFill>
                <a:effectLst/>
                <a:latin typeface="Arial Rounded MT Bold" panose="020F0704030504030204" pitchFamily="34" charset="77"/>
                <a:ea typeface="Times New Roman" panose="02020603050405020304" pitchFamily="18" charset="0"/>
              </a:rPr>
              <a:t>, </a:t>
            </a:r>
            <a:r>
              <a:rPr lang="en-US" sz="4800" dirty="0" err="1">
                <a:solidFill>
                  <a:srgbClr val="0000CC"/>
                </a:solidFill>
                <a:effectLst/>
                <a:latin typeface="Arial Rounded MT Bold" panose="020F0704030504030204" pitchFamily="34" charset="77"/>
                <a:ea typeface="Times New Roman" panose="02020603050405020304" pitchFamily="18" charset="0"/>
              </a:rPr>
              <a:t>répands</a:t>
            </a:r>
            <a:r>
              <a:rPr lang="en-US" sz="4800" dirty="0">
                <a:solidFill>
                  <a:srgbClr val="0000CC"/>
                </a:solidFill>
                <a:effectLst/>
                <a:latin typeface="Arial Rounded MT Bold" panose="020F0704030504030204" pitchFamily="34" charset="77"/>
                <a:ea typeface="Times New Roman" panose="02020603050405020304" pitchFamily="18" charset="0"/>
              </a:rPr>
              <a:t> </a:t>
            </a:r>
            <a:r>
              <a:rPr lang="en-US" sz="4800" dirty="0" err="1">
                <a:solidFill>
                  <a:srgbClr val="0000CC"/>
                </a:solidFill>
                <a:effectLst/>
                <a:latin typeface="Arial Rounded MT Bold" panose="020F0704030504030204" pitchFamily="34" charset="77"/>
                <a:ea typeface="Times New Roman" panose="02020603050405020304" pitchFamily="18" charset="0"/>
              </a:rPr>
              <a:t>tes</a:t>
            </a:r>
            <a:r>
              <a:rPr lang="en-US" sz="4800" dirty="0">
                <a:solidFill>
                  <a:srgbClr val="0000CC"/>
                </a:solidFill>
                <a:effectLst/>
                <a:latin typeface="Arial Rounded MT Bold" panose="020F0704030504030204" pitchFamily="34" charset="77"/>
                <a:ea typeface="Times New Roman" panose="02020603050405020304" pitchFamily="18" charset="0"/>
              </a:rPr>
              <a:t> </a:t>
            </a:r>
            <a:r>
              <a:rPr lang="en-US" sz="4800" dirty="0" err="1">
                <a:solidFill>
                  <a:srgbClr val="0000CC"/>
                </a:solidFill>
                <a:effectLst/>
                <a:latin typeface="Arial Rounded MT Bold" panose="020F0704030504030204" pitchFamily="34" charset="77"/>
                <a:ea typeface="Times New Roman" panose="02020603050405020304" pitchFamily="18" charset="0"/>
              </a:rPr>
              <a:t>bienfaits</a:t>
            </a:r>
            <a:r>
              <a:rPr lang="en-US" sz="4800" dirty="0">
                <a:solidFill>
                  <a:srgbClr val="0000CC"/>
                </a:solidFill>
                <a:effectLst/>
                <a:latin typeface="Arial Rounded MT Bold" panose="020F0704030504030204" pitchFamily="34" charset="77"/>
                <a:ea typeface="Times New Roman" panose="02020603050405020304" pitchFamily="18" charset="0"/>
              </a:rPr>
              <a:t> sur les bons Et sur </a:t>
            </a:r>
            <a:r>
              <a:rPr lang="en-US" sz="4800" dirty="0" err="1">
                <a:solidFill>
                  <a:srgbClr val="0000CC"/>
                </a:solidFill>
                <a:effectLst/>
                <a:latin typeface="Arial Rounded MT Bold" panose="020F0704030504030204" pitchFamily="34" charset="77"/>
                <a:ea typeface="Times New Roman" panose="02020603050405020304" pitchFamily="18" charset="0"/>
              </a:rPr>
              <a:t>ceux</a:t>
            </a:r>
            <a:r>
              <a:rPr lang="en-US" sz="4800" dirty="0">
                <a:solidFill>
                  <a:srgbClr val="0000CC"/>
                </a:solidFill>
                <a:effectLst/>
                <a:latin typeface="Arial Rounded MT Bold" panose="020F0704030504030204" pitchFamily="34" charset="77"/>
                <a:ea typeface="Times New Roman" panose="02020603050405020304" pitchFamily="18" charset="0"/>
              </a:rPr>
              <a:t> </a:t>
            </a:r>
            <a:r>
              <a:rPr lang="en-US" sz="4800" dirty="0" err="1">
                <a:solidFill>
                  <a:srgbClr val="0000CC"/>
                </a:solidFill>
                <a:effectLst/>
                <a:latin typeface="Arial Rounded MT Bold" panose="020F0704030504030204" pitchFamily="34" charset="77"/>
                <a:ea typeface="Times New Roman" panose="02020603050405020304" pitchFamily="18" charset="0"/>
              </a:rPr>
              <a:t>dont</a:t>
            </a:r>
            <a:r>
              <a:rPr lang="en-US" sz="4800" dirty="0">
                <a:solidFill>
                  <a:srgbClr val="0000CC"/>
                </a:solidFill>
                <a:effectLst/>
                <a:latin typeface="Arial Rounded MT Bold" panose="020F0704030504030204" pitchFamily="34" charset="77"/>
                <a:ea typeface="Times New Roman" panose="02020603050405020304" pitchFamily="18" charset="0"/>
              </a:rPr>
              <a:t> le </a:t>
            </a:r>
            <a:r>
              <a:rPr lang="en-US" sz="4800" dirty="0" err="1">
                <a:solidFill>
                  <a:srgbClr val="0000CC"/>
                </a:solidFill>
                <a:effectLst/>
                <a:latin typeface="Arial Rounded MT Bold" panose="020F0704030504030204" pitchFamily="34" charset="77"/>
                <a:ea typeface="Times New Roman" panose="02020603050405020304" pitchFamily="18" charset="0"/>
              </a:rPr>
              <a:t>coeur</a:t>
            </a:r>
            <a:r>
              <a:rPr lang="en-US" sz="4800" dirty="0">
                <a:solidFill>
                  <a:srgbClr val="0000CC"/>
                </a:solidFill>
                <a:effectLst/>
                <a:latin typeface="Arial Rounded MT Bold" panose="020F0704030504030204" pitchFamily="34" charset="77"/>
                <a:ea typeface="Times New Roman" panose="02020603050405020304" pitchFamily="18" charset="0"/>
              </a:rPr>
              <a:t> </a:t>
            </a:r>
            <a:r>
              <a:rPr lang="en-US" sz="4800" dirty="0" err="1">
                <a:solidFill>
                  <a:srgbClr val="0000CC"/>
                </a:solidFill>
                <a:effectLst/>
                <a:latin typeface="Arial Rounded MT Bold" panose="020F0704030504030204" pitchFamily="34" charset="77"/>
                <a:ea typeface="Times New Roman" panose="02020603050405020304" pitchFamily="18" charset="0"/>
              </a:rPr>
              <a:t>est</a:t>
            </a:r>
            <a:r>
              <a:rPr lang="en-US" sz="4800" dirty="0">
                <a:solidFill>
                  <a:srgbClr val="0000CC"/>
                </a:solidFill>
                <a:effectLst/>
                <a:latin typeface="Arial Rounded MT Bold" panose="020F0704030504030204" pitchFamily="34" charset="77"/>
                <a:ea typeface="Times New Roman" panose="02020603050405020304" pitchFamily="18" charset="0"/>
              </a:rPr>
              <a:t> droit!</a:t>
            </a:r>
          </a:p>
        </p:txBody>
      </p:sp>
    </p:spTree>
    <p:extLst>
      <p:ext uri="{BB962C8B-B14F-4D97-AF65-F5344CB8AC3E}">
        <p14:creationId xmlns:p14="http://schemas.microsoft.com/office/powerpoint/2010/main" val="1090184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1200"/>
              </a:spcBef>
              <a:spcAft>
                <a:spcPts val="0"/>
              </a:spcAft>
            </a:pPr>
            <a:r>
              <a:rPr lang="en-US" sz="5400" b="1" baseline="30000" dirty="0">
                <a:solidFill>
                  <a:srgbClr val="0000CC"/>
                </a:solidFill>
                <a:effectLst/>
                <a:latin typeface="Arial Rounded MT Bold" panose="020F0704030504030204" pitchFamily="34" charset="77"/>
                <a:ea typeface="Times New Roman" panose="02020603050405020304" pitchFamily="18" charset="0"/>
              </a:rPr>
              <a:t>5</a:t>
            </a:r>
            <a:r>
              <a:rPr lang="en-US" sz="5400" b="1" baseline="30000" dirty="0">
                <a:solidFill>
                  <a:srgbClr val="000000"/>
                </a:solidFill>
                <a:effectLst/>
                <a:latin typeface="Arial Rounded MT Bold" panose="020F0704030504030204" pitchFamily="34" charset="77"/>
                <a:ea typeface="Times New Roman" panose="02020603050405020304" pitchFamily="18" charset="0"/>
              </a:rPr>
              <a:t> </a:t>
            </a:r>
            <a:r>
              <a:rPr lang="en-US" sz="5400" dirty="0" err="1">
                <a:solidFill>
                  <a:srgbClr val="000000"/>
                </a:solidFill>
                <a:effectLst/>
                <a:latin typeface="Arial Rounded MT Bold" panose="020F0704030504030204" pitchFamily="34" charset="77"/>
                <a:ea typeface="Times New Roman" panose="02020603050405020304" pitchFamily="18" charset="0"/>
              </a:rPr>
              <a:t>Mais</a:t>
            </a:r>
            <a:r>
              <a:rPr lang="en-US" sz="5400" dirty="0">
                <a:solidFill>
                  <a:srgbClr val="000000"/>
                </a:solidFill>
                <a:effectLst/>
                <a:latin typeface="Arial Rounded MT Bold" panose="020F0704030504030204" pitchFamily="34" charset="77"/>
                <a:ea typeface="Times New Roman" panose="02020603050405020304" pitchFamily="18" charset="0"/>
              </a:rPr>
              <a:t> </a:t>
            </a:r>
            <a:r>
              <a:rPr lang="en-US" sz="5400" dirty="0" err="1">
                <a:solidFill>
                  <a:srgbClr val="000000"/>
                </a:solidFill>
                <a:effectLst/>
                <a:latin typeface="Arial Rounded MT Bold" panose="020F0704030504030204" pitchFamily="34" charset="77"/>
                <a:ea typeface="Times New Roman" panose="02020603050405020304" pitchFamily="18" charset="0"/>
              </a:rPr>
              <a:t>ceux</a:t>
            </a:r>
            <a:r>
              <a:rPr lang="en-US" sz="5400" dirty="0">
                <a:solidFill>
                  <a:srgbClr val="000000"/>
                </a:solidFill>
                <a:effectLst/>
                <a:latin typeface="Arial Rounded MT Bold" panose="020F0704030504030204" pitchFamily="34" charset="77"/>
                <a:ea typeface="Times New Roman" panose="02020603050405020304" pitchFamily="18" charset="0"/>
              </a:rPr>
              <a:t> qui </a:t>
            </a:r>
            <a:r>
              <a:rPr lang="en-US" sz="5400" dirty="0" err="1">
                <a:solidFill>
                  <a:srgbClr val="000000"/>
                </a:solidFill>
                <a:effectLst/>
                <a:latin typeface="Arial Rounded MT Bold" panose="020F0704030504030204" pitchFamily="34" charset="77"/>
                <a:ea typeface="Times New Roman" panose="02020603050405020304" pitchFamily="18" charset="0"/>
              </a:rPr>
              <a:t>s'engagent</a:t>
            </a:r>
            <a:r>
              <a:rPr lang="en-US" sz="5400" dirty="0">
                <a:solidFill>
                  <a:srgbClr val="000000"/>
                </a:solidFill>
                <a:effectLst/>
                <a:latin typeface="Arial Rounded MT Bold" panose="020F0704030504030204" pitchFamily="34" charset="77"/>
                <a:ea typeface="Times New Roman" panose="02020603050405020304" pitchFamily="18" charset="0"/>
              </a:rPr>
              <a:t> dans des </a:t>
            </a:r>
            <a:r>
              <a:rPr lang="en-US" sz="5400" dirty="0" err="1">
                <a:solidFill>
                  <a:srgbClr val="000000"/>
                </a:solidFill>
                <a:effectLst/>
                <a:latin typeface="Arial Rounded MT Bold" panose="020F0704030504030204" pitchFamily="34" charset="77"/>
                <a:ea typeface="Times New Roman" panose="02020603050405020304" pitchFamily="18" charset="0"/>
              </a:rPr>
              <a:t>voies</a:t>
            </a:r>
            <a:r>
              <a:rPr lang="en-US" sz="5400" dirty="0">
                <a:solidFill>
                  <a:srgbClr val="000000"/>
                </a:solidFill>
                <a:effectLst/>
                <a:latin typeface="Arial Rounded MT Bold" panose="020F0704030504030204" pitchFamily="34" charset="77"/>
                <a:ea typeface="Times New Roman" panose="02020603050405020304" pitchFamily="18" charset="0"/>
              </a:rPr>
              <a:t> </a:t>
            </a:r>
            <a:r>
              <a:rPr lang="en-US" sz="5400" dirty="0" err="1">
                <a:solidFill>
                  <a:srgbClr val="000000"/>
                </a:solidFill>
                <a:effectLst/>
                <a:latin typeface="Arial Rounded MT Bold" panose="020F0704030504030204" pitchFamily="34" charset="77"/>
                <a:ea typeface="Times New Roman" panose="02020603050405020304" pitchFamily="18" charset="0"/>
              </a:rPr>
              <a:t>détournées</a:t>
            </a:r>
            <a:r>
              <a:rPr lang="en-US" sz="5400" dirty="0">
                <a:solidFill>
                  <a:srgbClr val="000000"/>
                </a:solidFill>
                <a:effectLst/>
                <a:latin typeface="Arial Rounded MT Bold" panose="020F0704030504030204" pitchFamily="34" charset="77"/>
                <a:ea typeface="Times New Roman" panose="02020603050405020304" pitchFamily="18" charset="0"/>
              </a:rPr>
              <a:t>, Que </a:t>
            </a:r>
            <a:r>
              <a:rPr lang="en-US" sz="5400" dirty="0" err="1">
                <a:solidFill>
                  <a:srgbClr val="000000"/>
                </a:solidFill>
                <a:effectLst/>
                <a:latin typeface="Arial Rounded MT Bold" panose="020F0704030504030204" pitchFamily="34" charset="77"/>
                <a:ea typeface="Times New Roman" panose="02020603050405020304" pitchFamily="18" charset="0"/>
              </a:rPr>
              <a:t>l'Éternel</a:t>
            </a:r>
            <a:r>
              <a:rPr lang="en-US" sz="5400" dirty="0">
                <a:solidFill>
                  <a:srgbClr val="000000"/>
                </a:solidFill>
                <a:effectLst/>
                <a:latin typeface="Arial Rounded MT Bold" panose="020F0704030504030204" pitchFamily="34" charset="77"/>
                <a:ea typeface="Times New Roman" panose="02020603050405020304" pitchFamily="18" charset="0"/>
              </a:rPr>
              <a:t> les </a:t>
            </a:r>
            <a:r>
              <a:rPr lang="en-US" sz="5400" dirty="0" err="1">
                <a:solidFill>
                  <a:srgbClr val="000000"/>
                </a:solidFill>
                <a:effectLst/>
                <a:latin typeface="Arial Rounded MT Bold" panose="020F0704030504030204" pitchFamily="34" charset="77"/>
                <a:ea typeface="Times New Roman" panose="02020603050405020304" pitchFamily="18" charset="0"/>
              </a:rPr>
              <a:t>détruise</a:t>
            </a:r>
            <a:r>
              <a:rPr lang="en-US" sz="5400" dirty="0">
                <a:solidFill>
                  <a:srgbClr val="000000"/>
                </a:solidFill>
                <a:effectLst/>
                <a:latin typeface="Arial Rounded MT Bold" panose="020F0704030504030204" pitchFamily="34" charset="77"/>
                <a:ea typeface="Times New Roman" panose="02020603050405020304" pitchFamily="18" charset="0"/>
              </a:rPr>
              <a:t> avec </a:t>
            </a:r>
            <a:r>
              <a:rPr lang="en-US" sz="5400" dirty="0" err="1">
                <a:solidFill>
                  <a:srgbClr val="000000"/>
                </a:solidFill>
                <a:effectLst/>
                <a:latin typeface="Arial Rounded MT Bold" panose="020F0704030504030204" pitchFamily="34" charset="77"/>
                <a:ea typeface="Times New Roman" panose="02020603050405020304" pitchFamily="18" charset="0"/>
              </a:rPr>
              <a:t>ceux</a:t>
            </a:r>
            <a:r>
              <a:rPr lang="en-US" sz="5400" dirty="0">
                <a:solidFill>
                  <a:srgbClr val="000000"/>
                </a:solidFill>
                <a:effectLst/>
                <a:latin typeface="Arial Rounded MT Bold" panose="020F0704030504030204" pitchFamily="34" charset="77"/>
                <a:ea typeface="Times New Roman" panose="02020603050405020304" pitchFamily="18" charset="0"/>
              </a:rPr>
              <a:t> qui font le mal! Que la </a:t>
            </a:r>
            <a:r>
              <a:rPr lang="en-US" sz="5400" dirty="0" err="1">
                <a:solidFill>
                  <a:srgbClr val="000000"/>
                </a:solidFill>
                <a:effectLst/>
                <a:latin typeface="Arial Rounded MT Bold" panose="020F0704030504030204" pitchFamily="34" charset="77"/>
                <a:ea typeface="Times New Roman" panose="02020603050405020304" pitchFamily="18" charset="0"/>
              </a:rPr>
              <a:t>paix</a:t>
            </a:r>
            <a:r>
              <a:rPr lang="en-US" sz="5400" dirty="0">
                <a:solidFill>
                  <a:srgbClr val="000000"/>
                </a:solidFill>
                <a:effectLst/>
                <a:latin typeface="Arial Rounded MT Bold" panose="020F0704030504030204" pitchFamily="34" charset="77"/>
                <a:ea typeface="Times New Roman" panose="02020603050405020304" pitchFamily="18" charset="0"/>
              </a:rPr>
              <a:t> </a:t>
            </a:r>
            <a:r>
              <a:rPr lang="en-US" sz="5400" dirty="0" err="1">
                <a:solidFill>
                  <a:srgbClr val="000000"/>
                </a:solidFill>
                <a:effectLst/>
                <a:latin typeface="Arial Rounded MT Bold" panose="020F0704030504030204" pitchFamily="34" charset="77"/>
                <a:ea typeface="Times New Roman" panose="02020603050405020304" pitchFamily="18" charset="0"/>
              </a:rPr>
              <a:t>soit</a:t>
            </a:r>
            <a:r>
              <a:rPr lang="en-US" sz="5400" dirty="0">
                <a:solidFill>
                  <a:srgbClr val="000000"/>
                </a:solidFill>
                <a:effectLst/>
                <a:latin typeface="Arial Rounded MT Bold" panose="020F0704030504030204" pitchFamily="34" charset="77"/>
                <a:ea typeface="Times New Roman" panose="02020603050405020304" pitchFamily="18" charset="0"/>
              </a:rPr>
              <a:t> sur </a:t>
            </a:r>
            <a:r>
              <a:rPr lang="en-US" sz="5400" dirty="0" err="1">
                <a:solidFill>
                  <a:srgbClr val="000000"/>
                </a:solidFill>
                <a:effectLst/>
                <a:latin typeface="Arial Rounded MT Bold" panose="020F0704030504030204" pitchFamily="34" charset="77"/>
                <a:ea typeface="Times New Roman" panose="02020603050405020304" pitchFamily="18" charset="0"/>
              </a:rPr>
              <a:t>Israël</a:t>
            </a:r>
            <a:r>
              <a:rPr lang="en-US" sz="5400" dirty="0">
                <a:solidFill>
                  <a:srgbClr val="000000"/>
                </a:solidFill>
                <a:effectLst/>
                <a:latin typeface="Arial Rounded MT Bold" panose="020F0704030504030204" pitchFamily="34" charset="77"/>
                <a:ea typeface="Times New Roman" panose="02020603050405020304" pitchFamily="18" charset="0"/>
              </a:rPr>
              <a:t>!</a:t>
            </a:r>
          </a:p>
          <a:p>
            <a:pPr marL="0" marR="0" algn="r">
              <a:spcBef>
                <a:spcPts val="1200"/>
              </a:spcBef>
              <a:spcAft>
                <a:spcPts val="0"/>
              </a:spcAft>
            </a:pPr>
            <a:r>
              <a:rPr lang="en-US" sz="5400" dirty="0">
                <a:solidFill>
                  <a:srgbClr val="0000CC"/>
                </a:solidFill>
                <a:latin typeface="Arial Rounded MT Bold" panose="020F0704030504030204" pitchFamily="34" charset="77"/>
                <a:ea typeface="Times New Roman" panose="02020603050405020304" pitchFamily="18" charset="0"/>
              </a:rPr>
              <a:t>Amen!</a:t>
            </a:r>
            <a:endParaRPr lang="en-US" sz="5400" dirty="0">
              <a:solidFill>
                <a:srgbClr val="0000CC"/>
              </a:solidFill>
              <a:effectLst/>
              <a:latin typeface="Arial Rounded MT Bold" panose="020F0704030504030204" pitchFamily="34" charset="77"/>
              <a:ea typeface="Times New Roman" panose="02020603050405020304" pitchFamily="18" charset="0"/>
            </a:endParaRPr>
          </a:p>
        </p:txBody>
      </p:sp>
    </p:spTree>
    <p:extLst>
      <p:ext uri="{BB962C8B-B14F-4D97-AF65-F5344CB8AC3E}">
        <p14:creationId xmlns:p14="http://schemas.microsoft.com/office/powerpoint/2010/main" val="2673932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PRIÈRE PASTORALE</a:t>
            </a:r>
            <a:endParaRPr lang="en-US" sz="3600" dirty="0">
              <a:solidFill>
                <a:srgbClr val="FFFF00"/>
              </a:solidFill>
            </a:endParaRPr>
          </a:p>
          <a:p>
            <a:pPr algn="ctr">
              <a:buNone/>
            </a:pPr>
            <a:r>
              <a:rPr lang="fr-FR" sz="3200" b="1" dirty="0">
                <a:solidFill>
                  <a:srgbClr val="FFFF00"/>
                </a:solidFill>
              </a:rPr>
              <a:t> PASTEUR St GERARD CHARLESTIN</a:t>
            </a:r>
            <a:endParaRPr lang="en-US" sz="3200" b="1" dirty="0">
              <a:solidFill>
                <a:srgbClr val="FFFF00"/>
              </a:solidFill>
            </a:endParaRPr>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905000"/>
            <a:ext cx="9144000" cy="4953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marR="0" indent="0" algn="ctr">
              <a:spcBef>
                <a:spcPts val="0"/>
              </a:spcBef>
              <a:spcAft>
                <a:spcPts val="0"/>
              </a:spcAft>
              <a:buNone/>
            </a:pPr>
            <a:r>
              <a:rPr lang="fr-FR" sz="1800" b="1" u="sng"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28 Kr </a:t>
            </a:r>
            <a:r>
              <a:rPr lang="fr-FR" sz="1800" b="1" u="sng" kern="100" dirty="0" err="1">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Rev</a:t>
            </a:r>
            <a:r>
              <a:rPr lang="fr-FR" sz="1800" b="1" u="sng"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-Ns </a:t>
            </a:r>
            <a:r>
              <a:rPr lang="fr-FR" sz="1800" b="1" u="sng" kern="100" dirty="0" err="1">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Pawol</a:t>
            </a:r>
            <a:r>
              <a:rPr lang="fr-FR" sz="1800" b="1" u="sng"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1800" b="1" u="sng" kern="100" dirty="0" err="1">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Bondye</a:t>
            </a:r>
            <a:r>
              <a:rPr lang="fr-FR" sz="1800" b="1" u="sng"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 di </a:t>
            </a:r>
            <a:r>
              <a:rPr lang="fr-FR" sz="1800" b="1" u="sng" kern="100" dirty="0" err="1">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nou</a:t>
            </a:r>
            <a:endParaRPr lang="en-US"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1</a:t>
            </a:r>
            <a:endParaRPr lang="en-US"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Pawol</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Bondye</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di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Lé Kris prêt pou-1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vini</a:t>
            </a:r>
            <a:endParaRPr lang="en-US" sz="40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Lamou</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va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refwadi</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anpil</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fwa</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va branle </a:t>
            </a:r>
            <a:endParaRPr lang="en-US" sz="40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Peche</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va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ogmante</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lè</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syèk</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la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pral</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fini, </a:t>
            </a:r>
            <a:endParaRPr lang="en-US" sz="40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Malgre</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sa, Satan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pa</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janm</a:t>
            </a:r>
            <a:r>
              <a:rPr lang="fr-FR" sz="40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repanti</a:t>
            </a:r>
            <a:endParaRPr lang="en-US" sz="40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Refren</a:t>
            </a:r>
            <a:endParaRPr lang="en-US" sz="40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Jezu</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ap</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maten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midi ou 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minwi</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mô</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ki</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nan Kris yo va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tande</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twonpèt</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la</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 va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resisite</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pou yo ale nan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syêl</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Kote pap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gen</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lanmô</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se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viv</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0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a:t>
            </a:r>
            <a:r>
              <a:rPr lang="fr-FR"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tan.</a:t>
            </a:r>
            <a:endParaRPr lang="en-US" sz="40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marR="0" indent="0" algn="ctr">
              <a:spcBef>
                <a:spcPts val="0"/>
              </a:spcBef>
              <a:spcAft>
                <a:spcPts val="0"/>
              </a:spcAft>
              <a:buNone/>
            </a:pPr>
            <a:r>
              <a:rPr lang="fr-FR"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2 </a:t>
            </a:r>
            <a:endParaRPr lang="en-US"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Traka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isiba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yo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ranpli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kè</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ak</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krint</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Jouktan</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fi-n</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bliye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tout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byenfê</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Bondye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yo</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Imilye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pou-n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soti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anba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chatiman</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Fok</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kretyen</a:t>
            </a:r>
            <a:r>
              <a:rPr lang="fr-FR" sz="4400" b="1" kern="100" dirty="0">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 pou </a:t>
            </a:r>
            <a:r>
              <a:rPr lang="fr-FR" sz="4400" b="1" kern="100" dirty="0" err="1">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vi-n</a:t>
            </a:r>
            <a:r>
              <a:rPr lang="fr-FR" sz="4400" b="1" kern="100" dirty="0">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pèleren</a:t>
            </a:r>
            <a:r>
              <a:rPr lang="fr-FR" sz="4400" b="1" kern="100" dirty="0">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400" b="1" kern="100" dirty="0">
              <a:solidFill>
                <a:schemeClr val="tx1"/>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Refren</a:t>
            </a:r>
            <a:endParaRPr lang="en-US" sz="44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Jezu</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ap</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maten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midi ou 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minwi</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mô</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ki</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nan Kris yo va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tande</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twonpèt</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la</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 va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resisite</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pou yo ale nan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syêl</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Kote pap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gen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lanmô</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se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viv</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tan.</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1639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marR="0" indent="0" algn="ctr">
              <a:spcBef>
                <a:spcPts val="0"/>
              </a:spcBef>
              <a:spcAft>
                <a:spcPts val="0"/>
              </a:spcAft>
              <a:buNone/>
            </a:pPr>
            <a:r>
              <a:rPr lang="fr-FR"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3 </a:t>
            </a:r>
            <a:endParaRPr lang="en-US"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Eprèv</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yo va fini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lè</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monte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anwo</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Nou va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jwaye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tout tan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lè</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ale nan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syèl</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bliye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tout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sousi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di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lemonn</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adye</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Pou-n ale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jwi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bone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ki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p-ap</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fini.</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Refren</a:t>
            </a:r>
            <a:endParaRPr lang="en-US" sz="44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Jezu</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ap</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maten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midi ou 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minwi</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mô</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ki</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nan Kris yo va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tande</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twonpèt</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la</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 va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resisite</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pou yo ale nan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syêl</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Kote pap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gen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lanmô</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se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viv</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tan.</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4610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marL="0" marR="0" indent="0" algn="ctr">
              <a:spcBef>
                <a:spcPts val="0"/>
              </a:spcBef>
              <a:spcAft>
                <a:spcPts val="0"/>
              </a:spcAft>
              <a:buNone/>
            </a:pPr>
            <a:r>
              <a:rPr lang="fr-FR"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4 </a:t>
            </a:r>
            <a:endParaRPr lang="en-US" sz="18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Nou tout te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kondane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uloJezu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fè</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pwomês</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Si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vle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kenbe</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li,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n-a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jwenn</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la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delivrans</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Pwomès</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la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akonpli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sou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lakwa</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di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kalvé</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a:t>
            </a:r>
            <a:endParaRPr lang="en-US" sz="44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Nou di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mèsi</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Seyè</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pou </a:t>
            </a:r>
            <a:r>
              <a:rPr lang="fr-FR" sz="4400" b="1" kern="100" dirty="0" err="1">
                <a:effectLst/>
                <a:latin typeface="Abadi MT Condensed Light" panose="020B0306030101010103" pitchFamily="34" charset="77"/>
                <a:ea typeface="Calibri" panose="020F0502020204030204" pitchFamily="34" charset="0"/>
                <a:cs typeface="Times New Roman" panose="02020603050405020304" pitchFamily="18" charset="0"/>
              </a:rPr>
              <a:t>amou</a:t>
            </a:r>
            <a:r>
              <a:rPr lang="fr-FR" sz="4400" b="1" kern="100" dirty="0">
                <a:effectLst/>
                <a:latin typeface="Abadi MT Condensed Light" panose="020B0306030101010103" pitchFamily="34" charset="77"/>
                <a:ea typeface="Calibri" panose="020F0502020204030204" pitchFamily="34" charset="0"/>
                <a:cs typeface="Times New Roman" panose="02020603050405020304" pitchFamily="18" charset="0"/>
              </a:rPr>
              <a:t> li.</a:t>
            </a:r>
          </a:p>
          <a:p>
            <a:pPr marL="0" marR="0" indent="0" algn="ctr">
              <a:spcBef>
                <a:spcPts val="0"/>
              </a:spcBef>
              <a:spcAft>
                <a:spcPts val="0"/>
              </a:spcAft>
              <a:buNone/>
            </a:pPr>
            <a:r>
              <a:rPr lang="fr-FR" sz="44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rPr>
              <a:t>Refren</a:t>
            </a:r>
            <a:endParaRPr lang="en-US" sz="4400" b="1" kern="100" dirty="0">
              <a:solidFill>
                <a:srgbClr val="FF0000"/>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Jezu</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ap</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maten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midi ou 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minwi</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mô</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ki</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nan Kris yo va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tande</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twonpèt</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la</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Yo va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resisite</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pou yo ale nan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syêl</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Kote pap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gen</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lanmô</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se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viv</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a:t>
            </a:r>
            <a:r>
              <a:rPr lang="fr-FR" sz="4400" b="1" kern="100" dirty="0" err="1">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tou</a:t>
            </a:r>
            <a:r>
              <a:rPr lang="fr-FR"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rPr>
              <a:t> tan.</a:t>
            </a:r>
            <a:endParaRPr lang="en-US" sz="4400" b="1" kern="100" dirty="0">
              <a:solidFill>
                <a:srgbClr val="0000CC"/>
              </a:solidFill>
              <a:effectLst/>
              <a:latin typeface="Abadi MT Condensed Light" panose="020B0306030101010103"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endParaRPr lang="en-US" sz="1800" b="1" kern="100" dirty="0">
              <a:effectLst/>
              <a:latin typeface="Abadi MT Condensed Light" panose="020B0306030101010103"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7965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JANUARY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br>
              <a:rPr lang="en-US" b="1" dirty="0"/>
            </a:br>
            <a:r>
              <a:rPr lang="en-US" b="1" dirty="0"/>
              <a:t> </a:t>
            </a:r>
            <a:br>
              <a:rPr lang="en-US" b="1" dirty="0"/>
            </a:br>
            <a:br>
              <a:rPr lang="en-US" dirty="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r>
              <a:rPr lang="en-US" sz="1800" b="1" kern="100" dirty="0">
                <a:solidFill>
                  <a:schemeClr val="accent6">
                    <a:lumMod val="75000"/>
                  </a:schemeClr>
                </a:solidFill>
                <a:effectLst/>
                <a:latin typeface="+mj-lt"/>
                <a:ea typeface="Calibri" panose="020F0502020204030204" pitchFamily="34" charset="0"/>
                <a:cs typeface="Times New Roman" panose="02020603050405020304" pitchFamily="18" charset="0"/>
              </a:rPr>
              <a:t>101 CEK, Page 149</a:t>
            </a:r>
          </a:p>
          <a:p>
            <a:pPr marL="0" marR="0" indent="0" algn="ctr">
              <a:spcBef>
                <a:spcPts val="0"/>
              </a:spcBef>
              <a:spcAft>
                <a:spcPts val="0"/>
              </a:spcAft>
              <a:buNone/>
            </a:pPr>
            <a:r>
              <a:rPr lang="en-US" sz="1800" b="1" kern="100" dirty="0">
                <a:solidFill>
                  <a:schemeClr val="accent6">
                    <a:lumMod val="75000"/>
                  </a:schemeClr>
                </a:solidFill>
                <a:latin typeface="+mj-lt"/>
                <a:ea typeface="Calibri" panose="020F0502020204030204" pitchFamily="34" charset="0"/>
                <a:cs typeface="Times New Roman" panose="02020603050405020304" pitchFamily="18" charset="0"/>
              </a:rPr>
              <a:t>1</a:t>
            </a:r>
            <a:endParaRPr lang="en-US" sz="1800" b="1" kern="100" dirty="0">
              <a:solidFill>
                <a:schemeClr val="accent6">
                  <a:lumMod val="75000"/>
                </a:schemeClr>
              </a:solidFill>
              <a:effectLst/>
              <a:latin typeface="+mj-lt"/>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b="1" kern="100" dirty="0">
                <a:solidFill>
                  <a:srgbClr val="000000"/>
                </a:solidFill>
                <a:effectLst/>
                <a:latin typeface="+mj-lt"/>
                <a:ea typeface="Calibri" panose="020F0502020204030204" pitchFamily="34" charset="0"/>
                <a:cs typeface="Times New Roman" panose="02020603050405020304" pitchFamily="18" charset="0"/>
              </a:rPr>
              <a:t>Papa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mwen</a:t>
            </a:r>
            <a:r>
              <a:rPr lang="en-US" sz="4000" b="1" kern="100" dirty="0">
                <a:solidFill>
                  <a:srgbClr val="000000"/>
                </a:solidFill>
                <a:effectLst/>
                <a:latin typeface="+mj-lt"/>
                <a:ea typeface="Calibri" panose="020F0502020204030204" pitchFamily="34" charset="0"/>
                <a:cs typeface="Times New Roman" panose="02020603050405020304" pitchFamily="18" charset="0"/>
              </a:rPr>
              <a:t> gen kay,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avèk</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anpil</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tè</a:t>
            </a:r>
            <a:r>
              <a:rPr lang="en-US" sz="4000" b="1" kern="100" dirty="0">
                <a:solidFill>
                  <a:srgbClr val="000000"/>
                </a:solidFill>
                <a:effectLst/>
                <a:latin typeface="+mj-lt"/>
                <a:ea typeface="Calibri" panose="020F0502020204030204" pitchFamily="34" charset="0"/>
                <a:cs typeface="Times New Roman" panose="02020603050405020304" pitchFamily="18" charset="0"/>
              </a:rPr>
              <a:t>,</a:t>
            </a:r>
            <a:br>
              <a:rPr lang="en-US" sz="4000" b="1" kern="100" dirty="0">
                <a:solidFill>
                  <a:srgbClr val="000000"/>
                </a:solidFill>
                <a:effectLst/>
                <a:latin typeface="+mj-lt"/>
                <a:ea typeface="Calibri" panose="020F0502020204030204" pitchFamily="34" charset="0"/>
                <a:cs typeface="Times New Roman" panose="02020603050405020304" pitchFamily="18" charset="0"/>
              </a:rPr>
            </a:br>
            <a:r>
              <a:rPr lang="en-US" sz="4000" b="1" kern="100" dirty="0" err="1">
                <a:solidFill>
                  <a:srgbClr val="000000"/>
                </a:solidFill>
                <a:effectLst/>
                <a:latin typeface="+mj-lt"/>
                <a:ea typeface="Calibri" panose="020F0502020204030204" pitchFamily="34" charset="0"/>
                <a:cs typeface="Times New Roman" panose="02020603050405020304" pitchFamily="18" charset="0"/>
              </a:rPr>
              <a:t>Pla</a:t>
            </a:r>
            <a:r>
              <a:rPr lang="en-US" sz="4000" b="1" kern="100" dirty="0">
                <a:solidFill>
                  <a:srgbClr val="000000"/>
                </a:solidFill>
                <a:effectLst/>
                <a:latin typeface="+mj-lt"/>
                <a:ea typeface="Calibri" panose="020F0502020204030204" pitchFamily="34" charset="0"/>
                <a:cs typeface="Times New Roman" panose="02020603050405020304" pitchFamily="18" charset="0"/>
              </a:rPr>
              <a:t> men li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kenbe</a:t>
            </a:r>
            <a:r>
              <a:rPr lang="en-US" sz="4000" b="1" kern="100" dirty="0">
                <a:solidFill>
                  <a:srgbClr val="000000"/>
                </a:solidFill>
                <a:effectLst/>
                <a:latin typeface="+mj-lt"/>
                <a:ea typeface="Calibri" panose="020F0502020204030204" pitchFamily="34" charset="0"/>
                <a:cs typeface="Times New Roman" panose="02020603050405020304" pitchFamily="18" charset="0"/>
              </a:rPr>
              <a:t> tout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fòtin</a:t>
            </a:r>
            <a:r>
              <a:rPr lang="en-US" sz="4000" b="1" kern="100" dirty="0">
                <a:solidFill>
                  <a:srgbClr val="000000"/>
                </a:solidFill>
                <a:effectLst/>
                <a:latin typeface="+mj-lt"/>
                <a:ea typeface="Calibri" panose="020F0502020204030204" pitchFamily="34" charset="0"/>
                <a:cs typeface="Times New Roman" panose="02020603050405020304" pitchFamily="18" charset="0"/>
              </a:rPr>
              <a:t> li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fè</a:t>
            </a:r>
            <a:r>
              <a:rPr lang="en-US" sz="4000" b="1" kern="100" dirty="0">
                <a:solidFill>
                  <a:srgbClr val="000000"/>
                </a:solidFill>
                <a:effectLst/>
                <a:latin typeface="+mj-lt"/>
                <a:ea typeface="Calibri" panose="020F0502020204030204" pitchFamily="34" charset="0"/>
                <a:cs typeface="Times New Roman" panose="02020603050405020304" pitchFamily="18" charset="0"/>
              </a:rPr>
              <a:t>,</a:t>
            </a:r>
            <a:br>
              <a:rPr lang="en-US" sz="4000" b="1" kern="100" dirty="0">
                <a:solidFill>
                  <a:srgbClr val="000000"/>
                </a:solidFill>
                <a:effectLst/>
                <a:latin typeface="+mj-lt"/>
                <a:ea typeface="Calibri" panose="020F0502020204030204" pitchFamily="34" charset="0"/>
                <a:cs typeface="Times New Roman" panose="02020603050405020304" pitchFamily="18" charset="0"/>
              </a:rPr>
            </a:br>
            <a:r>
              <a:rPr lang="en-US" sz="4000" b="1" kern="100" dirty="0" err="1">
                <a:solidFill>
                  <a:srgbClr val="000000"/>
                </a:solidFill>
                <a:effectLst/>
                <a:latin typeface="+mj-lt"/>
                <a:ea typeface="Calibri" panose="020F0502020204030204" pitchFamily="34" charset="0"/>
                <a:cs typeface="Times New Roman" panose="02020603050405020304" pitchFamily="18" charset="0"/>
              </a:rPr>
              <a:t>Pyè</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presye</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diaman</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lajan</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avèk</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lò</a:t>
            </a:r>
            <a:r>
              <a:rPr lang="en-US" sz="4000" b="1" kern="100" dirty="0">
                <a:solidFill>
                  <a:srgbClr val="000000"/>
                </a:solidFill>
                <a:effectLst/>
                <a:latin typeface="+mj-lt"/>
                <a:ea typeface="Calibri" panose="020F0502020204030204" pitchFamily="34" charset="0"/>
                <a:cs typeface="Times New Roman" panose="02020603050405020304" pitchFamily="18" charset="0"/>
              </a:rPr>
              <a:t>,</a:t>
            </a:r>
            <a:br>
              <a:rPr lang="en-US" sz="4000" b="1" kern="100" dirty="0">
                <a:solidFill>
                  <a:srgbClr val="000000"/>
                </a:solidFill>
                <a:effectLst/>
                <a:latin typeface="+mj-lt"/>
                <a:ea typeface="Calibri" panose="020F0502020204030204" pitchFamily="34" charset="0"/>
                <a:cs typeface="Times New Roman" panose="02020603050405020304" pitchFamily="18" charset="0"/>
              </a:rPr>
            </a:br>
            <a:r>
              <a:rPr lang="en-US" sz="4000" b="1" kern="100" dirty="0">
                <a:solidFill>
                  <a:srgbClr val="000000"/>
                </a:solidFill>
                <a:effectLst/>
                <a:latin typeface="+mj-lt"/>
                <a:ea typeface="Calibri" panose="020F0502020204030204" pitchFamily="34" charset="0"/>
                <a:cs typeface="Times New Roman" panose="02020603050405020304" pitchFamily="18" charset="0"/>
              </a:rPr>
              <a:t>Tout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bwat</a:t>
            </a:r>
            <a:r>
              <a:rPr lang="en-US" sz="4000" b="1" kern="100" dirty="0">
                <a:solidFill>
                  <a:srgbClr val="000000"/>
                </a:solidFill>
                <a:effectLst/>
                <a:latin typeface="+mj-lt"/>
                <a:ea typeface="Calibri" panose="020F0502020204030204" pitchFamily="34" charset="0"/>
                <a:cs typeface="Times New Roman" panose="02020603050405020304" pitchFamily="18" charset="0"/>
              </a:rPr>
              <a:t> li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yo</a:t>
            </a:r>
            <a:r>
              <a:rPr lang="en-US" sz="4000" b="1" kern="100" dirty="0">
                <a:solidFill>
                  <a:srgbClr val="000000"/>
                </a:solidFill>
                <a:effectLst/>
                <a:latin typeface="+mj-lt"/>
                <a:ea typeface="Calibri" panose="020F0502020204030204" pitchFamily="34" charset="0"/>
                <a:cs typeface="Times New Roman" panose="02020603050405020304" pitchFamily="18" charset="0"/>
              </a:rPr>
              <a:t>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plen</a:t>
            </a:r>
            <a:r>
              <a:rPr lang="en-US" sz="4000" b="1" kern="100" dirty="0">
                <a:solidFill>
                  <a:srgbClr val="000000"/>
                </a:solidFill>
                <a:effectLst/>
                <a:latin typeface="+mj-lt"/>
                <a:ea typeface="Calibri" panose="020F0502020204030204" pitchFamily="34" charset="0"/>
                <a:cs typeface="Times New Roman" panose="02020603050405020304" pitchFamily="18" charset="0"/>
              </a:rPr>
              <a:t>, nan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richès</a:t>
            </a:r>
            <a:r>
              <a:rPr lang="en-US" sz="4000" b="1" kern="100" dirty="0">
                <a:solidFill>
                  <a:srgbClr val="000000"/>
                </a:solidFill>
                <a:effectLst/>
                <a:latin typeface="+mj-lt"/>
                <a:ea typeface="Calibri" panose="020F0502020204030204" pitchFamily="34" charset="0"/>
                <a:cs typeface="Times New Roman" panose="02020603050405020304" pitchFamily="18" charset="0"/>
              </a:rPr>
              <a:t> li pi </a:t>
            </a:r>
            <a:r>
              <a:rPr lang="en-US" sz="4000" b="1" kern="100" dirty="0" err="1">
                <a:solidFill>
                  <a:srgbClr val="000000"/>
                </a:solidFill>
                <a:effectLst/>
                <a:latin typeface="+mj-lt"/>
                <a:ea typeface="Calibri" panose="020F0502020204030204" pitchFamily="34" charset="0"/>
                <a:cs typeface="Times New Roman" panose="02020603050405020304" pitchFamily="18" charset="0"/>
              </a:rPr>
              <a:t>fò</a:t>
            </a:r>
            <a:r>
              <a:rPr lang="en-US"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i="1" kern="100" dirty="0">
                <a:solidFill>
                  <a:schemeClr val="accent6">
                    <a:lumMod val="75000"/>
                  </a:schemeClr>
                </a:solidFill>
                <a:effectLst/>
                <a:latin typeface="+mj-lt"/>
                <a:ea typeface="Calibri" panose="020F0502020204030204" pitchFamily="34" charset="0"/>
                <a:cs typeface="Times New Roman" panose="02020603050405020304" pitchFamily="18" charset="0"/>
              </a:rPr>
              <a:t>Kè</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Yon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Jezi</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Sovè</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 (2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fwa</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endParaRPr lang="en-US" sz="4000" b="1" kern="100" dirty="0">
              <a:solidFill>
                <a:srgbClr val="7030A0"/>
              </a:solidFill>
              <a:effectLst/>
              <a:latin typeface="+mj-lt"/>
              <a:ea typeface="Calibri" panose="020F0502020204030204" pitchFamily="34" charset="0"/>
              <a:cs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r>
              <a:rPr lang="fr-FR" sz="1800" b="1" kern="100" dirty="0">
                <a:solidFill>
                  <a:schemeClr val="accent6">
                    <a:lumMod val="75000"/>
                  </a:schemeClr>
                </a:solidFill>
                <a:effectLst/>
                <a:latin typeface="+mj-lt"/>
                <a:ea typeface="Calibri" panose="020F0502020204030204" pitchFamily="34" charset="0"/>
                <a:cs typeface="Times New Roman" panose="02020603050405020304" pitchFamily="18" charset="0"/>
              </a:rPr>
              <a:t>2</a:t>
            </a:r>
            <a:br>
              <a:rPr lang="fr-FR" sz="18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Sèl</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Pitit</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Bondye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ki</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sove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lemonn</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Yon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jou</a:t>
            </a:r>
            <a:r>
              <a:rPr lang="fr-FR" sz="4000" b="1" kern="100" dirty="0">
                <a:solidFill>
                  <a:srgbClr val="000000"/>
                </a:solidFill>
                <a:effectLst/>
                <a:latin typeface="+mj-lt"/>
                <a:ea typeface="Calibri" panose="020F0502020204030204" pitchFamily="34" charset="0"/>
                <a:cs typeface="Times New Roman" panose="02020603050405020304" pitchFamily="18" charset="0"/>
              </a:rPr>
              <a:t> te mache sou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tè</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kon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yon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nonm</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Kounye</a:t>
            </a:r>
            <a:r>
              <a:rPr lang="fr-FR" sz="4000" b="1" kern="100" dirty="0">
                <a:solidFill>
                  <a:srgbClr val="000000"/>
                </a:solidFill>
                <a:effectLst/>
                <a:latin typeface="+mj-lt"/>
                <a:ea typeface="Calibri" panose="020F0502020204030204" pitchFamily="34" charset="0"/>
                <a:cs typeface="Times New Roman" panose="02020603050405020304" pitchFamily="18" charset="0"/>
              </a:rPr>
              <a:t> a, l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ap</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plede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p>
          <a:p>
            <a:pPr marL="0" marR="0" indent="0" algn="ctr">
              <a:spcBef>
                <a:spcPts val="0"/>
              </a:spcBef>
              <a:spcAft>
                <a:spcPts val="0"/>
              </a:spcAft>
              <a:buNone/>
            </a:pPr>
            <a:r>
              <a:rPr lang="fr-FR" sz="4000" b="1" kern="100" dirty="0" err="1">
                <a:solidFill>
                  <a:srgbClr val="000000"/>
                </a:solidFill>
                <a:effectLst/>
                <a:latin typeface="+mj-lt"/>
                <a:ea typeface="Calibri" panose="020F0502020204030204" pitchFamily="34" charset="0"/>
                <a:cs typeface="Times New Roman" panose="02020603050405020304" pitchFamily="18" charset="0"/>
              </a:rPr>
              <a:t>padon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nou</a:t>
            </a:r>
            <a:r>
              <a:rPr lang="fr-FR" sz="4000" b="1" kern="100" dirty="0">
                <a:solidFill>
                  <a:srgbClr val="000000"/>
                </a:solidFill>
                <a:effectLst/>
                <a:latin typeface="+mj-lt"/>
                <a:ea typeface="Calibri" panose="020F0502020204030204" pitchFamily="34" charset="0"/>
                <a:cs typeface="Times New Roman" panose="02020603050405020304" pitchFamily="18" charset="0"/>
              </a:rPr>
              <a:t> nan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syèl</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Lè</a:t>
            </a:r>
            <a:r>
              <a:rPr lang="fr-FR" sz="4000" b="1" kern="100" dirty="0">
                <a:solidFill>
                  <a:srgbClr val="000000"/>
                </a:solidFill>
                <a:effectLst/>
                <a:latin typeface="+mj-lt"/>
                <a:ea typeface="Calibri" panose="020F0502020204030204" pitchFamily="34" charset="0"/>
                <a:cs typeface="Times New Roman" panose="02020603050405020304" pitchFamily="18" charset="0"/>
              </a:rPr>
              <a:t> l a vin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chache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nou</a:t>
            </a:r>
            <a:r>
              <a:rPr lang="fr-FR" sz="4000" b="1" kern="100" dirty="0">
                <a:solidFill>
                  <a:srgbClr val="000000"/>
                </a:solidFill>
                <a:effectLst/>
                <a:latin typeface="+mj-lt"/>
                <a:ea typeface="Calibri" panose="020F0502020204030204" pitchFamily="34" charset="0"/>
                <a:cs typeface="Times New Roman" panose="02020603050405020304" pitchFamily="18" charset="0"/>
              </a:rPr>
              <a:t>, n a antre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avè</a:t>
            </a:r>
            <a:r>
              <a:rPr lang="fr-FR" sz="4000" b="1" kern="100" dirty="0">
                <a:solidFill>
                  <a:srgbClr val="000000"/>
                </a:solidFill>
                <a:effectLst/>
                <a:latin typeface="+mj-lt"/>
                <a:ea typeface="Calibri" panose="020F0502020204030204" pitchFamily="34" charset="0"/>
                <a:cs typeface="Times New Roman" panose="02020603050405020304" pitchFamily="18" charset="0"/>
              </a:rPr>
              <a:t> l.</a:t>
            </a:r>
            <a:endParaRPr lang="en-US" sz="4000" b="1" kern="100" dirty="0">
              <a:effectLst/>
              <a:latin typeface="+mj-lt"/>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i="1" kern="100" dirty="0">
                <a:solidFill>
                  <a:schemeClr val="accent6">
                    <a:lumMod val="75000"/>
                  </a:schemeClr>
                </a:solidFill>
                <a:effectLst/>
                <a:latin typeface="+mj-lt"/>
                <a:ea typeface="Calibri" panose="020F0502020204030204" pitchFamily="34" charset="0"/>
                <a:cs typeface="Times New Roman" panose="02020603050405020304" pitchFamily="18" charset="0"/>
              </a:rPr>
              <a:t>Kè</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Yon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Jezi</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Sovè</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 (2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fwa</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endParaRPr lang="en-US" sz="4000" dirty="0">
              <a:latin typeface="Arial Rounded MT Bold" pitchFamily="34" charset="0"/>
            </a:endParaRPr>
          </a:p>
        </p:txBody>
      </p:sp>
    </p:spTree>
    <p:extLst>
      <p:ext uri="{BB962C8B-B14F-4D97-AF65-F5344CB8AC3E}">
        <p14:creationId xmlns:p14="http://schemas.microsoft.com/office/powerpoint/2010/main" val="33720295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marR="0" indent="0" algn="ctr">
              <a:spcBef>
                <a:spcPts val="0"/>
              </a:spcBef>
              <a:spcAft>
                <a:spcPts val="0"/>
              </a:spcAft>
              <a:buNone/>
            </a:pPr>
            <a:r>
              <a:rPr lang="fr-FR" sz="1800" b="1" kern="100" dirty="0">
                <a:solidFill>
                  <a:schemeClr val="accent6">
                    <a:lumMod val="75000"/>
                  </a:schemeClr>
                </a:solidFill>
                <a:effectLst/>
                <a:latin typeface="+mj-lt"/>
                <a:ea typeface="Calibri" panose="020F0502020204030204" pitchFamily="34" charset="0"/>
                <a:cs typeface="Times New Roman" panose="02020603050405020304" pitchFamily="18" charset="0"/>
              </a:rPr>
              <a:t>3</a:t>
            </a:r>
            <a:br>
              <a:rPr lang="fr-FR" sz="18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Lontan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mwen</a:t>
            </a:r>
            <a:r>
              <a:rPr lang="fr-FR" sz="4000" b="1" kern="100" dirty="0">
                <a:solidFill>
                  <a:srgbClr val="000000"/>
                </a:solidFill>
                <a:effectLst/>
                <a:latin typeface="+mj-lt"/>
                <a:ea typeface="Calibri" panose="020F0502020204030204" pitchFamily="34" charset="0"/>
                <a:cs typeface="Times New Roman" panose="02020603050405020304" pitchFamily="18" charset="0"/>
              </a:rPr>
              <a:t> mache,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yon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nanm</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egare</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a:solidFill>
                  <a:srgbClr val="000000"/>
                </a:solidFill>
                <a:effectLst/>
                <a:latin typeface="+mj-lt"/>
                <a:ea typeface="Calibri" panose="020F0502020204030204" pitchFamily="34" charset="0"/>
                <a:cs typeface="Times New Roman" panose="02020603050405020304" pitchFamily="18" charset="0"/>
              </a:rPr>
              <a:t>M te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pito</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peche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pase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konnen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Bondye</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a:solidFill>
                  <a:srgbClr val="000000"/>
                </a:solidFill>
                <a:effectLst/>
                <a:latin typeface="+mj-lt"/>
                <a:ea typeface="Calibri" panose="020F0502020204030204" pitchFamily="34" charset="0"/>
                <a:cs typeface="Times New Roman" panose="02020603050405020304" pitchFamily="18" charset="0"/>
              </a:rPr>
              <a:t>Men li adopte m, e li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enskri</a:t>
            </a:r>
            <a:r>
              <a:rPr lang="fr-FR" sz="4000" b="1" kern="100" dirty="0">
                <a:solidFill>
                  <a:srgbClr val="000000"/>
                </a:solidFill>
                <a:effectLst/>
                <a:latin typeface="+mj-lt"/>
                <a:ea typeface="Calibri" panose="020F0502020204030204" pitchFamily="34" charset="0"/>
                <a:cs typeface="Times New Roman" panose="02020603050405020304" pitchFamily="18" charset="0"/>
              </a:rPr>
              <a:t> non m;</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Mwen</a:t>
            </a:r>
            <a:r>
              <a:rPr lang="fr-FR" sz="4000" b="1" kern="100" dirty="0">
                <a:solidFill>
                  <a:srgbClr val="000000"/>
                </a:solidFill>
                <a:effectLst/>
                <a:latin typeface="+mj-lt"/>
                <a:ea typeface="Calibri" panose="020F0502020204030204" pitchFamily="34" charset="0"/>
                <a:cs typeface="Times New Roman" panose="02020603050405020304" pitchFamily="18" charset="0"/>
              </a:rPr>
              <a:t> se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eritye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yon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palè</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yon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kouwòn</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endParaRPr lang="en-US" sz="4000" b="1" kern="100" dirty="0">
              <a:effectLst/>
              <a:latin typeface="+mj-lt"/>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b="1" i="1" kern="100" dirty="0">
                <a:solidFill>
                  <a:schemeClr val="accent6">
                    <a:lumMod val="75000"/>
                  </a:schemeClr>
                </a:solidFill>
                <a:effectLst/>
                <a:latin typeface="+mj-lt"/>
                <a:ea typeface="Calibri" panose="020F0502020204030204" pitchFamily="34" charset="0"/>
                <a:cs typeface="Times New Roman" panose="02020603050405020304" pitchFamily="18" charset="0"/>
              </a:rPr>
              <a:t>Kè</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Yon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Jezi</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Sovè</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 (2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fwa</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endParaRPr lang="en-US" sz="4000" dirty="0">
              <a:latin typeface="Arial Rounded MT Bold" pitchFamily="34" charset="0"/>
            </a:endParaRPr>
          </a:p>
        </p:txBody>
      </p:sp>
    </p:spTree>
    <p:extLst>
      <p:ext uri="{BB962C8B-B14F-4D97-AF65-F5344CB8AC3E}">
        <p14:creationId xmlns:p14="http://schemas.microsoft.com/office/powerpoint/2010/main" val="3116867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marL="0" marR="0" indent="0" algn="ctr">
              <a:spcBef>
                <a:spcPts val="0"/>
              </a:spcBef>
              <a:spcAft>
                <a:spcPts val="0"/>
              </a:spcAft>
              <a:buNone/>
            </a:pPr>
            <a:r>
              <a:rPr lang="fr-FR" sz="1800" b="1" kern="100" dirty="0">
                <a:solidFill>
                  <a:schemeClr val="accent6">
                    <a:lumMod val="75000"/>
                  </a:schemeClr>
                </a:solidFill>
                <a:effectLst/>
                <a:latin typeface="+mj-lt"/>
                <a:ea typeface="Calibri" panose="020F0502020204030204" pitchFamily="34" charset="0"/>
                <a:cs typeface="Times New Roman" panose="02020603050405020304" pitchFamily="18" charset="0"/>
              </a:rPr>
              <a:t>4</a:t>
            </a:r>
            <a:br>
              <a:rPr lang="fr-FR" sz="18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Joupa</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oubyen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kay</a:t>
            </a:r>
            <a:r>
              <a:rPr lang="fr-FR" sz="4000" b="1" kern="100" dirty="0">
                <a:solidFill>
                  <a:srgbClr val="000000"/>
                </a:solidFill>
                <a:effectLst/>
                <a:latin typeface="+mj-lt"/>
                <a:ea typeface="Calibri" panose="020F0502020204030204" pitchFamily="34" charset="0"/>
                <a:cs typeface="Times New Roman" panose="02020603050405020304" pitchFamily="18" charset="0"/>
              </a:rPr>
              <a:t>, sa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pa</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fè</a:t>
            </a:r>
            <a:r>
              <a:rPr lang="fr-FR" sz="4000" b="1" kern="100" dirty="0">
                <a:solidFill>
                  <a:srgbClr val="000000"/>
                </a:solidFill>
                <a:effectLst/>
                <a:latin typeface="+mj-lt"/>
                <a:ea typeface="Calibri" panose="020F0502020204030204" pitchFamily="34" charset="0"/>
                <a:cs typeface="Times New Roman" panose="02020603050405020304" pitchFamily="18" charset="0"/>
              </a:rPr>
              <a:t> m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anyen</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Anwo</a:t>
            </a:r>
            <a:r>
              <a:rPr lang="fr-FR" sz="4000" b="1" kern="100" dirty="0">
                <a:solidFill>
                  <a:srgbClr val="000000"/>
                </a:solidFill>
                <a:effectLst/>
                <a:latin typeface="+mj-lt"/>
                <a:ea typeface="Calibri" panose="020F0502020204030204" pitchFamily="34" charset="0"/>
                <a:cs typeface="Times New Roman" panose="02020603050405020304" pitchFamily="18" charset="0"/>
              </a:rPr>
              <a:t> a, y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ap</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bati</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yon</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palè</a:t>
            </a:r>
            <a:r>
              <a:rPr lang="fr-FR" sz="4000" b="1" kern="100" dirty="0">
                <a:solidFill>
                  <a:srgbClr val="000000"/>
                </a:solidFill>
                <a:effectLst/>
                <a:latin typeface="+mj-lt"/>
                <a:ea typeface="Calibri" panose="020F0502020204030204" pitchFamily="34" charset="0"/>
                <a:cs typeface="Times New Roman" panose="02020603050405020304" pitchFamily="18" charset="0"/>
              </a:rPr>
              <a:t> pou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mwen</a:t>
            </a:r>
            <a:r>
              <a:rPr lang="fr-FR" sz="4000" b="1" kern="100" dirty="0">
                <a:solidFill>
                  <a:srgbClr val="000000"/>
                </a:solidFill>
                <a:effectLst/>
                <a:latin typeface="+mj-lt"/>
                <a:ea typeface="Calibri" panose="020F0502020204030204" pitchFamily="34" charset="0"/>
                <a:cs typeface="Times New Roman" panose="02020603050405020304" pitchFamily="18" charset="0"/>
              </a:rPr>
              <a:t>;</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err="1">
                <a:solidFill>
                  <a:srgbClr val="000000"/>
                </a:solidFill>
                <a:effectLst/>
                <a:latin typeface="+mj-lt"/>
                <a:ea typeface="Calibri" panose="020F0502020204030204" pitchFamily="34" charset="0"/>
                <a:cs typeface="Times New Roman" panose="02020603050405020304" pitchFamily="18" charset="0"/>
              </a:rPr>
              <a:t>Pandan</a:t>
            </a:r>
            <a:r>
              <a:rPr lang="fr-FR" sz="4000" b="1" kern="100" dirty="0">
                <a:solidFill>
                  <a:srgbClr val="000000"/>
                </a:solidFill>
                <a:effectLst/>
                <a:latin typeface="+mj-lt"/>
                <a:ea typeface="Calibri" panose="020F0502020204030204" pitchFamily="34" charset="0"/>
                <a:cs typeface="Times New Roman" panose="02020603050405020304" pitchFamily="18" charset="0"/>
              </a:rPr>
              <a:t> m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ap</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tann</a:t>
            </a:r>
            <a:r>
              <a:rPr lang="fr-FR" sz="4000" b="1" kern="100" dirty="0">
                <a:solidFill>
                  <a:srgbClr val="000000"/>
                </a:solidFill>
                <a:effectLst/>
                <a:latin typeface="+mj-lt"/>
                <a:ea typeface="Calibri" panose="020F0502020204030204" pitchFamily="34" charset="0"/>
                <a:cs typeface="Times New Roman" panose="02020603050405020304" pitchFamily="18" charset="0"/>
              </a:rPr>
              <a:t> li, m a chante chan sa a:</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kern="100" dirty="0">
                <a:solidFill>
                  <a:srgbClr val="000000"/>
                </a:solidFill>
                <a:effectLst/>
                <a:latin typeface="+mj-lt"/>
                <a:ea typeface="Calibri" panose="020F0502020204030204" pitchFamily="34" charset="0"/>
                <a:cs typeface="Times New Roman" panose="02020603050405020304" pitchFamily="18" charset="0"/>
              </a:rPr>
              <a:t>Tout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glwa</a:t>
            </a:r>
            <a:r>
              <a:rPr lang="fr-FR" sz="4000" b="1" kern="100" dirty="0">
                <a:solidFill>
                  <a:srgbClr val="000000"/>
                </a:solidFill>
                <a:effectLst/>
                <a:latin typeface="+mj-lt"/>
                <a:ea typeface="Calibri" panose="020F0502020204030204" pitchFamily="34" charset="0"/>
                <a:cs typeface="Times New Roman" panose="02020603050405020304" pitchFamily="18" charset="0"/>
              </a:rPr>
              <a:t> pou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Bondye</a:t>
            </a:r>
            <a:r>
              <a:rPr lang="fr-FR" sz="4000" b="1" kern="100" dirty="0">
                <a:solidFill>
                  <a:srgbClr val="000000"/>
                </a:solidFill>
                <a:effectLst/>
                <a:latin typeface="+mj-lt"/>
                <a:ea typeface="Calibri" panose="020F0502020204030204" pitchFamily="34" charset="0"/>
                <a:cs typeface="Times New Roman" panose="02020603050405020304" pitchFamily="18" charset="0"/>
              </a:rPr>
              <a:t>,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mwen</a:t>
            </a:r>
            <a:r>
              <a:rPr lang="fr-FR" sz="4000" b="1" kern="100" dirty="0">
                <a:solidFill>
                  <a:srgbClr val="000000"/>
                </a:solidFill>
                <a:effectLst/>
                <a:latin typeface="+mj-lt"/>
                <a:ea typeface="Calibri" panose="020F0502020204030204" pitchFamily="34" charset="0"/>
                <a:cs typeface="Times New Roman" panose="02020603050405020304" pitchFamily="18" charset="0"/>
              </a:rPr>
              <a:t> se </a:t>
            </a:r>
            <a:r>
              <a:rPr lang="fr-FR" sz="4000" b="1" kern="100" dirty="0" err="1">
                <a:solidFill>
                  <a:srgbClr val="000000"/>
                </a:solidFill>
                <a:effectLst/>
                <a:latin typeface="+mj-lt"/>
                <a:ea typeface="Calibri" panose="020F0502020204030204" pitchFamily="34" charset="0"/>
                <a:cs typeface="Times New Roman" panose="02020603050405020304" pitchFamily="18" charset="0"/>
              </a:rPr>
              <a:t>pitit</a:t>
            </a:r>
            <a:r>
              <a:rPr lang="fr-FR" sz="4000" b="1" kern="100" dirty="0">
                <a:solidFill>
                  <a:srgbClr val="000000"/>
                </a:solidFill>
                <a:effectLst/>
                <a:latin typeface="+mj-lt"/>
                <a:ea typeface="Calibri" panose="020F0502020204030204" pitchFamily="34" charset="0"/>
                <a:cs typeface="Times New Roman" panose="02020603050405020304" pitchFamily="18" charset="0"/>
              </a:rPr>
              <a:t> Wa a.</a:t>
            </a:r>
          </a:p>
          <a:p>
            <a:pPr marL="0" marR="0" indent="0" algn="ctr">
              <a:spcBef>
                <a:spcPts val="0"/>
              </a:spcBef>
              <a:spcAft>
                <a:spcPts val="0"/>
              </a:spcAft>
              <a:buNone/>
            </a:pPr>
            <a:r>
              <a:rPr lang="fr-FR" sz="4000" b="1" i="1" kern="100" dirty="0">
                <a:solidFill>
                  <a:schemeClr val="accent6">
                    <a:lumMod val="75000"/>
                  </a:schemeClr>
                </a:solidFill>
                <a:effectLst/>
                <a:latin typeface="+mj-lt"/>
                <a:ea typeface="Calibri" panose="020F0502020204030204" pitchFamily="34" charset="0"/>
                <a:cs typeface="Times New Roman" panose="02020603050405020304" pitchFamily="18" charset="0"/>
              </a:rPr>
              <a:t>Kè</a:t>
            </a:r>
            <a:br>
              <a:rPr lang="fr-FR" sz="4000" b="1" kern="100" dirty="0">
                <a:solidFill>
                  <a:srgbClr val="00000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Yon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Jezi</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Sovè</a:t>
            </a:r>
            <a:r>
              <a:rPr lang="fr-FR" sz="4000" b="1" i="1" kern="100" dirty="0">
                <a:solidFill>
                  <a:srgbClr val="7030A0"/>
                </a:solidFill>
                <a:effectLst/>
                <a:latin typeface="+mj-lt"/>
                <a:ea typeface="Calibri" panose="020F0502020204030204" pitchFamily="34" charset="0"/>
                <a:cs typeface="Times New Roman" panose="02020603050405020304" pitchFamily="18" charset="0"/>
              </a:rPr>
              <a:t>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br>
              <a:rPr lang="fr-FR" sz="4000" b="1" kern="100" dirty="0">
                <a:solidFill>
                  <a:srgbClr val="7030A0"/>
                </a:solidFill>
                <a:effectLst/>
                <a:latin typeface="+mj-lt"/>
                <a:ea typeface="Calibri" panose="020F0502020204030204" pitchFamily="34" charset="0"/>
                <a:cs typeface="Times New Roman" panose="02020603050405020304" pitchFamily="18" charset="0"/>
              </a:rPr>
            </a:br>
            <a:r>
              <a:rPr lang="fr-FR" sz="4000" b="1" i="1" kern="100" dirty="0" err="1">
                <a:solidFill>
                  <a:srgbClr val="7030A0"/>
                </a:solidFill>
                <a:effectLst/>
                <a:latin typeface="+mj-lt"/>
                <a:ea typeface="Calibri" panose="020F0502020204030204" pitchFamily="34" charset="0"/>
                <a:cs typeface="Times New Roman" panose="02020603050405020304" pitchFamily="18" charset="0"/>
              </a:rPr>
              <a:t>Mwen</a:t>
            </a:r>
            <a:r>
              <a:rPr lang="fr-FR" sz="4000" b="1" i="1" kern="100" dirty="0">
                <a:solidFill>
                  <a:srgbClr val="7030A0"/>
                </a:solidFill>
                <a:effectLst/>
                <a:latin typeface="+mj-lt"/>
                <a:ea typeface="Calibri" panose="020F0502020204030204" pitchFamily="34" charset="0"/>
                <a:cs typeface="Times New Roman" panose="02020603050405020304" pitchFamily="18" charset="0"/>
              </a:rPr>
              <a:t> se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pitit</a:t>
            </a:r>
            <a:r>
              <a:rPr lang="fr-FR" sz="4000" b="1" i="1" kern="100" dirty="0">
                <a:solidFill>
                  <a:srgbClr val="7030A0"/>
                </a:solidFill>
                <a:effectLst/>
                <a:latin typeface="+mj-lt"/>
                <a:ea typeface="Calibri" panose="020F0502020204030204" pitchFamily="34" charset="0"/>
                <a:cs typeface="Times New Roman" panose="02020603050405020304" pitchFamily="18" charset="0"/>
              </a:rPr>
              <a:t> Wa a. (2 </a:t>
            </a:r>
            <a:r>
              <a:rPr lang="fr-FR" sz="4000" b="1" i="1" kern="100" dirty="0" err="1">
                <a:solidFill>
                  <a:srgbClr val="7030A0"/>
                </a:solidFill>
                <a:effectLst/>
                <a:latin typeface="+mj-lt"/>
                <a:ea typeface="Calibri" panose="020F0502020204030204" pitchFamily="34" charset="0"/>
                <a:cs typeface="Times New Roman" panose="02020603050405020304" pitchFamily="18" charset="0"/>
              </a:rPr>
              <a:t>fwa</a:t>
            </a:r>
            <a:r>
              <a:rPr lang="fr-FR" sz="4000" b="1" i="1" kern="100" dirty="0">
                <a:solidFill>
                  <a:srgbClr val="7030A0"/>
                </a:solidFill>
                <a:effectLst/>
                <a:latin typeface="+mj-lt"/>
                <a:ea typeface="Calibri" panose="020F0502020204030204" pitchFamily="34" charset="0"/>
                <a:cs typeface="Times New Roman" panose="02020603050405020304" pitchFamily="18" charset="0"/>
              </a:rPr>
              <a:t>)</a:t>
            </a:r>
            <a:endParaRPr lang="en-US" sz="4000" b="1" kern="100" dirty="0">
              <a:effectLst/>
              <a:latin typeface="+mj-lt"/>
              <a:ea typeface="Calibri" panose="020F0502020204030204" pitchFamily="34" charset="0"/>
              <a:cs typeface="Times New Roman" panose="02020603050405020304" pitchFamily="18" charset="0"/>
            </a:endParaRPr>
          </a:p>
          <a:p>
            <a:pPr marL="0" indent="0" algn="ctr">
              <a:buNone/>
            </a:pPr>
            <a:br>
              <a:rPr lang="fr-FR" sz="2000" dirty="0">
                <a:latin typeface="Arial Rounded MT Bold" pitchFamily="34" charset="0"/>
              </a:rPr>
            </a:br>
            <a:endParaRPr lang="en-US" sz="2000" dirty="0">
              <a:latin typeface="Arial Rounded MT Bold" pitchFamily="34" charset="0"/>
            </a:endParaRPr>
          </a:p>
        </p:txBody>
      </p:sp>
    </p:spTree>
    <p:extLst>
      <p:ext uri="{BB962C8B-B14F-4D97-AF65-F5344CB8AC3E}">
        <p14:creationId xmlns:p14="http://schemas.microsoft.com/office/powerpoint/2010/main" val="132979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JEAN CLAUDE JEAN BAPTISTE</a:t>
            </a:r>
          </a:p>
          <a:p>
            <a:pPr>
              <a:buNone/>
            </a:pPr>
            <a:endParaRPr lang="en-US" sz="4400"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a:solidFill>
                  <a:schemeClr val="tx2">
                    <a:lumMod val="75000"/>
                  </a:schemeClr>
                </a:solidFill>
              </a:rPr>
              <a:t>CHRIST THE ROCK CONGREGATION</a:t>
            </a:r>
            <a:br>
              <a:rPr lang="en-US" b="1" dirty="0">
                <a:solidFill>
                  <a:schemeClr val="tx1"/>
                </a:solidFill>
              </a:rPr>
            </a:br>
            <a:r>
              <a:rPr lang="en-US" b="1" dirty="0">
                <a:solidFill>
                  <a:schemeClr val="tx1"/>
                </a:solidFill>
              </a:rPr>
              <a:t>SUNDAY JANUARY 11</a:t>
            </a:r>
            <a:r>
              <a:rPr lang="en-US" b="1" baseline="30000" dirty="0">
                <a:solidFill>
                  <a:schemeClr val="tx1"/>
                </a:solidFill>
              </a:rPr>
              <a:t>TH</a:t>
            </a:r>
            <a:r>
              <a:rPr lang="en-US" b="1" dirty="0">
                <a:solidFill>
                  <a:schemeClr val="tx1"/>
                </a:solidFill>
              </a:rPr>
              <a:t> 2026 </a:t>
            </a:r>
            <a:br>
              <a:rPr lang="en-US" b="1" dirty="0">
                <a:solidFill>
                  <a:schemeClr val="tx1"/>
                </a:solidFill>
              </a:rPr>
            </a:br>
            <a:r>
              <a:rPr lang="en-US" b="1" dirty="0">
                <a:solidFill>
                  <a:srgbClr val="C00000"/>
                </a:solidFill>
                <a:latin typeface="DIN Condensed" pitchFamily="2" charset="0"/>
              </a:rPr>
              <a:t>Sermon by Pastor Jean Claude Jean Baptiste</a:t>
            </a:r>
            <a:endParaRPr lang="en-US" dirty="0">
              <a:solidFill>
                <a:srgbClr val="C00000"/>
              </a:solidFill>
              <a:latin typeface="DIN Condensed" pitchFamily="2" charset="0"/>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5"/>
          </a:lnRef>
          <a:fillRef idx="2">
            <a:schemeClr val="accent5"/>
          </a:fillRef>
          <a:effectRef idx="1">
            <a:schemeClr val="accent5"/>
          </a:effectRef>
          <a:fontRef idx="minor">
            <a:schemeClr val="dk1"/>
          </a:fontRef>
        </p:style>
        <p:txBody>
          <a:bodyPr>
            <a:normAutofit/>
          </a:bodyPr>
          <a:lstStyle/>
          <a:p>
            <a:pPr marL="0" marR="0" algn="ctr">
              <a:spcBef>
                <a:spcPts val="600"/>
              </a:spcBef>
              <a:spcAft>
                <a:spcPts val="0"/>
              </a:spcAft>
            </a:pPr>
            <a:endParaRPr lang="fr-FR" sz="40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600"/>
              </a:spcBef>
              <a:spcAft>
                <a:spcPts val="0"/>
              </a:spcAft>
            </a:pPr>
            <a:r>
              <a:rPr lang="fr-FR" sz="48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QUAND LES VENTS DE LA CONFUSION S’AGITENT, </a:t>
            </a:r>
          </a:p>
          <a:p>
            <a:pPr marL="0" marR="0" algn="ctr">
              <a:spcBef>
                <a:spcPts val="600"/>
              </a:spcBef>
              <a:spcAft>
                <a:spcPts val="0"/>
              </a:spcAft>
            </a:pPr>
            <a:r>
              <a:rPr lang="fr-FR" sz="4800" kern="0" dirty="0">
                <a:solidFill>
                  <a:srgbClr val="222222"/>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DIEU PARLE</a:t>
            </a:r>
            <a:endParaRPr lang="en-US" sz="4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marL="0" marR="0" algn="just">
              <a:lnSpc>
                <a:spcPct val="150000"/>
              </a:lnSpc>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Lecture : Jer 29 : 4-10</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lnSpc>
                <a:spcPct val="150000"/>
              </a:lnSpc>
              <a:spcBef>
                <a:spcPts val="600"/>
              </a:spcBef>
              <a:spcAft>
                <a:spcPts val="0"/>
              </a:spcAft>
            </a:pPr>
            <a:r>
              <a:rPr lang="fr-FR" sz="44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4 Ainsi parle l'Éternel des armées, le Dieu d'Israël, à tous les captifs que j'ai emmenés de Jérusalem à Babylone :</a:t>
            </a:r>
            <a:endParaRPr lang="en-US" sz="44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lnSpc>
                <a:spcPct val="150000"/>
              </a:lnSpc>
              <a:spcBef>
                <a:spcPts val="600"/>
              </a:spcBef>
              <a:spcAft>
                <a:spcPts val="0"/>
              </a:spcAft>
            </a:pPr>
            <a:r>
              <a:rPr lang="fr-FR" sz="4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5 Bâtissez des maisons, et habitez-les ; plantez des jardins, et mangez-en les</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600"/>
              </a:spcBef>
              <a:spcAft>
                <a:spcPts val="0"/>
              </a:spcAft>
            </a:pPr>
            <a:r>
              <a:rPr lang="fr-FR" sz="38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6 Prenez des femmes, et engendrez des fils et des filles ; prenez des femmes pour vos fils, et donnez des maris à vos filles, afin qu'elles enfantent des fils et des filles ; multipliez là où vous êtes, et ne diminuez pas.</a:t>
            </a:r>
            <a:endParaRPr lang="en-US" sz="38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7 Recherchez le bien de la ville où je vous ai menés en captivité, et priez l'Éternel en sa faveur, parce que votre bonheur dépend du sien.</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9464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40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8 ¶ Car ainsi parle l'Éternel des armées, le Dieu d’Israël : Ne vous laissez pas tromper par vos prophètes qui sont au milieu de vous, et par vos devins, n'écoutez pas vos songeurs dont vous provoquez les songes !</a:t>
            </a:r>
            <a:endParaRPr lang="en-US" sz="40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9 Car c'est le mensonge qu'ils vous prophétisent en mon nom. Je ne les ai point envoyés, dit l'Éternel.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0358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5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10</a:t>
            </a:r>
            <a:r>
              <a:rPr lang="fr-FR" sz="54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 Mais voici ce que dit l’Éternel : Dès que soixante-dix ans seront écoulés pour Babylone, je me souviendrai de vous, et j'accomplirai à votre égard ma bonne parole, en vous ramenant dans ce lieu.</a:t>
            </a:r>
            <a:endParaRPr lang="en-US" sz="54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52701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THÈME : QUAND LES VENTS DE LA CONFUSION S’AGITENT, DIEU PARLE</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INTRODUCTION</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Quand les problèmes abondent, les prophéties sont nombreuses. Quand les choses vont mal tout le monde a une solution et chacun cherche à faire adopter sa propre vision en se faisant passer comme porte-parole de Dieu. </a:t>
            </a:r>
            <a:endParaRPr lang="en-US" sz="3800" kern="100" dirty="0">
              <a:solidFill>
                <a:srgbClr val="1D188A"/>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Dans les temps de grandes confusions Dieu parle mais souventes fois la parole de l’Éternel n’est pas aimée. </a:t>
            </a:r>
            <a:endParaRPr lang="en-US" sz="4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800" kern="0" dirty="0">
                <a:solidFill>
                  <a:srgbClr val="1D188A"/>
                </a:solidFill>
                <a:effectLst/>
                <a:latin typeface="Arial Rounded MT Bold" panose="020F0704030504030204" pitchFamily="34" charset="77"/>
                <a:ea typeface="Times New Roman" panose="02020603050405020304" pitchFamily="18" charset="0"/>
                <a:cs typeface="Times New Roman" panose="02020603050405020304" pitchFamily="18" charset="0"/>
              </a:rPr>
              <a:t>Les gens aiment entendre ce qui leur plaît ou ce qui va dans le sens de leurs prétendus intérêts. </a:t>
            </a:r>
          </a:p>
          <a:p>
            <a:pPr marL="0" marR="0" algn="just">
              <a:spcBef>
                <a:spcPts val="60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95187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342900" marR="0" lvl="0" indent="-342900" algn="just">
              <a:spcBef>
                <a:spcPts val="0"/>
              </a:spcBef>
              <a:spcAft>
                <a:spcPts val="0"/>
              </a:spcAft>
              <a:buFont typeface="Symbol" pitchFamily="2" charset="2"/>
              <a:buChar char=""/>
            </a:pP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Dieu ne fait rien sans révéler à ses serviteurs les prophètes. Quand les vents de la confusion s’agitent, Dieu parle. Mais qui veut écouter et prendre garde !</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 Jérémie un prophète extraordinaire choisi par l’Éternel.</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Jérémie 1: 4-10</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865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en-US" sz="3800" b="1" i="0" baseline="30000" dirty="0">
                <a:solidFill>
                  <a:srgbClr val="000000"/>
                </a:solidFill>
                <a:effectLst/>
                <a:latin typeface="Arial Rounded MT Bold" panose="020F0704030504030204" pitchFamily="34" charset="77"/>
              </a:rPr>
              <a:t>4 </a:t>
            </a:r>
            <a:r>
              <a:rPr lang="en-US" sz="3800" b="0" i="0" dirty="0">
                <a:solidFill>
                  <a:srgbClr val="000000"/>
                </a:solidFill>
                <a:effectLst/>
                <a:latin typeface="Arial Rounded MT Bold" panose="020F0704030504030204" pitchFamily="34" charset="77"/>
              </a:rPr>
              <a:t>La parole de </a:t>
            </a:r>
            <a:r>
              <a:rPr lang="en-US" sz="3800" b="0" i="0" dirty="0" err="1">
                <a:solidFill>
                  <a:srgbClr val="000000"/>
                </a:solidFill>
                <a:effectLst/>
                <a:latin typeface="Arial Rounded MT Bold" panose="020F0704030504030204" pitchFamily="34" charset="77"/>
              </a:rPr>
              <a:t>l'Éternel</a:t>
            </a:r>
            <a:r>
              <a:rPr lang="en-US" sz="3800" b="0" i="0" dirty="0">
                <a:solidFill>
                  <a:srgbClr val="000000"/>
                </a:solidFill>
                <a:effectLst/>
                <a:latin typeface="Arial Rounded MT Bold" panose="020F0704030504030204" pitchFamily="34" charset="77"/>
              </a:rPr>
              <a:t> me </a:t>
            </a:r>
            <a:r>
              <a:rPr lang="en-US" sz="3800" b="0" i="0" dirty="0" err="1">
                <a:solidFill>
                  <a:srgbClr val="000000"/>
                </a:solidFill>
                <a:effectLst/>
                <a:latin typeface="Arial Rounded MT Bold" panose="020F0704030504030204" pitchFamily="34" charset="77"/>
              </a:rPr>
              <a:t>fut</a:t>
            </a:r>
            <a:r>
              <a:rPr lang="en-US" sz="3800" b="0" i="0" dirty="0">
                <a:solidFill>
                  <a:srgbClr val="000000"/>
                </a:solidFill>
                <a:effectLst/>
                <a:latin typeface="Arial Rounded MT Bold" panose="020F0704030504030204" pitchFamily="34" charset="77"/>
              </a:rPr>
              <a:t> </a:t>
            </a:r>
            <a:r>
              <a:rPr lang="en-US" sz="3800" b="0" i="0" dirty="0" err="1">
                <a:solidFill>
                  <a:srgbClr val="000000"/>
                </a:solidFill>
                <a:effectLst/>
                <a:latin typeface="Arial Rounded MT Bold" panose="020F0704030504030204" pitchFamily="34" charset="77"/>
              </a:rPr>
              <a:t>adressée</a:t>
            </a:r>
            <a:r>
              <a:rPr lang="en-US" sz="3800" b="0" i="0" dirty="0">
                <a:solidFill>
                  <a:srgbClr val="000000"/>
                </a:solidFill>
                <a:effectLst/>
                <a:latin typeface="Arial Rounded MT Bold" panose="020F0704030504030204" pitchFamily="34" charset="77"/>
              </a:rPr>
              <a:t>, </a:t>
            </a:r>
            <a:r>
              <a:rPr lang="en-US" sz="3800" b="0" i="0" dirty="0" err="1">
                <a:solidFill>
                  <a:srgbClr val="000000"/>
                </a:solidFill>
                <a:effectLst/>
                <a:latin typeface="Arial Rounded MT Bold" panose="020F0704030504030204" pitchFamily="34" charset="77"/>
              </a:rPr>
              <a:t>en</a:t>
            </a:r>
            <a:r>
              <a:rPr lang="en-US" sz="3800" b="0" i="0" dirty="0">
                <a:solidFill>
                  <a:srgbClr val="000000"/>
                </a:solidFill>
                <a:effectLst/>
                <a:latin typeface="Arial Rounded MT Bold" panose="020F0704030504030204" pitchFamily="34" charset="77"/>
              </a:rPr>
              <a:t> </a:t>
            </a:r>
            <a:r>
              <a:rPr lang="en-US" sz="3800" b="0" i="0" dirty="0" err="1">
                <a:solidFill>
                  <a:srgbClr val="000000"/>
                </a:solidFill>
                <a:effectLst/>
                <a:latin typeface="Arial Rounded MT Bold" panose="020F0704030504030204" pitchFamily="34" charset="77"/>
              </a:rPr>
              <a:t>ces</a:t>
            </a:r>
            <a:r>
              <a:rPr lang="en-US" sz="3800" b="0" i="0" dirty="0">
                <a:solidFill>
                  <a:srgbClr val="000000"/>
                </a:solidFill>
                <a:effectLst/>
                <a:latin typeface="Arial Rounded MT Bold" panose="020F0704030504030204" pitchFamily="34" charset="77"/>
              </a:rPr>
              <a:t> mots:</a:t>
            </a:r>
          </a:p>
          <a:p>
            <a:pPr algn="just"/>
            <a:r>
              <a:rPr lang="en-US" sz="3800" b="1" i="0" baseline="30000" dirty="0">
                <a:solidFill>
                  <a:srgbClr val="000000"/>
                </a:solidFill>
                <a:effectLst/>
                <a:latin typeface="Arial Rounded MT Bold" panose="020F0704030504030204" pitchFamily="34" charset="77"/>
              </a:rPr>
              <a:t>5</a:t>
            </a:r>
            <a:r>
              <a:rPr lang="en-US" sz="3800" b="1" i="0" baseline="30000" dirty="0">
                <a:solidFill>
                  <a:srgbClr val="7030A0"/>
                </a:solidFill>
                <a:effectLst/>
                <a:latin typeface="Arial Rounded MT Bold" panose="020F0704030504030204" pitchFamily="34" charset="77"/>
              </a:rPr>
              <a:t> </a:t>
            </a:r>
            <a:r>
              <a:rPr lang="en-US" sz="3800" b="0" i="0" dirty="0">
                <a:solidFill>
                  <a:srgbClr val="7030A0"/>
                </a:solidFill>
                <a:effectLst/>
                <a:latin typeface="Arial Rounded MT Bold" panose="020F0704030504030204" pitchFamily="34" charset="77"/>
              </a:rPr>
              <a:t>Avant que je </a:t>
            </a:r>
            <a:r>
              <a:rPr lang="en-US" sz="3800" b="0" i="0" dirty="0" err="1">
                <a:solidFill>
                  <a:srgbClr val="7030A0"/>
                </a:solidFill>
                <a:effectLst/>
                <a:latin typeface="Arial Rounded MT Bold" panose="020F0704030504030204" pitchFamily="34" charset="77"/>
              </a:rPr>
              <a:t>t'eusse</a:t>
            </a:r>
            <a:r>
              <a:rPr lang="en-US" sz="3800" b="0" i="0" dirty="0">
                <a:solidFill>
                  <a:srgbClr val="7030A0"/>
                </a:solidFill>
                <a:effectLst/>
                <a:latin typeface="Arial Rounded MT Bold" panose="020F0704030504030204" pitchFamily="34" charset="77"/>
              </a:rPr>
              <a:t> </a:t>
            </a:r>
            <a:r>
              <a:rPr lang="en-US" sz="3800" b="0" i="0" dirty="0" err="1">
                <a:solidFill>
                  <a:srgbClr val="7030A0"/>
                </a:solidFill>
                <a:effectLst/>
                <a:latin typeface="Arial Rounded MT Bold" panose="020F0704030504030204" pitchFamily="34" charset="77"/>
              </a:rPr>
              <a:t>formé</a:t>
            </a:r>
            <a:r>
              <a:rPr lang="en-US" sz="3800" b="0" i="0" dirty="0">
                <a:solidFill>
                  <a:srgbClr val="7030A0"/>
                </a:solidFill>
                <a:effectLst/>
                <a:latin typeface="Arial Rounded MT Bold" panose="020F0704030504030204" pitchFamily="34" charset="77"/>
              </a:rPr>
              <a:t> dans le </a:t>
            </a:r>
            <a:r>
              <a:rPr lang="en-US" sz="3800" b="0" i="0" dirty="0" err="1">
                <a:solidFill>
                  <a:srgbClr val="7030A0"/>
                </a:solidFill>
                <a:effectLst/>
                <a:latin typeface="Arial Rounded MT Bold" panose="020F0704030504030204" pitchFamily="34" charset="77"/>
              </a:rPr>
              <a:t>ventre</a:t>
            </a:r>
            <a:r>
              <a:rPr lang="en-US" sz="3800" b="0" i="0" dirty="0">
                <a:solidFill>
                  <a:srgbClr val="7030A0"/>
                </a:solidFill>
                <a:effectLst/>
                <a:latin typeface="Arial Rounded MT Bold" panose="020F0704030504030204" pitchFamily="34" charset="77"/>
              </a:rPr>
              <a:t> de ta </a:t>
            </a:r>
            <a:r>
              <a:rPr lang="en-US" sz="3800" b="0" i="0" dirty="0" err="1">
                <a:solidFill>
                  <a:srgbClr val="7030A0"/>
                </a:solidFill>
                <a:effectLst/>
                <a:latin typeface="Arial Rounded MT Bold" panose="020F0704030504030204" pitchFamily="34" charset="77"/>
              </a:rPr>
              <a:t>mère</a:t>
            </a:r>
            <a:r>
              <a:rPr lang="en-US" sz="3800" b="0" i="0" dirty="0">
                <a:solidFill>
                  <a:srgbClr val="7030A0"/>
                </a:solidFill>
                <a:effectLst/>
                <a:latin typeface="Arial Rounded MT Bold" panose="020F0704030504030204" pitchFamily="34" charset="77"/>
              </a:rPr>
              <a:t>, je </a:t>
            </a:r>
            <a:r>
              <a:rPr lang="en-US" sz="3800" b="0" i="0" dirty="0" err="1">
                <a:solidFill>
                  <a:srgbClr val="7030A0"/>
                </a:solidFill>
                <a:effectLst/>
                <a:latin typeface="Arial Rounded MT Bold" panose="020F0704030504030204" pitchFamily="34" charset="77"/>
              </a:rPr>
              <a:t>te</a:t>
            </a:r>
            <a:r>
              <a:rPr lang="en-US" sz="3800" b="0" i="0" dirty="0">
                <a:solidFill>
                  <a:srgbClr val="7030A0"/>
                </a:solidFill>
                <a:effectLst/>
                <a:latin typeface="Arial Rounded MT Bold" panose="020F0704030504030204" pitchFamily="34" charset="77"/>
              </a:rPr>
              <a:t> </a:t>
            </a:r>
            <a:r>
              <a:rPr lang="en-US" sz="3800" b="0" i="0" dirty="0" err="1">
                <a:solidFill>
                  <a:srgbClr val="7030A0"/>
                </a:solidFill>
                <a:effectLst/>
                <a:latin typeface="Arial Rounded MT Bold" panose="020F0704030504030204" pitchFamily="34" charset="77"/>
              </a:rPr>
              <a:t>connaissais</a:t>
            </a:r>
            <a:r>
              <a:rPr lang="en-US" sz="3800" b="0" i="0" dirty="0">
                <a:solidFill>
                  <a:srgbClr val="7030A0"/>
                </a:solidFill>
                <a:effectLst/>
                <a:latin typeface="Arial Rounded MT Bold" panose="020F0704030504030204" pitchFamily="34" charset="77"/>
              </a:rPr>
              <a:t>, et </a:t>
            </a:r>
            <a:r>
              <a:rPr lang="en-US" sz="3800" b="0" i="0" dirty="0" err="1">
                <a:solidFill>
                  <a:srgbClr val="7030A0"/>
                </a:solidFill>
                <a:effectLst/>
                <a:latin typeface="Arial Rounded MT Bold" panose="020F0704030504030204" pitchFamily="34" charset="77"/>
              </a:rPr>
              <a:t>avant</a:t>
            </a:r>
            <a:r>
              <a:rPr lang="en-US" sz="3800" b="0" i="0" dirty="0">
                <a:solidFill>
                  <a:srgbClr val="7030A0"/>
                </a:solidFill>
                <a:effectLst/>
                <a:latin typeface="Arial Rounded MT Bold" panose="020F0704030504030204" pitchFamily="34" charset="77"/>
              </a:rPr>
              <a:t> que </a:t>
            </a:r>
            <a:r>
              <a:rPr lang="en-US" sz="3800" b="0" i="0" dirty="0" err="1">
                <a:solidFill>
                  <a:srgbClr val="7030A0"/>
                </a:solidFill>
                <a:effectLst/>
                <a:latin typeface="Arial Rounded MT Bold" panose="020F0704030504030204" pitchFamily="34" charset="77"/>
              </a:rPr>
              <a:t>tu</a:t>
            </a:r>
            <a:r>
              <a:rPr lang="en-US" sz="3800" b="0" i="0" dirty="0">
                <a:solidFill>
                  <a:srgbClr val="7030A0"/>
                </a:solidFill>
                <a:effectLst/>
                <a:latin typeface="Arial Rounded MT Bold" panose="020F0704030504030204" pitchFamily="34" charset="77"/>
              </a:rPr>
              <a:t> fusses </a:t>
            </a:r>
            <a:r>
              <a:rPr lang="en-US" sz="3800" b="0" i="0" dirty="0" err="1">
                <a:solidFill>
                  <a:srgbClr val="7030A0"/>
                </a:solidFill>
                <a:effectLst/>
                <a:latin typeface="Arial Rounded MT Bold" panose="020F0704030504030204" pitchFamily="34" charset="77"/>
              </a:rPr>
              <a:t>sorti</a:t>
            </a:r>
            <a:r>
              <a:rPr lang="en-US" sz="3800" b="0" i="0" dirty="0">
                <a:solidFill>
                  <a:srgbClr val="7030A0"/>
                </a:solidFill>
                <a:effectLst/>
                <a:latin typeface="Arial Rounded MT Bold" panose="020F0704030504030204" pitchFamily="34" charset="77"/>
              </a:rPr>
              <a:t> de son sein, je </a:t>
            </a:r>
            <a:r>
              <a:rPr lang="en-US" sz="3800" b="0" i="0" dirty="0" err="1">
                <a:solidFill>
                  <a:srgbClr val="7030A0"/>
                </a:solidFill>
                <a:effectLst/>
                <a:latin typeface="Arial Rounded MT Bold" panose="020F0704030504030204" pitchFamily="34" charset="77"/>
              </a:rPr>
              <a:t>t'avais</a:t>
            </a:r>
            <a:r>
              <a:rPr lang="en-US" sz="3800" b="0" i="0" dirty="0">
                <a:solidFill>
                  <a:srgbClr val="7030A0"/>
                </a:solidFill>
                <a:effectLst/>
                <a:latin typeface="Arial Rounded MT Bold" panose="020F0704030504030204" pitchFamily="34" charset="77"/>
              </a:rPr>
              <a:t> </a:t>
            </a:r>
            <a:r>
              <a:rPr lang="en-US" sz="3800" b="0" i="0" dirty="0" err="1">
                <a:solidFill>
                  <a:srgbClr val="7030A0"/>
                </a:solidFill>
                <a:effectLst/>
                <a:latin typeface="Arial Rounded MT Bold" panose="020F0704030504030204" pitchFamily="34" charset="77"/>
              </a:rPr>
              <a:t>consacré</a:t>
            </a:r>
            <a:r>
              <a:rPr lang="en-US" sz="3800" b="0" i="0" dirty="0">
                <a:solidFill>
                  <a:srgbClr val="7030A0"/>
                </a:solidFill>
                <a:effectLst/>
                <a:latin typeface="Arial Rounded MT Bold" panose="020F0704030504030204" pitchFamily="34" charset="77"/>
              </a:rPr>
              <a:t>, je </a:t>
            </a:r>
            <a:r>
              <a:rPr lang="en-US" sz="3800" b="0" i="0" dirty="0" err="1">
                <a:solidFill>
                  <a:srgbClr val="7030A0"/>
                </a:solidFill>
                <a:effectLst/>
                <a:latin typeface="Arial Rounded MT Bold" panose="020F0704030504030204" pitchFamily="34" charset="77"/>
              </a:rPr>
              <a:t>t'avais</a:t>
            </a:r>
            <a:r>
              <a:rPr lang="en-US" sz="3800" b="0" i="0" dirty="0">
                <a:solidFill>
                  <a:srgbClr val="7030A0"/>
                </a:solidFill>
                <a:effectLst/>
                <a:latin typeface="Arial Rounded MT Bold" panose="020F0704030504030204" pitchFamily="34" charset="77"/>
              </a:rPr>
              <a:t> </a:t>
            </a:r>
            <a:r>
              <a:rPr lang="en-US" sz="3800" b="0" i="0" dirty="0" err="1">
                <a:solidFill>
                  <a:srgbClr val="7030A0"/>
                </a:solidFill>
                <a:effectLst/>
                <a:latin typeface="Arial Rounded MT Bold" panose="020F0704030504030204" pitchFamily="34" charset="77"/>
              </a:rPr>
              <a:t>établi</a:t>
            </a:r>
            <a:r>
              <a:rPr lang="en-US" sz="3800" b="0" i="0" dirty="0">
                <a:solidFill>
                  <a:srgbClr val="7030A0"/>
                </a:solidFill>
                <a:effectLst/>
                <a:latin typeface="Arial Rounded MT Bold" panose="020F0704030504030204" pitchFamily="34" charset="77"/>
              </a:rPr>
              <a:t> </a:t>
            </a:r>
            <a:r>
              <a:rPr lang="en-US" sz="3800" b="0" i="0" dirty="0" err="1">
                <a:solidFill>
                  <a:srgbClr val="7030A0"/>
                </a:solidFill>
                <a:effectLst/>
                <a:latin typeface="Arial Rounded MT Bold" panose="020F0704030504030204" pitchFamily="34" charset="77"/>
              </a:rPr>
              <a:t>prophète</a:t>
            </a:r>
            <a:r>
              <a:rPr lang="en-US" sz="3800" b="0" i="0" dirty="0">
                <a:solidFill>
                  <a:srgbClr val="7030A0"/>
                </a:solidFill>
                <a:effectLst/>
                <a:latin typeface="Arial Rounded MT Bold" panose="020F0704030504030204" pitchFamily="34" charset="77"/>
              </a:rPr>
              <a:t> des nations.</a:t>
            </a:r>
          </a:p>
          <a:p>
            <a:pPr algn="just"/>
            <a:r>
              <a:rPr lang="en-US" sz="3800" b="1" i="0" baseline="30000" dirty="0">
                <a:solidFill>
                  <a:srgbClr val="000000"/>
                </a:solidFill>
                <a:effectLst/>
                <a:latin typeface="Arial Rounded MT Bold" panose="020F0704030504030204" pitchFamily="34" charset="77"/>
              </a:rPr>
              <a:t>6 </a:t>
            </a:r>
            <a:r>
              <a:rPr lang="en-US" sz="3800" b="0" i="0" dirty="0">
                <a:solidFill>
                  <a:srgbClr val="000000"/>
                </a:solidFill>
                <a:effectLst/>
                <a:latin typeface="Arial Rounded MT Bold" panose="020F0704030504030204" pitchFamily="34" charset="77"/>
              </a:rPr>
              <a:t>Je </a:t>
            </a:r>
            <a:r>
              <a:rPr lang="en-US" sz="3800" b="0" i="0" dirty="0" err="1">
                <a:solidFill>
                  <a:srgbClr val="000000"/>
                </a:solidFill>
                <a:effectLst/>
                <a:latin typeface="Arial Rounded MT Bold" panose="020F0704030504030204" pitchFamily="34" charset="77"/>
              </a:rPr>
              <a:t>répondis</a:t>
            </a:r>
            <a:r>
              <a:rPr lang="en-US" sz="3800" b="0" i="0" dirty="0">
                <a:solidFill>
                  <a:srgbClr val="000000"/>
                </a:solidFill>
                <a:effectLst/>
                <a:latin typeface="Arial Rounded MT Bold" panose="020F0704030504030204" pitchFamily="34" charset="77"/>
              </a:rPr>
              <a:t>: Ah! Seigneur </a:t>
            </a:r>
            <a:r>
              <a:rPr lang="en-US" sz="3800" b="0" i="0" dirty="0" err="1">
                <a:solidFill>
                  <a:srgbClr val="000000"/>
                </a:solidFill>
                <a:effectLst/>
                <a:latin typeface="Arial Rounded MT Bold" panose="020F0704030504030204" pitchFamily="34" charset="77"/>
              </a:rPr>
              <a:t>Éternel</a:t>
            </a:r>
            <a:r>
              <a:rPr lang="en-US" sz="3800" b="0" i="0" dirty="0">
                <a:solidFill>
                  <a:srgbClr val="000000"/>
                </a:solidFill>
                <a:effectLst/>
                <a:latin typeface="Arial Rounded MT Bold" panose="020F0704030504030204" pitchFamily="34" charset="77"/>
              </a:rPr>
              <a:t>! </a:t>
            </a:r>
            <a:r>
              <a:rPr lang="en-US" sz="3800" b="0" i="0" dirty="0" err="1">
                <a:solidFill>
                  <a:srgbClr val="000000"/>
                </a:solidFill>
                <a:effectLst/>
                <a:latin typeface="Arial Rounded MT Bold" panose="020F0704030504030204" pitchFamily="34" charset="77"/>
              </a:rPr>
              <a:t>voici</a:t>
            </a:r>
            <a:r>
              <a:rPr lang="en-US" sz="3800" b="0" i="0" dirty="0">
                <a:solidFill>
                  <a:srgbClr val="000000"/>
                </a:solidFill>
                <a:effectLst/>
                <a:latin typeface="Arial Rounded MT Bold" panose="020F0704030504030204" pitchFamily="34" charset="77"/>
              </a:rPr>
              <a:t>, je ne </a:t>
            </a:r>
            <a:r>
              <a:rPr lang="en-US" sz="3800" b="0" i="0" dirty="0" err="1">
                <a:solidFill>
                  <a:srgbClr val="000000"/>
                </a:solidFill>
                <a:effectLst/>
                <a:latin typeface="Arial Rounded MT Bold" panose="020F0704030504030204" pitchFamily="34" charset="77"/>
              </a:rPr>
              <a:t>sais</a:t>
            </a:r>
            <a:r>
              <a:rPr lang="en-US" sz="3800" b="0" i="0" dirty="0">
                <a:solidFill>
                  <a:srgbClr val="000000"/>
                </a:solidFill>
                <a:effectLst/>
                <a:latin typeface="Arial Rounded MT Bold" panose="020F0704030504030204" pitchFamily="34" charset="77"/>
              </a:rPr>
              <a:t> point </a:t>
            </a:r>
            <a:r>
              <a:rPr lang="en-US" sz="3800" b="0" i="0" dirty="0" err="1">
                <a:solidFill>
                  <a:srgbClr val="000000"/>
                </a:solidFill>
                <a:effectLst/>
                <a:latin typeface="Arial Rounded MT Bold" panose="020F0704030504030204" pitchFamily="34" charset="77"/>
              </a:rPr>
              <a:t>parler</a:t>
            </a:r>
            <a:r>
              <a:rPr lang="en-US" sz="3800" b="0" i="0" dirty="0">
                <a:solidFill>
                  <a:srgbClr val="000000"/>
                </a:solidFill>
                <a:effectLst/>
                <a:latin typeface="Arial Rounded MT Bold" panose="020F0704030504030204" pitchFamily="34" charset="77"/>
              </a:rPr>
              <a:t>, car je suis un enfant.</a:t>
            </a:r>
          </a:p>
        </p:txBody>
      </p:sp>
    </p:spTree>
    <p:extLst>
      <p:ext uri="{BB962C8B-B14F-4D97-AF65-F5344CB8AC3E}">
        <p14:creationId xmlns:p14="http://schemas.microsoft.com/office/powerpoint/2010/main" val="39543651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400" b="1" i="0" baseline="30000" dirty="0">
                <a:solidFill>
                  <a:srgbClr val="000000"/>
                </a:solidFill>
                <a:effectLst/>
                <a:latin typeface="Arial Rounded MT Bold" panose="020F0704030504030204" pitchFamily="34" charset="77"/>
              </a:rPr>
              <a:t>7 </a:t>
            </a:r>
            <a:r>
              <a:rPr lang="en-US" sz="4400" b="0" i="0" dirty="0">
                <a:solidFill>
                  <a:srgbClr val="000000"/>
                </a:solidFill>
                <a:effectLst/>
                <a:latin typeface="Arial Rounded MT Bold" panose="020F0704030504030204" pitchFamily="34" charset="77"/>
              </a:rPr>
              <a:t>Et </a:t>
            </a:r>
            <a:r>
              <a:rPr lang="en-US" sz="4400" b="0" i="0" dirty="0" err="1">
                <a:solidFill>
                  <a:srgbClr val="000000"/>
                </a:solidFill>
                <a:effectLst/>
                <a:latin typeface="Arial Rounded MT Bold" panose="020F0704030504030204" pitchFamily="34" charset="77"/>
              </a:rPr>
              <a:t>l'Éternel</a:t>
            </a:r>
            <a:r>
              <a:rPr lang="en-US" sz="4400" b="0" i="0" dirty="0">
                <a:solidFill>
                  <a:srgbClr val="000000"/>
                </a:solidFill>
                <a:effectLst/>
                <a:latin typeface="Arial Rounded MT Bold" panose="020F0704030504030204" pitchFamily="34" charset="77"/>
              </a:rPr>
              <a:t> me </a:t>
            </a:r>
            <a:r>
              <a:rPr lang="en-US" sz="4400" b="0" i="0" dirty="0" err="1">
                <a:solidFill>
                  <a:srgbClr val="000000"/>
                </a:solidFill>
                <a:effectLst/>
                <a:latin typeface="Arial Rounded MT Bold" panose="020F0704030504030204" pitchFamily="34" charset="77"/>
              </a:rPr>
              <a:t>dit</a:t>
            </a:r>
            <a:r>
              <a:rPr lang="en-US" sz="4400" b="0" i="0" dirty="0">
                <a:solidFill>
                  <a:srgbClr val="000000"/>
                </a:solidFill>
                <a:effectLst/>
                <a:latin typeface="Arial Rounded MT Bold" panose="020F0704030504030204" pitchFamily="34" charset="77"/>
              </a:rPr>
              <a:t>: Ne dis pas: Je suis un enfant. Car </a:t>
            </a:r>
            <a:r>
              <a:rPr lang="en-US" sz="4400" b="0" i="0" dirty="0" err="1">
                <a:solidFill>
                  <a:srgbClr val="000000"/>
                </a:solidFill>
                <a:effectLst/>
                <a:latin typeface="Arial Rounded MT Bold" panose="020F0704030504030204" pitchFamily="34" charset="77"/>
              </a:rPr>
              <a:t>tu</a:t>
            </a:r>
            <a:r>
              <a:rPr lang="en-US" sz="4400" b="0" i="0" dirty="0">
                <a:solidFill>
                  <a:srgbClr val="000000"/>
                </a:solidFill>
                <a:effectLst/>
                <a:latin typeface="Arial Rounded MT Bold" panose="020F0704030504030204" pitchFamily="34" charset="77"/>
              </a:rPr>
              <a:t> </a:t>
            </a:r>
            <a:r>
              <a:rPr lang="en-US" sz="4400" b="0" i="0" dirty="0" err="1">
                <a:solidFill>
                  <a:srgbClr val="000000"/>
                </a:solidFill>
                <a:effectLst/>
                <a:latin typeface="Arial Rounded MT Bold" panose="020F0704030504030204" pitchFamily="34" charset="77"/>
              </a:rPr>
              <a:t>iras</a:t>
            </a:r>
            <a:r>
              <a:rPr lang="en-US" sz="4400" b="0" i="0" dirty="0">
                <a:solidFill>
                  <a:srgbClr val="000000"/>
                </a:solidFill>
                <a:effectLst/>
                <a:latin typeface="Arial Rounded MT Bold" panose="020F0704030504030204" pitchFamily="34" charset="77"/>
              </a:rPr>
              <a:t> </a:t>
            </a:r>
            <a:r>
              <a:rPr lang="en-US" sz="4400" b="0" i="0" dirty="0" err="1">
                <a:solidFill>
                  <a:srgbClr val="000000"/>
                </a:solidFill>
                <a:effectLst/>
                <a:latin typeface="Arial Rounded MT Bold" panose="020F0704030504030204" pitchFamily="34" charset="77"/>
              </a:rPr>
              <a:t>vers</a:t>
            </a:r>
            <a:r>
              <a:rPr lang="en-US" sz="4400" b="0" i="0" dirty="0">
                <a:solidFill>
                  <a:srgbClr val="000000"/>
                </a:solidFill>
                <a:effectLst/>
                <a:latin typeface="Arial Rounded MT Bold" panose="020F0704030504030204" pitchFamily="34" charset="77"/>
              </a:rPr>
              <a:t> </a:t>
            </a:r>
            <a:r>
              <a:rPr lang="en-US" sz="4400" b="0" i="0" dirty="0" err="1">
                <a:solidFill>
                  <a:srgbClr val="000000"/>
                </a:solidFill>
                <a:effectLst/>
                <a:latin typeface="Arial Rounded MT Bold" panose="020F0704030504030204" pitchFamily="34" charset="77"/>
              </a:rPr>
              <a:t>tous</a:t>
            </a:r>
            <a:r>
              <a:rPr lang="en-US" sz="4400" b="0" i="0" dirty="0">
                <a:solidFill>
                  <a:srgbClr val="000000"/>
                </a:solidFill>
                <a:effectLst/>
                <a:latin typeface="Arial Rounded MT Bold" panose="020F0704030504030204" pitchFamily="34" charset="77"/>
              </a:rPr>
              <a:t> </a:t>
            </a:r>
            <a:r>
              <a:rPr lang="en-US" sz="4400" b="0" i="0" dirty="0" err="1">
                <a:solidFill>
                  <a:srgbClr val="000000"/>
                </a:solidFill>
                <a:effectLst/>
                <a:latin typeface="Arial Rounded MT Bold" panose="020F0704030504030204" pitchFamily="34" charset="77"/>
              </a:rPr>
              <a:t>ceux</a:t>
            </a:r>
            <a:r>
              <a:rPr lang="en-US" sz="4400" b="0" i="0" dirty="0">
                <a:solidFill>
                  <a:srgbClr val="000000"/>
                </a:solidFill>
                <a:effectLst/>
                <a:latin typeface="Arial Rounded MT Bold" panose="020F0704030504030204" pitchFamily="34" charset="77"/>
              </a:rPr>
              <a:t> </a:t>
            </a:r>
            <a:r>
              <a:rPr lang="en-US" sz="4400" b="0" i="0" dirty="0" err="1">
                <a:solidFill>
                  <a:srgbClr val="000000"/>
                </a:solidFill>
                <a:effectLst/>
                <a:latin typeface="Arial Rounded MT Bold" panose="020F0704030504030204" pitchFamily="34" charset="77"/>
              </a:rPr>
              <a:t>auprès</a:t>
            </a:r>
            <a:r>
              <a:rPr lang="en-US" sz="4400" b="0" i="0" dirty="0">
                <a:solidFill>
                  <a:srgbClr val="000000"/>
                </a:solidFill>
                <a:effectLst/>
                <a:latin typeface="Arial Rounded MT Bold" panose="020F0704030504030204" pitchFamily="34" charset="77"/>
              </a:rPr>
              <a:t> de qui je </a:t>
            </a:r>
            <a:r>
              <a:rPr lang="en-US" sz="4400" b="0" i="0" dirty="0" err="1">
                <a:solidFill>
                  <a:srgbClr val="000000"/>
                </a:solidFill>
                <a:effectLst/>
                <a:latin typeface="Arial Rounded MT Bold" panose="020F0704030504030204" pitchFamily="34" charset="77"/>
              </a:rPr>
              <a:t>t'enverrai</a:t>
            </a:r>
            <a:r>
              <a:rPr lang="en-US" sz="4400" b="0" i="0" dirty="0">
                <a:solidFill>
                  <a:srgbClr val="000000"/>
                </a:solidFill>
                <a:effectLst/>
                <a:latin typeface="Arial Rounded MT Bold" panose="020F0704030504030204" pitchFamily="34" charset="77"/>
              </a:rPr>
              <a:t>, et </a:t>
            </a:r>
            <a:r>
              <a:rPr lang="en-US" sz="4400" b="0" i="0" dirty="0" err="1">
                <a:solidFill>
                  <a:srgbClr val="000000"/>
                </a:solidFill>
                <a:effectLst/>
                <a:latin typeface="Arial Rounded MT Bold" panose="020F0704030504030204" pitchFamily="34" charset="77"/>
              </a:rPr>
              <a:t>tu</a:t>
            </a:r>
            <a:r>
              <a:rPr lang="en-US" sz="4400" b="0" i="0" dirty="0">
                <a:solidFill>
                  <a:srgbClr val="000000"/>
                </a:solidFill>
                <a:effectLst/>
                <a:latin typeface="Arial Rounded MT Bold" panose="020F0704030504030204" pitchFamily="34" charset="77"/>
              </a:rPr>
              <a:t> </a:t>
            </a:r>
            <a:r>
              <a:rPr lang="en-US" sz="4400" b="0" i="0" dirty="0" err="1">
                <a:solidFill>
                  <a:srgbClr val="000000"/>
                </a:solidFill>
                <a:effectLst/>
                <a:latin typeface="Arial Rounded MT Bold" panose="020F0704030504030204" pitchFamily="34" charset="77"/>
              </a:rPr>
              <a:t>diras</a:t>
            </a:r>
            <a:r>
              <a:rPr lang="en-US" sz="4400" b="0" i="0" dirty="0">
                <a:solidFill>
                  <a:srgbClr val="000000"/>
                </a:solidFill>
                <a:effectLst/>
                <a:latin typeface="Arial Rounded MT Bold" panose="020F0704030504030204" pitchFamily="34" charset="77"/>
              </a:rPr>
              <a:t> tout </a:t>
            </a:r>
            <a:r>
              <a:rPr lang="en-US" sz="4400" b="0" i="0" dirty="0" err="1">
                <a:solidFill>
                  <a:srgbClr val="000000"/>
                </a:solidFill>
                <a:effectLst/>
                <a:latin typeface="Arial Rounded MT Bold" panose="020F0704030504030204" pitchFamily="34" charset="77"/>
              </a:rPr>
              <a:t>ce</a:t>
            </a:r>
            <a:r>
              <a:rPr lang="en-US" sz="4400" b="0" i="0" dirty="0">
                <a:solidFill>
                  <a:srgbClr val="000000"/>
                </a:solidFill>
                <a:effectLst/>
                <a:latin typeface="Arial Rounded MT Bold" panose="020F0704030504030204" pitchFamily="34" charset="77"/>
              </a:rPr>
              <a:t> que je </a:t>
            </a:r>
            <a:r>
              <a:rPr lang="en-US" sz="4400" b="0" i="0" dirty="0" err="1">
                <a:solidFill>
                  <a:srgbClr val="000000"/>
                </a:solidFill>
                <a:effectLst/>
                <a:latin typeface="Arial Rounded MT Bold" panose="020F0704030504030204" pitchFamily="34" charset="77"/>
              </a:rPr>
              <a:t>t'ordonnerai</a:t>
            </a:r>
            <a:r>
              <a:rPr lang="en-US" sz="4400" b="0" i="0" dirty="0">
                <a:solidFill>
                  <a:srgbClr val="000000"/>
                </a:solidFill>
                <a:effectLst/>
                <a:latin typeface="Arial Rounded MT Bold" panose="020F0704030504030204" pitchFamily="34" charset="77"/>
              </a:rPr>
              <a:t>.</a:t>
            </a:r>
          </a:p>
          <a:p>
            <a:pPr algn="just"/>
            <a:r>
              <a:rPr lang="en-US" sz="4400" b="1" i="0" baseline="30000" dirty="0">
                <a:solidFill>
                  <a:srgbClr val="7030A0"/>
                </a:solidFill>
                <a:effectLst/>
                <a:latin typeface="Arial Rounded MT Bold" panose="020F0704030504030204" pitchFamily="34" charset="77"/>
              </a:rPr>
              <a:t>8 </a:t>
            </a:r>
            <a:r>
              <a:rPr lang="en-US" sz="4400" b="0" i="0" dirty="0">
                <a:solidFill>
                  <a:srgbClr val="7030A0"/>
                </a:solidFill>
                <a:effectLst/>
                <a:latin typeface="Arial Rounded MT Bold" panose="020F0704030504030204" pitchFamily="34" charset="77"/>
              </a:rPr>
              <a:t>Ne les </a:t>
            </a:r>
            <a:r>
              <a:rPr lang="en-US" sz="4400" b="0" i="0" dirty="0" err="1">
                <a:solidFill>
                  <a:srgbClr val="7030A0"/>
                </a:solidFill>
                <a:effectLst/>
                <a:latin typeface="Arial Rounded MT Bold" panose="020F0704030504030204" pitchFamily="34" charset="77"/>
              </a:rPr>
              <a:t>crains</a:t>
            </a:r>
            <a:r>
              <a:rPr lang="en-US" sz="4400" b="0" i="0" dirty="0">
                <a:solidFill>
                  <a:srgbClr val="7030A0"/>
                </a:solidFill>
                <a:effectLst/>
                <a:latin typeface="Arial Rounded MT Bold" panose="020F0704030504030204" pitchFamily="34" charset="77"/>
              </a:rPr>
              <a:t> point, car je suis avec </a:t>
            </a:r>
            <a:r>
              <a:rPr lang="en-US" sz="4400" b="0" i="0" dirty="0" err="1">
                <a:solidFill>
                  <a:srgbClr val="7030A0"/>
                </a:solidFill>
                <a:effectLst/>
                <a:latin typeface="Arial Rounded MT Bold" panose="020F0704030504030204" pitchFamily="34" charset="77"/>
              </a:rPr>
              <a:t>toi</a:t>
            </a:r>
            <a:r>
              <a:rPr lang="en-US" sz="4400" b="0" i="0" dirty="0">
                <a:solidFill>
                  <a:srgbClr val="7030A0"/>
                </a:solidFill>
                <a:effectLst/>
                <a:latin typeface="Arial Rounded MT Bold" panose="020F0704030504030204" pitchFamily="34" charset="77"/>
              </a:rPr>
              <a:t> pour </a:t>
            </a:r>
            <a:r>
              <a:rPr lang="en-US" sz="4400" b="0" i="0" dirty="0" err="1">
                <a:solidFill>
                  <a:srgbClr val="7030A0"/>
                </a:solidFill>
                <a:effectLst/>
                <a:latin typeface="Arial Rounded MT Bold" panose="020F0704030504030204" pitchFamily="34" charset="77"/>
              </a:rPr>
              <a:t>te</a:t>
            </a:r>
            <a:r>
              <a:rPr lang="en-US" sz="4400" b="0" i="0" dirty="0">
                <a:solidFill>
                  <a:srgbClr val="7030A0"/>
                </a:solidFill>
                <a:effectLst/>
                <a:latin typeface="Arial Rounded MT Bold" panose="020F0704030504030204" pitchFamily="34" charset="77"/>
              </a:rPr>
              <a:t> </a:t>
            </a:r>
            <a:r>
              <a:rPr lang="en-US" sz="4400" b="0" i="0" dirty="0" err="1">
                <a:solidFill>
                  <a:srgbClr val="7030A0"/>
                </a:solidFill>
                <a:effectLst/>
                <a:latin typeface="Arial Rounded MT Bold" panose="020F0704030504030204" pitchFamily="34" charset="77"/>
              </a:rPr>
              <a:t>délivrer</a:t>
            </a:r>
            <a:r>
              <a:rPr lang="en-US" sz="4400" b="0" i="0" dirty="0">
                <a:solidFill>
                  <a:srgbClr val="7030A0"/>
                </a:solidFill>
                <a:effectLst/>
                <a:latin typeface="Arial Rounded MT Bold" panose="020F0704030504030204" pitchFamily="34" charset="77"/>
              </a:rPr>
              <a:t>, </a:t>
            </a:r>
            <a:r>
              <a:rPr lang="en-US" sz="4400" b="0" i="0" dirty="0" err="1">
                <a:solidFill>
                  <a:srgbClr val="7030A0"/>
                </a:solidFill>
                <a:effectLst/>
                <a:latin typeface="Arial Rounded MT Bold" panose="020F0704030504030204" pitchFamily="34" charset="77"/>
              </a:rPr>
              <a:t>dit</a:t>
            </a:r>
            <a:r>
              <a:rPr lang="en-US" sz="4400" b="0" i="0" dirty="0">
                <a:solidFill>
                  <a:srgbClr val="7030A0"/>
                </a:solidFill>
                <a:effectLst/>
                <a:latin typeface="Arial Rounded MT Bold" panose="020F0704030504030204" pitchFamily="34" charset="77"/>
              </a:rPr>
              <a:t> </a:t>
            </a:r>
            <a:r>
              <a:rPr lang="en-US" sz="4400" b="0" i="0" dirty="0" err="1">
                <a:solidFill>
                  <a:srgbClr val="7030A0"/>
                </a:solidFill>
                <a:effectLst/>
                <a:latin typeface="Arial Rounded MT Bold" panose="020F0704030504030204" pitchFamily="34" charset="77"/>
              </a:rPr>
              <a:t>l'Éternel</a:t>
            </a:r>
            <a:r>
              <a:rPr lang="en-US" sz="4400" b="0" i="0" dirty="0">
                <a:solidFill>
                  <a:srgbClr val="7030A0"/>
                </a:solidFill>
                <a:effectLst/>
                <a:latin typeface="Arial Rounded MT Bold" panose="020F0704030504030204" pitchFamily="34" charset="77"/>
              </a:rPr>
              <a:t>.</a:t>
            </a:r>
          </a:p>
        </p:txBody>
      </p:sp>
    </p:spTree>
    <p:extLst>
      <p:ext uri="{BB962C8B-B14F-4D97-AF65-F5344CB8AC3E}">
        <p14:creationId xmlns:p14="http://schemas.microsoft.com/office/powerpoint/2010/main" val="448877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4000" b="1" i="0" baseline="30000" dirty="0">
                <a:solidFill>
                  <a:srgbClr val="000000"/>
                </a:solidFill>
                <a:effectLst/>
                <a:latin typeface="Arial Rounded MT Bold" panose="020F0704030504030204" pitchFamily="34" charset="77"/>
              </a:rPr>
              <a:t>9 </a:t>
            </a:r>
            <a:r>
              <a:rPr lang="en-US" sz="4000" b="0" i="0" dirty="0" err="1">
                <a:solidFill>
                  <a:srgbClr val="000000"/>
                </a:solidFill>
                <a:effectLst/>
                <a:latin typeface="Arial Rounded MT Bold" panose="020F0704030504030204" pitchFamily="34" charset="77"/>
              </a:rPr>
              <a:t>Puis</a:t>
            </a:r>
            <a:r>
              <a:rPr lang="en-US" sz="4000" b="0" i="0" dirty="0">
                <a:solidFill>
                  <a:srgbClr val="000000"/>
                </a:solidFill>
                <a:effectLst/>
                <a:latin typeface="Arial Rounded MT Bold" panose="020F0704030504030204" pitchFamily="34" charset="77"/>
              </a:rPr>
              <a:t> </a:t>
            </a:r>
            <a:r>
              <a:rPr lang="en-US" sz="4000" b="0" i="0" dirty="0" err="1">
                <a:solidFill>
                  <a:srgbClr val="000000"/>
                </a:solidFill>
                <a:effectLst/>
                <a:latin typeface="Arial Rounded MT Bold" panose="020F0704030504030204" pitchFamily="34" charset="77"/>
              </a:rPr>
              <a:t>l'Éternel</a:t>
            </a:r>
            <a:r>
              <a:rPr lang="en-US" sz="4000" b="0" i="0" dirty="0">
                <a:solidFill>
                  <a:srgbClr val="000000"/>
                </a:solidFill>
                <a:effectLst/>
                <a:latin typeface="Arial Rounded MT Bold" panose="020F0704030504030204" pitchFamily="34" charset="77"/>
              </a:rPr>
              <a:t> </a:t>
            </a:r>
            <a:r>
              <a:rPr lang="en-US" sz="4000" b="0" i="0" dirty="0" err="1">
                <a:solidFill>
                  <a:srgbClr val="000000"/>
                </a:solidFill>
                <a:effectLst/>
                <a:latin typeface="Arial Rounded MT Bold" panose="020F0704030504030204" pitchFamily="34" charset="77"/>
              </a:rPr>
              <a:t>étendit</a:t>
            </a:r>
            <a:r>
              <a:rPr lang="en-US" sz="4000" b="0" i="0" dirty="0">
                <a:solidFill>
                  <a:srgbClr val="000000"/>
                </a:solidFill>
                <a:effectLst/>
                <a:latin typeface="Arial Rounded MT Bold" panose="020F0704030504030204" pitchFamily="34" charset="77"/>
              </a:rPr>
              <a:t> </a:t>
            </a:r>
            <a:r>
              <a:rPr lang="en-US" sz="4000" b="0" i="0" dirty="0" err="1">
                <a:solidFill>
                  <a:srgbClr val="000000"/>
                </a:solidFill>
                <a:effectLst/>
                <a:latin typeface="Arial Rounded MT Bold" panose="020F0704030504030204" pitchFamily="34" charset="77"/>
              </a:rPr>
              <a:t>sa</a:t>
            </a:r>
            <a:r>
              <a:rPr lang="en-US" sz="4000" b="0" i="0" dirty="0">
                <a:solidFill>
                  <a:srgbClr val="000000"/>
                </a:solidFill>
                <a:effectLst/>
                <a:latin typeface="Arial Rounded MT Bold" panose="020F0704030504030204" pitchFamily="34" charset="77"/>
              </a:rPr>
              <a:t> main, et </a:t>
            </a:r>
            <a:r>
              <a:rPr lang="en-US" sz="4000" b="0" i="0" dirty="0" err="1">
                <a:solidFill>
                  <a:srgbClr val="000000"/>
                </a:solidFill>
                <a:effectLst/>
                <a:latin typeface="Arial Rounded MT Bold" panose="020F0704030504030204" pitchFamily="34" charset="77"/>
              </a:rPr>
              <a:t>toucha</a:t>
            </a:r>
            <a:r>
              <a:rPr lang="en-US" sz="4000" b="0" i="0" dirty="0">
                <a:solidFill>
                  <a:srgbClr val="000000"/>
                </a:solidFill>
                <a:effectLst/>
                <a:latin typeface="Arial Rounded MT Bold" panose="020F0704030504030204" pitchFamily="34" charset="77"/>
              </a:rPr>
              <a:t> ma bouche; et </a:t>
            </a:r>
            <a:r>
              <a:rPr lang="en-US" sz="4000" b="0" i="0" dirty="0" err="1">
                <a:solidFill>
                  <a:srgbClr val="000000"/>
                </a:solidFill>
                <a:effectLst/>
                <a:latin typeface="Arial Rounded MT Bold" panose="020F0704030504030204" pitchFamily="34" charset="77"/>
              </a:rPr>
              <a:t>l'Éternel</a:t>
            </a:r>
            <a:r>
              <a:rPr lang="en-US" sz="4000" b="0" i="0" dirty="0">
                <a:solidFill>
                  <a:srgbClr val="000000"/>
                </a:solidFill>
                <a:effectLst/>
                <a:latin typeface="Arial Rounded MT Bold" panose="020F0704030504030204" pitchFamily="34" charset="77"/>
              </a:rPr>
              <a:t> me </a:t>
            </a:r>
            <a:r>
              <a:rPr lang="en-US" sz="4000" b="0" i="0" dirty="0" err="1">
                <a:solidFill>
                  <a:srgbClr val="000000"/>
                </a:solidFill>
                <a:effectLst/>
                <a:latin typeface="Arial Rounded MT Bold" panose="020F0704030504030204" pitchFamily="34" charset="77"/>
              </a:rPr>
              <a:t>dit</a:t>
            </a:r>
            <a:r>
              <a:rPr lang="en-US" sz="4000" b="0" i="0" dirty="0">
                <a:solidFill>
                  <a:srgbClr val="000000"/>
                </a:solidFill>
                <a:effectLst/>
                <a:latin typeface="Arial Rounded MT Bold" panose="020F0704030504030204" pitchFamily="34" charset="77"/>
              </a:rPr>
              <a:t>: </a:t>
            </a:r>
            <a:r>
              <a:rPr lang="en-US" sz="4000" b="0" i="0" dirty="0" err="1">
                <a:solidFill>
                  <a:srgbClr val="000000"/>
                </a:solidFill>
                <a:effectLst/>
                <a:latin typeface="Arial Rounded MT Bold" panose="020F0704030504030204" pitchFamily="34" charset="77"/>
              </a:rPr>
              <a:t>Voici</a:t>
            </a:r>
            <a:r>
              <a:rPr lang="en-US" sz="4000" b="0" i="0" dirty="0">
                <a:solidFill>
                  <a:srgbClr val="000000"/>
                </a:solidFill>
                <a:effectLst/>
                <a:latin typeface="Arial Rounded MT Bold" panose="020F0704030504030204" pitchFamily="34" charset="77"/>
              </a:rPr>
              <a:t>, je </a:t>
            </a:r>
            <a:r>
              <a:rPr lang="en-US" sz="4000" b="0" i="0" dirty="0" err="1">
                <a:solidFill>
                  <a:srgbClr val="000000"/>
                </a:solidFill>
                <a:effectLst/>
                <a:latin typeface="Arial Rounded MT Bold" panose="020F0704030504030204" pitchFamily="34" charset="77"/>
              </a:rPr>
              <a:t>mets</a:t>
            </a:r>
            <a:r>
              <a:rPr lang="en-US" sz="4000" b="0" i="0" dirty="0">
                <a:solidFill>
                  <a:srgbClr val="000000"/>
                </a:solidFill>
                <a:effectLst/>
                <a:latin typeface="Arial Rounded MT Bold" panose="020F0704030504030204" pitchFamily="34" charset="77"/>
              </a:rPr>
              <a:t> </a:t>
            </a:r>
            <a:r>
              <a:rPr lang="en-US" sz="4000" b="0" i="0" dirty="0" err="1">
                <a:solidFill>
                  <a:srgbClr val="000000"/>
                </a:solidFill>
                <a:effectLst/>
                <a:latin typeface="Arial Rounded MT Bold" panose="020F0704030504030204" pitchFamily="34" charset="77"/>
              </a:rPr>
              <a:t>mes</a:t>
            </a:r>
            <a:r>
              <a:rPr lang="en-US" sz="4000" b="0" i="0" dirty="0">
                <a:solidFill>
                  <a:srgbClr val="000000"/>
                </a:solidFill>
                <a:effectLst/>
                <a:latin typeface="Arial Rounded MT Bold" panose="020F0704030504030204" pitchFamily="34" charset="77"/>
              </a:rPr>
              <a:t> paroles dans ta bouche.</a:t>
            </a:r>
          </a:p>
          <a:p>
            <a:pPr algn="just"/>
            <a:r>
              <a:rPr lang="en-US" sz="4000" b="1" i="0" baseline="30000" dirty="0">
                <a:solidFill>
                  <a:srgbClr val="7030A0"/>
                </a:solidFill>
                <a:effectLst/>
                <a:latin typeface="Arial Rounded MT Bold" panose="020F0704030504030204" pitchFamily="34" charset="77"/>
              </a:rPr>
              <a:t>10 </a:t>
            </a:r>
            <a:r>
              <a:rPr lang="en-US" sz="4000" b="0" i="0" dirty="0" err="1">
                <a:solidFill>
                  <a:srgbClr val="7030A0"/>
                </a:solidFill>
                <a:effectLst/>
                <a:latin typeface="Arial Rounded MT Bold" panose="020F0704030504030204" pitchFamily="34" charset="77"/>
              </a:rPr>
              <a:t>Regarde</a:t>
            </a:r>
            <a:r>
              <a:rPr lang="en-US" sz="4000" b="0" i="0" dirty="0">
                <a:solidFill>
                  <a:srgbClr val="7030A0"/>
                </a:solidFill>
                <a:effectLst/>
                <a:latin typeface="Arial Rounded MT Bold" panose="020F0704030504030204" pitchFamily="34" charset="77"/>
              </a:rPr>
              <a:t>, je </a:t>
            </a:r>
            <a:r>
              <a:rPr lang="en-US" sz="4000" b="0" i="0" dirty="0" err="1">
                <a:solidFill>
                  <a:srgbClr val="7030A0"/>
                </a:solidFill>
                <a:effectLst/>
                <a:latin typeface="Arial Rounded MT Bold" panose="020F0704030504030204" pitchFamily="34" charset="77"/>
              </a:rPr>
              <a:t>t'établis</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aujourd'hui</a:t>
            </a:r>
            <a:r>
              <a:rPr lang="en-US" sz="4000" b="0" i="0" dirty="0">
                <a:solidFill>
                  <a:srgbClr val="7030A0"/>
                </a:solidFill>
                <a:effectLst/>
                <a:latin typeface="Arial Rounded MT Bold" panose="020F0704030504030204" pitchFamily="34" charset="77"/>
              </a:rPr>
              <a:t> sur les nations et sur les </a:t>
            </a:r>
            <a:r>
              <a:rPr lang="en-US" sz="4000" b="0" i="0" dirty="0" err="1">
                <a:solidFill>
                  <a:srgbClr val="7030A0"/>
                </a:solidFill>
                <a:effectLst/>
                <a:latin typeface="Arial Rounded MT Bold" panose="020F0704030504030204" pitchFamily="34" charset="77"/>
              </a:rPr>
              <a:t>royaumes</a:t>
            </a:r>
            <a:r>
              <a:rPr lang="en-US" sz="4000" b="0" i="0" dirty="0">
                <a:solidFill>
                  <a:srgbClr val="7030A0"/>
                </a:solidFill>
                <a:effectLst/>
                <a:latin typeface="Arial Rounded MT Bold" panose="020F0704030504030204" pitchFamily="34" charset="77"/>
              </a:rPr>
              <a:t>, pour que </a:t>
            </a:r>
            <a:r>
              <a:rPr lang="en-US" sz="4000" b="0" i="0" dirty="0" err="1">
                <a:solidFill>
                  <a:srgbClr val="7030A0"/>
                </a:solidFill>
                <a:effectLst/>
                <a:latin typeface="Arial Rounded MT Bold" panose="020F0704030504030204" pitchFamily="34" charset="77"/>
              </a:rPr>
              <a:t>tu</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arraches</a:t>
            </a:r>
            <a:r>
              <a:rPr lang="en-US" sz="4000" b="0" i="0" dirty="0">
                <a:solidFill>
                  <a:srgbClr val="7030A0"/>
                </a:solidFill>
                <a:effectLst/>
                <a:latin typeface="Arial Rounded MT Bold" panose="020F0704030504030204" pitchFamily="34" charset="77"/>
              </a:rPr>
              <a:t> et que </a:t>
            </a:r>
            <a:r>
              <a:rPr lang="en-US" sz="4000" b="0" i="0" dirty="0" err="1">
                <a:solidFill>
                  <a:srgbClr val="7030A0"/>
                </a:solidFill>
                <a:effectLst/>
                <a:latin typeface="Arial Rounded MT Bold" panose="020F0704030504030204" pitchFamily="34" charset="77"/>
              </a:rPr>
              <a:t>tu</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abattes</a:t>
            </a:r>
            <a:r>
              <a:rPr lang="en-US" sz="4000" b="0" i="0" dirty="0">
                <a:solidFill>
                  <a:srgbClr val="7030A0"/>
                </a:solidFill>
                <a:effectLst/>
                <a:latin typeface="Arial Rounded MT Bold" panose="020F0704030504030204" pitchFamily="34" charset="77"/>
              </a:rPr>
              <a:t>, pour que </a:t>
            </a:r>
            <a:r>
              <a:rPr lang="en-US" sz="4000" b="0" i="0" dirty="0" err="1">
                <a:solidFill>
                  <a:srgbClr val="7030A0"/>
                </a:solidFill>
                <a:effectLst/>
                <a:latin typeface="Arial Rounded MT Bold" panose="020F0704030504030204" pitchFamily="34" charset="77"/>
              </a:rPr>
              <a:t>tu</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ruines</a:t>
            </a:r>
            <a:r>
              <a:rPr lang="en-US" sz="4000" b="0" i="0" dirty="0">
                <a:solidFill>
                  <a:srgbClr val="7030A0"/>
                </a:solidFill>
                <a:effectLst/>
                <a:latin typeface="Arial Rounded MT Bold" panose="020F0704030504030204" pitchFamily="34" charset="77"/>
              </a:rPr>
              <a:t> et que </a:t>
            </a:r>
            <a:r>
              <a:rPr lang="en-US" sz="4000" b="0" i="0" dirty="0" err="1">
                <a:solidFill>
                  <a:srgbClr val="7030A0"/>
                </a:solidFill>
                <a:effectLst/>
                <a:latin typeface="Arial Rounded MT Bold" panose="020F0704030504030204" pitchFamily="34" charset="77"/>
              </a:rPr>
              <a:t>tu</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détruises</a:t>
            </a:r>
            <a:r>
              <a:rPr lang="en-US" sz="4000" b="0" i="0" dirty="0">
                <a:solidFill>
                  <a:srgbClr val="7030A0"/>
                </a:solidFill>
                <a:effectLst/>
                <a:latin typeface="Arial Rounded MT Bold" panose="020F0704030504030204" pitchFamily="34" charset="77"/>
              </a:rPr>
              <a:t>, pour que </a:t>
            </a:r>
            <a:r>
              <a:rPr lang="en-US" sz="4000" b="0" i="0" dirty="0" err="1">
                <a:solidFill>
                  <a:srgbClr val="7030A0"/>
                </a:solidFill>
                <a:effectLst/>
                <a:latin typeface="Arial Rounded MT Bold" panose="020F0704030504030204" pitchFamily="34" charset="77"/>
              </a:rPr>
              <a:t>tu</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bâtisses</a:t>
            </a:r>
            <a:r>
              <a:rPr lang="en-US" sz="4000" b="0" i="0" dirty="0">
                <a:solidFill>
                  <a:srgbClr val="7030A0"/>
                </a:solidFill>
                <a:effectLst/>
                <a:latin typeface="Arial Rounded MT Bold" panose="020F0704030504030204" pitchFamily="34" charset="77"/>
              </a:rPr>
              <a:t> et que </a:t>
            </a:r>
            <a:r>
              <a:rPr lang="en-US" sz="4000" b="0" i="0" dirty="0" err="1">
                <a:solidFill>
                  <a:srgbClr val="7030A0"/>
                </a:solidFill>
                <a:effectLst/>
                <a:latin typeface="Arial Rounded MT Bold" panose="020F0704030504030204" pitchFamily="34" charset="77"/>
              </a:rPr>
              <a:t>tu</a:t>
            </a:r>
            <a:r>
              <a:rPr lang="en-US" sz="4000" b="0" i="0" dirty="0">
                <a:solidFill>
                  <a:srgbClr val="7030A0"/>
                </a:solidFill>
                <a:effectLst/>
                <a:latin typeface="Arial Rounded MT Bold" panose="020F0704030504030204" pitchFamily="34" charset="77"/>
              </a:rPr>
              <a:t> </a:t>
            </a:r>
            <a:r>
              <a:rPr lang="en-US" sz="4000" b="0" i="0" dirty="0" err="1">
                <a:solidFill>
                  <a:srgbClr val="7030A0"/>
                </a:solidFill>
                <a:effectLst/>
                <a:latin typeface="Arial Rounded MT Bold" panose="020F0704030504030204" pitchFamily="34" charset="77"/>
              </a:rPr>
              <a:t>plantes</a:t>
            </a:r>
            <a:r>
              <a:rPr lang="en-US" sz="4000" b="0" i="0" dirty="0">
                <a:solidFill>
                  <a:srgbClr val="7030A0"/>
                </a:solidFill>
                <a:effectLst/>
                <a:latin typeface="Arial Rounded MT Bold" panose="020F0704030504030204" pitchFamily="34" charset="77"/>
              </a:rPr>
              <a:t>.</a:t>
            </a:r>
          </a:p>
        </p:txBody>
      </p:sp>
    </p:spTree>
    <p:extLst>
      <p:ext uri="{BB962C8B-B14F-4D97-AF65-F5344CB8AC3E}">
        <p14:creationId xmlns:p14="http://schemas.microsoft.com/office/powerpoint/2010/main" val="27113019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L’appel ou le choix</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b ) Tentative de se distancer</a:t>
            </a:r>
            <a:endParaRPr lang="en-US" sz="44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c ) L’assurance de la protection divine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4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2 - Le prophète est testé et calibré.</a:t>
            </a:r>
            <a:endParaRPr lang="en-US" sz="44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 1:11 ¶ La parole de l'Éternel me fut adressée, en ces mots: Que vois-tu, Jérémie? Je répondis: Je vois une branche d'amandier.</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12 Et l'Éternel me dit: Tu as bien vu; car je veille sur ma parole, pour l'exécuter.</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13 La parole de l'Éternel me fut adressée une seconde fois, en ces mots : Que vois-tu? Je répondis: Je vois une chaudière bouillante, du côté du septentrion.</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631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marR="0" algn="just">
              <a:spcBef>
                <a:spcPts val="600"/>
              </a:spcBef>
              <a:spcAft>
                <a:spcPts val="0"/>
              </a:spcAft>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14 Et l'Éternel me dit : C'est du septentrion que la calamité se répandra sur tous les habitants du pays.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15 Car voici, je vais appeler tous les peuples des royaumes du septentrion, dit l’Éternel ; ils viendront, et placeront chacun leur siège à l'entrée des portes de Jérusalem, contre ses murailles tout alentour, et contre toutes les villes de Juda.</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11086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Autofit/>
          </a:bodyPr>
          <a:lstStyle/>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16 Je prononcerai mes jugements contre eux, à cause de toute leur méchanceté, parce qu'ils m'ont abandonné et ont offert de l'encens à d'autres dieux, et parce qu'ils se sont prosternés devant l'ouvrage de leurs mains.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17 Et toi, ceins tes reins, lève-toi, et dis-leur tout ce que je t'ordonnerai. Ne tremble pas en leur présence, de peur que je ne te fasse trembler devant eux.</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88303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marL="0" marR="0" algn="just">
              <a:spcBef>
                <a:spcPts val="600"/>
              </a:spcBef>
              <a:spcAft>
                <a:spcPts val="0"/>
              </a:spcAft>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18 Voici, je t'établis en ce jour sur tout le pays comme une ville forte, une colonne de fer et un mur d'airain, contre les rois de Juda, contre ses chefs, contre ses sacrificateurs, et contre le peuple du pays.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19 Ils te feront la guerre, mais ils ne te vaincront pas; car je suis avec toi pour te délivrer, dit l'Éternel.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44942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Révélation divine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b ) responsabilité prophétique</a:t>
            </a:r>
            <a:endParaRPr lang="en-US" sz="44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44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c ) Un mandat divin et l’assurance de la protection divine.</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algn="just">
              <a:spcBef>
                <a:spcPts val="600"/>
              </a:spcBef>
            </a:pPr>
            <a:r>
              <a:rPr lang="fr-FR" sz="44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3 - La destruction de Jérusalem et de son temple prophétisé par Jérémie</a:t>
            </a:r>
            <a:r>
              <a:rPr lang="fr-FR" sz="4400"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 </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Jer 26 : 2-6 )</a:t>
            </a:r>
            <a:endParaRPr lang="en-US" sz="44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44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 26:2 Ainsi parle l'Éternel: Tiens-toi dans le parvis de la maison de l'Éternel, et dis à ceux qui de toutes les villes de Juda viennent se prosterner dans la maison de l'Éternel toutes les paroles que je t'ordonne de leur dire; n'en retranche pas un mot.</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3 Peut-être écouteront-ils, et reviendront-ils chacun de leur mauvaise voie; alors je me repentirai du mal que j'avais pensé leur faire à cause de la méchanceté de leurs actions.</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16511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4 Tu leur diras: Ainsi parle l'Éternel: Si vous ne m'écoutez pas quand je vous ordonne de suivre ma loi que j'ai mise devant vous,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5 d'écouter les paroles de mes serviteurs, les prophètes, que je vous envoie, que je vous ai envoyés dès le matin, et que vous n'avez pas écoutés,</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6 alors je traiterai cette maison comme Silo, et je ferai de cette ville un objet de malédiction pour toutes les nations de la terre.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6399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lnSpc>
                <a:spcPct val="200000"/>
              </a:lnSpc>
              <a:spcBef>
                <a:spcPts val="600"/>
              </a:spcBef>
              <a:spcAft>
                <a:spcPts val="0"/>
              </a:spcAft>
              <a:buNone/>
            </a:pPr>
            <a:r>
              <a:rPr lang="fr-FR" sz="40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menace de mort</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lnSpc>
                <a:spcPct val="200000"/>
              </a:lnSpc>
              <a:spcBef>
                <a:spcPts val="600"/>
              </a:spcBef>
              <a:spcAft>
                <a:spcPts val="0"/>
              </a:spcAft>
              <a:buNone/>
            </a:pPr>
            <a:r>
              <a:rPr lang="fr-FR" sz="40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b ) Jérémie traduit en justice</a:t>
            </a:r>
            <a:endParaRPr lang="en-US" sz="40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lnSpc>
                <a:spcPct val="200000"/>
              </a:lnSpc>
              <a:spcBef>
                <a:spcPts val="600"/>
              </a:spcBef>
              <a:spcAft>
                <a:spcPts val="0"/>
              </a:spcAft>
              <a:buNone/>
            </a:pPr>
            <a:r>
              <a:rPr lang="fr-FR" sz="4000" b="1"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c ) Jérémie défend son ministère. </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lnSpc>
                <a:spcPct val="200000"/>
              </a:lnSpc>
              <a:spcBef>
                <a:spcPts val="600"/>
              </a:spcBef>
              <a:spcAft>
                <a:spcPts val="0"/>
              </a:spcAft>
              <a:buNone/>
            </a:pPr>
            <a:r>
              <a:rPr lang="fr-FR" sz="4000" b="1" kern="0" dirty="0">
                <a:solidFill>
                  <a:schemeClr val="tx1"/>
                </a:solidFill>
                <a:effectLst/>
                <a:latin typeface="Arial Rounded MT Bold" panose="020F0704030504030204" pitchFamily="34" charset="77"/>
                <a:ea typeface="Times New Roman" panose="02020603050405020304" pitchFamily="18" charset="0"/>
                <a:cs typeface="Times New Roman" panose="02020603050405020304" pitchFamily="18" charset="0"/>
              </a:rPr>
              <a:t>d ) Dieu ne permit pas que Jérémie soit lynché</a:t>
            </a:r>
            <a:endParaRPr lang="en-US" sz="4000" kern="100" dirty="0">
              <a:solidFill>
                <a:schemeClr val="tx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000" b="1"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4- Jérémie conseille la soumission au Roi de Babylone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Jérémie 27</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a ) La nécessité de se plier sous la volonté de Dieu</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b ) Toute coalition contre Babylone ne réussira pas</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c ) Dieu a décidé de l'élever pour un temps ‘pour une raison bien déterminée .</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79315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 ) Jérémie entre directement en conflit avec le faux prophète Hanania. </a:t>
            </a: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Jer 28 :4-11,14-17 </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 28:4 Et je ferai revenir dans ce lieu, dit l'Éternel, </a:t>
            </a:r>
            <a:r>
              <a:rPr lang="fr-FR" sz="40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Jeconia</a:t>
            </a: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fils de </a:t>
            </a:r>
            <a:r>
              <a:rPr lang="fr-FR" sz="40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Jojakim</a:t>
            </a: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roi de Juda, et tous les captifs de Juda, qui sont allés à Babylone; car je briserai le joug du roi de Babylone.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8401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5 Jérémie, le prophète, répondit à Hanania, le prophète, en présence des sacrificateurs et de tout le peuple qui se tenaient dans la maison de l'Éternel.</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6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6 Jérémie, le prophète, dit: Amen! que l'Éternel fasse ainsi! que l'Éternel accomplisse les paroles que tu as prophétisées, et qu'il fasse revenir de Babylone en ce lieu les ustensiles de la maison de l'Éternel et tous les captifs!</a:t>
            </a:r>
            <a:endParaRPr lang="en-US" sz="36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78666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0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7 Seulement écoute cette parole que je prononce à tes oreilles et aux oreilles de tout le peuple:</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0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8 Les prophètes qui ont paru avant moi et avant toi, dès les temps anciens, ont prophétisé contre des pays puissants et de grands royaumes la guerre, le malheur et la peste;</a:t>
            </a:r>
            <a:endParaRPr lang="en-US" sz="40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77356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marL="0" marR="0" indent="0" algn="just">
              <a:spcBef>
                <a:spcPts val="600"/>
              </a:spcBef>
              <a:spcAft>
                <a:spcPts val="0"/>
              </a:spcAft>
              <a:buNone/>
            </a:pPr>
            <a:r>
              <a:rPr lang="fr-FR" sz="42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9 mais si un prophète prophétise la paix, c'est par l'accomplissement de ce qu'il prophétise qu'il sera reconnu comme véritablement envoyé par l'Éternel.</a:t>
            </a:r>
            <a:endParaRPr lang="en-US" sz="42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42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10 ¶ Alors Hanania, le prophète, enleva le joug de dessus le cou de Jérémie, le prophète, et il le brisa.</a:t>
            </a:r>
            <a:endParaRPr lang="en-US" sz="42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2946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44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11</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Et Hanania dit en présence de tout le peuple: Ainsi parle l'Éternel: C'est ainsi que, dans deux années, je briserai de dessus le cou de toutes les nations le joug de </a:t>
            </a:r>
            <a:r>
              <a:rPr lang="fr-FR" sz="4400" kern="0" dirty="0" err="1">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Nebucadnetsar</a:t>
            </a: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roi de Babylone. Et Jérémie, le prophète, s'en alla.</a:t>
            </a:r>
          </a:p>
        </p:txBody>
      </p:sp>
    </p:spTree>
    <p:extLst>
      <p:ext uri="{BB962C8B-B14F-4D97-AF65-F5344CB8AC3E}">
        <p14:creationId xmlns:p14="http://schemas.microsoft.com/office/powerpoint/2010/main" val="41584921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Autofit/>
          </a:bodyPr>
          <a:lstStyle/>
          <a:p>
            <a:pPr marL="0" marR="0" indent="0" algn="just">
              <a:spcBef>
                <a:spcPts val="600"/>
              </a:spcBef>
              <a:spcAft>
                <a:spcPts val="0"/>
              </a:spcAft>
              <a:buNone/>
            </a:pPr>
            <a:r>
              <a:rPr lang="fr-FR" sz="44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Jer 28:14-17 </a:t>
            </a:r>
            <a:r>
              <a:rPr lang="fr-FR" sz="44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Car ainsi parle l'Éternel des armées, le Dieu d'Israël: Je mets un joug de fer sur le cou de toutes ces nations, pour qu'elles soient asservies à </a:t>
            </a:r>
            <a:r>
              <a:rPr lang="fr-FR" sz="4400" kern="0" dirty="0" err="1">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Nebucadnetsar</a:t>
            </a:r>
            <a:r>
              <a:rPr lang="fr-FR" sz="44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 roi de Babylone, et elles lui seront asservies; je lui donne aussi les animaux des champs.</a:t>
            </a:r>
          </a:p>
        </p:txBody>
      </p:sp>
    </p:spTree>
    <p:extLst>
      <p:ext uri="{BB962C8B-B14F-4D97-AF65-F5344CB8AC3E}">
        <p14:creationId xmlns:p14="http://schemas.microsoft.com/office/powerpoint/2010/main" val="23995102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marL="0" marR="0" indent="0" algn="just">
              <a:spcBef>
                <a:spcPts val="600"/>
              </a:spcBef>
              <a:spcAft>
                <a:spcPts val="0"/>
              </a:spcAft>
              <a:buNone/>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15 Et Jérémie, le prophète, dit à Hanania, le prophète: Écoute, Hanania! L'Éternel ne t'a point envoyé, et tu inspires à ce peuple une fausse confiance.</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600" kern="0" dirty="0">
                <a:solidFill>
                  <a:srgbClr val="0070C0"/>
                </a:solidFill>
                <a:effectLst/>
                <a:latin typeface="Arial Rounded MT Bold" panose="020F0704030504030204" pitchFamily="34" charset="77"/>
                <a:ea typeface="Times New Roman" panose="02020603050405020304" pitchFamily="18" charset="0"/>
                <a:cs typeface="Times New Roman" panose="02020603050405020304" pitchFamily="18" charset="0"/>
              </a:rPr>
              <a:t>16 C'est pourquoi ainsi parle l'Éternel: Voici, je te chasse de la terre; tu mourras cette année; car tes paroles sont une révolte contre l'Éternel.</a:t>
            </a:r>
            <a:endParaRPr lang="en-US" sz="3600" kern="100" dirty="0">
              <a:solidFill>
                <a:srgbClr val="0070C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17 Et Hanania, le prophète, mourut cette année-là, dans le septième mois.</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4472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A00"/>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600"/>
              </a:spcBef>
              <a:spcAft>
                <a:spcPts val="0"/>
              </a:spcAft>
            </a:pPr>
            <a:r>
              <a:rPr lang="fr-FR" sz="4000" b="1"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5-  Dieu parle, mais qui veut écouter</a:t>
            </a:r>
            <a:endParaRPr lang="en-US" sz="40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a )  Dans les temps de grandes calamités, de crise Dieu nous suscite des guides. Des leaders pour éclairer notre chemin étant eux-mêmes guidés et éclairés par Dieu.</a:t>
            </a:r>
            <a:endParaRPr lang="en-US" sz="36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6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b ) trop souvent nous voulons entendre des choses qui nous font plaisir , mais qui ne mènent ni au succès, ni à la paix</a:t>
            </a:r>
            <a:endParaRPr lang="en-US" sz="36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A00"/>
          </a:solidFill>
        </p:spPr>
        <p:style>
          <a:lnRef idx="1">
            <a:schemeClr val="dk1"/>
          </a:lnRef>
          <a:fillRef idx="2">
            <a:schemeClr val="dk1"/>
          </a:fillRef>
          <a:effectRef idx="1">
            <a:schemeClr val="dk1"/>
          </a:effectRef>
          <a:fontRef idx="minor">
            <a:schemeClr val="dk1"/>
          </a:fontRef>
        </p:style>
        <p:txBody>
          <a:bodyPr>
            <a:normAutofit/>
          </a:bodyPr>
          <a:lstStyle/>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c ) Nous fabriquons nos propres prophètes et faisons notre propre volonté. </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d ) les faux prophètes  sont populaires et les vrais prophètes traqués, ignorés, persécutés.</a:t>
            </a:r>
            <a:endParaRPr lang="en-US" sz="3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d ) Le peuple que nous sommes appelés à mener pour Dieu est souvent un peuple ombrageux, changeant et retors.</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just">
              <a:spcBef>
                <a:spcPts val="600"/>
              </a:spcBef>
              <a:spcAft>
                <a:spcPts val="0"/>
              </a:spcAft>
              <a:buNone/>
            </a:pPr>
            <a:r>
              <a:rPr lang="fr-FR" sz="1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a:t>
            </a:r>
            <a:endParaRPr lang="en-US" sz="1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19198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A00"/>
          </a:solidFill>
        </p:spPr>
        <p:style>
          <a:lnRef idx="1">
            <a:schemeClr val="dk1"/>
          </a:lnRef>
          <a:fillRef idx="2">
            <a:schemeClr val="dk1"/>
          </a:fillRef>
          <a:effectRef idx="1">
            <a:schemeClr val="dk1"/>
          </a:effectRef>
          <a:fontRef idx="minor">
            <a:schemeClr val="dk1"/>
          </a:fontRef>
        </p:style>
        <p:txBody>
          <a:bodyPr>
            <a:noAutofit/>
          </a:bodyPr>
          <a:lstStyle/>
          <a:p>
            <a:pPr marL="0" marR="0" algn="just">
              <a:spcBef>
                <a:spcPts val="600"/>
              </a:spcBef>
              <a:spcAft>
                <a:spcPts val="0"/>
              </a:spcAft>
            </a:pPr>
            <a:r>
              <a:rPr lang="fr-FR" sz="3800" b="1"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 6 - La Parole de Dieu confié à ses vrais prophètes est la seule valable</a:t>
            </a:r>
            <a:endParaRPr lang="en-US" sz="3800" b="1" kern="100" dirty="0">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C00000"/>
                </a:solidFill>
                <a:effectLst/>
                <a:latin typeface="Arial Rounded MT Bold" panose="020F0704030504030204" pitchFamily="34" charset="77"/>
                <a:ea typeface="Times New Roman" panose="02020603050405020304" pitchFamily="18" charset="0"/>
                <a:cs typeface="Times New Roman" panose="02020603050405020304" pitchFamily="18" charset="0"/>
              </a:rPr>
              <a:t>Dieu fait choix des hommes extraordinaires pour conseiller son peuple en temps de crise.</a:t>
            </a:r>
            <a:endParaRPr lang="en-US" sz="3800" kern="100" dirty="0">
              <a:solidFill>
                <a:srgbClr val="C0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222222"/>
                </a:solidFill>
                <a:effectLst/>
                <a:latin typeface="Arial Rounded MT Bold" panose="020F0704030504030204" pitchFamily="34" charset="77"/>
                <a:ea typeface="Times New Roman" panose="02020603050405020304" pitchFamily="18" charset="0"/>
                <a:cs typeface="Times New Roman" panose="02020603050405020304" pitchFamily="18" charset="0"/>
              </a:rPr>
              <a:t>Nous ne comprenons pas toujours le plan de Dieu mais nous pouvons être sûrs que nous sommes sur le bon chemin, et que nos pas sont bien assurés.</a:t>
            </a:r>
            <a:endParaRPr lang="en-US" sz="3800" kern="100" dirty="0">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1728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600"/>
              </a:spcBef>
              <a:spcAft>
                <a:spcPts val="0"/>
              </a:spcAft>
            </a:pPr>
            <a:r>
              <a:rPr lang="fr-FR" sz="4000" b="1"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7_  La lettre de Jérémie aux captifs de Juda </a:t>
            </a:r>
            <a:endParaRPr lang="en-US" sz="4000" b="1"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Jer 29 : 4-14</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Jer 29:4 Ainsi parle l'Éternel des armées, le Dieu d'Israël, à tous les captifs que j'ai emmenés de Jérusalem à Babylone:</a:t>
            </a:r>
            <a:endParaRPr lang="en-US" sz="40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5 Bâtissez des maisons, et habitez-les; plantez des jardins, et mangez-en les fruits.</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6 Prenez des femmes, et engendrez des fils et des filles; prenez des femmes pour vos fils, et donnez des maris à vos filles, afin qu'elles enfantent des fils et des filles; multipliez là où vous êtes, et ne diminuez pas.</a:t>
            </a:r>
            <a:endParaRPr lang="en-US" sz="3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7 Recherchez le bien de la ville où je vous ai menés en captivité, et priez l'Éternel en sa faveur, parce que votre bonheur dépend du sien.</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80720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600"/>
              </a:spcBef>
              <a:spcAft>
                <a:spcPts val="0"/>
              </a:spcAft>
            </a:pPr>
            <a:r>
              <a:rPr lang="fr-FR" sz="40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8 ¶ Car ainsi parle l'Éternel des armées, le Dieu d'Israël: Ne vous laissez pas tromper par vos prophètes qui sont au milieu de vous, et par vos devins, n'écoutez pas vos songeurs dont vous provoquez les songes!</a:t>
            </a:r>
            <a:endParaRPr lang="en-US" sz="40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0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9 Car c'est le mensonge qu'ils vous prophétisent en mon nom. Je ne les ai point envoyés, dit l'Éternel.</a:t>
            </a:r>
            <a:endParaRPr lang="en-US" sz="40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endParaRPr lang="en-US" sz="1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65888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10 Mais voici ce que dit l'Éternel: Dès que soixante-dix ans seront écoulés pour Babylone, je me souviendrai de vous, et j'accomplirai à votre égard ma bonne parole, en vous ramenant dans ce lieu.</a:t>
            </a:r>
            <a:endParaRPr lang="en-US" sz="3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3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11 Car je connais les projets que j'ai formés sur vous, dit l'Éternel, projets de paix et non de malheur, afin de vous donner un avenir et de l'espérance.</a:t>
            </a:r>
            <a:endParaRPr lang="en-US" sz="38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53603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48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12 Vous m'invoquerez, et vous partirez; vous me prierez, et je vous exaucerai.</a:t>
            </a:r>
            <a:endParaRPr lang="en-US" sz="48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600"/>
              </a:spcBef>
              <a:spcAft>
                <a:spcPts val="0"/>
              </a:spcAft>
            </a:pPr>
            <a:r>
              <a:rPr lang="fr-FR" sz="48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13 Vous me chercherez, et vous me trouverez, si vous me cherchez de tout votre cœur.</a:t>
            </a:r>
          </a:p>
        </p:txBody>
      </p:sp>
    </p:spTree>
    <p:extLst>
      <p:ext uri="{BB962C8B-B14F-4D97-AF65-F5344CB8AC3E}">
        <p14:creationId xmlns:p14="http://schemas.microsoft.com/office/powerpoint/2010/main" val="37574524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marR="0" algn="just">
              <a:spcBef>
                <a:spcPts val="600"/>
              </a:spcBef>
              <a:spcAft>
                <a:spcPts val="0"/>
              </a:spcAft>
            </a:pPr>
            <a:r>
              <a:rPr lang="fr-FR" sz="36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14 Je me laisserai trouver par vous, dit l'Éternel, et je ramènerai vos captifs; je vous rassemblerai de toutes les nations et de tous les lieux où je vous ai chassés, dit l'Éternel, et je vous ramènerai dans le lieu d'où je vous ai fait aller en captivité.</a:t>
            </a:r>
            <a:endParaRPr lang="en-US" sz="36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36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Hanania avait prédit que Juda connaîtra deux année de captivité.  C’était faux. </a:t>
            </a:r>
            <a:endParaRPr lang="en-US" sz="36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62124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600"/>
              </a:spcBef>
              <a:spcAft>
                <a:spcPts val="0"/>
              </a:spcAft>
              <a:buFont typeface="Symbol" pitchFamily="2" charset="2"/>
              <a:buChar char=""/>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La captivité de Juda était voulue par Dieu, elle était une conséquence directe de sa conduite coupable envers Dieu.</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4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Deux années de captivité ne suffiraient pas pour réformer la mentalité d’un peuple égaré, rebelle et confus.</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51740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600"/>
              </a:spcBef>
              <a:spcAft>
                <a:spcPts val="0"/>
              </a:spcAft>
              <a:buFont typeface="Symbol" pitchFamily="2" charset="2"/>
              <a:buChar char=""/>
            </a:pPr>
            <a:r>
              <a:rPr lang="fr-FR" sz="4400" kern="0" dirty="0">
                <a:solidFill>
                  <a:srgbClr val="7030A0"/>
                </a:solidFill>
                <a:effectLst/>
                <a:latin typeface="Arial Rounded MT Bold" panose="020F0704030504030204" pitchFamily="34" charset="77"/>
                <a:ea typeface="Times New Roman" panose="02020603050405020304" pitchFamily="18" charset="0"/>
                <a:cs typeface="Times New Roman" panose="02020603050405020304" pitchFamily="18" charset="0"/>
              </a:rPr>
              <a:t>La prescription de Dieu c’est soixante-dix ans, entre temps, plantez et récoltez, croissez, multipliez. Conduisez-vous bien sur votre terre d’exil, faites-la votre pays d’adoption.</a:t>
            </a:r>
            <a:endParaRPr lang="en-US" sz="4400" kern="100" dirty="0">
              <a:solidFill>
                <a:srgbClr val="7030A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600"/>
              </a:spcBef>
              <a:spcAft>
                <a:spcPts val="0"/>
              </a:spcAft>
              <a:buFont typeface="Symbol" pitchFamily="2" charset="2"/>
              <a:buChar char=""/>
            </a:pPr>
            <a:r>
              <a:rPr lang="fr-FR" sz="4400" kern="0" dirty="0">
                <a:solidFill>
                  <a:srgbClr val="FF0000"/>
                </a:solidFill>
                <a:effectLst/>
                <a:latin typeface="Arial Rounded MT Bold" panose="020F0704030504030204" pitchFamily="34" charset="77"/>
                <a:ea typeface="Times New Roman" panose="02020603050405020304" pitchFamily="18" charset="0"/>
                <a:cs typeface="Times New Roman" panose="02020603050405020304" pitchFamily="18" charset="0"/>
              </a:rPr>
              <a:t>Mes projets pour vous n’ont pas changé. Vous êtes toujours dans mes plans.</a:t>
            </a:r>
            <a:endParaRPr lang="en-US" sz="4400" kern="100" dirty="0">
              <a:solidFill>
                <a:srgbClr val="FF00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94521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3">
            <a:schemeClr val="lt1"/>
          </a:lnRef>
          <a:fillRef idx="1">
            <a:schemeClr val="dk1"/>
          </a:fillRef>
          <a:effectRef idx="1">
            <a:schemeClr val="dk1"/>
          </a:effectRef>
          <a:fontRef idx="minor">
            <a:schemeClr val="lt1"/>
          </a:fontRef>
        </p:style>
        <p:txBody>
          <a:bodyPr>
            <a:normAutofit/>
          </a:bodyPr>
          <a:lstStyle/>
          <a:p>
            <a:pPr marL="0" marR="0" algn="just">
              <a:spcBef>
                <a:spcPts val="0"/>
              </a:spcBef>
              <a:spcAft>
                <a:spcPts val="0"/>
              </a:spcAft>
            </a:pPr>
            <a:r>
              <a:rPr lang="fr-FR" sz="3800" b="1"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Conclusion</a:t>
            </a:r>
            <a:r>
              <a:rPr lang="fr-FR" sz="38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 – </a:t>
            </a:r>
            <a:endParaRPr lang="en-US" sz="38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Dieu est là dans les moments les plus noirs de notre existence terrestre. </a:t>
            </a:r>
            <a:endParaRPr lang="en-US" sz="38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Il nous parle dans les circonstances difficiles ou nous ne voyons pas clairement la route à suivre. Il ne nous traite pas selon nos péchés. </a:t>
            </a:r>
            <a:endParaRPr lang="en-US" sz="38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38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il ne nous punit pas selon nos iniquités</a:t>
            </a:r>
            <a:endParaRPr lang="en-US" sz="38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4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Dieu nous tend la main dans les détresses que nous avons nous mêmes causées. </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Il a pour nous un plan de salut malgré les virages et les détours que nous avons empruntés. Il nous châtie puisqu’il nous aime. </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4050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3">
            <a:schemeClr val="lt1"/>
          </a:lnRef>
          <a:fillRef idx="1">
            <a:schemeClr val="dk1"/>
          </a:fillRef>
          <a:effectRef idx="1">
            <a:schemeClr val="dk1"/>
          </a:effectRef>
          <a:fontRef idx="minor">
            <a:schemeClr val="lt1"/>
          </a:fontRef>
        </p:style>
        <p:txBody>
          <a:bodyPr>
            <a:normAutofit/>
          </a:bodyPr>
          <a:lstStyle/>
          <a:p>
            <a:pPr marL="342900" marR="0" lvl="0" indent="-342900" algn="just">
              <a:spcBef>
                <a:spcPts val="0"/>
              </a:spcBef>
              <a:spcAft>
                <a:spcPts val="0"/>
              </a:spcAft>
              <a:buFont typeface="Symbol" pitchFamily="2" charset="2"/>
              <a:buChar char=""/>
            </a:pPr>
            <a:r>
              <a:rPr lang="fr-FR" sz="44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Ce qu’il veut ce n’est pas notre échec, ou notre destruction mais notre reformation et la vie abondante.</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itchFamily="2" charset="2"/>
              <a:buChar char=""/>
            </a:pPr>
            <a:r>
              <a:rPr lang="fr-FR" sz="4400" kern="0" dirty="0">
                <a:solidFill>
                  <a:srgbClr val="FFFF00"/>
                </a:solidFill>
                <a:effectLst/>
                <a:latin typeface="Arial Rounded MT Bold" panose="020F0704030504030204" pitchFamily="34" charset="77"/>
                <a:ea typeface="Times New Roman" panose="02020603050405020304" pitchFamily="18" charset="0"/>
                <a:cs typeface="Times New Roman" panose="02020603050405020304" pitchFamily="18" charset="0"/>
              </a:rPr>
              <a:t>Quand les vents de la confusion s'agitent, cherchez Dieu et sa parole. Il vous guidera sûrement. </a:t>
            </a:r>
          </a:p>
          <a:p>
            <a:pPr marL="342900" marR="0" lvl="0" indent="-342900" algn="r">
              <a:spcBef>
                <a:spcPts val="0"/>
              </a:spcBef>
              <a:spcAft>
                <a:spcPts val="0"/>
              </a:spcAft>
              <a:buFont typeface="Symbol" pitchFamily="2" charset="2"/>
              <a:buChar char=""/>
            </a:pPr>
            <a:r>
              <a:rPr lang="fr-FR" sz="4400" kern="0" dirty="0">
                <a:solidFill>
                  <a:schemeClr val="bg1"/>
                </a:solidFill>
                <a:effectLst/>
                <a:latin typeface="Arial Rounded MT Bold" panose="020F0704030504030204" pitchFamily="34" charset="77"/>
                <a:ea typeface="Times New Roman" panose="02020603050405020304" pitchFamily="18" charset="0"/>
                <a:cs typeface="Times New Roman" panose="02020603050405020304" pitchFamily="18" charset="0"/>
              </a:rPr>
              <a:t>AMEN!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6971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marL="0" marR="0" indent="0" algn="ctr">
              <a:spcBef>
                <a:spcPts val="0"/>
              </a:spcBef>
              <a:spcAft>
                <a:spcPts val="0"/>
              </a:spcAft>
              <a:buNone/>
            </a:pPr>
            <a:r>
              <a:rPr lang="fr-FR" sz="2000" b="1" u="sng"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121 Fr </a:t>
            </a:r>
            <a:r>
              <a:rPr lang="fr-FR" sz="2000" b="1" u="sng" kern="100" dirty="0" err="1">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Cht</a:t>
            </a:r>
            <a:r>
              <a:rPr lang="fr-FR" sz="2000" b="1" u="sng"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 Esp :	Ne Crains Rien Je T’aime</a:t>
            </a:r>
            <a:endParaRPr lang="en-US" sz="20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20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1.</a:t>
            </a:r>
            <a:endParaRPr lang="en-US" sz="20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Ne crains rien, je t'aime!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Je suis avec toi!</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Promesse suprême,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Qui soutient ma foi.</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 sombre vallée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N'a plus de terreur;</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L'âme consolée, </a:t>
            </a:r>
          </a:p>
          <a:p>
            <a:pPr marL="0" marR="0" indent="0" algn="ctr">
              <a:spcBef>
                <a:spcPts val="0"/>
              </a:spcBef>
              <a:spcAft>
                <a:spcPts val="0"/>
              </a:spcAft>
              <a:buNone/>
            </a:pPr>
            <a:r>
              <a:rPr lang="fr-FR"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Je marche avec mon Sauveur.</a:t>
            </a:r>
            <a:endParaRPr lang="en-US" sz="40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9458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2.</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L'aube matinière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Ne luit qu'aux beaux jours,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Jésus, ma lumière,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M'éclaire toujours!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Quand je perds de vue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L'astre radieux,</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A travers la nue,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Jésus me montre les cieux!</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0810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8285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3.</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Les dangers accourent,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Subtils, inconnus: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De près, us m'entourent,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Plus près est Jésus,</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Qui, dans le voyage,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Me redit: « C'est moi!</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Ne crains rien, courage! </a:t>
            </a:r>
          </a:p>
          <a:p>
            <a:pPr marL="0" marR="0" indent="0" algn="ctr">
              <a:spcBef>
                <a:spcPts val="0"/>
              </a:spcBef>
              <a:spcAft>
                <a:spcPts val="0"/>
              </a:spcAft>
              <a:buNone/>
            </a:pPr>
            <a:r>
              <a:rPr lang="fr-FR"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rPr>
              <a:t>Je suis toujours avec toi.»</a:t>
            </a:r>
            <a:endParaRPr lang="en-US" sz="4400" kern="100" dirty="0">
              <a:solidFill>
                <a:srgbClr val="FFFF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algn="just">
              <a:spcBef>
                <a:spcPts val="0"/>
              </a:spcBef>
              <a:spcAft>
                <a:spcPts val="0"/>
              </a:spcAft>
            </a:pPr>
            <a:r>
              <a:rPr lang="fr-F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53878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marL="0" marR="0" indent="0" algn="ctr">
              <a:spcBef>
                <a:spcPts val="0"/>
              </a:spcBef>
              <a:spcAft>
                <a:spcPts val="0"/>
              </a:spcAft>
              <a:buNone/>
            </a:pPr>
            <a:r>
              <a:rPr lang="fr-FR"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rPr>
              <a:t>Refrain</a:t>
            </a:r>
            <a:endParaRPr lang="en-US" sz="4400" kern="100" dirty="0">
              <a:solidFill>
                <a:schemeClr val="bg1"/>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seul!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Jamais ne me laisse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Non, jamais tout set! (bis)</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fr-FR"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rPr>
              <a:t>Jésus, mon Sauveur, me garde, Je ne suis jamais tout seul.</a:t>
            </a:r>
            <a:endParaRPr lang="en-US" sz="4400" kern="100" dirty="0">
              <a:solidFill>
                <a:srgbClr val="00FA00"/>
              </a:solidFill>
              <a:effectLst/>
              <a:latin typeface="Arial Rounded MT Bold" panose="020F0704030504030204" pitchFamily="34" charset="77"/>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41559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120169</TotalTime>
  <Words>4938</Words>
  <Application>Microsoft Macintosh PowerPoint</Application>
  <PresentationFormat>On-screen Show (4:3)</PresentationFormat>
  <Paragraphs>458</Paragraphs>
  <Slides>97</Slides>
  <Notes>25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97</vt:i4>
      </vt:variant>
    </vt:vector>
  </HeadingPairs>
  <TitlesOfParts>
    <vt:vector size="110" baseType="lpstr">
      <vt:lpstr>Abadi MT Condensed Light</vt:lpstr>
      <vt:lpstr>Agency FB</vt:lpstr>
      <vt:lpstr>Algerian</vt:lpstr>
      <vt:lpstr>Arial</vt:lpstr>
      <vt:lpstr>Arial Rounded MT Bold</vt:lpstr>
      <vt:lpstr>Calibri</vt:lpstr>
      <vt:lpstr>Copperplate Gothic Bold</vt:lpstr>
      <vt:lpstr>DIN Condensed</vt:lpstr>
      <vt:lpstr>Franklin Gothic Book</vt:lpstr>
      <vt:lpstr>Perpetua</vt:lpstr>
      <vt:lpstr>Symbol</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PAR  LA DIRIGEANTE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OFFRANDE</vt:lpstr>
      <vt:lpstr>MOMENT D’ADORATION     </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SUNDAY JANUARY 11TH 2026  Sermon by Pastor Jean Claude Jean Baptiste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761</cp:revision>
  <dcterms:created xsi:type="dcterms:W3CDTF">2012-11-25T13:28:17Z</dcterms:created>
  <dcterms:modified xsi:type="dcterms:W3CDTF">2026-01-11T03:52:49Z</dcterms:modified>
</cp:coreProperties>
</file>