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5"/>
  </p:notesMasterIdLst>
  <p:sldIdLst>
    <p:sldId id="256" r:id="rId2"/>
    <p:sldId id="257" r:id="rId3"/>
    <p:sldId id="796" r:id="rId4"/>
    <p:sldId id="1662" r:id="rId5"/>
    <p:sldId id="1811" r:id="rId6"/>
    <p:sldId id="1543" r:id="rId7"/>
    <p:sldId id="1743" r:id="rId8"/>
    <p:sldId id="633" r:id="rId9"/>
    <p:sldId id="635" r:id="rId10"/>
    <p:sldId id="1225" r:id="rId11"/>
    <p:sldId id="1812" r:id="rId12"/>
    <p:sldId id="1813" r:id="rId13"/>
    <p:sldId id="1814" r:id="rId14"/>
    <p:sldId id="1096" r:id="rId15"/>
    <p:sldId id="1815" r:id="rId16"/>
    <p:sldId id="1816" r:id="rId17"/>
    <p:sldId id="1817" r:id="rId18"/>
    <p:sldId id="405" r:id="rId19"/>
    <p:sldId id="411" r:id="rId20"/>
    <p:sldId id="733" r:id="rId21"/>
    <p:sldId id="651" r:id="rId22"/>
    <p:sldId id="1819" r:id="rId23"/>
    <p:sldId id="1820" r:id="rId24"/>
    <p:sldId id="1821" r:id="rId25"/>
    <p:sldId id="1229" r:id="rId26"/>
    <p:sldId id="1822" r:id="rId27"/>
    <p:sldId id="1823" r:id="rId28"/>
    <p:sldId id="1824" r:id="rId29"/>
    <p:sldId id="734" r:id="rId30"/>
    <p:sldId id="1523" r:id="rId31"/>
    <p:sldId id="1825" r:id="rId32"/>
    <p:sldId id="1826" r:id="rId33"/>
    <p:sldId id="1757" r:id="rId34"/>
    <p:sldId id="1827" r:id="rId35"/>
    <p:sldId id="1828" r:id="rId36"/>
    <p:sldId id="1829" r:id="rId37"/>
    <p:sldId id="1830" r:id="rId38"/>
    <p:sldId id="1831" r:id="rId39"/>
    <p:sldId id="603" r:id="rId40"/>
    <p:sldId id="471" r:id="rId41"/>
    <p:sldId id="284" r:id="rId42"/>
    <p:sldId id="844" r:id="rId43"/>
    <p:sldId id="1043" r:id="rId44"/>
    <p:sldId id="435" r:id="rId45"/>
    <p:sldId id="1739" r:id="rId46"/>
    <p:sldId id="1876" r:id="rId47"/>
    <p:sldId id="1877" r:id="rId48"/>
    <p:sldId id="1878" r:id="rId49"/>
    <p:sldId id="1742" r:id="rId50"/>
    <p:sldId id="1595" r:id="rId51"/>
    <p:sldId id="295" r:id="rId52"/>
    <p:sldId id="1879" r:id="rId53"/>
    <p:sldId id="1880" r:id="rId54"/>
    <p:sldId id="1881" r:id="rId55"/>
    <p:sldId id="1882" r:id="rId56"/>
    <p:sldId id="1883" r:id="rId57"/>
    <p:sldId id="1884" r:id="rId58"/>
    <p:sldId id="1885" r:id="rId59"/>
    <p:sldId id="1886" r:id="rId60"/>
    <p:sldId id="1887" r:id="rId61"/>
    <p:sldId id="1888" r:id="rId62"/>
    <p:sldId id="1889" r:id="rId63"/>
    <p:sldId id="1890" r:id="rId64"/>
    <p:sldId id="1891" r:id="rId65"/>
    <p:sldId id="1892" r:id="rId66"/>
    <p:sldId id="1893" r:id="rId67"/>
    <p:sldId id="1894" r:id="rId68"/>
    <p:sldId id="1895" r:id="rId69"/>
    <p:sldId id="1896" r:id="rId70"/>
    <p:sldId id="1897" r:id="rId71"/>
    <p:sldId id="1898" r:id="rId72"/>
    <p:sldId id="1899" r:id="rId73"/>
    <p:sldId id="1900" r:id="rId74"/>
    <p:sldId id="1901" r:id="rId75"/>
    <p:sldId id="1902" r:id="rId76"/>
    <p:sldId id="1903" r:id="rId77"/>
    <p:sldId id="1904" r:id="rId78"/>
    <p:sldId id="1905" r:id="rId79"/>
    <p:sldId id="1906" r:id="rId80"/>
    <p:sldId id="1907" r:id="rId81"/>
    <p:sldId id="1908" r:id="rId82"/>
    <p:sldId id="1909" r:id="rId83"/>
    <p:sldId id="1910" r:id="rId84"/>
    <p:sldId id="1911" r:id="rId85"/>
    <p:sldId id="1912" r:id="rId86"/>
    <p:sldId id="1913" r:id="rId87"/>
    <p:sldId id="1914" r:id="rId88"/>
    <p:sldId id="1915" r:id="rId89"/>
    <p:sldId id="1916" r:id="rId90"/>
    <p:sldId id="1917" r:id="rId91"/>
    <p:sldId id="1918" r:id="rId92"/>
    <p:sldId id="1919" r:id="rId93"/>
    <p:sldId id="1920" r:id="rId94"/>
    <p:sldId id="1921" r:id="rId95"/>
    <p:sldId id="1922" r:id="rId96"/>
    <p:sldId id="1923" r:id="rId97"/>
    <p:sldId id="1924" r:id="rId98"/>
    <p:sldId id="1925" r:id="rId99"/>
    <p:sldId id="296" r:id="rId100"/>
    <p:sldId id="1760" r:id="rId101"/>
    <p:sldId id="1832" r:id="rId102"/>
    <p:sldId id="1833" r:id="rId103"/>
    <p:sldId id="430" r:id="rId104"/>
    <p:sldId id="517" r:id="rId105"/>
    <p:sldId id="706" r:id="rId106"/>
    <p:sldId id="518" r:id="rId107"/>
    <p:sldId id="707" r:id="rId108"/>
    <p:sldId id="480" r:id="rId109"/>
    <p:sldId id="1684" r:id="rId110"/>
    <p:sldId id="1834" r:id="rId111"/>
    <p:sldId id="1835" r:id="rId112"/>
    <p:sldId id="1836" r:id="rId113"/>
    <p:sldId id="330"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0000CC"/>
    <a:srgbClr val="99FF33"/>
    <a:srgbClr val="003300"/>
    <a:srgbClr val="00FFCC"/>
    <a:srgbClr val="0D069A"/>
    <a:srgbClr val="0033CC"/>
    <a:srgbClr val="460000"/>
    <a:srgbClr val="000066"/>
    <a:srgbClr val="66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669" autoAdjust="0"/>
    <p:restoredTop sz="94640" autoAdjust="0"/>
  </p:normalViewPr>
  <p:slideViewPr>
    <p:cSldViewPr>
      <p:cViewPr varScale="1">
        <p:scale>
          <a:sx n="70" d="100"/>
          <a:sy n="70" d="100"/>
        </p:scale>
        <p:origin x="-414" y="-102"/>
      </p:cViewPr>
      <p:guideLst>
        <p:guide orient="horz" pos="2160"/>
        <p:guide pos="2880"/>
      </p:guideLst>
    </p:cSldViewPr>
  </p:slideViewPr>
  <p:outlineViewPr>
    <p:cViewPr>
      <p:scale>
        <a:sx n="33" d="100"/>
        <a:sy n="33" d="100"/>
      </p:scale>
      <p:origin x="114" y="4323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12/6/2025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D2AD66-D737-4503-B968-E2AEB03177D5}" type="slidenum">
              <a:rPr lang="en-US" smtClean="0"/>
              <a:pPr/>
              <a:t>73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D2AD66-D737-4503-B968-E2AEB03177D5}" type="slidenum">
              <a:rPr lang="en-US" smtClean="0"/>
              <a:pPr/>
              <a:t>74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D2AD66-D737-4503-B968-E2AEB03177D5}" type="slidenum">
              <a:rPr lang="en-US" smtClean="0"/>
              <a:pPr/>
              <a:t>75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D2AD66-D737-4503-B968-E2AEB03177D5}" type="slidenum">
              <a:rPr lang="en-US" smtClean="0"/>
              <a:pPr/>
              <a:t>76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12/6/2025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12/6/2025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12/6/2025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12/6/2025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12/6/2025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12/6/2025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12/6/2025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12/6/2025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12/6/2025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12/6/2025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12/6/2025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12/6/2025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smtClean="0">
              <a:solidFill>
                <a:srgbClr val="003300"/>
              </a:solidFill>
              <a:latin typeface="Cambria Math" pitchFamily="18" charset="0"/>
              <a:ea typeface="Cambria Math" pitchFamily="18" charset="0"/>
            </a:endParaRPr>
          </a:p>
          <a:p>
            <a:pPr algn="ctr"/>
            <a:r>
              <a:rPr lang="en-US" sz="3600" b="1" dirty="0" smtClean="0">
                <a:solidFill>
                  <a:srgbClr val="000066"/>
                </a:solidFill>
                <a:latin typeface="Cambria Math" pitchFamily="18" charset="0"/>
                <a:ea typeface="Cambria Math" pitchFamily="18" charset="0"/>
              </a:rPr>
              <a:t>Sunday,  DECEMBER 7</a:t>
            </a:r>
            <a:r>
              <a:rPr lang="en-US" sz="3600" b="1" baseline="30000" dirty="0" smtClean="0">
                <a:solidFill>
                  <a:srgbClr val="000066"/>
                </a:solidFill>
                <a:latin typeface="Cambria Math" pitchFamily="18" charset="0"/>
                <a:ea typeface="Cambria Math" pitchFamily="18" charset="0"/>
              </a:rPr>
              <a:t>th</a:t>
            </a:r>
            <a:r>
              <a:rPr lang="en-US" sz="3600" b="1" dirty="0" smtClean="0">
                <a:solidFill>
                  <a:srgbClr val="000066"/>
                </a:solidFill>
                <a:latin typeface="Cambria Math" pitchFamily="18" charset="0"/>
                <a:ea typeface="Cambria Math" pitchFamily="18" charset="0"/>
              </a:rPr>
              <a:t>  2025</a:t>
            </a:r>
          </a:p>
          <a:p>
            <a:pPr algn="ctr"/>
            <a:r>
              <a:rPr lang="en-US" sz="3600" b="1" dirty="0" smtClean="0">
                <a:solidFill>
                  <a:srgbClr val="000066"/>
                </a:solidFill>
                <a:latin typeface="Copperplate Gothic Light" pitchFamily="34" charset="0"/>
              </a:rPr>
              <a:t>Lead by </a:t>
            </a:r>
          </a:p>
          <a:p>
            <a:pPr algn="ctr"/>
            <a:r>
              <a:rPr lang="en-US" sz="3600" b="1" dirty="0" smtClean="0">
                <a:solidFill>
                  <a:srgbClr val="000066"/>
                </a:solidFill>
                <a:latin typeface="Copperplate Gothic Light" pitchFamily="34" charset="0"/>
              </a:rPr>
              <a:t>Rev. St Gerard </a:t>
            </a:r>
            <a:r>
              <a:rPr lang="en-US" sz="3600" b="1" dirty="0" err="1" smtClean="0">
                <a:solidFill>
                  <a:srgbClr val="000066"/>
                </a:solidFill>
                <a:latin typeface="Copperplate Gothic Light" pitchFamily="34" charset="0"/>
              </a:rPr>
              <a:t>Charlestin</a:t>
            </a:r>
            <a:endParaRPr lang="en-US" sz="3600" b="1" dirty="0" smtClean="0">
              <a:solidFill>
                <a:srgbClr val="000066"/>
              </a:solidFill>
              <a:latin typeface="Copperplate Gothic Light" pitchFamily="34" charset="0"/>
            </a:endParaRPr>
          </a:p>
          <a:p>
            <a:pPr algn="ctr"/>
            <a:endParaRPr lang="en-US" sz="4000" b="1" dirty="0" smtClean="0">
              <a:solidFill>
                <a:srgbClr val="FFFF00"/>
              </a:solidFill>
            </a:endParaRPr>
          </a:p>
          <a:p>
            <a:pPr algn="ctr"/>
            <a:endParaRPr lang="en-US" sz="4000" b="1" dirty="0" smtClean="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b="1" dirty="0" smtClean="0">
                <a:solidFill>
                  <a:schemeClr val="tx1"/>
                </a:solidFill>
              </a:rPr>
              <a:t>CHRIST THE ROCK CONGREGATION</a:t>
            </a:r>
            <a:br>
              <a:rPr lang="en-US" b="1" dirty="0" smtClean="0">
                <a:solidFill>
                  <a:schemeClr val="tx1"/>
                </a:solidFill>
              </a:rPr>
            </a:br>
            <a:r>
              <a:rPr lang="en-US" b="1" dirty="0" smtClean="0">
                <a:solidFill>
                  <a:schemeClr val="tx1"/>
                </a:solidFill>
              </a:rPr>
              <a:t>WORSHIP SERVICE</a:t>
            </a:r>
            <a:endParaRPr lang="en-US" b="1" dirty="0">
              <a:solidFill>
                <a:schemeClr val="tx1"/>
              </a:solidFill>
            </a:endParaRPr>
          </a:p>
        </p:txBody>
      </p:sp>
      <p:sp>
        <p:nvSpPr>
          <p:cNvPr id="5" name="TextBox 4"/>
          <p:cNvSpPr txBox="1"/>
          <p:nvPr/>
        </p:nvSpPr>
        <p:spPr>
          <a:xfrm>
            <a:off x="2362200" y="0"/>
            <a:ext cx="6781800" cy="1569660"/>
          </a:xfrm>
          <a:prstGeom prst="rect">
            <a:avLst/>
          </a:prstGeo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5400000" scaled="1"/>
            <a:tileRect/>
          </a:gradFill>
        </p:spPr>
        <p:txBody>
          <a:bodyPr wrap="square" rtlCol="0">
            <a:spAutoFit/>
          </a:bodyPr>
          <a:lstStyle/>
          <a:p>
            <a:pPr algn="ctr"/>
            <a:r>
              <a:rPr lang="en-US" sz="3200" dirty="0" smtClean="0">
                <a:solidFill>
                  <a:srgbClr val="002060"/>
                </a:solidFill>
              </a:rPr>
              <a:t>BIENVENUE A TOUS!</a:t>
            </a:r>
            <a:br>
              <a:rPr lang="en-US" sz="3200" dirty="0" smtClean="0">
                <a:solidFill>
                  <a:srgbClr val="002060"/>
                </a:solidFill>
              </a:rPr>
            </a:br>
            <a:r>
              <a:rPr lang="en-US" sz="3200" dirty="0" smtClean="0">
                <a:solidFill>
                  <a:srgbClr val="C00000"/>
                </a:solidFill>
              </a:rPr>
              <a:t>AUJOURD’HUI EST LE DIMANCHE </a:t>
            </a:r>
          </a:p>
          <a:p>
            <a:pPr algn="ctr"/>
            <a:r>
              <a:rPr lang="en-US" sz="3200" dirty="0" smtClean="0">
                <a:solidFill>
                  <a:srgbClr val="002060"/>
                </a:solidFill>
              </a:rPr>
              <a:t>De la Sainte </a:t>
            </a:r>
            <a:r>
              <a:rPr lang="en-US" sz="3200" dirty="0" err="1" smtClean="0">
                <a:solidFill>
                  <a:srgbClr val="002060"/>
                </a:solidFill>
              </a:rPr>
              <a:t>Cène</a:t>
            </a:r>
            <a:endParaRPr lang="en-US" sz="3200" dirty="0">
              <a:solidFill>
                <a:srgbClr val="002060"/>
              </a:solidFill>
            </a:endParaRPr>
          </a:p>
        </p:txBody>
      </p:sp>
      <p:pic>
        <p:nvPicPr>
          <p:cNvPr id="6" name="Picture 5" descr="BIBLE 2 IMAGE.jpg"/>
          <p:cNvPicPr>
            <a:picLocks noChangeAspect="1"/>
          </p:cNvPicPr>
          <p:nvPr/>
        </p:nvPicPr>
        <p:blipFill>
          <a:blip r:embed="rId3"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4" cstate="print"/>
          <a:stretch>
            <a:fillRect/>
          </a:stretch>
        </p:blipFill>
        <p:spPr>
          <a:xfrm>
            <a:off x="0" y="50006"/>
            <a:ext cx="2400300" cy="150018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normAutofit/>
          </a:bodyPr>
          <a:lstStyle/>
          <a:p>
            <a:pPr algn="ctr"/>
            <a:endParaRPr lang="en-US" dirty="0">
              <a:solidFill>
                <a:srgbClr val="FF0000"/>
              </a:solidFill>
            </a:endParaRPr>
          </a:p>
        </p:txBody>
      </p:sp>
      <p:pic>
        <p:nvPicPr>
          <p:cNvPr id="11" name="Picture 10" descr="NEW ONES 2013 2014 051.JPG"/>
          <p:cNvPicPr>
            <a:picLocks noChangeAspect="1"/>
          </p:cNvPicPr>
          <p:nvPr/>
        </p:nvPicPr>
        <p:blipFill>
          <a:blip r:embed="rId2" cstate="print"/>
          <a:stretch>
            <a:fillRect/>
          </a:stretch>
        </p:blipFill>
        <p:spPr>
          <a:xfrm>
            <a:off x="0" y="1"/>
            <a:ext cx="9144000" cy="6858000"/>
          </a:xfrm>
          <a:prstGeom prst="rect">
            <a:avLst/>
          </a:prstGeom>
        </p:spPr>
      </p:pic>
      <p:sp>
        <p:nvSpPr>
          <p:cNvPr id="13" name="TextBox 12"/>
          <p:cNvSpPr txBox="1"/>
          <p:nvPr/>
        </p:nvSpPr>
        <p:spPr>
          <a:xfrm>
            <a:off x="0" y="0"/>
            <a:ext cx="9144000" cy="1754326"/>
          </a:xfrm>
          <a:prstGeom prst="rect">
            <a:avLst/>
          </a:prstGeom>
          <a:gradFill>
            <a:gsLst>
              <a:gs pos="0">
                <a:schemeClr val="accent2">
                  <a:lumMod val="75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ctr"/>
            <a:r>
              <a:rPr lang="en-US" sz="3600" dirty="0" smtClean="0">
                <a:solidFill>
                  <a:schemeClr val="bg1"/>
                </a:solidFill>
              </a:rPr>
              <a:t>BIENVENUE A TOUS!</a:t>
            </a:r>
            <a:r>
              <a:rPr lang="en-US" sz="3600" dirty="0" smtClean="0">
                <a:solidFill>
                  <a:srgbClr val="FF0000"/>
                </a:solidFill>
              </a:rPr>
              <a:t/>
            </a:r>
            <a:br>
              <a:rPr lang="en-US" sz="3600" dirty="0" smtClean="0">
                <a:solidFill>
                  <a:srgbClr val="FF0000"/>
                </a:solidFill>
              </a:rPr>
            </a:br>
            <a:r>
              <a:rPr lang="en-US" sz="3600" dirty="0" smtClean="0">
                <a:solidFill>
                  <a:schemeClr val="bg2">
                    <a:lumMod val="10000"/>
                  </a:schemeClr>
                </a:solidFill>
              </a:rPr>
              <a:t>AUJOURD’HUI EST LE DIMANCHE </a:t>
            </a:r>
          </a:p>
          <a:p>
            <a:pPr algn="ctr"/>
            <a:r>
              <a:rPr lang="en-US" sz="3600" dirty="0" smtClean="0">
                <a:solidFill>
                  <a:schemeClr val="accent6">
                    <a:lumMod val="50000"/>
                  </a:schemeClr>
                </a:solidFill>
              </a:rPr>
              <a:t>De la Table du Seigneur</a:t>
            </a:r>
            <a:endParaRPr lang="en-US" sz="36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7030A0"/>
          </a:solidFill>
        </p:spPr>
        <p:txBody>
          <a:bodyPr/>
          <a:lstStyle/>
          <a:p>
            <a:pPr algn="ctr">
              <a:tabLst>
                <a:tab pos="1149350" algn="l"/>
              </a:tabLst>
            </a:pPr>
            <a:r>
              <a:rPr lang="en-US" b="1" dirty="0" smtClean="0">
                <a:solidFill>
                  <a:schemeClr val="bg1"/>
                </a:solidFill>
              </a:rPr>
              <a:t>DECEMBER 2025</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152400"/>
            <a:ext cx="9144000" cy="6705600"/>
          </a:xfr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5400000" scaled="1"/>
            <a:tileRect/>
          </a:gradFill>
        </p:spPr>
        <p:style>
          <a:lnRef idx="3">
            <a:schemeClr val="lt1"/>
          </a:lnRef>
          <a:fillRef idx="1">
            <a:schemeClr val="accent6"/>
          </a:fillRef>
          <a:effectRef idx="1">
            <a:schemeClr val="accent6"/>
          </a:effectRef>
          <a:fontRef idx="minor">
            <a:schemeClr val="lt1"/>
          </a:fontRef>
        </p:style>
        <p:txBody>
          <a:bodyPr>
            <a:normAutofit fontScale="92500"/>
          </a:bodyPr>
          <a:lstStyle/>
          <a:p>
            <a:pPr algn="ctr">
              <a:buNone/>
            </a:pPr>
            <a:r>
              <a:rPr lang="fr-FR" sz="4000" b="1" dirty="0" err="1" smtClean="0">
                <a:solidFill>
                  <a:srgbClr val="660066"/>
                </a:solidFill>
                <a:latin typeface="Arial Rounded MT Bold" pitchFamily="34" charset="0"/>
              </a:rPr>
              <a:t>Mwen</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beni</a:t>
            </a:r>
            <a:r>
              <a:rPr lang="fr-FR" sz="4000" b="1" dirty="0" smtClean="0">
                <a:solidFill>
                  <a:srgbClr val="660066"/>
                </a:solidFill>
                <a:latin typeface="Arial Rounded MT Bold" pitchFamily="34" charset="0"/>
              </a:rPr>
              <a:t> non Ou, </a:t>
            </a:r>
            <a:r>
              <a:rPr lang="fr-FR" sz="4000" b="1" dirty="0" err="1" smtClean="0">
                <a:solidFill>
                  <a:srgbClr val="660066"/>
                </a:solidFill>
                <a:latin typeface="Arial Rounded MT Bold" pitchFamily="34" charset="0"/>
              </a:rPr>
              <a:t>Mwen</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beni</a:t>
            </a:r>
            <a:r>
              <a:rPr lang="fr-FR" sz="4000" b="1" dirty="0" smtClean="0">
                <a:solidFill>
                  <a:srgbClr val="660066"/>
                </a:solidFill>
                <a:latin typeface="Arial Rounded MT Bold" pitchFamily="34" charset="0"/>
              </a:rPr>
              <a:t> non Ou,</a:t>
            </a:r>
            <a:endParaRPr lang="en-US" sz="4000" dirty="0" smtClean="0">
              <a:solidFill>
                <a:srgbClr val="660066"/>
              </a:solidFill>
              <a:latin typeface="Arial Rounded MT Bold" pitchFamily="34" charset="0"/>
            </a:endParaRPr>
          </a:p>
          <a:p>
            <a:pPr algn="ctr">
              <a:buNone/>
            </a:pPr>
            <a:r>
              <a:rPr lang="fr-FR" sz="4000" dirty="0" err="1" smtClean="0">
                <a:solidFill>
                  <a:srgbClr val="660066"/>
                </a:solidFill>
                <a:latin typeface="Arial Rounded MT Bold" pitchFamily="34" charset="0"/>
              </a:rPr>
              <a:t>Mwen</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beni</a:t>
            </a:r>
            <a:r>
              <a:rPr lang="fr-FR" sz="4000" dirty="0" smtClean="0">
                <a:solidFill>
                  <a:srgbClr val="660066"/>
                </a:solidFill>
                <a:latin typeface="Arial Rounded MT Bold" pitchFamily="34" charset="0"/>
              </a:rPr>
              <a:t> non Ou Pou sa Ou </a:t>
            </a:r>
            <a:r>
              <a:rPr lang="fr-FR" sz="4000" dirty="0" err="1" smtClean="0">
                <a:solidFill>
                  <a:srgbClr val="660066"/>
                </a:solidFill>
                <a:latin typeface="Arial Rounded MT Bold" pitchFamily="34" charset="0"/>
              </a:rPr>
              <a:t>fè</a:t>
            </a:r>
            <a:r>
              <a:rPr lang="fr-FR" sz="4000" dirty="0" smtClean="0">
                <a:solidFill>
                  <a:srgbClr val="660066"/>
                </a:solidFill>
                <a:latin typeface="Arial Rounded MT Bold" pitchFamily="34" charset="0"/>
              </a:rPr>
              <a:t> pou </a:t>
            </a:r>
            <a:r>
              <a:rPr lang="fr-FR" sz="4000" dirty="0" err="1" smtClean="0">
                <a:solidFill>
                  <a:srgbClr val="660066"/>
                </a:solidFill>
                <a:latin typeface="Arial Rounded MT Bold" pitchFamily="34" charset="0"/>
              </a:rPr>
              <a:t>mwen</a:t>
            </a:r>
            <a:r>
              <a:rPr lang="fr-FR" sz="4000" dirty="0" smtClean="0">
                <a:solidFill>
                  <a:srgbClr val="660066"/>
                </a:solidFill>
                <a:latin typeface="Arial Rounded MT Bold" pitchFamily="34" charset="0"/>
              </a:rPr>
              <a:t> (</a:t>
            </a:r>
            <a:r>
              <a:rPr lang="fr-FR" sz="4000" dirty="0" smtClean="0">
                <a:solidFill>
                  <a:srgbClr val="C00000"/>
                </a:solidFill>
                <a:latin typeface="Arial Rounded MT Bold" pitchFamily="34" charset="0"/>
              </a:rPr>
              <a:t>BIS</a:t>
            </a:r>
            <a:r>
              <a:rPr lang="fr-FR" sz="4000" dirty="0" smtClean="0">
                <a:solidFill>
                  <a:srgbClr val="660066"/>
                </a:solidFill>
                <a:latin typeface="Arial Rounded MT Bold" pitchFamily="34" charset="0"/>
              </a:rPr>
              <a:t>)</a:t>
            </a:r>
            <a:endParaRPr lang="en-US" sz="4000" dirty="0" smtClean="0">
              <a:solidFill>
                <a:srgbClr val="660066"/>
              </a:solidFill>
              <a:latin typeface="Arial Rounded MT Bold" pitchFamily="34" charset="0"/>
            </a:endParaRPr>
          </a:p>
          <a:p>
            <a:pPr algn="ctr">
              <a:buNone/>
            </a:pPr>
            <a:r>
              <a:rPr lang="fr-FR" sz="4000" b="1"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a:p>
            <a:pPr algn="ctr">
              <a:buNone/>
            </a:pPr>
            <a:r>
              <a:rPr lang="fr-FR" sz="4000" b="1" dirty="0" err="1" smtClean="0">
                <a:solidFill>
                  <a:srgbClr val="0000CC"/>
                </a:solidFill>
                <a:latin typeface="Arial Rounded MT Bold" pitchFamily="34" charset="0"/>
              </a:rPr>
              <a:t>Ala</a:t>
            </a:r>
            <a:r>
              <a:rPr lang="fr-FR" sz="4000" b="1" dirty="0" smtClean="0">
                <a:solidFill>
                  <a:srgbClr val="0000CC"/>
                </a:solidFill>
                <a:latin typeface="Arial Rounded MT Bold" pitchFamily="34" charset="0"/>
              </a:rPr>
              <a:t> bon sa bon </a:t>
            </a:r>
            <a:r>
              <a:rPr lang="fr-FR" sz="4000" b="1" dirty="0" err="1" smtClean="0">
                <a:solidFill>
                  <a:srgbClr val="0000CC"/>
                </a:solidFill>
                <a:latin typeface="Arial Rounded MT Bold" pitchFamily="34" charset="0"/>
              </a:rPr>
              <a:t>lè</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n-ap</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sèvi</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BonDye</a:t>
            </a:r>
            <a:endParaRPr lang="en-US" sz="4000" dirty="0" smtClean="0">
              <a:solidFill>
                <a:srgbClr val="0000CC"/>
              </a:solidFill>
              <a:latin typeface="Arial Rounded MT Bold" pitchFamily="34" charset="0"/>
            </a:endParaRPr>
          </a:p>
          <a:p>
            <a:pPr algn="ctr">
              <a:buNone/>
            </a:pPr>
            <a:r>
              <a:rPr lang="fr-FR" sz="4000" dirty="0" err="1" smtClean="0">
                <a:solidFill>
                  <a:srgbClr val="0000CC"/>
                </a:solidFill>
                <a:latin typeface="Arial Rounded MT Bold" pitchFamily="34" charset="0"/>
              </a:rPr>
              <a:t>Traka</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ak</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tèt</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chage</a:t>
            </a:r>
            <a:r>
              <a:rPr lang="fr-FR" sz="4000" dirty="0" smtClean="0">
                <a:solidFill>
                  <a:srgbClr val="0000CC"/>
                </a:solidFill>
                <a:latin typeface="Arial Rounded MT Bold" pitchFamily="34" charset="0"/>
              </a:rPr>
              <a:t>, se pou </a:t>
            </a:r>
            <a:r>
              <a:rPr lang="fr-FR" sz="4000" dirty="0" err="1" smtClean="0">
                <a:solidFill>
                  <a:srgbClr val="0000CC"/>
                </a:solidFill>
                <a:latin typeface="Arial Rounded MT Bold" pitchFamily="34" charset="0"/>
              </a:rPr>
              <a:t>yon</a:t>
            </a:r>
            <a:r>
              <a:rPr lang="fr-FR" sz="4000" dirty="0" smtClean="0">
                <a:solidFill>
                  <a:srgbClr val="0000CC"/>
                </a:solidFill>
                <a:latin typeface="Arial Rounded MT Bold" pitchFamily="34" charset="0"/>
              </a:rPr>
              <a:t> ti </a:t>
            </a:r>
            <a:r>
              <a:rPr lang="fr-FR" sz="4000" dirty="0" err="1" smtClean="0">
                <a:solidFill>
                  <a:srgbClr val="0000CC"/>
                </a:solidFill>
                <a:latin typeface="Arial Rounded MT Bold" pitchFamily="34" charset="0"/>
              </a:rPr>
              <a:t>moman</a:t>
            </a:r>
            <a:r>
              <a:rPr lang="fr-FR"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Pa </a:t>
            </a:r>
            <a:r>
              <a:rPr lang="fr-FR" sz="4000" dirty="0" err="1" smtClean="0">
                <a:solidFill>
                  <a:srgbClr val="0000CC"/>
                </a:solidFill>
                <a:latin typeface="Arial Rounded MT Bold" pitchFamily="34" charset="0"/>
              </a:rPr>
              <a:t>gengnen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baryè</a:t>
            </a:r>
            <a:r>
              <a:rPr lang="fr-FR" sz="4000" dirty="0" smtClean="0">
                <a:solidFill>
                  <a:srgbClr val="0000CC"/>
                </a:solidFill>
                <a:latin typeface="Arial Rounded MT Bold" pitchFamily="34" charset="0"/>
              </a:rPr>
              <a:t> L’Eternel </a:t>
            </a:r>
            <a:r>
              <a:rPr lang="fr-FR" sz="4000" dirty="0" err="1" smtClean="0">
                <a:solidFill>
                  <a:srgbClr val="0000CC"/>
                </a:solidFill>
                <a:latin typeface="Arial Rounded MT Bold" pitchFamily="34" charset="0"/>
              </a:rPr>
              <a:t>pap</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kraze</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Se pou-m </a:t>
            </a:r>
            <a:r>
              <a:rPr lang="fr-FR" sz="4000" dirty="0" err="1" smtClean="0">
                <a:solidFill>
                  <a:srgbClr val="0000CC"/>
                </a:solidFill>
                <a:latin typeface="Arial Rounded MT Bold" pitchFamily="34" charset="0"/>
              </a:rPr>
              <a:t>beni</a:t>
            </a:r>
            <a:r>
              <a:rPr lang="fr-FR" sz="4000" dirty="0" smtClean="0">
                <a:solidFill>
                  <a:srgbClr val="0000CC"/>
                </a:solidFill>
                <a:latin typeface="Arial Rounded MT Bold" pitchFamily="34" charset="0"/>
              </a:rPr>
              <a:t> non Ou pou tout </a:t>
            </a:r>
            <a:r>
              <a:rPr lang="fr-FR" sz="4000" dirty="0" err="1" smtClean="0">
                <a:solidFill>
                  <a:srgbClr val="0000CC"/>
                </a:solidFill>
                <a:latin typeface="Arial Rounded MT Bold" pitchFamily="34" charset="0"/>
              </a:rPr>
              <a:t>letènite</a:t>
            </a:r>
            <a:endParaRPr lang="en-US" sz="40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152400"/>
            <a:ext cx="9144000" cy="6705600"/>
          </a:xfr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5400000" scaled="1"/>
            <a:tileRect/>
          </a:gra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4000" b="1" dirty="0" err="1" smtClean="0">
                <a:solidFill>
                  <a:srgbClr val="660066"/>
                </a:solidFill>
                <a:latin typeface="Arial Rounded MT Bold" pitchFamily="34" charset="0"/>
              </a:rPr>
              <a:t>Mwen</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beni</a:t>
            </a:r>
            <a:r>
              <a:rPr lang="fr-FR" sz="4000" b="1" dirty="0" smtClean="0">
                <a:solidFill>
                  <a:srgbClr val="660066"/>
                </a:solidFill>
                <a:latin typeface="Arial Rounded MT Bold" pitchFamily="34" charset="0"/>
              </a:rPr>
              <a:t> non Ou, </a:t>
            </a:r>
            <a:r>
              <a:rPr lang="fr-FR" sz="4000" b="1" dirty="0" err="1" smtClean="0">
                <a:solidFill>
                  <a:srgbClr val="660066"/>
                </a:solidFill>
                <a:latin typeface="Arial Rounded MT Bold" pitchFamily="34" charset="0"/>
              </a:rPr>
              <a:t>Mwen</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beni</a:t>
            </a:r>
            <a:r>
              <a:rPr lang="fr-FR" sz="4000" b="1" dirty="0" smtClean="0">
                <a:solidFill>
                  <a:srgbClr val="660066"/>
                </a:solidFill>
                <a:latin typeface="Arial Rounded MT Bold" pitchFamily="34" charset="0"/>
              </a:rPr>
              <a:t> non Ou,</a:t>
            </a:r>
            <a:endParaRPr lang="en-US" sz="4000" dirty="0" smtClean="0">
              <a:solidFill>
                <a:srgbClr val="660066"/>
              </a:solidFill>
              <a:latin typeface="Arial Rounded MT Bold" pitchFamily="34" charset="0"/>
            </a:endParaRPr>
          </a:p>
          <a:p>
            <a:pPr algn="ctr">
              <a:buNone/>
            </a:pPr>
            <a:r>
              <a:rPr lang="fr-FR" sz="4000" dirty="0" err="1" smtClean="0">
                <a:solidFill>
                  <a:srgbClr val="660066"/>
                </a:solidFill>
                <a:latin typeface="Arial Rounded MT Bold" pitchFamily="34" charset="0"/>
              </a:rPr>
              <a:t>Mwen</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beni</a:t>
            </a:r>
            <a:r>
              <a:rPr lang="fr-FR" sz="4000" dirty="0" smtClean="0">
                <a:solidFill>
                  <a:srgbClr val="660066"/>
                </a:solidFill>
                <a:latin typeface="Arial Rounded MT Bold" pitchFamily="34" charset="0"/>
              </a:rPr>
              <a:t> non Ou Pou sa Ou </a:t>
            </a:r>
            <a:r>
              <a:rPr lang="fr-FR" sz="4000" dirty="0" err="1" smtClean="0">
                <a:solidFill>
                  <a:srgbClr val="660066"/>
                </a:solidFill>
                <a:latin typeface="Arial Rounded MT Bold" pitchFamily="34" charset="0"/>
              </a:rPr>
              <a:t>fè</a:t>
            </a:r>
            <a:r>
              <a:rPr lang="fr-FR" sz="4000" dirty="0" smtClean="0">
                <a:solidFill>
                  <a:srgbClr val="660066"/>
                </a:solidFill>
                <a:latin typeface="Arial Rounded MT Bold" pitchFamily="34" charset="0"/>
              </a:rPr>
              <a:t> pou </a:t>
            </a:r>
            <a:r>
              <a:rPr lang="fr-FR" sz="4000" dirty="0" err="1" smtClean="0">
                <a:solidFill>
                  <a:srgbClr val="660066"/>
                </a:solidFill>
                <a:latin typeface="Arial Rounded MT Bold" pitchFamily="34" charset="0"/>
              </a:rPr>
              <a:t>mwen</a:t>
            </a:r>
            <a:r>
              <a:rPr lang="fr-FR" sz="4000" dirty="0" smtClean="0">
                <a:solidFill>
                  <a:srgbClr val="660066"/>
                </a:solidFill>
                <a:latin typeface="Arial Rounded MT Bold" pitchFamily="34" charset="0"/>
              </a:rPr>
              <a:t> (</a:t>
            </a:r>
            <a:r>
              <a:rPr lang="fr-FR" sz="4000" dirty="0" smtClean="0">
                <a:solidFill>
                  <a:srgbClr val="C00000"/>
                </a:solidFill>
                <a:latin typeface="Arial Rounded MT Bold" pitchFamily="34" charset="0"/>
              </a:rPr>
              <a:t>BIS</a:t>
            </a:r>
            <a:r>
              <a:rPr lang="fr-FR" sz="4000" dirty="0" smtClean="0">
                <a:solidFill>
                  <a:srgbClr val="660066"/>
                </a:solidFill>
                <a:latin typeface="Arial Rounded MT Bold" pitchFamily="34" charset="0"/>
              </a:rPr>
              <a:t>)</a:t>
            </a:r>
            <a:endParaRPr lang="en-US" sz="4000" dirty="0" smtClean="0">
              <a:solidFill>
                <a:srgbClr val="660066"/>
              </a:solidFill>
              <a:latin typeface="Arial Rounded MT Bold" pitchFamily="34" charset="0"/>
            </a:endParaRPr>
          </a:p>
          <a:p>
            <a:pPr algn="ctr">
              <a:buNone/>
            </a:pPr>
            <a:r>
              <a:rPr lang="fr-FR" sz="4000" dirty="0" smtClean="0">
                <a:solidFill>
                  <a:srgbClr val="C00000"/>
                </a:solidFill>
                <a:latin typeface="Arial Rounded MT Bold" pitchFamily="34" charset="0"/>
              </a:rPr>
              <a:t>2-</a:t>
            </a:r>
            <a:endParaRPr lang="en-US" sz="4000" dirty="0" smtClean="0">
              <a:solidFill>
                <a:srgbClr val="C00000"/>
              </a:solidFill>
              <a:latin typeface="Arial Rounded MT Bold" pitchFamily="34" charset="0"/>
            </a:endParaRPr>
          </a:p>
          <a:p>
            <a:pPr algn="ctr">
              <a:buNone/>
            </a:pPr>
            <a:r>
              <a:rPr lang="fr-FR" sz="4000" dirty="0" smtClean="0">
                <a:solidFill>
                  <a:srgbClr val="0000CC"/>
                </a:solidFill>
                <a:latin typeface="Arial Rounded MT Bold" pitchFamily="34" charset="0"/>
              </a:rPr>
              <a:t>Oh </a:t>
            </a:r>
            <a:r>
              <a:rPr lang="fr-FR" sz="4000" dirty="0" err="1" smtClean="0">
                <a:solidFill>
                  <a:srgbClr val="0000CC"/>
                </a:solidFill>
                <a:latin typeface="Arial Rounded MT Bold" pitchFamily="34" charset="0"/>
              </a:rPr>
              <a:t>mèsi</a:t>
            </a:r>
            <a:r>
              <a:rPr lang="fr-FR" sz="4000" dirty="0" smtClean="0">
                <a:solidFill>
                  <a:srgbClr val="0000CC"/>
                </a:solidFill>
                <a:latin typeface="Arial Rounded MT Bold" pitchFamily="34" charset="0"/>
              </a:rPr>
              <a:t> , </a:t>
            </a:r>
            <a:r>
              <a:rPr lang="fr-FR" sz="4000" dirty="0" err="1" smtClean="0">
                <a:solidFill>
                  <a:srgbClr val="0000CC"/>
                </a:solidFill>
                <a:latin typeface="Arial Rounded MT Bold" pitchFamily="34" charset="0"/>
              </a:rPr>
              <a:t>mèsi</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mèsi</a:t>
            </a:r>
            <a:r>
              <a:rPr lang="fr-FR" sz="4000" dirty="0" smtClean="0">
                <a:solidFill>
                  <a:srgbClr val="0000CC"/>
                </a:solidFill>
                <a:latin typeface="Arial Rounded MT Bold" pitchFamily="34" charset="0"/>
              </a:rPr>
              <a:t> papa </a:t>
            </a:r>
            <a:r>
              <a:rPr lang="fr-FR" sz="4000" dirty="0" err="1" smtClean="0">
                <a:solidFill>
                  <a:srgbClr val="0000CC"/>
                </a:solidFill>
                <a:latin typeface="Arial Rounded MT Bold" pitchFamily="34" charset="0"/>
              </a:rPr>
              <a:t>BonDye</a:t>
            </a:r>
            <a:r>
              <a:rPr lang="fr-FR"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Ou </a:t>
            </a:r>
            <a:r>
              <a:rPr lang="fr-FR" sz="4000" dirty="0" err="1" smtClean="0">
                <a:solidFill>
                  <a:srgbClr val="0000CC"/>
                </a:solidFill>
                <a:latin typeface="Arial Rounded MT Bold" pitchFamily="34" charset="0"/>
              </a:rPr>
              <a:t>voye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Jezukri</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vi’n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mouri</a:t>
            </a:r>
            <a:r>
              <a:rPr lang="fr-FR" sz="4000" dirty="0" smtClean="0">
                <a:solidFill>
                  <a:srgbClr val="0000CC"/>
                </a:solidFill>
                <a:latin typeface="Arial Rounded MT Bold" pitchFamily="34" charset="0"/>
              </a:rPr>
              <a:t> sou </a:t>
            </a:r>
            <a:r>
              <a:rPr lang="fr-FR" sz="4000" dirty="0" err="1" smtClean="0">
                <a:solidFill>
                  <a:srgbClr val="0000CC"/>
                </a:solidFill>
                <a:latin typeface="Arial Rounded MT Bold" pitchFamily="34" charset="0"/>
              </a:rPr>
              <a:t>latè</a:t>
            </a:r>
            <a:endParaRPr lang="en-US" sz="4000" dirty="0" smtClean="0">
              <a:solidFill>
                <a:srgbClr val="0000CC"/>
              </a:solidFill>
              <a:latin typeface="Arial Rounded MT Bold" pitchFamily="34" charset="0"/>
            </a:endParaRPr>
          </a:p>
          <a:p>
            <a:pPr algn="ctr">
              <a:buNone/>
            </a:pPr>
            <a:r>
              <a:rPr lang="fr-FR" sz="4000" dirty="0" err="1" smtClean="0">
                <a:solidFill>
                  <a:srgbClr val="0000CC"/>
                </a:solidFill>
                <a:latin typeface="Arial Rounded MT Bold" pitchFamily="34" charset="0"/>
              </a:rPr>
              <a:t>Vi’n</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delivre</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nou</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anba</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pwisans</a:t>
            </a:r>
            <a:r>
              <a:rPr lang="fr-FR" sz="4000" dirty="0" smtClean="0">
                <a:solidFill>
                  <a:srgbClr val="0000CC"/>
                </a:solidFill>
                <a:latin typeface="Arial Rounded MT Bold" pitchFamily="34" charset="0"/>
              </a:rPr>
              <a:t> Satan</a:t>
            </a:r>
            <a:endParaRPr lang="en-US" sz="4000" dirty="0" smtClean="0">
              <a:solidFill>
                <a:srgbClr val="0000CC"/>
              </a:solidFill>
              <a:latin typeface="Arial Rounded MT Bold" pitchFamily="34" charset="0"/>
            </a:endParaRPr>
          </a:p>
          <a:p>
            <a:pPr algn="ctr">
              <a:buNone/>
            </a:pPr>
            <a:r>
              <a:rPr lang="fr-FR" sz="4000" dirty="0" smtClean="0">
                <a:solidFill>
                  <a:srgbClr val="0000CC"/>
                </a:solidFill>
                <a:latin typeface="Arial Rounded MT Bold" pitchFamily="34" charset="0"/>
              </a:rPr>
              <a:t>Se pou-n </a:t>
            </a:r>
            <a:r>
              <a:rPr lang="fr-FR" sz="4000" dirty="0" err="1" smtClean="0">
                <a:solidFill>
                  <a:srgbClr val="0000CC"/>
                </a:solidFill>
                <a:latin typeface="Arial Rounded MT Bold" pitchFamily="34" charset="0"/>
              </a:rPr>
              <a:t>beni</a:t>
            </a:r>
            <a:r>
              <a:rPr lang="fr-FR" sz="4000" dirty="0" smtClean="0">
                <a:solidFill>
                  <a:srgbClr val="0000CC"/>
                </a:solidFill>
                <a:latin typeface="Arial Rounded MT Bold" pitchFamily="34" charset="0"/>
              </a:rPr>
              <a:t> non-ou pou tout </a:t>
            </a:r>
            <a:r>
              <a:rPr lang="fr-FR" sz="4000" dirty="0" err="1" smtClean="0">
                <a:solidFill>
                  <a:srgbClr val="0000CC"/>
                </a:solidFill>
                <a:latin typeface="Arial Rounded MT Bold" pitchFamily="34" charset="0"/>
              </a:rPr>
              <a:t>letènite</a:t>
            </a:r>
            <a:endParaRPr lang="en-US" sz="40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Autofit/>
          </a:bodyPr>
          <a:lstStyle/>
          <a:p>
            <a:pPr marL="0" indent="0" algn="ctr">
              <a:buNone/>
            </a:pPr>
            <a:endParaRPr lang="fr-FR" sz="3600" b="1" dirty="0" smtClean="0">
              <a:solidFill>
                <a:srgbClr val="0000CC"/>
              </a:solidFill>
              <a:latin typeface="Arial Rounded MT Bold" pitchFamily="34" charset="0"/>
            </a:endParaRPr>
          </a:p>
          <a:p>
            <a:pPr marL="0" indent="0" algn="ctr">
              <a:buNone/>
            </a:pPr>
            <a:r>
              <a:rPr lang="fr-FR" sz="4000" b="1" dirty="0" err="1" smtClean="0">
                <a:solidFill>
                  <a:srgbClr val="660066"/>
                </a:solidFill>
                <a:latin typeface="Arial Rounded MT Bold" pitchFamily="34" charset="0"/>
              </a:rPr>
              <a:t>Mwen</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vini</a:t>
            </a:r>
            <a:r>
              <a:rPr lang="fr-FR" sz="4000" b="1" dirty="0" smtClean="0">
                <a:solidFill>
                  <a:srgbClr val="660066"/>
                </a:solidFill>
                <a:latin typeface="Arial Rounded MT Bold" pitchFamily="34" charset="0"/>
              </a:rPr>
              <a:t> devant won Ou</a:t>
            </a:r>
            <a:endParaRPr lang="en-US" sz="4000" dirty="0" smtClean="0">
              <a:solidFill>
                <a:srgbClr val="660066"/>
              </a:solidFill>
              <a:latin typeface="Arial Rounded MT Bold" pitchFamily="34" charset="0"/>
            </a:endParaRPr>
          </a:p>
          <a:p>
            <a:pPr marL="0" indent="0" algn="ctr">
              <a:buNone/>
            </a:pPr>
            <a:r>
              <a:rPr lang="fr-FR" sz="4000" b="1" dirty="0" err="1" smtClean="0">
                <a:solidFill>
                  <a:srgbClr val="660066"/>
                </a:solidFill>
                <a:latin typeface="Arial Rounded MT Bold" pitchFamily="34" charset="0"/>
              </a:rPr>
              <a:t>Pou’m</a:t>
            </a:r>
            <a:r>
              <a:rPr lang="fr-FR" sz="4000" b="1" dirty="0" smtClean="0">
                <a:solidFill>
                  <a:srgbClr val="660066"/>
                </a:solidFill>
                <a:latin typeface="Arial Rounded MT Bold" pitchFamily="34" charset="0"/>
              </a:rPr>
              <a:t> </a:t>
            </a:r>
            <a:r>
              <a:rPr lang="fr-FR" sz="4000" b="1" dirty="0" err="1" smtClean="0">
                <a:solidFill>
                  <a:srgbClr val="660066"/>
                </a:solidFill>
                <a:latin typeface="Arial Rounded MT Bold" pitchFamily="34" charset="0"/>
              </a:rPr>
              <a:t>adore’w</a:t>
            </a:r>
            <a:r>
              <a:rPr lang="fr-FR" sz="4000" b="1" dirty="0" smtClean="0">
                <a:solidFill>
                  <a:srgbClr val="660066"/>
                </a:solidFill>
                <a:latin typeface="Arial Rounded MT Bold" pitchFamily="34" charset="0"/>
              </a:rPr>
              <a:t>, pou m </a:t>
            </a:r>
            <a:r>
              <a:rPr lang="fr-FR" sz="4000" b="1" dirty="0" err="1" smtClean="0">
                <a:solidFill>
                  <a:srgbClr val="660066"/>
                </a:solidFill>
                <a:latin typeface="Arial Rounded MT Bold" pitchFamily="34" charset="0"/>
              </a:rPr>
              <a:t>adore’w</a:t>
            </a:r>
            <a:endParaRPr lang="en-US" sz="4000" dirty="0" smtClean="0">
              <a:solidFill>
                <a:srgbClr val="660066"/>
              </a:solidFill>
              <a:latin typeface="Arial Rounded MT Bold" pitchFamily="34" charset="0"/>
            </a:endParaRPr>
          </a:p>
          <a:p>
            <a:pPr marL="0" indent="0" algn="ctr">
              <a:buNone/>
            </a:pPr>
            <a:r>
              <a:rPr lang="en-US" sz="4000" b="1" dirty="0" smtClean="0">
                <a:solidFill>
                  <a:srgbClr val="660066"/>
                </a:solidFill>
                <a:latin typeface="Arial Rounded MT Bold" pitchFamily="34" charset="0"/>
              </a:rPr>
              <a:t>Pa gen yon lot Dye </a:t>
            </a:r>
            <a:r>
              <a:rPr lang="en-US" sz="4000" b="1" dirty="0" err="1" smtClean="0">
                <a:solidFill>
                  <a:srgbClr val="660066"/>
                </a:solidFill>
                <a:latin typeface="Arial Rounded MT Bold" pitchFamily="34" charset="0"/>
              </a:rPr>
              <a:t>tankou’w</a:t>
            </a:r>
            <a:endParaRPr lang="en-US" sz="4000" dirty="0" smtClean="0">
              <a:solidFill>
                <a:srgbClr val="660066"/>
              </a:solidFill>
              <a:latin typeface="Arial Rounded MT Bold" pitchFamily="34" charset="0"/>
            </a:endParaRPr>
          </a:p>
          <a:p>
            <a:pPr marL="0" indent="0" algn="ctr">
              <a:buNone/>
            </a:pPr>
            <a:r>
              <a:rPr lang="fr-FR" sz="4000" b="1" dirty="0" err="1" smtClean="0">
                <a:solidFill>
                  <a:srgbClr val="660066"/>
                </a:solidFill>
                <a:latin typeface="Arial Rounded MT Bold" pitchFamily="34" charset="0"/>
              </a:rPr>
              <a:t>Pou’m</a:t>
            </a:r>
            <a:r>
              <a:rPr lang="fr-FR" sz="4000" b="1" dirty="0" smtClean="0">
                <a:solidFill>
                  <a:srgbClr val="660066"/>
                </a:solidFill>
                <a:latin typeface="Arial Rounded MT Bold" pitchFamily="34" charset="0"/>
              </a:rPr>
              <a:t> adore, </a:t>
            </a:r>
            <a:r>
              <a:rPr lang="fr-FR" sz="4000" b="1" dirty="0" err="1" smtClean="0">
                <a:solidFill>
                  <a:srgbClr val="660066"/>
                </a:solidFill>
                <a:latin typeface="Arial Rounded MT Bold" pitchFamily="34" charset="0"/>
              </a:rPr>
              <a:t>pou’m</a:t>
            </a:r>
            <a:r>
              <a:rPr lang="fr-FR" sz="4000" b="1" dirty="0" smtClean="0">
                <a:solidFill>
                  <a:srgbClr val="660066"/>
                </a:solidFill>
                <a:latin typeface="Arial Rounded MT Bold" pitchFamily="34" charset="0"/>
              </a:rPr>
              <a:t> adore.</a:t>
            </a:r>
            <a:endParaRPr lang="en-US" sz="4000" dirty="0" smtClean="0">
              <a:solidFill>
                <a:srgbClr val="660066"/>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endParaRPr lang="fr-FR" sz="1800" b="1" dirty="0" smtClean="0">
              <a:solidFill>
                <a:srgbClr val="0000CC"/>
              </a:solidFill>
              <a:latin typeface="Arial Rounded MT Bold" pitchFamily="34" charset="0"/>
            </a:endParaRPr>
          </a:p>
          <a:p>
            <a:pPr marL="0" indent="0" algn="ctr">
              <a:buNone/>
            </a:pPr>
            <a:r>
              <a:rPr lang="fr-FR" sz="4000" b="1" dirty="0" smtClean="0">
                <a:solidFill>
                  <a:srgbClr val="0000CC"/>
                </a:solidFill>
                <a:latin typeface="Arial Rounded MT Bold" pitchFamily="34" charset="0"/>
              </a:rPr>
              <a:t>Non </a:t>
            </a:r>
            <a:r>
              <a:rPr lang="fr-FR" sz="4000" b="1" dirty="0" err="1" smtClean="0">
                <a:solidFill>
                  <a:srgbClr val="0000CC"/>
                </a:solidFill>
                <a:latin typeface="Arial Rounded MT Bold" pitchFamily="34" charset="0"/>
              </a:rPr>
              <a:t>pa</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puisans</a:t>
            </a:r>
            <a:r>
              <a:rPr lang="fr-FR" sz="4000" b="1" dirty="0" smtClean="0">
                <a:solidFill>
                  <a:srgbClr val="0000CC"/>
                </a:solidFill>
                <a:latin typeface="Arial Rounded MT Bold" pitchFamily="34" charset="0"/>
              </a:rPr>
              <a:t>, non </a:t>
            </a:r>
            <a:r>
              <a:rPr lang="fr-FR" sz="4000" b="1" dirty="0" err="1" smtClean="0">
                <a:solidFill>
                  <a:srgbClr val="0000CC"/>
                </a:solidFill>
                <a:latin typeface="Arial Rounded MT Bold" pitchFamily="34" charset="0"/>
              </a:rPr>
              <a:t>pa</a:t>
            </a:r>
            <a:r>
              <a:rPr lang="fr-FR" sz="4000" b="1" dirty="0" smtClean="0">
                <a:solidFill>
                  <a:srgbClr val="0000CC"/>
                </a:solidFill>
                <a:latin typeface="Arial Rounded MT Bold" pitchFamily="34" charset="0"/>
              </a:rPr>
              <a:t> </a:t>
            </a:r>
            <a:r>
              <a:rPr lang="fr-FR" sz="4000" b="1" dirty="0" err="1" smtClean="0">
                <a:solidFill>
                  <a:srgbClr val="0000CC"/>
                </a:solidFill>
                <a:latin typeface="Arial Rounded MT Bold" pitchFamily="34" charset="0"/>
              </a:rPr>
              <a:t>pouvoua</a:t>
            </a:r>
            <a:r>
              <a:rPr lang="fr-FR" sz="4000" b="1"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Men </a:t>
            </a:r>
            <a:r>
              <a:rPr lang="fr-FR" sz="4000" dirty="0" err="1" smtClean="0">
                <a:solidFill>
                  <a:srgbClr val="0000CC"/>
                </a:solidFill>
                <a:latin typeface="Arial Rounded MT Bold" pitchFamily="34" charset="0"/>
              </a:rPr>
              <a:t>pa</a:t>
            </a:r>
            <a:r>
              <a:rPr lang="fr-FR" sz="4000" dirty="0" smtClean="0">
                <a:solidFill>
                  <a:srgbClr val="0000CC"/>
                </a:solidFill>
                <a:latin typeface="Arial Rounded MT Bold" pitchFamily="34" charset="0"/>
              </a:rPr>
              <a:t> l’Esprit di le </a:t>
            </a:r>
            <a:r>
              <a:rPr lang="fr-FR" sz="4000" dirty="0" err="1" smtClean="0">
                <a:solidFill>
                  <a:srgbClr val="0000CC"/>
                </a:solidFill>
                <a:latin typeface="Arial Rounded MT Bold" pitchFamily="34" charset="0"/>
              </a:rPr>
              <a:t>Segne</a:t>
            </a:r>
            <a:r>
              <a:rPr lang="fr-FR"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Non </a:t>
            </a:r>
            <a:r>
              <a:rPr lang="fr-FR" sz="4000" dirty="0" err="1" smtClean="0">
                <a:solidFill>
                  <a:srgbClr val="0000CC"/>
                </a:solidFill>
                <a:latin typeface="Arial Rounded MT Bold" pitchFamily="34" charset="0"/>
              </a:rPr>
              <a:t>pa</a:t>
            </a:r>
            <a:r>
              <a:rPr lang="fr-FR" sz="4000" dirty="0" smtClean="0">
                <a:solidFill>
                  <a:srgbClr val="0000CC"/>
                </a:solidFill>
                <a:latin typeface="Arial Rounded MT Bold" pitchFamily="34" charset="0"/>
              </a:rPr>
              <a:t> pisans, non </a:t>
            </a:r>
            <a:r>
              <a:rPr lang="fr-FR" sz="4000" dirty="0" err="1" smtClean="0">
                <a:solidFill>
                  <a:srgbClr val="0000CC"/>
                </a:solidFill>
                <a:latin typeface="Arial Rounded MT Bold" pitchFamily="34" charset="0"/>
              </a:rPr>
              <a:t>pa</a:t>
            </a:r>
            <a:r>
              <a:rPr lang="fr-FR" sz="4000" dirty="0" smtClean="0">
                <a:solidFill>
                  <a:srgbClr val="0000CC"/>
                </a:solidFill>
                <a:latin typeface="Arial Rounded MT Bold" pitchFamily="34" charset="0"/>
              </a:rPr>
              <a:t> </a:t>
            </a:r>
            <a:r>
              <a:rPr lang="fr-FR" sz="4000" dirty="0" err="1" smtClean="0">
                <a:solidFill>
                  <a:srgbClr val="0000CC"/>
                </a:solidFill>
                <a:latin typeface="Arial Rounded MT Bold" pitchFamily="34" charset="0"/>
              </a:rPr>
              <a:t>pouvoua</a:t>
            </a:r>
            <a:r>
              <a:rPr lang="fr-FR"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Min </a:t>
            </a:r>
            <a:r>
              <a:rPr lang="fr-FR" sz="4000" dirty="0" err="1" smtClean="0">
                <a:solidFill>
                  <a:srgbClr val="0000CC"/>
                </a:solidFill>
                <a:latin typeface="Arial Rounded MT Bold" pitchFamily="34" charset="0"/>
              </a:rPr>
              <a:t>pa</a:t>
            </a:r>
            <a:r>
              <a:rPr lang="fr-FR" sz="4000" dirty="0" smtClean="0">
                <a:solidFill>
                  <a:srgbClr val="0000CC"/>
                </a:solidFill>
                <a:latin typeface="Arial Rounded MT Bold" pitchFamily="34" charset="0"/>
              </a:rPr>
              <a:t> l’Esprit di le </a:t>
            </a:r>
            <a:r>
              <a:rPr lang="fr-FR" sz="4000" dirty="0" err="1" smtClean="0">
                <a:solidFill>
                  <a:srgbClr val="0000CC"/>
                </a:solidFill>
                <a:latin typeface="Arial Rounded MT Bold" pitchFamily="34" charset="0"/>
              </a:rPr>
              <a:t>Segne</a:t>
            </a:r>
            <a:r>
              <a:rPr lang="fr-FR" sz="4000" dirty="0" smtClean="0">
                <a:solidFill>
                  <a:srgbClr val="0000CC"/>
                </a:solidFill>
                <a:latin typeface="Arial Rounded MT Bold" pitchFamily="34" charset="0"/>
              </a:rPr>
              <a:t> !</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 </a:t>
            </a:r>
            <a:endParaRPr lang="en-US" sz="4000" dirty="0" smtClean="0">
              <a:solidFill>
                <a:srgbClr val="0000CC"/>
              </a:solidFill>
              <a:latin typeface="Arial Rounded MT Bold" pitchFamily="34" charset="0"/>
            </a:endParaRPr>
          </a:p>
          <a:p>
            <a:pPr marL="0" indent="0" algn="ctr">
              <a:buNone/>
            </a:pPr>
            <a:r>
              <a:rPr lang="fr-FR" sz="4000" dirty="0" err="1" smtClean="0">
                <a:solidFill>
                  <a:srgbClr val="660066"/>
                </a:solidFill>
                <a:latin typeface="Arial Rounded MT Bold" pitchFamily="34" charset="0"/>
              </a:rPr>
              <a:t>Montay</a:t>
            </a:r>
            <a:r>
              <a:rPr lang="fr-FR" sz="4000" dirty="0" smtClean="0">
                <a:solidFill>
                  <a:srgbClr val="660066"/>
                </a:solidFill>
                <a:latin typeface="Arial Rounded MT Bold" pitchFamily="34" charset="0"/>
              </a:rPr>
              <a:t> </a:t>
            </a:r>
            <a:r>
              <a:rPr lang="fr-FR" sz="4000" dirty="0" err="1" smtClean="0">
                <a:solidFill>
                  <a:srgbClr val="660066"/>
                </a:solidFill>
                <a:latin typeface="Arial Rounded MT Bold" pitchFamily="34" charset="0"/>
              </a:rPr>
              <a:t>yo</a:t>
            </a:r>
            <a:r>
              <a:rPr lang="fr-FR" sz="4000" dirty="0" smtClean="0">
                <a:solidFill>
                  <a:srgbClr val="660066"/>
                </a:solidFill>
                <a:latin typeface="Arial Rounded MT Bold" pitchFamily="34" charset="0"/>
              </a:rPr>
              <a:t> va </a:t>
            </a:r>
            <a:r>
              <a:rPr lang="fr-FR" sz="4000" dirty="0" err="1" smtClean="0">
                <a:solidFill>
                  <a:srgbClr val="660066"/>
                </a:solidFill>
                <a:latin typeface="Arial Rounded MT Bold" pitchFamily="34" charset="0"/>
              </a:rPr>
              <a:t>deplace</a:t>
            </a:r>
            <a:r>
              <a:rPr lang="fr-FR" sz="4000" dirty="0" smtClean="0">
                <a:solidFill>
                  <a:srgbClr val="660066"/>
                </a:solidFill>
                <a:latin typeface="Arial Rounded MT Bold" pitchFamily="34" charset="0"/>
              </a:rPr>
              <a:t>,  (3 </a:t>
            </a:r>
            <a:r>
              <a:rPr lang="fr-FR" sz="4000" dirty="0" err="1" smtClean="0">
                <a:solidFill>
                  <a:srgbClr val="660066"/>
                </a:solidFill>
                <a:latin typeface="Arial Rounded MT Bold" pitchFamily="34" charset="0"/>
              </a:rPr>
              <a:t>foua</a:t>
            </a:r>
            <a:r>
              <a:rPr lang="fr-FR" sz="4000" dirty="0" smtClean="0">
                <a:solidFill>
                  <a:srgbClr val="660066"/>
                </a:solidFill>
                <a:latin typeface="Arial Rounded MT Bold" pitchFamily="34" charset="0"/>
              </a:rPr>
              <a:t>)</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Men </a:t>
            </a:r>
            <a:r>
              <a:rPr lang="fr-FR" sz="4000" dirty="0" err="1" smtClean="0">
                <a:solidFill>
                  <a:srgbClr val="660066"/>
                </a:solidFill>
                <a:latin typeface="Arial Rounded MT Bold" pitchFamily="34" charset="0"/>
              </a:rPr>
              <a:t>pa</a:t>
            </a:r>
            <a:r>
              <a:rPr lang="fr-FR" sz="4000" dirty="0" smtClean="0">
                <a:solidFill>
                  <a:srgbClr val="660066"/>
                </a:solidFill>
                <a:latin typeface="Arial Rounded MT Bold" pitchFamily="34" charset="0"/>
              </a:rPr>
              <a:t> l’Esprit di le </a:t>
            </a:r>
            <a:r>
              <a:rPr lang="fr-FR" sz="4000" dirty="0" err="1" smtClean="0">
                <a:solidFill>
                  <a:srgbClr val="660066"/>
                </a:solidFill>
                <a:latin typeface="Arial Rounded MT Bold" pitchFamily="34" charset="0"/>
              </a:rPr>
              <a:t>Segne</a:t>
            </a:r>
            <a:endParaRPr lang="en-US" sz="4000" dirty="0" smtClean="0">
              <a:solidFill>
                <a:srgbClr val="660066"/>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8229600" cy="6858000"/>
          </a:xfrm>
          <a:prstGeom prst="rect">
            <a:avLst/>
          </a:prstGeom>
          <a:noFill/>
          <a:ln w="9525">
            <a:noFill/>
            <a:miter lim="800000"/>
            <a:headEnd/>
            <a:tailEnd/>
          </a:ln>
        </p:spPr>
      </p:pic>
      <p:sp>
        <p:nvSpPr>
          <p:cNvPr id="6" name="TextBox 5"/>
          <p:cNvSpPr txBox="1"/>
          <p:nvPr/>
        </p:nvSpPr>
        <p:spPr>
          <a:xfrm>
            <a:off x="0" y="0"/>
            <a:ext cx="9144000" cy="1569660"/>
          </a:xfrm>
          <a:prstGeom prst="rect">
            <a:avLst/>
          </a:prstGeom>
          <a:solidFill>
            <a:srgbClr val="003300"/>
          </a:solidFill>
        </p:spPr>
        <p:txBody>
          <a:bodyPr wrap="square" rtlCol="0">
            <a:spAutoFit/>
          </a:bodyPr>
          <a:lstStyle/>
          <a:p>
            <a:pPr algn="ctr"/>
            <a:r>
              <a:rPr lang="fr-FR" sz="3200" b="1" dirty="0" err="1" smtClean="0">
                <a:solidFill>
                  <a:schemeClr val="bg1"/>
                </a:solidFill>
                <a:latin typeface="Blackadder ITC" pitchFamily="82" charset="0"/>
              </a:rPr>
              <a:t>Php</a:t>
            </a:r>
            <a:r>
              <a:rPr lang="fr-FR" sz="3200" b="1" dirty="0" smtClean="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0"/>
            <a:ext cx="9144000" cy="1200329"/>
          </a:xfrm>
          <a:prstGeom prst="rect">
            <a:avLst/>
          </a:prstGeom>
          <a:solidFill>
            <a:srgbClr val="003300"/>
          </a:solidFill>
        </p:spPr>
        <p:txBody>
          <a:bodyPr wrap="square" rtlCol="0">
            <a:spAutoFit/>
          </a:bodyPr>
          <a:lstStyle/>
          <a:p>
            <a:pPr algn="ctr"/>
            <a:r>
              <a:rPr lang="fr-FR" sz="3200" dirty="0" smtClean="0">
                <a:solidFill>
                  <a:schemeClr val="bg1"/>
                </a:solidFill>
              </a:rPr>
              <a:t> </a:t>
            </a:r>
            <a:r>
              <a:rPr lang="fr-FR" sz="3600" b="1" dirty="0" smtClean="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CA" sz="4800" dirty="0" smtClean="0">
                <a:solidFill>
                  <a:srgbClr val="0000CC"/>
                </a:solidFill>
                <a:latin typeface="Arial Rounded MT Bold" pitchFamily="34" charset="0"/>
              </a:rPr>
              <a:t>Ps 24:1 </a:t>
            </a:r>
            <a:r>
              <a:rPr lang="fr-CA" sz="4800" dirty="0" smtClean="0">
                <a:solidFill>
                  <a:srgbClr val="660066"/>
                </a:solidFill>
                <a:latin typeface="Arial Rounded MT Bold" pitchFamily="34" charset="0"/>
              </a:rPr>
              <a:t>¶ Psaume de David. A l'Éternel la terre et ce qu'elle renferme, Le monde et ceux qui l'habitent!</a:t>
            </a:r>
            <a:endParaRPr lang="en-US" sz="4800" dirty="0" smtClean="0">
              <a:solidFill>
                <a:srgbClr val="660066"/>
              </a:solidFill>
              <a:latin typeface="Arial Rounded MT Bold" pitchFamily="34" charset="0"/>
            </a:endParaRPr>
          </a:p>
          <a:p>
            <a:pPr algn="just"/>
            <a:r>
              <a:rPr lang="fr-CA" sz="4800" dirty="0" smtClean="0">
                <a:solidFill>
                  <a:srgbClr val="0000CC"/>
                </a:solidFill>
                <a:latin typeface="Arial Rounded MT Bold" pitchFamily="34" charset="0"/>
              </a:rPr>
              <a:t> 2 Car il l'a fondée sur les mers, Et affermie sur les fleuves.</a:t>
            </a:r>
            <a:endParaRPr lang="en-US" sz="4800" dirty="0" smtClean="0">
              <a:solidFill>
                <a:srgbClr val="0000CC"/>
              </a:solidFill>
              <a:latin typeface="Arial Rounded MT Bold" pitchFamily="34" charset="0"/>
            </a:endParaRPr>
          </a:p>
          <a:p>
            <a:pPr algn="just"/>
            <a:r>
              <a:rPr lang="fr-CA" sz="4800" dirty="0" smtClean="0">
                <a:solidFill>
                  <a:srgbClr val="660066"/>
                </a:solidFill>
                <a:latin typeface="Arial Rounded MT Bold" pitchFamily="34" charset="0"/>
              </a:rPr>
              <a:t> 3 ¶ Qui pourra monter à la montagne de l'Éternel? Qui s'élèvera jusqu'à son lieu saint?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lgn="just"/>
            <a:r>
              <a:rPr lang="fr-CA" sz="4800" dirty="0" smtClean="0">
                <a:solidFill>
                  <a:srgbClr val="660066"/>
                </a:solidFill>
                <a:latin typeface="Arial Rounded MT Bold" pitchFamily="34" charset="0"/>
              </a:rPr>
              <a:t>4 Celui qui a les mains innocentes et le cœur pur; Celui qui ne livre pas son âme au mensonge, Et qui ne jure pas pour tromper.</a:t>
            </a:r>
            <a:endParaRPr lang="en-US" sz="4800" dirty="0" smtClean="0">
              <a:solidFill>
                <a:srgbClr val="660066"/>
              </a:solidFill>
              <a:latin typeface="Arial Rounded MT Bold" pitchFamily="34" charset="0"/>
            </a:endParaRPr>
          </a:p>
          <a:p>
            <a:pPr algn="just"/>
            <a:r>
              <a:rPr lang="fr-CA" sz="4800" dirty="0" smtClean="0">
                <a:solidFill>
                  <a:srgbClr val="0000CC"/>
                </a:solidFill>
                <a:latin typeface="Arial Rounded MT Bold" pitchFamily="34" charset="0"/>
              </a:rPr>
              <a:t> 5 Il obtiendra la bénédiction de l'Éternel, La miséricorde du Dieu de son salut.</a:t>
            </a:r>
            <a:endParaRPr lang="en-US" sz="4800" dirty="0" smtClean="0">
              <a:solidFill>
                <a:srgbClr val="0000CC"/>
              </a:solidFill>
              <a:latin typeface="Arial Rounded MT Bold" pitchFamily="34" charset="0"/>
            </a:endParaRPr>
          </a:p>
          <a:p>
            <a:pPr algn="just"/>
            <a:r>
              <a:rPr lang="fr-CA" sz="4800" dirty="0" smtClean="0">
                <a:solidFill>
                  <a:srgbClr val="660066"/>
                </a:solidFill>
                <a:latin typeface="Arial Rounded MT Bold" pitchFamily="34" charset="0"/>
              </a:rPr>
              <a:t> 6 Voilà le partage de la génération qui l'invoque, De ceux qui cherchent ta face, de Jacob! -Pause.</a:t>
            </a:r>
            <a:endParaRPr lang="en-US" sz="4800" dirty="0" smtClean="0">
              <a:solidFill>
                <a:srgbClr val="660066"/>
              </a:solidFill>
              <a:latin typeface="Arial Rounded MT Bold" pitchFamily="34" charset="0"/>
            </a:endParaRPr>
          </a:p>
          <a:p>
            <a:pPr algn="just"/>
            <a:endParaRPr lang="en-US" sz="7200" dirty="0">
              <a:solidFill>
                <a:srgbClr val="660066"/>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800" dirty="0" smtClean="0">
                <a:solidFill>
                  <a:srgbClr val="660066"/>
                </a:solidFill>
                <a:latin typeface="Arial Rounded MT Bold" pitchFamily="34" charset="0"/>
              </a:rPr>
              <a:t>7 ¶ Portes, élevez vos linteaux; Élevez-vous, portes éternelles! Que le roi de gloire fasse son entrée! -</a:t>
            </a:r>
            <a:endParaRPr lang="en-US" sz="4800" dirty="0" smtClean="0">
              <a:solidFill>
                <a:srgbClr val="660066"/>
              </a:solidFill>
              <a:latin typeface="Arial Rounded MT Bold" pitchFamily="34" charset="0"/>
            </a:endParaRPr>
          </a:p>
          <a:p>
            <a:pPr algn="just"/>
            <a:r>
              <a:rPr lang="fr-CA" sz="4800" dirty="0" smtClean="0">
                <a:solidFill>
                  <a:srgbClr val="0000CC"/>
                </a:solidFill>
                <a:latin typeface="Arial Rounded MT Bold" pitchFamily="34" charset="0"/>
              </a:rPr>
              <a:t> 8 Qui est ce roi de gloire? -L'Éternel fort et puissant, L'Éternel puissant dans les combats.</a:t>
            </a:r>
            <a:endParaRPr lang="en-US" sz="4800" dirty="0" smtClean="0">
              <a:solidFill>
                <a:srgbClr val="0000CC"/>
              </a:solidFill>
              <a:latin typeface="Arial Rounded MT Bold" pitchFamily="34" charset="0"/>
            </a:endParaRPr>
          </a:p>
          <a:p>
            <a:pPr algn="just"/>
            <a:endParaRPr lang="en-US" sz="7200" dirty="0">
              <a:solidFill>
                <a:srgbClr val="660066"/>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CA" sz="4800" dirty="0" smtClean="0">
                <a:solidFill>
                  <a:srgbClr val="660066"/>
                </a:solidFill>
                <a:latin typeface="Arial Rounded MT Bold" pitchFamily="34" charset="0"/>
              </a:rPr>
              <a:t>9 Portes, élevez vos linteaux; Élevez-les, portes éternelles! Que le roi de gloire fasse son entrée! -</a:t>
            </a:r>
            <a:endParaRPr lang="en-US" sz="4800" dirty="0" smtClean="0">
              <a:solidFill>
                <a:srgbClr val="660066"/>
              </a:solidFill>
              <a:latin typeface="Arial Rounded MT Bold" pitchFamily="34" charset="0"/>
            </a:endParaRPr>
          </a:p>
          <a:p>
            <a:pPr algn="just"/>
            <a:r>
              <a:rPr lang="fr-CA" sz="4800" dirty="0" smtClean="0">
                <a:solidFill>
                  <a:srgbClr val="0000CC"/>
                </a:solidFill>
                <a:latin typeface="Arial Rounded MT Bold" pitchFamily="34" charset="0"/>
              </a:rPr>
              <a:t> 10 Qui donc est ce roi de gloire? -L'Éternel des armées: Voilà le roi de gloire! </a:t>
            </a:r>
            <a:r>
              <a:rPr lang="fr-CA" sz="4800" dirty="0" smtClean="0">
                <a:solidFill>
                  <a:srgbClr val="660066"/>
                </a:solidFill>
                <a:latin typeface="Arial Rounded MT Bold" pitchFamily="34" charset="0"/>
              </a:rPr>
              <a:t>-Pause. </a:t>
            </a:r>
          </a:p>
          <a:p>
            <a:pPr algn="r"/>
            <a:r>
              <a:rPr lang="fr-CA" sz="4800" dirty="0" smtClean="0">
                <a:solidFill>
                  <a:srgbClr val="FF0000"/>
                </a:solidFill>
                <a:latin typeface="Arial Rounded MT Bold" pitchFamily="34" charset="0"/>
              </a:rPr>
              <a:t>AMEN!</a:t>
            </a:r>
            <a:endParaRPr lang="en-US" sz="4800" dirty="0" smtClean="0">
              <a:solidFill>
                <a:srgbClr val="FF0000"/>
              </a:solidFill>
              <a:latin typeface="Arial Rounded MT Bold" pitchFamily="34" charset="0"/>
            </a:endParaRPr>
          </a:p>
          <a:p>
            <a:pPr algn="just">
              <a:buNone/>
            </a:pPr>
            <a:endParaRPr lang="en-US" sz="7200" dirty="0">
              <a:solidFill>
                <a:srgbClr val="660066"/>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0" indent="0" algn="ctr">
              <a:buNone/>
            </a:pPr>
            <a:r>
              <a:rPr lang="fr-CA" b="1" dirty="0" smtClean="0">
                <a:solidFill>
                  <a:srgbClr val="660066"/>
                </a:solidFill>
                <a:latin typeface="Arial Rounded MT Bold" pitchFamily="34" charset="0"/>
              </a:rPr>
              <a:t>Je ne sais pourquoi dans sa grâce # 82 CEF.</a:t>
            </a:r>
            <a:endParaRPr lang="en-US" dirty="0" smtClean="0">
              <a:solidFill>
                <a:srgbClr val="660066"/>
              </a:solidFill>
              <a:latin typeface="Arial Rounded MT Bold" pitchFamily="34" charset="0"/>
            </a:endParaRPr>
          </a:p>
          <a:p>
            <a:pPr marL="0" indent="0" algn="ctr">
              <a:buNone/>
            </a:pPr>
            <a:r>
              <a:rPr lang="fr-CA" b="1" dirty="0" smtClean="0">
                <a:solidFill>
                  <a:srgbClr val="660066"/>
                </a:solidFill>
                <a:latin typeface="Arial Rounded MT Bold" pitchFamily="34" charset="0"/>
              </a:rPr>
              <a:t>1.</a:t>
            </a:r>
            <a:endParaRPr lang="en-US" dirty="0" smtClean="0">
              <a:solidFill>
                <a:srgbClr val="660066"/>
              </a:solidFill>
              <a:latin typeface="Arial Rounded MT Bold" pitchFamily="34" charset="0"/>
            </a:endParaRPr>
          </a:p>
          <a:p>
            <a:pPr marL="0" indent="0" algn="ctr">
              <a:buNone/>
            </a:pPr>
            <a:r>
              <a:rPr lang="fr-CA" sz="3600" dirty="0" smtClean="0">
                <a:latin typeface="Arial Rounded MT Bold" pitchFamily="34" charset="0"/>
              </a:rPr>
              <a:t>Je ne sais pourquoi dans sa grâce</a:t>
            </a:r>
            <a:endParaRPr lang="en-US" sz="3600" dirty="0" smtClean="0">
              <a:latin typeface="Arial Rounded MT Bold" pitchFamily="34" charset="0"/>
            </a:endParaRPr>
          </a:p>
          <a:p>
            <a:pPr marL="0" indent="0" algn="ctr">
              <a:buNone/>
            </a:pPr>
            <a:r>
              <a:rPr lang="fr-CA" sz="3600" dirty="0" smtClean="0">
                <a:latin typeface="Arial Rounded MT Bold" pitchFamily="34" charset="0"/>
              </a:rPr>
              <a:t>Jésus m'a tant aimé,</a:t>
            </a:r>
            <a:endParaRPr lang="en-US" sz="3600" dirty="0" smtClean="0">
              <a:latin typeface="Arial Rounded MT Bold" pitchFamily="34" charset="0"/>
            </a:endParaRPr>
          </a:p>
          <a:p>
            <a:pPr marL="0" indent="0" algn="ctr">
              <a:buNone/>
            </a:pPr>
            <a:r>
              <a:rPr lang="fr-CA" sz="3600" dirty="0" smtClean="0">
                <a:latin typeface="Arial Rounded MT Bold" pitchFamily="34" charset="0"/>
              </a:rPr>
              <a:t>Pourquoi par son sang</a:t>
            </a:r>
            <a:endParaRPr lang="en-US" sz="3600" dirty="0" smtClean="0">
              <a:latin typeface="Arial Rounded MT Bold" pitchFamily="34" charset="0"/>
            </a:endParaRPr>
          </a:p>
          <a:p>
            <a:pPr marL="0" indent="0" algn="ctr">
              <a:buNone/>
            </a:pPr>
            <a:r>
              <a:rPr lang="fr-CA" sz="3600" dirty="0" smtClean="0">
                <a:latin typeface="Arial Rounded MT Bold" pitchFamily="34" charset="0"/>
              </a:rPr>
              <a:t>Il efface ma dette, mon péché.</a:t>
            </a:r>
            <a:endParaRPr lang="en-US" sz="3600" dirty="0" smtClean="0">
              <a:latin typeface="Arial Rounded MT Bold" pitchFamily="34" charset="0"/>
            </a:endParaRPr>
          </a:p>
          <a:p>
            <a:pPr marL="0" indent="0" algn="ctr">
              <a:buNone/>
            </a:pPr>
            <a:r>
              <a:rPr lang="fr-CA" sz="3600" b="1" dirty="0" smtClean="0">
                <a:solidFill>
                  <a:srgbClr val="660066"/>
                </a:solidFill>
                <a:latin typeface="Arial Rounded MT Bold" pitchFamily="34" charset="0"/>
              </a:rPr>
              <a:t>Refrain</a:t>
            </a:r>
            <a:endParaRPr lang="en-US" sz="3600" dirty="0" smtClean="0">
              <a:solidFill>
                <a:srgbClr val="660066"/>
              </a:solidFill>
              <a:latin typeface="Arial Rounded MT Bold" pitchFamily="34" charset="0"/>
            </a:endParaRPr>
          </a:p>
          <a:p>
            <a:pPr marL="0" indent="0" algn="ctr">
              <a:buNone/>
            </a:pPr>
            <a:r>
              <a:rPr lang="fr-CA" sz="3600" dirty="0" smtClean="0">
                <a:solidFill>
                  <a:srgbClr val="0000CC"/>
                </a:solidFill>
                <a:latin typeface="Arial Rounded MT Bold" pitchFamily="34" charset="0"/>
              </a:rPr>
              <a:t>Mais, je sais, qu'en lui j'ai la vie,</a:t>
            </a:r>
            <a:endParaRPr lang="en-US" sz="3600" dirty="0" smtClean="0">
              <a:solidFill>
                <a:srgbClr val="0000CC"/>
              </a:solidFill>
              <a:latin typeface="Arial Rounded MT Bold" pitchFamily="34" charset="0"/>
            </a:endParaRPr>
          </a:p>
          <a:p>
            <a:pPr marL="0" indent="0" algn="ctr">
              <a:buNone/>
            </a:pPr>
            <a:r>
              <a:rPr lang="fr-CA" sz="3600" dirty="0" smtClean="0">
                <a:solidFill>
                  <a:srgbClr val="0000CC"/>
                </a:solidFill>
                <a:latin typeface="Arial Rounded MT Bold" pitchFamily="34" charset="0"/>
              </a:rPr>
              <a:t>Il m'a sauvé dans son amour ;</a:t>
            </a:r>
            <a:endParaRPr lang="en-US" sz="3600" dirty="0" smtClean="0">
              <a:solidFill>
                <a:srgbClr val="0000CC"/>
              </a:solidFill>
              <a:latin typeface="Arial Rounded MT Bold" pitchFamily="34" charset="0"/>
            </a:endParaRPr>
          </a:p>
          <a:p>
            <a:pPr marL="0" indent="0" algn="ctr">
              <a:buNone/>
            </a:pPr>
            <a:r>
              <a:rPr lang="fr-CA" sz="3600" dirty="0" smtClean="0">
                <a:solidFill>
                  <a:srgbClr val="0000CC"/>
                </a:solidFill>
                <a:latin typeface="Arial Rounded MT Bold" pitchFamily="34" charset="0"/>
              </a:rPr>
              <a:t>Et gardé par sa main meurtrie,</a:t>
            </a:r>
            <a:endParaRPr lang="en-US" sz="3600" dirty="0" smtClean="0">
              <a:solidFill>
                <a:srgbClr val="0000CC"/>
              </a:solidFill>
              <a:latin typeface="Arial Rounded MT Bold" pitchFamily="34" charset="0"/>
            </a:endParaRPr>
          </a:p>
          <a:p>
            <a:pPr marL="0" indent="0" algn="ctr">
              <a:buNone/>
            </a:pPr>
            <a:r>
              <a:rPr lang="fr-CA" sz="3600" dirty="0" smtClean="0">
                <a:solidFill>
                  <a:srgbClr val="0000CC"/>
                </a:solidFill>
                <a:latin typeface="Arial Rounded MT Bold" pitchFamily="34" charset="0"/>
              </a:rPr>
              <a:t>J'attends l'heure de son retour.</a:t>
            </a:r>
            <a:endParaRPr lang="en-US" sz="3600" dirty="0" smtClean="0">
              <a:solidFill>
                <a:srgbClr val="0000CC"/>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0" indent="0" algn="ctr">
              <a:buNone/>
            </a:pPr>
            <a:r>
              <a:rPr lang="fr-CA" b="1" dirty="0" smtClean="0">
                <a:solidFill>
                  <a:srgbClr val="660066"/>
                </a:solidFill>
                <a:latin typeface="Arial Rounded MT Bold" pitchFamily="34" charset="0"/>
              </a:rPr>
              <a:t>2.</a:t>
            </a:r>
            <a:endParaRPr lang="en-US" dirty="0" smtClean="0">
              <a:solidFill>
                <a:srgbClr val="660066"/>
              </a:solidFill>
              <a:latin typeface="Arial Rounded MT Bold" pitchFamily="34" charset="0"/>
            </a:endParaRPr>
          </a:p>
          <a:p>
            <a:pPr marL="0" indent="0" algn="ctr">
              <a:buNone/>
            </a:pPr>
            <a:r>
              <a:rPr lang="fr-CA" sz="4000" dirty="0" smtClean="0">
                <a:latin typeface="Arial Rounded MT Bold" pitchFamily="34" charset="0"/>
              </a:rPr>
              <a:t>Je ne sais comment la lumière</a:t>
            </a:r>
            <a:endParaRPr lang="en-US" sz="4000" dirty="0" smtClean="0">
              <a:latin typeface="Arial Rounded MT Bold" pitchFamily="34" charset="0"/>
            </a:endParaRPr>
          </a:p>
          <a:p>
            <a:pPr marL="0" indent="0" algn="ctr">
              <a:buNone/>
            </a:pPr>
            <a:r>
              <a:rPr lang="fr-CA" sz="4000" dirty="0" smtClean="0">
                <a:latin typeface="Arial Rounded MT Bold" pitchFamily="34" charset="0"/>
              </a:rPr>
              <a:t>Éclaire tout mon cœur,</a:t>
            </a:r>
            <a:endParaRPr lang="en-US" sz="4000" dirty="0" smtClean="0">
              <a:latin typeface="Arial Rounded MT Bold" pitchFamily="34" charset="0"/>
            </a:endParaRPr>
          </a:p>
          <a:p>
            <a:pPr marL="0" indent="0" algn="ctr">
              <a:buNone/>
            </a:pPr>
            <a:r>
              <a:rPr lang="fr-CA" sz="4000" dirty="0" smtClean="0">
                <a:latin typeface="Arial Rounded MT Bold" pitchFamily="34" charset="0"/>
              </a:rPr>
              <a:t>Comment je compris ma misère</a:t>
            </a:r>
            <a:endParaRPr lang="en-US" sz="4000" dirty="0" smtClean="0">
              <a:latin typeface="Arial Rounded MT Bold" pitchFamily="34" charset="0"/>
            </a:endParaRPr>
          </a:p>
          <a:p>
            <a:pPr marL="0" indent="0" algn="ctr">
              <a:buNone/>
            </a:pPr>
            <a:r>
              <a:rPr lang="fr-CA" sz="4000" dirty="0" smtClean="0">
                <a:latin typeface="Arial Rounded MT Bold" pitchFamily="34" charset="0"/>
              </a:rPr>
              <a:t>Et reçus mon Sauveur !</a:t>
            </a:r>
            <a:endParaRPr lang="en-US" sz="4000" dirty="0" smtClean="0">
              <a:latin typeface="Arial Rounded MT Bold" pitchFamily="34" charset="0"/>
            </a:endParaRPr>
          </a:p>
          <a:p>
            <a:pPr marL="0" indent="0" algn="ctr">
              <a:buNone/>
            </a:pPr>
            <a:r>
              <a:rPr lang="fr-CA" sz="4000" b="1" dirty="0" smtClean="0">
                <a:solidFill>
                  <a:srgbClr val="660066"/>
                </a:solidFill>
                <a:latin typeface="Arial Rounded MT Bold" pitchFamily="34" charset="0"/>
              </a:rPr>
              <a:t>Refrain</a:t>
            </a:r>
            <a:endParaRPr lang="en-US" sz="4000" dirty="0" smtClean="0">
              <a:solidFill>
                <a:srgbClr val="660066"/>
              </a:solidFill>
              <a:latin typeface="Arial Rounded MT Bold" pitchFamily="34" charset="0"/>
            </a:endParaRPr>
          </a:p>
          <a:p>
            <a:pPr marL="0" indent="0" algn="ctr">
              <a:buNone/>
            </a:pPr>
            <a:r>
              <a:rPr lang="fr-CA" sz="4000" dirty="0" smtClean="0">
                <a:solidFill>
                  <a:srgbClr val="0000CC"/>
                </a:solidFill>
                <a:latin typeface="Arial Rounded MT Bold" pitchFamily="34" charset="0"/>
              </a:rPr>
              <a:t>Mais, je sais, qu'en lui j'ai la vie,</a:t>
            </a:r>
            <a:endParaRPr lang="en-US" sz="4000" dirty="0" smtClean="0">
              <a:solidFill>
                <a:srgbClr val="0000CC"/>
              </a:solidFill>
              <a:latin typeface="Arial Rounded MT Bold" pitchFamily="34" charset="0"/>
            </a:endParaRPr>
          </a:p>
          <a:p>
            <a:pPr marL="0" indent="0" algn="ctr">
              <a:buNone/>
            </a:pPr>
            <a:r>
              <a:rPr lang="fr-CA" sz="4000" dirty="0" smtClean="0">
                <a:solidFill>
                  <a:srgbClr val="0000CC"/>
                </a:solidFill>
                <a:latin typeface="Arial Rounded MT Bold" pitchFamily="34" charset="0"/>
              </a:rPr>
              <a:t>Il m'a sauvé dans son amour ;</a:t>
            </a:r>
            <a:endParaRPr lang="en-US" sz="4000" dirty="0" smtClean="0">
              <a:solidFill>
                <a:srgbClr val="0000CC"/>
              </a:solidFill>
              <a:latin typeface="Arial Rounded MT Bold" pitchFamily="34" charset="0"/>
            </a:endParaRPr>
          </a:p>
          <a:p>
            <a:pPr marL="0" indent="0" algn="ctr">
              <a:buNone/>
            </a:pPr>
            <a:r>
              <a:rPr lang="fr-CA" sz="4000" dirty="0" smtClean="0">
                <a:solidFill>
                  <a:srgbClr val="0000CC"/>
                </a:solidFill>
                <a:latin typeface="Arial Rounded MT Bold" pitchFamily="34" charset="0"/>
              </a:rPr>
              <a:t>Et gardé par sa main meurtrie,</a:t>
            </a:r>
            <a:endParaRPr lang="en-US" sz="4000" dirty="0" smtClean="0">
              <a:solidFill>
                <a:srgbClr val="0000CC"/>
              </a:solidFill>
              <a:latin typeface="Arial Rounded MT Bold" pitchFamily="34" charset="0"/>
            </a:endParaRPr>
          </a:p>
          <a:p>
            <a:pPr marL="0" indent="0" algn="ctr">
              <a:buNone/>
            </a:pPr>
            <a:r>
              <a:rPr lang="fr-CA" sz="4000" dirty="0" smtClean="0">
                <a:solidFill>
                  <a:srgbClr val="0000CC"/>
                </a:solidFill>
                <a:latin typeface="Arial Rounded MT Bold" pitchFamily="34" charset="0"/>
              </a:rPr>
              <a:t>J'attends l'heure de son retour.</a:t>
            </a:r>
            <a:endParaRPr lang="en-US" sz="4000" dirty="0" smtClean="0">
              <a:solidFill>
                <a:srgbClr val="0000CC"/>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a:bodyPr>
          <a:lstStyle/>
          <a:p>
            <a:pPr marL="0" indent="0" algn="ctr">
              <a:buNone/>
            </a:pPr>
            <a:r>
              <a:rPr lang="fr-CA" b="1" dirty="0" smtClean="0">
                <a:solidFill>
                  <a:srgbClr val="660066"/>
                </a:solidFill>
                <a:latin typeface="Arial Rounded MT Bold" pitchFamily="34" charset="0"/>
              </a:rPr>
              <a:t>3.</a:t>
            </a:r>
            <a:endParaRPr lang="en-US" dirty="0" smtClean="0">
              <a:solidFill>
                <a:srgbClr val="660066"/>
              </a:solidFill>
              <a:latin typeface="Arial Rounded MT Bold" pitchFamily="34" charset="0"/>
            </a:endParaRPr>
          </a:p>
          <a:p>
            <a:pPr marL="0" indent="0" algn="ctr">
              <a:buNone/>
            </a:pPr>
            <a:r>
              <a:rPr lang="fr-CA" sz="4000" dirty="0" smtClean="0">
                <a:latin typeface="Arial Rounded MT Bold" pitchFamily="34" charset="0"/>
              </a:rPr>
              <a:t>Je ne sais quelle est la mesure</a:t>
            </a:r>
            <a:endParaRPr lang="en-US" sz="4000" dirty="0" smtClean="0">
              <a:latin typeface="Arial Rounded MT Bold" pitchFamily="34" charset="0"/>
            </a:endParaRPr>
          </a:p>
          <a:p>
            <a:pPr marL="0" indent="0" algn="ctr">
              <a:buNone/>
            </a:pPr>
            <a:r>
              <a:rPr lang="fr-CA" sz="4000" dirty="0" smtClean="0">
                <a:latin typeface="Arial Rounded MT Bold" pitchFamily="34" charset="0"/>
              </a:rPr>
              <a:t>De joie et de douleur</a:t>
            </a:r>
            <a:endParaRPr lang="en-US" sz="4000" dirty="0" smtClean="0">
              <a:latin typeface="Arial Rounded MT Bold" pitchFamily="34" charset="0"/>
            </a:endParaRPr>
          </a:p>
          <a:p>
            <a:pPr marL="0" indent="0" algn="ctr">
              <a:buNone/>
            </a:pPr>
            <a:r>
              <a:rPr lang="fr-CA" sz="4000" dirty="0" smtClean="0">
                <a:latin typeface="Arial Rounded MT Bold" pitchFamily="34" charset="0"/>
              </a:rPr>
              <a:t>Que pour moi faible créature</a:t>
            </a:r>
            <a:endParaRPr lang="en-US" sz="4000" dirty="0" smtClean="0">
              <a:latin typeface="Arial Rounded MT Bold" pitchFamily="34" charset="0"/>
            </a:endParaRPr>
          </a:p>
          <a:p>
            <a:pPr marL="0" indent="0" algn="ctr">
              <a:buNone/>
            </a:pPr>
            <a:r>
              <a:rPr lang="fr-CA" sz="4000" dirty="0" smtClean="0">
                <a:latin typeface="Arial Rounded MT Bold" pitchFamily="34" charset="0"/>
              </a:rPr>
              <a:t>Réserve mon Sauveur.</a:t>
            </a:r>
            <a:endParaRPr lang="en-US" sz="4000" dirty="0" smtClean="0">
              <a:latin typeface="Arial Rounded MT Bold" pitchFamily="34" charset="0"/>
            </a:endParaRPr>
          </a:p>
          <a:p>
            <a:pPr marL="0" indent="0" algn="ctr">
              <a:buNone/>
            </a:pPr>
            <a:r>
              <a:rPr lang="fr-CA" sz="4000" b="1" dirty="0" smtClean="0">
                <a:solidFill>
                  <a:srgbClr val="660066"/>
                </a:solidFill>
                <a:latin typeface="Arial Rounded MT Bold" pitchFamily="34" charset="0"/>
              </a:rPr>
              <a:t>Refrain</a:t>
            </a:r>
            <a:endParaRPr lang="en-US" sz="4000" dirty="0" smtClean="0">
              <a:solidFill>
                <a:srgbClr val="660066"/>
              </a:solidFill>
              <a:latin typeface="Arial Rounded MT Bold" pitchFamily="34" charset="0"/>
            </a:endParaRPr>
          </a:p>
          <a:p>
            <a:pPr marL="0" indent="0" algn="ctr">
              <a:buNone/>
            </a:pPr>
            <a:r>
              <a:rPr lang="fr-CA" sz="4000" dirty="0" smtClean="0">
                <a:solidFill>
                  <a:srgbClr val="0000CC"/>
                </a:solidFill>
                <a:latin typeface="Arial Rounded MT Bold" pitchFamily="34" charset="0"/>
              </a:rPr>
              <a:t>Mais, je sais, qu'en lui j'ai la vie,</a:t>
            </a:r>
            <a:endParaRPr lang="en-US" sz="4000" dirty="0" smtClean="0">
              <a:solidFill>
                <a:srgbClr val="0000CC"/>
              </a:solidFill>
              <a:latin typeface="Arial Rounded MT Bold" pitchFamily="34" charset="0"/>
            </a:endParaRPr>
          </a:p>
          <a:p>
            <a:pPr marL="0" indent="0" algn="ctr">
              <a:buNone/>
            </a:pPr>
            <a:r>
              <a:rPr lang="fr-CA" sz="4000" dirty="0" smtClean="0">
                <a:solidFill>
                  <a:srgbClr val="0000CC"/>
                </a:solidFill>
                <a:latin typeface="Arial Rounded MT Bold" pitchFamily="34" charset="0"/>
              </a:rPr>
              <a:t>Il m'a sauvé dans son amour ;</a:t>
            </a:r>
            <a:endParaRPr lang="en-US" sz="4000" dirty="0" smtClean="0">
              <a:solidFill>
                <a:srgbClr val="0000CC"/>
              </a:solidFill>
              <a:latin typeface="Arial Rounded MT Bold" pitchFamily="34" charset="0"/>
            </a:endParaRPr>
          </a:p>
          <a:p>
            <a:pPr marL="0" indent="0" algn="ctr">
              <a:buNone/>
            </a:pPr>
            <a:r>
              <a:rPr lang="fr-CA" sz="4000" dirty="0" smtClean="0">
                <a:solidFill>
                  <a:srgbClr val="0000CC"/>
                </a:solidFill>
                <a:latin typeface="Arial Rounded MT Bold" pitchFamily="34" charset="0"/>
              </a:rPr>
              <a:t>Et gardé par sa main meurtrie,</a:t>
            </a:r>
            <a:endParaRPr lang="en-US" sz="4000" dirty="0" smtClean="0">
              <a:solidFill>
                <a:srgbClr val="0000CC"/>
              </a:solidFill>
              <a:latin typeface="Arial Rounded MT Bold" pitchFamily="34" charset="0"/>
            </a:endParaRPr>
          </a:p>
          <a:p>
            <a:pPr marL="0" indent="0" algn="ctr">
              <a:buNone/>
            </a:pPr>
            <a:r>
              <a:rPr lang="fr-CA" sz="4000" dirty="0" smtClean="0">
                <a:solidFill>
                  <a:srgbClr val="0000CC"/>
                </a:solidFill>
                <a:latin typeface="Arial Rounded MT Bold" pitchFamily="34" charset="0"/>
              </a:rPr>
              <a:t>J'attends l'heure de son retour.</a:t>
            </a:r>
            <a:endParaRPr lang="en-US" sz="4000" dirty="0" smtClean="0">
              <a:solidFill>
                <a:srgbClr val="0000CC"/>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txBody>
          <a:bodyPr>
            <a:normAutofit lnSpcReduction="10000"/>
          </a:bodyPr>
          <a:lstStyle/>
          <a:p>
            <a:pPr marL="0" indent="0" algn="ctr">
              <a:buNone/>
            </a:pPr>
            <a:r>
              <a:rPr lang="fr-CA" b="1" dirty="0" smtClean="0">
                <a:solidFill>
                  <a:srgbClr val="660066"/>
                </a:solidFill>
                <a:latin typeface="Arial Rounded MT Bold" pitchFamily="34" charset="0"/>
              </a:rPr>
              <a:t>4.</a:t>
            </a:r>
            <a:endParaRPr lang="en-US" dirty="0" smtClean="0">
              <a:solidFill>
                <a:srgbClr val="660066"/>
              </a:solidFill>
              <a:latin typeface="Arial Rounded MT Bold" pitchFamily="34" charset="0"/>
            </a:endParaRPr>
          </a:p>
          <a:p>
            <a:pPr marL="0" indent="0" algn="ctr">
              <a:buNone/>
            </a:pPr>
            <a:r>
              <a:rPr lang="fr-CA" sz="4000" dirty="0" smtClean="0">
                <a:latin typeface="Arial Rounded MT Bold" pitchFamily="34" charset="0"/>
              </a:rPr>
              <a:t>Je ne sais quand de la victoire</a:t>
            </a:r>
            <a:endParaRPr lang="en-US" sz="4000" dirty="0" smtClean="0">
              <a:latin typeface="Arial Rounded MT Bold" pitchFamily="34" charset="0"/>
            </a:endParaRPr>
          </a:p>
          <a:p>
            <a:pPr marL="0" indent="0" algn="ctr">
              <a:buNone/>
            </a:pPr>
            <a:r>
              <a:rPr lang="fr-CA" sz="4000" dirty="0" smtClean="0">
                <a:latin typeface="Arial Rounded MT Bold" pitchFamily="34" charset="0"/>
              </a:rPr>
              <a:t>L'heure enfin sonnera,</a:t>
            </a:r>
            <a:endParaRPr lang="en-US" sz="4000" dirty="0" smtClean="0">
              <a:latin typeface="Arial Rounded MT Bold" pitchFamily="34" charset="0"/>
            </a:endParaRPr>
          </a:p>
          <a:p>
            <a:pPr marL="0" indent="0" algn="ctr">
              <a:buNone/>
            </a:pPr>
            <a:r>
              <a:rPr lang="fr-CA" sz="4000" dirty="0" smtClean="0">
                <a:latin typeface="Arial Rounded MT Bold" pitchFamily="34" charset="0"/>
              </a:rPr>
              <a:t>Quand l'Agneau, l'Époux, dans sa gloire</a:t>
            </a:r>
            <a:endParaRPr lang="en-US" sz="4000" dirty="0" smtClean="0">
              <a:latin typeface="Arial Rounded MT Bold" pitchFamily="34" charset="0"/>
            </a:endParaRPr>
          </a:p>
          <a:p>
            <a:pPr marL="0" indent="0" algn="ctr">
              <a:buNone/>
            </a:pPr>
            <a:r>
              <a:rPr lang="fr-CA" sz="4000" dirty="0" smtClean="0">
                <a:latin typeface="Arial Rounded MT Bold" pitchFamily="34" charset="0"/>
              </a:rPr>
              <a:t>Avec Lui me prendra.</a:t>
            </a:r>
          </a:p>
          <a:p>
            <a:pPr marL="0" indent="0" algn="ctr">
              <a:buNone/>
            </a:pPr>
            <a:r>
              <a:rPr lang="fr-CA" sz="4000" b="1" dirty="0" smtClean="0">
                <a:solidFill>
                  <a:srgbClr val="660066"/>
                </a:solidFill>
                <a:latin typeface="Arial Rounded MT Bold" pitchFamily="34" charset="0"/>
              </a:rPr>
              <a:t>Refrain</a:t>
            </a:r>
            <a:endParaRPr lang="en-US" sz="4000" dirty="0" smtClean="0">
              <a:solidFill>
                <a:srgbClr val="660066"/>
              </a:solidFill>
              <a:latin typeface="Arial Rounded MT Bold" pitchFamily="34" charset="0"/>
            </a:endParaRPr>
          </a:p>
          <a:p>
            <a:pPr marL="0" indent="0" algn="ctr">
              <a:buNone/>
            </a:pPr>
            <a:r>
              <a:rPr lang="fr-CA" sz="4000" dirty="0" smtClean="0">
                <a:solidFill>
                  <a:srgbClr val="0000CC"/>
                </a:solidFill>
                <a:latin typeface="Arial Rounded MT Bold" pitchFamily="34" charset="0"/>
              </a:rPr>
              <a:t>Mais, je sais, qu'en lui j'ai la vie,</a:t>
            </a:r>
            <a:endParaRPr lang="en-US" sz="4000" dirty="0" smtClean="0">
              <a:solidFill>
                <a:srgbClr val="0000CC"/>
              </a:solidFill>
              <a:latin typeface="Arial Rounded MT Bold" pitchFamily="34" charset="0"/>
            </a:endParaRPr>
          </a:p>
          <a:p>
            <a:pPr marL="0" indent="0" algn="ctr">
              <a:buNone/>
            </a:pPr>
            <a:r>
              <a:rPr lang="fr-CA" sz="4000" dirty="0" smtClean="0">
                <a:solidFill>
                  <a:srgbClr val="0000CC"/>
                </a:solidFill>
                <a:latin typeface="Arial Rounded MT Bold" pitchFamily="34" charset="0"/>
              </a:rPr>
              <a:t>Il m'a sauvé dans son amour ;</a:t>
            </a:r>
            <a:endParaRPr lang="en-US" sz="4000" dirty="0" smtClean="0">
              <a:solidFill>
                <a:srgbClr val="0000CC"/>
              </a:solidFill>
              <a:latin typeface="Arial Rounded MT Bold" pitchFamily="34" charset="0"/>
            </a:endParaRPr>
          </a:p>
          <a:p>
            <a:pPr marL="0" indent="0" algn="ctr">
              <a:buNone/>
            </a:pPr>
            <a:r>
              <a:rPr lang="fr-CA" sz="4000" dirty="0" smtClean="0">
                <a:solidFill>
                  <a:srgbClr val="0000CC"/>
                </a:solidFill>
                <a:latin typeface="Arial Rounded MT Bold" pitchFamily="34" charset="0"/>
              </a:rPr>
              <a:t>Et gardé par sa main meurtrie,</a:t>
            </a:r>
            <a:endParaRPr lang="en-US" sz="4000" dirty="0" smtClean="0">
              <a:solidFill>
                <a:srgbClr val="0000CC"/>
              </a:solidFill>
              <a:latin typeface="Arial Rounded MT Bold" pitchFamily="34" charset="0"/>
            </a:endParaRPr>
          </a:p>
          <a:p>
            <a:pPr marL="0" indent="0" algn="ctr">
              <a:buNone/>
            </a:pPr>
            <a:r>
              <a:rPr lang="fr-CA" sz="4000" dirty="0" smtClean="0">
                <a:solidFill>
                  <a:srgbClr val="0000CC"/>
                </a:solidFill>
                <a:latin typeface="Arial Rounded MT Bold" pitchFamily="34" charset="0"/>
              </a:rPr>
              <a:t>J'attends l'heure de son retour.</a:t>
            </a:r>
            <a:endParaRPr lang="en-US" sz="4000" dirty="0" smtClean="0">
              <a:solidFill>
                <a:srgbClr val="0000CC"/>
              </a:solidFill>
              <a:latin typeface="Arial Rounded MT Bold" pitchFamily="34" charset="0"/>
            </a:endParaRPr>
          </a:p>
          <a:p>
            <a:pPr marL="0" indent="0" algn="ctr">
              <a:buNone/>
            </a:pPr>
            <a:endParaRPr lang="en-US" dirty="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smtClean="0">
                <a:solidFill>
                  <a:srgbClr val="000066"/>
                </a:solidFill>
              </a:rPr>
              <a:t>LECTURE ALTERNATIVE</a:t>
            </a:r>
            <a:r>
              <a:rPr lang="en-US" sz="4400" b="1" dirty="0" smtClean="0">
                <a:solidFill>
                  <a:srgbClr val="00B050"/>
                </a:solidFill>
              </a:rPr>
              <a:t/>
            </a:r>
            <a:br>
              <a:rPr lang="en-US" sz="4400" b="1" dirty="0" smtClean="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8100000" scaled="1"/>
            <a:tileRect/>
          </a:gradFill>
        </p:spPr>
        <p:txBody>
          <a:bodyPr>
            <a:normAutofit/>
          </a:bodyPr>
          <a:lstStyle/>
          <a:p>
            <a:pPr lvl="0" algn="ctr">
              <a:buNone/>
            </a:pPr>
            <a:r>
              <a:rPr lang="fr-FR" sz="9600" b="1" dirty="0" smtClean="0">
                <a:solidFill>
                  <a:srgbClr val="C00000"/>
                </a:solidFill>
              </a:rPr>
              <a:t>PSAUME</a:t>
            </a:r>
            <a:r>
              <a:rPr lang="fr-FR" sz="9600" b="1" dirty="0" smtClean="0"/>
              <a:t> </a:t>
            </a:r>
          </a:p>
          <a:p>
            <a:pPr lvl="0" algn="ctr">
              <a:buNone/>
            </a:pPr>
            <a:r>
              <a:rPr lang="fr-FR" sz="9600" b="1" dirty="0" smtClean="0"/>
              <a:t>147 : 1-20</a:t>
            </a:r>
            <a:endParaRPr lang="en-US" sz="96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CA" sz="4400" dirty="0" smtClean="0">
                <a:solidFill>
                  <a:srgbClr val="0000CC"/>
                </a:solidFill>
                <a:latin typeface="Arial Rounded MT Bold" pitchFamily="34" charset="0"/>
              </a:rPr>
              <a:t>Psaume 147</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 1 ¶ Louez l'Éternel! Car il est beau de célébrer notre Dieu, Car il est doux, il est bienséant de le louer.</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 2 L'Éternel rebâtit Jérusalem, Il rassemble les exilés d'Israël;</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 3 Il guérit ceux qui ont le cœur brisé, Et il panse leurs blessures.</a:t>
            </a:r>
            <a:endParaRPr lang="en-US" sz="4400" dirty="0" smtClean="0">
              <a:solidFill>
                <a:schemeClr val="tx1"/>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400" dirty="0" smtClean="0">
                <a:solidFill>
                  <a:schemeClr val="tx1"/>
                </a:solidFill>
                <a:latin typeface="Arial Rounded MT Bold" pitchFamily="34" charset="0"/>
              </a:rPr>
              <a:t>4 Il compte le nombre des étoiles, Il leur donne à toutes des noms.</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 5 Notre Seigneur est grand, puissant par sa force, Son intelligence n'a point de limite.</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 6 L'Éternel soutient les malheureux, Il abaisse les méchants jusqu'à terre.</a:t>
            </a:r>
            <a:endParaRPr lang="en-US" sz="4400" dirty="0" smtClean="0">
              <a:solidFill>
                <a:schemeClr val="tx1"/>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CA" sz="4400" dirty="0" smtClean="0">
                <a:solidFill>
                  <a:schemeClr val="tx1"/>
                </a:solidFill>
                <a:latin typeface="Arial Rounded MT Bold" pitchFamily="34" charset="0"/>
              </a:rPr>
              <a:t>7 Chantez à l'Éternel avec actions de grâces, Célébrez notre Dieu avec la harpe!</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 8 Il couvre les cieux de nuages, Il prépare la pluie pour la terre; Il fait germer l'herbe sur les montagnes.</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 9 Il donne la nourriture au bétail, Aux petits du corbeau quand ils crient,</a:t>
            </a:r>
            <a:endParaRPr lang="en-US" sz="4400" dirty="0" smtClean="0">
              <a:solidFill>
                <a:schemeClr val="tx1"/>
              </a:solidFill>
              <a:latin typeface="Arial Rounded MT Bold" pitchFamily="34" charset="0"/>
            </a:endParaRPr>
          </a:p>
          <a:p>
            <a:pPr algn="just"/>
            <a:endParaRPr lang="en-US" sz="4400" dirty="0" smtClean="0">
              <a:solidFill>
                <a:schemeClr val="tx1"/>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400" dirty="0" smtClean="0">
                <a:solidFill>
                  <a:schemeClr val="tx1"/>
                </a:solidFill>
                <a:latin typeface="Arial Rounded MT Bold" pitchFamily="34" charset="0"/>
              </a:rPr>
              <a:t>10 Ce n'est pas dans la vigueur du cheval qu'il se complaît, Ce n'est pas dans les jambes de l'homme qu'il met son plaisir;</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 11 L'Éternel aime ceux qui le craignent, Ceux qui espèrent en sa bonté.</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 12 ¶ Jérusalem, célèbre l'Éternel! Sion, loue ton Dieu!</a:t>
            </a:r>
            <a:endParaRPr lang="en-US" sz="4400" dirty="0" smtClean="0">
              <a:solidFill>
                <a:schemeClr val="tx1"/>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400" dirty="0" smtClean="0">
                <a:solidFill>
                  <a:schemeClr val="tx1"/>
                </a:solidFill>
                <a:latin typeface="Arial Rounded MT Bold" pitchFamily="34" charset="0"/>
              </a:rPr>
              <a:t>13 Car il affermit les barres de tes portes, Il bénit tes fils au milieu de toi;</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 14 Il rend la paix à ton territoire, Il te rassasie du meilleur froment.</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 15 Il envoie ses ordres sur la terre: Sa parole court avec vitesse</a:t>
            </a:r>
            <a:endParaRPr lang="en-US" sz="4400" dirty="0" smtClean="0">
              <a:solidFill>
                <a:schemeClr val="tx1"/>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400" dirty="0" smtClean="0">
                <a:solidFill>
                  <a:schemeClr val="tx1"/>
                </a:solidFill>
                <a:latin typeface="Arial Rounded MT Bold" pitchFamily="34" charset="0"/>
              </a:rPr>
              <a:t>16 Il donne la neige comme de la laine, Il répand la gelée blanche comme de la cendre;</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 17 Il lance sa glace par morceaux; Qui peut résister devant son froid?</a:t>
            </a:r>
            <a:endParaRPr lang="en-US" sz="4400" dirty="0" smtClean="0">
              <a:solidFill>
                <a:srgbClr val="0000CC"/>
              </a:solidFill>
              <a:latin typeface="Arial Rounded MT Bold" pitchFamily="34" charset="0"/>
            </a:endParaRPr>
          </a:p>
          <a:p>
            <a:pPr algn="just"/>
            <a:r>
              <a:rPr lang="fr-CA" sz="4400" dirty="0" smtClean="0">
                <a:solidFill>
                  <a:schemeClr val="tx1"/>
                </a:solidFill>
                <a:latin typeface="Arial Rounded MT Bold" pitchFamily="34" charset="0"/>
              </a:rPr>
              <a:t> 18 Il envoie sa parole, et il les fond; Il fait souffler son vent, et les eaux coulent.</a:t>
            </a:r>
            <a:endParaRPr lang="en-US" sz="4400" dirty="0" smtClean="0">
              <a:solidFill>
                <a:schemeClr val="tx1"/>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52400"/>
            <a:ext cx="9144000" cy="67056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CA" sz="4400" dirty="0" smtClean="0">
                <a:solidFill>
                  <a:schemeClr val="tx1"/>
                </a:solidFill>
                <a:latin typeface="Arial Rounded MT Bold" pitchFamily="34" charset="0"/>
              </a:rPr>
              <a:t>19 Il révèle sa parole à Jacob, Ses lois et ses ordonnances à Israël;</a:t>
            </a:r>
            <a:endParaRPr lang="en-US" sz="4400" dirty="0" smtClean="0">
              <a:solidFill>
                <a:schemeClr val="tx1"/>
              </a:solidFill>
              <a:latin typeface="Arial Rounded MT Bold" pitchFamily="34" charset="0"/>
            </a:endParaRPr>
          </a:p>
          <a:p>
            <a:pPr algn="just"/>
            <a:r>
              <a:rPr lang="fr-CA" sz="4400" dirty="0" smtClean="0">
                <a:solidFill>
                  <a:srgbClr val="0000CC"/>
                </a:solidFill>
                <a:latin typeface="Arial Rounded MT Bold" pitchFamily="34" charset="0"/>
              </a:rPr>
              <a:t> 20 Il n'a pas agi de même pour toutes les nations, Et elles ne connaissent point ses ordonnances. Louez l'Éternel!</a:t>
            </a:r>
          </a:p>
          <a:p>
            <a:pPr algn="r"/>
            <a:r>
              <a:rPr lang="fr-CA" sz="4400" dirty="0" smtClean="0">
                <a:solidFill>
                  <a:schemeClr val="tx1"/>
                </a:solidFill>
                <a:latin typeface="Arial Rounded MT Bold" pitchFamily="34" charset="0"/>
              </a:rPr>
              <a:t>AMEN!</a:t>
            </a:r>
            <a:endParaRPr lang="en-US" sz="4400" dirty="0">
              <a:solidFill>
                <a:schemeClr val="tx1"/>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CA" sz="4400" b="1" dirty="0" smtClean="0">
                <a:solidFill>
                  <a:srgbClr val="0000CC"/>
                </a:solidFill>
                <a:latin typeface="Arial Rounded MT Bold" pitchFamily="34" charset="0"/>
              </a:rPr>
              <a:t>Doxologie</a:t>
            </a:r>
            <a:endParaRPr lang="en-US" sz="4400" dirty="0" smtClean="0">
              <a:solidFill>
                <a:srgbClr val="0000CC"/>
              </a:solidFill>
              <a:latin typeface="Arial Rounded MT Bold" pitchFamily="34" charset="0"/>
            </a:endParaRPr>
          </a:p>
          <a:p>
            <a:pPr algn="ctr">
              <a:buNone/>
            </a:pPr>
            <a:r>
              <a:rPr lang="fr-CA" sz="4400" b="1" dirty="0" smtClean="0">
                <a:solidFill>
                  <a:schemeClr val="tx1"/>
                </a:solidFill>
                <a:latin typeface="Arial Rounded MT Bold" pitchFamily="34" charset="0"/>
              </a:rPr>
              <a:t>O toi qui donnes la vie # 205 CEF</a:t>
            </a:r>
            <a:endParaRPr lang="en-US" sz="4400" dirty="0" smtClean="0">
              <a:solidFill>
                <a:schemeClr val="tx1"/>
              </a:solidFill>
              <a:latin typeface="Arial Rounded MT Bold" pitchFamily="34" charset="0"/>
            </a:endParaRPr>
          </a:p>
          <a:p>
            <a:pPr algn="ctr">
              <a:buNone/>
            </a:pPr>
            <a:r>
              <a:rPr lang="fr-CA" sz="4400" b="1" dirty="0" smtClean="0">
                <a:solidFill>
                  <a:srgbClr val="0000CC"/>
                </a:solidFill>
                <a:latin typeface="Arial Rounded MT Bold" pitchFamily="34" charset="0"/>
              </a:rPr>
              <a:t>1</a:t>
            </a:r>
            <a:r>
              <a:rPr lang="fr-CA" sz="4400" dirty="0" smtClean="0">
                <a:solidFill>
                  <a:schemeClr val="tx1"/>
                </a:solidFill>
                <a:latin typeface="Arial Rounded MT Bold" pitchFamily="34" charset="0"/>
              </a:rPr>
              <a:t/>
            </a:r>
            <a:br>
              <a:rPr lang="fr-CA" sz="4400" dirty="0" smtClean="0">
                <a:solidFill>
                  <a:schemeClr val="tx1"/>
                </a:solidFill>
                <a:latin typeface="Arial Rounded MT Bold" pitchFamily="34" charset="0"/>
              </a:rPr>
            </a:br>
            <a:r>
              <a:rPr lang="fr-CA" sz="4400" dirty="0" smtClean="0">
                <a:solidFill>
                  <a:schemeClr val="tx1"/>
                </a:solidFill>
                <a:latin typeface="Arial Rounded MT Bold" pitchFamily="34" charset="0"/>
              </a:rPr>
              <a:t>O Toi qui donnes la vie,</a:t>
            </a:r>
            <a:br>
              <a:rPr lang="fr-CA" sz="4400" dirty="0" smtClean="0">
                <a:solidFill>
                  <a:schemeClr val="tx1"/>
                </a:solidFill>
                <a:latin typeface="Arial Rounded MT Bold" pitchFamily="34" charset="0"/>
              </a:rPr>
            </a:br>
            <a:r>
              <a:rPr lang="fr-CA" sz="4400" dirty="0" smtClean="0">
                <a:solidFill>
                  <a:schemeClr val="tx1"/>
                </a:solidFill>
                <a:latin typeface="Arial Rounded MT Bold" pitchFamily="34" charset="0"/>
              </a:rPr>
              <a:t>A Tes pieds je veux m’asseoir</a:t>
            </a:r>
            <a:br>
              <a:rPr lang="fr-CA" sz="4400" dirty="0" smtClean="0">
                <a:solidFill>
                  <a:schemeClr val="tx1"/>
                </a:solidFill>
                <a:latin typeface="Arial Rounded MT Bold" pitchFamily="34" charset="0"/>
              </a:rPr>
            </a:br>
            <a:r>
              <a:rPr lang="fr-CA" sz="4400" dirty="0" smtClean="0">
                <a:solidFill>
                  <a:schemeClr val="tx1"/>
                </a:solidFill>
                <a:latin typeface="Arial Rounded MT Bold" pitchFamily="34" charset="0"/>
              </a:rPr>
              <a:t>Comme s’asseyait Marie</a:t>
            </a:r>
            <a:br>
              <a:rPr lang="fr-CA" sz="4400" dirty="0" smtClean="0">
                <a:solidFill>
                  <a:schemeClr val="tx1"/>
                </a:solidFill>
                <a:latin typeface="Arial Rounded MT Bold" pitchFamily="34" charset="0"/>
              </a:rPr>
            </a:br>
            <a:r>
              <a:rPr lang="fr-CA" sz="4400" dirty="0" smtClean="0">
                <a:solidFill>
                  <a:schemeClr val="tx1"/>
                </a:solidFill>
                <a:latin typeface="Arial Rounded MT Bold" pitchFamily="34" charset="0"/>
              </a:rPr>
              <a:t>A l’heure douce du soir.</a:t>
            </a:r>
          </a:p>
          <a:p>
            <a:pPr algn="ctr">
              <a:buNone/>
            </a:pPr>
            <a:r>
              <a:rPr lang="fr-CA" sz="4400" dirty="0" smtClean="0">
                <a:solidFill>
                  <a:srgbClr val="0000CC"/>
                </a:solidFill>
                <a:latin typeface="Arial Rounded MT Bold" pitchFamily="34" charset="0"/>
              </a:rPr>
              <a:t> </a:t>
            </a:r>
            <a:r>
              <a:rPr lang="fr-CA" sz="4400" b="1" i="1" dirty="0" smtClean="0">
                <a:solidFill>
                  <a:srgbClr val="0000CC"/>
                </a:solidFill>
                <a:latin typeface="Arial Rounded MT Bold" pitchFamily="34" charset="0"/>
              </a:rPr>
              <a:t>(Bis 2 lignes)</a:t>
            </a:r>
            <a:endParaRPr lang="en-US" sz="4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CA" sz="4400" b="1" dirty="0" smtClean="0">
                <a:solidFill>
                  <a:schemeClr val="tx1"/>
                </a:solidFill>
                <a:latin typeface="Arial Rounded MT Bold" pitchFamily="34" charset="0"/>
              </a:rPr>
              <a:t>Doxologie</a:t>
            </a:r>
            <a:endParaRPr lang="en-US" sz="4400" dirty="0" smtClean="0">
              <a:solidFill>
                <a:schemeClr val="tx1"/>
              </a:solidFill>
              <a:latin typeface="Arial Rounded MT Bold" pitchFamily="34" charset="0"/>
            </a:endParaRPr>
          </a:p>
          <a:p>
            <a:pPr algn="ctr">
              <a:buNone/>
            </a:pPr>
            <a:r>
              <a:rPr lang="fr-CA" sz="4400" b="1" dirty="0" smtClean="0">
                <a:solidFill>
                  <a:srgbClr val="0000CC"/>
                </a:solidFill>
                <a:latin typeface="Arial Rounded MT Bold" pitchFamily="34" charset="0"/>
              </a:rPr>
              <a:t>2</a:t>
            </a:r>
            <a:r>
              <a:rPr lang="fr-CA" sz="4400" dirty="0" smtClean="0">
                <a:solidFill>
                  <a:schemeClr val="tx1"/>
                </a:solidFill>
                <a:latin typeface="Arial Rounded MT Bold" pitchFamily="34" charset="0"/>
              </a:rPr>
              <a:t/>
            </a:r>
            <a:br>
              <a:rPr lang="fr-CA" sz="4400" dirty="0" smtClean="0">
                <a:solidFill>
                  <a:schemeClr val="tx1"/>
                </a:solidFill>
                <a:latin typeface="Arial Rounded MT Bold" pitchFamily="34" charset="0"/>
              </a:rPr>
            </a:br>
            <a:r>
              <a:rPr lang="fr-CA" sz="4400" dirty="0" smtClean="0">
                <a:solidFill>
                  <a:schemeClr val="tx1"/>
                </a:solidFill>
                <a:latin typeface="Arial Rounded MT Bold" pitchFamily="34" charset="0"/>
              </a:rPr>
              <a:t>Mon être entier Te réclame;</a:t>
            </a:r>
            <a:br>
              <a:rPr lang="fr-CA" sz="4400" dirty="0" smtClean="0">
                <a:solidFill>
                  <a:schemeClr val="tx1"/>
                </a:solidFill>
                <a:latin typeface="Arial Rounded MT Bold" pitchFamily="34" charset="0"/>
              </a:rPr>
            </a:br>
            <a:r>
              <a:rPr lang="fr-CA" sz="4400" dirty="0" smtClean="0">
                <a:solidFill>
                  <a:schemeClr val="tx1"/>
                </a:solidFill>
                <a:latin typeface="Arial Rounded MT Bold" pitchFamily="34" charset="0"/>
              </a:rPr>
              <a:t>Tout n’est que faiblesse en moi;</a:t>
            </a:r>
            <a:br>
              <a:rPr lang="fr-CA" sz="4400" dirty="0" smtClean="0">
                <a:solidFill>
                  <a:schemeClr val="tx1"/>
                </a:solidFill>
                <a:latin typeface="Arial Rounded MT Bold" pitchFamily="34" charset="0"/>
              </a:rPr>
            </a:br>
            <a:r>
              <a:rPr lang="fr-CA" sz="4400" dirty="0" smtClean="0">
                <a:solidFill>
                  <a:schemeClr val="tx1"/>
                </a:solidFill>
                <a:latin typeface="Arial Rounded MT Bold" pitchFamily="34" charset="0"/>
              </a:rPr>
              <a:t>Viens Te pencher sur mon âme,</a:t>
            </a:r>
            <a:br>
              <a:rPr lang="fr-CA" sz="4400" dirty="0" smtClean="0">
                <a:solidFill>
                  <a:schemeClr val="tx1"/>
                </a:solidFill>
                <a:latin typeface="Arial Rounded MT Bold" pitchFamily="34" charset="0"/>
              </a:rPr>
            </a:br>
            <a:r>
              <a:rPr lang="fr-CA" sz="4400" dirty="0" smtClean="0">
                <a:solidFill>
                  <a:schemeClr val="tx1"/>
                </a:solidFill>
                <a:latin typeface="Arial Rounded MT Bold" pitchFamily="34" charset="0"/>
              </a:rPr>
              <a:t>Elle a tant besoin de Toi! </a:t>
            </a:r>
          </a:p>
          <a:p>
            <a:pPr algn="ctr">
              <a:buNone/>
            </a:pPr>
            <a:r>
              <a:rPr lang="fr-CA" sz="4400" b="1" i="1" dirty="0" smtClean="0">
                <a:solidFill>
                  <a:srgbClr val="0000CC"/>
                </a:solidFill>
                <a:latin typeface="Arial Rounded MT Bold" pitchFamily="34" charset="0"/>
              </a:rPr>
              <a:t>(Bis 2 lignes)</a:t>
            </a:r>
            <a:endParaRPr lang="en-US" sz="44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3"/>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CA" sz="4400" b="1" dirty="0" smtClean="0">
                <a:solidFill>
                  <a:schemeClr val="tx1"/>
                </a:solidFill>
                <a:latin typeface="Arial Rounded MT Bold" pitchFamily="34" charset="0"/>
              </a:rPr>
              <a:t>Doxologie</a:t>
            </a:r>
            <a:endParaRPr lang="en-US" sz="4400" dirty="0" smtClean="0">
              <a:solidFill>
                <a:schemeClr val="tx1"/>
              </a:solidFill>
              <a:latin typeface="Arial Rounded MT Bold" pitchFamily="34" charset="0"/>
            </a:endParaRPr>
          </a:p>
          <a:p>
            <a:pPr algn="ctr">
              <a:buNone/>
            </a:pPr>
            <a:r>
              <a:rPr lang="fr-CA" sz="4400" b="1" dirty="0" smtClean="0">
                <a:solidFill>
                  <a:srgbClr val="0000CC"/>
                </a:solidFill>
                <a:latin typeface="Arial Rounded MT Bold" pitchFamily="34" charset="0"/>
              </a:rPr>
              <a:t>3</a:t>
            </a:r>
            <a:r>
              <a:rPr lang="fr-CA" sz="4400" dirty="0" smtClean="0">
                <a:solidFill>
                  <a:schemeClr val="tx1"/>
                </a:solidFill>
                <a:latin typeface="Arial Rounded MT Bold" pitchFamily="34" charset="0"/>
              </a:rPr>
              <a:t/>
            </a:r>
            <a:br>
              <a:rPr lang="fr-CA" sz="4400" dirty="0" smtClean="0">
                <a:solidFill>
                  <a:schemeClr val="tx1"/>
                </a:solidFill>
                <a:latin typeface="Arial Rounded MT Bold" pitchFamily="34" charset="0"/>
              </a:rPr>
            </a:br>
            <a:r>
              <a:rPr lang="fr-CA" sz="4400" dirty="0" smtClean="0">
                <a:solidFill>
                  <a:schemeClr val="tx1"/>
                </a:solidFill>
                <a:latin typeface="Arial Rounded MT Bold" pitchFamily="34" charset="0"/>
              </a:rPr>
              <a:t>Maître, à Tes pieds je m’incline,</a:t>
            </a:r>
            <a:br>
              <a:rPr lang="fr-CA" sz="4400" dirty="0" smtClean="0">
                <a:solidFill>
                  <a:schemeClr val="tx1"/>
                </a:solidFill>
                <a:latin typeface="Arial Rounded MT Bold" pitchFamily="34" charset="0"/>
              </a:rPr>
            </a:br>
            <a:r>
              <a:rPr lang="fr-CA" sz="4400" dirty="0" smtClean="0">
                <a:solidFill>
                  <a:schemeClr val="tx1"/>
                </a:solidFill>
                <a:latin typeface="Arial Rounded MT Bold" pitchFamily="34" charset="0"/>
              </a:rPr>
              <a:t>Je T’appartiens sans retour,</a:t>
            </a:r>
            <a:br>
              <a:rPr lang="fr-CA" sz="4400" dirty="0" smtClean="0">
                <a:solidFill>
                  <a:schemeClr val="tx1"/>
                </a:solidFill>
                <a:latin typeface="Arial Rounded MT Bold" pitchFamily="34" charset="0"/>
              </a:rPr>
            </a:br>
            <a:r>
              <a:rPr lang="fr-CA" sz="4400" dirty="0" smtClean="0">
                <a:solidFill>
                  <a:schemeClr val="tx1"/>
                </a:solidFill>
                <a:latin typeface="Arial Rounded MT Bold" pitchFamily="34" charset="0"/>
              </a:rPr>
              <a:t>Verse en moi Ta paix divine,</a:t>
            </a:r>
            <a:br>
              <a:rPr lang="fr-CA" sz="4400" dirty="0" smtClean="0">
                <a:solidFill>
                  <a:schemeClr val="tx1"/>
                </a:solidFill>
                <a:latin typeface="Arial Rounded MT Bold" pitchFamily="34" charset="0"/>
              </a:rPr>
            </a:br>
            <a:r>
              <a:rPr lang="fr-CA" sz="4400" dirty="0" smtClean="0">
                <a:solidFill>
                  <a:schemeClr val="tx1"/>
                </a:solidFill>
                <a:latin typeface="Arial Rounded MT Bold" pitchFamily="34" charset="0"/>
              </a:rPr>
              <a:t>Répands </a:t>
            </a:r>
            <a:r>
              <a:rPr lang="fr-CA" sz="4400" dirty="0" err="1" smtClean="0">
                <a:solidFill>
                  <a:schemeClr val="tx1"/>
                </a:solidFill>
                <a:latin typeface="Arial Rounded MT Bold" pitchFamily="34" charset="0"/>
              </a:rPr>
              <a:t>en-moi</a:t>
            </a:r>
            <a:r>
              <a:rPr lang="fr-CA" sz="4400" dirty="0" smtClean="0">
                <a:solidFill>
                  <a:schemeClr val="tx1"/>
                </a:solidFill>
                <a:latin typeface="Arial Rounded MT Bold" pitchFamily="34" charset="0"/>
              </a:rPr>
              <a:t> Ton amour! </a:t>
            </a:r>
          </a:p>
          <a:p>
            <a:pPr algn="ctr">
              <a:buNone/>
            </a:pPr>
            <a:r>
              <a:rPr lang="fr-CA" sz="4400" b="1" i="1" dirty="0" smtClean="0">
                <a:solidFill>
                  <a:srgbClr val="0000CC"/>
                </a:solidFill>
                <a:latin typeface="Arial Rounded MT Bold" pitchFamily="34" charset="0"/>
              </a:rPr>
              <a:t>(Bis 2 lignes)</a:t>
            </a:r>
            <a:endParaRPr lang="en-US" sz="4400" dirty="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b="1" dirty="0" smtClean="0">
                <a:solidFill>
                  <a:schemeClr val="accent1">
                    <a:lumMod val="75000"/>
                  </a:schemeClr>
                </a:solidFill>
                <a:latin typeface="Arial Rounded MT Bold" pitchFamily="34" charset="0"/>
              </a:rPr>
              <a:t>125 CEC </a:t>
            </a:r>
            <a:r>
              <a:rPr lang="fr-CA" sz="2800" b="1" dirty="0" err="1" smtClean="0">
                <a:solidFill>
                  <a:schemeClr val="accent1">
                    <a:lumMod val="75000"/>
                  </a:schemeClr>
                </a:solidFill>
                <a:latin typeface="Arial Rounded MT Bold" pitchFamily="34" charset="0"/>
              </a:rPr>
              <a:t>Senye</a:t>
            </a:r>
            <a:r>
              <a:rPr lang="fr-CA" sz="2800" b="1" dirty="0" smtClean="0">
                <a:solidFill>
                  <a:schemeClr val="accent1">
                    <a:lumMod val="75000"/>
                  </a:schemeClr>
                </a:solidFill>
                <a:latin typeface="Arial Rounded MT Bold" pitchFamily="34" charset="0"/>
              </a:rPr>
              <a:t> </a:t>
            </a:r>
            <a:r>
              <a:rPr lang="fr-CA" sz="2800" b="1" dirty="0" err="1" smtClean="0">
                <a:solidFill>
                  <a:schemeClr val="accent1">
                    <a:lumMod val="75000"/>
                  </a:schemeClr>
                </a:solidFill>
                <a:latin typeface="Arial Rounded MT Bold" pitchFamily="34" charset="0"/>
              </a:rPr>
              <a:t>Jezu</a:t>
            </a:r>
            <a:r>
              <a:rPr lang="fr-CA" sz="2800" b="1" dirty="0" smtClean="0">
                <a:solidFill>
                  <a:schemeClr val="accent1">
                    <a:lumMod val="75000"/>
                  </a:schemeClr>
                </a:solidFill>
                <a:latin typeface="Arial Rounded MT Bold" pitchFamily="34" charset="0"/>
              </a:rPr>
              <a:t> </a:t>
            </a:r>
            <a:r>
              <a:rPr lang="fr-CA" sz="2800" b="1" dirty="0" err="1" smtClean="0">
                <a:solidFill>
                  <a:schemeClr val="accent1">
                    <a:lumMod val="75000"/>
                  </a:schemeClr>
                </a:solidFill>
                <a:latin typeface="Arial Rounded MT Bold" pitchFamily="34" charset="0"/>
              </a:rPr>
              <a:t>ki</a:t>
            </a:r>
            <a:r>
              <a:rPr lang="fr-CA" sz="2800" b="1" dirty="0" smtClean="0">
                <a:solidFill>
                  <a:schemeClr val="accent1">
                    <a:lumMod val="75000"/>
                  </a:schemeClr>
                </a:solidFill>
                <a:latin typeface="Arial Rounded MT Bold" pitchFamily="34" charset="0"/>
              </a:rPr>
              <a:t> </a:t>
            </a:r>
            <a:r>
              <a:rPr lang="fr-CA" sz="2800" b="1" dirty="0" err="1" smtClean="0">
                <a:solidFill>
                  <a:schemeClr val="accent1">
                    <a:lumMod val="75000"/>
                  </a:schemeClr>
                </a:solidFill>
                <a:latin typeface="Arial Rounded MT Bold" pitchFamily="34" charset="0"/>
              </a:rPr>
              <a:t>sove</a:t>
            </a:r>
            <a:r>
              <a:rPr lang="fr-CA" sz="2800" b="1" dirty="0" smtClean="0">
                <a:solidFill>
                  <a:schemeClr val="accent1">
                    <a:lumMod val="75000"/>
                  </a:schemeClr>
                </a:solidFill>
                <a:latin typeface="Arial Rounded MT Bold" pitchFamily="34" charset="0"/>
              </a:rPr>
              <a:t> # </a:t>
            </a:r>
            <a:endParaRPr lang="en-US" sz="2800" dirty="0" smtClean="0">
              <a:solidFill>
                <a:schemeClr val="accent1">
                  <a:lumMod val="75000"/>
                </a:schemeClr>
              </a:solidFill>
              <a:latin typeface="Arial Rounded MT Bold" pitchFamily="34" charset="0"/>
            </a:endParaRPr>
          </a:p>
          <a:p>
            <a:pPr marL="0" indent="0" algn="ctr">
              <a:buNone/>
            </a:pPr>
            <a:r>
              <a:rPr lang="fr-CA" sz="2800" b="1" dirty="0" smtClean="0">
                <a:solidFill>
                  <a:schemeClr val="accent1">
                    <a:lumMod val="75000"/>
                  </a:schemeClr>
                </a:solidFill>
                <a:latin typeface="Arial Rounded MT Bold" pitchFamily="34" charset="0"/>
              </a:rPr>
              <a:t>1.</a:t>
            </a:r>
            <a:endParaRPr lang="en-US" sz="2800" dirty="0" smtClean="0">
              <a:solidFill>
                <a:schemeClr val="accent1">
                  <a:lumMod val="75000"/>
                </a:schemeClr>
              </a:solidFill>
              <a:latin typeface="Arial Rounded MT Bold" pitchFamily="34" charset="0"/>
            </a:endParaRPr>
          </a:p>
          <a:p>
            <a:pPr marL="0" indent="0" algn="ctr">
              <a:buNone/>
            </a:pPr>
            <a:r>
              <a:rPr lang="fr-CA" sz="4000" dirty="0" err="1" smtClean="0">
                <a:solidFill>
                  <a:schemeClr val="tx1"/>
                </a:solidFill>
                <a:latin typeface="Arial Rounded MT Bold" pitchFamily="34" charset="0"/>
              </a:rPr>
              <a:t>Senyè</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Jezi</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kiSovè</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nou</a:t>
            </a:r>
            <a:r>
              <a:rPr lang="fr-CA" sz="4000" dirty="0" smtClean="0">
                <a:solidFill>
                  <a:schemeClr val="tx1"/>
                </a:solidFill>
                <a:latin typeface="Arial Rounded MT Bold" pitchFamily="34" charset="0"/>
              </a:rPr>
              <a:t>,</a:t>
            </a:r>
            <a:br>
              <a:rPr lang="fr-CA" sz="4000" dirty="0" smtClean="0">
                <a:solidFill>
                  <a:schemeClr val="tx1"/>
                </a:solidFill>
                <a:latin typeface="Arial Rounded MT Bold" pitchFamily="34" charset="0"/>
              </a:rPr>
            </a:br>
            <a:r>
              <a:rPr lang="fr-CA" sz="4000" dirty="0" err="1" smtClean="0">
                <a:solidFill>
                  <a:schemeClr val="tx1"/>
                </a:solidFill>
                <a:latin typeface="Arial Rounded MT Bold" pitchFamily="34" charset="0"/>
              </a:rPr>
              <a:t>Nenpòt</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ki</a:t>
            </a:r>
            <a:r>
              <a:rPr lang="fr-CA" sz="4000" dirty="0" smtClean="0">
                <a:solidFill>
                  <a:schemeClr val="tx1"/>
                </a:solidFill>
                <a:latin typeface="Arial Rounded MT Bold" pitchFamily="34" charset="0"/>
              </a:rPr>
              <a:t> ras </a:t>
            </a:r>
            <a:r>
              <a:rPr lang="fr-CA" sz="4000" dirty="0" err="1" smtClean="0">
                <a:solidFill>
                  <a:schemeClr val="tx1"/>
                </a:solidFill>
                <a:latin typeface="Arial Rounded MT Bold" pitchFamily="34" charset="0"/>
              </a:rPr>
              <a:t>nou</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ye</a:t>
            </a:r>
            <a:r>
              <a:rPr lang="fr-CA" sz="4000" dirty="0" smtClean="0">
                <a:solidFill>
                  <a:schemeClr val="tx1"/>
                </a:solidFill>
                <a:latin typeface="Arial Rounded MT Bold" pitchFamily="34" charset="0"/>
              </a:rPr>
              <a:t>!</a:t>
            </a:r>
            <a:br>
              <a:rPr lang="fr-CA" sz="4000" dirty="0" smtClean="0">
                <a:solidFill>
                  <a:schemeClr val="tx1"/>
                </a:solidFill>
                <a:latin typeface="Arial Rounded MT Bold" pitchFamily="34" charset="0"/>
              </a:rPr>
            </a:br>
            <a:r>
              <a:rPr lang="fr-CA" sz="4000" dirty="0" err="1" smtClean="0">
                <a:solidFill>
                  <a:schemeClr val="tx1"/>
                </a:solidFill>
                <a:latin typeface="Arial Rounded MT Bold" pitchFamily="34" charset="0"/>
              </a:rPr>
              <a:t>Nou</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rekonèt</a:t>
            </a:r>
            <a:r>
              <a:rPr lang="fr-CA" sz="4000" dirty="0" smtClean="0">
                <a:solidFill>
                  <a:schemeClr val="tx1"/>
                </a:solidFill>
                <a:latin typeface="Arial Rounded MT Bold" pitchFamily="34" charset="0"/>
              </a:rPr>
              <a:t> se ou </a:t>
            </a:r>
            <a:r>
              <a:rPr lang="fr-CA" sz="4000" dirty="0" err="1" smtClean="0">
                <a:solidFill>
                  <a:schemeClr val="tx1"/>
                </a:solidFill>
                <a:latin typeface="Arial Rounded MT Bold" pitchFamily="34" charset="0"/>
              </a:rPr>
              <a:t>ki</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mèt</a:t>
            </a:r>
            <a:r>
              <a:rPr lang="fr-CA" sz="4000" dirty="0" smtClean="0">
                <a:solidFill>
                  <a:schemeClr val="tx1"/>
                </a:solidFill>
                <a:latin typeface="Arial Rounded MT Bold" pitchFamily="34" charset="0"/>
              </a:rPr>
              <a:t>,</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Se ou </a:t>
            </a:r>
            <a:r>
              <a:rPr lang="fr-CA" sz="4000" dirty="0" err="1" smtClean="0">
                <a:solidFill>
                  <a:schemeClr val="tx1"/>
                </a:solidFill>
                <a:latin typeface="Arial Rounded MT Bold" pitchFamily="34" charset="0"/>
              </a:rPr>
              <a:t>ki</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modèl</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nou</a:t>
            </a:r>
            <a:r>
              <a:rPr lang="fr-CA"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marL="0" indent="0" algn="ctr">
              <a:buNone/>
            </a:pPr>
            <a:r>
              <a:rPr lang="fr-CA" sz="4000" b="1" dirty="0" err="1" smtClean="0">
                <a:solidFill>
                  <a:schemeClr val="accent1">
                    <a:lumMod val="75000"/>
                  </a:schemeClr>
                </a:solidFill>
                <a:latin typeface="Arial Rounded MT Bold" pitchFamily="34" charset="0"/>
              </a:rPr>
              <a:t>Kè</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dirty="0" smtClean="0">
                <a:solidFill>
                  <a:srgbClr val="0000CC"/>
                </a:solidFill>
                <a:latin typeface="Arial Rounded MT Bold" pitchFamily="34" charset="0"/>
              </a:rPr>
              <a:t>Nan </a:t>
            </a:r>
            <a:r>
              <a:rPr lang="fr-CA" sz="4000" dirty="0" err="1" smtClean="0">
                <a:solidFill>
                  <a:srgbClr val="0000CC"/>
                </a:solidFill>
                <a:latin typeface="Arial Rounded MT Bold" pitchFamily="34" charset="0"/>
              </a:rPr>
              <a:t>prezans</a:t>
            </a:r>
            <a:r>
              <a:rPr lang="fr-CA" sz="4000" dirty="0" smtClean="0">
                <a:solidFill>
                  <a:srgbClr val="0000CC"/>
                </a:solidFill>
                <a:latin typeface="Arial Rounded MT Bold" pitchFamily="34" charset="0"/>
              </a:rPr>
              <a:t> ou,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rekonèt</a:t>
            </a:r>
            <a:r>
              <a:rPr lang="fr-CA" sz="4000" dirty="0" smtClean="0">
                <a:solidFill>
                  <a:srgbClr val="0000CC"/>
                </a:solidFill>
                <a:latin typeface="Arial Rounded MT Bold" pitchFamily="34" charset="0"/>
              </a:rPr>
              <a:t/>
            </a:r>
            <a:br>
              <a:rPr lang="fr-CA" sz="4000" dirty="0" smtClean="0">
                <a:solidFill>
                  <a:srgbClr val="0000CC"/>
                </a:solidFill>
                <a:latin typeface="Arial Rounded MT Bold" pitchFamily="34" charset="0"/>
              </a:rPr>
            </a:br>
            <a:r>
              <a:rPr lang="fr-CA" sz="4000" dirty="0" err="1" smtClean="0">
                <a:solidFill>
                  <a:srgbClr val="0000CC"/>
                </a:solidFill>
                <a:latin typeface="Arial Rounded MT Bold" pitchFamily="34" charset="0"/>
              </a:rPr>
              <a:t>Kijan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gen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defo</a:t>
            </a:r>
            <a:r>
              <a:rPr lang="fr-CA" sz="4000" dirty="0" smtClean="0">
                <a:solidFill>
                  <a:srgbClr val="0000CC"/>
                </a:solidFill>
                <a:latin typeface="Arial Rounded MT Bold" pitchFamily="34" charset="0"/>
              </a:rPr>
              <a:t>.</a:t>
            </a:r>
            <a:br>
              <a:rPr lang="fr-CA" sz="4000" dirty="0" smtClean="0">
                <a:solidFill>
                  <a:srgbClr val="0000CC"/>
                </a:solidFill>
                <a:latin typeface="Arial Rounded MT Bold" pitchFamily="34" charset="0"/>
              </a:rPr>
            </a:br>
            <a:r>
              <a:rPr lang="fr-CA" sz="4000" dirty="0" smtClean="0">
                <a:solidFill>
                  <a:srgbClr val="0000CC"/>
                </a:solidFill>
                <a:latin typeface="Arial Rounded MT Bold" pitchFamily="34" charset="0"/>
              </a:rPr>
              <a:t>Ou </a:t>
            </a:r>
            <a:r>
              <a:rPr lang="fr-CA" sz="4000" dirty="0" err="1" smtClean="0">
                <a:solidFill>
                  <a:srgbClr val="0000CC"/>
                </a:solidFill>
                <a:latin typeface="Arial Rounded MT Bold" pitchFamily="34" charset="0"/>
              </a:rPr>
              <a:t>renmen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men an </a:t>
            </a:r>
            <a:r>
              <a:rPr lang="fr-CA" sz="4000" dirty="0" err="1" smtClean="0">
                <a:solidFill>
                  <a:srgbClr val="0000CC"/>
                </a:solidFill>
                <a:latin typeface="Arial Rounded MT Bold" pitchFamily="34" charset="0"/>
              </a:rPr>
              <a:t>menm</a:t>
            </a:r>
            <a:r>
              <a:rPr lang="fr-CA" sz="4000" dirty="0" smtClean="0">
                <a:solidFill>
                  <a:srgbClr val="0000CC"/>
                </a:solidFill>
                <a:latin typeface="Arial Rounded MT Bold" pitchFamily="34" charset="0"/>
              </a:rPr>
              <a:t> tan</a:t>
            </a:r>
            <a:br>
              <a:rPr lang="fr-CA" sz="4000" dirty="0" smtClean="0">
                <a:solidFill>
                  <a:srgbClr val="0000CC"/>
                </a:solidFill>
                <a:latin typeface="Arial Rounded MT Bold" pitchFamily="34" charset="0"/>
              </a:rPr>
            </a:br>
            <a:r>
              <a:rPr lang="fr-CA" sz="4000" dirty="0" smtClean="0">
                <a:solidFill>
                  <a:srgbClr val="0000CC"/>
                </a:solidFill>
                <a:latin typeface="Arial Rounded MT Bold" pitchFamily="34" charset="0"/>
              </a:rPr>
              <a:t>Ou </a:t>
            </a:r>
            <a:r>
              <a:rPr lang="fr-CA" sz="4000" dirty="0" err="1" smtClean="0">
                <a:solidFill>
                  <a:srgbClr val="0000CC"/>
                </a:solidFill>
                <a:latin typeface="Arial Rounded MT Bold" pitchFamily="34" charset="0"/>
              </a:rPr>
              <a:t>rayi</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peche</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4000" b="1" dirty="0" smtClean="0">
                <a:solidFill>
                  <a:schemeClr val="accent1">
                    <a:lumMod val="75000"/>
                  </a:schemeClr>
                </a:solidFill>
                <a:latin typeface="Arial Rounded MT Bold" pitchFamily="34" charset="0"/>
              </a:rPr>
              <a:t>2</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Tout panse </a:t>
            </a:r>
            <a:r>
              <a:rPr lang="fr-CA" sz="4000" dirty="0" err="1" smtClean="0">
                <a:solidFill>
                  <a:schemeClr val="tx1"/>
                </a:solidFill>
                <a:latin typeface="Arial Rounded MT Bold" pitchFamily="34" charset="0"/>
              </a:rPr>
              <a:t>yo</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ki</a:t>
            </a:r>
            <a:r>
              <a:rPr lang="fr-CA" sz="4000" dirty="0" smtClean="0">
                <a:solidFill>
                  <a:schemeClr val="tx1"/>
                </a:solidFill>
                <a:latin typeface="Arial Rounded MT Bold" pitchFamily="34" charset="0"/>
              </a:rPr>
              <a:t> nan tout </a:t>
            </a:r>
            <a:r>
              <a:rPr lang="fr-CA" sz="4000" dirty="0" err="1" smtClean="0">
                <a:solidFill>
                  <a:schemeClr val="tx1"/>
                </a:solidFill>
                <a:latin typeface="Arial Rounded MT Bold" pitchFamily="34" charset="0"/>
              </a:rPr>
              <a:t>kè</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Pa kache </a:t>
            </a:r>
            <a:r>
              <a:rPr lang="fr-CA" sz="4000" dirty="0" err="1" smtClean="0">
                <a:solidFill>
                  <a:schemeClr val="tx1"/>
                </a:solidFill>
                <a:latin typeface="Arial Rounded MT Bold" pitchFamily="34" charset="0"/>
              </a:rPr>
              <a:t>devan</a:t>
            </a:r>
            <a:r>
              <a:rPr lang="fr-CA" sz="4000" dirty="0" smtClean="0">
                <a:solidFill>
                  <a:schemeClr val="tx1"/>
                </a:solidFill>
                <a:latin typeface="Arial Rounded MT Bold" pitchFamily="34" charset="0"/>
              </a:rPr>
              <a:t> ou,</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Ou </a:t>
            </a:r>
            <a:r>
              <a:rPr lang="fr-CA" sz="4000" dirty="0" err="1" smtClean="0">
                <a:solidFill>
                  <a:schemeClr val="tx1"/>
                </a:solidFill>
                <a:latin typeface="Arial Rounded MT Bold" pitchFamily="34" charset="0"/>
              </a:rPr>
              <a:t>konnen</a:t>
            </a:r>
            <a:r>
              <a:rPr lang="fr-CA" sz="4000" dirty="0" smtClean="0">
                <a:solidFill>
                  <a:schemeClr val="tx1"/>
                </a:solidFill>
                <a:latin typeface="Arial Rounded MT Bold" pitchFamily="34" charset="0"/>
              </a:rPr>
              <a:t> tout, ou </a:t>
            </a:r>
            <a:r>
              <a:rPr lang="fr-CA" sz="4000" dirty="0" err="1" smtClean="0">
                <a:solidFill>
                  <a:schemeClr val="tx1"/>
                </a:solidFill>
                <a:latin typeface="Arial Rounded MT Bold" pitchFamily="34" charset="0"/>
              </a:rPr>
              <a:t>wè</a:t>
            </a:r>
            <a:r>
              <a:rPr lang="fr-CA" sz="4000" dirty="0" smtClean="0">
                <a:solidFill>
                  <a:schemeClr val="tx1"/>
                </a:solidFill>
                <a:latin typeface="Arial Rounded MT Bold" pitchFamily="34" charset="0"/>
              </a:rPr>
              <a:t> tout </a:t>
            </a:r>
            <a:r>
              <a:rPr lang="fr-CA" sz="4000" dirty="0" err="1" smtClean="0">
                <a:solidFill>
                  <a:schemeClr val="tx1"/>
                </a:solidFill>
                <a:latin typeface="Arial Rounded MT Bold" pitchFamily="34" charset="0"/>
              </a:rPr>
              <a:t>klè</a:t>
            </a:r>
            <a:r>
              <a:rPr lang="fr-CA" sz="4000" dirty="0" smtClean="0">
                <a:solidFill>
                  <a:schemeClr val="tx1"/>
                </a:solidFill>
                <a:latin typeface="Arial Rounded MT Bold" pitchFamily="34" charset="0"/>
              </a:rPr>
              <a:t>,</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Pa </a:t>
            </a:r>
            <a:r>
              <a:rPr lang="fr-CA" sz="4000" dirty="0" err="1" smtClean="0">
                <a:solidFill>
                  <a:schemeClr val="tx1"/>
                </a:solidFill>
                <a:latin typeface="Arial Rounded MT Bold" pitchFamily="34" charset="0"/>
              </a:rPr>
              <a:t>gen</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sekrè</a:t>
            </a:r>
            <a:r>
              <a:rPr lang="fr-CA" sz="4000" dirty="0" smtClean="0">
                <a:solidFill>
                  <a:schemeClr val="tx1"/>
                </a:solidFill>
                <a:latin typeface="Arial Rounded MT Bold" pitchFamily="34" charset="0"/>
              </a:rPr>
              <a:t> pou ou.</a:t>
            </a:r>
            <a:endParaRPr lang="en-US" sz="4000" dirty="0" smtClean="0">
              <a:solidFill>
                <a:schemeClr val="tx1"/>
              </a:solidFill>
              <a:latin typeface="Arial Rounded MT Bold" pitchFamily="34" charset="0"/>
            </a:endParaRPr>
          </a:p>
          <a:p>
            <a:pPr marL="0" indent="0" algn="ctr">
              <a:buNone/>
            </a:pPr>
            <a:r>
              <a:rPr lang="fr-CA" sz="4000" b="1" dirty="0" err="1" smtClean="0">
                <a:solidFill>
                  <a:schemeClr val="accent1">
                    <a:lumMod val="75000"/>
                  </a:schemeClr>
                </a:solidFill>
                <a:latin typeface="Arial Rounded MT Bold" pitchFamily="34" charset="0"/>
              </a:rPr>
              <a:t>Kè</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dirty="0" smtClean="0">
                <a:solidFill>
                  <a:srgbClr val="0000CC"/>
                </a:solidFill>
                <a:latin typeface="Arial Rounded MT Bold" pitchFamily="34" charset="0"/>
              </a:rPr>
              <a:t>Nan </a:t>
            </a:r>
            <a:r>
              <a:rPr lang="fr-CA" sz="4000" dirty="0" err="1" smtClean="0">
                <a:solidFill>
                  <a:srgbClr val="0000CC"/>
                </a:solidFill>
                <a:latin typeface="Arial Rounded MT Bold" pitchFamily="34" charset="0"/>
              </a:rPr>
              <a:t>prezans</a:t>
            </a:r>
            <a:r>
              <a:rPr lang="fr-CA" sz="4000" dirty="0" smtClean="0">
                <a:solidFill>
                  <a:srgbClr val="0000CC"/>
                </a:solidFill>
                <a:latin typeface="Arial Rounded MT Bold" pitchFamily="34" charset="0"/>
              </a:rPr>
              <a:t> ou,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rekonèt</a:t>
            </a:r>
            <a:r>
              <a:rPr lang="fr-CA" sz="4000" dirty="0" smtClean="0">
                <a:solidFill>
                  <a:srgbClr val="0000CC"/>
                </a:solidFill>
                <a:latin typeface="Arial Rounded MT Bold" pitchFamily="34" charset="0"/>
              </a:rPr>
              <a:t/>
            </a:r>
            <a:br>
              <a:rPr lang="fr-CA" sz="4000" dirty="0" smtClean="0">
                <a:solidFill>
                  <a:srgbClr val="0000CC"/>
                </a:solidFill>
                <a:latin typeface="Arial Rounded MT Bold" pitchFamily="34" charset="0"/>
              </a:rPr>
            </a:br>
            <a:r>
              <a:rPr lang="fr-CA" sz="4000" dirty="0" err="1" smtClean="0">
                <a:solidFill>
                  <a:srgbClr val="0000CC"/>
                </a:solidFill>
                <a:latin typeface="Arial Rounded MT Bold" pitchFamily="34" charset="0"/>
              </a:rPr>
              <a:t>Kijan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gen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defo</a:t>
            </a:r>
            <a:r>
              <a:rPr lang="fr-CA" sz="4000" dirty="0" smtClean="0">
                <a:solidFill>
                  <a:srgbClr val="0000CC"/>
                </a:solidFill>
                <a:latin typeface="Arial Rounded MT Bold" pitchFamily="34" charset="0"/>
              </a:rPr>
              <a:t>.</a:t>
            </a:r>
            <a:br>
              <a:rPr lang="fr-CA" sz="4000" dirty="0" smtClean="0">
                <a:solidFill>
                  <a:srgbClr val="0000CC"/>
                </a:solidFill>
                <a:latin typeface="Arial Rounded MT Bold" pitchFamily="34" charset="0"/>
              </a:rPr>
            </a:br>
            <a:r>
              <a:rPr lang="fr-CA" sz="4000" dirty="0" smtClean="0">
                <a:solidFill>
                  <a:srgbClr val="0000CC"/>
                </a:solidFill>
                <a:latin typeface="Arial Rounded MT Bold" pitchFamily="34" charset="0"/>
              </a:rPr>
              <a:t>Ou </a:t>
            </a:r>
            <a:r>
              <a:rPr lang="fr-CA" sz="4000" dirty="0" err="1" smtClean="0">
                <a:solidFill>
                  <a:srgbClr val="0000CC"/>
                </a:solidFill>
                <a:latin typeface="Arial Rounded MT Bold" pitchFamily="34" charset="0"/>
              </a:rPr>
              <a:t>renmen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men an </a:t>
            </a:r>
            <a:r>
              <a:rPr lang="fr-CA" sz="4000" dirty="0" err="1" smtClean="0">
                <a:solidFill>
                  <a:srgbClr val="0000CC"/>
                </a:solidFill>
                <a:latin typeface="Arial Rounded MT Bold" pitchFamily="34" charset="0"/>
              </a:rPr>
              <a:t>menm</a:t>
            </a:r>
            <a:r>
              <a:rPr lang="fr-CA" sz="4000" dirty="0" smtClean="0">
                <a:solidFill>
                  <a:srgbClr val="0000CC"/>
                </a:solidFill>
                <a:latin typeface="Arial Rounded MT Bold" pitchFamily="34" charset="0"/>
              </a:rPr>
              <a:t> tan</a:t>
            </a:r>
            <a:br>
              <a:rPr lang="fr-CA" sz="4000" dirty="0" smtClean="0">
                <a:solidFill>
                  <a:srgbClr val="0000CC"/>
                </a:solidFill>
                <a:latin typeface="Arial Rounded MT Bold" pitchFamily="34" charset="0"/>
              </a:rPr>
            </a:br>
            <a:r>
              <a:rPr lang="fr-CA" sz="4000" dirty="0" smtClean="0">
                <a:solidFill>
                  <a:srgbClr val="0000CC"/>
                </a:solidFill>
                <a:latin typeface="Arial Rounded MT Bold" pitchFamily="34" charset="0"/>
              </a:rPr>
              <a:t>Ou </a:t>
            </a:r>
            <a:r>
              <a:rPr lang="fr-CA" sz="4000" dirty="0" err="1" smtClean="0">
                <a:solidFill>
                  <a:srgbClr val="0000CC"/>
                </a:solidFill>
                <a:latin typeface="Arial Rounded MT Bold" pitchFamily="34" charset="0"/>
              </a:rPr>
              <a:t>rayi</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peche</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4000" b="1" dirty="0" smtClean="0">
                <a:solidFill>
                  <a:schemeClr val="accent1">
                    <a:lumMod val="75000"/>
                  </a:schemeClr>
                </a:solidFill>
                <a:latin typeface="Arial Rounded MT Bold" pitchFamily="34" charset="0"/>
              </a:rPr>
              <a:t>3</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dirty="0" err="1" smtClean="0">
                <a:solidFill>
                  <a:schemeClr val="tx1"/>
                </a:solidFill>
                <a:latin typeface="Arial Rounded MT Bold" pitchFamily="34" charset="0"/>
              </a:rPr>
              <a:t>Malgre</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nou</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fèb</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pa</a:t>
            </a:r>
            <a:r>
              <a:rPr lang="fr-CA" sz="4000" dirty="0" smtClean="0">
                <a:solidFill>
                  <a:schemeClr val="tx1"/>
                </a:solidFill>
                <a:latin typeface="Arial Rounded MT Bold" pitchFamily="34" charset="0"/>
              </a:rPr>
              <a:t> bon </a:t>
            </a:r>
            <a:r>
              <a:rPr lang="fr-CA" sz="4000" dirty="0" err="1" smtClean="0">
                <a:solidFill>
                  <a:schemeClr val="tx1"/>
                </a:solidFill>
                <a:latin typeface="Arial Rounded MT Bold" pitchFamily="34" charset="0"/>
              </a:rPr>
              <a:t>ditou</a:t>
            </a:r>
            <a:r>
              <a:rPr lang="fr-CA" sz="4000" dirty="0" smtClean="0">
                <a:solidFill>
                  <a:schemeClr val="tx1"/>
                </a:solidFill>
                <a:latin typeface="Arial Rounded MT Bold" pitchFamily="34" charset="0"/>
              </a:rPr>
              <a:t>,</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Ou </a:t>
            </a:r>
            <a:r>
              <a:rPr lang="fr-CA" sz="4000" dirty="0" err="1" smtClean="0">
                <a:solidFill>
                  <a:schemeClr val="tx1"/>
                </a:solidFill>
                <a:latin typeface="Arial Rounded MT Bold" pitchFamily="34" charset="0"/>
              </a:rPr>
              <a:t>kite</a:t>
            </a:r>
            <a:r>
              <a:rPr lang="fr-CA" sz="4000" dirty="0" smtClean="0">
                <a:solidFill>
                  <a:schemeClr val="tx1"/>
                </a:solidFill>
                <a:latin typeface="Arial Rounded MT Bold" pitchFamily="34" charset="0"/>
              </a:rPr>
              <a:t> n </a:t>
            </a:r>
            <a:r>
              <a:rPr lang="fr-CA" sz="4000" dirty="0" err="1" smtClean="0">
                <a:solidFill>
                  <a:schemeClr val="tx1"/>
                </a:solidFill>
                <a:latin typeface="Arial Rounded MT Bold" pitchFamily="34" charset="0"/>
              </a:rPr>
              <a:t>sèvi</a:t>
            </a:r>
            <a:r>
              <a:rPr lang="fr-CA" sz="4000" dirty="0" smtClean="0">
                <a:solidFill>
                  <a:schemeClr val="tx1"/>
                </a:solidFill>
                <a:latin typeface="Arial Rounded MT Bold" pitchFamily="34" charset="0"/>
              </a:rPr>
              <a:t> ou.</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Tout </a:t>
            </a:r>
            <a:r>
              <a:rPr lang="fr-CA" sz="4000" dirty="0" err="1" smtClean="0">
                <a:solidFill>
                  <a:schemeClr val="tx1"/>
                </a:solidFill>
                <a:latin typeface="Arial Rounded MT Bold" pitchFamily="34" charset="0"/>
              </a:rPr>
              <a:t>kado</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nou</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ofri</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ba</a:t>
            </a:r>
            <a:r>
              <a:rPr lang="fr-CA" sz="4000" dirty="0" smtClean="0">
                <a:solidFill>
                  <a:schemeClr val="tx1"/>
                </a:solidFill>
                <a:latin typeface="Arial Rounded MT Bold" pitchFamily="34" charset="0"/>
              </a:rPr>
              <a:t> ou,</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Ou </a:t>
            </a:r>
            <a:r>
              <a:rPr lang="fr-CA" sz="4000" dirty="0" err="1" smtClean="0">
                <a:solidFill>
                  <a:schemeClr val="tx1"/>
                </a:solidFill>
                <a:latin typeface="Arial Rounded MT Bold" pitchFamily="34" charset="0"/>
              </a:rPr>
              <a:t>pa</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refize</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yo</a:t>
            </a:r>
            <a:r>
              <a:rPr lang="fr-CA"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marL="0" indent="0" algn="ctr">
              <a:buNone/>
            </a:pPr>
            <a:r>
              <a:rPr lang="fr-CA" sz="4000" b="1" dirty="0" err="1" smtClean="0">
                <a:solidFill>
                  <a:schemeClr val="accent1">
                    <a:lumMod val="75000"/>
                  </a:schemeClr>
                </a:solidFill>
                <a:latin typeface="Arial Rounded MT Bold" pitchFamily="34" charset="0"/>
              </a:rPr>
              <a:t>Kè</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dirty="0" smtClean="0">
                <a:solidFill>
                  <a:srgbClr val="0000CC"/>
                </a:solidFill>
                <a:latin typeface="Arial Rounded MT Bold" pitchFamily="34" charset="0"/>
              </a:rPr>
              <a:t>Nan </a:t>
            </a:r>
            <a:r>
              <a:rPr lang="fr-CA" sz="4000" dirty="0" err="1" smtClean="0">
                <a:solidFill>
                  <a:srgbClr val="0000CC"/>
                </a:solidFill>
                <a:latin typeface="Arial Rounded MT Bold" pitchFamily="34" charset="0"/>
              </a:rPr>
              <a:t>prezans</a:t>
            </a:r>
            <a:r>
              <a:rPr lang="fr-CA" sz="4000" dirty="0" smtClean="0">
                <a:solidFill>
                  <a:srgbClr val="0000CC"/>
                </a:solidFill>
                <a:latin typeface="Arial Rounded MT Bold" pitchFamily="34" charset="0"/>
              </a:rPr>
              <a:t> ou,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rekonèt</a:t>
            </a:r>
            <a:r>
              <a:rPr lang="fr-CA" sz="4000" dirty="0" smtClean="0">
                <a:solidFill>
                  <a:srgbClr val="0000CC"/>
                </a:solidFill>
                <a:latin typeface="Arial Rounded MT Bold" pitchFamily="34" charset="0"/>
              </a:rPr>
              <a:t/>
            </a:r>
            <a:br>
              <a:rPr lang="fr-CA" sz="4000" dirty="0" smtClean="0">
                <a:solidFill>
                  <a:srgbClr val="0000CC"/>
                </a:solidFill>
                <a:latin typeface="Arial Rounded MT Bold" pitchFamily="34" charset="0"/>
              </a:rPr>
            </a:br>
            <a:r>
              <a:rPr lang="fr-CA" sz="4000" dirty="0" err="1" smtClean="0">
                <a:solidFill>
                  <a:srgbClr val="0000CC"/>
                </a:solidFill>
                <a:latin typeface="Arial Rounded MT Bold" pitchFamily="34" charset="0"/>
              </a:rPr>
              <a:t>Kijan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gen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defo</a:t>
            </a:r>
            <a:r>
              <a:rPr lang="fr-CA" sz="4000" dirty="0" smtClean="0">
                <a:solidFill>
                  <a:srgbClr val="0000CC"/>
                </a:solidFill>
                <a:latin typeface="Arial Rounded MT Bold" pitchFamily="34" charset="0"/>
              </a:rPr>
              <a:t>.</a:t>
            </a:r>
            <a:br>
              <a:rPr lang="fr-CA" sz="4000" dirty="0" smtClean="0">
                <a:solidFill>
                  <a:srgbClr val="0000CC"/>
                </a:solidFill>
                <a:latin typeface="Arial Rounded MT Bold" pitchFamily="34" charset="0"/>
              </a:rPr>
            </a:br>
            <a:r>
              <a:rPr lang="fr-CA" sz="4000" dirty="0" smtClean="0">
                <a:solidFill>
                  <a:srgbClr val="0000CC"/>
                </a:solidFill>
                <a:latin typeface="Arial Rounded MT Bold" pitchFamily="34" charset="0"/>
              </a:rPr>
              <a:t>Ou </a:t>
            </a:r>
            <a:r>
              <a:rPr lang="fr-CA" sz="4000" dirty="0" err="1" smtClean="0">
                <a:solidFill>
                  <a:srgbClr val="0000CC"/>
                </a:solidFill>
                <a:latin typeface="Arial Rounded MT Bold" pitchFamily="34" charset="0"/>
              </a:rPr>
              <a:t>renmen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men an </a:t>
            </a:r>
            <a:r>
              <a:rPr lang="fr-CA" sz="4000" dirty="0" err="1" smtClean="0">
                <a:solidFill>
                  <a:srgbClr val="0000CC"/>
                </a:solidFill>
                <a:latin typeface="Arial Rounded MT Bold" pitchFamily="34" charset="0"/>
              </a:rPr>
              <a:t>menm</a:t>
            </a:r>
            <a:r>
              <a:rPr lang="fr-CA" sz="4000" dirty="0" smtClean="0">
                <a:solidFill>
                  <a:srgbClr val="0000CC"/>
                </a:solidFill>
                <a:latin typeface="Arial Rounded MT Bold" pitchFamily="34" charset="0"/>
              </a:rPr>
              <a:t> tan</a:t>
            </a:r>
            <a:br>
              <a:rPr lang="fr-CA" sz="4000" dirty="0" smtClean="0">
                <a:solidFill>
                  <a:srgbClr val="0000CC"/>
                </a:solidFill>
                <a:latin typeface="Arial Rounded MT Bold" pitchFamily="34" charset="0"/>
              </a:rPr>
            </a:br>
            <a:r>
              <a:rPr lang="fr-CA" sz="4000" dirty="0" smtClean="0">
                <a:solidFill>
                  <a:srgbClr val="0000CC"/>
                </a:solidFill>
                <a:latin typeface="Arial Rounded MT Bold" pitchFamily="34" charset="0"/>
              </a:rPr>
              <a:t>Ou </a:t>
            </a:r>
            <a:r>
              <a:rPr lang="fr-CA" sz="4000" dirty="0" err="1" smtClean="0">
                <a:solidFill>
                  <a:srgbClr val="0000CC"/>
                </a:solidFill>
                <a:latin typeface="Arial Rounded MT Bold" pitchFamily="34" charset="0"/>
              </a:rPr>
              <a:t>rayi</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peche</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b="1" dirty="0" smtClean="0">
                <a:solidFill>
                  <a:schemeClr val="accent1">
                    <a:lumMod val="75000"/>
                  </a:schemeClr>
                </a:solidFill>
                <a:latin typeface="Arial Rounded MT Bold" pitchFamily="34" charset="0"/>
              </a:rPr>
              <a:t>4</a:t>
            </a:r>
            <a:r>
              <a:rPr lang="fr-CA" sz="2800" dirty="0" smtClean="0">
                <a:solidFill>
                  <a:schemeClr val="tx1"/>
                </a:solidFill>
                <a:latin typeface="Arial Rounded MT Bold" pitchFamily="34" charset="0"/>
              </a:rPr>
              <a:t/>
            </a:r>
            <a:br>
              <a:rPr lang="fr-CA" sz="2800" dirty="0" smtClean="0">
                <a:solidFill>
                  <a:schemeClr val="tx1"/>
                </a:solidFill>
                <a:latin typeface="Arial Rounded MT Bold" pitchFamily="34" charset="0"/>
              </a:rPr>
            </a:br>
            <a:r>
              <a:rPr lang="fr-CA" sz="4000" dirty="0" err="1" smtClean="0">
                <a:solidFill>
                  <a:schemeClr val="tx1"/>
                </a:solidFill>
                <a:latin typeface="Arial Rounded MT Bold" pitchFamily="34" charset="0"/>
              </a:rPr>
              <a:t>Anyen</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pa</a:t>
            </a:r>
            <a:r>
              <a:rPr lang="fr-CA" sz="4000" dirty="0" smtClean="0">
                <a:solidFill>
                  <a:schemeClr val="tx1"/>
                </a:solidFill>
                <a:latin typeface="Arial Rounded MT Bold" pitchFamily="34" charset="0"/>
              </a:rPr>
              <a:t> bon, </a:t>
            </a:r>
            <a:r>
              <a:rPr lang="fr-CA" sz="4000" dirty="0" err="1" smtClean="0">
                <a:solidFill>
                  <a:schemeClr val="tx1"/>
                </a:solidFill>
                <a:latin typeface="Arial Rounded MT Bold" pitchFamily="34" charset="0"/>
              </a:rPr>
              <a:t>lè</a:t>
            </a:r>
            <a:r>
              <a:rPr lang="fr-CA" sz="4000" dirty="0" smtClean="0">
                <a:solidFill>
                  <a:schemeClr val="tx1"/>
                </a:solidFill>
                <a:latin typeface="Arial Rounded MT Bold" pitchFamily="34" charset="0"/>
              </a:rPr>
              <a:t> ou </a:t>
            </a:r>
            <a:r>
              <a:rPr lang="fr-CA" sz="4000" dirty="0" err="1" smtClean="0">
                <a:solidFill>
                  <a:schemeClr val="tx1"/>
                </a:solidFill>
                <a:latin typeface="Arial Rounded MT Bold" pitchFamily="34" charset="0"/>
              </a:rPr>
              <a:t>pa</a:t>
            </a:r>
            <a:r>
              <a:rPr lang="fr-CA" sz="4000" dirty="0" smtClean="0">
                <a:solidFill>
                  <a:schemeClr val="tx1"/>
                </a:solidFill>
                <a:latin typeface="Arial Rounded MT Bold" pitchFamily="34" charset="0"/>
              </a:rPr>
              <a:t> la,</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San ou tout </a:t>
            </a:r>
            <a:r>
              <a:rPr lang="fr-CA" sz="4000" dirty="0" err="1" smtClean="0">
                <a:solidFill>
                  <a:schemeClr val="tx1"/>
                </a:solidFill>
                <a:latin typeface="Arial Rounded MT Bold" pitchFamily="34" charset="0"/>
              </a:rPr>
              <a:t>travay</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ven</a:t>
            </a:r>
            <a:r>
              <a:rPr lang="fr-CA" sz="4000" dirty="0" smtClean="0">
                <a:solidFill>
                  <a:schemeClr val="tx1"/>
                </a:solidFill>
                <a:latin typeface="Arial Rounded MT Bold" pitchFamily="34" charset="0"/>
              </a:rPr>
              <a:t>.</a:t>
            </a:r>
            <a:br>
              <a:rPr lang="fr-CA" sz="4000" dirty="0" smtClean="0">
                <a:solidFill>
                  <a:schemeClr val="tx1"/>
                </a:solidFill>
                <a:latin typeface="Arial Rounded MT Bold" pitchFamily="34" charset="0"/>
              </a:rPr>
            </a:br>
            <a:r>
              <a:rPr lang="fr-CA" sz="4000" dirty="0" err="1" smtClean="0">
                <a:solidFill>
                  <a:schemeClr val="tx1"/>
                </a:solidFill>
                <a:latin typeface="Arial Rounded MT Bold" pitchFamily="34" charset="0"/>
              </a:rPr>
              <a:t>Lonbraj</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kwa</a:t>
            </a:r>
            <a:r>
              <a:rPr lang="fr-CA" sz="4000" dirty="0" smtClean="0">
                <a:solidFill>
                  <a:schemeClr val="tx1"/>
                </a:solidFill>
                <a:latin typeface="Arial Rounded MT Bold" pitchFamily="34" charset="0"/>
              </a:rPr>
              <a:t> ou pi </a:t>
            </a:r>
            <a:r>
              <a:rPr lang="fr-CA" sz="4000" dirty="0" err="1" smtClean="0">
                <a:solidFill>
                  <a:schemeClr val="tx1"/>
                </a:solidFill>
                <a:latin typeface="Arial Rounded MT Bold" pitchFamily="34" charset="0"/>
              </a:rPr>
              <a:t>bèl</a:t>
            </a:r>
            <a:r>
              <a:rPr lang="fr-CA" sz="4000" dirty="0" smtClean="0">
                <a:solidFill>
                  <a:schemeClr val="tx1"/>
                </a:solidFill>
                <a:latin typeface="Arial Rounded MT Bold" pitchFamily="34" charset="0"/>
              </a:rPr>
              <a:t> pou </a:t>
            </a:r>
            <a:r>
              <a:rPr lang="fr-CA" sz="4000" dirty="0" err="1" smtClean="0">
                <a:solidFill>
                  <a:schemeClr val="tx1"/>
                </a:solidFill>
                <a:latin typeface="Arial Rounded MT Bold" pitchFamily="34" charset="0"/>
              </a:rPr>
              <a:t>nou</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dirty="0" err="1" smtClean="0">
                <a:solidFill>
                  <a:schemeClr val="tx1"/>
                </a:solidFill>
                <a:latin typeface="Arial Rounded MT Bold" pitchFamily="34" charset="0"/>
              </a:rPr>
              <a:t>Pase</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limyè</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solèy</a:t>
            </a:r>
            <a:r>
              <a:rPr lang="fr-CA" sz="4000" dirty="0" smtClean="0">
                <a:solidFill>
                  <a:schemeClr val="tx1"/>
                </a:solidFill>
                <a:latin typeface="Arial Rounded MT Bold" pitchFamily="34" charset="0"/>
              </a:rPr>
              <a:t>.</a:t>
            </a:r>
            <a:endParaRPr lang="en-US" sz="4000" dirty="0" smtClean="0">
              <a:solidFill>
                <a:schemeClr val="tx1"/>
              </a:solidFill>
              <a:latin typeface="Arial Rounded MT Bold" pitchFamily="34" charset="0"/>
            </a:endParaRPr>
          </a:p>
          <a:p>
            <a:pPr marL="0" indent="0" algn="ctr">
              <a:buNone/>
            </a:pPr>
            <a:r>
              <a:rPr lang="fr-CA" sz="4000" b="1" dirty="0" err="1" smtClean="0">
                <a:solidFill>
                  <a:schemeClr val="accent1">
                    <a:lumMod val="75000"/>
                  </a:schemeClr>
                </a:solidFill>
                <a:latin typeface="Arial Rounded MT Bold" pitchFamily="34" charset="0"/>
              </a:rPr>
              <a:t>Kè</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dirty="0" smtClean="0">
                <a:solidFill>
                  <a:srgbClr val="0000CC"/>
                </a:solidFill>
                <a:latin typeface="Arial Rounded MT Bold" pitchFamily="34" charset="0"/>
              </a:rPr>
              <a:t>Nan </a:t>
            </a:r>
            <a:r>
              <a:rPr lang="fr-CA" sz="4000" dirty="0" err="1" smtClean="0">
                <a:solidFill>
                  <a:srgbClr val="0000CC"/>
                </a:solidFill>
                <a:latin typeface="Arial Rounded MT Bold" pitchFamily="34" charset="0"/>
              </a:rPr>
              <a:t>prezans</a:t>
            </a:r>
            <a:r>
              <a:rPr lang="fr-CA" sz="4000" dirty="0" smtClean="0">
                <a:solidFill>
                  <a:srgbClr val="0000CC"/>
                </a:solidFill>
                <a:latin typeface="Arial Rounded MT Bold" pitchFamily="34" charset="0"/>
              </a:rPr>
              <a:t> ou,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rekonèt</a:t>
            </a:r>
            <a:r>
              <a:rPr lang="fr-CA" sz="4000" dirty="0" smtClean="0">
                <a:solidFill>
                  <a:srgbClr val="0000CC"/>
                </a:solidFill>
                <a:latin typeface="Arial Rounded MT Bold" pitchFamily="34" charset="0"/>
              </a:rPr>
              <a:t/>
            </a:r>
            <a:br>
              <a:rPr lang="fr-CA" sz="4000" dirty="0" smtClean="0">
                <a:solidFill>
                  <a:srgbClr val="0000CC"/>
                </a:solidFill>
                <a:latin typeface="Arial Rounded MT Bold" pitchFamily="34" charset="0"/>
              </a:rPr>
            </a:br>
            <a:r>
              <a:rPr lang="fr-CA" sz="4000" dirty="0" err="1" smtClean="0">
                <a:solidFill>
                  <a:srgbClr val="0000CC"/>
                </a:solidFill>
                <a:latin typeface="Arial Rounded MT Bold" pitchFamily="34" charset="0"/>
              </a:rPr>
              <a:t>Kijan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gen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defo</a:t>
            </a:r>
            <a:r>
              <a:rPr lang="fr-CA" sz="4000" dirty="0" smtClean="0">
                <a:solidFill>
                  <a:srgbClr val="0000CC"/>
                </a:solidFill>
                <a:latin typeface="Arial Rounded MT Bold" pitchFamily="34" charset="0"/>
              </a:rPr>
              <a:t>.</a:t>
            </a:r>
            <a:br>
              <a:rPr lang="fr-CA" sz="4000" dirty="0" smtClean="0">
                <a:solidFill>
                  <a:srgbClr val="0000CC"/>
                </a:solidFill>
                <a:latin typeface="Arial Rounded MT Bold" pitchFamily="34" charset="0"/>
              </a:rPr>
            </a:br>
            <a:r>
              <a:rPr lang="fr-CA" sz="4000" dirty="0" smtClean="0">
                <a:solidFill>
                  <a:srgbClr val="0000CC"/>
                </a:solidFill>
                <a:latin typeface="Arial Rounded MT Bold" pitchFamily="34" charset="0"/>
              </a:rPr>
              <a:t>Ou </a:t>
            </a:r>
            <a:r>
              <a:rPr lang="fr-CA" sz="4000" dirty="0" err="1" smtClean="0">
                <a:solidFill>
                  <a:srgbClr val="0000CC"/>
                </a:solidFill>
                <a:latin typeface="Arial Rounded MT Bold" pitchFamily="34" charset="0"/>
              </a:rPr>
              <a:t>renmen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men an </a:t>
            </a:r>
            <a:r>
              <a:rPr lang="fr-CA" sz="4000" dirty="0" err="1" smtClean="0">
                <a:solidFill>
                  <a:srgbClr val="0000CC"/>
                </a:solidFill>
                <a:latin typeface="Arial Rounded MT Bold" pitchFamily="34" charset="0"/>
              </a:rPr>
              <a:t>menm</a:t>
            </a:r>
            <a:r>
              <a:rPr lang="fr-CA" sz="4000" dirty="0" smtClean="0">
                <a:solidFill>
                  <a:srgbClr val="0000CC"/>
                </a:solidFill>
                <a:latin typeface="Arial Rounded MT Bold" pitchFamily="34" charset="0"/>
              </a:rPr>
              <a:t> tan</a:t>
            </a:r>
            <a:br>
              <a:rPr lang="fr-CA" sz="4000" dirty="0" smtClean="0">
                <a:solidFill>
                  <a:srgbClr val="0000CC"/>
                </a:solidFill>
                <a:latin typeface="Arial Rounded MT Bold" pitchFamily="34" charset="0"/>
              </a:rPr>
            </a:br>
            <a:r>
              <a:rPr lang="fr-CA" sz="4000" dirty="0" smtClean="0">
                <a:solidFill>
                  <a:srgbClr val="0000CC"/>
                </a:solidFill>
                <a:latin typeface="Arial Rounded MT Bold" pitchFamily="34" charset="0"/>
              </a:rPr>
              <a:t>Ou </a:t>
            </a:r>
            <a:r>
              <a:rPr lang="fr-CA" sz="4000" dirty="0" err="1" smtClean="0">
                <a:solidFill>
                  <a:srgbClr val="0000CC"/>
                </a:solidFill>
                <a:latin typeface="Arial Rounded MT Bold" pitchFamily="34" charset="0"/>
              </a:rPr>
              <a:t>rayi</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peche</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b="1" dirty="0" smtClean="0">
                <a:solidFill>
                  <a:schemeClr val="accent1">
                    <a:lumMod val="75000"/>
                  </a:schemeClr>
                </a:solidFill>
                <a:latin typeface="Arial Rounded MT Bold" pitchFamily="34" charset="0"/>
              </a:rPr>
              <a:t>5</a:t>
            </a:r>
            <a:r>
              <a:rPr lang="fr-CA" sz="2800" dirty="0" smtClean="0">
                <a:solidFill>
                  <a:schemeClr val="tx1"/>
                </a:solidFill>
                <a:latin typeface="Arial Rounded MT Bold" pitchFamily="34" charset="0"/>
              </a:rPr>
              <a:t/>
            </a:r>
            <a:br>
              <a:rPr lang="fr-CA" sz="2800" dirty="0" smtClean="0">
                <a:solidFill>
                  <a:schemeClr val="tx1"/>
                </a:solidFill>
                <a:latin typeface="Arial Rounded MT Bold" pitchFamily="34" charset="0"/>
              </a:rPr>
            </a:br>
            <a:r>
              <a:rPr lang="fr-CA" sz="4000" dirty="0" smtClean="0">
                <a:solidFill>
                  <a:schemeClr val="tx1"/>
                </a:solidFill>
                <a:latin typeface="Arial Rounded MT Bold" pitchFamily="34" charset="0"/>
              </a:rPr>
              <a:t>Ou se </a:t>
            </a:r>
            <a:r>
              <a:rPr lang="fr-CA" sz="4000" dirty="0" err="1" smtClean="0">
                <a:solidFill>
                  <a:schemeClr val="tx1"/>
                </a:solidFill>
                <a:latin typeface="Arial Rounded MT Bold" pitchFamily="34" charset="0"/>
              </a:rPr>
              <a:t>zanmi</a:t>
            </a:r>
            <a:r>
              <a:rPr lang="fr-CA" sz="4000" dirty="0" smtClean="0">
                <a:solidFill>
                  <a:schemeClr val="tx1"/>
                </a:solidFill>
                <a:latin typeface="Arial Rounded MT Bold" pitchFamily="34" charset="0"/>
              </a:rPr>
              <a:t> n, </a:t>
            </a:r>
            <a:r>
              <a:rPr lang="fr-CA" sz="4000" dirty="0" err="1" smtClean="0">
                <a:solidFill>
                  <a:schemeClr val="tx1"/>
                </a:solidFill>
                <a:latin typeface="Arial Rounded MT Bold" pitchFamily="34" charset="0"/>
              </a:rPr>
              <a:t>Frè</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nou</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Mèt</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nou</a:t>
            </a:r>
            <a:r>
              <a:rPr lang="fr-CA" sz="4000" dirty="0" smtClean="0">
                <a:solidFill>
                  <a:schemeClr val="tx1"/>
                </a:solidFill>
                <a:latin typeface="Arial Rounded MT Bold" pitchFamily="34" charset="0"/>
              </a:rPr>
              <a:t> ;</a:t>
            </a:r>
            <a:br>
              <a:rPr lang="fr-CA" sz="4000" dirty="0" smtClean="0">
                <a:solidFill>
                  <a:schemeClr val="tx1"/>
                </a:solidFill>
                <a:latin typeface="Arial Rounded MT Bold" pitchFamily="34" charset="0"/>
              </a:rPr>
            </a:br>
            <a:r>
              <a:rPr lang="fr-CA" sz="4000" dirty="0" err="1" smtClean="0">
                <a:solidFill>
                  <a:schemeClr val="tx1"/>
                </a:solidFill>
                <a:latin typeface="Arial Rounded MT Bold" pitchFamily="34" charset="0"/>
              </a:rPr>
              <a:t>Kisa</a:t>
            </a:r>
            <a:r>
              <a:rPr lang="fr-CA" sz="4000" dirty="0" smtClean="0">
                <a:solidFill>
                  <a:schemeClr val="tx1"/>
                </a:solidFill>
                <a:latin typeface="Arial Rounded MT Bold" pitchFamily="34" charset="0"/>
              </a:rPr>
              <a:t> ou </a:t>
            </a:r>
            <a:r>
              <a:rPr lang="fr-CA" sz="4000" dirty="0" err="1" smtClean="0">
                <a:solidFill>
                  <a:schemeClr val="tx1"/>
                </a:solidFill>
                <a:latin typeface="Arial Rounded MT Bold" pitchFamily="34" charset="0"/>
              </a:rPr>
              <a:t>vle</a:t>
            </a:r>
            <a:r>
              <a:rPr lang="fr-CA" sz="4000" dirty="0" smtClean="0">
                <a:solidFill>
                  <a:schemeClr val="tx1"/>
                </a:solidFill>
                <a:latin typeface="Arial Rounded MT Bold" pitchFamily="34" charset="0"/>
              </a:rPr>
              <a:t> pou n </a:t>
            </a:r>
            <a:r>
              <a:rPr lang="fr-CA" sz="4000" dirty="0" err="1" smtClean="0">
                <a:solidFill>
                  <a:schemeClr val="tx1"/>
                </a:solidFill>
                <a:latin typeface="Arial Rounded MT Bold" pitchFamily="34" charset="0"/>
              </a:rPr>
              <a:t>fè</a:t>
            </a:r>
            <a:r>
              <a:rPr lang="fr-CA" sz="4000" dirty="0" smtClean="0">
                <a:solidFill>
                  <a:schemeClr val="tx1"/>
                </a:solidFill>
                <a:latin typeface="Arial Rounded MT Bold" pitchFamily="34" charset="0"/>
              </a:rPr>
              <a:t> ?</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Se </a:t>
            </a:r>
            <a:r>
              <a:rPr lang="fr-CA" sz="4000" dirty="0" err="1" smtClean="0">
                <a:solidFill>
                  <a:schemeClr val="tx1"/>
                </a:solidFill>
                <a:latin typeface="Arial Rounded MT Bold" pitchFamily="34" charset="0"/>
              </a:rPr>
              <a:t>pa</a:t>
            </a:r>
            <a:r>
              <a:rPr lang="fr-CA" sz="4000" dirty="0" smtClean="0">
                <a:solidFill>
                  <a:schemeClr val="tx1"/>
                </a:solidFill>
                <a:latin typeface="Arial Rounded MT Bold" pitchFamily="34" charset="0"/>
              </a:rPr>
              <a:t> rit ni </a:t>
            </a:r>
            <a:r>
              <a:rPr lang="fr-CA" sz="4000" dirty="0" err="1" smtClean="0">
                <a:solidFill>
                  <a:schemeClr val="tx1"/>
                </a:solidFill>
                <a:latin typeface="Arial Rounded MT Bold" pitchFamily="34" charset="0"/>
              </a:rPr>
              <a:t>fòm</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espesyal</a:t>
            </a:r>
            <a:r>
              <a:rPr lang="fr-CA" sz="4000" dirty="0" smtClean="0">
                <a:solidFill>
                  <a:schemeClr val="tx1"/>
                </a:solidFill>
                <a:latin typeface="Arial Rounded MT Bold" pitchFamily="34" charset="0"/>
              </a:rPr>
              <a:t>,</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Se </a:t>
            </a:r>
            <a:r>
              <a:rPr lang="fr-CA" sz="4000" dirty="0" err="1" smtClean="0">
                <a:solidFill>
                  <a:schemeClr val="tx1"/>
                </a:solidFill>
                <a:latin typeface="Arial Rounded MT Bold" pitchFamily="34" charset="0"/>
              </a:rPr>
              <a:t>sèlman</a:t>
            </a:r>
            <a:r>
              <a:rPr lang="fr-CA" sz="4000" dirty="0" smtClean="0">
                <a:solidFill>
                  <a:schemeClr val="tx1"/>
                </a:solidFill>
                <a:latin typeface="Arial Rounded MT Bold" pitchFamily="34" charset="0"/>
              </a:rPr>
              <a:t> pou </a:t>
            </a:r>
            <a:r>
              <a:rPr lang="fr-CA" sz="4000" dirty="0" err="1" smtClean="0">
                <a:solidFill>
                  <a:schemeClr val="tx1"/>
                </a:solidFill>
                <a:latin typeface="Arial Rounded MT Bold" pitchFamily="34" charset="0"/>
              </a:rPr>
              <a:t>swiv</a:t>
            </a:r>
            <a:r>
              <a:rPr lang="fr-CA" sz="4000" dirty="0" smtClean="0">
                <a:solidFill>
                  <a:schemeClr val="tx1"/>
                </a:solidFill>
                <a:latin typeface="Arial Rounded MT Bold" pitchFamily="34" charset="0"/>
              </a:rPr>
              <a:t> ou.</a:t>
            </a:r>
            <a:endParaRPr lang="en-US" sz="4000" dirty="0" smtClean="0">
              <a:solidFill>
                <a:schemeClr val="tx1"/>
              </a:solidFill>
              <a:latin typeface="Arial Rounded MT Bold" pitchFamily="34" charset="0"/>
            </a:endParaRPr>
          </a:p>
          <a:p>
            <a:pPr marL="0" indent="0" algn="ctr">
              <a:buNone/>
            </a:pPr>
            <a:r>
              <a:rPr lang="fr-CA" sz="4000" b="1" dirty="0" err="1" smtClean="0">
                <a:solidFill>
                  <a:schemeClr val="accent1">
                    <a:lumMod val="75000"/>
                  </a:schemeClr>
                </a:solidFill>
                <a:latin typeface="Arial Rounded MT Bold" pitchFamily="34" charset="0"/>
              </a:rPr>
              <a:t>Kè</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dirty="0" smtClean="0">
                <a:solidFill>
                  <a:srgbClr val="0000CC"/>
                </a:solidFill>
                <a:latin typeface="Arial Rounded MT Bold" pitchFamily="34" charset="0"/>
              </a:rPr>
              <a:t>Nan </a:t>
            </a:r>
            <a:r>
              <a:rPr lang="fr-CA" sz="4000" dirty="0" err="1" smtClean="0">
                <a:solidFill>
                  <a:srgbClr val="0000CC"/>
                </a:solidFill>
                <a:latin typeface="Arial Rounded MT Bold" pitchFamily="34" charset="0"/>
              </a:rPr>
              <a:t>prezans</a:t>
            </a:r>
            <a:r>
              <a:rPr lang="fr-CA" sz="4000" dirty="0" smtClean="0">
                <a:solidFill>
                  <a:srgbClr val="0000CC"/>
                </a:solidFill>
                <a:latin typeface="Arial Rounded MT Bold" pitchFamily="34" charset="0"/>
              </a:rPr>
              <a:t> ou,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rekonèt</a:t>
            </a:r>
            <a:r>
              <a:rPr lang="fr-CA" sz="4000" dirty="0" smtClean="0">
                <a:solidFill>
                  <a:srgbClr val="0000CC"/>
                </a:solidFill>
                <a:latin typeface="Arial Rounded MT Bold" pitchFamily="34" charset="0"/>
              </a:rPr>
              <a:t/>
            </a:r>
            <a:br>
              <a:rPr lang="fr-CA" sz="4000" dirty="0" smtClean="0">
                <a:solidFill>
                  <a:srgbClr val="0000CC"/>
                </a:solidFill>
                <a:latin typeface="Arial Rounded MT Bold" pitchFamily="34" charset="0"/>
              </a:rPr>
            </a:br>
            <a:r>
              <a:rPr lang="fr-CA" sz="4000" dirty="0" err="1" smtClean="0">
                <a:solidFill>
                  <a:srgbClr val="0000CC"/>
                </a:solidFill>
                <a:latin typeface="Arial Rounded MT Bold" pitchFamily="34" charset="0"/>
              </a:rPr>
              <a:t>Kijan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gen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defo</a:t>
            </a:r>
            <a:r>
              <a:rPr lang="fr-CA" sz="4000" dirty="0" smtClean="0">
                <a:solidFill>
                  <a:srgbClr val="0000CC"/>
                </a:solidFill>
                <a:latin typeface="Arial Rounded MT Bold" pitchFamily="34" charset="0"/>
              </a:rPr>
              <a:t>.</a:t>
            </a:r>
            <a:br>
              <a:rPr lang="fr-CA" sz="4000" dirty="0" smtClean="0">
                <a:solidFill>
                  <a:srgbClr val="0000CC"/>
                </a:solidFill>
                <a:latin typeface="Arial Rounded MT Bold" pitchFamily="34" charset="0"/>
              </a:rPr>
            </a:br>
            <a:r>
              <a:rPr lang="fr-CA" sz="4000" dirty="0" smtClean="0">
                <a:solidFill>
                  <a:srgbClr val="0000CC"/>
                </a:solidFill>
                <a:latin typeface="Arial Rounded MT Bold" pitchFamily="34" charset="0"/>
              </a:rPr>
              <a:t>Ou </a:t>
            </a:r>
            <a:r>
              <a:rPr lang="fr-CA" sz="4000" dirty="0" err="1" smtClean="0">
                <a:solidFill>
                  <a:srgbClr val="0000CC"/>
                </a:solidFill>
                <a:latin typeface="Arial Rounded MT Bold" pitchFamily="34" charset="0"/>
              </a:rPr>
              <a:t>renmen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men an </a:t>
            </a:r>
            <a:r>
              <a:rPr lang="fr-CA" sz="4000" dirty="0" err="1" smtClean="0">
                <a:solidFill>
                  <a:srgbClr val="0000CC"/>
                </a:solidFill>
                <a:latin typeface="Arial Rounded MT Bold" pitchFamily="34" charset="0"/>
              </a:rPr>
              <a:t>menm</a:t>
            </a:r>
            <a:r>
              <a:rPr lang="fr-CA" sz="4000" dirty="0" smtClean="0">
                <a:solidFill>
                  <a:srgbClr val="0000CC"/>
                </a:solidFill>
                <a:latin typeface="Arial Rounded MT Bold" pitchFamily="34" charset="0"/>
              </a:rPr>
              <a:t> tan</a:t>
            </a:r>
            <a:br>
              <a:rPr lang="fr-CA" sz="4000" dirty="0" smtClean="0">
                <a:solidFill>
                  <a:srgbClr val="0000CC"/>
                </a:solidFill>
                <a:latin typeface="Arial Rounded MT Bold" pitchFamily="34" charset="0"/>
              </a:rPr>
            </a:br>
            <a:r>
              <a:rPr lang="fr-CA" sz="4000" dirty="0" smtClean="0">
                <a:solidFill>
                  <a:srgbClr val="0000CC"/>
                </a:solidFill>
                <a:latin typeface="Arial Rounded MT Bold" pitchFamily="34" charset="0"/>
              </a:rPr>
              <a:t>Ou </a:t>
            </a:r>
            <a:r>
              <a:rPr lang="fr-CA" sz="4000" dirty="0" err="1" smtClean="0">
                <a:solidFill>
                  <a:srgbClr val="0000CC"/>
                </a:solidFill>
                <a:latin typeface="Arial Rounded MT Bold" pitchFamily="34" charset="0"/>
              </a:rPr>
              <a:t>rayi</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peche</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9FF33"/>
          </a:solidFill>
          <a:ln>
            <a:solidFill>
              <a:srgbClr val="003300"/>
            </a:solidFill>
          </a:ln>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b="1" dirty="0" smtClean="0">
                <a:solidFill>
                  <a:schemeClr val="accent1">
                    <a:lumMod val="75000"/>
                  </a:schemeClr>
                </a:solidFill>
                <a:latin typeface="Arial Rounded MT Bold" pitchFamily="34" charset="0"/>
              </a:rPr>
              <a:t>6</a:t>
            </a:r>
            <a:r>
              <a:rPr lang="fr-CA" sz="2800" dirty="0" smtClean="0">
                <a:solidFill>
                  <a:schemeClr val="tx1"/>
                </a:solidFill>
                <a:latin typeface="Arial Rounded MT Bold" pitchFamily="34" charset="0"/>
              </a:rPr>
              <a:t/>
            </a:r>
            <a:br>
              <a:rPr lang="fr-CA" sz="2800" dirty="0" smtClean="0">
                <a:solidFill>
                  <a:schemeClr val="tx1"/>
                </a:solidFill>
                <a:latin typeface="Arial Rounded MT Bold" pitchFamily="34" charset="0"/>
              </a:rPr>
            </a:br>
            <a:r>
              <a:rPr lang="fr-CA" sz="4000" dirty="0" err="1" smtClean="0">
                <a:solidFill>
                  <a:schemeClr val="tx1"/>
                </a:solidFill>
                <a:latin typeface="Arial Rounded MT Bold" pitchFamily="34" charset="0"/>
              </a:rPr>
              <a:t>Nou</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pa</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wè</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byen</a:t>
            </a:r>
            <a:r>
              <a:rPr lang="fr-CA" sz="4000" dirty="0" smtClean="0">
                <a:solidFill>
                  <a:schemeClr val="tx1"/>
                </a:solidFill>
                <a:latin typeface="Arial Rounded MT Bold" pitchFamily="34" charset="0"/>
              </a:rPr>
              <a:t>, ni </a:t>
            </a:r>
            <a:r>
              <a:rPr lang="fr-CA" sz="4000" dirty="0" err="1" smtClean="0">
                <a:solidFill>
                  <a:schemeClr val="tx1"/>
                </a:solidFill>
                <a:latin typeface="Arial Rounded MT Bold" pitchFamily="34" charset="0"/>
              </a:rPr>
              <a:t>tande</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byen</a:t>
            </a:r>
            <a:r>
              <a:rPr lang="fr-CA" sz="4000" dirty="0" smtClean="0">
                <a:solidFill>
                  <a:schemeClr val="tx1"/>
                </a:solidFill>
                <a:latin typeface="Arial Rounded MT Bold" pitchFamily="34" charset="0"/>
              </a:rPr>
              <a:t>.</a:t>
            </a:r>
            <a:br>
              <a:rPr lang="fr-CA" sz="4000" dirty="0" smtClean="0">
                <a:solidFill>
                  <a:schemeClr val="tx1"/>
                </a:solidFill>
                <a:latin typeface="Arial Rounded MT Bold" pitchFamily="34" charset="0"/>
              </a:rPr>
            </a:br>
            <a:r>
              <a:rPr lang="fr-CA" sz="4000" dirty="0" err="1" smtClean="0">
                <a:solidFill>
                  <a:schemeClr val="tx1"/>
                </a:solidFill>
                <a:latin typeface="Arial Rounded MT Bold" pitchFamily="34" charset="0"/>
              </a:rPr>
              <a:t>Nou</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pa</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konn</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priye</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byen</a:t>
            </a:r>
            <a:r>
              <a:rPr lang="fr-CA" sz="4000" dirty="0" smtClean="0">
                <a:solidFill>
                  <a:schemeClr val="tx1"/>
                </a:solidFill>
                <a:latin typeface="Arial Rounded MT Bold" pitchFamily="34" charset="0"/>
              </a:rPr>
              <a:t>.</a:t>
            </a:r>
            <a:br>
              <a:rPr lang="fr-CA" sz="4000" dirty="0" smtClean="0">
                <a:solidFill>
                  <a:schemeClr val="tx1"/>
                </a:solidFill>
                <a:latin typeface="Arial Rounded MT Bold" pitchFamily="34" charset="0"/>
              </a:rPr>
            </a:br>
            <a:r>
              <a:rPr lang="fr-CA" sz="4000" dirty="0" err="1" smtClean="0">
                <a:solidFill>
                  <a:schemeClr val="tx1"/>
                </a:solidFill>
                <a:latin typeface="Arial Rounded MT Bold" pitchFamily="34" charset="0"/>
              </a:rPr>
              <a:t>Poutan</a:t>
            </a:r>
            <a:r>
              <a:rPr lang="fr-CA" sz="4000" dirty="0" smtClean="0">
                <a:solidFill>
                  <a:schemeClr val="tx1"/>
                </a:solidFill>
                <a:latin typeface="Arial Rounded MT Bold" pitchFamily="34" charset="0"/>
              </a:rPr>
              <a:t> , </a:t>
            </a:r>
            <a:r>
              <a:rPr lang="fr-CA" sz="4000" dirty="0" err="1" smtClean="0">
                <a:solidFill>
                  <a:schemeClr val="tx1"/>
                </a:solidFill>
                <a:latin typeface="Arial Rounded MT Bold" pitchFamily="34" charset="0"/>
              </a:rPr>
              <a:t>nou</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konnen</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byen</a:t>
            </a:r>
            <a:r>
              <a:rPr lang="fr-CA" sz="4000" dirty="0" smtClean="0">
                <a:solidFill>
                  <a:schemeClr val="tx1"/>
                </a:solidFill>
                <a:latin typeface="Arial Rounded MT Bold" pitchFamily="34" charset="0"/>
              </a:rPr>
              <a:t> ou se</a:t>
            </a:r>
            <a:br>
              <a:rPr lang="fr-CA" sz="4000" dirty="0" smtClean="0">
                <a:solidFill>
                  <a:schemeClr val="tx1"/>
                </a:solidFill>
                <a:latin typeface="Arial Rounded MT Bold" pitchFamily="34" charset="0"/>
              </a:rPr>
            </a:br>
            <a:r>
              <a:rPr lang="fr-CA" sz="4000" dirty="0" err="1" smtClean="0">
                <a:solidFill>
                  <a:schemeClr val="tx1"/>
                </a:solidFill>
                <a:latin typeface="Arial Rounded MT Bold" pitchFamily="34" charset="0"/>
              </a:rPr>
              <a:t>Laverite</a:t>
            </a:r>
            <a:r>
              <a:rPr lang="fr-CA" sz="4000" dirty="0" smtClean="0">
                <a:solidFill>
                  <a:schemeClr val="tx1"/>
                </a:solidFill>
                <a:latin typeface="Arial Rounded MT Bold" pitchFamily="34" charset="0"/>
              </a:rPr>
              <a:t>, </a:t>
            </a:r>
            <a:r>
              <a:rPr lang="fr-CA" sz="4000" dirty="0" err="1" smtClean="0">
                <a:solidFill>
                  <a:schemeClr val="tx1"/>
                </a:solidFill>
                <a:latin typeface="Arial Rounded MT Bold" pitchFamily="34" charset="0"/>
              </a:rPr>
              <a:t>lavi</a:t>
            </a:r>
            <a:r>
              <a:rPr lang="fr-CA" sz="4000" dirty="0" smtClean="0">
                <a:solidFill>
                  <a:schemeClr val="tx1"/>
                </a:solidFill>
                <a:latin typeface="Arial Rounded MT Bold" pitchFamily="34" charset="0"/>
              </a:rPr>
              <a:t>.</a:t>
            </a:r>
          </a:p>
          <a:p>
            <a:pPr marL="0" indent="0" algn="ctr">
              <a:buNone/>
            </a:pPr>
            <a:r>
              <a:rPr lang="fr-CA" sz="4000" b="1" dirty="0" err="1" smtClean="0">
                <a:solidFill>
                  <a:schemeClr val="accent1">
                    <a:lumMod val="75000"/>
                  </a:schemeClr>
                </a:solidFill>
                <a:latin typeface="Arial Rounded MT Bold" pitchFamily="34" charset="0"/>
              </a:rPr>
              <a:t>Kè</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dirty="0" smtClean="0">
                <a:solidFill>
                  <a:srgbClr val="0000CC"/>
                </a:solidFill>
                <a:latin typeface="Arial Rounded MT Bold" pitchFamily="34" charset="0"/>
              </a:rPr>
              <a:t>Nan </a:t>
            </a:r>
            <a:r>
              <a:rPr lang="fr-CA" sz="4000" dirty="0" err="1" smtClean="0">
                <a:solidFill>
                  <a:srgbClr val="0000CC"/>
                </a:solidFill>
                <a:latin typeface="Arial Rounded MT Bold" pitchFamily="34" charset="0"/>
              </a:rPr>
              <a:t>prezans</a:t>
            </a:r>
            <a:r>
              <a:rPr lang="fr-CA" sz="4000" dirty="0" smtClean="0">
                <a:solidFill>
                  <a:srgbClr val="0000CC"/>
                </a:solidFill>
                <a:latin typeface="Arial Rounded MT Bold" pitchFamily="34" charset="0"/>
              </a:rPr>
              <a:t> ou,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rekonèt</a:t>
            </a:r>
            <a:r>
              <a:rPr lang="fr-CA" sz="4000" dirty="0" smtClean="0">
                <a:solidFill>
                  <a:srgbClr val="0000CC"/>
                </a:solidFill>
                <a:latin typeface="Arial Rounded MT Bold" pitchFamily="34" charset="0"/>
              </a:rPr>
              <a:t/>
            </a:r>
            <a:br>
              <a:rPr lang="fr-CA" sz="4000" dirty="0" smtClean="0">
                <a:solidFill>
                  <a:srgbClr val="0000CC"/>
                </a:solidFill>
                <a:latin typeface="Arial Rounded MT Bold" pitchFamily="34" charset="0"/>
              </a:rPr>
            </a:br>
            <a:r>
              <a:rPr lang="fr-CA" sz="4000" dirty="0" err="1" smtClean="0">
                <a:solidFill>
                  <a:srgbClr val="0000CC"/>
                </a:solidFill>
                <a:latin typeface="Arial Rounded MT Bold" pitchFamily="34" charset="0"/>
              </a:rPr>
              <a:t>Kijan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gen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defo</a:t>
            </a:r>
            <a:r>
              <a:rPr lang="fr-CA" sz="4000" dirty="0" smtClean="0">
                <a:solidFill>
                  <a:srgbClr val="0000CC"/>
                </a:solidFill>
                <a:latin typeface="Arial Rounded MT Bold" pitchFamily="34" charset="0"/>
              </a:rPr>
              <a:t>.</a:t>
            </a:r>
            <a:br>
              <a:rPr lang="fr-CA" sz="4000" dirty="0" smtClean="0">
                <a:solidFill>
                  <a:srgbClr val="0000CC"/>
                </a:solidFill>
                <a:latin typeface="Arial Rounded MT Bold" pitchFamily="34" charset="0"/>
              </a:rPr>
            </a:br>
            <a:r>
              <a:rPr lang="fr-CA" sz="4000" dirty="0" smtClean="0">
                <a:solidFill>
                  <a:srgbClr val="0000CC"/>
                </a:solidFill>
                <a:latin typeface="Arial Rounded MT Bold" pitchFamily="34" charset="0"/>
              </a:rPr>
              <a:t>Ou </a:t>
            </a:r>
            <a:r>
              <a:rPr lang="fr-CA" sz="4000" dirty="0" err="1" smtClean="0">
                <a:solidFill>
                  <a:srgbClr val="0000CC"/>
                </a:solidFill>
                <a:latin typeface="Arial Rounded MT Bold" pitchFamily="34" charset="0"/>
              </a:rPr>
              <a:t>renmen</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 men an </a:t>
            </a:r>
            <a:r>
              <a:rPr lang="fr-CA" sz="4000" dirty="0" err="1" smtClean="0">
                <a:solidFill>
                  <a:srgbClr val="0000CC"/>
                </a:solidFill>
                <a:latin typeface="Arial Rounded MT Bold" pitchFamily="34" charset="0"/>
              </a:rPr>
              <a:t>menm</a:t>
            </a:r>
            <a:r>
              <a:rPr lang="fr-CA" sz="4000" dirty="0" smtClean="0">
                <a:solidFill>
                  <a:srgbClr val="0000CC"/>
                </a:solidFill>
                <a:latin typeface="Arial Rounded MT Bold" pitchFamily="34" charset="0"/>
              </a:rPr>
              <a:t> tan</a:t>
            </a:r>
            <a:br>
              <a:rPr lang="fr-CA" sz="4000" dirty="0" smtClean="0">
                <a:solidFill>
                  <a:srgbClr val="0000CC"/>
                </a:solidFill>
                <a:latin typeface="Arial Rounded MT Bold" pitchFamily="34" charset="0"/>
              </a:rPr>
            </a:br>
            <a:r>
              <a:rPr lang="fr-CA" sz="4000" dirty="0" smtClean="0">
                <a:solidFill>
                  <a:srgbClr val="0000CC"/>
                </a:solidFill>
                <a:latin typeface="Arial Rounded MT Bold" pitchFamily="34" charset="0"/>
              </a:rPr>
              <a:t>Ou </a:t>
            </a:r>
            <a:r>
              <a:rPr lang="fr-CA" sz="4000" dirty="0" err="1" smtClean="0">
                <a:solidFill>
                  <a:srgbClr val="0000CC"/>
                </a:solidFill>
                <a:latin typeface="Arial Rounded MT Bold" pitchFamily="34" charset="0"/>
              </a:rPr>
              <a:t>rayi</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peche</a:t>
            </a:r>
            <a:r>
              <a:rPr lang="fr-CA" sz="4000" dirty="0" smtClean="0">
                <a:solidFill>
                  <a:srgbClr val="0000CC"/>
                </a:solidFill>
                <a:latin typeface="Arial Rounded MT Bold" pitchFamily="34" charset="0"/>
              </a:rPr>
              <a:t> </a:t>
            </a:r>
            <a:r>
              <a:rPr lang="fr-CA" sz="4000" dirty="0" err="1" smtClean="0">
                <a:solidFill>
                  <a:srgbClr val="0000CC"/>
                </a:solidFill>
                <a:latin typeface="Arial Rounded MT Bold" pitchFamily="34" charset="0"/>
              </a:rPr>
              <a:t>nou</a:t>
            </a:r>
            <a:r>
              <a:rPr lang="fr-CA" sz="4000" dirty="0" smtClean="0">
                <a:solidFill>
                  <a:srgbClr val="0000CC"/>
                </a:solidFill>
                <a:latin typeface="Arial Rounded MT Bold" pitchFamily="34" charset="0"/>
              </a:rPr>
              <a:t>.</a:t>
            </a:r>
            <a:endParaRPr lang="en-US" sz="4000" dirty="0" smtClean="0">
              <a:solidFill>
                <a:srgbClr val="0000CC"/>
              </a:solidFill>
              <a:latin typeface="Arial Rounded MT Bold" pitchFamily="34" charset="0"/>
            </a:endParaRPr>
          </a:p>
          <a:p>
            <a:pPr marL="0" indent="0" algn="ctr">
              <a:buNone/>
            </a:pPr>
            <a:endParaRPr lang="en-US" sz="28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dirty="0" smtClean="0">
                <a:solidFill>
                  <a:schemeClr val="tx1"/>
                </a:solidFill>
                <a:latin typeface="Copperplate Gothic Bold" pitchFamily="34" charset="0"/>
              </a:rPr>
              <a:t>PRIÈRE COMMUNE</a:t>
            </a:r>
            <a:endParaRPr lang="en-US" dirty="0">
              <a:solidFill>
                <a:schemeClr val="tx1"/>
              </a:solidFill>
              <a:latin typeface="Copperplate Gothic Bold" pitchFamily="34" charset="0"/>
            </a:endParaRP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smtClean="0">
                <a:solidFill>
                  <a:schemeClr val="bg1"/>
                </a:solidFill>
              </a:rPr>
              <a:t>VISITORS WELCOME</a:t>
            </a:r>
            <a:endParaRPr lang="en-US" sz="6600" b="1" dirty="0">
              <a:solidFill>
                <a:schemeClr val="bg1"/>
              </a:solidFill>
            </a:endParaRPr>
          </a:p>
        </p:txBody>
      </p:sp>
      <p:sp>
        <p:nvSpPr>
          <p:cNvPr id="3" name="Content Placeholder 2"/>
          <p:cNvSpPr>
            <a:spLocks noGrp="1"/>
          </p:cNvSpPr>
          <p:nvPr>
            <p:ph sz="quarter" idx="1"/>
          </p:nvPr>
        </p:nvSpPr>
        <p:spPr>
          <a:xfrm>
            <a:off x="0" y="1676400"/>
            <a:ext cx="9144000" cy="5181600"/>
          </a:xfrm>
        </p:spPr>
        <p:txBody>
          <a:bodyPr/>
          <a:lstStyle/>
          <a:p>
            <a:r>
              <a:rPr lang="en-US" sz="6000" dirty="0" smtClean="0">
                <a:solidFill>
                  <a:srgbClr val="FFFF00"/>
                </a:solidFill>
              </a:rPr>
              <a:t>ANNOUNCEMENT</a:t>
            </a:r>
          </a:p>
          <a:p>
            <a:endParaRPr lang="en-US" sz="6000" dirty="0" smtClean="0">
              <a:solidFill>
                <a:srgbClr val="FFFF00"/>
              </a:solidFill>
            </a:endParaRPr>
          </a:p>
          <a:p>
            <a:r>
              <a:rPr lang="en-US" sz="6000" dirty="0" smtClean="0">
                <a:solidFill>
                  <a:srgbClr val="FFFF00"/>
                </a:solidFill>
              </a:rPr>
              <a:t>MUSICAL PROGRAM</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smtClean="0">
                <a:solidFill>
                  <a:schemeClr val="bg1"/>
                </a:solidFill>
              </a:rPr>
              <a:t>DECEMBER  7</a:t>
            </a:r>
            <a:r>
              <a:rPr lang="en-US" b="1" baseline="30000" dirty="0" smtClean="0">
                <a:solidFill>
                  <a:schemeClr val="bg1"/>
                </a:solidFill>
              </a:rPr>
              <a:t>TH</a:t>
            </a:r>
            <a:r>
              <a:rPr lang="en-US" b="1" dirty="0" smtClean="0">
                <a:solidFill>
                  <a:schemeClr val="bg1"/>
                </a:solidFill>
              </a:rPr>
              <a:t>   2025</a:t>
            </a:r>
            <a:endParaRPr lang="en-US" b="1" dirty="0">
              <a:solidFill>
                <a:schemeClr val="bg1"/>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smtClean="0">
                <a:solidFill>
                  <a:srgbClr val="C00000"/>
                </a:solidFill>
              </a:rPr>
              <a:t>ANNOUNCEMENTS</a:t>
            </a:r>
          </a:p>
          <a:p>
            <a:pPr lvl="1"/>
            <a:r>
              <a:rPr lang="en-US" sz="3600" dirty="0" smtClean="0"/>
              <a:t>PRAYER LINE # </a:t>
            </a:r>
            <a:r>
              <a:rPr lang="en-US" sz="3600" b="1" u="sng" dirty="0" smtClean="0">
                <a:solidFill>
                  <a:srgbClr val="0000CC"/>
                </a:solidFill>
              </a:rPr>
              <a:t>(774) 217 6502 </a:t>
            </a:r>
            <a:r>
              <a:rPr lang="en-US" sz="3600" b="1" dirty="0" smtClean="0"/>
              <a:t>(Mon, Wed) 7:30-9:30PM</a:t>
            </a:r>
          </a:p>
          <a:p>
            <a:pPr lvl="1"/>
            <a:r>
              <a:rPr lang="en-US" sz="3600" b="1" dirty="0" smtClean="0"/>
              <a:t>ETUDE BIBLIQUE (YouTube) (Fri 7:30-9:00)</a:t>
            </a:r>
          </a:p>
          <a:p>
            <a:pPr lvl="1"/>
            <a:r>
              <a:rPr lang="en-US" sz="3600" b="1" dirty="0" smtClean="0"/>
              <a:t>Youth (</a:t>
            </a:r>
            <a:r>
              <a:rPr lang="en-US" sz="3600" b="1" u="sng" dirty="0" smtClean="0">
                <a:solidFill>
                  <a:srgbClr val="0000CC"/>
                </a:solidFill>
              </a:rPr>
              <a:t>CTRC zoom</a:t>
            </a:r>
            <a:r>
              <a:rPr lang="en-US" sz="3600" b="1" dirty="0" smtClean="0"/>
              <a:t>) 1:30-300PM</a:t>
            </a:r>
          </a:p>
          <a:p>
            <a:pPr lvl="1"/>
            <a:r>
              <a:rPr lang="en-US" sz="3600" b="1" dirty="0" smtClean="0"/>
              <a:t>GAITE ENFANTINE  (</a:t>
            </a:r>
            <a:r>
              <a:rPr lang="en-US" sz="3600" b="1" u="sng" dirty="0" smtClean="0">
                <a:solidFill>
                  <a:srgbClr val="0000CC"/>
                </a:solidFill>
              </a:rPr>
              <a:t>IN CHURCH</a:t>
            </a:r>
            <a:r>
              <a:rPr lang="en-US" sz="3600" b="1" dirty="0" smtClean="0"/>
              <a:t>) (Sat 3-4PM)</a:t>
            </a:r>
          </a:p>
          <a:p>
            <a:pPr lvl="1"/>
            <a:r>
              <a:rPr lang="en-US" sz="3600" b="1" dirty="0" smtClean="0"/>
              <a:t>CTRC LADIES</a:t>
            </a:r>
            <a:r>
              <a:rPr lang="en-US" sz="3600" dirty="0" smtClean="0"/>
              <a:t> # </a:t>
            </a:r>
            <a:r>
              <a:rPr lang="en-US" sz="3600" b="1" dirty="0" smtClean="0"/>
              <a:t>(</a:t>
            </a:r>
            <a:r>
              <a:rPr lang="en-US" sz="3600" b="1" u="sng" dirty="0" smtClean="0">
                <a:solidFill>
                  <a:srgbClr val="0000CC"/>
                </a:solidFill>
              </a:rPr>
              <a:t>774) 217 6502  </a:t>
            </a:r>
            <a:r>
              <a:rPr lang="en-US" sz="3600" b="1" dirty="0" smtClean="0"/>
              <a:t>(SAT 7-9PM)</a:t>
            </a:r>
          </a:p>
          <a:p>
            <a:pPr lvl="1"/>
            <a:r>
              <a:rPr lang="en-US" sz="3600" b="1" dirty="0" smtClean="0"/>
              <a:t>Rehearsal after church: Ladies</a:t>
            </a:r>
          </a:p>
          <a:p>
            <a:endParaRPr lang="en-US" sz="4400" dirty="0" smtClean="0"/>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solidFill>
                  <a:srgbClr val="660066"/>
                </a:solidFill>
              </a:rPr>
              <a:t>MOMENT </a:t>
            </a:r>
            <a:r>
              <a:rPr lang="en-US" b="1" dirty="0" smtClean="0">
                <a:solidFill>
                  <a:srgbClr val="660066"/>
                </a:solidFill>
              </a:rPr>
              <a:t>D’ADORATION AVEC MAESTRO RENAUD TERZIER</a:t>
            </a:r>
            <a:r>
              <a:rPr lang="en-US" b="1" dirty="0"/>
              <a:t/>
            </a:r>
            <a:br>
              <a:rPr lang="en-US" b="1" dirty="0"/>
            </a:br>
            <a:r>
              <a:rPr lang="en-US" dirty="0"/>
              <a:t/>
            </a:r>
            <a:br>
              <a:rPr lang="en-US" dirty="0"/>
            </a:b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marL="0" indent="0" algn="ctr">
              <a:buNone/>
            </a:pPr>
            <a:r>
              <a:rPr lang="fr-FR" sz="4000" dirty="0" smtClean="0">
                <a:solidFill>
                  <a:srgbClr val="0000CC"/>
                </a:solidFill>
                <a:latin typeface="Arial Rounded MT Bold" pitchFamily="34" charset="0"/>
              </a:rPr>
              <a:t>90	SA507,CJ120</a:t>
            </a:r>
            <a:endParaRPr lang="en-US" sz="4000" dirty="0" smtClean="0">
              <a:solidFill>
                <a:srgbClr val="0000CC"/>
              </a:solidFill>
              <a:latin typeface="Arial Rounded MT Bold" pitchFamily="34" charset="0"/>
            </a:endParaRPr>
          </a:p>
          <a:p>
            <a:pPr marL="0" indent="0" algn="ctr">
              <a:buNone/>
            </a:pPr>
            <a:r>
              <a:rPr lang="fr-FR" sz="4000" dirty="0" smtClean="0">
                <a:solidFill>
                  <a:srgbClr val="0000CC"/>
                </a:solidFill>
                <a:latin typeface="Arial Rounded MT Bold" pitchFamily="34" charset="0"/>
              </a:rPr>
              <a:t>1.</a:t>
            </a:r>
            <a:endParaRPr lang="en-US" sz="40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Le fils de Dieu vint sur la terre</a:t>
            </a:r>
            <a:endParaRPr lang="en-US" sz="4000" dirty="0" smtClean="0">
              <a:latin typeface="Arial Rounded MT Bold" pitchFamily="34" charset="0"/>
            </a:endParaRPr>
          </a:p>
          <a:p>
            <a:pPr marL="0" indent="0" algn="ctr">
              <a:buNone/>
            </a:pPr>
            <a:r>
              <a:rPr lang="fr-FR" sz="4000" dirty="0" smtClean="0">
                <a:latin typeface="Arial Rounded MT Bold" pitchFamily="34" charset="0"/>
              </a:rPr>
              <a:t>Mourir pour moi, car Il m'aimait;</a:t>
            </a:r>
            <a:endParaRPr lang="en-US" sz="4000" dirty="0" smtClean="0">
              <a:latin typeface="Arial Rounded MT Bold" pitchFamily="34" charset="0"/>
            </a:endParaRPr>
          </a:p>
          <a:p>
            <a:pPr marL="0" indent="0" algn="ctr">
              <a:buNone/>
            </a:pPr>
            <a:r>
              <a:rPr lang="fr-FR" sz="4000" dirty="0" smtClean="0">
                <a:latin typeface="Arial Rounded MT Bold" pitchFamily="34" charset="0"/>
              </a:rPr>
              <a:t>Est-il de plus profond mystère,</a:t>
            </a:r>
            <a:endParaRPr lang="en-US" sz="4000" dirty="0" smtClean="0">
              <a:latin typeface="Arial Rounded MT Bold" pitchFamily="34" charset="0"/>
            </a:endParaRPr>
          </a:p>
          <a:p>
            <a:pPr marL="0" indent="0" algn="ctr">
              <a:buNone/>
            </a:pPr>
            <a:r>
              <a:rPr lang="fr-FR" sz="4000" dirty="0" smtClean="0">
                <a:latin typeface="Arial Rounded MT Bold" pitchFamily="34" charset="0"/>
              </a:rPr>
              <a:t>D'amour plus grand et plus parfait?</a:t>
            </a:r>
            <a:endParaRPr lang="en-US" sz="4000" dirty="0" smtClean="0">
              <a:latin typeface="Arial Rounded MT Bold" pitchFamily="34" charset="0"/>
            </a:endParaRPr>
          </a:p>
          <a:p>
            <a:pPr marL="0" indent="0" algn="ctr">
              <a:buNone/>
            </a:pPr>
            <a:r>
              <a:rPr lang="fr-FR" sz="4000" dirty="0" smtClean="0">
                <a:solidFill>
                  <a:srgbClr val="0000CC"/>
                </a:solidFill>
                <a:latin typeface="Arial Rounded MT Bold" pitchFamily="34" charset="0"/>
              </a:rPr>
              <a:t>Refrain</a:t>
            </a:r>
            <a:endParaRPr lang="en-US" sz="4000" dirty="0" smtClean="0">
              <a:solidFill>
                <a:srgbClr val="0000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 (bis)</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Il fut pour moi crucifié,</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a:t>
            </a:r>
            <a:endParaRPr lang="en-US" sz="4000" dirty="0" smtClean="0">
              <a:solidFill>
                <a:srgbClr val="660066"/>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4000" dirty="0" smtClean="0">
                <a:solidFill>
                  <a:srgbClr val="0000CC"/>
                </a:solidFill>
                <a:latin typeface="Arial Rounded MT Bold" pitchFamily="34" charset="0"/>
              </a:rPr>
              <a:t>2.</a:t>
            </a:r>
            <a:endParaRPr lang="en-US" sz="40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Pour jamais ton sang pur efface</a:t>
            </a:r>
            <a:endParaRPr lang="en-US" sz="4000" dirty="0" smtClean="0">
              <a:latin typeface="Arial Rounded MT Bold" pitchFamily="34" charset="0"/>
            </a:endParaRPr>
          </a:p>
          <a:p>
            <a:pPr marL="0" indent="0" algn="ctr">
              <a:buNone/>
            </a:pPr>
            <a:r>
              <a:rPr lang="fr-FR" sz="4000" dirty="0" smtClean="0">
                <a:latin typeface="Arial Rounded MT Bold" pitchFamily="34" charset="0"/>
              </a:rPr>
              <a:t>Mes péchés, mon iniquité;</a:t>
            </a:r>
            <a:endParaRPr lang="en-US" sz="4000" dirty="0" smtClean="0">
              <a:latin typeface="Arial Rounded MT Bold" pitchFamily="34" charset="0"/>
            </a:endParaRPr>
          </a:p>
          <a:p>
            <a:pPr marL="0" indent="0" algn="ctr">
              <a:buNone/>
            </a:pPr>
            <a:r>
              <a:rPr lang="fr-FR" sz="4000" dirty="0" smtClean="0">
                <a:latin typeface="Arial Rounded MT Bold" pitchFamily="34" charset="0"/>
              </a:rPr>
              <a:t>Et tu fais de moi, par ta grâce,</a:t>
            </a:r>
            <a:endParaRPr lang="en-US" sz="4000" dirty="0" smtClean="0">
              <a:latin typeface="Arial Rounded MT Bold" pitchFamily="34" charset="0"/>
            </a:endParaRPr>
          </a:p>
          <a:p>
            <a:pPr marL="0" indent="0" algn="ctr">
              <a:buNone/>
            </a:pPr>
            <a:r>
              <a:rPr lang="fr-FR" sz="4000" dirty="0" smtClean="0">
                <a:latin typeface="Arial Rounded MT Bold" pitchFamily="34" charset="0"/>
              </a:rPr>
              <a:t>Un enfant de l'éternité.</a:t>
            </a:r>
            <a:endParaRPr lang="en-US" sz="4000" dirty="0" smtClean="0">
              <a:latin typeface="Arial Rounded MT Bold" pitchFamily="34" charset="0"/>
            </a:endParaRPr>
          </a:p>
          <a:p>
            <a:pPr marL="0" indent="0" algn="ctr">
              <a:buNone/>
            </a:pPr>
            <a:r>
              <a:rPr lang="fr-FR" sz="4000" dirty="0" smtClean="0">
                <a:solidFill>
                  <a:srgbClr val="0000CC"/>
                </a:solidFill>
                <a:latin typeface="Arial Rounded MT Bold" pitchFamily="34" charset="0"/>
              </a:rPr>
              <a:t>Refrain</a:t>
            </a:r>
            <a:endParaRPr lang="en-US" sz="4000" dirty="0" smtClean="0">
              <a:solidFill>
                <a:srgbClr val="0000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 (bis)</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Il fut pour moi ressuscité,</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a:t>
            </a:r>
            <a:endParaRPr lang="en-US" sz="4000" dirty="0" smtClean="0">
              <a:solidFill>
                <a:srgbClr val="660066"/>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4000" dirty="0" smtClean="0">
                <a:solidFill>
                  <a:srgbClr val="0000CC"/>
                </a:solidFill>
                <a:latin typeface="Arial Rounded MT Bold" pitchFamily="34" charset="0"/>
              </a:rPr>
              <a:t>3.</a:t>
            </a:r>
            <a:endParaRPr lang="en-US" sz="40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Tu connais toute ma carrière,</a:t>
            </a:r>
            <a:endParaRPr lang="en-US" sz="4000" dirty="0" smtClean="0">
              <a:latin typeface="Arial Rounded MT Bold" pitchFamily="34" charset="0"/>
            </a:endParaRPr>
          </a:p>
          <a:p>
            <a:pPr marL="0" indent="0" algn="ctr">
              <a:buNone/>
            </a:pPr>
            <a:r>
              <a:rPr lang="fr-FR" sz="4000" dirty="0" smtClean="0">
                <a:latin typeface="Arial Rounded MT Bold" pitchFamily="34" charset="0"/>
              </a:rPr>
              <a:t>Tu me conduis jour après jour,</a:t>
            </a:r>
            <a:endParaRPr lang="en-US" sz="4000" dirty="0" smtClean="0">
              <a:latin typeface="Arial Rounded MT Bold" pitchFamily="34" charset="0"/>
            </a:endParaRPr>
          </a:p>
          <a:p>
            <a:pPr marL="0" indent="0" algn="ctr">
              <a:buNone/>
            </a:pPr>
            <a:r>
              <a:rPr lang="fr-FR" sz="4000" dirty="0" smtClean="0">
                <a:latin typeface="Arial Rounded MT Bold" pitchFamily="34" charset="0"/>
              </a:rPr>
              <a:t>Je marche à ta pure lumière,</a:t>
            </a:r>
            <a:endParaRPr lang="en-US" sz="4000" dirty="0" smtClean="0">
              <a:latin typeface="Arial Rounded MT Bold" pitchFamily="34" charset="0"/>
            </a:endParaRPr>
          </a:p>
          <a:p>
            <a:pPr marL="0" indent="0" algn="ctr">
              <a:buNone/>
            </a:pPr>
            <a:r>
              <a:rPr lang="fr-FR" sz="4000" dirty="0" smtClean="0">
                <a:latin typeface="Arial Rounded MT Bold" pitchFamily="34" charset="0"/>
              </a:rPr>
              <a:t>Toujours gardé par ton amour.</a:t>
            </a:r>
            <a:endParaRPr lang="en-US" sz="4000" dirty="0" smtClean="0">
              <a:latin typeface="Arial Rounded MT Bold" pitchFamily="34" charset="0"/>
            </a:endParaRPr>
          </a:p>
          <a:p>
            <a:pPr marL="0" indent="0" algn="ctr">
              <a:buNone/>
            </a:pPr>
            <a:r>
              <a:rPr lang="fr-FR" sz="4000" dirty="0" smtClean="0">
                <a:solidFill>
                  <a:srgbClr val="0000CC"/>
                </a:solidFill>
                <a:latin typeface="Arial Rounded MT Bold" pitchFamily="34" charset="0"/>
              </a:rPr>
              <a:t>Refrain</a:t>
            </a:r>
            <a:endParaRPr lang="en-US" sz="4000" dirty="0" smtClean="0">
              <a:solidFill>
                <a:srgbClr val="0000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 (bis)</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Il fut pour moi glorifié,</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a:t>
            </a:r>
            <a:endParaRPr lang="en-US" sz="4000" dirty="0" smtClean="0">
              <a:solidFill>
                <a:srgbClr val="660066"/>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sz="4000" dirty="0" smtClean="0">
                <a:solidFill>
                  <a:srgbClr val="0000CC"/>
                </a:solidFill>
                <a:latin typeface="Arial Rounded MT Bold" pitchFamily="34" charset="0"/>
              </a:rPr>
              <a:t>4.</a:t>
            </a:r>
            <a:endParaRPr lang="en-US" sz="4000" dirty="0" smtClean="0">
              <a:solidFill>
                <a:srgbClr val="0000CC"/>
              </a:solidFill>
              <a:latin typeface="Arial Rounded MT Bold" pitchFamily="34" charset="0"/>
            </a:endParaRPr>
          </a:p>
          <a:p>
            <a:pPr marL="0" indent="0" algn="ctr">
              <a:buNone/>
            </a:pPr>
            <a:r>
              <a:rPr lang="fr-FR" sz="4000" dirty="0" smtClean="0">
                <a:latin typeface="Arial Rounded MT Bold" pitchFamily="34" charset="0"/>
              </a:rPr>
              <a:t>Jésus-Christ est toujours le même,</a:t>
            </a:r>
            <a:endParaRPr lang="en-US" sz="4000" dirty="0" smtClean="0">
              <a:latin typeface="Arial Rounded MT Bold" pitchFamily="34" charset="0"/>
            </a:endParaRPr>
          </a:p>
          <a:p>
            <a:pPr marL="0" indent="0" algn="ctr">
              <a:buNone/>
            </a:pPr>
            <a:r>
              <a:rPr lang="fr-FR" sz="4000" dirty="0" smtClean="0">
                <a:latin typeface="Arial Rounded MT Bold" pitchFamily="34" charset="0"/>
              </a:rPr>
              <a:t>II sauve encor parfaitement,</a:t>
            </a:r>
            <a:endParaRPr lang="en-US" sz="4000" dirty="0" smtClean="0">
              <a:latin typeface="Arial Rounded MT Bold" pitchFamily="34" charset="0"/>
            </a:endParaRPr>
          </a:p>
          <a:p>
            <a:pPr marL="0" indent="0" algn="ctr">
              <a:buNone/>
            </a:pPr>
            <a:r>
              <a:rPr lang="fr-FR" sz="4000" dirty="0" smtClean="0">
                <a:latin typeface="Arial Rounded MT Bold" pitchFamily="34" charset="0"/>
              </a:rPr>
              <a:t>Qui que tu sois, ce Sauveur t'aime:</a:t>
            </a:r>
            <a:endParaRPr lang="en-US" sz="4000" dirty="0" smtClean="0">
              <a:latin typeface="Arial Rounded MT Bold" pitchFamily="34" charset="0"/>
            </a:endParaRPr>
          </a:p>
          <a:p>
            <a:pPr marL="0" indent="0" algn="ctr">
              <a:buNone/>
            </a:pPr>
            <a:r>
              <a:rPr lang="fr-FR" sz="4000" dirty="0" smtClean="0">
                <a:latin typeface="Arial Rounded MT Bold" pitchFamily="34" charset="0"/>
              </a:rPr>
              <a:t>Viens, cœur, brisé, viens confiant.</a:t>
            </a:r>
            <a:endParaRPr lang="en-US" sz="4000" dirty="0" smtClean="0">
              <a:latin typeface="Arial Rounded MT Bold" pitchFamily="34" charset="0"/>
            </a:endParaRPr>
          </a:p>
          <a:p>
            <a:pPr marL="0" indent="0" algn="ctr">
              <a:buNone/>
            </a:pPr>
            <a:r>
              <a:rPr lang="fr-FR" sz="4000" dirty="0" smtClean="0">
                <a:solidFill>
                  <a:srgbClr val="0000CC"/>
                </a:solidFill>
                <a:latin typeface="Arial Rounded MT Bold" pitchFamily="34" charset="0"/>
              </a:rPr>
              <a:t>Refrain</a:t>
            </a:r>
            <a:endParaRPr lang="en-US" sz="4000" dirty="0" smtClean="0">
              <a:solidFill>
                <a:srgbClr val="0000CC"/>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 (bis)</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Il fut pour moi crucifié,</a:t>
            </a:r>
            <a:endParaRPr lang="en-US" sz="4000" dirty="0" smtClean="0">
              <a:solidFill>
                <a:srgbClr val="660066"/>
              </a:solidFill>
              <a:latin typeface="Arial Rounded MT Bold" pitchFamily="34" charset="0"/>
            </a:endParaRPr>
          </a:p>
          <a:p>
            <a:pPr marL="0" indent="0" algn="ctr">
              <a:buNone/>
            </a:pPr>
            <a:r>
              <a:rPr lang="fr-FR" sz="4000" dirty="0" smtClean="0">
                <a:solidFill>
                  <a:srgbClr val="660066"/>
                </a:solidFill>
                <a:latin typeface="Arial Rounded MT Bold" pitchFamily="34" charset="0"/>
              </a:rPr>
              <a:t>Jésus m'a tant aimé.</a:t>
            </a:r>
            <a:endParaRPr lang="en-US" sz="4000" dirty="0" smtClean="0">
              <a:solidFill>
                <a:srgbClr val="660066"/>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CC"/>
          </a:solidFill>
        </p:spPr>
        <p:txBody>
          <a:bodyPr>
            <a:normAutofit/>
          </a:bodyPr>
          <a:lstStyle/>
          <a:p>
            <a:pPr algn="ctr">
              <a:buNone/>
            </a:pPr>
            <a:endParaRPr lang="fr-FR" sz="4800" b="1" dirty="0" smtClean="0">
              <a:latin typeface="Arial Rounded MT Bold" pitchFamily="34" charset="0"/>
            </a:endParaRPr>
          </a:p>
          <a:p>
            <a:pPr algn="ctr">
              <a:buNone/>
            </a:pPr>
            <a:r>
              <a:rPr lang="fr-FR" sz="4800" b="1" dirty="0" smtClean="0">
                <a:latin typeface="Arial Rounded MT Bold" pitchFamily="34" charset="0"/>
              </a:rPr>
              <a:t>Pou </a:t>
            </a:r>
            <a:r>
              <a:rPr lang="fr-FR" sz="4800" b="1" dirty="0" err="1" smtClean="0">
                <a:latin typeface="Arial Rounded MT Bold" pitchFamily="34" charset="0"/>
              </a:rPr>
              <a:t>kote</a:t>
            </a:r>
            <a:r>
              <a:rPr lang="fr-FR" sz="4800" b="1" dirty="0" smtClean="0">
                <a:latin typeface="Arial Rounded MT Bold" pitchFamily="34" charset="0"/>
              </a:rPr>
              <a:t> m </a:t>
            </a:r>
            <a:r>
              <a:rPr lang="fr-FR" sz="4800" b="1" dirty="0" err="1" smtClean="0">
                <a:latin typeface="Arial Rounded MT Bold" pitchFamily="34" charset="0"/>
              </a:rPr>
              <a:t>soti</a:t>
            </a:r>
            <a:endParaRPr lang="en-US" sz="4800" dirty="0" smtClean="0">
              <a:latin typeface="Arial Rounded MT Bold" pitchFamily="34" charset="0"/>
            </a:endParaRPr>
          </a:p>
          <a:p>
            <a:pPr algn="ctr">
              <a:buNone/>
            </a:pPr>
            <a:r>
              <a:rPr lang="fr-FR" sz="4800" dirty="0" smtClean="0">
                <a:latin typeface="Arial Rounded MT Bold" pitchFamily="34" charset="0"/>
              </a:rPr>
              <a:t>Pou </a:t>
            </a:r>
            <a:r>
              <a:rPr lang="fr-FR" sz="4800" dirty="0" err="1" smtClean="0">
                <a:latin typeface="Arial Rounded MT Bold" pitchFamily="34" charset="0"/>
              </a:rPr>
              <a:t>mizè</a:t>
            </a:r>
            <a:r>
              <a:rPr lang="fr-FR" sz="4800" dirty="0" smtClean="0">
                <a:latin typeface="Arial Rounded MT Bold" pitchFamily="34" charset="0"/>
              </a:rPr>
              <a:t> m </a:t>
            </a:r>
            <a:r>
              <a:rPr lang="fr-FR" sz="4800" dirty="0" err="1" smtClean="0">
                <a:latin typeface="Arial Rounded MT Bold" pitchFamily="34" charset="0"/>
              </a:rPr>
              <a:t>pase</a:t>
            </a:r>
            <a:endParaRPr lang="en-US" sz="4800" dirty="0" smtClean="0">
              <a:latin typeface="Arial Rounded MT Bold" pitchFamily="34" charset="0"/>
            </a:endParaRPr>
          </a:p>
          <a:p>
            <a:pPr algn="ctr">
              <a:buNone/>
            </a:pPr>
            <a:r>
              <a:rPr lang="fr-FR" sz="4800" dirty="0" err="1" smtClean="0">
                <a:latin typeface="Arial Rounded MT Bold" pitchFamily="34" charset="0"/>
              </a:rPr>
              <a:t>Janm</a:t>
            </a:r>
            <a:r>
              <a:rPr lang="fr-FR" sz="4800" dirty="0" smtClean="0">
                <a:latin typeface="Arial Rounded MT Bold" pitchFamily="34" charset="0"/>
              </a:rPr>
              <a:t> te </a:t>
            </a:r>
            <a:r>
              <a:rPr lang="fr-FR" sz="4800" dirty="0" err="1" smtClean="0">
                <a:latin typeface="Arial Rounded MT Bold" pitchFamily="34" charset="0"/>
              </a:rPr>
              <a:t>imilye</a:t>
            </a:r>
            <a:endParaRPr lang="en-US" sz="4800" dirty="0" smtClean="0">
              <a:latin typeface="Arial Rounded MT Bold" pitchFamily="34" charset="0"/>
            </a:endParaRPr>
          </a:p>
          <a:p>
            <a:pPr algn="ctr">
              <a:buNone/>
            </a:pPr>
            <a:r>
              <a:rPr lang="fr-FR" sz="4800" dirty="0" smtClean="0">
                <a:latin typeface="Arial Rounded MT Bold" pitchFamily="34" charset="0"/>
              </a:rPr>
              <a:t>M pat </a:t>
            </a:r>
            <a:r>
              <a:rPr lang="fr-FR" sz="4800" dirty="0" err="1" smtClean="0">
                <a:latin typeface="Arial Rounded MT Bold" pitchFamily="34" charset="0"/>
              </a:rPr>
              <a:t>genyen</a:t>
            </a:r>
            <a:r>
              <a:rPr lang="fr-FR" sz="4800" dirty="0" smtClean="0">
                <a:latin typeface="Arial Rounded MT Bold" pitchFamily="34" charset="0"/>
              </a:rPr>
              <a:t> </a:t>
            </a:r>
            <a:r>
              <a:rPr lang="fr-FR" sz="4800" dirty="0" err="1" smtClean="0">
                <a:latin typeface="Arial Rounded MT Bold" pitchFamily="34" charset="0"/>
              </a:rPr>
              <a:t>espwa</a:t>
            </a:r>
            <a:endParaRPr lang="en-US" sz="4800" dirty="0" smtClean="0">
              <a:latin typeface="Arial Rounded MT Bold" pitchFamily="34" charset="0"/>
            </a:endParaRPr>
          </a:p>
          <a:p>
            <a:pPr algn="ctr">
              <a:buNone/>
            </a:pPr>
            <a:r>
              <a:rPr lang="fr-FR" sz="4800" dirty="0" smtClean="0">
                <a:latin typeface="Arial Rounded MT Bold" pitchFamily="34" charset="0"/>
              </a:rPr>
              <a:t>Ou </a:t>
            </a:r>
            <a:r>
              <a:rPr lang="fr-FR" sz="4800" dirty="0" err="1" smtClean="0">
                <a:latin typeface="Arial Rounded MT Bold" pitchFamily="34" charset="0"/>
              </a:rPr>
              <a:t>leve</a:t>
            </a:r>
            <a:r>
              <a:rPr lang="fr-FR" sz="4800" dirty="0" smtClean="0">
                <a:latin typeface="Arial Rounded MT Bold" pitchFamily="34" charset="0"/>
              </a:rPr>
              <a:t> </a:t>
            </a:r>
            <a:r>
              <a:rPr lang="fr-FR" sz="4800" dirty="0" err="1" smtClean="0">
                <a:latin typeface="Arial Rounded MT Bold" pitchFamily="34" charset="0"/>
              </a:rPr>
              <a:t>tèt</a:t>
            </a:r>
            <a:r>
              <a:rPr lang="fr-FR" sz="4800" dirty="0" smtClean="0">
                <a:latin typeface="Arial Rounded MT Bold" pitchFamily="34" charset="0"/>
              </a:rPr>
              <a:t> </a:t>
            </a:r>
            <a:r>
              <a:rPr lang="fr-FR" sz="4800" dirty="0" err="1" smtClean="0">
                <a:latin typeface="Arial Rounded MT Bold" pitchFamily="34" charset="0"/>
              </a:rPr>
              <a:t>mwen</a:t>
            </a:r>
            <a:endParaRPr lang="en-US" sz="4800" dirty="0" smtClean="0">
              <a:latin typeface="Arial Rounded MT Bold" pitchFamily="34" charset="0"/>
            </a:endParaRPr>
          </a:p>
          <a:p>
            <a:pPr algn="ctr">
              <a:buNone/>
            </a:pPr>
            <a:r>
              <a:rPr lang="fr-FR" sz="4800" dirty="0" err="1" smtClean="0">
                <a:latin typeface="Arial Rounded MT Bold" pitchFamily="34" charset="0"/>
              </a:rPr>
              <a:t>Mèsi</a:t>
            </a:r>
            <a:r>
              <a:rPr lang="fr-FR" sz="4800" dirty="0" smtClean="0">
                <a:latin typeface="Arial Rounded MT Bold" pitchFamily="34" charset="0"/>
              </a:rPr>
              <a:t> </a:t>
            </a:r>
            <a:r>
              <a:rPr lang="fr-FR" sz="4800" dirty="0" err="1" smtClean="0">
                <a:latin typeface="Arial Rounded MT Bold" pitchFamily="34" charset="0"/>
              </a:rPr>
              <a:t>Jezu</a:t>
            </a:r>
            <a:endParaRPr lang="en-US" sz="4800" dirty="0" smtClean="0">
              <a:latin typeface="Arial Rounded MT Bold" pitchFamily="34" charset="0"/>
            </a:endParaRPr>
          </a:p>
          <a:p>
            <a:pPr>
              <a:buNone/>
            </a:pPr>
            <a:endParaRPr lang="en-US" sz="2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FFFF00"/>
          </a:solidFill>
        </p:spPr>
        <p:txBody>
          <a:bodyPr>
            <a:normAutofit/>
          </a:bodyPr>
          <a:lstStyle/>
          <a:p>
            <a:pPr algn="ctr"/>
            <a:r>
              <a:rPr lang="en-US" b="1" dirty="0" smtClean="0">
                <a:solidFill>
                  <a:srgbClr val="660066"/>
                </a:solidFill>
                <a:latin typeface="Copperplate Gothic Bold" pitchFamily="34" charset="0"/>
              </a:rPr>
              <a:t>PRIERE POUR L’OFFRANDE </a:t>
            </a:r>
            <a:br>
              <a:rPr lang="en-US" b="1" dirty="0" smtClean="0">
                <a:solidFill>
                  <a:srgbClr val="660066"/>
                </a:solidFill>
                <a:latin typeface="Copperplate Gothic Bold" pitchFamily="34" charset="0"/>
              </a:rPr>
            </a:br>
            <a:r>
              <a:rPr lang="en-US" b="1" dirty="0" smtClean="0">
                <a:solidFill>
                  <a:srgbClr val="660066"/>
                </a:solidFill>
                <a:latin typeface="Copperplate Gothic Bold" pitchFamily="34" charset="0"/>
              </a:rPr>
              <a:t>ET LE SERMON</a:t>
            </a:r>
            <a:endParaRPr lang="en-US" b="1" dirty="0">
              <a:solidFill>
                <a:srgbClr val="660066"/>
              </a:solidFill>
              <a:latin typeface="Copperplate Gothic Bold" pitchFamily="34" charset="0"/>
            </a:endParaRPr>
          </a:p>
        </p:txBody>
      </p:sp>
      <p:sp>
        <p:nvSpPr>
          <p:cNvPr id="3" name="Content Placeholder 2"/>
          <p:cNvSpPr>
            <a:spLocks noGrp="1"/>
          </p:cNvSpPr>
          <p:nvPr>
            <p:ph sz="quarter" idx="1"/>
          </p:nvPr>
        </p:nvSpPr>
        <p:spPr>
          <a:xfrm>
            <a:off x="0" y="1447800"/>
            <a:ext cx="9144000" cy="4572000"/>
          </a:xfrm>
        </p:spPr>
        <p:txBody>
          <a:bodyPr>
            <a:normAutofit fontScale="77500" lnSpcReduction="20000"/>
          </a:bodyPr>
          <a:lstStyle/>
          <a:p>
            <a:pPr algn="ctr">
              <a:buNone/>
            </a:pPr>
            <a:endParaRPr lang="en-US" b="1" dirty="0" smtClean="0"/>
          </a:p>
          <a:p>
            <a:pPr algn="ctr">
              <a:buNone/>
            </a:pPr>
            <a:r>
              <a:rPr lang="en-US" sz="5400" b="1" dirty="0" smtClean="0"/>
              <a:t>SERMON</a:t>
            </a:r>
          </a:p>
          <a:p>
            <a:pPr algn="ctr">
              <a:buNone/>
            </a:pPr>
            <a:r>
              <a:rPr lang="en-US" sz="5400" b="1" dirty="0" smtClean="0"/>
              <a:t> </a:t>
            </a:r>
          </a:p>
          <a:p>
            <a:pPr algn="ctr">
              <a:buNone/>
            </a:pPr>
            <a:r>
              <a:rPr lang="en-US" sz="5400" b="1" dirty="0" smtClean="0">
                <a:solidFill>
                  <a:srgbClr val="FF0000"/>
                </a:solidFill>
              </a:rPr>
              <a:t>PAR</a:t>
            </a:r>
          </a:p>
          <a:p>
            <a:pPr algn="ctr">
              <a:buNone/>
            </a:pPr>
            <a:endParaRPr lang="en-US" sz="5400" b="1" dirty="0" smtClean="0">
              <a:solidFill>
                <a:srgbClr val="FF0000"/>
              </a:solidFill>
            </a:endParaRPr>
          </a:p>
          <a:p>
            <a:pPr algn="ctr">
              <a:buNone/>
            </a:pPr>
            <a:r>
              <a:rPr lang="en-US" sz="5400" b="1" dirty="0" smtClean="0"/>
              <a:t>PASTOR</a:t>
            </a:r>
          </a:p>
          <a:p>
            <a:pPr algn="ctr">
              <a:buNone/>
            </a:pPr>
            <a:endParaRPr lang="en-US" sz="5400" b="1" dirty="0" smtClean="0"/>
          </a:p>
          <a:p>
            <a:pPr algn="ctr">
              <a:buNone/>
            </a:pPr>
            <a:r>
              <a:rPr lang="en-US" sz="5400" b="1" dirty="0" smtClean="0">
                <a:solidFill>
                  <a:srgbClr val="FF0000"/>
                </a:solidFill>
              </a:rPr>
              <a:t>MARC  SIMEON</a:t>
            </a:r>
            <a:endParaRPr lang="en-US" sz="5400" b="1" dirty="0">
              <a:solidFill>
                <a:srgbClr val="FF0000"/>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lumMod val="85000"/>
            </a:schemeClr>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DECEMBER 7</a:t>
            </a:r>
            <a:r>
              <a:rPr lang="en-US" b="1" baseline="30000" dirty="0" smtClean="0">
                <a:solidFill>
                  <a:schemeClr val="tx1"/>
                </a:solidFill>
              </a:rPr>
              <a:t>TH</a:t>
            </a:r>
            <a:r>
              <a:rPr lang="en-US" b="1" dirty="0" smtClean="0">
                <a:solidFill>
                  <a:schemeClr val="tx1"/>
                </a:solidFill>
              </a:rPr>
              <a:t> 2025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chemeClr val="tx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r>
              <a:rPr lang="fr-FR" sz="5400" b="1" dirty="0" smtClean="0">
                <a:solidFill>
                  <a:srgbClr val="FFFF00"/>
                </a:solidFill>
                <a:latin typeface="Copperplate Gothic Light" pitchFamily="34" charset="0"/>
              </a:rPr>
              <a:t>JE NE PEUX PAS FUIR !</a:t>
            </a:r>
          </a:p>
          <a:p>
            <a:r>
              <a:rPr lang="fr-FR" sz="4600" b="1" dirty="0" smtClean="0">
                <a:solidFill>
                  <a:schemeClr val="bg1"/>
                </a:solidFill>
                <a:latin typeface="Arial Rounded MT Bold" pitchFamily="34" charset="0"/>
              </a:rPr>
              <a:t>C'est </a:t>
            </a:r>
            <a:r>
              <a:rPr lang="fr-FR" sz="4600" b="1" dirty="0" smtClean="0">
                <a:solidFill>
                  <a:schemeClr val="bg1"/>
                </a:solidFill>
                <a:latin typeface="Arial Rounded MT Bold" pitchFamily="34" charset="0"/>
              </a:rPr>
              <a:t>en l'Éternel que je cherche un refuge. Comment pouvez-vous me dire: Fuis dans vos montagnes, comme un oiseau?  </a:t>
            </a:r>
          </a:p>
          <a:p>
            <a:r>
              <a:rPr lang="fr-FR" sz="5400" b="1" dirty="0" smtClean="0">
                <a:solidFill>
                  <a:srgbClr val="00B0F0"/>
                </a:solidFill>
                <a:latin typeface="Copperplate Gothic Light" pitchFamily="34" charset="0"/>
              </a:rPr>
              <a:t>(Psaume 11:1</a:t>
            </a:r>
            <a:r>
              <a:rPr lang="fr-FR" sz="5400" b="1" dirty="0" smtClean="0">
                <a:solidFill>
                  <a:srgbClr val="00B0F0"/>
                </a:solidFill>
                <a:latin typeface="Copperplate Gothic Light" pitchFamily="34" charset="0"/>
              </a:rPr>
              <a:t>)</a:t>
            </a:r>
            <a:endParaRPr lang="en-US" sz="5400" dirty="0" smtClean="0">
              <a:solidFill>
                <a:srgbClr val="00B0F0"/>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r>
              <a:rPr lang="fr-FR" sz="4000" b="1" dirty="0" smtClean="0">
                <a:solidFill>
                  <a:srgbClr val="FF0000"/>
                </a:solidFill>
                <a:latin typeface="Arial" pitchFamily="34" charset="0"/>
                <a:cs typeface="Arial" pitchFamily="34" charset="0"/>
              </a:rPr>
              <a:t>Psaume 11:1-7 </a:t>
            </a:r>
          </a:p>
          <a:p>
            <a:pPr algn="just"/>
            <a:r>
              <a:rPr lang="fr-FR" sz="4000" b="1" dirty="0" smtClean="0">
                <a:solidFill>
                  <a:srgbClr val="002060"/>
                </a:solidFill>
                <a:latin typeface="Arial" pitchFamily="34" charset="0"/>
                <a:cs typeface="Arial" pitchFamily="34" charset="0"/>
              </a:rPr>
              <a:t>1¶ Au chef des chantres. De David. C'est en l'Éternel que je cherche un refuge. Comment pouvez-vous me dire: Fuis dans vos montagnes, comme un oiseau?</a:t>
            </a:r>
            <a:endParaRPr lang="en-US" sz="4000" b="1" dirty="0" smtClean="0">
              <a:solidFill>
                <a:srgbClr val="002060"/>
              </a:solidFill>
              <a:latin typeface="Arial" pitchFamily="34" charset="0"/>
              <a:cs typeface="Arial" pitchFamily="34" charset="0"/>
            </a:endParaRPr>
          </a:p>
          <a:p>
            <a:pPr algn="just"/>
            <a:r>
              <a:rPr lang="fr-FR" sz="4000" b="1" dirty="0" smtClean="0">
                <a:solidFill>
                  <a:srgbClr val="FF0000"/>
                </a:solidFill>
                <a:latin typeface="Arial" pitchFamily="34" charset="0"/>
                <a:cs typeface="Arial" pitchFamily="34" charset="0"/>
              </a:rPr>
              <a:t>2 Car voici, les méchants bandent l'arc, Ils ajustent leur flèche sur la corde, Pour tirer dans l'ombre sur ceux dont le cœur est droit.</a:t>
            </a:r>
            <a:endParaRPr lang="en-US" sz="4000" b="1" dirty="0" smtClean="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smtClean="0">
                <a:solidFill>
                  <a:srgbClr val="002060"/>
                </a:solidFill>
                <a:latin typeface="Arial" pitchFamily="34" charset="0"/>
                <a:cs typeface="Arial" pitchFamily="34" charset="0"/>
              </a:rPr>
              <a:t>3 Quand les fondements sont renversés, Le juste, que ferait-il? -</a:t>
            </a:r>
            <a:endParaRPr lang="en-US" sz="4000" b="1" dirty="0" smtClean="0">
              <a:solidFill>
                <a:srgbClr val="002060"/>
              </a:solidFill>
              <a:latin typeface="Arial" pitchFamily="34" charset="0"/>
              <a:cs typeface="Arial" pitchFamily="34" charset="0"/>
            </a:endParaRPr>
          </a:p>
          <a:p>
            <a:pPr algn="just"/>
            <a:r>
              <a:rPr lang="fr-FR" sz="4000" b="1" dirty="0" smtClean="0">
                <a:solidFill>
                  <a:srgbClr val="FF0000"/>
                </a:solidFill>
                <a:latin typeface="Arial" pitchFamily="34" charset="0"/>
                <a:cs typeface="Arial" pitchFamily="34" charset="0"/>
              </a:rPr>
              <a:t>4 ¶ L'Éternel est dans son saint temple, L'Éternel a son trône dans les cieux; Ses yeux regardent, Ses paupières sondent les fils de l'homme.</a:t>
            </a:r>
            <a:endParaRPr lang="en-US" sz="4000" b="1" dirty="0" smtClean="0">
              <a:solidFill>
                <a:srgbClr val="FF0000"/>
              </a:solidFill>
              <a:latin typeface="Arial" pitchFamily="34" charset="0"/>
              <a:cs typeface="Arial" pitchFamily="34" charset="0"/>
            </a:endParaRPr>
          </a:p>
          <a:p>
            <a:pPr algn="just"/>
            <a:r>
              <a:rPr lang="fr-FR" sz="4000" b="1" dirty="0" smtClean="0">
                <a:solidFill>
                  <a:srgbClr val="002060"/>
                </a:solidFill>
                <a:latin typeface="Arial" pitchFamily="34" charset="0"/>
                <a:cs typeface="Arial" pitchFamily="34" charset="0"/>
              </a:rPr>
              <a:t>5 L'Éternel sonde le juste; Il hait le méchant et celui qui se plaît à la violence.</a:t>
            </a:r>
            <a:endParaRPr lang="en-US" sz="4000" b="1" dirty="0" smtClean="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b="1" dirty="0" smtClean="0">
                <a:solidFill>
                  <a:srgbClr val="002060"/>
                </a:solidFill>
                <a:latin typeface="Arial" pitchFamily="34" charset="0"/>
                <a:cs typeface="Arial" pitchFamily="34" charset="0"/>
              </a:rPr>
              <a:t>6 Il fait pleuvoir sur les méchants Des charbons, du feu et du soufre; Un vent brûlant, c'est le calice qu'ils ont en partage.</a:t>
            </a:r>
            <a:endParaRPr lang="en-US" sz="4800" b="1" dirty="0" smtClean="0">
              <a:solidFill>
                <a:srgbClr val="002060"/>
              </a:solidFill>
              <a:latin typeface="Arial" pitchFamily="34" charset="0"/>
              <a:cs typeface="Arial" pitchFamily="34" charset="0"/>
            </a:endParaRPr>
          </a:p>
          <a:p>
            <a:pPr algn="just"/>
            <a:r>
              <a:rPr lang="fr-FR" sz="4800" b="1" dirty="0" smtClean="0">
                <a:solidFill>
                  <a:srgbClr val="002060"/>
                </a:solidFill>
                <a:latin typeface="Arial" pitchFamily="34" charset="0"/>
                <a:cs typeface="Arial" pitchFamily="34" charset="0"/>
              </a:rPr>
              <a:t>7 Car l'Éternel est juste, il aime la justice; Les hommes droits contemplent sa face.</a:t>
            </a:r>
            <a:endParaRPr lang="en-US" sz="4800" b="1"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77500" lnSpcReduction="20000"/>
          </a:bodyPr>
          <a:lstStyle/>
          <a:p>
            <a:pPr algn="just">
              <a:buNone/>
            </a:pPr>
            <a:r>
              <a:rPr lang="en-US" sz="5400" dirty="0" smtClean="0">
                <a:solidFill>
                  <a:srgbClr val="FFFF00"/>
                </a:solidFill>
                <a:latin typeface="Arial Rounded MT Bold" pitchFamily="34" charset="0"/>
              </a:rPr>
              <a:t>INTRODUCTION</a:t>
            </a:r>
            <a:endParaRPr lang="en-US" sz="5400" dirty="0" smtClean="0">
              <a:solidFill>
                <a:srgbClr val="FFFF00"/>
              </a:solidFill>
              <a:latin typeface="Arial Rounded MT Bold" pitchFamily="34" charset="0"/>
            </a:endParaRPr>
          </a:p>
          <a:p>
            <a:pPr lvl="0" algn="just">
              <a:buNone/>
            </a:pPr>
            <a:r>
              <a:rPr lang="fr-FR" sz="5400" dirty="0" smtClean="0">
                <a:latin typeface="Arial Rounded MT Bold" pitchFamily="34" charset="0"/>
              </a:rPr>
              <a:t>Avez-vous déjà été dans une situation où il fallait du courage pour rester debout alors que tout votre être vous criait de fuir ? </a:t>
            </a:r>
            <a:endParaRPr lang="en-US" sz="5400" dirty="0" smtClean="0">
              <a:latin typeface="Arial Rounded MT Bold" pitchFamily="34" charset="0"/>
            </a:endParaRPr>
          </a:p>
          <a:p>
            <a:pPr lvl="0" algn="just"/>
            <a:r>
              <a:rPr lang="fr-FR" sz="5400" dirty="0" smtClean="0">
                <a:solidFill>
                  <a:srgbClr val="FFFF00"/>
                </a:solidFill>
                <a:latin typeface="Arial Rounded MT Bold" pitchFamily="34" charset="0"/>
              </a:rPr>
              <a:t>Nous avons tous des moments dans la vie où l’envie de fuir nous prend par instinct de sécurité, mais si nous cédons à cette tentation, nous risquons de commettre une erreur plus grave encore</a:t>
            </a:r>
            <a:r>
              <a:rPr lang="fr-FR" sz="5400" dirty="0" smtClean="0">
                <a:solidFill>
                  <a:srgbClr val="FFFF00"/>
                </a:solidFill>
                <a:latin typeface="Arial Rounded MT Bold" pitchFamily="34" charset="0"/>
              </a:rPr>
              <a:t>.</a:t>
            </a:r>
            <a:endParaRPr lang="en-US" sz="5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85000" lnSpcReduction="20000"/>
          </a:bodyPr>
          <a:lstStyle/>
          <a:p>
            <a:pPr lvl="0" algn="just"/>
            <a:r>
              <a:rPr lang="fr-FR" sz="5400" dirty="0" smtClean="0">
                <a:latin typeface="Arial Rounded MT Bold" pitchFamily="34" charset="0"/>
              </a:rPr>
              <a:t>David </a:t>
            </a:r>
            <a:r>
              <a:rPr lang="fr-FR" sz="5400" dirty="0" smtClean="0">
                <a:latin typeface="Arial Rounded MT Bold" pitchFamily="34" charset="0"/>
              </a:rPr>
              <a:t>l’a exprimé avec justesse dans le Psaume 55 :</a:t>
            </a:r>
            <a:endParaRPr lang="en-US" sz="5400" dirty="0" smtClean="0">
              <a:latin typeface="Arial Rounded MT Bold" pitchFamily="34" charset="0"/>
            </a:endParaRPr>
          </a:p>
          <a:p>
            <a:pPr lvl="0" algn="just"/>
            <a:r>
              <a:rPr lang="fr-FR" sz="5400" dirty="0" smtClean="0">
                <a:solidFill>
                  <a:srgbClr val="FFFF00"/>
                </a:solidFill>
                <a:latin typeface="Arial Rounded MT Bold" pitchFamily="34" charset="0"/>
              </a:rPr>
              <a:t>Ps 55:6 Je dis : Oh ! si j’avais les ailes de la colombe, je m’envolerais, et je trouverais le repos ; 7 Voici, je fuirais bien loin, j’irais séjourner au désert ; –Pause.</a:t>
            </a:r>
            <a:endParaRPr lang="en-US" sz="5400" dirty="0" smtClean="0">
              <a:solidFill>
                <a:srgbClr val="FFFF00"/>
              </a:solidFill>
              <a:latin typeface="Arial Rounded MT Bold" pitchFamily="34" charset="0"/>
            </a:endParaRPr>
          </a:p>
          <a:p>
            <a:pPr lvl="0" algn="just"/>
            <a:r>
              <a:rPr lang="fr-FR" sz="5400" dirty="0" smtClean="0">
                <a:latin typeface="Arial Rounded MT Bold" pitchFamily="34" charset="0"/>
              </a:rPr>
              <a:t>Dans le Psaume 11, la principale difficulté réside dès le début </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85000" lnSpcReduction="20000"/>
          </a:bodyPr>
          <a:lstStyle/>
          <a:p>
            <a:pPr lvl="0" algn="just"/>
            <a:r>
              <a:rPr lang="fr-FR" sz="5400" dirty="0" smtClean="0">
                <a:latin typeface="Arial Rounded MT Bold" pitchFamily="34" charset="0"/>
              </a:rPr>
              <a:t>« </a:t>
            </a:r>
            <a:r>
              <a:rPr lang="fr-FR" sz="5400" dirty="0" smtClean="0">
                <a:latin typeface="Arial Rounded MT Bold" pitchFamily="34" charset="0"/>
              </a:rPr>
              <a:t>En l’Éternel je mets ma confiance. »</a:t>
            </a:r>
            <a:endParaRPr lang="en-US" sz="5400" dirty="0" smtClean="0">
              <a:latin typeface="Arial Rounded MT Bold" pitchFamily="34" charset="0"/>
            </a:endParaRPr>
          </a:p>
          <a:p>
            <a:pPr lvl="0" algn="just"/>
            <a:r>
              <a:rPr lang="fr-FR" sz="5400" dirty="0" smtClean="0">
                <a:solidFill>
                  <a:srgbClr val="FFFF00"/>
                </a:solidFill>
                <a:latin typeface="Arial Rounded MT Bold" pitchFamily="34" charset="0"/>
              </a:rPr>
              <a:t>Il ne s’agit pas d’une simple affirmation ; si votre confiance repose véritablement sur le Seigneur, vos pensées, vos actions et vos réactions doivent être guidées par cette déclaration.</a:t>
            </a:r>
            <a:endParaRPr lang="en-US" sz="5400" dirty="0" smtClean="0">
              <a:solidFill>
                <a:srgbClr val="FFFF00"/>
              </a:solidFill>
              <a:latin typeface="Arial Rounded MT Bold" pitchFamily="34" charset="0"/>
            </a:endParaRPr>
          </a:p>
          <a:p>
            <a:pPr lvl="0" algn="just"/>
            <a:r>
              <a:rPr lang="fr-FR" sz="5400" dirty="0" smtClean="0">
                <a:latin typeface="Arial Rounded MT Bold" pitchFamily="34" charset="0"/>
              </a:rPr>
              <a:t>Fuir le danger n’est pas toujours approprié</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lvl="0" algn="just"/>
            <a:r>
              <a:rPr lang="fr-FR" sz="5400" dirty="0" smtClean="0">
                <a:latin typeface="Arial Rounded MT Bold" pitchFamily="34" charset="0"/>
              </a:rPr>
              <a:t>Fuir </a:t>
            </a:r>
            <a:r>
              <a:rPr lang="fr-FR" sz="5400" dirty="0" smtClean="0">
                <a:latin typeface="Arial Rounded MT Bold" pitchFamily="34" charset="0"/>
              </a:rPr>
              <a:t>le danger en abandonnant sa famille n’est pas toujours approprié, pour un homme comme pour une femme.</a:t>
            </a:r>
            <a:endParaRPr lang="en-US" sz="5400" dirty="0" smtClean="0">
              <a:latin typeface="Arial Rounded MT Bold" pitchFamily="34" charset="0"/>
            </a:endParaRPr>
          </a:p>
          <a:p>
            <a:pPr lvl="0" algn="just"/>
            <a:r>
              <a:rPr lang="fr-FR" sz="5400" dirty="0" smtClean="0">
                <a:solidFill>
                  <a:srgbClr val="FFFF00"/>
                </a:solidFill>
                <a:latin typeface="Arial Rounded MT Bold" pitchFamily="34" charset="0"/>
              </a:rPr>
              <a:t>Chaque fois que vous fuyez, vous montrez à Dieu que vous doutez de sa capacité à gérer les difficultés que vous rencontrez</a:t>
            </a:r>
            <a:r>
              <a:rPr lang="fr-FR" sz="5400" dirty="0" smtClean="0">
                <a:solidFill>
                  <a:srgbClr val="FFFF00"/>
                </a:solidFill>
                <a:latin typeface="Arial Rounded MT Bold" pitchFamily="34" charset="0"/>
              </a:rPr>
              <a:t>.</a:t>
            </a:r>
            <a:endParaRPr lang="en-US" sz="5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fr-FR" sz="5400" dirty="0" smtClean="0">
                <a:latin typeface="Arial Rounded MT Bold" pitchFamily="34" charset="0"/>
              </a:rPr>
              <a:t>La </a:t>
            </a:r>
            <a:r>
              <a:rPr lang="fr-FR" sz="5400" dirty="0" smtClean="0">
                <a:latin typeface="Arial Rounded MT Bold" pitchFamily="34" charset="0"/>
              </a:rPr>
              <a:t>foi en Dieu que nous professons doit transparaître dans tous nos actes.</a:t>
            </a:r>
            <a:endParaRPr lang="en-US" sz="5400" dirty="0" smtClean="0">
              <a:latin typeface="Arial Rounded MT Bold" pitchFamily="34" charset="0"/>
            </a:endParaRPr>
          </a:p>
          <a:p>
            <a:pPr algn="just"/>
            <a:r>
              <a:rPr lang="fr-FR" sz="5400" dirty="0" smtClean="0">
                <a:solidFill>
                  <a:srgbClr val="FFFF00"/>
                </a:solidFill>
                <a:latin typeface="Arial Rounded MT Bold" pitchFamily="34" charset="0"/>
              </a:rPr>
              <a:t>En l’Éternel je mets ma confiance ; comment peux-tu dire à mon âme : « Fuis comme un oiseau vers ta montagne » ?</a:t>
            </a:r>
            <a:endParaRPr lang="en-US" sz="5400" b="1" dirty="0" smtClean="0">
              <a:solidFill>
                <a:srgbClr val="FFFF00"/>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5400" b="1" dirty="0" smtClean="0">
                <a:solidFill>
                  <a:srgbClr val="00B0F0"/>
                </a:solidFill>
                <a:latin typeface="Arial Unicode MS" pitchFamily="34" charset="-128"/>
                <a:ea typeface="Arial Unicode MS" pitchFamily="34" charset="-128"/>
                <a:cs typeface="Arial Unicode MS" pitchFamily="34" charset="-128"/>
              </a:rPr>
              <a:t>Pr 24:10 </a:t>
            </a:r>
            <a:r>
              <a:rPr lang="fr-FR" sz="5400" b="1" dirty="0" smtClean="0">
                <a:solidFill>
                  <a:srgbClr val="FFFF00"/>
                </a:solidFill>
                <a:latin typeface="Arial Unicode MS" pitchFamily="34" charset="-128"/>
                <a:ea typeface="Arial Unicode MS" pitchFamily="34" charset="-128"/>
                <a:cs typeface="Arial Unicode MS" pitchFamily="34" charset="-128"/>
              </a:rPr>
              <a:t>¶ Si tu faiblis au jour de la détresse, Ta force n'est que détresse.</a:t>
            </a:r>
            <a:endParaRPr lang="en-US" sz="5400" b="1" dirty="0" smtClean="0">
              <a:solidFill>
                <a:srgbClr val="FFFF00"/>
              </a:solidFill>
              <a:latin typeface="Arial Unicode MS" pitchFamily="34" charset="-128"/>
              <a:ea typeface="Arial Unicode MS" pitchFamily="34" charset="-128"/>
              <a:cs typeface="Arial Unicode MS" pitchFamily="34" charset="-128"/>
            </a:endParaRPr>
          </a:p>
          <a:p>
            <a:pPr algn="just"/>
            <a:r>
              <a:rPr lang="en-US" sz="5400" b="1" dirty="0" smtClean="0">
                <a:solidFill>
                  <a:schemeClr val="bg1"/>
                </a:solidFill>
                <a:latin typeface="Arial Unicode MS" pitchFamily="34" charset="-128"/>
                <a:ea typeface="Arial Unicode MS" pitchFamily="34" charset="-128"/>
                <a:cs typeface="Arial Unicode MS" pitchFamily="34" charset="-128"/>
              </a:rPr>
              <a:t>Pr 24:10 ¶ If you faint in the day of adversity, Your strength is small.</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400" b="1" dirty="0" smtClean="0">
                <a:solidFill>
                  <a:srgbClr val="FFFF00"/>
                </a:solidFill>
                <a:latin typeface="Arial Unicode MS" pitchFamily="34" charset="-128"/>
                <a:ea typeface="Arial Unicode MS" pitchFamily="34" charset="-128"/>
                <a:cs typeface="Arial Unicode MS" pitchFamily="34" charset="-128"/>
              </a:rPr>
              <a:t>POURQUOI ME CONSEILLEZ-VOUS DE FUIR? PSAUME 11 : 1</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C'est en l'Éternel que je cherche un refuge. Comment pouvez-vous me dire: Fuis dans vos montagnes, comme un oiseau?</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rgbClr val="FFFF00"/>
                </a:solidFill>
                <a:latin typeface="Arial Unicode MS" pitchFamily="34" charset="-128"/>
                <a:ea typeface="Arial Unicode MS" pitchFamily="34" charset="-128"/>
                <a:cs typeface="Arial Unicode MS" pitchFamily="34" charset="-128"/>
              </a:rPr>
              <a:t>In the LORD I put my trust; How can you say to my soul, "Flee as a bird to your mountain"?</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Sachez que Satan peut se servir de vos proches pour vous détourner de la volonté de Dieu dans les moments difficiles</a:t>
            </a:r>
            <a:r>
              <a:rPr lang="fr-FR" sz="4400" dirty="0" smtClean="0">
                <a:latin typeface="Arial Rounded MT Bold" pitchFamily="34" charset="0"/>
              </a:rPr>
              <a:t>.</a:t>
            </a:r>
          </a:p>
          <a:p>
            <a:pPr lvl="0" algn="just"/>
            <a:r>
              <a:rPr lang="fr-FR" sz="4400" dirty="0" smtClean="0">
                <a:solidFill>
                  <a:srgbClr val="FFFF00"/>
                </a:solidFill>
                <a:latin typeface="Arial Rounded MT Bold" pitchFamily="34" charset="0"/>
              </a:rPr>
              <a:t>Ils </a:t>
            </a:r>
            <a:r>
              <a:rPr lang="fr-FR" sz="4400" dirty="0" smtClean="0">
                <a:solidFill>
                  <a:srgbClr val="FFFF00"/>
                </a:solidFill>
                <a:latin typeface="Arial Rounded MT Bold" pitchFamily="34" charset="0"/>
              </a:rPr>
              <a:t>vous présenteront une sagesse séduisante</a:t>
            </a:r>
            <a:r>
              <a:rPr lang="fr-FR" sz="4400" dirty="0" smtClean="0">
                <a:solidFill>
                  <a:srgbClr val="FFFF00"/>
                </a:solidFill>
                <a:latin typeface="Arial Rounded MT Bold" pitchFamily="34" charset="0"/>
              </a:rPr>
              <a:t>.</a:t>
            </a:r>
          </a:p>
          <a:p>
            <a:pPr lvl="0" algn="just"/>
            <a:r>
              <a:rPr lang="fr-FR" sz="4400" dirty="0" smtClean="0">
                <a:latin typeface="Arial Rounded MT Bold" pitchFamily="34" charset="0"/>
              </a:rPr>
              <a:t>Leur </a:t>
            </a:r>
            <a:r>
              <a:rPr lang="fr-FR" sz="4400" dirty="0" smtClean="0">
                <a:latin typeface="Arial Rounded MT Bold" pitchFamily="34" charset="0"/>
              </a:rPr>
              <a:t>motivation sera purement bienveillante : vous </a:t>
            </a:r>
            <a:r>
              <a:rPr lang="fr-FR" sz="4400" dirty="0" smtClean="0">
                <a:latin typeface="Arial Rounded MT Bold" pitchFamily="34" charset="0"/>
              </a:rPr>
              <a:t>protéger.</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smtClean="0">
                <a:latin typeface="Arial Rounded MT Bold" pitchFamily="34" charset="0"/>
              </a:rPr>
              <a:t>Ils </a:t>
            </a:r>
            <a:r>
              <a:rPr lang="fr-FR" sz="4400" dirty="0" smtClean="0">
                <a:latin typeface="Arial Rounded MT Bold" pitchFamily="34" charset="0"/>
              </a:rPr>
              <a:t>pourraient même vous dire qu’ils sont envoyés par Dieu</a:t>
            </a:r>
            <a:r>
              <a:rPr lang="fr-FR" sz="4400" dirty="0" smtClean="0">
                <a:latin typeface="Arial Rounded MT Bold" pitchFamily="34" charset="0"/>
              </a:rPr>
              <a:t>.</a:t>
            </a:r>
          </a:p>
          <a:p>
            <a:pPr lvl="0" algn="just"/>
            <a:r>
              <a:rPr lang="fr-FR" sz="4400" dirty="0" smtClean="0">
                <a:solidFill>
                  <a:srgbClr val="FFFF00"/>
                </a:solidFill>
                <a:latin typeface="Arial Rounded MT Bold" pitchFamily="34" charset="0"/>
              </a:rPr>
              <a:t>David </a:t>
            </a:r>
            <a:r>
              <a:rPr lang="fr-FR" sz="4400" dirty="0" smtClean="0">
                <a:solidFill>
                  <a:srgbClr val="FFFF00"/>
                </a:solidFill>
                <a:latin typeface="Arial Rounded MT Bold" pitchFamily="34" charset="0"/>
              </a:rPr>
              <a:t>a eu dans sa vie des conseillers infidèles qui cherchaient à le protéger du danger</a:t>
            </a:r>
            <a:r>
              <a:rPr lang="fr-FR" sz="4400" dirty="0" smtClean="0">
                <a:solidFill>
                  <a:srgbClr val="FFFF00"/>
                </a:solidFill>
                <a:latin typeface="Arial Rounded MT Bold" pitchFamily="34" charset="0"/>
              </a:rPr>
              <a:t>.</a:t>
            </a:r>
          </a:p>
          <a:p>
            <a:pPr lvl="0" algn="just"/>
            <a:r>
              <a:rPr lang="fr-FR" sz="4400" dirty="0" smtClean="0">
                <a:latin typeface="Arial Rounded MT Bold" pitchFamily="34" charset="0"/>
              </a:rPr>
              <a:t>Ils </a:t>
            </a:r>
            <a:r>
              <a:rPr lang="fr-FR" sz="4400" dirty="0" smtClean="0">
                <a:latin typeface="Arial Rounded MT Bold" pitchFamily="34" charset="0"/>
              </a:rPr>
              <a:t>ont occulté le rôle de Dieu</a:t>
            </a:r>
            <a:r>
              <a:rPr lang="fr-FR" sz="4400" dirty="0" smtClean="0">
                <a:latin typeface="Arial Rounded MT Bold" pitchFamily="34" charset="0"/>
              </a:rPr>
              <a:t>.</a:t>
            </a:r>
          </a:p>
          <a:p>
            <a:pPr lvl="0" algn="just"/>
            <a:r>
              <a:rPr lang="fr-FR" sz="4400" dirty="0" smtClean="0">
                <a:solidFill>
                  <a:srgbClr val="FFFF00"/>
                </a:solidFill>
                <a:latin typeface="Arial Rounded MT Bold" pitchFamily="34" charset="0"/>
              </a:rPr>
              <a:t>Le </a:t>
            </a:r>
            <a:r>
              <a:rPr lang="fr-FR" sz="4400" dirty="0" smtClean="0">
                <a:solidFill>
                  <a:srgbClr val="FFFF00"/>
                </a:solidFill>
                <a:latin typeface="Arial Rounded MT Bold" pitchFamily="34" charset="0"/>
              </a:rPr>
              <a:t>meilleur conseil qu’ils aient pu donner à David était de fuir pour sauver sa vie</a:t>
            </a:r>
            <a:r>
              <a:rPr lang="fr-FR" sz="4400" dirty="0" smtClean="0">
                <a:solidFill>
                  <a:srgbClr val="FFFF00"/>
                </a:solidFill>
                <a:latin typeface="Arial Rounded MT Bold" pitchFamily="34" charset="0"/>
              </a:rPr>
              <a:t>.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Ceux </a:t>
            </a:r>
            <a:r>
              <a:rPr lang="fr-FR" sz="4400" dirty="0" smtClean="0">
                <a:latin typeface="Arial Rounded MT Bold" pitchFamily="34" charset="0"/>
              </a:rPr>
              <a:t>qui vous aiment peuvent avoir tendance à vous dissuader de suivre la volonté de Dieu. </a:t>
            </a:r>
            <a:endParaRPr lang="fr-FR" sz="4400" dirty="0" smtClean="0">
              <a:latin typeface="Arial Rounded MT Bold" pitchFamily="34" charset="0"/>
            </a:endParaRPr>
          </a:p>
          <a:p>
            <a:pPr lvl="0" algn="just"/>
            <a:r>
              <a:rPr lang="fr-FR" sz="4400" dirty="0" smtClean="0">
                <a:solidFill>
                  <a:srgbClr val="FFFF00"/>
                </a:solidFill>
                <a:latin typeface="Arial Rounded MT Bold" pitchFamily="34" charset="0"/>
              </a:rPr>
              <a:t>Lors </a:t>
            </a:r>
            <a:r>
              <a:rPr lang="fr-FR" sz="4400" dirty="0" smtClean="0">
                <a:solidFill>
                  <a:srgbClr val="FFFF00"/>
                </a:solidFill>
                <a:latin typeface="Arial Rounded MT Bold" pitchFamily="34" charset="0"/>
              </a:rPr>
              <a:t>de son dernier voyage à Jérusalem, Paul a rencontré de véritables prophètes de Dieu qui l’ont averti des dangers qui l’attendaient. </a:t>
            </a:r>
            <a:endParaRPr lang="fr-FR"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Il </a:t>
            </a:r>
            <a:r>
              <a:rPr lang="fr-FR" sz="4400" dirty="0" smtClean="0">
                <a:latin typeface="Arial Rounded MT Bold" pitchFamily="34" charset="0"/>
              </a:rPr>
              <a:t>a néanmoins poursuivi son chemin car il avait déjà discerné que ce voyage était conforme à la volonté de Dieu. </a:t>
            </a:r>
            <a:endParaRPr lang="fr-FR" sz="4400" dirty="0" smtClean="0">
              <a:latin typeface="Arial Rounded MT Bold" pitchFamily="34" charset="0"/>
            </a:endParaRPr>
          </a:p>
          <a:p>
            <a:pPr lvl="0" algn="just"/>
            <a:r>
              <a:rPr lang="fr-FR" sz="4400" dirty="0" smtClean="0">
                <a:solidFill>
                  <a:srgbClr val="FFFF00"/>
                </a:solidFill>
                <a:latin typeface="Arial Rounded MT Bold" pitchFamily="34" charset="0"/>
              </a:rPr>
              <a:t>Pierre </a:t>
            </a:r>
            <a:r>
              <a:rPr lang="fr-FR" sz="4400" dirty="0" smtClean="0">
                <a:solidFill>
                  <a:srgbClr val="FFFF00"/>
                </a:solidFill>
                <a:latin typeface="Arial Rounded MT Bold" pitchFamily="34" charset="0"/>
              </a:rPr>
              <a:t>voulait épargner à Jésus l'agonie de la croix, et Jésus le réprimanda en disant</a:t>
            </a:r>
            <a:r>
              <a:rPr lang="fr-FR" sz="4400" dirty="0" smtClean="0">
                <a:latin typeface="Arial Rounded MT Bold" pitchFamily="34" charset="0"/>
              </a:rPr>
              <a:t> : « Arrière de moi, Satan ! </a:t>
            </a:r>
            <a:r>
              <a:rPr lang="fr-FR" sz="4400" dirty="0" smtClean="0">
                <a:latin typeface="Arial Rounded MT Bold" pitchFamily="34" charset="0"/>
              </a:rPr>
              <a:t>»</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latin typeface="Arial Rounded MT Bold" pitchFamily="34" charset="0"/>
              </a:rPr>
              <a:t>Au </a:t>
            </a:r>
            <a:r>
              <a:rPr lang="fr-FR" sz="4400" dirty="0" smtClean="0">
                <a:latin typeface="Arial Rounded MT Bold" pitchFamily="34" charset="0"/>
              </a:rPr>
              <a:t>nom de la sécurité, beaucoup d'entre nous ont renoncé au destin que Dieu avait prévu pour nous de toute éternité. </a:t>
            </a:r>
            <a:endParaRPr lang="fr-FR" sz="4400" dirty="0" smtClean="0">
              <a:latin typeface="Arial Rounded MT Bold" pitchFamily="34" charset="0"/>
            </a:endParaRPr>
          </a:p>
          <a:p>
            <a:pPr lvl="0" algn="just"/>
            <a:r>
              <a:rPr lang="fr-FR" sz="4400" dirty="0" smtClean="0">
                <a:solidFill>
                  <a:srgbClr val="FFFF00"/>
                </a:solidFill>
                <a:latin typeface="Arial Rounded MT Bold" pitchFamily="34" charset="0"/>
              </a:rPr>
              <a:t>Néhémie </a:t>
            </a:r>
            <a:r>
              <a:rPr lang="fr-FR" sz="4400" dirty="0" smtClean="0">
                <a:solidFill>
                  <a:srgbClr val="FFFF00"/>
                </a:solidFill>
                <a:latin typeface="Arial Rounded MT Bold" pitchFamily="34" charset="0"/>
              </a:rPr>
              <a:t>refusa de fuir quand on lui conseilla de se cacher dans le </a:t>
            </a:r>
            <a:r>
              <a:rPr lang="fr-FR" sz="4400" dirty="0" smtClean="0">
                <a:solidFill>
                  <a:srgbClr val="FFFF00"/>
                </a:solidFill>
                <a:latin typeface="Arial Rounded MT Bold" pitchFamily="34" charset="0"/>
              </a:rPr>
              <a:t>temple.</a:t>
            </a:r>
            <a:endParaRPr lang="en-US" sz="4400" dirty="0" smtClean="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b="1" dirty="0" err="1" smtClean="0">
                <a:solidFill>
                  <a:schemeClr val="bg1"/>
                </a:solidFill>
                <a:latin typeface="Arial Unicode MS" pitchFamily="34" charset="-128"/>
                <a:ea typeface="Arial Unicode MS" pitchFamily="34" charset="-128"/>
                <a:cs typeface="Arial Unicode MS" pitchFamily="34" charset="-128"/>
              </a:rPr>
              <a:t>Neh</a:t>
            </a:r>
            <a:r>
              <a:rPr lang="fr-FR" sz="4400" b="1" dirty="0" smtClean="0">
                <a:solidFill>
                  <a:schemeClr val="bg1"/>
                </a:solidFill>
                <a:latin typeface="Arial Unicode MS" pitchFamily="34" charset="-128"/>
                <a:ea typeface="Arial Unicode MS" pitchFamily="34" charset="-128"/>
                <a:cs typeface="Arial Unicode MS" pitchFamily="34" charset="-128"/>
              </a:rPr>
              <a:t> 6:10b </a:t>
            </a:r>
            <a:r>
              <a:rPr lang="fr-FR" sz="4400" b="1" dirty="0" smtClean="0">
                <a:solidFill>
                  <a:schemeClr val="bg1"/>
                </a:solidFill>
                <a:latin typeface="Arial Unicode MS" pitchFamily="34" charset="-128"/>
                <a:ea typeface="Arial Unicode MS" pitchFamily="34" charset="-128"/>
                <a:cs typeface="Arial Unicode MS" pitchFamily="34" charset="-128"/>
              </a:rPr>
              <a:t>Allons ensemble dans la maison de Dieu, au milieu du temple, et fermons les portes du temple; car ils viennent pour te tuer, et c'est pendant la nuit qu'ils viendront pour te tuer.</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11 Je répondis: Un homme comme moi prendre la fuite! Et quel homme tel que moi pourrait entrer dans le temple et vivre? </a:t>
            </a:r>
            <a:r>
              <a:rPr lang="en-US" sz="4400" b="1" dirty="0" smtClean="0">
                <a:solidFill>
                  <a:srgbClr val="FFFF00"/>
                </a:solidFill>
                <a:latin typeface="Arial Unicode MS" pitchFamily="34" charset="-128"/>
                <a:ea typeface="Arial Unicode MS" pitchFamily="34" charset="-128"/>
                <a:cs typeface="Arial Unicode MS" pitchFamily="34" charset="-128"/>
              </a:rPr>
              <a:t>Je </a:t>
            </a:r>
            <a:r>
              <a:rPr lang="en-US" sz="4400" b="1" dirty="0" err="1" smtClean="0">
                <a:solidFill>
                  <a:srgbClr val="FFFF00"/>
                </a:solidFill>
                <a:latin typeface="Arial Unicode MS" pitchFamily="34" charset="-128"/>
                <a:ea typeface="Arial Unicode MS" pitchFamily="34" charset="-128"/>
                <a:cs typeface="Arial Unicode MS" pitchFamily="34" charset="-128"/>
              </a:rPr>
              <a:t>n'entrerai</a:t>
            </a:r>
            <a:r>
              <a:rPr lang="en-US" sz="4400" b="1" dirty="0" smtClean="0">
                <a:solidFill>
                  <a:srgbClr val="FFFF00"/>
                </a:solidFill>
                <a:latin typeface="Arial Unicode MS" pitchFamily="34" charset="-128"/>
                <a:ea typeface="Arial Unicode MS" pitchFamily="34" charset="-128"/>
                <a:cs typeface="Arial Unicode MS" pitchFamily="34" charset="-128"/>
              </a:rPr>
              <a:t> point.</a:t>
            </a:r>
          </a:p>
          <a:p>
            <a:pPr>
              <a:buNone/>
            </a:pPr>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smtClean="0">
                <a:latin typeface="Arial Rounded MT Bold" pitchFamily="34" charset="0"/>
              </a:rPr>
              <a:t>Nous </a:t>
            </a:r>
            <a:r>
              <a:rPr lang="fr-FR" sz="4400" dirty="0" smtClean="0">
                <a:latin typeface="Arial Rounded MT Bold" pitchFamily="34" charset="0"/>
              </a:rPr>
              <a:t>prétendons tous avoir une foi inébranlable, mais combien d'entre nous peuvent réellement la mettre à l'épreuve </a:t>
            </a:r>
            <a:r>
              <a:rPr lang="fr-FR" sz="4400" dirty="0" smtClean="0">
                <a:latin typeface="Arial Rounded MT Bold" pitchFamily="34" charset="0"/>
              </a:rPr>
              <a:t>?</a:t>
            </a:r>
          </a:p>
          <a:p>
            <a:pPr algn="just"/>
            <a:r>
              <a:rPr lang="fr-FR" sz="4400" dirty="0" smtClean="0">
                <a:solidFill>
                  <a:srgbClr val="FFFF00"/>
                </a:solidFill>
                <a:latin typeface="Arial Rounded MT Bold" pitchFamily="34" charset="0"/>
              </a:rPr>
              <a:t>En </a:t>
            </a:r>
            <a:r>
              <a:rPr lang="fr-FR" sz="4400" dirty="0" smtClean="0">
                <a:solidFill>
                  <a:srgbClr val="FFFF00"/>
                </a:solidFill>
                <a:latin typeface="Arial Rounded MT Bold" pitchFamily="34" charset="0"/>
              </a:rPr>
              <a:t>lisant le verset suivant, vous comprendrez pourquoi la tentation de fuir était si forte.</a:t>
            </a:r>
            <a:endParaRPr lang="en-US" sz="4400" b="1" dirty="0" smtClean="0">
              <a:solidFill>
                <a:srgbClr val="FFFF00"/>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fr-FR" sz="4000" b="1" dirty="0" smtClean="0">
                <a:solidFill>
                  <a:srgbClr val="006600"/>
                </a:solidFill>
                <a:latin typeface="Arial Unicode MS" pitchFamily="34" charset="-128"/>
                <a:ea typeface="Arial Unicode MS" pitchFamily="34" charset="-128"/>
                <a:cs typeface="Arial Unicode MS" pitchFamily="34" charset="-128"/>
              </a:rPr>
              <a:t>JUSTIFYING REASONS FOR  </a:t>
            </a:r>
            <a:r>
              <a:rPr lang="fr-FR" sz="4000" b="1" dirty="0" smtClean="0">
                <a:solidFill>
                  <a:srgbClr val="006600"/>
                </a:solidFill>
                <a:latin typeface="Arial Unicode MS" pitchFamily="34" charset="-128"/>
                <a:ea typeface="Arial Unicode MS" pitchFamily="34" charset="-128"/>
                <a:cs typeface="Arial Unicode MS" pitchFamily="34" charset="-128"/>
              </a:rPr>
              <a:t>FLEEING</a:t>
            </a:r>
          </a:p>
          <a:p>
            <a:pPr algn="ctr">
              <a:buNone/>
            </a:pPr>
            <a:r>
              <a:rPr lang="fr-FR" sz="4000" b="1" dirty="0" smtClean="0">
                <a:solidFill>
                  <a:srgbClr val="1D188A"/>
                </a:solidFill>
                <a:latin typeface="Arial Rounded MT Bold" pitchFamily="34" charset="0"/>
              </a:rPr>
              <a:t>JUSTIFICATIONS DE LA </a:t>
            </a:r>
            <a:r>
              <a:rPr lang="fr-FR" sz="4000" b="1" dirty="0" smtClean="0">
                <a:solidFill>
                  <a:srgbClr val="1D188A"/>
                </a:solidFill>
                <a:latin typeface="Arial Rounded MT Bold" pitchFamily="34" charset="0"/>
              </a:rPr>
              <a:t>FUITE</a:t>
            </a:r>
            <a:endParaRPr lang="en-US" sz="4000" b="1" dirty="0" smtClean="0">
              <a:solidFill>
                <a:srgbClr val="1D188A"/>
              </a:solidFill>
              <a:latin typeface="Arial Rounded MT Bold" pitchFamily="34" charset="0"/>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Ps </a:t>
            </a:r>
            <a:r>
              <a:rPr lang="fr-FR" sz="4000" b="1" dirty="0" smtClean="0">
                <a:latin typeface="Arial Unicode MS" pitchFamily="34" charset="-128"/>
                <a:ea typeface="Arial Unicode MS" pitchFamily="34" charset="-128"/>
                <a:cs typeface="Arial Unicode MS" pitchFamily="34" charset="-128"/>
              </a:rPr>
              <a:t>11:2 Car voici, les méchants bandent l'arc, Ils ajustent leur flèche sur la corde, Pour tirer dans l'ombre sur ceux dont le cœur est droit.</a:t>
            </a:r>
            <a:endParaRPr lang="en-US" sz="4000" b="1" dirty="0" smtClean="0">
              <a:latin typeface="Arial Unicode MS" pitchFamily="34" charset="-128"/>
              <a:ea typeface="Arial Unicode MS" pitchFamily="34" charset="-128"/>
              <a:cs typeface="Arial Unicode MS" pitchFamily="34" charset="-128"/>
            </a:endParaRPr>
          </a:p>
          <a:p>
            <a:pPr algn="just"/>
            <a:r>
              <a:rPr lang="en-US" sz="4000" b="1" dirty="0" smtClean="0">
                <a:solidFill>
                  <a:srgbClr val="1D188A"/>
                </a:solidFill>
                <a:latin typeface="Arial Unicode MS" pitchFamily="34" charset="-128"/>
                <a:ea typeface="Arial Unicode MS" pitchFamily="34" charset="-128"/>
                <a:cs typeface="Arial Unicode MS" pitchFamily="34" charset="-128"/>
              </a:rPr>
              <a:t>Ps 11:2 For look! The wicked bend their bow, They make ready their arrow on the string, That they may shoot secretly at the upright in heart.</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dirty="0" smtClean="0">
                <a:latin typeface="Arial Rounded MT Bold" pitchFamily="34" charset="0"/>
              </a:rPr>
              <a:t>Bien </a:t>
            </a:r>
            <a:r>
              <a:rPr lang="fr-FR" sz="4400" dirty="0" smtClean="0">
                <a:latin typeface="Arial Rounded MT Bold" pitchFamily="34" charset="0"/>
              </a:rPr>
              <a:t>que les malfaiteurs cherchent à attaquer les justes par surprise, ces derniers ne peuvent pas pour autant fuir comme si Dieu avait perdu le contrôle de l'univers</a:t>
            </a:r>
            <a:r>
              <a:rPr lang="fr-FR" sz="4400" dirty="0" smtClean="0">
                <a:latin typeface="Arial Rounded MT Bold" pitchFamily="34" charset="0"/>
              </a:rPr>
              <a:t>.</a:t>
            </a:r>
          </a:p>
          <a:p>
            <a:pPr algn="just"/>
            <a:r>
              <a:rPr lang="fr-FR" sz="4400" dirty="0" smtClean="0">
                <a:solidFill>
                  <a:srgbClr val="1D188A"/>
                </a:solidFill>
                <a:latin typeface="Arial Rounded MT Bold" pitchFamily="34" charset="0"/>
              </a:rPr>
              <a:t>Cela </a:t>
            </a:r>
            <a:r>
              <a:rPr lang="fr-FR" sz="4400" dirty="0" smtClean="0">
                <a:solidFill>
                  <a:srgbClr val="1D188A"/>
                </a:solidFill>
                <a:latin typeface="Arial Rounded MT Bold" pitchFamily="34" charset="0"/>
              </a:rPr>
              <a:t>ne signifie pas que les chrétiens sont encouragés à négliger leur sécurité</a:t>
            </a:r>
            <a:r>
              <a:rPr lang="fr-FR" sz="4400" dirty="0" smtClean="0">
                <a:solidFill>
                  <a:srgbClr val="1D188A"/>
                </a:solidFill>
                <a:latin typeface="Arial Rounded MT Bold" pitchFamily="34" charset="0"/>
              </a:rPr>
              <a:t>.</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dirty="0" smtClean="0">
                <a:latin typeface="Arial Rounded MT Bold" pitchFamily="34" charset="0"/>
              </a:rPr>
              <a:t>Cela </a:t>
            </a:r>
            <a:r>
              <a:rPr lang="fr-FR" sz="4400" dirty="0" smtClean="0">
                <a:latin typeface="Arial Rounded MT Bold" pitchFamily="34" charset="0"/>
              </a:rPr>
              <a:t>signifie simplement que les enfants de Dieu doivent toujours consulter le Seigneur avant d'agir, au lieu de fuir le danger par peur</a:t>
            </a:r>
            <a:r>
              <a:rPr lang="fr-FR" sz="4400" dirty="0" smtClean="0">
                <a:latin typeface="Arial Rounded MT Bold" pitchFamily="34" charset="0"/>
              </a:rPr>
              <a:t>.</a:t>
            </a:r>
          </a:p>
          <a:p>
            <a:pPr algn="just"/>
            <a:r>
              <a:rPr lang="fr-FR" sz="4400" dirty="0" smtClean="0">
                <a:solidFill>
                  <a:srgbClr val="1D188A"/>
                </a:solidFill>
                <a:latin typeface="Arial Rounded MT Bold" pitchFamily="34" charset="0"/>
              </a:rPr>
              <a:t>Parfois</a:t>
            </a:r>
            <a:r>
              <a:rPr lang="fr-FR" sz="4400" dirty="0" smtClean="0">
                <a:solidFill>
                  <a:srgbClr val="1D188A"/>
                </a:solidFill>
                <a:latin typeface="Arial Rounded MT Bold" pitchFamily="34" charset="0"/>
              </a:rPr>
              <a:t>, le Seigneur vous demandera de vous cacher ; d'autres fois, il vous demandera de tenir bon.</a:t>
            </a:r>
            <a:endParaRPr lang="en-US" sz="4400" b="1" dirty="0" smtClean="0">
              <a:solidFill>
                <a:srgbClr val="1D188A"/>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000" b="1" dirty="0" smtClean="0">
                <a:solidFill>
                  <a:srgbClr val="FF99CC"/>
                </a:solidFill>
                <a:latin typeface="Arial Unicode MS" pitchFamily="34" charset="-128"/>
                <a:ea typeface="Arial Unicode MS" pitchFamily="34" charset="-128"/>
                <a:cs typeface="Arial Unicode MS" pitchFamily="34" charset="-128"/>
              </a:rPr>
              <a:t>WHAT IS A RIGHTEOUS TO DO IN TIMES OF TROUBLE</a:t>
            </a:r>
            <a:r>
              <a:rPr lang="en-US" sz="4000" b="1" dirty="0" smtClean="0">
                <a:solidFill>
                  <a:srgbClr val="FF99CC"/>
                </a:solidFill>
                <a:latin typeface="Arial Unicode MS" pitchFamily="34" charset="-128"/>
                <a:ea typeface="Arial Unicode MS" pitchFamily="34" charset="-128"/>
                <a:cs typeface="Arial Unicode MS" pitchFamily="34" charset="-128"/>
              </a:rPr>
              <a:t>?</a:t>
            </a:r>
          </a:p>
          <a:p>
            <a:pPr algn="ctr">
              <a:buNone/>
            </a:pPr>
            <a:r>
              <a:rPr lang="fr-FR" sz="4000" dirty="0" smtClean="0">
                <a:solidFill>
                  <a:srgbClr val="FFFF00"/>
                </a:solidFill>
                <a:latin typeface="Arial Rounded MT Bold" pitchFamily="34" charset="0"/>
              </a:rPr>
              <a:t>QUE FAIRE UN JUSTE EN TEMPS D'ÉPREUVE ?</a:t>
            </a:r>
            <a:endParaRPr lang="en-US" sz="4000" b="1" dirty="0" smtClean="0">
              <a:solidFill>
                <a:srgbClr val="FFFF00"/>
              </a:solidFill>
              <a:latin typeface="Arial Rounded MT Bold" pitchFamily="34" charset="0"/>
              <a:ea typeface="Arial Unicode MS" pitchFamily="34" charset="-128"/>
              <a:cs typeface="Arial Unicode MS" pitchFamily="34" charset="-128"/>
            </a:endParaRPr>
          </a:p>
          <a:p>
            <a:pPr algn="just"/>
            <a:r>
              <a:rPr lang="fr-FR" sz="4000" b="1" dirty="0" smtClean="0">
                <a:solidFill>
                  <a:schemeClr val="bg1"/>
                </a:solidFill>
                <a:latin typeface="Arial Unicode MS" pitchFamily="34" charset="-128"/>
                <a:ea typeface="Arial Unicode MS" pitchFamily="34" charset="-128"/>
                <a:cs typeface="Arial Unicode MS" pitchFamily="34" charset="-128"/>
              </a:rPr>
              <a:t>Ps 11:3 Quand les fondements sont renversés, Le juste, que ferait-il? - (LSV)</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en-US" sz="4000" b="1" dirty="0" smtClean="0">
                <a:solidFill>
                  <a:srgbClr val="FF99CC"/>
                </a:solidFill>
                <a:latin typeface="Arial Unicode MS" pitchFamily="34" charset="-128"/>
                <a:ea typeface="Arial Unicode MS" pitchFamily="34" charset="-128"/>
                <a:cs typeface="Arial Unicode MS" pitchFamily="34" charset="-128"/>
              </a:rPr>
              <a:t>3 If the bases are broken down, what is the upright man to do? (BBE)</a:t>
            </a:r>
          </a:p>
          <a:p>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If our faith stumbles in times of trouble, it will be proven that our faith in God was not legitimate.</a:t>
            </a:r>
          </a:p>
          <a:p>
            <a:pPr lvl="0" algn="just"/>
            <a:r>
              <a:rPr lang="en-US" sz="4400" b="1" dirty="0" smtClean="0">
                <a:solidFill>
                  <a:srgbClr val="FF99CC"/>
                </a:solidFill>
                <a:latin typeface="Arial Unicode MS" pitchFamily="34" charset="-128"/>
                <a:ea typeface="Arial Unicode MS" pitchFamily="34" charset="-128"/>
                <a:cs typeface="Arial Unicode MS" pitchFamily="34" charset="-128"/>
              </a:rPr>
              <a:t>When our faith in God fails us, we begin to act like the heathens.</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We flee like everyone else.</a:t>
            </a:r>
          </a:p>
          <a:p>
            <a:pPr lvl="0" algn="just"/>
            <a:r>
              <a:rPr lang="en-US" sz="4400" b="1" dirty="0" smtClean="0">
                <a:solidFill>
                  <a:srgbClr val="FF99CC"/>
                </a:solidFill>
                <a:latin typeface="Arial Unicode MS" pitchFamily="34" charset="-128"/>
                <a:ea typeface="Arial Unicode MS" pitchFamily="34" charset="-128"/>
                <a:cs typeface="Arial Unicode MS" pitchFamily="34" charset="-128"/>
              </a:rPr>
              <a:t>We worry like everyone else.</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We fear like everyone else.</a:t>
            </a:r>
          </a:p>
          <a:p>
            <a:pPr lvl="0" algn="just"/>
            <a:r>
              <a:rPr lang="en-US" sz="4400" b="1" dirty="0" smtClean="0">
                <a:solidFill>
                  <a:srgbClr val="FF99CC"/>
                </a:solidFill>
                <a:latin typeface="Arial Unicode MS" pitchFamily="34" charset="-128"/>
                <a:ea typeface="Arial Unicode MS" pitchFamily="34" charset="-128"/>
                <a:cs typeface="Arial Unicode MS" pitchFamily="34" charset="-128"/>
              </a:rPr>
              <a:t>We doubt like everyone else.</a:t>
            </a:r>
          </a:p>
          <a:p>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Notre confiance en Dieu est le fondement de notre foi</a:t>
            </a:r>
            <a:r>
              <a:rPr lang="fr-FR" sz="4400" dirty="0" smtClean="0">
                <a:solidFill>
                  <a:schemeClr val="bg1"/>
                </a:solidFill>
                <a:latin typeface="Arial Rounded MT Bold" pitchFamily="34" charset="0"/>
              </a:rPr>
              <a:t>.</a:t>
            </a:r>
          </a:p>
          <a:p>
            <a:pPr lvl="0" algn="just"/>
            <a:r>
              <a:rPr lang="fr-FR" sz="4400" dirty="0" smtClean="0">
                <a:solidFill>
                  <a:srgbClr val="FF99CC"/>
                </a:solidFill>
                <a:latin typeface="Arial Rounded MT Bold" pitchFamily="34" charset="0"/>
              </a:rPr>
              <a:t>Si </a:t>
            </a:r>
            <a:r>
              <a:rPr lang="fr-FR" sz="4400" dirty="0" smtClean="0">
                <a:solidFill>
                  <a:srgbClr val="FF99CC"/>
                </a:solidFill>
                <a:latin typeface="Arial Rounded MT Bold" pitchFamily="34" charset="0"/>
              </a:rPr>
              <a:t>notre foi vacille dans l'épreuve, cela prouvera que notre foi en Dieu n'était pas légitime</a:t>
            </a:r>
            <a:r>
              <a:rPr lang="fr-FR" sz="4400" dirty="0" smtClean="0">
                <a:solidFill>
                  <a:srgbClr val="FF99CC"/>
                </a:solidFill>
                <a:latin typeface="Arial Rounded MT Bold" pitchFamily="34" charset="0"/>
              </a:rPr>
              <a:t>.</a:t>
            </a:r>
          </a:p>
          <a:p>
            <a:pPr lvl="0" algn="just"/>
            <a:r>
              <a:rPr lang="fr-FR" sz="4400" dirty="0" smtClean="0">
                <a:solidFill>
                  <a:schemeClr val="bg1"/>
                </a:solidFill>
                <a:latin typeface="Arial Rounded MT Bold" pitchFamily="34" charset="0"/>
              </a:rPr>
              <a:t>Lorsque </a:t>
            </a:r>
            <a:r>
              <a:rPr lang="fr-FR" sz="4400" dirty="0" smtClean="0">
                <a:solidFill>
                  <a:schemeClr val="bg1"/>
                </a:solidFill>
                <a:latin typeface="Arial Rounded MT Bold" pitchFamily="34" charset="0"/>
              </a:rPr>
              <a:t>notre foi en Dieu nous fait défaut, nous commençons à agir comme les païens</a:t>
            </a:r>
            <a:r>
              <a:rPr lang="fr-FR" sz="4400" dirty="0" smtClean="0">
                <a:solidFill>
                  <a:schemeClr val="bg1"/>
                </a:solidFill>
                <a:latin typeface="Arial Rounded MT Bold" pitchFamily="34" charset="0"/>
              </a:rPr>
              <a:t>.</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smtClean="0">
                <a:solidFill>
                  <a:schemeClr val="bg1"/>
                </a:solidFill>
                <a:latin typeface="Arial Rounded MT Bold" pitchFamily="34" charset="0"/>
              </a:rPr>
              <a:t>Nous </a:t>
            </a:r>
            <a:r>
              <a:rPr lang="fr-FR" sz="4400" dirty="0" smtClean="0">
                <a:solidFill>
                  <a:schemeClr val="bg1"/>
                </a:solidFill>
                <a:latin typeface="Arial Rounded MT Bold" pitchFamily="34" charset="0"/>
              </a:rPr>
              <a:t>fuyons comme tout le monde</a:t>
            </a:r>
            <a:r>
              <a:rPr lang="fr-FR" sz="4400" dirty="0" smtClean="0">
                <a:solidFill>
                  <a:schemeClr val="bg1"/>
                </a:solidFill>
                <a:latin typeface="Arial Rounded MT Bold" pitchFamily="34" charset="0"/>
              </a:rPr>
              <a:t>.</a:t>
            </a:r>
          </a:p>
          <a:p>
            <a:pPr lvl="0" algn="just"/>
            <a:r>
              <a:rPr lang="fr-FR" sz="4400" dirty="0" smtClean="0">
                <a:solidFill>
                  <a:srgbClr val="FF99CC"/>
                </a:solidFill>
                <a:latin typeface="Arial Rounded MT Bold" pitchFamily="34" charset="0"/>
              </a:rPr>
              <a:t>Nous </a:t>
            </a:r>
            <a:r>
              <a:rPr lang="fr-FR" sz="4400" dirty="0" smtClean="0">
                <a:solidFill>
                  <a:srgbClr val="FF99CC"/>
                </a:solidFill>
                <a:latin typeface="Arial Rounded MT Bold" pitchFamily="34" charset="0"/>
              </a:rPr>
              <a:t>nous inquiétons comme tout le monde</a:t>
            </a:r>
            <a:r>
              <a:rPr lang="fr-FR" sz="4400" dirty="0" smtClean="0">
                <a:solidFill>
                  <a:srgbClr val="FF99CC"/>
                </a:solidFill>
                <a:latin typeface="Arial Rounded MT Bold" pitchFamily="34" charset="0"/>
              </a:rPr>
              <a:t>.</a:t>
            </a:r>
          </a:p>
          <a:p>
            <a:pPr lvl="0" algn="just"/>
            <a:r>
              <a:rPr lang="fr-FR" sz="4400" dirty="0" smtClean="0">
                <a:solidFill>
                  <a:schemeClr val="bg1"/>
                </a:solidFill>
                <a:latin typeface="Arial Rounded MT Bold" pitchFamily="34" charset="0"/>
              </a:rPr>
              <a:t>Nous </a:t>
            </a:r>
            <a:r>
              <a:rPr lang="fr-FR" sz="4400" dirty="0" smtClean="0">
                <a:solidFill>
                  <a:schemeClr val="bg1"/>
                </a:solidFill>
                <a:latin typeface="Arial Rounded MT Bold" pitchFamily="34" charset="0"/>
              </a:rPr>
              <a:t>avons peur comme tout le monde</a:t>
            </a:r>
            <a:r>
              <a:rPr lang="fr-FR" sz="4400" dirty="0" smtClean="0">
                <a:solidFill>
                  <a:schemeClr val="bg1"/>
                </a:solidFill>
                <a:latin typeface="Arial Rounded MT Bold" pitchFamily="34" charset="0"/>
              </a:rPr>
              <a:t>.</a:t>
            </a:r>
          </a:p>
          <a:p>
            <a:pPr lvl="0" algn="just"/>
            <a:r>
              <a:rPr lang="fr-FR" sz="4400" dirty="0" smtClean="0">
                <a:solidFill>
                  <a:srgbClr val="FF99CC"/>
                </a:solidFill>
                <a:latin typeface="Arial Rounded MT Bold" pitchFamily="34" charset="0"/>
              </a:rPr>
              <a:t>Nous </a:t>
            </a:r>
            <a:r>
              <a:rPr lang="fr-FR" sz="4400" dirty="0" smtClean="0">
                <a:solidFill>
                  <a:srgbClr val="FF99CC"/>
                </a:solidFill>
                <a:latin typeface="Arial Rounded MT Bold" pitchFamily="34" charset="0"/>
              </a:rPr>
              <a:t>doutons comme tout le monde.</a:t>
            </a:r>
            <a:endParaRPr lang="en-US" dirty="0">
              <a:solidFill>
                <a:srgbClr val="FF99CC"/>
              </a:solidFill>
              <a:latin typeface="Arial Rounded MT Bold"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D188A"/>
          </a:solidFill>
        </p:spPr>
        <p:style>
          <a:lnRef idx="0">
            <a:schemeClr val="dk1"/>
          </a:lnRef>
          <a:fillRef idx="3">
            <a:schemeClr val="dk1"/>
          </a:fillRef>
          <a:effectRef idx="3">
            <a:schemeClr val="dk1"/>
          </a:effectRef>
          <a:fontRef idx="minor">
            <a:schemeClr val="lt1"/>
          </a:fontRef>
        </p:style>
        <p:txBody>
          <a:bodyPr>
            <a:normAutofit fontScale="92500" lnSpcReduction="10000"/>
          </a:bodyPr>
          <a:lstStyle/>
          <a:p>
            <a:pPr algn="ctr">
              <a:buNone/>
            </a:pPr>
            <a:r>
              <a:rPr lang="fr-FR" b="1" dirty="0" smtClean="0">
                <a:solidFill>
                  <a:schemeClr val="tx1"/>
                </a:solidFill>
                <a:latin typeface="Arial Unicode MS" pitchFamily="34" charset="-128"/>
                <a:ea typeface="Arial Unicode MS" pitchFamily="34" charset="-128"/>
                <a:cs typeface="Arial Unicode MS" pitchFamily="34" charset="-128"/>
              </a:rPr>
              <a:t> </a:t>
            </a:r>
            <a:r>
              <a:rPr lang="en-US" sz="4000" b="1" dirty="0" smtClean="0">
                <a:solidFill>
                  <a:srgbClr val="FFFF00"/>
                </a:solidFill>
                <a:latin typeface="Arial Unicode MS" pitchFamily="34" charset="-128"/>
                <a:ea typeface="Arial Unicode MS" pitchFamily="34" charset="-128"/>
                <a:cs typeface="Arial Unicode MS" pitchFamily="34" charset="-128"/>
              </a:rPr>
              <a:t>REMEMBER THAT GOD IS ALWAYS IN </a:t>
            </a:r>
            <a:r>
              <a:rPr lang="en-US" sz="4000" b="1" dirty="0" smtClean="0">
                <a:solidFill>
                  <a:srgbClr val="FFFF00"/>
                </a:solidFill>
                <a:latin typeface="Arial Unicode MS" pitchFamily="34" charset="-128"/>
                <a:ea typeface="Arial Unicode MS" pitchFamily="34" charset="-128"/>
                <a:cs typeface="Arial Unicode MS" pitchFamily="34" charset="-128"/>
              </a:rPr>
              <a:t>CHARGE</a:t>
            </a:r>
          </a:p>
          <a:p>
            <a:pPr algn="ctr">
              <a:buNone/>
            </a:pPr>
            <a:r>
              <a:rPr lang="fr-FR" sz="4000" b="1" dirty="0" smtClean="0">
                <a:solidFill>
                  <a:srgbClr val="FF99CC"/>
                </a:solidFill>
                <a:latin typeface="Copperplate Gothic Light" pitchFamily="34" charset="0"/>
                <a:ea typeface="Arial Unicode MS" pitchFamily="34" charset="-128"/>
                <a:cs typeface="Arial Unicode MS" pitchFamily="34" charset="-128"/>
              </a:rPr>
              <a:t>Se rappeler que Dieu est en charge</a:t>
            </a:r>
            <a:endParaRPr lang="fr-FR" sz="4000" b="1" dirty="0" smtClean="0">
              <a:solidFill>
                <a:srgbClr val="FF99CC"/>
              </a:solidFill>
              <a:latin typeface="Copperplate Gothic Light" pitchFamily="34" charset="0"/>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Ps </a:t>
            </a:r>
            <a:r>
              <a:rPr lang="fr-FR" sz="4400" b="1" dirty="0" smtClean="0">
                <a:latin typeface="Arial Unicode MS" pitchFamily="34" charset="-128"/>
                <a:ea typeface="Arial Unicode MS" pitchFamily="34" charset="-128"/>
                <a:cs typeface="Arial Unicode MS" pitchFamily="34" charset="-128"/>
              </a:rPr>
              <a:t>11:4 ¶ L'Éternel est dans son saint temple, L'Éternel a son trône dans les cieux; Ses yeux regardent, Ses paupières sondent les fils de l'homme. </a:t>
            </a:r>
          </a:p>
          <a:p>
            <a:pPr algn="just"/>
            <a:r>
              <a:rPr lang="fr-FR" sz="4400" b="1" dirty="0" smtClean="0">
                <a:solidFill>
                  <a:srgbClr val="FFFF00"/>
                </a:solidFill>
                <a:latin typeface="Arial Unicode MS" pitchFamily="34" charset="-128"/>
                <a:ea typeface="Arial Unicode MS" pitchFamily="34" charset="-128"/>
                <a:cs typeface="Arial Unicode MS" pitchFamily="34" charset="-128"/>
              </a:rPr>
              <a:t>5 L'Éternel sonde le juste; Il hait le méchant et celui qui se plaît à la violence. </a:t>
            </a:r>
            <a:r>
              <a:rPr lang="en-US" sz="4400" b="1" dirty="0" smtClean="0">
                <a:solidFill>
                  <a:srgbClr val="FFFF00"/>
                </a:solidFill>
                <a:latin typeface="Arial Unicode MS" pitchFamily="34" charset="-128"/>
                <a:ea typeface="Arial Unicode MS" pitchFamily="34" charset="-128"/>
                <a:cs typeface="Arial Unicode MS" pitchFamily="34" charset="-128"/>
              </a:rPr>
              <a:t>(LSV)</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D188A"/>
          </a:solidFill>
        </p:spPr>
        <p:style>
          <a:lnRef idx="0">
            <a:schemeClr val="dk1"/>
          </a:lnRef>
          <a:fillRef idx="3">
            <a:schemeClr val="dk1"/>
          </a:fillRef>
          <a:effectRef idx="3">
            <a:schemeClr val="dk1"/>
          </a:effectRef>
          <a:fontRef idx="minor">
            <a:schemeClr val="lt1"/>
          </a:fontRef>
        </p:style>
        <p:txBody>
          <a:bodyPr>
            <a:normAutofit/>
          </a:bodyPr>
          <a:lstStyle/>
          <a:p>
            <a:pPr algn="just"/>
            <a:r>
              <a:rPr lang="en-US" sz="4800" b="1" dirty="0" smtClean="0">
                <a:latin typeface="Arial Unicode MS" pitchFamily="34" charset="-128"/>
                <a:ea typeface="Arial Unicode MS" pitchFamily="34" charset="-128"/>
                <a:cs typeface="Arial Unicode MS" pitchFamily="34" charset="-128"/>
              </a:rPr>
              <a:t>Ps 11:4 ¶ The Lord is in his holy Temple, the Lord's seat is in heaven; his eyes are watching and testing the children of men. </a:t>
            </a:r>
          </a:p>
          <a:p>
            <a:pPr algn="just"/>
            <a:r>
              <a:rPr lang="en-US" sz="4800" b="1" dirty="0" smtClean="0">
                <a:solidFill>
                  <a:srgbClr val="FFFF00"/>
                </a:solidFill>
                <a:latin typeface="Arial Unicode MS" pitchFamily="34" charset="-128"/>
                <a:ea typeface="Arial Unicode MS" pitchFamily="34" charset="-128"/>
                <a:cs typeface="Arial Unicode MS" pitchFamily="34" charset="-128"/>
              </a:rPr>
              <a:t>5 The Lord puts the upright and the sinner to the test, but he has hate in his soul for the lover of violent acts.</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D188A"/>
          </a:solidFill>
        </p:spPr>
        <p:style>
          <a:lnRef idx="0">
            <a:schemeClr val="dk1"/>
          </a:lnRef>
          <a:fillRef idx="3">
            <a:schemeClr val="dk1"/>
          </a:fillRef>
          <a:effectRef idx="3">
            <a:schemeClr val="dk1"/>
          </a:effectRef>
          <a:fontRef idx="minor">
            <a:schemeClr val="lt1"/>
          </a:fontRef>
        </p:style>
        <p:txBody>
          <a:bodyPr>
            <a:normAutofit lnSpcReduction="10000"/>
          </a:bodyPr>
          <a:lstStyle/>
          <a:p>
            <a:pPr lvl="0" algn="just"/>
            <a:r>
              <a:rPr lang="fr-FR" sz="4400" dirty="0" smtClean="0">
                <a:latin typeface="Arial Rounded MT Bold" pitchFamily="34" charset="0"/>
              </a:rPr>
              <a:t>N'oubliez pas que tout ce que nous rencontrons dans cette vie n'est qu'une épreuve</a:t>
            </a:r>
            <a:r>
              <a:rPr lang="fr-FR" sz="4400" dirty="0" smtClean="0">
                <a:latin typeface="Arial Rounded MT Bold" pitchFamily="34" charset="0"/>
              </a:rPr>
              <a:t>.</a:t>
            </a:r>
          </a:p>
          <a:p>
            <a:pPr lvl="0" algn="just"/>
            <a:r>
              <a:rPr lang="fr-FR" sz="4400" dirty="0" smtClean="0">
                <a:solidFill>
                  <a:srgbClr val="FFFF00"/>
                </a:solidFill>
                <a:latin typeface="Arial Rounded MT Bold" pitchFamily="34" charset="0"/>
              </a:rPr>
              <a:t>Dieu </a:t>
            </a:r>
            <a:r>
              <a:rPr lang="fr-FR" sz="4400" dirty="0" smtClean="0">
                <a:solidFill>
                  <a:srgbClr val="FFFF00"/>
                </a:solidFill>
                <a:latin typeface="Arial Rounded MT Bold" pitchFamily="34" charset="0"/>
              </a:rPr>
              <a:t>veille constamment sur les hommes</a:t>
            </a:r>
            <a:r>
              <a:rPr lang="fr-FR" sz="4400" dirty="0" smtClean="0">
                <a:solidFill>
                  <a:srgbClr val="FFFF00"/>
                </a:solidFill>
                <a:latin typeface="Arial Rounded MT Bold" pitchFamily="34" charset="0"/>
              </a:rPr>
              <a:t>.</a:t>
            </a:r>
          </a:p>
          <a:p>
            <a:pPr lvl="0" algn="just"/>
            <a:r>
              <a:rPr lang="fr-FR" sz="4400" dirty="0" smtClean="0">
                <a:latin typeface="Arial Rounded MT Bold" pitchFamily="34" charset="0"/>
              </a:rPr>
              <a:t>Dieu </a:t>
            </a:r>
            <a:r>
              <a:rPr lang="fr-FR" sz="4400" dirty="0" smtClean="0">
                <a:latin typeface="Arial Rounded MT Bold" pitchFamily="34" charset="0"/>
              </a:rPr>
              <a:t>connaît les moindres détails des manœuvres de l'ennemi</a:t>
            </a:r>
            <a:r>
              <a:rPr lang="fr-FR" sz="4400" dirty="0" smtClean="0">
                <a:latin typeface="Arial Rounded MT Bold" pitchFamily="34" charset="0"/>
              </a:rPr>
              <a:t>.</a:t>
            </a:r>
          </a:p>
          <a:p>
            <a:pPr lvl="0" algn="just"/>
            <a:r>
              <a:rPr lang="fr-FR" sz="4400" dirty="0" smtClean="0">
                <a:solidFill>
                  <a:srgbClr val="FFFF00"/>
                </a:solidFill>
                <a:latin typeface="Arial Rounded MT Bold" pitchFamily="34" charset="0"/>
              </a:rPr>
              <a:t>Satan </a:t>
            </a:r>
            <a:r>
              <a:rPr lang="fr-FR" sz="4400" dirty="0" smtClean="0">
                <a:solidFill>
                  <a:srgbClr val="FFFF00"/>
                </a:solidFill>
                <a:latin typeface="Arial Rounded MT Bold" pitchFamily="34" charset="0"/>
              </a:rPr>
              <a:t>ne peut agir que dans la mesure où Dieu le lui permet</a:t>
            </a:r>
            <a:r>
              <a:rPr lang="fr-FR" sz="4400" dirty="0" smtClean="0">
                <a:solidFill>
                  <a:srgbClr val="FFFF00"/>
                </a:solidFill>
                <a:latin typeface="Arial Rounded MT Bold" pitchFamily="34" charset="0"/>
              </a:rPr>
              <a:t>.</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D188A"/>
          </a:solidFill>
        </p:spPr>
        <p:style>
          <a:lnRef idx="0">
            <a:schemeClr val="dk1"/>
          </a:lnRef>
          <a:fillRef idx="3">
            <a:schemeClr val="dk1"/>
          </a:fillRef>
          <a:effectRef idx="3">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Remember that all that we face in this life is nothing but a test.</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God is always watching over the sons of men.</a:t>
            </a:r>
          </a:p>
          <a:p>
            <a:pPr lvl="0" algn="just"/>
            <a:r>
              <a:rPr lang="en-US" sz="4400" b="1" dirty="0" smtClean="0">
                <a:latin typeface="Arial Unicode MS" pitchFamily="34" charset="-128"/>
                <a:ea typeface="Arial Unicode MS" pitchFamily="34" charset="-128"/>
                <a:cs typeface="Arial Unicode MS" pitchFamily="34" charset="-128"/>
              </a:rPr>
              <a:t>God knows the scopes of the operations of the enemy in minutest detail.</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Satan can only do what God allows him to do.</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D188A"/>
          </a:solidFill>
        </p:spPr>
        <p:style>
          <a:lnRef idx="0">
            <a:schemeClr val="dk1"/>
          </a:lnRef>
          <a:fillRef idx="3">
            <a:schemeClr val="dk1"/>
          </a:fillRef>
          <a:effectRef idx="3">
            <a:schemeClr val="dk1"/>
          </a:effectRef>
          <a:fontRef idx="minor">
            <a:schemeClr val="lt1"/>
          </a:fontRef>
        </p:style>
        <p:txBody>
          <a:bodyPr>
            <a:normAutofit/>
          </a:bodyPr>
          <a:lstStyle/>
          <a:p>
            <a:pPr lvl="0" algn="just"/>
            <a:r>
              <a:rPr lang="fr-FR" sz="4400" dirty="0" smtClean="0">
                <a:latin typeface="Arial Rounded MT Bold" pitchFamily="34" charset="0"/>
              </a:rPr>
              <a:t>Dieu </a:t>
            </a:r>
            <a:r>
              <a:rPr lang="fr-FR" sz="4400" dirty="0" smtClean="0">
                <a:latin typeface="Arial Rounded MT Bold" pitchFamily="34" charset="0"/>
              </a:rPr>
              <a:t>est omniprésent : rien n'échappe à son regard</a:t>
            </a:r>
            <a:r>
              <a:rPr lang="fr-FR" sz="4400" dirty="0" smtClean="0">
                <a:latin typeface="Arial Rounded MT Bold" pitchFamily="34" charset="0"/>
              </a:rPr>
              <a:t>.</a:t>
            </a:r>
          </a:p>
          <a:p>
            <a:pPr lvl="0" algn="just"/>
            <a:r>
              <a:rPr lang="fr-FR" sz="4400" dirty="0" smtClean="0">
                <a:solidFill>
                  <a:srgbClr val="FFFF00"/>
                </a:solidFill>
                <a:latin typeface="Arial Rounded MT Bold" pitchFamily="34" charset="0"/>
              </a:rPr>
              <a:t>Dieu </a:t>
            </a:r>
            <a:r>
              <a:rPr lang="fr-FR" sz="4400" dirty="0" smtClean="0">
                <a:solidFill>
                  <a:srgbClr val="FFFF00"/>
                </a:solidFill>
                <a:latin typeface="Arial Rounded MT Bold" pitchFamily="34" charset="0"/>
              </a:rPr>
              <a:t>est omnipotent : aucun ennemi ne peut s'en prendre à ses enfants sans sa permission</a:t>
            </a:r>
            <a:r>
              <a:rPr lang="fr-FR" sz="4400" dirty="0" smtClean="0">
                <a:solidFill>
                  <a:srgbClr val="FFFF00"/>
                </a:solidFill>
                <a:latin typeface="Arial Rounded MT Bold" pitchFamily="34" charset="0"/>
              </a:rPr>
              <a:t>.</a:t>
            </a:r>
          </a:p>
          <a:p>
            <a:pPr lvl="0" algn="just"/>
            <a:r>
              <a:rPr lang="fr-FR" sz="4400" dirty="0" smtClean="0">
                <a:latin typeface="Arial Rounded MT Bold" pitchFamily="34" charset="0"/>
              </a:rPr>
              <a:t>Dieu </a:t>
            </a:r>
            <a:r>
              <a:rPr lang="fr-FR" sz="4400" dirty="0" smtClean="0">
                <a:latin typeface="Arial Rounded MT Bold" pitchFamily="34" charset="0"/>
              </a:rPr>
              <a:t>est omniscient : aucune pensée ne peut lui être cachée.</a:t>
            </a:r>
            <a:endParaRPr lang="en-US" sz="4400" b="1" dirty="0" smtClean="0">
              <a:solidFill>
                <a:srgbClr val="FFFF00"/>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1D188A"/>
          </a:solidFill>
        </p:spPr>
        <p:style>
          <a:lnRef idx="0">
            <a:schemeClr val="dk1"/>
          </a:lnRef>
          <a:fillRef idx="3">
            <a:schemeClr val="dk1"/>
          </a:fillRef>
          <a:effectRef idx="3">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God is omnipresent meaning that nothing escapes the radars of God.</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God is omnipotent meaning that no enemy can overtake His children without His permission.</a:t>
            </a:r>
          </a:p>
          <a:p>
            <a:pPr lvl="0" algn="just"/>
            <a:r>
              <a:rPr lang="en-US" sz="4400" b="1" dirty="0" smtClean="0">
                <a:latin typeface="Arial Unicode MS" pitchFamily="34" charset="-128"/>
                <a:ea typeface="Arial Unicode MS" pitchFamily="34" charset="-128"/>
                <a:cs typeface="Arial Unicode MS" pitchFamily="34" charset="-128"/>
              </a:rPr>
              <a:t>God is omniscient meaning that no thought can be hidden from God.</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en-US" sz="4400" b="1" dirty="0" smtClean="0">
                <a:solidFill>
                  <a:schemeClr val="tx1"/>
                </a:solidFill>
                <a:latin typeface="Arial Unicode MS" pitchFamily="34" charset="-128"/>
                <a:ea typeface="Arial Unicode MS" pitchFamily="34" charset="-128"/>
                <a:cs typeface="Arial Unicode MS" pitchFamily="34" charset="-128"/>
              </a:rPr>
              <a:t>THE JUDGMENT OF GOD WILL RAIN ON THE EVILDOERS</a:t>
            </a:r>
          </a:p>
          <a:p>
            <a:pPr algn="just"/>
            <a:r>
              <a:rPr lang="en-US" sz="4400" b="1" dirty="0" smtClean="0">
                <a:solidFill>
                  <a:srgbClr val="5C2C04"/>
                </a:solidFill>
                <a:latin typeface="Arial Unicode MS" pitchFamily="34" charset="-128"/>
                <a:ea typeface="Arial Unicode MS" pitchFamily="34" charset="-128"/>
                <a:cs typeface="Arial Unicode MS" pitchFamily="34" charset="-128"/>
              </a:rPr>
              <a:t>PS 11: 6 On the evil-doer he will send down fire and flames, and a burning wind; with these will their cup be full. </a:t>
            </a:r>
            <a:r>
              <a:rPr lang="fr-FR" sz="4400" b="1" dirty="0" smtClean="0">
                <a:solidFill>
                  <a:srgbClr val="5C2C04"/>
                </a:solidFill>
                <a:latin typeface="Arial Unicode MS" pitchFamily="34" charset="-128"/>
                <a:ea typeface="Arial Unicode MS" pitchFamily="34" charset="-128"/>
                <a:cs typeface="Arial Unicode MS" pitchFamily="34" charset="-128"/>
              </a:rPr>
              <a:t>(BBE)</a:t>
            </a:r>
            <a:endParaRPr lang="en-US" sz="4400" b="1" dirty="0" smtClean="0">
              <a:solidFill>
                <a:srgbClr val="5C2C04"/>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6 Il fait pleuvoir sur les méchants Des charbons, du feu et du soufre; Un vent brûlant, c'est le calice qu'ils ont en partage. </a:t>
            </a:r>
            <a:r>
              <a:rPr lang="en-US" sz="4400" b="1" dirty="0" smtClean="0">
                <a:solidFill>
                  <a:schemeClr val="tx1"/>
                </a:solidFill>
                <a:latin typeface="Arial Unicode MS" pitchFamily="34" charset="-128"/>
                <a:ea typeface="Arial Unicode MS" pitchFamily="34" charset="-128"/>
                <a:cs typeface="Arial Unicode MS" pitchFamily="34" charset="-128"/>
              </a:rPr>
              <a:t>(LSV)</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0">
            <a:schemeClr val="dk1"/>
          </a:lnRef>
          <a:fillRef idx="3">
            <a:schemeClr val="dk1"/>
          </a:fillRef>
          <a:effectRef idx="3">
            <a:schemeClr val="dk1"/>
          </a:effectRef>
          <a:fontRef idx="minor">
            <a:schemeClr val="lt1"/>
          </a:fontRef>
        </p:style>
        <p:txBody>
          <a:bodyPr>
            <a:normAutofit fontScale="92500"/>
          </a:bodyPr>
          <a:lstStyle/>
          <a:p>
            <a:pPr lvl="0" algn="just"/>
            <a:r>
              <a:rPr lang="fr-FR" sz="4400" dirty="0" smtClean="0">
                <a:solidFill>
                  <a:schemeClr val="tx1"/>
                </a:solidFill>
                <a:latin typeface="Arial Rounded MT Bold" pitchFamily="34" charset="0"/>
              </a:rPr>
              <a:t>Nous devons tous considérer la vie du point de vue de Dieu et non de celui des hommes.</a:t>
            </a:r>
            <a:endParaRPr lang="en-US" sz="4400" dirty="0" smtClean="0">
              <a:solidFill>
                <a:schemeClr val="tx1"/>
              </a:solidFill>
              <a:latin typeface="Arial Rounded MT Bold" pitchFamily="34" charset="0"/>
            </a:endParaRPr>
          </a:p>
          <a:p>
            <a:pPr lvl="0" algn="just"/>
            <a:r>
              <a:rPr lang="fr-FR" sz="4400" dirty="0" smtClean="0">
                <a:solidFill>
                  <a:srgbClr val="5C2C04"/>
                </a:solidFill>
                <a:latin typeface="Arial Rounded MT Bold" pitchFamily="34" charset="0"/>
              </a:rPr>
              <a:t>Les justes doivent ancrer leur foi en Dieu et en sa force suprême.</a:t>
            </a:r>
            <a:endParaRPr lang="en-US" sz="4400" dirty="0" smtClean="0">
              <a:solidFill>
                <a:srgbClr val="5C2C04"/>
              </a:solidFill>
              <a:latin typeface="Arial Rounded MT Bold" pitchFamily="34" charset="0"/>
            </a:endParaRPr>
          </a:p>
          <a:p>
            <a:pPr lvl="0" algn="just"/>
            <a:r>
              <a:rPr lang="fr-FR" sz="4400" dirty="0" smtClean="0">
                <a:solidFill>
                  <a:schemeClr val="tx1"/>
                </a:solidFill>
                <a:latin typeface="Arial Rounded MT Bold" pitchFamily="34" charset="0"/>
              </a:rPr>
              <a:t>Le jugement de Dieu suivra son cours et les justes seront justifiés.</a:t>
            </a:r>
            <a:endParaRPr lang="en-US" sz="4400" dirty="0" smtClean="0">
              <a:solidFill>
                <a:schemeClr val="tx1"/>
              </a:solidFill>
              <a:latin typeface="Arial Rounded MT Bold" pitchFamily="34" charset="0"/>
            </a:endParaRPr>
          </a:p>
          <a:p>
            <a:pPr lvl="0" algn="just"/>
            <a:r>
              <a:rPr lang="fr-FR" sz="4400" dirty="0" smtClean="0">
                <a:solidFill>
                  <a:srgbClr val="5C2C04"/>
                </a:solidFill>
                <a:latin typeface="Arial Rounded MT Bold" pitchFamily="34" charset="0"/>
              </a:rPr>
              <a:t>7 Car l'Éternel est juste, il aime la justice ; les hommes droits contemplent sa face. (LSV)</a:t>
            </a:r>
            <a:endParaRPr lang="en-US" sz="4400" dirty="0" smtClean="0">
              <a:solidFill>
                <a:srgbClr val="5C2C04"/>
              </a:solidFill>
              <a:latin typeface="Arial Rounded MT Bold" pitchFamily="34" charset="0"/>
            </a:endParaRPr>
          </a:p>
          <a:p>
            <a:pPr lvl="0" algn="just"/>
            <a:endParaRPr lang="en-US" sz="4400" b="1" dirty="0" smtClean="0">
              <a:solidFill>
                <a:srgbClr val="00B0F0"/>
              </a:solidFill>
              <a:latin typeface="Arial Unicode MS" pitchFamily="34" charset="-128"/>
              <a:ea typeface="Arial Unicode MS" pitchFamily="34" charset="-128"/>
              <a:cs typeface="Arial Unicode MS" pitchFamily="34" charset="-128"/>
            </a:endParaRPr>
          </a:p>
          <a:p>
            <a:pPr algn="just">
              <a:buNone/>
            </a:pP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0">
            <a:schemeClr val="dk1"/>
          </a:lnRef>
          <a:fillRef idx="3">
            <a:schemeClr val="dk1"/>
          </a:fillRef>
          <a:effectRef idx="3">
            <a:schemeClr val="dk1"/>
          </a:effectRef>
          <a:fontRef idx="minor">
            <a:schemeClr val="lt1"/>
          </a:fontRef>
        </p:style>
        <p:txBody>
          <a:bodyPr>
            <a:normAutofit/>
          </a:bodyPr>
          <a:lstStyle/>
          <a:p>
            <a:pPr lvl="0" algn="just"/>
            <a:r>
              <a:rPr lang="en-US" sz="4400" b="1" dirty="0" smtClean="0">
                <a:solidFill>
                  <a:schemeClr val="tx1"/>
                </a:solidFill>
                <a:latin typeface="Arial Unicode MS" pitchFamily="34" charset="-128"/>
                <a:ea typeface="Arial Unicode MS" pitchFamily="34" charset="-128"/>
                <a:cs typeface="Arial Unicode MS" pitchFamily="34" charset="-128"/>
              </a:rPr>
              <a:t>We all need to look at life from God’s optics and not men’s.</a:t>
            </a:r>
          </a:p>
          <a:p>
            <a:pPr lvl="0" algn="just"/>
            <a:r>
              <a:rPr lang="en-US" sz="4400" b="1" dirty="0" smtClean="0">
                <a:solidFill>
                  <a:srgbClr val="5C2C04"/>
                </a:solidFill>
                <a:latin typeface="Arial Unicode MS" pitchFamily="34" charset="-128"/>
                <a:ea typeface="Arial Unicode MS" pitchFamily="34" charset="-128"/>
                <a:cs typeface="Arial Unicode MS" pitchFamily="34" charset="-128"/>
              </a:rPr>
              <a:t>The righteous need to anchor their faith in God and in his ultimate strength.</a:t>
            </a:r>
          </a:p>
          <a:p>
            <a:pPr lvl="0" algn="just"/>
            <a:r>
              <a:rPr lang="en-US" sz="4400" b="1" dirty="0" smtClean="0">
                <a:solidFill>
                  <a:schemeClr val="tx1"/>
                </a:solidFill>
                <a:latin typeface="Arial Unicode MS" pitchFamily="34" charset="-128"/>
                <a:ea typeface="Arial Unicode MS" pitchFamily="34" charset="-128"/>
                <a:cs typeface="Arial Unicode MS" pitchFamily="34" charset="-128"/>
              </a:rPr>
              <a:t>The judgment of God will have its course, and the righteous will be vindicated. </a:t>
            </a:r>
          </a:p>
          <a:p>
            <a:pPr algn="just">
              <a:buNone/>
            </a:pP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0">
            <a:schemeClr val="dk1"/>
          </a:lnRef>
          <a:fillRef idx="3">
            <a:schemeClr val="dk1"/>
          </a:fillRef>
          <a:effectRef idx="3">
            <a:schemeClr val="dk1"/>
          </a:effectRef>
          <a:fontRef idx="minor">
            <a:schemeClr val="lt1"/>
          </a:fontRef>
        </p:style>
        <p:txBody>
          <a:bodyPr>
            <a:normAutofit/>
          </a:bodyPr>
          <a:lstStyle/>
          <a:p>
            <a:pPr algn="just"/>
            <a:r>
              <a:rPr lang="en-US" sz="4400" b="1" dirty="0" smtClean="0">
                <a:solidFill>
                  <a:srgbClr val="5C2C04"/>
                </a:solidFill>
                <a:latin typeface="Arial Unicode MS" pitchFamily="34" charset="-128"/>
                <a:ea typeface="Arial Unicode MS" pitchFamily="34" charset="-128"/>
                <a:cs typeface="Arial Unicode MS" pitchFamily="34" charset="-128"/>
              </a:rPr>
              <a:t>Ps 11:7 For the Lord is upright; he is a lover of righteousness: the upright will see his face. </a:t>
            </a:r>
            <a:r>
              <a:rPr lang="fr-FR" sz="4400" b="1" dirty="0" smtClean="0">
                <a:solidFill>
                  <a:srgbClr val="5C2C04"/>
                </a:solidFill>
                <a:latin typeface="Arial Unicode MS" pitchFamily="34" charset="-128"/>
                <a:ea typeface="Arial Unicode MS" pitchFamily="34" charset="-128"/>
                <a:cs typeface="Arial Unicode MS" pitchFamily="34" charset="-128"/>
              </a:rPr>
              <a:t>(BBE)</a:t>
            </a:r>
            <a:endParaRPr lang="en-US" sz="4400" b="1" dirty="0" smtClean="0">
              <a:solidFill>
                <a:srgbClr val="5C2C04"/>
              </a:solidFill>
              <a:latin typeface="Arial Unicode MS" pitchFamily="34" charset="-128"/>
              <a:ea typeface="Arial Unicode MS" pitchFamily="34" charset="-128"/>
              <a:cs typeface="Arial Unicode MS" pitchFamily="34" charset="-128"/>
            </a:endParaRPr>
          </a:p>
          <a:p>
            <a:pPr algn="just"/>
            <a:r>
              <a:rPr lang="fr-FR" sz="4400" b="1" dirty="0" smtClean="0">
                <a:solidFill>
                  <a:schemeClr val="tx1"/>
                </a:solidFill>
                <a:latin typeface="Arial Unicode MS" pitchFamily="34" charset="-128"/>
                <a:ea typeface="Arial Unicode MS" pitchFamily="34" charset="-128"/>
                <a:cs typeface="Arial Unicode MS" pitchFamily="34" charset="-128"/>
              </a:rPr>
              <a:t>7 Car l'Éternel est juste, il aime la justice; Les hommes droits contemplent sa face. </a:t>
            </a:r>
            <a:r>
              <a:rPr lang="en-US" sz="4400" b="1" dirty="0" smtClean="0">
                <a:solidFill>
                  <a:schemeClr val="tx1"/>
                </a:solidFill>
                <a:latin typeface="Arial Unicode MS" pitchFamily="34" charset="-128"/>
                <a:ea typeface="Arial Unicode MS" pitchFamily="34" charset="-128"/>
                <a:cs typeface="Arial Unicode MS" pitchFamily="34" charset="-128"/>
              </a:rPr>
              <a:t>(LSV)</a:t>
            </a:r>
          </a:p>
          <a:p>
            <a:pPr lvl="0" algn="just"/>
            <a:r>
              <a:rPr lang="en-US" sz="4400" b="1" dirty="0" smtClean="0">
                <a:solidFill>
                  <a:srgbClr val="5C2C04"/>
                </a:solidFill>
                <a:latin typeface="Arial Unicode MS" pitchFamily="34" charset="-128"/>
                <a:ea typeface="Arial Unicode MS" pitchFamily="34" charset="-128"/>
                <a:cs typeface="Arial Unicode MS" pitchFamily="34" charset="-128"/>
              </a:rPr>
              <a:t>When we face danger, we need to be reminded of the nature of God.</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0">
            <a:schemeClr val="dk1"/>
          </a:lnRef>
          <a:fillRef idx="3">
            <a:schemeClr val="dk1"/>
          </a:fillRef>
          <a:effectRef idx="3">
            <a:schemeClr val="dk1"/>
          </a:effectRef>
          <a:fontRef idx="minor">
            <a:schemeClr val="lt1"/>
          </a:fontRef>
        </p:style>
        <p:txBody>
          <a:bodyPr>
            <a:normAutofit fontScale="92500"/>
          </a:bodyPr>
          <a:lstStyle/>
          <a:p>
            <a:pPr lvl="0" algn="just"/>
            <a:r>
              <a:rPr lang="fr-FR" sz="4400" dirty="0" smtClean="0">
                <a:solidFill>
                  <a:schemeClr val="tx1"/>
                </a:solidFill>
                <a:latin typeface="Arial Rounded MT Bold" pitchFamily="34" charset="0"/>
              </a:rPr>
              <a:t>Face </a:t>
            </a:r>
            <a:r>
              <a:rPr lang="fr-FR" sz="4400" dirty="0" smtClean="0">
                <a:solidFill>
                  <a:schemeClr val="tx1"/>
                </a:solidFill>
                <a:latin typeface="Arial Rounded MT Bold" pitchFamily="34" charset="0"/>
              </a:rPr>
              <a:t>au danger, il est essentiel de se rappeler la nature de Dieu.</a:t>
            </a:r>
            <a:endParaRPr lang="en-US" sz="4400" dirty="0" smtClean="0">
              <a:solidFill>
                <a:schemeClr val="tx1"/>
              </a:solidFill>
              <a:latin typeface="Arial Rounded MT Bold" pitchFamily="34" charset="0"/>
            </a:endParaRPr>
          </a:p>
          <a:p>
            <a:pPr lvl="0" algn="just"/>
            <a:r>
              <a:rPr lang="fr-FR" sz="4400" dirty="0" smtClean="0">
                <a:solidFill>
                  <a:srgbClr val="5C2C04"/>
                </a:solidFill>
                <a:latin typeface="Arial Rounded MT Bold" pitchFamily="34" charset="0"/>
              </a:rPr>
              <a:t>Si Dieu met votre foi à l'épreuve, vos épreuves seront toutes à la mesure de votre force.</a:t>
            </a:r>
            <a:endParaRPr lang="en-US" sz="4400" dirty="0" smtClean="0">
              <a:solidFill>
                <a:srgbClr val="5C2C04"/>
              </a:solidFill>
              <a:latin typeface="Arial Rounded MT Bold" pitchFamily="34" charset="0"/>
            </a:endParaRPr>
          </a:p>
          <a:p>
            <a:pPr lvl="0" algn="just"/>
            <a:r>
              <a:rPr lang="fr-FR" sz="4400" dirty="0" smtClean="0">
                <a:solidFill>
                  <a:schemeClr val="tx1"/>
                </a:solidFill>
                <a:latin typeface="Arial Rounded MT Bold" pitchFamily="34" charset="0"/>
              </a:rPr>
              <a:t>Ceux qui vivent dans la droiture devant Dieu ne récolteront que des bénédictions.</a:t>
            </a:r>
            <a:endParaRPr lang="en-US" sz="4400" dirty="0" smtClean="0">
              <a:solidFill>
                <a:schemeClr val="tx1"/>
              </a:solidFill>
              <a:latin typeface="Arial Rounded MT Bold" pitchFamily="34" charset="0"/>
            </a:endParaRPr>
          </a:p>
          <a:p>
            <a:pPr lvl="0" algn="just"/>
            <a:r>
              <a:rPr lang="fr-FR" sz="4400" dirty="0" smtClean="0">
                <a:solidFill>
                  <a:srgbClr val="5C2C04"/>
                </a:solidFill>
                <a:latin typeface="Arial Rounded MT Bold" pitchFamily="34" charset="0"/>
              </a:rPr>
              <a:t>Ils contempleront la face de Dieu.</a:t>
            </a:r>
            <a:endParaRPr lang="en-US" sz="4400" dirty="0" smtClean="0">
              <a:solidFill>
                <a:srgbClr val="5C2C04"/>
              </a:solidFill>
              <a:latin typeface="Arial Rounded MT Bold" pitchFamily="34" charset="0"/>
            </a:endParaRPr>
          </a:p>
          <a:p>
            <a:pPr lvl="0" algn="just"/>
            <a:endParaRPr lang="en-US" sz="4400" b="1" dirty="0" smtClean="0">
              <a:solidFill>
                <a:srgbClr val="00B0F0"/>
              </a:solidFill>
              <a:latin typeface="Arial Unicode MS" pitchFamily="34" charset="-128"/>
              <a:ea typeface="Arial Unicode MS" pitchFamily="34" charset="-128"/>
              <a:cs typeface="Arial Unicode MS" pitchFamily="34" charset="-128"/>
            </a:endParaRPr>
          </a:p>
          <a:p>
            <a:pPr algn="just">
              <a:buNone/>
            </a:pP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000"/>
          </a:solidFill>
        </p:spPr>
        <p:style>
          <a:lnRef idx="0">
            <a:schemeClr val="dk1"/>
          </a:lnRef>
          <a:fillRef idx="3">
            <a:schemeClr val="dk1"/>
          </a:fillRef>
          <a:effectRef idx="3">
            <a:schemeClr val="dk1"/>
          </a:effectRef>
          <a:fontRef idx="minor">
            <a:schemeClr val="lt1"/>
          </a:fontRef>
        </p:style>
        <p:txBody>
          <a:bodyPr>
            <a:normAutofit/>
          </a:bodyPr>
          <a:lstStyle/>
          <a:p>
            <a:pPr lvl="0" algn="just"/>
            <a:r>
              <a:rPr lang="en-US" sz="4400" b="1" dirty="0" smtClean="0">
                <a:solidFill>
                  <a:schemeClr val="tx1"/>
                </a:solidFill>
                <a:latin typeface="Arial Unicode MS" pitchFamily="34" charset="-128"/>
                <a:ea typeface="Arial Unicode MS" pitchFamily="34" charset="-128"/>
                <a:cs typeface="Arial Unicode MS" pitchFamily="34" charset="-128"/>
              </a:rPr>
              <a:t>If God is testing your faith, then your trials will all be controlled to match your strength.</a:t>
            </a:r>
          </a:p>
          <a:p>
            <a:pPr lvl="0" algn="just"/>
            <a:r>
              <a:rPr lang="en-US" sz="4400" b="1" dirty="0" smtClean="0">
                <a:solidFill>
                  <a:srgbClr val="5C2C04"/>
                </a:solidFill>
                <a:latin typeface="Arial Unicode MS" pitchFamily="34" charset="-128"/>
                <a:ea typeface="Arial Unicode MS" pitchFamily="34" charset="-128"/>
                <a:cs typeface="Arial Unicode MS" pitchFamily="34" charset="-128"/>
              </a:rPr>
              <a:t>There is nothing but blessings for those who live uprightly before God.</a:t>
            </a:r>
          </a:p>
          <a:p>
            <a:pPr lvl="0" algn="just"/>
            <a:r>
              <a:rPr lang="en-US" sz="4400" b="1" dirty="0" smtClean="0">
                <a:solidFill>
                  <a:schemeClr val="tx1"/>
                </a:solidFill>
                <a:latin typeface="Arial Unicode MS" pitchFamily="34" charset="-128"/>
                <a:ea typeface="Arial Unicode MS" pitchFamily="34" charset="-128"/>
                <a:cs typeface="Arial Unicode MS" pitchFamily="34" charset="-128"/>
              </a:rPr>
              <a:t>They will contemplate the face of God.</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0">
            <a:schemeClr val="dk1"/>
          </a:lnRef>
          <a:fillRef idx="3">
            <a:schemeClr val="dk1"/>
          </a:fillRef>
          <a:effectRef idx="3">
            <a:schemeClr val="dk1"/>
          </a:effectRef>
          <a:fontRef idx="minor">
            <a:schemeClr val="lt1"/>
          </a:fontRef>
        </p:style>
        <p:txBody>
          <a:bodyPr>
            <a:normAutofit fontScale="92500"/>
          </a:bodyPr>
          <a:lstStyle/>
          <a:p>
            <a:pPr algn="just"/>
            <a:r>
              <a:rPr lang="en-US" sz="4400" b="1" dirty="0" smtClean="0">
                <a:solidFill>
                  <a:srgbClr val="5C2C04"/>
                </a:solidFill>
                <a:latin typeface="Arial Unicode MS" pitchFamily="34" charset="-128"/>
                <a:ea typeface="Arial Unicode MS" pitchFamily="34" charset="-128"/>
                <a:cs typeface="Arial Unicode MS" pitchFamily="34" charset="-128"/>
              </a:rPr>
              <a:t>CONCLUSION</a:t>
            </a:r>
          </a:p>
          <a:p>
            <a:pPr algn="just"/>
            <a:r>
              <a:rPr lang="en-US" sz="4400" b="1" dirty="0" smtClean="0">
                <a:solidFill>
                  <a:srgbClr val="006600"/>
                </a:solidFill>
                <a:latin typeface="Arial Unicode MS" pitchFamily="34" charset="-128"/>
                <a:ea typeface="Arial Unicode MS" pitchFamily="34" charset="-128"/>
                <a:cs typeface="Arial Unicode MS" pitchFamily="34" charset="-128"/>
              </a:rPr>
              <a:t>Ps 125:3 For the rod of sinners will not be resting on the heritage of the upright; so that the upright may not put out their hands to evil. </a:t>
            </a:r>
            <a:r>
              <a:rPr lang="fr-FR" sz="4400" b="1" dirty="0" smtClean="0">
                <a:solidFill>
                  <a:srgbClr val="006600"/>
                </a:solidFill>
                <a:latin typeface="Arial Unicode MS" pitchFamily="34" charset="-128"/>
                <a:ea typeface="Arial Unicode MS" pitchFamily="34" charset="-128"/>
                <a:cs typeface="Arial Unicode MS" pitchFamily="34" charset="-128"/>
              </a:rPr>
              <a:t>(BBE)</a:t>
            </a:r>
            <a:endParaRPr lang="en-US" sz="4400" b="1" dirty="0" smtClean="0">
              <a:solidFill>
                <a:srgbClr val="0066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5C2C04"/>
                </a:solidFill>
                <a:latin typeface="Arial Unicode MS" pitchFamily="34" charset="-128"/>
                <a:ea typeface="Arial Unicode MS" pitchFamily="34" charset="-128"/>
                <a:cs typeface="Arial Unicode MS" pitchFamily="34" charset="-128"/>
              </a:rPr>
              <a:t>3 Car le sceptre de la méchanceté ne restera pas sur le lot des justes, Afin que les justes ne tendent pas les mains vers l'iniquité. </a:t>
            </a:r>
            <a:r>
              <a:rPr lang="en-US" sz="4400" b="1" dirty="0" smtClean="0">
                <a:solidFill>
                  <a:srgbClr val="5C2C04"/>
                </a:solidFill>
                <a:latin typeface="Arial Unicode MS" pitchFamily="34" charset="-128"/>
                <a:ea typeface="Arial Unicode MS" pitchFamily="34" charset="-128"/>
                <a:cs typeface="Arial Unicode MS" pitchFamily="34" charset="-128"/>
              </a:rPr>
              <a:t>(LSV)</a:t>
            </a:r>
            <a:endParaRPr lang="en-US" sz="4400" b="1" dirty="0">
              <a:solidFill>
                <a:srgbClr val="5C2C04"/>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Autofit/>
          </a:bodyPr>
          <a:lstStyle/>
          <a:p>
            <a:pPr lvl="0" algn="just"/>
            <a:r>
              <a:rPr lang="fr-FR" sz="3800" dirty="0" smtClean="0">
                <a:latin typeface="Arial Rounded MT Bold" pitchFamily="34" charset="0"/>
              </a:rPr>
              <a:t>Dieu sait qu'une exposition prolongée au mal peut désorienter ses enfants ; c'est pourquoi Il a fixé une durée pour chaque épreuve</a:t>
            </a:r>
            <a:r>
              <a:rPr lang="fr-FR" sz="3800" dirty="0" smtClean="0">
                <a:latin typeface="Arial Rounded MT Bold" pitchFamily="34" charset="0"/>
              </a:rPr>
              <a:t>.</a:t>
            </a:r>
          </a:p>
          <a:p>
            <a:pPr lvl="0" algn="just"/>
            <a:r>
              <a:rPr lang="fr-FR" sz="3800" dirty="0" smtClean="0">
                <a:solidFill>
                  <a:srgbClr val="006600"/>
                </a:solidFill>
                <a:latin typeface="Arial Rounded MT Bold" pitchFamily="34" charset="0"/>
              </a:rPr>
              <a:t>Fuir </a:t>
            </a:r>
            <a:r>
              <a:rPr lang="fr-FR" sz="3800" dirty="0" smtClean="0">
                <a:solidFill>
                  <a:srgbClr val="006600"/>
                </a:solidFill>
                <a:latin typeface="Arial Rounded MT Bold" pitchFamily="34" charset="0"/>
              </a:rPr>
              <a:t>les difficultés est toujours notre premier réflexe, mais fuir une épreuve alors que Dieu attend de vous que vous la subissiez est non seulement un péché, mais aussi une grande défaite</a:t>
            </a:r>
            <a:r>
              <a:rPr lang="fr-FR" sz="3800" dirty="0" smtClean="0">
                <a:solidFill>
                  <a:srgbClr val="006600"/>
                </a:solidFill>
                <a:latin typeface="Arial Rounded MT Bold" pitchFamily="34" charset="0"/>
              </a:rPr>
              <a:t>. </a:t>
            </a:r>
            <a:endParaRPr lang="en-US" sz="3800" b="1" dirty="0" smtClean="0">
              <a:solidFill>
                <a:srgbClr val="006600"/>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Autofit/>
          </a:bodyPr>
          <a:lstStyle/>
          <a:p>
            <a:pPr lvl="0" algn="just"/>
            <a:r>
              <a:rPr lang="en-US" sz="4400" b="1" dirty="0" smtClean="0">
                <a:solidFill>
                  <a:srgbClr val="006600"/>
                </a:solidFill>
                <a:latin typeface="Arial Unicode MS" pitchFamily="34" charset="-128"/>
                <a:ea typeface="Arial Unicode MS" pitchFamily="34" charset="-128"/>
                <a:cs typeface="Arial Unicode MS" pitchFamily="34" charset="-128"/>
              </a:rPr>
              <a:t>God knows that prolonged exposure to evil can disorient his children so He set a term for each trial.</a:t>
            </a:r>
          </a:p>
          <a:p>
            <a:pPr marL="341313" indent="-341313" algn="just"/>
            <a:r>
              <a:rPr lang="en-US" sz="4400" b="1" dirty="0" smtClean="0">
                <a:solidFill>
                  <a:srgbClr val="5C2C04"/>
                </a:solidFill>
                <a:latin typeface="Arial Unicode MS" pitchFamily="34" charset="-128"/>
                <a:ea typeface="Arial Unicode MS" pitchFamily="34" charset="-128"/>
                <a:cs typeface="Arial Unicode MS" pitchFamily="34" charset="-128"/>
              </a:rPr>
              <a:t>Fleeing from trouble is always our first instinct, but to flee a trial while God was expecting you to endure is not only a sin, but a great defeat.</a:t>
            </a:r>
            <a:endParaRPr lang="en-US" sz="4400" b="1" dirty="0" smtClean="0">
              <a:solidFill>
                <a:srgbClr val="5C2C04"/>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rmAutofit lnSpcReduction="10000"/>
          </a:bodyPr>
          <a:lstStyle/>
          <a:p>
            <a:pPr lvl="0" algn="just"/>
            <a:r>
              <a:rPr lang="fr-FR" sz="4000" dirty="0" smtClean="0">
                <a:latin typeface="Arial Rounded MT Bold" pitchFamily="34" charset="0"/>
              </a:rPr>
              <a:t>De nombreuses bénédictions de Dieu sont mêlées d'épreuves. </a:t>
            </a:r>
            <a:endParaRPr lang="fr-FR" sz="4000" dirty="0" smtClean="0">
              <a:latin typeface="Arial Rounded MT Bold" pitchFamily="34" charset="0"/>
            </a:endParaRPr>
          </a:p>
          <a:p>
            <a:pPr lvl="0" algn="just"/>
            <a:r>
              <a:rPr lang="fr-FR" sz="4000" dirty="0" smtClean="0">
                <a:solidFill>
                  <a:srgbClr val="006600"/>
                </a:solidFill>
                <a:latin typeface="Arial Rounded MT Bold" pitchFamily="34" charset="0"/>
              </a:rPr>
              <a:t>Échapper </a:t>
            </a:r>
            <a:r>
              <a:rPr lang="fr-FR" sz="4000" dirty="0" smtClean="0">
                <a:solidFill>
                  <a:srgbClr val="006600"/>
                </a:solidFill>
                <a:latin typeface="Arial Rounded MT Bold" pitchFamily="34" charset="0"/>
              </a:rPr>
              <a:t>aux épreuves, c'est renoncer à ses bénédictions</a:t>
            </a:r>
            <a:r>
              <a:rPr lang="fr-FR" sz="4000" dirty="0" smtClean="0">
                <a:solidFill>
                  <a:srgbClr val="006600"/>
                </a:solidFill>
                <a:latin typeface="Arial Rounded MT Bold" pitchFamily="34" charset="0"/>
              </a:rPr>
              <a:t>.</a:t>
            </a:r>
          </a:p>
          <a:p>
            <a:pPr lvl="0" algn="just"/>
            <a:r>
              <a:rPr lang="fr-FR" sz="4000" dirty="0" smtClean="0">
                <a:latin typeface="Arial Rounded MT Bold" pitchFamily="34" charset="0"/>
              </a:rPr>
              <a:t>Nous </a:t>
            </a:r>
            <a:r>
              <a:rPr lang="fr-FR" sz="4000" dirty="0" smtClean="0">
                <a:latin typeface="Arial Rounded MT Bold" pitchFamily="34" charset="0"/>
              </a:rPr>
              <a:t>devons toujours chercher Dieu pour savoir quelle conduite Il attend de nous dans chaque situation</a:t>
            </a:r>
            <a:r>
              <a:rPr lang="fr-FR" sz="4000" dirty="0" smtClean="0">
                <a:latin typeface="Arial Rounded MT Bold" pitchFamily="34" charset="0"/>
              </a:rPr>
              <a:t>.</a:t>
            </a:r>
          </a:p>
          <a:p>
            <a:pPr lvl="0" algn="just"/>
            <a:r>
              <a:rPr lang="fr-FR" sz="4000" dirty="0" smtClean="0">
                <a:solidFill>
                  <a:srgbClr val="006600"/>
                </a:solidFill>
                <a:latin typeface="Arial Rounded MT Bold" pitchFamily="34" charset="0"/>
              </a:rPr>
              <a:t>La </a:t>
            </a:r>
            <a:r>
              <a:rPr lang="fr-FR" sz="4000" dirty="0" smtClean="0">
                <a:solidFill>
                  <a:srgbClr val="006600"/>
                </a:solidFill>
                <a:latin typeface="Arial Rounded MT Bold" pitchFamily="34" charset="0"/>
              </a:rPr>
              <a:t>vie est comme une école : on ne passe pas en classe supérieure sans examens.</a:t>
            </a:r>
            <a:endParaRPr lang="en-US" sz="4000" b="1" dirty="0" smtClean="0">
              <a:solidFill>
                <a:srgbClr val="006600"/>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rmAutofit/>
          </a:bodyPr>
          <a:lstStyle/>
          <a:p>
            <a:pPr lvl="0" algn="just"/>
            <a:r>
              <a:rPr lang="en-US" sz="4000" b="1" dirty="0" smtClean="0">
                <a:solidFill>
                  <a:srgbClr val="006600"/>
                </a:solidFill>
                <a:latin typeface="Arial Unicode MS" pitchFamily="34" charset="-128"/>
                <a:ea typeface="Arial Unicode MS" pitchFamily="34" charset="-128"/>
                <a:cs typeface="Arial Unicode MS" pitchFamily="34" charset="-128"/>
              </a:rPr>
              <a:t>Many of the blessings of God are wrapped with trouble. To escape the trials is to forgo your blessings.</a:t>
            </a:r>
          </a:p>
          <a:p>
            <a:pPr lvl="0" algn="just"/>
            <a:r>
              <a:rPr lang="en-US" sz="4000" b="1" dirty="0" smtClean="0">
                <a:solidFill>
                  <a:srgbClr val="5C2C04"/>
                </a:solidFill>
                <a:latin typeface="Arial Unicode MS" pitchFamily="34" charset="-128"/>
                <a:ea typeface="Arial Unicode MS" pitchFamily="34" charset="-128"/>
                <a:cs typeface="Arial Unicode MS" pitchFamily="34" charset="-128"/>
              </a:rPr>
              <a:t>We always need to seek the face of God to know which course of action He expects us to take in each situation.</a:t>
            </a:r>
          </a:p>
          <a:p>
            <a:pPr lvl="0" algn="just"/>
            <a:r>
              <a:rPr lang="en-US" sz="4000" b="1" dirty="0" smtClean="0">
                <a:solidFill>
                  <a:srgbClr val="006600"/>
                </a:solidFill>
                <a:latin typeface="Arial Unicode MS" pitchFamily="34" charset="-128"/>
                <a:ea typeface="Arial Unicode MS" pitchFamily="34" charset="-128"/>
                <a:cs typeface="Arial Unicode MS" pitchFamily="34" charset="-128"/>
              </a:rPr>
              <a:t>Life is like a school; you cannot get to the next grade without the exams. </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rmAutofit fontScale="92500"/>
          </a:bodyPr>
          <a:lstStyle/>
          <a:p>
            <a:pPr lvl="0" algn="just"/>
            <a:r>
              <a:rPr lang="fr-FR" sz="4400" dirty="0" smtClean="0">
                <a:latin typeface="Arial Rounded MT Bold" pitchFamily="34" charset="0"/>
              </a:rPr>
              <a:t>Chaque fois que vous fuyez une épreuve, sachez qu'elle reviendra sous une forme différente et avec une intensité accrue</a:t>
            </a:r>
            <a:r>
              <a:rPr lang="fr-FR" sz="4400" dirty="0" smtClean="0">
                <a:latin typeface="Arial Rounded MT Bold" pitchFamily="34" charset="0"/>
              </a:rPr>
              <a:t>.</a:t>
            </a:r>
          </a:p>
          <a:p>
            <a:pPr lvl="0" algn="just"/>
            <a:r>
              <a:rPr lang="fr-FR" sz="4400" dirty="0" smtClean="0">
                <a:solidFill>
                  <a:srgbClr val="006600"/>
                </a:solidFill>
                <a:latin typeface="Arial Rounded MT Bold" pitchFamily="34" charset="0"/>
              </a:rPr>
              <a:t>Vous </a:t>
            </a:r>
            <a:r>
              <a:rPr lang="fr-FR" sz="4400" dirty="0" smtClean="0">
                <a:solidFill>
                  <a:srgbClr val="006600"/>
                </a:solidFill>
                <a:latin typeface="Arial Rounded MT Bold" pitchFamily="34" charset="0"/>
              </a:rPr>
              <a:t>ne pouvez pas vivre dans la fuite</a:t>
            </a:r>
            <a:r>
              <a:rPr lang="fr-FR" sz="4400" dirty="0" smtClean="0">
                <a:solidFill>
                  <a:srgbClr val="006600"/>
                </a:solidFill>
                <a:latin typeface="Arial Rounded MT Bold" pitchFamily="34" charset="0"/>
              </a:rPr>
              <a:t>.</a:t>
            </a:r>
          </a:p>
          <a:p>
            <a:pPr lvl="0" algn="just"/>
            <a:r>
              <a:rPr lang="fr-FR" sz="4400" dirty="0" smtClean="0">
                <a:latin typeface="Arial Rounded MT Bold" pitchFamily="34" charset="0"/>
              </a:rPr>
              <a:t>Satan </a:t>
            </a:r>
            <a:r>
              <a:rPr lang="fr-FR" sz="4400" dirty="0" smtClean="0">
                <a:latin typeface="Arial Rounded MT Bold" pitchFamily="34" charset="0"/>
              </a:rPr>
              <a:t>s'attaquera à votre foi s'il sait que vous avez tendance à fuir face à l'adversité.</a:t>
            </a:r>
            <a:endParaRPr lang="en-US" sz="4400" b="1" dirty="0" smtClean="0">
              <a:solidFill>
                <a:srgbClr val="006600"/>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rmAutofit/>
          </a:bodyPr>
          <a:lstStyle/>
          <a:p>
            <a:pPr lvl="0" algn="just"/>
            <a:r>
              <a:rPr lang="en-US" sz="4400" b="1" dirty="0" smtClean="0">
                <a:solidFill>
                  <a:srgbClr val="006600"/>
                </a:solidFill>
                <a:latin typeface="Arial Unicode MS" pitchFamily="34" charset="-128"/>
                <a:ea typeface="Arial Unicode MS" pitchFamily="34" charset="-128"/>
                <a:cs typeface="Arial Unicode MS" pitchFamily="34" charset="-128"/>
              </a:rPr>
              <a:t>Each time you flee for a test, know that the test will come back in a different form with greater intensity.</a:t>
            </a:r>
          </a:p>
          <a:p>
            <a:pPr lvl="0" algn="just"/>
            <a:r>
              <a:rPr lang="en-US" sz="4400" b="1" dirty="0" smtClean="0">
                <a:solidFill>
                  <a:srgbClr val="5C2C04"/>
                </a:solidFill>
                <a:latin typeface="Arial Unicode MS" pitchFamily="34" charset="-128"/>
                <a:ea typeface="Arial Unicode MS" pitchFamily="34" charset="-128"/>
                <a:cs typeface="Arial Unicode MS" pitchFamily="34" charset="-128"/>
              </a:rPr>
              <a:t>You cannot just continue to flee as a way of life.</a:t>
            </a:r>
          </a:p>
          <a:p>
            <a:pPr lvl="0" algn="just"/>
            <a:r>
              <a:rPr lang="en-US" sz="4400" b="1" dirty="0" smtClean="0">
                <a:solidFill>
                  <a:srgbClr val="006600"/>
                </a:solidFill>
                <a:latin typeface="Arial Unicode MS" pitchFamily="34" charset="-128"/>
                <a:ea typeface="Arial Unicode MS" pitchFamily="34" charset="-128"/>
                <a:cs typeface="Arial Unicode MS" pitchFamily="34" charset="-128"/>
              </a:rPr>
              <a:t>Satan will prey on your faith if he knows that you are predisposed to flee in adversity.</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rmAutofit fontScale="92500" lnSpcReduction="20000"/>
          </a:bodyPr>
          <a:lstStyle/>
          <a:p>
            <a:pPr lvl="0" algn="just"/>
            <a:r>
              <a:rPr lang="fr-FR" sz="4800" dirty="0" smtClean="0">
                <a:latin typeface="Arial Rounded MT Bold" pitchFamily="34" charset="0"/>
              </a:rPr>
              <a:t>Souvenez-vous de la première partie du verset 1 : « En l'Éternel je mets ma confiance ». </a:t>
            </a:r>
            <a:endParaRPr lang="fr-FR" sz="4800" dirty="0" smtClean="0">
              <a:latin typeface="Arial Rounded MT Bold" pitchFamily="34" charset="0"/>
            </a:endParaRPr>
          </a:p>
          <a:p>
            <a:pPr lvl="0" algn="just"/>
            <a:r>
              <a:rPr lang="fr-FR" sz="4800" dirty="0" smtClean="0">
                <a:solidFill>
                  <a:srgbClr val="006600"/>
                </a:solidFill>
                <a:latin typeface="Arial Rounded MT Bold" pitchFamily="34" charset="0"/>
              </a:rPr>
              <a:t>Par </a:t>
            </a:r>
            <a:r>
              <a:rPr lang="fr-FR" sz="4800" dirty="0" smtClean="0">
                <a:solidFill>
                  <a:srgbClr val="006600"/>
                </a:solidFill>
                <a:latin typeface="Arial Rounded MT Bold" pitchFamily="34" charset="0"/>
              </a:rPr>
              <a:t>conséquent, je ne peux pas fuir comme des oiseaux, comme si Dieu était impuissant. </a:t>
            </a:r>
            <a:endParaRPr lang="fr-FR" sz="4800" dirty="0" smtClean="0">
              <a:solidFill>
                <a:srgbClr val="006600"/>
              </a:solidFill>
              <a:latin typeface="Arial Rounded MT Bold" pitchFamily="34" charset="0"/>
            </a:endParaRPr>
          </a:p>
          <a:p>
            <a:pPr lvl="0" algn="just"/>
            <a:r>
              <a:rPr lang="fr-FR" sz="4800" dirty="0" smtClean="0">
                <a:latin typeface="Arial Rounded MT Bold" pitchFamily="34" charset="0"/>
              </a:rPr>
              <a:t>N'oubliez </a:t>
            </a:r>
            <a:r>
              <a:rPr lang="fr-FR" sz="4800" dirty="0" smtClean="0">
                <a:latin typeface="Arial Rounded MT Bold" pitchFamily="34" charset="0"/>
              </a:rPr>
              <a:t>pas que servir Dieu n'est pas une démarche qui privilégie la sécurité.</a:t>
            </a:r>
            <a:endParaRPr lang="en-US" sz="4800" b="1" dirty="0" smtClean="0">
              <a:solidFill>
                <a:srgbClr val="5C2C04"/>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rmAutofit/>
          </a:bodyPr>
          <a:lstStyle/>
          <a:p>
            <a:pPr lvl="0" algn="just"/>
            <a:r>
              <a:rPr lang="en-US" sz="4800" b="1" dirty="0" smtClean="0">
                <a:solidFill>
                  <a:srgbClr val="006600"/>
                </a:solidFill>
                <a:latin typeface="Arial Unicode MS" pitchFamily="34" charset="-128"/>
                <a:ea typeface="Arial Unicode MS" pitchFamily="34" charset="-128"/>
                <a:cs typeface="Arial Unicode MS" pitchFamily="34" charset="-128"/>
              </a:rPr>
              <a:t>Remember the first part of verse 1. “</a:t>
            </a:r>
            <a:r>
              <a:rPr lang="en-US" sz="4800" b="1" dirty="0" smtClean="0">
                <a:solidFill>
                  <a:srgbClr val="1D188A"/>
                </a:solidFill>
                <a:latin typeface="Arial Unicode MS" pitchFamily="34" charset="-128"/>
                <a:ea typeface="Arial Unicode MS" pitchFamily="34" charset="-128"/>
                <a:cs typeface="Arial Unicode MS" pitchFamily="34" charset="-128"/>
              </a:rPr>
              <a:t>In the Lord I put my trust</a:t>
            </a:r>
            <a:r>
              <a:rPr lang="en-US" sz="4800" b="1" dirty="0" smtClean="0">
                <a:solidFill>
                  <a:srgbClr val="006600"/>
                </a:solidFill>
                <a:latin typeface="Arial Unicode MS" pitchFamily="34" charset="-128"/>
                <a:ea typeface="Arial Unicode MS" pitchFamily="34" charset="-128"/>
                <a:cs typeface="Arial Unicode MS" pitchFamily="34" charset="-128"/>
              </a:rPr>
              <a:t>,” therefore, I cannot just flee like </a:t>
            </a:r>
            <a:r>
              <a:rPr lang="en-US" sz="4800" b="1" u="sng" dirty="0" smtClean="0">
                <a:solidFill>
                  <a:srgbClr val="1D188A"/>
                </a:solidFill>
                <a:latin typeface="Arial Unicode MS" pitchFamily="34" charset="-128"/>
                <a:ea typeface="Arial Unicode MS" pitchFamily="34" charset="-128"/>
                <a:cs typeface="Arial Unicode MS" pitchFamily="34" charset="-128"/>
              </a:rPr>
              <a:t>birds</a:t>
            </a:r>
            <a:r>
              <a:rPr lang="en-US" sz="4800" b="1" dirty="0" smtClean="0">
                <a:solidFill>
                  <a:srgbClr val="006600"/>
                </a:solidFill>
                <a:latin typeface="Arial Unicode MS" pitchFamily="34" charset="-128"/>
                <a:ea typeface="Arial Unicode MS" pitchFamily="34" charset="-128"/>
                <a:cs typeface="Arial Unicode MS" pitchFamily="34" charset="-128"/>
              </a:rPr>
              <a:t> as if God is powerless. </a:t>
            </a:r>
          </a:p>
          <a:p>
            <a:pPr lvl="0" algn="just"/>
            <a:r>
              <a:rPr lang="en-US" sz="4800" b="1" dirty="0" smtClean="0">
                <a:solidFill>
                  <a:srgbClr val="5C2C04"/>
                </a:solidFill>
                <a:latin typeface="Arial Unicode MS" pitchFamily="34" charset="-128"/>
                <a:ea typeface="Arial Unicode MS" pitchFamily="34" charset="-128"/>
                <a:cs typeface="Arial Unicode MS" pitchFamily="34" charset="-128"/>
              </a:rPr>
              <a:t>Remember that serving God is not a "safety first" endeavor.</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rmAutofit fontScale="92500"/>
          </a:bodyPr>
          <a:lstStyle/>
          <a:p>
            <a:pPr lvl="0" algn="just"/>
            <a:r>
              <a:rPr lang="fr-FR" sz="4400" dirty="0" smtClean="0">
                <a:solidFill>
                  <a:srgbClr val="006600"/>
                </a:solidFill>
                <a:latin typeface="Arial Rounded MT Bold" pitchFamily="34" charset="0"/>
              </a:rPr>
              <a:t>N'oubliez pas que rien ne peut vous séparer de l'amour de Dieu</a:t>
            </a:r>
            <a:r>
              <a:rPr lang="fr-FR" sz="4400" dirty="0" smtClean="0">
                <a:solidFill>
                  <a:srgbClr val="006600"/>
                </a:solidFill>
                <a:latin typeface="Arial Rounded MT Bold" pitchFamily="34" charset="0"/>
              </a:rPr>
              <a:t>.</a:t>
            </a:r>
          </a:p>
          <a:p>
            <a:pPr lvl="0" algn="just"/>
            <a:r>
              <a:rPr lang="en-US" sz="4400" b="1" dirty="0" smtClean="0">
                <a:solidFill>
                  <a:srgbClr val="5C2C04"/>
                </a:solidFill>
                <a:latin typeface="Arial Unicode MS" pitchFamily="34" charset="-128"/>
                <a:ea typeface="Arial Unicode MS" pitchFamily="34" charset="-128"/>
                <a:cs typeface="Arial Unicode MS" pitchFamily="34" charset="-128"/>
              </a:rPr>
              <a:t>Remember </a:t>
            </a:r>
            <a:r>
              <a:rPr lang="en-US" sz="4400" b="1" dirty="0" smtClean="0">
                <a:solidFill>
                  <a:srgbClr val="5C2C04"/>
                </a:solidFill>
                <a:latin typeface="Arial Unicode MS" pitchFamily="34" charset="-128"/>
                <a:ea typeface="Arial Unicode MS" pitchFamily="34" charset="-128"/>
                <a:cs typeface="Arial Unicode MS" pitchFamily="34" charset="-128"/>
              </a:rPr>
              <a:t>that nothing can separate you from the love of God.</a:t>
            </a:r>
          </a:p>
          <a:p>
            <a:pPr algn="just"/>
            <a:r>
              <a:rPr lang="fr-FR" sz="4400" dirty="0" smtClean="0">
                <a:latin typeface="Arial Rounded MT Bold" pitchFamily="34" charset="0"/>
              </a:rPr>
              <a:t>N'oubliez pas que Dieu a toujours le dernier mot en toutes choses. </a:t>
            </a:r>
          </a:p>
          <a:p>
            <a:pPr lvl="0" algn="just"/>
            <a:r>
              <a:rPr lang="en-US" sz="4400" b="1" dirty="0" smtClean="0">
                <a:solidFill>
                  <a:srgbClr val="5C2C04"/>
                </a:solidFill>
                <a:latin typeface="Arial Unicode MS" pitchFamily="34" charset="-128"/>
                <a:ea typeface="Arial Unicode MS" pitchFamily="34" charset="-128"/>
                <a:cs typeface="Arial Unicode MS" pitchFamily="34" charset="-128"/>
              </a:rPr>
              <a:t>Remember </a:t>
            </a:r>
            <a:r>
              <a:rPr lang="en-US" sz="4400" b="1" dirty="0" smtClean="0">
                <a:solidFill>
                  <a:srgbClr val="5C2C04"/>
                </a:solidFill>
                <a:latin typeface="Arial Unicode MS" pitchFamily="34" charset="-128"/>
                <a:ea typeface="Arial Unicode MS" pitchFamily="34" charset="-128"/>
                <a:cs typeface="Arial Unicode MS" pitchFamily="34" charset="-128"/>
              </a:rPr>
              <a:t>that God always has the last say in all matters. </a:t>
            </a:r>
            <a:endParaRPr lang="en-US" sz="4400" b="1" dirty="0" smtClean="0">
              <a:solidFill>
                <a:srgbClr val="1D188A"/>
              </a:solidFill>
              <a:latin typeface="Arial Unicode MS" pitchFamily="34" charset="-128"/>
              <a:ea typeface="Arial Unicode MS" pitchFamily="34" charset="-128"/>
              <a:cs typeface="Arial Unicode MS" pitchFamily="34" charset="-128"/>
            </a:endParaRPr>
          </a:p>
          <a:p>
            <a:pPr algn="r">
              <a:buNone/>
            </a:pPr>
            <a:r>
              <a:rPr lang="en-US" sz="4400" b="1" dirty="0" smtClean="0">
                <a:solidFill>
                  <a:srgbClr val="1D188A"/>
                </a:solidFill>
                <a:latin typeface="Arial Unicode MS" pitchFamily="34" charset="-128"/>
                <a:ea typeface="Arial Unicode MS" pitchFamily="34" charset="-128"/>
                <a:cs typeface="Arial Unicode MS" pitchFamily="34" charset="-128"/>
              </a:rPr>
              <a:t>AMEN!</a:t>
            </a:r>
            <a:endParaRPr lang="en-US" sz="4400" b="1" dirty="0">
              <a:solidFill>
                <a:srgbClr val="1D188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2200"/>
            <a:ext cx="9144000" cy="1981200"/>
          </a:xfrm>
          <a:solidFill>
            <a:srgbClr val="660066"/>
          </a:solidFill>
        </p:spPr>
        <p:txBody>
          <a:bodyPr>
            <a:noAutofit/>
          </a:bodyPr>
          <a:lstStyle/>
          <a:p>
            <a:pPr algn="ctr"/>
            <a:r>
              <a:rPr lang="en-US" sz="8800" dirty="0" smtClean="0">
                <a:solidFill>
                  <a:schemeClr val="bg1"/>
                </a:solidFill>
              </a:rPr>
              <a:t>SAINTE CÈNE</a:t>
            </a:r>
            <a:endParaRPr lang="en-US" sz="8800" dirty="0">
              <a:solidFill>
                <a:schemeClr val="bg1"/>
              </a:solidFill>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2800" b="1" dirty="0" smtClean="0">
                <a:solidFill>
                  <a:srgbClr val="0000CC"/>
                </a:solidFill>
                <a:latin typeface="Arial Rounded MT Bold" pitchFamily="34" charset="0"/>
              </a:rPr>
              <a:t>Mon corps mon cœur mon âme # 137 CEF</a:t>
            </a:r>
            <a:endParaRPr lang="en-US" sz="2800" dirty="0" smtClean="0">
              <a:solidFill>
                <a:srgbClr val="0000CC"/>
              </a:solidFill>
              <a:latin typeface="Arial Rounded MT Bold" pitchFamily="34" charset="0"/>
            </a:endParaRPr>
          </a:p>
          <a:p>
            <a:pPr marL="0" indent="0" algn="ctr">
              <a:buNone/>
            </a:pPr>
            <a:r>
              <a:rPr lang="fr-CA" sz="2800" b="1" dirty="0" smtClean="0">
                <a:solidFill>
                  <a:srgbClr val="0000CC"/>
                </a:solidFill>
                <a:latin typeface="Arial Rounded MT Bold" pitchFamily="34" charset="0"/>
              </a:rPr>
              <a:t>1</a:t>
            </a:r>
            <a:r>
              <a:rPr lang="fr-CA" sz="2800" dirty="0" smtClean="0">
                <a:solidFill>
                  <a:schemeClr val="tx1"/>
                </a:solidFill>
                <a:latin typeface="Arial Rounded MT Bold" pitchFamily="34" charset="0"/>
              </a:rPr>
              <a:t/>
            </a:r>
            <a:br>
              <a:rPr lang="fr-CA" sz="2800" dirty="0" smtClean="0">
                <a:solidFill>
                  <a:schemeClr val="tx1"/>
                </a:solidFill>
                <a:latin typeface="Arial Rounded MT Bold" pitchFamily="34" charset="0"/>
              </a:rPr>
            </a:br>
            <a:r>
              <a:rPr lang="fr-CA" sz="4000" dirty="0" smtClean="0">
                <a:solidFill>
                  <a:schemeClr val="tx1"/>
                </a:solidFill>
                <a:latin typeface="Arial Rounded MT Bold" pitchFamily="34" charset="0"/>
              </a:rPr>
              <a:t>Mon corps, mon cœur, mon âme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Ne m'appartiennent plus;</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Ton amour les réclames;</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Ils sont à toi, Jésus!</a:t>
            </a:r>
            <a:endParaRPr lang="en-US" sz="4000" dirty="0" smtClean="0">
              <a:solidFill>
                <a:schemeClr val="tx1"/>
              </a:solidFill>
              <a:latin typeface="Arial Rounded MT Bold" pitchFamily="34" charset="0"/>
            </a:endParaRPr>
          </a:p>
          <a:p>
            <a:pPr marL="0" indent="0" algn="ctr">
              <a:buNone/>
            </a:pPr>
            <a:r>
              <a:rPr lang="fr-CA" sz="4000" b="1" dirty="0" smtClean="0">
                <a:solidFill>
                  <a:srgbClr val="0000CC"/>
                </a:solidFill>
                <a:latin typeface="Arial Rounded MT Bold" pitchFamily="34" charset="0"/>
              </a:rPr>
              <a:t>[Refrain]</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b="1" dirty="0" smtClean="0">
                <a:solidFill>
                  <a:schemeClr val="accent1">
                    <a:lumMod val="75000"/>
                  </a:schemeClr>
                </a:solidFill>
                <a:latin typeface="Arial Rounded MT Bold" pitchFamily="34" charset="0"/>
              </a:rPr>
              <a:t>Reçois mon sacrifice,</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Il est sur mon autel!</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Esprit, Esprit, descends!</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J'attends le feu du ciel.</a:t>
            </a:r>
            <a:endParaRPr lang="en-US" sz="4000" dirty="0" smtClean="0">
              <a:solidFill>
                <a:schemeClr val="accent1">
                  <a:lumMod val="75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4000" b="1" dirty="0" smtClean="0">
                <a:solidFill>
                  <a:srgbClr val="0000CC"/>
                </a:solidFill>
                <a:latin typeface="Arial Rounded MT Bold" pitchFamily="34" charset="0"/>
              </a:rPr>
              <a:t>2</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En toi je me confie,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Je m'abandonne à Toi;</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Ton sang me purifie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Et ta grâce est ma Loi.</a:t>
            </a:r>
            <a:endParaRPr lang="en-US" sz="4000" dirty="0" smtClean="0">
              <a:solidFill>
                <a:schemeClr val="tx1"/>
              </a:solidFill>
              <a:latin typeface="Arial Rounded MT Bold" pitchFamily="34" charset="0"/>
            </a:endParaRPr>
          </a:p>
          <a:p>
            <a:pPr marL="0" indent="0" algn="ctr">
              <a:buNone/>
            </a:pPr>
            <a:r>
              <a:rPr lang="fr-CA" sz="4000" b="1" dirty="0" smtClean="0">
                <a:solidFill>
                  <a:srgbClr val="0000CC"/>
                </a:solidFill>
                <a:latin typeface="Arial Rounded MT Bold" pitchFamily="34" charset="0"/>
              </a:rPr>
              <a:t>[Refrain]</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b="1" dirty="0" smtClean="0">
                <a:solidFill>
                  <a:schemeClr val="accent1">
                    <a:lumMod val="75000"/>
                  </a:schemeClr>
                </a:solidFill>
                <a:latin typeface="Arial Rounded MT Bold" pitchFamily="34" charset="0"/>
              </a:rPr>
              <a:t>Reçois mon sacrifice,</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Il est sur mon autel!</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Esprit, Esprit, descends!</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J'attends le feu du ciel.</a:t>
            </a:r>
            <a:endParaRPr lang="en-US" sz="4000" dirty="0" smtClean="0">
              <a:solidFill>
                <a:schemeClr val="accent1">
                  <a:lumMod val="75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CA" sz="2800" b="1" dirty="0" smtClean="0">
                <a:solidFill>
                  <a:srgbClr val="0000CC"/>
                </a:solidFill>
                <a:latin typeface="Arial Rounded MT Bold" pitchFamily="34" charset="0"/>
              </a:rPr>
              <a:t>3</a:t>
            </a:r>
            <a:r>
              <a:rPr lang="fr-CA" sz="2800" dirty="0" smtClean="0">
                <a:solidFill>
                  <a:schemeClr val="tx1"/>
                </a:solidFill>
                <a:latin typeface="Arial Rounded MT Bold" pitchFamily="34" charset="0"/>
              </a:rPr>
              <a:t/>
            </a:r>
            <a:br>
              <a:rPr lang="fr-CA" sz="2800" dirty="0" smtClean="0">
                <a:solidFill>
                  <a:schemeClr val="tx1"/>
                </a:solidFill>
                <a:latin typeface="Arial Rounded MT Bold" pitchFamily="34" charset="0"/>
              </a:rPr>
            </a:br>
            <a:r>
              <a:rPr lang="fr-CA" sz="4000" dirty="0" smtClean="0">
                <a:solidFill>
                  <a:schemeClr val="tx1"/>
                </a:solidFill>
                <a:latin typeface="Arial Rounded MT Bold" pitchFamily="34" charset="0"/>
              </a:rPr>
              <a:t>Consacre mon offrande,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Mets ton sceau sur mon cœur!</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Le sceau que je demande</a:t>
            </a:r>
            <a:br>
              <a:rPr lang="fr-CA" sz="4000" dirty="0" smtClean="0">
                <a:solidFill>
                  <a:schemeClr val="tx1"/>
                </a:solidFill>
                <a:latin typeface="Arial Rounded MT Bold" pitchFamily="34" charset="0"/>
              </a:rPr>
            </a:br>
            <a:r>
              <a:rPr lang="fr-CA" sz="4000" dirty="0" smtClean="0">
                <a:solidFill>
                  <a:schemeClr val="tx1"/>
                </a:solidFill>
                <a:latin typeface="Arial Rounded MT Bold" pitchFamily="34" charset="0"/>
              </a:rPr>
              <a:t>C'est ton Esprit, Seigneur.</a:t>
            </a:r>
          </a:p>
          <a:p>
            <a:pPr marL="0" indent="0" algn="ctr">
              <a:buNone/>
            </a:pPr>
            <a:r>
              <a:rPr lang="fr-CA" sz="4000" b="1" dirty="0" smtClean="0">
                <a:solidFill>
                  <a:srgbClr val="0000CC"/>
                </a:solidFill>
                <a:latin typeface="Arial Rounded MT Bold" pitchFamily="34" charset="0"/>
              </a:rPr>
              <a:t>[Refrain]</a:t>
            </a:r>
            <a:r>
              <a:rPr lang="fr-CA" sz="4000" dirty="0" smtClean="0">
                <a:solidFill>
                  <a:schemeClr val="tx1"/>
                </a:solidFill>
                <a:latin typeface="Arial Rounded MT Bold" pitchFamily="34" charset="0"/>
              </a:rPr>
              <a:t/>
            </a:r>
            <a:br>
              <a:rPr lang="fr-CA" sz="4000" dirty="0" smtClean="0">
                <a:solidFill>
                  <a:schemeClr val="tx1"/>
                </a:solidFill>
                <a:latin typeface="Arial Rounded MT Bold" pitchFamily="34" charset="0"/>
              </a:rPr>
            </a:br>
            <a:r>
              <a:rPr lang="fr-CA" sz="4000" b="1" dirty="0" smtClean="0">
                <a:solidFill>
                  <a:schemeClr val="accent1">
                    <a:lumMod val="75000"/>
                  </a:schemeClr>
                </a:solidFill>
                <a:latin typeface="Arial Rounded MT Bold" pitchFamily="34" charset="0"/>
              </a:rPr>
              <a:t>Reçois mon sacrifice,</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Il est sur mon autel!</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Esprit, Esprit, descends!</a:t>
            </a:r>
            <a:r>
              <a:rPr lang="fr-CA" sz="4000" dirty="0" smtClean="0">
                <a:solidFill>
                  <a:schemeClr val="accent1">
                    <a:lumMod val="75000"/>
                  </a:schemeClr>
                </a:solidFill>
                <a:latin typeface="Arial Rounded MT Bold" pitchFamily="34" charset="0"/>
              </a:rPr>
              <a:t/>
            </a:r>
            <a:br>
              <a:rPr lang="fr-CA" sz="4000" dirty="0" smtClean="0">
                <a:solidFill>
                  <a:schemeClr val="accent1">
                    <a:lumMod val="75000"/>
                  </a:schemeClr>
                </a:solidFill>
                <a:latin typeface="Arial Rounded MT Bold" pitchFamily="34" charset="0"/>
              </a:rPr>
            </a:br>
            <a:r>
              <a:rPr lang="fr-CA" sz="4000" b="1" dirty="0" smtClean="0">
                <a:solidFill>
                  <a:schemeClr val="accent1">
                    <a:lumMod val="75000"/>
                  </a:schemeClr>
                </a:solidFill>
                <a:latin typeface="Arial Rounded MT Bold" pitchFamily="34" charset="0"/>
              </a:rPr>
              <a:t>J'attends le feu du ciel.</a:t>
            </a:r>
            <a:endParaRPr lang="en-US" sz="4000" dirty="0" smtClean="0">
              <a:solidFill>
                <a:schemeClr val="accent1">
                  <a:lumMod val="75000"/>
                </a:schemeClr>
              </a:solidFill>
              <a:latin typeface="Arial Rounded MT Bold" pitchFamily="34" charset="0"/>
            </a:endParaRPr>
          </a:p>
          <a:p>
            <a:pPr marL="0" indent="0" algn="ctr">
              <a:buNone/>
            </a:pPr>
            <a:endParaRPr lang="en-US" sz="2800" dirty="0">
              <a:solidFill>
                <a:schemeClr val="tx1"/>
              </a:solidFill>
              <a:latin typeface="Arial Rounded MT Bold"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ctr"/>
            <a:r>
              <a:rPr lang="fr-FR" sz="3200" b="1" dirty="0" smtClean="0"/>
              <a:t>1 Corinthiens 11: 23-34</a:t>
            </a:r>
            <a:endParaRPr lang="en-US" sz="3200" dirty="0" smtClean="0"/>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23 ¶ Car j'ai reçu du Seigneur ce que je vous ai enseigné; c'est que le Seigneur Jésus, dans la nuit où il fut livré, prit du pain,</a:t>
            </a:r>
            <a:endParaRPr lang="en-US" sz="3600" dirty="0" smtClean="0">
              <a:solidFill>
                <a:srgbClr val="660066"/>
              </a:solidFill>
              <a:latin typeface="Arial Unicode MS" pitchFamily="34" charset="-128"/>
              <a:ea typeface="Arial Unicode MS" pitchFamily="34" charset="-128"/>
              <a:cs typeface="Arial Unicode MS" pitchFamily="34" charset="-128"/>
            </a:endParaRPr>
          </a:p>
          <a:p>
            <a:pPr algn="just">
              <a:buNone/>
            </a:pPr>
            <a:r>
              <a:rPr lang="fr-FR" sz="3600" b="1" dirty="0" smtClean="0">
                <a:latin typeface="Arial Unicode MS" pitchFamily="34" charset="-128"/>
                <a:ea typeface="Arial Unicode MS" pitchFamily="34" charset="-128"/>
                <a:cs typeface="Arial Unicode MS" pitchFamily="34" charset="-128"/>
              </a:rPr>
              <a:t> 24 et, après avoir rendu grâces, le rompit, et dit: Ceci est mon corps, qui est rompu pour vous; faites ceci en mémoire de moi.</a:t>
            </a:r>
            <a:endParaRPr lang="en-US" sz="3600" dirty="0" smtClean="0">
              <a:latin typeface="Arial Unicode MS" pitchFamily="34" charset="-128"/>
              <a:ea typeface="Arial Unicode MS" pitchFamily="34" charset="-128"/>
              <a:cs typeface="Arial Unicode MS" pitchFamily="34" charset="-128"/>
            </a:endParaRPr>
          </a:p>
          <a:p>
            <a:pPr algn="just">
              <a:buNone/>
            </a:pPr>
            <a:r>
              <a:rPr lang="fr-FR" sz="3600" b="1" dirty="0" smtClean="0">
                <a:solidFill>
                  <a:srgbClr val="660066"/>
                </a:solidFill>
                <a:latin typeface="Arial Unicode MS" pitchFamily="34" charset="-128"/>
                <a:ea typeface="Arial Unicode MS" pitchFamily="34" charset="-128"/>
                <a:cs typeface="Arial Unicode MS" pitchFamily="34" charset="-128"/>
              </a:rPr>
              <a:t> 25 De même, après avoir soupé, il prit la coupe, et dit: Cette coupe est la nouvelle alliance en mon sang; faites ceci en mémoire de moi toutes les fois que vous en boirez.</a:t>
            </a:r>
            <a:endParaRPr lang="en-US" sz="3600" dirty="0" smtClean="0">
              <a:solidFill>
                <a:srgbClr val="660066"/>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400" b="1" dirty="0" smtClean="0">
                <a:solidFill>
                  <a:srgbClr val="660066"/>
                </a:solidFill>
                <a:latin typeface="Arial Rounded MT Bold" pitchFamily="34" charset="0"/>
              </a:rPr>
              <a:t>26 Car toutes les fois que vous mangez ce pain et que vous buvez cette coupe, vous annoncez la mort du Seigneur, jusqu'à ce qu'il vienne.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27 C'est pourquoi celui qui mangera le pain ou boira la coupe du Seigneur indignement, sera coupable envers le corps et le sang du Seigneur.</a:t>
            </a:r>
            <a:endParaRPr lang="en-US" sz="4400" dirty="0" smtClean="0">
              <a:latin typeface="Arial Rounded MT Bold" pitchFamily="34" charset="0"/>
            </a:endParaRPr>
          </a:p>
          <a:p>
            <a:pPr algn="just"/>
            <a:endParaRPr lang="en-US"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a:bodyPr>
          <a:lstStyle/>
          <a:p>
            <a:pPr algn="just"/>
            <a:r>
              <a:rPr lang="fr-FR" sz="4400" b="1" dirty="0" smtClean="0">
                <a:solidFill>
                  <a:srgbClr val="660066"/>
                </a:solidFill>
                <a:latin typeface="Arial Rounded MT Bold" pitchFamily="34" charset="0"/>
              </a:rPr>
              <a:t>28 Que chacun donc s'éprouve soi-même, et qu'ainsi il mange du pain et boive de la coupe;</a:t>
            </a:r>
            <a:endParaRPr lang="en-US" sz="4400" dirty="0" smtClean="0">
              <a:solidFill>
                <a:srgbClr val="660066"/>
              </a:solidFill>
              <a:latin typeface="Arial Rounded MT Bold" pitchFamily="34" charset="0"/>
            </a:endParaRPr>
          </a:p>
          <a:p>
            <a:pPr algn="just"/>
            <a:r>
              <a:rPr lang="fr-FR" sz="4400" b="1" dirty="0" smtClean="0">
                <a:latin typeface="Arial Rounded MT Bold" pitchFamily="34" charset="0"/>
              </a:rPr>
              <a:t> 29 car celui qui mange et boit sans discerner le corps du Seigneur, mange et boit un jugement contre lui-même.</a:t>
            </a:r>
            <a:endParaRPr lang="en-US" sz="4400" dirty="0" smtClean="0">
              <a:latin typeface="Arial Rounded MT Bold" pitchFamily="34" charset="0"/>
            </a:endParaRPr>
          </a:p>
          <a:p>
            <a:endParaRPr lang="en-US"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fontScale="92500"/>
          </a:bodyPr>
          <a:lstStyle/>
          <a:p>
            <a:pPr algn="just"/>
            <a:r>
              <a:rPr lang="fr-FR" sz="4000" b="1" dirty="0" smtClean="0">
                <a:solidFill>
                  <a:srgbClr val="660066"/>
                </a:solidFill>
                <a:latin typeface="Arial Rounded MT Bold" pitchFamily="34" charset="0"/>
                <a:ea typeface="Arial Unicode MS" pitchFamily="34" charset="-128"/>
                <a:cs typeface="Arial Unicode MS" pitchFamily="34" charset="-128"/>
              </a:rPr>
              <a:t>30 C'est pour cela qu'il y a parmi vous beaucoup d'infirmes et de malades, et qu'un grand nombre sont morts.</a:t>
            </a:r>
            <a:endParaRPr lang="en-US" sz="4000" dirty="0" smtClean="0">
              <a:solidFill>
                <a:srgbClr val="660066"/>
              </a:solidFill>
              <a:latin typeface="Arial Rounded MT Bold" pitchFamily="34" charset="0"/>
              <a:ea typeface="Arial Unicode MS" pitchFamily="34" charset="-128"/>
              <a:cs typeface="Arial Unicode MS" pitchFamily="34" charset="-128"/>
            </a:endParaRPr>
          </a:p>
          <a:p>
            <a:pPr algn="just"/>
            <a:r>
              <a:rPr lang="fr-FR" sz="4000" b="1" dirty="0" smtClean="0">
                <a:latin typeface="Arial Rounded MT Bold" pitchFamily="34" charset="0"/>
                <a:ea typeface="Arial Unicode MS" pitchFamily="34" charset="-128"/>
                <a:cs typeface="Arial Unicode MS" pitchFamily="34" charset="-128"/>
              </a:rPr>
              <a:t> 31 Si nous nous jugions nous-mêmes, nous ne serions pas jugés.</a:t>
            </a:r>
            <a:endParaRPr lang="en-US" sz="4000" dirty="0" smtClean="0">
              <a:latin typeface="Arial Rounded MT Bold" pitchFamily="34" charset="0"/>
              <a:ea typeface="Arial Unicode MS" pitchFamily="34" charset="-128"/>
              <a:cs typeface="Arial Unicode MS" pitchFamily="34" charset="-128"/>
            </a:endParaRPr>
          </a:p>
          <a:p>
            <a:pPr algn="just"/>
            <a:r>
              <a:rPr lang="fr-FR" sz="4000" b="1" dirty="0" smtClean="0">
                <a:solidFill>
                  <a:srgbClr val="660066"/>
                </a:solidFill>
                <a:latin typeface="Arial Rounded MT Bold" pitchFamily="34" charset="0"/>
                <a:ea typeface="Arial Unicode MS" pitchFamily="34" charset="-128"/>
                <a:cs typeface="Arial Unicode MS" pitchFamily="34" charset="-128"/>
              </a:rPr>
              <a:t> 32 Mais quand nous sommes jugés, nous sommes châtiés par le Seigneur, afin que nous ne soyons pas condamnés avec le monde.</a:t>
            </a:r>
            <a:endParaRPr lang="en-US" sz="4000" dirty="0" smtClean="0">
              <a:solidFill>
                <a:srgbClr val="660066"/>
              </a:solidFill>
              <a:latin typeface="Arial Rounded MT Bold" pitchFamily="34" charset="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152400"/>
            <a:ext cx="8686800" cy="6553200"/>
          </a:xfrm>
        </p:spPr>
        <p:txBody>
          <a:bodyPr>
            <a:normAutofit lnSpcReduction="10000"/>
          </a:bodyPr>
          <a:lstStyle/>
          <a:p>
            <a:pPr algn="just"/>
            <a:r>
              <a:rPr lang="fr-FR" sz="4400" b="1" dirty="0" smtClean="0">
                <a:solidFill>
                  <a:srgbClr val="660066"/>
                </a:solidFill>
                <a:latin typeface="Arial Unicode MS" pitchFamily="34" charset="-128"/>
                <a:ea typeface="Arial Unicode MS" pitchFamily="34" charset="-128"/>
                <a:cs typeface="Arial Unicode MS" pitchFamily="34" charset="-128"/>
              </a:rPr>
              <a:t>33 Ainsi, mes frères, lorsque vous vous réunissez pour le repas, attendez-vous les uns les autres.</a:t>
            </a:r>
            <a:endParaRPr lang="en-US" sz="4400" b="1" dirty="0" smtClean="0">
              <a:solidFill>
                <a:srgbClr val="660066"/>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34 Si quelqu'un a faim, qu'il mange chez lui, afin que vous ne vous réunissiez pas pour attirer un jugement sur vous. Je réglerai les autres choses quand je serai arrivé.</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57.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2800" dirty="0" smtClean="0">
                <a:solidFill>
                  <a:srgbClr val="0000CC"/>
                </a:solidFill>
                <a:latin typeface="Copperplate Gothic Bold" pitchFamily="34" charset="0"/>
              </a:rPr>
              <a:t>la # 54 CEC</a:t>
            </a:r>
            <a:r>
              <a:rPr lang="fr-CA" sz="2800" b="1" dirty="0" smtClean="0">
                <a:solidFill>
                  <a:srgbClr val="0000CC"/>
                </a:solidFill>
                <a:latin typeface="Copperplate Gothic Bold" pitchFamily="34" charset="0"/>
              </a:rPr>
              <a:t/>
            </a:r>
            <a:br>
              <a:rPr lang="fr-CA" sz="2800" b="1" dirty="0" smtClean="0">
                <a:solidFill>
                  <a:srgbClr val="0000CC"/>
                </a:solidFill>
                <a:latin typeface="Copperplate Gothic Bold" pitchFamily="34" charset="0"/>
              </a:rPr>
            </a:br>
            <a:r>
              <a:rPr lang="fr-CA" sz="2800" b="1" dirty="0" smtClean="0">
                <a:solidFill>
                  <a:srgbClr val="0000CC"/>
                </a:solidFill>
                <a:latin typeface="Copperplate Gothic Bold" pitchFamily="34" charset="0"/>
              </a:rPr>
              <a:t>1</a:t>
            </a:r>
            <a:r>
              <a:rPr lang="fr-CA" sz="2800" dirty="0" smtClean="0">
                <a:solidFill>
                  <a:schemeClr val="tx1"/>
                </a:solidFill>
                <a:latin typeface="Copperplate Gothic Bold" pitchFamily="34" charset="0"/>
              </a:rPr>
              <a:t/>
            </a:r>
            <a:br>
              <a:rPr lang="fr-CA" sz="2800" dirty="0" smtClean="0">
                <a:solidFill>
                  <a:schemeClr val="tx1"/>
                </a:solidFill>
                <a:latin typeface="Copperplate Gothic Bold" pitchFamily="34" charset="0"/>
              </a:rPr>
            </a:br>
            <a:r>
              <a:rPr lang="fr-CA" sz="4000" dirty="0" err="1" smtClean="0">
                <a:solidFill>
                  <a:schemeClr val="tx1"/>
                </a:solidFill>
                <a:latin typeface="Copperplate Gothic Bold" pitchFamily="34" charset="0"/>
              </a:rPr>
              <a:t>Leve</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nanm</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mwen</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ak</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solèy</a:t>
            </a:r>
            <a:r>
              <a:rPr lang="fr-CA" sz="4000" dirty="0" smtClean="0">
                <a:solidFill>
                  <a:schemeClr val="tx1"/>
                </a:solidFill>
                <a:latin typeface="Copperplate Gothic Bold" pitchFamily="34" charset="0"/>
              </a:rPr>
              <a:t> la,</a:t>
            </a:r>
            <a:br>
              <a:rPr lang="fr-CA" sz="4000" dirty="0" smtClean="0">
                <a:solidFill>
                  <a:schemeClr val="tx1"/>
                </a:solidFill>
                <a:latin typeface="Copperplate Gothic Bold" pitchFamily="34" charset="0"/>
              </a:rPr>
            </a:br>
            <a:r>
              <a:rPr lang="fr-CA" sz="4000" dirty="0" err="1" smtClean="0">
                <a:solidFill>
                  <a:schemeClr val="tx1"/>
                </a:solidFill>
                <a:latin typeface="Copperplate Gothic Bold" pitchFamily="34" charset="0"/>
              </a:rPr>
              <a:t>Kòmanse</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tach</a:t>
            </a:r>
            <a:r>
              <a:rPr lang="fr-CA" sz="4000" dirty="0" smtClean="0">
                <a:solidFill>
                  <a:schemeClr val="tx1"/>
                </a:solidFill>
                <a:latin typeface="Copperplate Gothic Bold" pitchFamily="34" charset="0"/>
              </a:rPr>
              <a:t> ou </a:t>
            </a:r>
            <a:r>
              <a:rPr lang="fr-CA" sz="4000" dirty="0" err="1" smtClean="0">
                <a:solidFill>
                  <a:schemeClr val="tx1"/>
                </a:solidFill>
                <a:latin typeface="Copperplate Gothic Bold" pitchFamily="34" charset="0"/>
              </a:rPr>
              <a:t>jodi</a:t>
            </a:r>
            <a:r>
              <a:rPr lang="fr-CA" sz="4000" dirty="0" smtClean="0">
                <a:solidFill>
                  <a:schemeClr val="tx1"/>
                </a:solidFill>
                <a:latin typeface="Copperplate Gothic Bold" pitchFamily="34" charset="0"/>
              </a:rPr>
              <a:t> a.</a:t>
            </a:r>
            <a:br>
              <a:rPr lang="fr-CA" sz="4000" dirty="0" smtClean="0">
                <a:solidFill>
                  <a:schemeClr val="tx1"/>
                </a:solidFill>
                <a:latin typeface="Copperplate Gothic Bold" pitchFamily="34" charset="0"/>
              </a:rPr>
            </a:br>
            <a:r>
              <a:rPr lang="fr-CA" sz="4000" dirty="0" err="1" smtClean="0">
                <a:solidFill>
                  <a:schemeClr val="tx1"/>
                </a:solidFill>
                <a:latin typeface="Copperplate Gothic Bold" pitchFamily="34" charset="0"/>
              </a:rPr>
              <a:t>Premye</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bagay</a:t>
            </a:r>
            <a:r>
              <a:rPr lang="fr-CA" sz="4000" dirty="0" smtClean="0">
                <a:solidFill>
                  <a:schemeClr val="tx1"/>
                </a:solidFill>
                <a:latin typeface="Copperplate Gothic Bold" pitchFamily="34" charset="0"/>
              </a:rPr>
              <a:t> ou </a:t>
            </a:r>
            <a:r>
              <a:rPr lang="fr-CA" sz="4000" dirty="0" err="1" smtClean="0">
                <a:solidFill>
                  <a:schemeClr val="tx1"/>
                </a:solidFill>
                <a:latin typeface="Copperplate Gothic Bold" pitchFamily="34" charset="0"/>
              </a:rPr>
              <a:t>gen</a:t>
            </a:r>
            <a:r>
              <a:rPr lang="fr-CA" sz="4000" dirty="0" smtClean="0">
                <a:solidFill>
                  <a:schemeClr val="tx1"/>
                </a:solidFill>
                <a:latin typeface="Copperplate Gothic Bold" pitchFamily="34" charset="0"/>
              </a:rPr>
              <a:t> pou </a:t>
            </a:r>
            <a:r>
              <a:rPr lang="fr-CA" sz="4000" dirty="0" err="1" smtClean="0">
                <a:solidFill>
                  <a:schemeClr val="tx1"/>
                </a:solidFill>
                <a:latin typeface="Copperplate Gothic Bold" pitchFamily="34" charset="0"/>
              </a:rPr>
              <a:t>fè</a:t>
            </a:r>
            <a:r>
              <a:rPr lang="fr-CA" sz="4000" dirty="0" smtClean="0">
                <a:solidFill>
                  <a:schemeClr val="tx1"/>
                </a:solidFill>
                <a:latin typeface="Copperplate Gothic Bold" pitchFamily="34" charset="0"/>
              </a:rPr>
              <a:t/>
            </a:r>
            <a:br>
              <a:rPr lang="fr-CA" sz="4000" dirty="0" smtClean="0">
                <a:solidFill>
                  <a:schemeClr val="tx1"/>
                </a:solidFill>
                <a:latin typeface="Copperplate Gothic Bold" pitchFamily="34" charset="0"/>
              </a:rPr>
            </a:br>
            <a:r>
              <a:rPr lang="fr-CA" sz="4000" dirty="0" smtClean="0">
                <a:solidFill>
                  <a:schemeClr val="tx1"/>
                </a:solidFill>
                <a:latin typeface="Copperplate Gothic Bold" pitchFamily="34" charset="0"/>
              </a:rPr>
              <a:t>Se </a:t>
            </a:r>
            <a:r>
              <a:rPr lang="fr-CA" sz="4000" dirty="0" err="1" smtClean="0">
                <a:solidFill>
                  <a:schemeClr val="tx1"/>
                </a:solidFill>
                <a:latin typeface="Copperplate Gothic Bold" pitchFamily="34" charset="0"/>
              </a:rPr>
              <a:t>louwe</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Bondye</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ak</a:t>
            </a:r>
            <a:r>
              <a:rPr lang="fr-CA" sz="4000" dirty="0" smtClean="0">
                <a:solidFill>
                  <a:schemeClr val="tx1"/>
                </a:solidFill>
                <a:latin typeface="Copperplate Gothic Bold" pitchFamily="34" charset="0"/>
              </a:rPr>
              <a:t> tout </a:t>
            </a:r>
            <a:r>
              <a:rPr lang="fr-CA" sz="4000" dirty="0" err="1" smtClean="0">
                <a:solidFill>
                  <a:schemeClr val="tx1"/>
                </a:solidFill>
                <a:latin typeface="Copperplate Gothic Bold" pitchFamily="34" charset="0"/>
              </a:rPr>
              <a:t>kè</a:t>
            </a:r>
            <a:r>
              <a:rPr lang="fr-CA" sz="4000" dirty="0" smtClean="0">
                <a:solidFill>
                  <a:schemeClr val="tx1"/>
                </a:solidFill>
                <a:latin typeface="Copperplate Gothic Bold" pitchFamily="34" charset="0"/>
              </a:rPr>
              <a:t>.</a:t>
            </a:r>
            <a:endParaRPr lang="en-US" sz="4000" dirty="0" smtClean="0">
              <a:solidFill>
                <a:schemeClr val="tx1"/>
              </a:solidFill>
              <a:latin typeface="Copperplate Gothic Bold" pitchFamily="34" charset="0"/>
            </a:endParaRPr>
          </a:p>
          <a:p>
            <a:pPr marL="0" indent="0" algn="ctr">
              <a:buNone/>
            </a:pPr>
            <a:r>
              <a:rPr lang="fr-CA" sz="4000" b="1" dirty="0" smtClean="0">
                <a:solidFill>
                  <a:srgbClr val="0000CC"/>
                </a:solidFill>
                <a:latin typeface="Copperplate Gothic Bold" pitchFamily="34" charset="0"/>
              </a:rPr>
              <a:t>2</a:t>
            </a:r>
            <a:r>
              <a:rPr lang="fr-CA" sz="4000" dirty="0" smtClean="0">
                <a:solidFill>
                  <a:srgbClr val="0000CC"/>
                </a:solidFill>
                <a:latin typeface="Copperplate Gothic Bold" pitchFamily="34" charset="0"/>
              </a:rPr>
              <a:t/>
            </a:r>
            <a:br>
              <a:rPr lang="fr-CA" sz="4000" dirty="0" smtClean="0">
                <a:solidFill>
                  <a:srgbClr val="0000CC"/>
                </a:solidFill>
                <a:latin typeface="Copperplate Gothic Bold" pitchFamily="34" charset="0"/>
              </a:rPr>
            </a:br>
            <a:r>
              <a:rPr lang="fr-CA" sz="4000" dirty="0" err="1" smtClean="0">
                <a:solidFill>
                  <a:srgbClr val="0000CC"/>
                </a:solidFill>
                <a:latin typeface="Copperplate Gothic Bold" pitchFamily="34" charset="0"/>
              </a:rPr>
              <a:t>Pinga</a:t>
            </a:r>
            <a:r>
              <a:rPr lang="fr-CA" sz="4000" dirty="0" smtClean="0">
                <a:solidFill>
                  <a:srgbClr val="0000CC"/>
                </a:solidFill>
                <a:latin typeface="Copperplate Gothic Bold" pitchFamily="34" charset="0"/>
              </a:rPr>
              <a:t> ou </a:t>
            </a:r>
            <a:r>
              <a:rPr lang="fr-CA" sz="4000" dirty="0" err="1" smtClean="0">
                <a:solidFill>
                  <a:srgbClr val="0000CC"/>
                </a:solidFill>
                <a:latin typeface="Copperplate Gothic Bold" pitchFamily="34" charset="0"/>
              </a:rPr>
              <a:t>gaspiye</a:t>
            </a:r>
            <a:r>
              <a:rPr lang="fr-CA" sz="4000" dirty="0" smtClean="0">
                <a:solidFill>
                  <a:srgbClr val="0000CC"/>
                </a:solidFill>
                <a:latin typeface="Copperplate Gothic Bold" pitchFamily="34" charset="0"/>
              </a:rPr>
              <a:t> tan ou!</a:t>
            </a:r>
            <a:br>
              <a:rPr lang="fr-CA" sz="4000" dirty="0" smtClean="0">
                <a:solidFill>
                  <a:srgbClr val="0000CC"/>
                </a:solidFill>
                <a:latin typeface="Copperplate Gothic Bold" pitchFamily="34" charset="0"/>
              </a:rPr>
            </a:br>
            <a:r>
              <a:rPr lang="fr-CA" sz="4000" dirty="0" err="1" smtClean="0">
                <a:solidFill>
                  <a:srgbClr val="0000CC"/>
                </a:solidFill>
                <a:latin typeface="Copperplate Gothic Bold" pitchFamily="34" charset="0"/>
              </a:rPr>
              <a:t>Viv</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jodi</a:t>
            </a:r>
            <a:r>
              <a:rPr lang="fr-CA" sz="4000" dirty="0" smtClean="0">
                <a:solidFill>
                  <a:srgbClr val="0000CC"/>
                </a:solidFill>
                <a:latin typeface="Copperplate Gothic Bold" pitchFamily="34" charset="0"/>
              </a:rPr>
              <a:t> a </a:t>
            </a:r>
            <a:r>
              <a:rPr lang="fr-CA" sz="4000" dirty="0" err="1" smtClean="0">
                <a:solidFill>
                  <a:srgbClr val="0000CC"/>
                </a:solidFill>
                <a:latin typeface="Copperplate Gothic Bold" pitchFamily="34" charset="0"/>
              </a:rPr>
              <a:t>kou</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dènye</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jou</a:t>
            </a:r>
            <a:r>
              <a:rPr lang="fr-CA" sz="4000" dirty="0" smtClean="0">
                <a:solidFill>
                  <a:srgbClr val="0000CC"/>
                </a:solidFill>
                <a:latin typeface="Copperplate Gothic Bold" pitchFamily="34" charset="0"/>
              </a:rPr>
              <a:t>;</a:t>
            </a:r>
            <a:br>
              <a:rPr lang="fr-CA" sz="4000" dirty="0" smtClean="0">
                <a:solidFill>
                  <a:srgbClr val="0000CC"/>
                </a:solidFill>
                <a:latin typeface="Copperplate Gothic Bold" pitchFamily="34" charset="0"/>
              </a:rPr>
            </a:br>
            <a:r>
              <a:rPr lang="fr-CA" sz="4000" dirty="0" err="1" smtClean="0">
                <a:solidFill>
                  <a:srgbClr val="0000CC"/>
                </a:solidFill>
                <a:latin typeface="Copperplate Gothic Bold" pitchFamily="34" charset="0"/>
              </a:rPr>
              <a:t>Anplwaye</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talan</a:t>
            </a:r>
            <a:r>
              <a:rPr lang="fr-CA" sz="4000" dirty="0" smtClean="0">
                <a:solidFill>
                  <a:srgbClr val="0000CC"/>
                </a:solidFill>
                <a:latin typeface="Copperplate Gothic Bold" pitchFamily="34" charset="0"/>
              </a:rPr>
              <a:t> ou </a:t>
            </a:r>
            <a:r>
              <a:rPr lang="fr-CA" sz="4000" dirty="0" err="1" smtClean="0">
                <a:solidFill>
                  <a:srgbClr val="0000CC"/>
                </a:solidFill>
                <a:latin typeface="Copperplate Gothic Bold" pitchFamily="34" charset="0"/>
              </a:rPr>
              <a:t>yo</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byen</a:t>
            </a:r>
            <a:r>
              <a:rPr lang="fr-CA" sz="4000" dirty="0" smtClean="0">
                <a:solidFill>
                  <a:srgbClr val="0000CC"/>
                </a:solidFill>
                <a:latin typeface="Copperplate Gothic Bold" pitchFamily="34" charset="0"/>
              </a:rPr>
              <a:t>,</a:t>
            </a:r>
            <a:br>
              <a:rPr lang="fr-CA" sz="4000" dirty="0" smtClean="0">
                <a:solidFill>
                  <a:srgbClr val="0000CC"/>
                </a:solidFill>
                <a:latin typeface="Copperplate Gothic Bold" pitchFamily="34" charset="0"/>
              </a:rPr>
            </a:br>
            <a:r>
              <a:rPr lang="fr-CA" sz="4000" dirty="0" err="1" smtClean="0">
                <a:solidFill>
                  <a:srgbClr val="0000CC"/>
                </a:solidFill>
                <a:latin typeface="Copperplate Gothic Bold" pitchFamily="34" charset="0"/>
              </a:rPr>
              <a:t>Nou</a:t>
            </a:r>
            <a:r>
              <a:rPr lang="fr-CA" sz="4000" dirty="0" smtClean="0">
                <a:solidFill>
                  <a:srgbClr val="0000CC"/>
                </a:solidFill>
                <a:latin typeface="Copperplate Gothic Bold" pitchFamily="34" charset="0"/>
              </a:rPr>
              <a:t> tout va </a:t>
            </a:r>
            <a:r>
              <a:rPr lang="fr-CA" sz="4000" dirty="0" err="1" smtClean="0">
                <a:solidFill>
                  <a:srgbClr val="0000CC"/>
                </a:solidFill>
                <a:latin typeface="Copperplate Gothic Bold" pitchFamily="34" charset="0"/>
              </a:rPr>
              <a:t>jije</a:t>
            </a:r>
            <a:r>
              <a:rPr lang="fr-CA" sz="4000" dirty="0" smtClean="0">
                <a:solidFill>
                  <a:srgbClr val="0000CC"/>
                </a:solidFill>
                <a:latin typeface="Copperplate Gothic Bold" pitchFamily="34" charset="0"/>
              </a:rPr>
              <a:t> a </a:t>
            </a:r>
            <a:r>
              <a:rPr lang="fr-CA" sz="4000" dirty="0" err="1" smtClean="0">
                <a:solidFill>
                  <a:srgbClr val="0000CC"/>
                </a:solidFill>
                <a:latin typeface="Copperplate Gothic Bold" pitchFamily="34" charset="0"/>
              </a:rPr>
              <a:t>lafen</a:t>
            </a:r>
            <a:r>
              <a:rPr lang="fr-CA" sz="4000" dirty="0" smtClean="0">
                <a:solidFill>
                  <a:srgbClr val="0000CC"/>
                </a:solidFill>
                <a:latin typeface="Copperplate Gothic Bold" pitchFamily="34" charset="0"/>
              </a:rPr>
              <a:t>.</a:t>
            </a:r>
            <a:endParaRPr lang="en-US" sz="4000" dirty="0" smtClean="0">
              <a:solidFill>
                <a:srgbClr val="0000CC"/>
              </a:solidFill>
              <a:latin typeface="Copperplate Gothic Bold"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CA" sz="4000" b="1" dirty="0" smtClean="0">
                <a:solidFill>
                  <a:schemeClr val="tx1"/>
                </a:solidFill>
                <a:latin typeface="Copperplate Gothic Bold" pitchFamily="34" charset="0"/>
              </a:rPr>
              <a:t>3</a:t>
            </a:r>
            <a:r>
              <a:rPr lang="fr-CA" sz="4000" dirty="0" smtClean="0">
                <a:solidFill>
                  <a:schemeClr val="tx1"/>
                </a:solidFill>
                <a:latin typeface="Copperplate Gothic Bold" pitchFamily="34" charset="0"/>
              </a:rPr>
              <a:t/>
            </a:r>
            <a:br>
              <a:rPr lang="fr-CA" sz="4000" dirty="0" smtClean="0">
                <a:solidFill>
                  <a:schemeClr val="tx1"/>
                </a:solidFill>
                <a:latin typeface="Copperplate Gothic Bold" pitchFamily="34" charset="0"/>
              </a:rPr>
            </a:br>
            <a:r>
              <a:rPr lang="fr-CA" sz="4000" dirty="0" smtClean="0">
                <a:solidFill>
                  <a:schemeClr val="tx1"/>
                </a:solidFill>
                <a:latin typeface="Copperplate Gothic Bold" pitchFamily="34" charset="0"/>
              </a:rPr>
              <a:t>Tout </a:t>
            </a:r>
            <a:r>
              <a:rPr lang="fr-CA" sz="4000" dirty="0" err="1" smtClean="0">
                <a:solidFill>
                  <a:schemeClr val="tx1"/>
                </a:solidFill>
                <a:latin typeface="Copperplate Gothic Bold" pitchFamily="34" charset="0"/>
              </a:rPr>
              <a:t>pawòl</a:t>
            </a:r>
            <a:r>
              <a:rPr lang="fr-CA" sz="4000" dirty="0" smtClean="0">
                <a:solidFill>
                  <a:schemeClr val="tx1"/>
                </a:solidFill>
                <a:latin typeface="Copperplate Gothic Bold" pitchFamily="34" charset="0"/>
              </a:rPr>
              <a:t> ou </a:t>
            </a:r>
            <a:r>
              <a:rPr lang="fr-CA" sz="4000" dirty="0" err="1" smtClean="0">
                <a:solidFill>
                  <a:schemeClr val="tx1"/>
                </a:solidFill>
                <a:latin typeface="Copperplate Gothic Bold" pitchFamily="34" charset="0"/>
              </a:rPr>
              <a:t>yo</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dwe</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sensè</a:t>
            </a:r>
            <a:r>
              <a:rPr lang="fr-CA" sz="4000" dirty="0" smtClean="0">
                <a:solidFill>
                  <a:schemeClr val="tx1"/>
                </a:solidFill>
                <a:latin typeface="Copperplate Gothic Bold" pitchFamily="34" charset="0"/>
              </a:rPr>
              <a:t>,</a:t>
            </a:r>
            <a:br>
              <a:rPr lang="fr-CA" sz="4000" dirty="0" smtClean="0">
                <a:solidFill>
                  <a:schemeClr val="tx1"/>
                </a:solidFill>
                <a:latin typeface="Copperplate Gothic Bold" pitchFamily="34" charset="0"/>
              </a:rPr>
            </a:br>
            <a:r>
              <a:rPr lang="fr-CA" sz="4000" dirty="0" err="1" smtClean="0">
                <a:solidFill>
                  <a:schemeClr val="tx1"/>
                </a:solidFill>
                <a:latin typeface="Copperplate Gothic Bold" pitchFamily="34" charset="0"/>
              </a:rPr>
              <a:t>Konsyans</a:t>
            </a:r>
            <a:r>
              <a:rPr lang="fr-CA" sz="4000" dirty="0" smtClean="0">
                <a:solidFill>
                  <a:schemeClr val="tx1"/>
                </a:solidFill>
                <a:latin typeface="Copperplate Gothic Bold" pitchFamily="34" charset="0"/>
              </a:rPr>
              <a:t> ou </a:t>
            </a:r>
            <a:r>
              <a:rPr lang="fr-CA" sz="4000" dirty="0" err="1" smtClean="0">
                <a:solidFill>
                  <a:schemeClr val="tx1"/>
                </a:solidFill>
                <a:latin typeface="Copperplate Gothic Bold" pitchFamily="34" charset="0"/>
              </a:rPr>
              <a:t>dwe</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toujou</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klè</a:t>
            </a:r>
            <a:r>
              <a:rPr lang="fr-CA" sz="4000" dirty="0" smtClean="0">
                <a:solidFill>
                  <a:schemeClr val="tx1"/>
                </a:solidFill>
                <a:latin typeface="Copperplate Gothic Bold" pitchFamily="34" charset="0"/>
              </a:rPr>
              <a:t>;</a:t>
            </a:r>
            <a:br>
              <a:rPr lang="fr-CA" sz="4000" dirty="0" smtClean="0">
                <a:solidFill>
                  <a:schemeClr val="tx1"/>
                </a:solidFill>
                <a:latin typeface="Copperplate Gothic Bold" pitchFamily="34" charset="0"/>
              </a:rPr>
            </a:br>
            <a:r>
              <a:rPr lang="fr-CA" sz="4000" dirty="0" err="1" smtClean="0">
                <a:solidFill>
                  <a:schemeClr val="tx1"/>
                </a:solidFill>
                <a:latin typeface="Copperplate Gothic Bold" pitchFamily="34" charset="0"/>
              </a:rPr>
              <a:t>PaskeBondye</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wè</a:t>
            </a:r>
            <a:r>
              <a:rPr lang="fr-CA" sz="4000" dirty="0" smtClean="0">
                <a:solidFill>
                  <a:schemeClr val="tx1"/>
                </a:solidFill>
                <a:latin typeface="Copperplate Gothic Bold" pitchFamily="34" charset="0"/>
              </a:rPr>
              <a:t> sa w </a:t>
            </a:r>
            <a:r>
              <a:rPr lang="fr-CA" sz="4000" dirty="0" err="1" smtClean="0">
                <a:solidFill>
                  <a:schemeClr val="tx1"/>
                </a:solidFill>
                <a:latin typeface="Copperplate Gothic Bold" pitchFamily="34" charset="0"/>
              </a:rPr>
              <a:t>ap</a:t>
            </a:r>
            <a:r>
              <a:rPr lang="fr-CA" sz="4000" dirty="0" smtClean="0">
                <a:solidFill>
                  <a:schemeClr val="tx1"/>
                </a:solidFill>
                <a:latin typeface="Copperplate Gothic Bold" pitchFamily="34" charset="0"/>
              </a:rPr>
              <a:t> </a:t>
            </a:r>
            <a:r>
              <a:rPr lang="fr-CA" sz="4000" dirty="0" err="1" smtClean="0">
                <a:solidFill>
                  <a:schemeClr val="tx1"/>
                </a:solidFill>
                <a:latin typeface="Copperplate Gothic Bold" pitchFamily="34" charset="0"/>
              </a:rPr>
              <a:t>fè</a:t>
            </a:r>
            <a:r>
              <a:rPr lang="fr-CA" sz="4000" dirty="0" smtClean="0">
                <a:solidFill>
                  <a:schemeClr val="tx1"/>
                </a:solidFill>
                <a:latin typeface="Copperplate Gothic Bold" pitchFamily="34" charset="0"/>
              </a:rPr>
              <a:t>,</a:t>
            </a:r>
            <a:br>
              <a:rPr lang="fr-CA" sz="4000" dirty="0" smtClean="0">
                <a:solidFill>
                  <a:schemeClr val="tx1"/>
                </a:solidFill>
                <a:latin typeface="Copperplate Gothic Bold" pitchFamily="34" charset="0"/>
              </a:rPr>
            </a:br>
            <a:r>
              <a:rPr lang="fr-CA" sz="4000" dirty="0" smtClean="0">
                <a:solidFill>
                  <a:schemeClr val="tx1"/>
                </a:solidFill>
                <a:latin typeface="Copperplate Gothic Bold" pitchFamily="34" charset="0"/>
              </a:rPr>
              <a:t>Li </a:t>
            </a:r>
            <a:r>
              <a:rPr lang="fr-CA" sz="4000" dirty="0" err="1" smtClean="0">
                <a:solidFill>
                  <a:schemeClr val="tx1"/>
                </a:solidFill>
                <a:latin typeface="Copperplate Gothic Bold" pitchFamily="34" charset="0"/>
              </a:rPr>
              <a:t>konn</a:t>
            </a:r>
            <a:r>
              <a:rPr lang="fr-CA" sz="4000" dirty="0" smtClean="0">
                <a:solidFill>
                  <a:schemeClr val="tx1"/>
                </a:solidFill>
                <a:latin typeface="Copperplate Gothic Bold" pitchFamily="34" charset="0"/>
              </a:rPr>
              <a:t> tout panse nan tout </a:t>
            </a:r>
            <a:r>
              <a:rPr lang="fr-CA" sz="4000" dirty="0" err="1" smtClean="0">
                <a:solidFill>
                  <a:schemeClr val="tx1"/>
                </a:solidFill>
                <a:latin typeface="Copperplate Gothic Bold" pitchFamily="34" charset="0"/>
              </a:rPr>
              <a:t>kè</a:t>
            </a:r>
            <a:r>
              <a:rPr lang="fr-CA" sz="4000" dirty="0" smtClean="0">
                <a:solidFill>
                  <a:schemeClr val="tx1"/>
                </a:solidFill>
                <a:latin typeface="Copperplate Gothic Bold" pitchFamily="34" charset="0"/>
              </a:rPr>
              <a:t>.</a:t>
            </a:r>
            <a:endParaRPr lang="en-US" sz="4000" dirty="0" smtClean="0">
              <a:solidFill>
                <a:schemeClr val="tx1"/>
              </a:solidFill>
              <a:latin typeface="Copperplate Gothic Bold" pitchFamily="34" charset="0"/>
            </a:endParaRPr>
          </a:p>
          <a:p>
            <a:pPr marL="0" indent="0" algn="ctr">
              <a:buNone/>
            </a:pPr>
            <a:r>
              <a:rPr lang="fr-CA" sz="4000" b="1" dirty="0" smtClean="0">
                <a:solidFill>
                  <a:srgbClr val="0000CC"/>
                </a:solidFill>
                <a:latin typeface="Copperplate Gothic Bold" pitchFamily="34" charset="0"/>
              </a:rPr>
              <a:t>4</a:t>
            </a:r>
            <a:r>
              <a:rPr lang="fr-CA" sz="4000" dirty="0" smtClean="0">
                <a:solidFill>
                  <a:srgbClr val="0000CC"/>
                </a:solidFill>
                <a:latin typeface="Copperplate Gothic Bold" pitchFamily="34" charset="0"/>
              </a:rPr>
              <a:t/>
            </a:r>
            <a:br>
              <a:rPr lang="fr-CA" sz="4000" dirty="0" smtClean="0">
                <a:solidFill>
                  <a:srgbClr val="0000CC"/>
                </a:solidFill>
                <a:latin typeface="Copperplate Gothic Bold" pitchFamily="34" charset="0"/>
              </a:rPr>
            </a:br>
            <a:r>
              <a:rPr lang="fr-CA" sz="4000" dirty="0" err="1" smtClean="0">
                <a:solidFill>
                  <a:srgbClr val="0000CC"/>
                </a:solidFill>
                <a:latin typeface="Copperplate Gothic Bold" pitchFamily="34" charset="0"/>
              </a:rPr>
              <a:t>Kè</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mwen</a:t>
            </a:r>
            <a:r>
              <a:rPr lang="fr-CA" sz="4000" dirty="0" smtClean="0">
                <a:solidFill>
                  <a:srgbClr val="0000CC"/>
                </a:solidFill>
                <a:latin typeface="Copperplate Gothic Bold" pitchFamily="34" charset="0"/>
              </a:rPr>
              <a:t>, se pou ou </a:t>
            </a:r>
            <a:r>
              <a:rPr lang="fr-CA" sz="4000" dirty="0" err="1" smtClean="0">
                <a:solidFill>
                  <a:srgbClr val="0000CC"/>
                </a:solidFill>
                <a:latin typeface="Copperplate Gothic Bold" pitchFamily="34" charset="0"/>
              </a:rPr>
              <a:t>leve</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tou</a:t>
            </a:r>
            <a:r>
              <a:rPr lang="fr-CA" sz="4000" dirty="0" smtClean="0">
                <a:solidFill>
                  <a:srgbClr val="0000CC"/>
                </a:solidFill>
                <a:latin typeface="Copperplate Gothic Bold" pitchFamily="34" charset="0"/>
              </a:rPr>
              <a:t>,</a:t>
            </a:r>
            <a:br>
              <a:rPr lang="fr-CA" sz="4000" dirty="0" smtClean="0">
                <a:solidFill>
                  <a:srgbClr val="0000CC"/>
                </a:solidFill>
                <a:latin typeface="Copperplate Gothic Bold" pitchFamily="34" charset="0"/>
              </a:rPr>
            </a:br>
            <a:r>
              <a:rPr lang="fr-CA" sz="4000" dirty="0" smtClean="0">
                <a:solidFill>
                  <a:srgbClr val="0000CC"/>
                </a:solidFill>
                <a:latin typeface="Copperplate Gothic Bold" pitchFamily="34" charset="0"/>
              </a:rPr>
              <a:t>Tout </a:t>
            </a:r>
            <a:r>
              <a:rPr lang="fr-CA" sz="4000" dirty="0" err="1" smtClean="0">
                <a:solidFill>
                  <a:srgbClr val="0000CC"/>
                </a:solidFill>
                <a:latin typeface="Copperplate Gothic Bold" pitchFamily="34" charset="0"/>
              </a:rPr>
              <a:t>zanj</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yo</a:t>
            </a:r>
            <a:r>
              <a:rPr lang="fr-CA" sz="4000" dirty="0" smtClean="0">
                <a:solidFill>
                  <a:srgbClr val="0000CC"/>
                </a:solidFill>
                <a:latin typeface="Copperplate Gothic Bold" pitchFamily="34" charset="0"/>
              </a:rPr>
              <a:t> va chante </a:t>
            </a:r>
            <a:r>
              <a:rPr lang="fr-CA" sz="4000" dirty="0" err="1" smtClean="0">
                <a:solidFill>
                  <a:srgbClr val="0000CC"/>
                </a:solidFill>
                <a:latin typeface="Copperplate Gothic Bold" pitchFamily="34" charset="0"/>
              </a:rPr>
              <a:t>ak</a:t>
            </a:r>
            <a:r>
              <a:rPr lang="fr-CA" sz="4000" dirty="0" smtClean="0">
                <a:solidFill>
                  <a:srgbClr val="0000CC"/>
                </a:solidFill>
                <a:latin typeface="Copperplate Gothic Bold" pitchFamily="34" charset="0"/>
              </a:rPr>
              <a:t> ou.</a:t>
            </a:r>
            <a:br>
              <a:rPr lang="fr-CA" sz="4000" dirty="0" smtClean="0">
                <a:solidFill>
                  <a:srgbClr val="0000CC"/>
                </a:solidFill>
                <a:latin typeface="Copperplate Gothic Bold" pitchFamily="34" charset="0"/>
              </a:rPr>
            </a:br>
            <a:r>
              <a:rPr lang="fr-CA" sz="4000" dirty="0" err="1" smtClean="0">
                <a:solidFill>
                  <a:srgbClr val="0000CC"/>
                </a:solidFill>
                <a:latin typeface="Copperplate Gothic Bold" pitchFamily="34" charset="0"/>
              </a:rPr>
              <a:t>Yomenm</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yo</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pa</a:t>
            </a:r>
            <a:r>
              <a:rPr lang="fr-CA" sz="4000" dirty="0" smtClean="0">
                <a:solidFill>
                  <a:srgbClr val="0000CC"/>
                </a:solidFill>
                <a:latin typeface="Copperplate Gothic Bold" pitchFamily="34" charset="0"/>
              </a:rPr>
              <a:t> p </a:t>
            </a:r>
            <a:r>
              <a:rPr lang="fr-CA" sz="4000" dirty="0" err="1" smtClean="0">
                <a:solidFill>
                  <a:srgbClr val="0000CC"/>
                </a:solidFill>
                <a:latin typeface="Copperplate Gothic Bold" pitchFamily="34" charset="0"/>
              </a:rPr>
              <a:t>janm</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fatige</a:t>
            </a:r>
            <a:r>
              <a:rPr lang="fr-CA" sz="4000" dirty="0" smtClean="0">
                <a:solidFill>
                  <a:srgbClr val="0000CC"/>
                </a:solidFill>
                <a:latin typeface="Copperplate Gothic Bold" pitchFamily="34" charset="0"/>
              </a:rPr>
              <a:t/>
            </a:r>
            <a:br>
              <a:rPr lang="fr-CA" sz="4000" dirty="0" smtClean="0">
                <a:solidFill>
                  <a:srgbClr val="0000CC"/>
                </a:solidFill>
                <a:latin typeface="Copperplate Gothic Bold" pitchFamily="34" charset="0"/>
              </a:rPr>
            </a:br>
            <a:r>
              <a:rPr lang="fr-CA" sz="4000" dirty="0" err="1" smtClean="0">
                <a:solidFill>
                  <a:srgbClr val="0000CC"/>
                </a:solidFill>
                <a:latin typeface="Copperplate Gothic Bold" pitchFamily="34" charset="0"/>
              </a:rPr>
              <a:t>Louwe</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beni</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sèvi</a:t>
            </a:r>
            <a:r>
              <a:rPr lang="fr-CA" sz="4000" dirty="0" smtClean="0">
                <a:solidFill>
                  <a:srgbClr val="0000CC"/>
                </a:solidFill>
                <a:latin typeface="Copperplate Gothic Bold" pitchFamily="34" charset="0"/>
              </a:rPr>
              <a:t> </a:t>
            </a:r>
            <a:r>
              <a:rPr lang="fr-CA" sz="4000" dirty="0" err="1" smtClean="0">
                <a:solidFill>
                  <a:srgbClr val="0000CC"/>
                </a:solidFill>
                <a:latin typeface="Copperplate Gothic Bold" pitchFamily="34" charset="0"/>
              </a:rPr>
              <a:t>Bondye</a:t>
            </a:r>
            <a:r>
              <a:rPr lang="fr-CA" sz="4000" dirty="0" smtClean="0">
                <a:solidFill>
                  <a:srgbClr val="0000CC"/>
                </a:solidFill>
                <a:latin typeface="Copperplate Gothic Bold" pitchFamily="34" charset="0"/>
              </a:rPr>
              <a:t>.</a:t>
            </a:r>
            <a:endParaRPr lang="en-US" sz="4000" dirty="0" smtClean="0">
              <a:solidFill>
                <a:srgbClr val="0000CC"/>
              </a:solidFill>
              <a:latin typeface="Copperplate Gothic Bold" pitchFamily="34"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indent="0" algn="ctr">
              <a:buNone/>
            </a:pPr>
            <a:r>
              <a:rPr lang="fr-CA" sz="3600" b="1" dirty="0" smtClean="0">
                <a:solidFill>
                  <a:schemeClr val="tx1"/>
                </a:solidFill>
                <a:latin typeface="Copperplate Gothic Bold" pitchFamily="34" charset="0"/>
              </a:rPr>
              <a:t>5</a:t>
            </a:r>
            <a:r>
              <a:rPr lang="fr-CA" sz="3600" dirty="0" smtClean="0">
                <a:solidFill>
                  <a:schemeClr val="tx1"/>
                </a:solidFill>
                <a:latin typeface="Copperplate Gothic Bold" pitchFamily="34" charset="0"/>
              </a:rPr>
              <a:t/>
            </a:r>
            <a:br>
              <a:rPr lang="fr-CA" sz="3600" dirty="0" smtClean="0">
                <a:solidFill>
                  <a:schemeClr val="tx1"/>
                </a:solidFill>
                <a:latin typeface="Copperplate Gothic Bold" pitchFamily="34" charset="0"/>
              </a:rPr>
            </a:br>
            <a:r>
              <a:rPr lang="fr-CA" sz="3600" dirty="0" err="1" smtClean="0">
                <a:solidFill>
                  <a:schemeClr val="tx1"/>
                </a:solidFill>
                <a:latin typeface="Copperplate Gothic Bold" pitchFamily="34" charset="0"/>
              </a:rPr>
              <a:t>Bondye</a:t>
            </a:r>
            <a:r>
              <a:rPr lang="fr-CA" sz="3600" dirty="0" smtClean="0">
                <a:solidFill>
                  <a:schemeClr val="tx1"/>
                </a:solidFill>
                <a:latin typeface="Copperplate Gothic Bold" pitchFamily="34" charset="0"/>
              </a:rPr>
              <a:t>, </a:t>
            </a:r>
            <a:r>
              <a:rPr lang="fr-CA" sz="3600" dirty="0" err="1" smtClean="0">
                <a:solidFill>
                  <a:schemeClr val="tx1"/>
                </a:solidFill>
                <a:latin typeface="Copperplate Gothic Bold" pitchFamily="34" charset="0"/>
              </a:rPr>
              <a:t>mwen</a:t>
            </a:r>
            <a:r>
              <a:rPr lang="fr-CA" sz="3600" dirty="0" smtClean="0">
                <a:solidFill>
                  <a:schemeClr val="tx1"/>
                </a:solidFill>
                <a:latin typeface="Copperplate Gothic Bold" pitchFamily="34" charset="0"/>
              </a:rPr>
              <a:t> </a:t>
            </a:r>
            <a:r>
              <a:rPr lang="fr-CA" sz="3600" dirty="0" err="1" smtClean="0">
                <a:solidFill>
                  <a:schemeClr val="tx1"/>
                </a:solidFill>
                <a:latin typeface="Copperplate Gothic Bold" pitchFamily="34" charset="0"/>
              </a:rPr>
              <a:t>vle</a:t>
            </a:r>
            <a:r>
              <a:rPr lang="fr-CA" sz="3600" dirty="0" smtClean="0">
                <a:solidFill>
                  <a:schemeClr val="tx1"/>
                </a:solidFill>
                <a:latin typeface="Copperplate Gothic Bold" pitchFamily="34" charset="0"/>
              </a:rPr>
              <a:t> di ou </a:t>
            </a:r>
            <a:r>
              <a:rPr lang="fr-CA" sz="3600" dirty="0" err="1" smtClean="0">
                <a:solidFill>
                  <a:schemeClr val="tx1"/>
                </a:solidFill>
                <a:latin typeface="Copperplate Gothic Bold" pitchFamily="34" charset="0"/>
              </a:rPr>
              <a:t>mèsi</a:t>
            </a:r>
            <a:r>
              <a:rPr lang="fr-CA" sz="3600" dirty="0" smtClean="0">
                <a:solidFill>
                  <a:schemeClr val="tx1"/>
                </a:solidFill>
                <a:latin typeface="Copperplate Gothic Bold" pitchFamily="34" charset="0"/>
              </a:rPr>
              <a:t/>
            </a:r>
            <a:br>
              <a:rPr lang="fr-CA" sz="3600" dirty="0" smtClean="0">
                <a:solidFill>
                  <a:schemeClr val="tx1"/>
                </a:solidFill>
                <a:latin typeface="Copperplate Gothic Bold" pitchFamily="34" charset="0"/>
              </a:rPr>
            </a:br>
            <a:r>
              <a:rPr lang="fr-CA" sz="3600" dirty="0" smtClean="0">
                <a:solidFill>
                  <a:schemeClr val="tx1"/>
                </a:solidFill>
                <a:latin typeface="Copperplate Gothic Bold" pitchFamily="34" charset="0"/>
              </a:rPr>
              <a:t>Ou te </a:t>
            </a:r>
            <a:r>
              <a:rPr lang="fr-CA" sz="3600" dirty="0" err="1" smtClean="0">
                <a:solidFill>
                  <a:schemeClr val="tx1"/>
                </a:solidFill>
                <a:latin typeface="Copperplate Gothic Bold" pitchFamily="34" charset="0"/>
              </a:rPr>
              <a:t>pwoteje</a:t>
            </a:r>
            <a:r>
              <a:rPr lang="fr-CA" sz="3600" dirty="0" smtClean="0">
                <a:solidFill>
                  <a:schemeClr val="tx1"/>
                </a:solidFill>
                <a:latin typeface="Copperplate Gothic Bold" pitchFamily="34" charset="0"/>
              </a:rPr>
              <a:t> m </a:t>
            </a:r>
            <a:r>
              <a:rPr lang="fr-CA" sz="3600" dirty="0" err="1" smtClean="0">
                <a:solidFill>
                  <a:schemeClr val="tx1"/>
                </a:solidFill>
                <a:latin typeface="Copperplate Gothic Bold" pitchFamily="34" charset="0"/>
              </a:rPr>
              <a:t>lè</a:t>
            </a:r>
            <a:r>
              <a:rPr lang="fr-CA" sz="3600" dirty="0" smtClean="0">
                <a:solidFill>
                  <a:schemeClr val="tx1"/>
                </a:solidFill>
                <a:latin typeface="Copperplate Gothic Bold" pitchFamily="34" charset="0"/>
              </a:rPr>
              <a:t> m </a:t>
            </a:r>
            <a:r>
              <a:rPr lang="fr-CA" sz="3600" dirty="0" err="1" smtClean="0">
                <a:solidFill>
                  <a:schemeClr val="tx1"/>
                </a:solidFill>
                <a:latin typeface="Copperplate Gothic Bold" pitchFamily="34" charset="0"/>
              </a:rPr>
              <a:t>dòmi</a:t>
            </a:r>
            <a:r>
              <a:rPr lang="fr-CA" sz="3600" dirty="0" smtClean="0">
                <a:solidFill>
                  <a:schemeClr val="tx1"/>
                </a:solidFill>
                <a:latin typeface="Copperplate Gothic Bold" pitchFamily="34" charset="0"/>
              </a:rPr>
              <a:t>,</a:t>
            </a:r>
            <a:br>
              <a:rPr lang="fr-CA" sz="3600" dirty="0" smtClean="0">
                <a:solidFill>
                  <a:schemeClr val="tx1"/>
                </a:solidFill>
                <a:latin typeface="Copperplate Gothic Bold" pitchFamily="34" charset="0"/>
              </a:rPr>
            </a:br>
            <a:r>
              <a:rPr lang="fr-CA" sz="3600" dirty="0" err="1" smtClean="0">
                <a:solidFill>
                  <a:schemeClr val="tx1"/>
                </a:solidFill>
                <a:latin typeface="Copperplate Gothic Bold" pitchFamily="34" charset="0"/>
              </a:rPr>
              <a:t>Lè</a:t>
            </a:r>
            <a:r>
              <a:rPr lang="fr-CA" sz="3600" dirty="0" smtClean="0">
                <a:solidFill>
                  <a:schemeClr val="tx1"/>
                </a:solidFill>
                <a:latin typeface="Copperplate Gothic Bold" pitchFamily="34" charset="0"/>
              </a:rPr>
              <a:t> </a:t>
            </a:r>
            <a:r>
              <a:rPr lang="fr-CA" sz="3600" dirty="0" err="1" smtClean="0">
                <a:solidFill>
                  <a:schemeClr val="tx1"/>
                </a:solidFill>
                <a:latin typeface="Copperplate Gothic Bold" pitchFamily="34" charset="0"/>
              </a:rPr>
              <a:t>mwen</a:t>
            </a:r>
            <a:r>
              <a:rPr lang="fr-CA" sz="3600" dirty="0" smtClean="0">
                <a:solidFill>
                  <a:schemeClr val="tx1"/>
                </a:solidFill>
                <a:latin typeface="Copperplate Gothic Bold" pitchFamily="34" charset="0"/>
              </a:rPr>
              <a:t> </a:t>
            </a:r>
            <a:r>
              <a:rPr lang="fr-CA" sz="3600" dirty="0" err="1" smtClean="0">
                <a:solidFill>
                  <a:schemeClr val="tx1"/>
                </a:solidFill>
                <a:latin typeface="Copperplate Gothic Bold" pitchFamily="34" charset="0"/>
              </a:rPr>
              <a:t>dòmi</a:t>
            </a:r>
            <a:r>
              <a:rPr lang="fr-CA" sz="3600" dirty="0" smtClean="0">
                <a:solidFill>
                  <a:schemeClr val="tx1"/>
                </a:solidFill>
                <a:latin typeface="Copperplate Gothic Bold" pitchFamily="34" charset="0"/>
              </a:rPr>
              <a:t> pou </a:t>
            </a:r>
            <a:r>
              <a:rPr lang="fr-CA" sz="3600" dirty="0" err="1" smtClean="0">
                <a:solidFill>
                  <a:schemeClr val="tx1"/>
                </a:solidFill>
                <a:latin typeface="Copperplate Gothic Bold" pitchFamily="34" charset="0"/>
              </a:rPr>
              <a:t>dènye</a:t>
            </a:r>
            <a:r>
              <a:rPr lang="fr-CA" sz="3600" dirty="0" smtClean="0">
                <a:solidFill>
                  <a:schemeClr val="tx1"/>
                </a:solidFill>
                <a:latin typeface="Copperplate Gothic Bold" pitchFamily="34" charset="0"/>
              </a:rPr>
              <a:t> </a:t>
            </a:r>
            <a:r>
              <a:rPr lang="fr-CA" sz="3600" dirty="0" err="1" smtClean="0">
                <a:solidFill>
                  <a:schemeClr val="tx1"/>
                </a:solidFill>
                <a:latin typeface="Copperplate Gothic Bold" pitchFamily="34" charset="0"/>
              </a:rPr>
              <a:t>fwa</a:t>
            </a:r>
            <a:r>
              <a:rPr lang="fr-CA" sz="3600" dirty="0" smtClean="0">
                <a:solidFill>
                  <a:schemeClr val="tx1"/>
                </a:solidFill>
                <a:latin typeface="Copperplate Gothic Bold" pitchFamily="34" charset="0"/>
              </a:rPr>
              <a:t/>
            </a:r>
            <a:br>
              <a:rPr lang="fr-CA" sz="3600" dirty="0" smtClean="0">
                <a:solidFill>
                  <a:schemeClr val="tx1"/>
                </a:solidFill>
                <a:latin typeface="Copperplate Gothic Bold" pitchFamily="34" charset="0"/>
              </a:rPr>
            </a:br>
            <a:r>
              <a:rPr lang="fr-CA" sz="3600" dirty="0" err="1" smtClean="0">
                <a:solidFill>
                  <a:schemeClr val="tx1"/>
                </a:solidFill>
                <a:latin typeface="Copperplate Gothic Bold" pitchFamily="34" charset="0"/>
              </a:rPr>
              <a:t>Fè</a:t>
            </a:r>
            <a:r>
              <a:rPr lang="fr-CA" sz="3600" dirty="0" smtClean="0">
                <a:solidFill>
                  <a:schemeClr val="tx1"/>
                </a:solidFill>
                <a:latin typeface="Copperplate Gothic Bold" pitchFamily="34" charset="0"/>
              </a:rPr>
              <a:t> m </a:t>
            </a:r>
            <a:r>
              <a:rPr lang="fr-CA" sz="3600" dirty="0" err="1" smtClean="0">
                <a:solidFill>
                  <a:schemeClr val="tx1"/>
                </a:solidFill>
                <a:latin typeface="Copperplate Gothic Bold" pitchFamily="34" charset="0"/>
              </a:rPr>
              <a:t>leve</a:t>
            </a:r>
            <a:r>
              <a:rPr lang="fr-CA" sz="3600" dirty="0" smtClean="0">
                <a:solidFill>
                  <a:schemeClr val="tx1"/>
                </a:solidFill>
                <a:latin typeface="Copperplate Gothic Bold" pitchFamily="34" charset="0"/>
              </a:rPr>
              <a:t> </a:t>
            </a:r>
            <a:r>
              <a:rPr lang="fr-CA" sz="3600" dirty="0" err="1" smtClean="0">
                <a:solidFill>
                  <a:schemeClr val="tx1"/>
                </a:solidFill>
                <a:latin typeface="Copperplate Gothic Bold" pitchFamily="34" charset="0"/>
              </a:rPr>
              <a:t>devan</a:t>
            </a:r>
            <a:r>
              <a:rPr lang="fr-CA" sz="3600" dirty="0" smtClean="0">
                <a:solidFill>
                  <a:schemeClr val="tx1"/>
                </a:solidFill>
                <a:latin typeface="Copperplate Gothic Bold" pitchFamily="34" charset="0"/>
              </a:rPr>
              <a:t> ou </a:t>
            </a:r>
            <a:r>
              <a:rPr lang="fr-CA" sz="3600" dirty="0" err="1" smtClean="0">
                <a:solidFill>
                  <a:schemeClr val="tx1"/>
                </a:solidFill>
                <a:latin typeface="Copperplate Gothic Bold" pitchFamily="34" charset="0"/>
              </a:rPr>
              <a:t>ak</a:t>
            </a:r>
            <a:r>
              <a:rPr lang="fr-CA" sz="3600" dirty="0" smtClean="0">
                <a:solidFill>
                  <a:schemeClr val="tx1"/>
                </a:solidFill>
                <a:latin typeface="Copperplate Gothic Bold" pitchFamily="34" charset="0"/>
              </a:rPr>
              <a:t> </a:t>
            </a:r>
            <a:r>
              <a:rPr lang="fr-CA" sz="3600" dirty="0" err="1" smtClean="0">
                <a:solidFill>
                  <a:schemeClr val="tx1"/>
                </a:solidFill>
                <a:latin typeface="Copperplate Gothic Bold" pitchFamily="34" charset="0"/>
              </a:rPr>
              <a:t>jwa</a:t>
            </a:r>
            <a:r>
              <a:rPr lang="fr-CA" sz="3600" dirty="0" smtClean="0">
                <a:solidFill>
                  <a:schemeClr val="tx1"/>
                </a:solidFill>
                <a:latin typeface="Copperplate Gothic Bold" pitchFamily="34" charset="0"/>
              </a:rPr>
              <a:t>.</a:t>
            </a:r>
            <a:endParaRPr lang="en-US" sz="3600" dirty="0" smtClean="0">
              <a:solidFill>
                <a:schemeClr val="tx1"/>
              </a:solidFill>
              <a:latin typeface="Copperplate Gothic Bold" pitchFamily="34" charset="0"/>
            </a:endParaRPr>
          </a:p>
          <a:p>
            <a:pPr marL="0" indent="0" algn="ctr">
              <a:buNone/>
            </a:pPr>
            <a:r>
              <a:rPr lang="fr-CA" sz="3600" b="1" dirty="0" smtClean="0">
                <a:solidFill>
                  <a:srgbClr val="0000CC"/>
                </a:solidFill>
                <a:latin typeface="Copperplate Gothic Bold" pitchFamily="34" charset="0"/>
              </a:rPr>
              <a:t>6</a:t>
            </a:r>
            <a:r>
              <a:rPr lang="fr-CA" sz="3600" dirty="0" smtClean="0">
                <a:solidFill>
                  <a:srgbClr val="0000CC"/>
                </a:solidFill>
                <a:latin typeface="Copperplate Gothic Bold" pitchFamily="34" charset="0"/>
              </a:rPr>
              <a:t/>
            </a:r>
            <a:br>
              <a:rPr lang="fr-CA" sz="3600" dirty="0" smtClean="0">
                <a:solidFill>
                  <a:srgbClr val="0000CC"/>
                </a:solidFill>
                <a:latin typeface="Copperplate Gothic Bold" pitchFamily="34" charset="0"/>
              </a:rPr>
            </a:br>
            <a:r>
              <a:rPr lang="fr-CA" sz="3600" dirty="0" err="1" smtClean="0">
                <a:solidFill>
                  <a:srgbClr val="0000CC"/>
                </a:solidFill>
                <a:latin typeface="Copperplate Gothic Bold" pitchFamily="34" charset="0"/>
              </a:rPr>
              <a:t>Mwen</a:t>
            </a:r>
            <a:r>
              <a:rPr lang="fr-CA" sz="3600" dirty="0" smtClean="0">
                <a:solidFill>
                  <a:srgbClr val="0000CC"/>
                </a:solidFill>
                <a:latin typeface="Copperplate Gothic Bold" pitchFamily="34" charset="0"/>
              </a:rPr>
              <a:t> </a:t>
            </a:r>
            <a:r>
              <a:rPr lang="fr-CA" sz="3600" dirty="0" err="1" smtClean="0">
                <a:solidFill>
                  <a:srgbClr val="0000CC"/>
                </a:solidFill>
                <a:latin typeface="Copperplate Gothic Bold" pitchFamily="34" charset="0"/>
              </a:rPr>
              <a:t>vle</a:t>
            </a:r>
            <a:r>
              <a:rPr lang="fr-CA" sz="3600" dirty="0" smtClean="0">
                <a:solidFill>
                  <a:srgbClr val="0000CC"/>
                </a:solidFill>
                <a:latin typeface="Copperplate Gothic Bold" pitchFamily="34" charset="0"/>
              </a:rPr>
              <a:t> </a:t>
            </a:r>
            <a:r>
              <a:rPr lang="fr-CA" sz="3600" dirty="0" err="1" smtClean="0">
                <a:solidFill>
                  <a:srgbClr val="0000CC"/>
                </a:solidFill>
                <a:latin typeface="Copperplate Gothic Bold" pitchFamily="34" charset="0"/>
              </a:rPr>
              <a:t>remèt</a:t>
            </a:r>
            <a:r>
              <a:rPr lang="fr-CA" sz="3600" dirty="0" smtClean="0">
                <a:solidFill>
                  <a:srgbClr val="0000CC"/>
                </a:solidFill>
                <a:latin typeface="Copperplate Gothic Bold" pitchFamily="34" charset="0"/>
              </a:rPr>
              <a:t> </a:t>
            </a:r>
            <a:r>
              <a:rPr lang="fr-CA" sz="3600" dirty="0" err="1" smtClean="0">
                <a:solidFill>
                  <a:srgbClr val="0000CC"/>
                </a:solidFill>
                <a:latin typeface="Copperplate Gothic Bold" pitchFamily="34" charset="0"/>
              </a:rPr>
              <a:t>mwen</a:t>
            </a:r>
            <a:r>
              <a:rPr lang="fr-CA" sz="3600" dirty="0" smtClean="0">
                <a:solidFill>
                  <a:srgbClr val="0000CC"/>
                </a:solidFill>
                <a:latin typeface="Copperplate Gothic Bold" pitchFamily="34" charset="0"/>
              </a:rPr>
              <a:t> nan men ou,</a:t>
            </a:r>
            <a:br>
              <a:rPr lang="fr-CA" sz="3600" dirty="0" smtClean="0">
                <a:solidFill>
                  <a:srgbClr val="0000CC"/>
                </a:solidFill>
                <a:latin typeface="Copperplate Gothic Bold" pitchFamily="34" charset="0"/>
              </a:rPr>
            </a:br>
            <a:r>
              <a:rPr lang="fr-CA" sz="3600" dirty="0" err="1" smtClean="0">
                <a:solidFill>
                  <a:srgbClr val="0000CC"/>
                </a:solidFill>
                <a:latin typeface="Copperplate Gothic Bold" pitchFamily="34" charset="0"/>
              </a:rPr>
              <a:t>Netwaye</a:t>
            </a:r>
            <a:r>
              <a:rPr lang="fr-CA" sz="3600" dirty="0" smtClean="0">
                <a:solidFill>
                  <a:srgbClr val="0000CC"/>
                </a:solidFill>
                <a:latin typeface="Copperplate Gothic Bold" pitchFamily="34" charset="0"/>
              </a:rPr>
              <a:t> </a:t>
            </a:r>
            <a:r>
              <a:rPr lang="fr-CA" sz="3600" dirty="0" err="1" smtClean="0">
                <a:solidFill>
                  <a:srgbClr val="0000CC"/>
                </a:solidFill>
                <a:latin typeface="Copperplate Gothic Bold" pitchFamily="34" charset="0"/>
              </a:rPr>
              <a:t>kè</a:t>
            </a:r>
            <a:r>
              <a:rPr lang="fr-CA" sz="3600" dirty="0" smtClean="0">
                <a:solidFill>
                  <a:srgbClr val="0000CC"/>
                </a:solidFill>
                <a:latin typeface="Copperplate Gothic Bold" pitchFamily="34" charset="0"/>
              </a:rPr>
              <a:t> m </a:t>
            </a:r>
            <a:r>
              <a:rPr lang="fr-CA" sz="3600" dirty="0" err="1" smtClean="0">
                <a:solidFill>
                  <a:srgbClr val="0000CC"/>
                </a:solidFill>
                <a:latin typeface="Copperplate Gothic Bold" pitchFamily="34" charset="0"/>
              </a:rPr>
              <a:t>ak</a:t>
            </a:r>
            <a:r>
              <a:rPr lang="fr-CA" sz="3600" dirty="0" smtClean="0">
                <a:solidFill>
                  <a:srgbClr val="0000CC"/>
                </a:solidFill>
                <a:latin typeface="Copperplate Gothic Bold" pitchFamily="34" charset="0"/>
              </a:rPr>
              <a:t> </a:t>
            </a:r>
            <a:r>
              <a:rPr lang="fr-CA" sz="3600" dirty="0" err="1" smtClean="0">
                <a:solidFill>
                  <a:srgbClr val="0000CC"/>
                </a:solidFill>
                <a:latin typeface="Copperplate Gothic Bold" pitchFamily="34" charset="0"/>
              </a:rPr>
              <a:t>lespri</a:t>
            </a:r>
            <a:r>
              <a:rPr lang="fr-CA" sz="3600" dirty="0" smtClean="0">
                <a:solidFill>
                  <a:srgbClr val="0000CC"/>
                </a:solidFill>
                <a:latin typeface="Copperplate Gothic Bold" pitchFamily="34" charset="0"/>
              </a:rPr>
              <a:t> m </a:t>
            </a:r>
            <a:r>
              <a:rPr lang="fr-CA" sz="3600" dirty="0" err="1" smtClean="0">
                <a:solidFill>
                  <a:srgbClr val="0000CC"/>
                </a:solidFill>
                <a:latin typeface="Copperplate Gothic Bold" pitchFamily="34" charset="0"/>
              </a:rPr>
              <a:t>tou</a:t>
            </a:r>
            <a:r>
              <a:rPr lang="fr-CA" sz="3600" dirty="0" smtClean="0">
                <a:solidFill>
                  <a:srgbClr val="0000CC"/>
                </a:solidFill>
                <a:latin typeface="Copperplate Gothic Bold" pitchFamily="34" charset="0"/>
              </a:rPr>
              <a:t>.</a:t>
            </a:r>
            <a:br>
              <a:rPr lang="fr-CA" sz="3600" dirty="0" smtClean="0">
                <a:solidFill>
                  <a:srgbClr val="0000CC"/>
                </a:solidFill>
                <a:latin typeface="Copperplate Gothic Bold" pitchFamily="34" charset="0"/>
              </a:rPr>
            </a:br>
            <a:r>
              <a:rPr lang="fr-CA" sz="3600" dirty="0" smtClean="0">
                <a:solidFill>
                  <a:srgbClr val="0000CC"/>
                </a:solidFill>
                <a:latin typeface="Copperplate Gothic Bold" pitchFamily="34" charset="0"/>
              </a:rPr>
              <a:t>Gide </a:t>
            </a:r>
            <a:r>
              <a:rPr lang="fr-CA" sz="3600" dirty="0" err="1" smtClean="0">
                <a:solidFill>
                  <a:srgbClr val="0000CC"/>
                </a:solidFill>
                <a:latin typeface="Copperplate Gothic Bold" pitchFamily="34" charset="0"/>
              </a:rPr>
              <a:t>volonte</a:t>
            </a:r>
            <a:r>
              <a:rPr lang="fr-CA" sz="3600" dirty="0" smtClean="0">
                <a:solidFill>
                  <a:srgbClr val="0000CC"/>
                </a:solidFill>
                <a:latin typeface="Copperplate Gothic Bold" pitchFamily="34" charset="0"/>
              </a:rPr>
              <a:t> </a:t>
            </a:r>
            <a:r>
              <a:rPr lang="fr-CA" sz="3600" dirty="0" err="1" smtClean="0">
                <a:solidFill>
                  <a:srgbClr val="0000CC"/>
                </a:solidFill>
                <a:latin typeface="Copperplate Gothic Bold" pitchFamily="34" charset="0"/>
              </a:rPr>
              <a:t>mwen</a:t>
            </a:r>
            <a:r>
              <a:rPr lang="fr-CA" sz="3600" dirty="0" smtClean="0">
                <a:solidFill>
                  <a:srgbClr val="0000CC"/>
                </a:solidFill>
                <a:latin typeface="Copperplate Gothic Bold" pitchFamily="34" charset="0"/>
              </a:rPr>
              <a:t> </a:t>
            </a:r>
            <a:r>
              <a:rPr lang="fr-CA" sz="3600" dirty="0" err="1" smtClean="0">
                <a:solidFill>
                  <a:srgbClr val="0000CC"/>
                </a:solidFill>
                <a:latin typeface="Copperplate Gothic Bold" pitchFamily="34" charset="0"/>
              </a:rPr>
              <a:t>chak</a:t>
            </a:r>
            <a:r>
              <a:rPr lang="fr-CA" sz="3600" dirty="0" smtClean="0">
                <a:solidFill>
                  <a:srgbClr val="0000CC"/>
                </a:solidFill>
                <a:latin typeface="Copperplate Gothic Bold" pitchFamily="34" charset="0"/>
              </a:rPr>
              <a:t> </a:t>
            </a:r>
            <a:r>
              <a:rPr lang="fr-CA" sz="3600" dirty="0" err="1" smtClean="0">
                <a:solidFill>
                  <a:srgbClr val="0000CC"/>
                </a:solidFill>
                <a:latin typeface="Copperplate Gothic Bold" pitchFamily="34" charset="0"/>
              </a:rPr>
              <a:t>jou</a:t>
            </a:r>
            <a:r>
              <a:rPr lang="fr-CA" sz="3600" dirty="0" smtClean="0">
                <a:solidFill>
                  <a:srgbClr val="0000CC"/>
                </a:solidFill>
                <a:latin typeface="Copperplate Gothic Bold" pitchFamily="34" charset="0"/>
              </a:rPr>
              <a:t/>
            </a:r>
            <a:br>
              <a:rPr lang="fr-CA" sz="3600" dirty="0" smtClean="0">
                <a:solidFill>
                  <a:srgbClr val="0000CC"/>
                </a:solidFill>
                <a:latin typeface="Copperplate Gothic Bold" pitchFamily="34" charset="0"/>
              </a:rPr>
            </a:br>
            <a:r>
              <a:rPr lang="fr-CA" sz="3600" dirty="0" smtClean="0">
                <a:solidFill>
                  <a:srgbClr val="0000CC"/>
                </a:solidFill>
                <a:latin typeface="Copperplate Gothic Bold" pitchFamily="34" charset="0"/>
              </a:rPr>
              <a:t>E </a:t>
            </a:r>
            <a:r>
              <a:rPr lang="fr-CA" sz="3600" dirty="0" err="1" smtClean="0">
                <a:solidFill>
                  <a:srgbClr val="0000CC"/>
                </a:solidFill>
                <a:latin typeface="Copperplate Gothic Bold" pitchFamily="34" charset="0"/>
              </a:rPr>
              <a:t>ranpli</a:t>
            </a:r>
            <a:r>
              <a:rPr lang="fr-CA" sz="3600" dirty="0" smtClean="0">
                <a:solidFill>
                  <a:srgbClr val="0000CC"/>
                </a:solidFill>
                <a:latin typeface="Copperplate Gothic Bold" pitchFamily="34" charset="0"/>
              </a:rPr>
              <a:t> </a:t>
            </a:r>
            <a:r>
              <a:rPr lang="fr-CA" sz="3600" dirty="0" err="1" smtClean="0">
                <a:solidFill>
                  <a:srgbClr val="0000CC"/>
                </a:solidFill>
                <a:latin typeface="Copperplate Gothic Bold" pitchFamily="34" charset="0"/>
              </a:rPr>
              <a:t>mwen</a:t>
            </a:r>
            <a:r>
              <a:rPr lang="fr-CA" sz="3600" dirty="0" smtClean="0">
                <a:solidFill>
                  <a:srgbClr val="0000CC"/>
                </a:solidFill>
                <a:latin typeface="Copperplate Gothic Bold" pitchFamily="34" charset="0"/>
              </a:rPr>
              <a:t> </a:t>
            </a:r>
            <a:r>
              <a:rPr lang="fr-CA" sz="3600" dirty="0" err="1" smtClean="0">
                <a:solidFill>
                  <a:srgbClr val="0000CC"/>
                </a:solidFill>
                <a:latin typeface="Copperplate Gothic Bold" pitchFamily="34" charset="0"/>
              </a:rPr>
              <a:t>akLespri</a:t>
            </a:r>
            <a:r>
              <a:rPr lang="fr-CA" sz="3600" dirty="0" smtClean="0">
                <a:solidFill>
                  <a:srgbClr val="0000CC"/>
                </a:solidFill>
                <a:latin typeface="Copperplate Gothic Bold" pitchFamily="34" charset="0"/>
              </a:rPr>
              <a:t> ou.</a:t>
            </a:r>
            <a:endParaRPr lang="en-US" sz="3600" dirty="0" smtClean="0">
              <a:solidFill>
                <a:srgbClr val="0000CC"/>
              </a:solidFill>
              <a:latin typeface="Copperplate Gothic Bold" pitchFamily="34"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3">
            <a:schemeClr val="lt1"/>
          </a:lnRef>
          <a:fillRef idx="1">
            <a:schemeClr val="dk1"/>
          </a:fillRef>
          <a:effectRef idx="1">
            <a:schemeClr val="dk1"/>
          </a:effectRef>
          <a:fontRef idx="minor">
            <a:schemeClr val="lt1"/>
          </a:fontRef>
        </p:style>
        <p:txBody>
          <a:bodyPr>
            <a:noAutofit/>
          </a:bodyPr>
          <a:lstStyle/>
          <a:p>
            <a:pPr marL="0" indent="0" algn="ctr">
              <a:buNone/>
            </a:pPr>
            <a:r>
              <a:rPr lang="fr-FR" sz="3600" b="1" dirty="0" smtClean="0">
                <a:solidFill>
                  <a:srgbClr val="0000CC"/>
                </a:solidFill>
                <a:latin typeface="Copperplate Gothic Bold" pitchFamily="34" charset="0"/>
              </a:rPr>
              <a:t>7</a:t>
            </a:r>
            <a:r>
              <a:rPr lang="fr-FR" sz="3600" dirty="0" smtClean="0">
                <a:solidFill>
                  <a:srgbClr val="0000CC"/>
                </a:solidFill>
                <a:latin typeface="Copperplate Gothic Bold" pitchFamily="34" charset="0"/>
              </a:rPr>
              <a:t/>
            </a:r>
            <a:br>
              <a:rPr lang="fr-FR" sz="3600" dirty="0" smtClean="0">
                <a:solidFill>
                  <a:srgbClr val="0000CC"/>
                </a:solidFill>
                <a:latin typeface="Copperplate Gothic Bold" pitchFamily="34" charset="0"/>
              </a:rPr>
            </a:br>
            <a:r>
              <a:rPr lang="fr-FR" sz="3600" dirty="0" smtClean="0">
                <a:solidFill>
                  <a:schemeClr val="tx1"/>
                </a:solidFill>
                <a:latin typeface="Copperplate Gothic Bold" pitchFamily="34" charset="0"/>
              </a:rPr>
              <a:t>Gide m, </a:t>
            </a:r>
            <a:r>
              <a:rPr lang="fr-FR" sz="3600" dirty="0" err="1" smtClean="0">
                <a:solidFill>
                  <a:schemeClr val="tx1"/>
                </a:solidFill>
                <a:latin typeface="Copperplate Gothic Bold" pitchFamily="34" charset="0"/>
              </a:rPr>
              <a:t>Senye</a:t>
            </a:r>
            <a:r>
              <a:rPr lang="fr-FR" sz="3600" dirty="0" smtClean="0">
                <a:solidFill>
                  <a:schemeClr val="tx1"/>
                </a:solidFill>
                <a:latin typeface="Copperplate Gothic Bold" pitchFamily="34" charset="0"/>
              </a:rPr>
              <a:t> m </a:t>
            </a:r>
            <a:r>
              <a:rPr lang="fr-FR" sz="3600" dirty="0" err="1" smtClean="0">
                <a:solidFill>
                  <a:schemeClr val="tx1"/>
                </a:solidFill>
                <a:latin typeface="Copperplate Gothic Bold" pitchFamily="34" charset="0"/>
              </a:rPr>
              <a:t>vle</a:t>
            </a:r>
            <a:r>
              <a:rPr lang="fr-FR" sz="3600" dirty="0" smtClean="0">
                <a:solidFill>
                  <a:schemeClr val="tx1"/>
                </a:solidFill>
                <a:latin typeface="Copperplate Gothic Bold" pitchFamily="34" charset="0"/>
              </a:rPr>
              <a:t> ou </a:t>
            </a:r>
            <a:r>
              <a:rPr lang="fr-FR" sz="3600" dirty="0" err="1" smtClean="0">
                <a:solidFill>
                  <a:schemeClr val="tx1"/>
                </a:solidFill>
                <a:latin typeface="Copperplate Gothic Bold" pitchFamily="34" charset="0"/>
              </a:rPr>
              <a:t>kondwi</a:t>
            </a:r>
            <a:r>
              <a:rPr lang="fr-FR" sz="3600" dirty="0" smtClean="0">
                <a:solidFill>
                  <a:schemeClr val="tx1"/>
                </a:solidFill>
                <a:latin typeface="Copperplate Gothic Bold" pitchFamily="34" charset="0"/>
              </a:rPr>
              <a:t> m</a:t>
            </a:r>
            <a:br>
              <a:rPr lang="fr-FR" sz="3600" dirty="0" smtClean="0">
                <a:solidFill>
                  <a:schemeClr val="tx1"/>
                </a:solidFill>
                <a:latin typeface="Copperplate Gothic Bold" pitchFamily="34" charset="0"/>
              </a:rPr>
            </a:br>
            <a:r>
              <a:rPr lang="fr-FR" sz="3600" dirty="0" smtClean="0">
                <a:solidFill>
                  <a:schemeClr val="tx1"/>
                </a:solidFill>
                <a:latin typeface="Copperplate Gothic Bold" pitchFamily="34" charset="0"/>
              </a:rPr>
              <a:t>Nan sa m </a:t>
            </a:r>
            <a:r>
              <a:rPr lang="fr-FR" sz="3600" dirty="0" err="1" smtClean="0">
                <a:solidFill>
                  <a:schemeClr val="tx1"/>
                </a:solidFill>
                <a:latin typeface="Copperplate Gothic Bold" pitchFamily="34" charset="0"/>
              </a:rPr>
              <a:t>ap</a:t>
            </a:r>
            <a:r>
              <a:rPr lang="fr-FR" sz="3600" dirty="0" smtClean="0">
                <a:solidFill>
                  <a:schemeClr val="tx1"/>
                </a:solidFill>
                <a:latin typeface="Copperplate Gothic Bold" pitchFamily="34" charset="0"/>
              </a:rPr>
              <a:t> panse, </a:t>
            </a:r>
            <a:r>
              <a:rPr lang="fr-FR" sz="3600" dirty="0" err="1" smtClean="0">
                <a:solidFill>
                  <a:schemeClr val="tx1"/>
                </a:solidFill>
                <a:latin typeface="Copperplate Gothic Bold" pitchFamily="34" charset="0"/>
              </a:rPr>
              <a:t>fè</a:t>
            </a:r>
            <a:r>
              <a:rPr lang="fr-FR" sz="3600" dirty="0" smtClean="0">
                <a:solidFill>
                  <a:schemeClr val="tx1"/>
                </a:solidFill>
                <a:latin typeface="Copperplate Gothic Bold" pitchFamily="34" charset="0"/>
              </a:rPr>
              <a:t>, ou di.</a:t>
            </a:r>
            <a:br>
              <a:rPr lang="fr-FR" sz="3600" dirty="0" smtClean="0">
                <a:solidFill>
                  <a:schemeClr val="tx1"/>
                </a:solidFill>
                <a:latin typeface="Copperplate Gothic Bold" pitchFamily="34" charset="0"/>
              </a:rPr>
            </a:br>
            <a:r>
              <a:rPr lang="fr-FR" sz="3600" dirty="0" smtClean="0">
                <a:solidFill>
                  <a:schemeClr val="tx1"/>
                </a:solidFill>
                <a:latin typeface="Copperplate Gothic Bold" pitchFamily="34" charset="0"/>
              </a:rPr>
              <a:t>Pou tout </a:t>
            </a:r>
            <a:r>
              <a:rPr lang="fr-FR" sz="3600" dirty="0" err="1" smtClean="0">
                <a:solidFill>
                  <a:schemeClr val="tx1"/>
                </a:solidFill>
                <a:latin typeface="Copperplate Gothic Bold" pitchFamily="34" charset="0"/>
              </a:rPr>
              <a:t>fòs</a:t>
            </a:r>
            <a:r>
              <a:rPr lang="fr-FR" sz="3600" dirty="0" smtClean="0">
                <a:solidFill>
                  <a:schemeClr val="tx1"/>
                </a:solidFill>
                <a:latin typeface="Copperplate Gothic Bold" pitchFamily="34" charset="0"/>
              </a:rPr>
              <a:t> </a:t>
            </a:r>
            <a:r>
              <a:rPr lang="fr-FR" sz="3600" dirty="0" err="1" smtClean="0">
                <a:solidFill>
                  <a:schemeClr val="tx1"/>
                </a:solidFill>
                <a:latin typeface="Copperplate Gothic Bold" pitchFamily="34" charset="0"/>
              </a:rPr>
              <a:t>mwen</a:t>
            </a:r>
            <a:r>
              <a:rPr lang="fr-FR" sz="3600" dirty="0" smtClean="0">
                <a:solidFill>
                  <a:schemeClr val="tx1"/>
                </a:solidFill>
                <a:latin typeface="Copperplate Gothic Bold" pitchFamily="34" charset="0"/>
              </a:rPr>
              <a:t> </a:t>
            </a:r>
            <a:r>
              <a:rPr lang="fr-FR" sz="3600" dirty="0" err="1" smtClean="0">
                <a:solidFill>
                  <a:schemeClr val="tx1"/>
                </a:solidFill>
                <a:latin typeface="Copperplate Gothic Bold" pitchFamily="34" charset="0"/>
              </a:rPr>
              <a:t>kapab</a:t>
            </a:r>
            <a:r>
              <a:rPr lang="fr-FR" sz="3600" dirty="0" smtClean="0">
                <a:solidFill>
                  <a:schemeClr val="tx1"/>
                </a:solidFill>
                <a:latin typeface="Copperplate Gothic Bold" pitchFamily="34" charset="0"/>
              </a:rPr>
              <a:t> </a:t>
            </a:r>
            <a:r>
              <a:rPr lang="fr-FR" sz="3600" dirty="0" err="1" smtClean="0">
                <a:solidFill>
                  <a:schemeClr val="tx1"/>
                </a:solidFill>
                <a:latin typeface="Copperplate Gothic Bold" pitchFamily="34" charset="0"/>
              </a:rPr>
              <a:t>sèvi</a:t>
            </a:r>
            <a:r>
              <a:rPr lang="fr-FR" sz="3600" dirty="0" smtClean="0">
                <a:solidFill>
                  <a:schemeClr val="tx1"/>
                </a:solidFill>
                <a:latin typeface="Copperplate Gothic Bold" pitchFamily="34" charset="0"/>
              </a:rPr>
              <a:t/>
            </a:r>
            <a:br>
              <a:rPr lang="fr-FR" sz="3600" dirty="0" smtClean="0">
                <a:solidFill>
                  <a:schemeClr val="tx1"/>
                </a:solidFill>
                <a:latin typeface="Copperplate Gothic Bold" pitchFamily="34" charset="0"/>
              </a:rPr>
            </a:br>
            <a:r>
              <a:rPr lang="fr-FR" sz="3600" dirty="0" smtClean="0">
                <a:solidFill>
                  <a:schemeClr val="tx1"/>
                </a:solidFill>
                <a:latin typeface="Copperplate Gothic Bold" pitchFamily="34" charset="0"/>
              </a:rPr>
              <a:t>Pou </a:t>
            </a:r>
            <a:r>
              <a:rPr lang="fr-FR" sz="3600" dirty="0" err="1" smtClean="0">
                <a:solidFill>
                  <a:schemeClr val="tx1"/>
                </a:solidFill>
                <a:latin typeface="Copperplate Gothic Bold" pitchFamily="34" charset="0"/>
              </a:rPr>
              <a:t>laglwa</a:t>
            </a:r>
            <a:r>
              <a:rPr lang="fr-FR" sz="3600" dirty="0" smtClean="0">
                <a:solidFill>
                  <a:schemeClr val="tx1"/>
                </a:solidFill>
                <a:latin typeface="Copperplate Gothic Bold" pitchFamily="34" charset="0"/>
              </a:rPr>
              <a:t> ou, </a:t>
            </a:r>
            <a:r>
              <a:rPr lang="fr-FR" sz="3600" dirty="0" err="1" smtClean="0">
                <a:solidFill>
                  <a:schemeClr val="tx1"/>
                </a:solidFill>
                <a:latin typeface="Copperplate Gothic Bold" pitchFamily="34" charset="0"/>
              </a:rPr>
              <a:t>Senyè</a:t>
            </a:r>
            <a:r>
              <a:rPr lang="fr-FR" sz="3600" dirty="0" smtClean="0">
                <a:solidFill>
                  <a:schemeClr val="tx1"/>
                </a:solidFill>
                <a:latin typeface="Copperplate Gothic Bold" pitchFamily="34" charset="0"/>
              </a:rPr>
              <a:t> </a:t>
            </a:r>
            <a:r>
              <a:rPr lang="fr-FR" sz="3600" dirty="0" err="1" smtClean="0">
                <a:solidFill>
                  <a:schemeClr val="tx1"/>
                </a:solidFill>
                <a:latin typeface="Copperplate Gothic Bold" pitchFamily="34" charset="0"/>
              </a:rPr>
              <a:t>Jezi</a:t>
            </a:r>
            <a:r>
              <a:rPr lang="fr-FR" sz="3600" dirty="0" smtClean="0">
                <a:solidFill>
                  <a:schemeClr val="tx1"/>
                </a:solidFill>
                <a:latin typeface="Copperplate Gothic Bold" pitchFamily="34" charset="0"/>
              </a:rPr>
              <a:t>.</a:t>
            </a:r>
            <a:endParaRPr lang="en-US" sz="3600" dirty="0" smtClean="0">
              <a:solidFill>
                <a:schemeClr val="tx1"/>
              </a:solidFill>
              <a:latin typeface="Copperplate Gothic Bold" pitchFamily="34" charset="0"/>
            </a:endParaRPr>
          </a:p>
          <a:p>
            <a:pPr marL="0" indent="0" algn="ctr">
              <a:buNone/>
            </a:pPr>
            <a:r>
              <a:rPr lang="fr-FR" sz="3600" b="1" dirty="0" smtClean="0">
                <a:solidFill>
                  <a:srgbClr val="0000CC"/>
                </a:solidFill>
                <a:latin typeface="Copperplate Gothic Bold" pitchFamily="34" charset="0"/>
              </a:rPr>
              <a:t>8</a:t>
            </a:r>
            <a:r>
              <a:rPr lang="fr-FR" sz="3600" dirty="0" smtClean="0">
                <a:solidFill>
                  <a:srgbClr val="0000CC"/>
                </a:solidFill>
                <a:latin typeface="Copperplate Gothic Bold" pitchFamily="34" charset="0"/>
              </a:rPr>
              <a:t/>
            </a:r>
            <a:br>
              <a:rPr lang="fr-FR" sz="3600" dirty="0" smtClean="0">
                <a:solidFill>
                  <a:srgbClr val="0000CC"/>
                </a:solidFill>
                <a:latin typeface="Copperplate Gothic Bold" pitchFamily="34" charset="0"/>
              </a:rPr>
            </a:br>
            <a:r>
              <a:rPr lang="fr-FR" sz="3600" dirty="0" err="1" smtClean="0">
                <a:solidFill>
                  <a:srgbClr val="0000CC"/>
                </a:solidFill>
                <a:latin typeface="Copperplate Gothic Bold" pitchFamily="34" charset="0"/>
              </a:rPr>
              <a:t>Beni</a:t>
            </a:r>
            <a:r>
              <a:rPr lang="fr-FR" sz="3600" dirty="0" smtClean="0">
                <a:solidFill>
                  <a:srgbClr val="0000CC"/>
                </a:solidFill>
                <a:latin typeface="Copperplate Gothic Bold" pitchFamily="34" charset="0"/>
              </a:rPr>
              <a:t> </a:t>
            </a:r>
            <a:r>
              <a:rPr lang="fr-FR" sz="3600" dirty="0" err="1" smtClean="0">
                <a:solidFill>
                  <a:srgbClr val="0000CC"/>
                </a:solidFill>
                <a:latin typeface="Copperplate Gothic Bold" pitchFamily="34" charset="0"/>
              </a:rPr>
              <a:t>Bondye</a:t>
            </a:r>
            <a:r>
              <a:rPr lang="fr-FR" sz="3600" dirty="0" smtClean="0">
                <a:solidFill>
                  <a:srgbClr val="0000CC"/>
                </a:solidFill>
                <a:latin typeface="Copperplate Gothic Bold" pitchFamily="34" charset="0"/>
              </a:rPr>
              <a:t> </a:t>
            </a:r>
            <a:r>
              <a:rPr lang="fr-FR" sz="3600" dirty="0" err="1" smtClean="0">
                <a:solidFill>
                  <a:srgbClr val="0000CC"/>
                </a:solidFill>
                <a:latin typeface="Copperplate Gothic Bold" pitchFamily="34" charset="0"/>
              </a:rPr>
              <a:t>ki</a:t>
            </a:r>
            <a:r>
              <a:rPr lang="fr-FR" sz="3600" dirty="0" smtClean="0">
                <a:solidFill>
                  <a:srgbClr val="0000CC"/>
                </a:solidFill>
                <a:latin typeface="Copperplate Gothic Bold" pitchFamily="34" charset="0"/>
              </a:rPr>
              <a:t> </a:t>
            </a:r>
            <a:r>
              <a:rPr lang="fr-FR" sz="3600" dirty="0" err="1" smtClean="0">
                <a:solidFill>
                  <a:srgbClr val="0000CC"/>
                </a:solidFill>
                <a:latin typeface="Copperplate Gothic Bold" pitchFamily="34" charset="0"/>
              </a:rPr>
              <a:t>renmen</a:t>
            </a:r>
            <a:r>
              <a:rPr lang="fr-FR" sz="3600" dirty="0" smtClean="0">
                <a:solidFill>
                  <a:srgbClr val="0000CC"/>
                </a:solidFill>
                <a:latin typeface="Copperplate Gothic Bold" pitchFamily="34" charset="0"/>
              </a:rPr>
              <a:t> </a:t>
            </a:r>
            <a:r>
              <a:rPr lang="fr-FR" sz="3600" dirty="0" err="1" smtClean="0">
                <a:solidFill>
                  <a:srgbClr val="0000CC"/>
                </a:solidFill>
                <a:latin typeface="Copperplate Gothic Bold" pitchFamily="34" charset="0"/>
              </a:rPr>
              <a:t>nou</a:t>
            </a:r>
            <a:r>
              <a:rPr lang="fr-FR" sz="3600" dirty="0" smtClean="0">
                <a:solidFill>
                  <a:srgbClr val="0000CC"/>
                </a:solidFill>
                <a:latin typeface="Copperplate Gothic Bold" pitchFamily="34" charset="0"/>
              </a:rPr>
              <a:t>,</a:t>
            </a:r>
            <a:br>
              <a:rPr lang="fr-FR" sz="3600" dirty="0" smtClean="0">
                <a:solidFill>
                  <a:srgbClr val="0000CC"/>
                </a:solidFill>
                <a:latin typeface="Copperplate Gothic Bold" pitchFamily="34" charset="0"/>
              </a:rPr>
            </a:br>
            <a:r>
              <a:rPr lang="fr-FR" sz="3600" dirty="0" err="1" smtClean="0">
                <a:solidFill>
                  <a:srgbClr val="0000CC"/>
                </a:solidFill>
                <a:latin typeface="Copperplate Gothic Bold" pitchFamily="34" charset="0"/>
              </a:rPr>
              <a:t>Beni</a:t>
            </a:r>
            <a:r>
              <a:rPr lang="fr-FR" sz="3600" dirty="0" smtClean="0">
                <a:solidFill>
                  <a:srgbClr val="0000CC"/>
                </a:solidFill>
                <a:latin typeface="Copperplate Gothic Bold" pitchFamily="34" charset="0"/>
              </a:rPr>
              <a:t> li tout </a:t>
            </a:r>
            <a:r>
              <a:rPr lang="fr-FR" sz="3600" dirty="0" err="1" smtClean="0">
                <a:solidFill>
                  <a:srgbClr val="0000CC"/>
                </a:solidFill>
                <a:latin typeface="Copperplate Gothic Bold" pitchFamily="34" charset="0"/>
              </a:rPr>
              <a:t>moun</a:t>
            </a:r>
            <a:r>
              <a:rPr lang="fr-FR" sz="3600" dirty="0" smtClean="0">
                <a:solidFill>
                  <a:srgbClr val="0000CC"/>
                </a:solidFill>
                <a:latin typeface="Copperplate Gothic Bold" pitchFamily="34" charset="0"/>
              </a:rPr>
              <a:t> </a:t>
            </a:r>
            <a:r>
              <a:rPr lang="fr-FR" sz="3600" dirty="0" err="1" smtClean="0">
                <a:solidFill>
                  <a:srgbClr val="0000CC"/>
                </a:solidFill>
                <a:latin typeface="Copperplate Gothic Bold" pitchFamily="34" charset="0"/>
              </a:rPr>
              <a:t>tou</a:t>
            </a:r>
            <a:r>
              <a:rPr lang="fr-FR" sz="3600" dirty="0" smtClean="0">
                <a:solidFill>
                  <a:srgbClr val="0000CC"/>
                </a:solidFill>
                <a:latin typeface="Copperplate Gothic Bold" pitchFamily="34" charset="0"/>
              </a:rPr>
              <a:t> </a:t>
            </a:r>
            <a:r>
              <a:rPr lang="fr-FR" sz="3600" dirty="0" err="1" smtClean="0">
                <a:solidFill>
                  <a:srgbClr val="0000CC"/>
                </a:solidFill>
                <a:latin typeface="Copperplate Gothic Bold" pitchFamily="34" charset="0"/>
              </a:rPr>
              <a:t>patou</a:t>
            </a:r>
            <a:r>
              <a:rPr lang="fr-FR" sz="3600" dirty="0" smtClean="0">
                <a:solidFill>
                  <a:srgbClr val="0000CC"/>
                </a:solidFill>
                <a:latin typeface="Copperplate Gothic Bold" pitchFamily="34" charset="0"/>
              </a:rPr>
              <a:t>.</a:t>
            </a:r>
            <a:br>
              <a:rPr lang="fr-FR" sz="3600" dirty="0" smtClean="0">
                <a:solidFill>
                  <a:srgbClr val="0000CC"/>
                </a:solidFill>
                <a:latin typeface="Copperplate Gothic Bold" pitchFamily="34" charset="0"/>
              </a:rPr>
            </a:br>
            <a:r>
              <a:rPr lang="fr-FR" sz="3600" dirty="0" err="1" smtClean="0">
                <a:solidFill>
                  <a:srgbClr val="0000CC"/>
                </a:solidFill>
                <a:latin typeface="Copperplate Gothic Bold" pitchFamily="34" charset="0"/>
              </a:rPr>
              <a:t>Ak</a:t>
            </a:r>
            <a:r>
              <a:rPr lang="fr-FR" sz="3600" dirty="0" smtClean="0">
                <a:solidFill>
                  <a:srgbClr val="0000CC"/>
                </a:solidFill>
                <a:latin typeface="Copperplate Gothic Bold" pitchFamily="34" charset="0"/>
              </a:rPr>
              <a:t> </a:t>
            </a:r>
            <a:r>
              <a:rPr lang="fr-FR" sz="3600" dirty="0" err="1" smtClean="0">
                <a:solidFill>
                  <a:srgbClr val="0000CC"/>
                </a:solidFill>
                <a:latin typeface="Copperplate Gothic Bold" pitchFamily="34" charset="0"/>
              </a:rPr>
              <a:t>zanj</a:t>
            </a:r>
            <a:r>
              <a:rPr lang="fr-FR" sz="3600" dirty="0" smtClean="0">
                <a:solidFill>
                  <a:srgbClr val="0000CC"/>
                </a:solidFill>
                <a:latin typeface="Copperplate Gothic Bold" pitchFamily="34" charset="0"/>
              </a:rPr>
              <a:t> nan </a:t>
            </a:r>
            <a:r>
              <a:rPr lang="fr-FR" sz="3600" dirty="0" err="1" smtClean="0">
                <a:solidFill>
                  <a:srgbClr val="0000CC"/>
                </a:solidFill>
                <a:latin typeface="Copperplate Gothic Bold" pitchFamily="34" charset="0"/>
              </a:rPr>
              <a:t>syèl</a:t>
            </a:r>
            <a:r>
              <a:rPr lang="fr-FR" sz="3600" dirty="0" smtClean="0">
                <a:solidFill>
                  <a:srgbClr val="0000CC"/>
                </a:solidFill>
                <a:latin typeface="Copperplate Gothic Bold" pitchFamily="34" charset="0"/>
              </a:rPr>
              <a:t> </a:t>
            </a:r>
            <a:r>
              <a:rPr lang="fr-FR" sz="3600" dirty="0" err="1" smtClean="0">
                <a:solidFill>
                  <a:srgbClr val="0000CC"/>
                </a:solidFill>
                <a:latin typeface="Copperplate Gothic Bold" pitchFamily="34" charset="0"/>
              </a:rPr>
              <a:t>yo</a:t>
            </a:r>
            <a:r>
              <a:rPr lang="fr-FR" sz="3600" dirty="0" smtClean="0">
                <a:solidFill>
                  <a:srgbClr val="0000CC"/>
                </a:solidFill>
                <a:latin typeface="Copperplate Gothic Bold" pitchFamily="34" charset="0"/>
              </a:rPr>
              <a:t> </a:t>
            </a:r>
            <a:r>
              <a:rPr lang="fr-FR" sz="3600" dirty="0" err="1" smtClean="0">
                <a:solidFill>
                  <a:srgbClr val="0000CC"/>
                </a:solidFill>
                <a:latin typeface="Copperplate Gothic Bold" pitchFamily="34" charset="0"/>
              </a:rPr>
              <a:t>ann</a:t>
            </a:r>
            <a:r>
              <a:rPr lang="fr-FR" sz="3600" dirty="0" smtClean="0">
                <a:solidFill>
                  <a:srgbClr val="0000CC"/>
                </a:solidFill>
                <a:latin typeface="Copperplate Gothic Bold" pitchFamily="34" charset="0"/>
              </a:rPr>
              <a:t> </a:t>
            </a:r>
            <a:r>
              <a:rPr lang="fr-FR" sz="3600" dirty="0" err="1" smtClean="0">
                <a:solidFill>
                  <a:srgbClr val="0000CC"/>
                </a:solidFill>
                <a:latin typeface="Copperplate Gothic Bold" pitchFamily="34" charset="0"/>
              </a:rPr>
              <a:t>beni</a:t>
            </a:r>
            <a:r>
              <a:rPr lang="fr-FR" sz="3600" dirty="0" smtClean="0">
                <a:solidFill>
                  <a:srgbClr val="0000CC"/>
                </a:solidFill>
                <a:latin typeface="Copperplate Gothic Bold" pitchFamily="34" charset="0"/>
              </a:rPr>
              <a:t/>
            </a:r>
            <a:br>
              <a:rPr lang="fr-FR" sz="3600" dirty="0" smtClean="0">
                <a:solidFill>
                  <a:srgbClr val="0000CC"/>
                </a:solidFill>
                <a:latin typeface="Copperplate Gothic Bold" pitchFamily="34" charset="0"/>
              </a:rPr>
            </a:br>
            <a:r>
              <a:rPr lang="fr-FR" sz="3600" dirty="0" smtClean="0">
                <a:solidFill>
                  <a:srgbClr val="0000CC"/>
                </a:solidFill>
                <a:latin typeface="Copperplate Gothic Bold" pitchFamily="34" charset="0"/>
              </a:rPr>
              <a:t>Papa, </a:t>
            </a:r>
            <a:r>
              <a:rPr lang="fr-FR" sz="3600" dirty="0" err="1" smtClean="0">
                <a:solidFill>
                  <a:srgbClr val="0000CC"/>
                </a:solidFill>
                <a:latin typeface="Copperplate Gothic Bold" pitchFamily="34" charset="0"/>
              </a:rPr>
              <a:t>Pitit</a:t>
            </a:r>
            <a:r>
              <a:rPr lang="fr-FR" sz="3600" dirty="0" smtClean="0">
                <a:solidFill>
                  <a:srgbClr val="0000CC"/>
                </a:solidFill>
                <a:latin typeface="Copperplate Gothic Bold" pitchFamily="34" charset="0"/>
              </a:rPr>
              <a:t> e </a:t>
            </a:r>
            <a:r>
              <a:rPr lang="fr-FR" sz="3600" dirty="0" err="1" smtClean="0">
                <a:solidFill>
                  <a:srgbClr val="0000CC"/>
                </a:solidFill>
                <a:latin typeface="Copperplate Gothic Bold" pitchFamily="34" charset="0"/>
              </a:rPr>
              <a:t>Sentespri</a:t>
            </a:r>
            <a:r>
              <a:rPr lang="fr-FR" sz="3600" dirty="0" smtClean="0">
                <a:solidFill>
                  <a:srgbClr val="0000CC"/>
                </a:solidFill>
                <a:latin typeface="Copperplate Gothic Bold" pitchFamily="34" charset="0"/>
              </a:rPr>
              <a:t>.</a:t>
            </a:r>
            <a:endParaRPr lang="en-US" sz="3600" dirty="0">
              <a:solidFill>
                <a:srgbClr val="0000CC"/>
              </a:solidFill>
              <a:latin typeface="Copperplate Gothic Bold" pitchFamily="34" charset="0"/>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382000" cy="2362200"/>
          </a:xfrm>
          <a:solidFill>
            <a:schemeClr val="accent1">
              <a:lumMod val="20000"/>
              <a:lumOff val="80000"/>
            </a:schemeClr>
          </a:solidFill>
        </p:spPr>
        <p:txBody>
          <a:bodyPr>
            <a:normAutofit fontScale="90000"/>
          </a:bodyPr>
          <a:lstStyle/>
          <a:p>
            <a:pPr algn="ctr"/>
            <a:r>
              <a:rPr lang="en-US" b="1" dirty="0" smtClean="0">
                <a:solidFill>
                  <a:schemeClr val="tx1"/>
                </a:solidFill>
              </a:rPr>
              <a:t>OFFRANDE  MISSIONNAIRE</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PRIÈRE  FINALE / BENEDICTION</a:t>
            </a:r>
            <a:endParaRPr lang="en-US" b="1" dirty="0">
              <a:solidFill>
                <a:schemeClr val="tx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76034</TotalTime>
  <Words>3722</Words>
  <Application>Microsoft Office PowerPoint</Application>
  <PresentationFormat>On-screen Show (4:3)</PresentationFormat>
  <Paragraphs>419</Paragraphs>
  <Slides>113</Slides>
  <Notes>16</Notes>
  <HiddenSlides>0</HiddenSlides>
  <MMClips>0</MMClips>
  <ScaleCrop>false</ScaleCrop>
  <HeadingPairs>
    <vt:vector size="4" baseType="variant">
      <vt:variant>
        <vt:lpstr>Theme</vt:lpstr>
      </vt:variant>
      <vt:variant>
        <vt:i4>1</vt:i4>
      </vt:variant>
      <vt:variant>
        <vt:lpstr>Slide Titles</vt:lpstr>
      </vt:variant>
      <vt:variant>
        <vt:i4>113</vt:i4>
      </vt:variant>
    </vt:vector>
  </HeadingPairs>
  <TitlesOfParts>
    <vt:vector size="114" baseType="lpstr">
      <vt:lpstr>Equity</vt:lpstr>
      <vt:lpstr>CHRIST THE ROCK CONGREGATION WORSHIP SERVICE</vt:lpstr>
      <vt:lpstr>Slide 2</vt:lpstr>
      <vt:lpstr>DECEMBER 2025</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LECTURE ALTERNATIVE </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PRIÈRE COMMUNE</vt:lpstr>
      <vt:lpstr>Slide 40</vt:lpstr>
      <vt:lpstr>VISITORS WELCOME</vt:lpstr>
      <vt:lpstr>DECEMBER  7TH   2025</vt:lpstr>
      <vt:lpstr>MOMENT D’ADORATION AVEC MAESTRO RENAUD TERZIER  </vt:lpstr>
      <vt:lpstr>OFFRANDE</vt:lpstr>
      <vt:lpstr>Slide 45</vt:lpstr>
      <vt:lpstr>Slide 46</vt:lpstr>
      <vt:lpstr>Slide 47</vt:lpstr>
      <vt:lpstr>Slide 48</vt:lpstr>
      <vt:lpstr>Slide 49</vt:lpstr>
      <vt:lpstr>Slide 50</vt:lpstr>
      <vt:lpstr>PRIERE POUR L’OFFRANDE  ET LE SERMON</vt:lpstr>
      <vt:lpstr>CHRIST THE ROCK CONGREGATION SUNDAY DECEMBER 7TH 2025  Sermon by Pastor Marc E Simeon</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SAINTE CÈNE</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OFFRANDE  MISSIONNAIRE   PRIÈRE  FINALE / BENEDICTION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304</cp:revision>
  <dcterms:created xsi:type="dcterms:W3CDTF">2012-11-25T13:28:17Z</dcterms:created>
  <dcterms:modified xsi:type="dcterms:W3CDTF">2025-12-07T02:08:19Z</dcterms:modified>
</cp:coreProperties>
</file>