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256" r:id="rId2"/>
    <p:sldId id="257" r:id="rId3"/>
    <p:sldId id="796" r:id="rId4"/>
    <p:sldId id="1662" r:id="rId5"/>
    <p:sldId id="1687" r:id="rId6"/>
    <p:sldId id="1688" r:id="rId7"/>
    <p:sldId id="1543" r:id="rId8"/>
    <p:sldId id="1689" r:id="rId9"/>
    <p:sldId id="1690" r:id="rId10"/>
    <p:sldId id="633" r:id="rId11"/>
    <p:sldId id="635" r:id="rId12"/>
    <p:sldId id="1225" r:id="rId13"/>
    <p:sldId id="1096" r:id="rId14"/>
    <p:sldId id="1691" r:id="rId15"/>
    <p:sldId id="1692" r:id="rId16"/>
    <p:sldId id="1693" r:id="rId17"/>
    <p:sldId id="405" r:id="rId18"/>
    <p:sldId id="411" r:id="rId19"/>
    <p:sldId id="733" r:id="rId20"/>
    <p:sldId id="651" r:id="rId21"/>
    <p:sldId id="1229" r:id="rId22"/>
    <p:sldId id="1694" r:id="rId23"/>
    <p:sldId id="1695" r:id="rId24"/>
    <p:sldId id="1696" r:id="rId25"/>
    <p:sldId id="1697" r:id="rId26"/>
    <p:sldId id="734" r:id="rId27"/>
    <p:sldId id="1300" r:id="rId28"/>
    <p:sldId id="1523" r:id="rId29"/>
    <p:sldId id="1675" r:id="rId30"/>
    <p:sldId id="1676" r:id="rId31"/>
    <p:sldId id="1677" r:id="rId32"/>
    <p:sldId id="603" r:id="rId33"/>
    <p:sldId id="471" r:id="rId34"/>
    <p:sldId id="284" r:id="rId35"/>
    <p:sldId id="844" r:id="rId36"/>
    <p:sldId id="1043" r:id="rId37"/>
    <p:sldId id="435" r:id="rId38"/>
    <p:sldId id="1739" r:id="rId39"/>
    <p:sldId id="1740" r:id="rId40"/>
    <p:sldId id="1741" r:id="rId41"/>
    <p:sldId id="1742" r:id="rId42"/>
    <p:sldId id="1283" r:id="rId43"/>
    <p:sldId id="1680" r:id="rId44"/>
    <p:sldId id="1681" r:id="rId45"/>
    <p:sldId id="1682" r:id="rId46"/>
    <p:sldId id="1683" r:id="rId47"/>
    <p:sldId id="1595" r:id="rId48"/>
    <p:sldId id="295" r:id="rId49"/>
    <p:sldId id="1700" r:id="rId50"/>
    <p:sldId id="1701" r:id="rId51"/>
    <p:sldId id="1702" r:id="rId52"/>
    <p:sldId id="1703" r:id="rId53"/>
    <p:sldId id="1704" r:id="rId54"/>
    <p:sldId id="1705" r:id="rId55"/>
    <p:sldId id="1706" r:id="rId56"/>
    <p:sldId id="1707" r:id="rId57"/>
    <p:sldId id="1708" r:id="rId58"/>
    <p:sldId id="1709" r:id="rId59"/>
    <p:sldId id="1710" r:id="rId60"/>
    <p:sldId id="1711" r:id="rId61"/>
    <p:sldId id="1712" r:id="rId62"/>
    <p:sldId id="1713" r:id="rId63"/>
    <p:sldId id="1714" r:id="rId64"/>
    <p:sldId id="1715" r:id="rId65"/>
    <p:sldId id="1716" r:id="rId66"/>
    <p:sldId id="1717" r:id="rId67"/>
    <p:sldId id="1718" r:id="rId68"/>
    <p:sldId id="1719" r:id="rId69"/>
    <p:sldId id="1720" r:id="rId70"/>
    <p:sldId id="1721" r:id="rId71"/>
    <p:sldId id="1722" r:id="rId72"/>
    <p:sldId id="1723" r:id="rId73"/>
    <p:sldId id="1724" r:id="rId74"/>
    <p:sldId id="1725" r:id="rId75"/>
    <p:sldId id="1726" r:id="rId76"/>
    <p:sldId id="1727" r:id="rId77"/>
    <p:sldId id="1728" r:id="rId78"/>
    <p:sldId id="1729" r:id="rId79"/>
    <p:sldId id="1730" r:id="rId80"/>
    <p:sldId id="1731" r:id="rId81"/>
    <p:sldId id="1732" r:id="rId82"/>
    <p:sldId id="1733" r:id="rId83"/>
    <p:sldId id="1734" r:id="rId84"/>
    <p:sldId id="1735" r:id="rId85"/>
    <p:sldId id="1736" r:id="rId86"/>
    <p:sldId id="1737" r:id="rId87"/>
    <p:sldId id="1738" r:id="rId88"/>
    <p:sldId id="296" r:id="rId89"/>
    <p:sldId id="805" r:id="rId90"/>
    <p:sldId id="1698" r:id="rId91"/>
    <p:sldId id="1699" r:id="rId92"/>
    <p:sldId id="430" r:id="rId93"/>
    <p:sldId id="517" r:id="rId94"/>
    <p:sldId id="706" r:id="rId95"/>
    <p:sldId id="518" r:id="rId96"/>
    <p:sldId id="707" r:id="rId97"/>
    <p:sldId id="480" r:id="rId98"/>
    <p:sldId id="1684" r:id="rId99"/>
    <p:sldId id="1685" r:id="rId100"/>
    <p:sldId id="1686" r:id="rId101"/>
    <p:sldId id="330"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a:srgbClr val="0D069A"/>
    <a:srgbClr val="660066"/>
    <a:srgbClr val="0000CC"/>
    <a:srgbClr val="0033CC"/>
    <a:srgbClr val="460000"/>
    <a:srgbClr val="99FF33"/>
    <a:srgbClr val="003300"/>
    <a:srgbClr val="000066"/>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7" autoAdjust="0"/>
    <p:restoredTop sz="94614" autoAdjust="0"/>
  </p:normalViewPr>
  <p:slideViewPr>
    <p:cSldViewPr>
      <p:cViewPr varScale="1">
        <p:scale>
          <a:sx n="90" d="100"/>
          <a:sy n="90" d="100"/>
        </p:scale>
        <p:origin x="1992" y="184"/>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10/5/25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10/5/25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10/5/25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10/5/25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10/5/25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10/5/25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10/5/25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10/5/25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10/5/25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10/5/25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10/5/25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10/5/25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003300"/>
              </a:solidFill>
              <a:latin typeface="Cambria Math" pitchFamily="18" charset="0"/>
              <a:ea typeface="Cambria Math" pitchFamily="18" charset="0"/>
            </a:endParaRPr>
          </a:p>
          <a:p>
            <a:pPr algn="ctr"/>
            <a:r>
              <a:rPr lang="en-US" sz="3600" b="1" dirty="0">
                <a:solidFill>
                  <a:srgbClr val="000066"/>
                </a:solidFill>
                <a:latin typeface="Cambria Math" pitchFamily="18" charset="0"/>
                <a:ea typeface="Cambria Math" pitchFamily="18" charset="0"/>
              </a:rPr>
              <a:t>Sunday,  OCTOBER 5</a:t>
            </a:r>
            <a:r>
              <a:rPr lang="en-US" sz="3600" b="1" baseline="30000" dirty="0">
                <a:solidFill>
                  <a:srgbClr val="000066"/>
                </a:solidFill>
                <a:latin typeface="Cambria Math" pitchFamily="18" charset="0"/>
                <a:ea typeface="Cambria Math" pitchFamily="18" charset="0"/>
              </a:rPr>
              <a:t>TH</a:t>
            </a:r>
            <a:r>
              <a:rPr lang="en-US" sz="3600" b="1" dirty="0">
                <a:solidFill>
                  <a:srgbClr val="000066"/>
                </a:solidFill>
                <a:latin typeface="Cambria Math" pitchFamily="18" charset="0"/>
                <a:ea typeface="Cambria Math" pitchFamily="18" charset="0"/>
              </a:rPr>
              <a:t> 2025</a:t>
            </a:r>
          </a:p>
          <a:p>
            <a:pPr algn="ctr"/>
            <a:r>
              <a:rPr lang="en-US" sz="3600" b="1" dirty="0">
                <a:solidFill>
                  <a:srgbClr val="000066"/>
                </a:solidFill>
                <a:latin typeface="Copperplate Gothic Light" pitchFamily="34" charset="0"/>
              </a:rPr>
              <a:t>Lead by </a:t>
            </a:r>
          </a:p>
          <a:p>
            <a:pPr algn="ctr"/>
            <a:r>
              <a:rPr lang="en-US" sz="3600" b="1" dirty="0">
                <a:solidFill>
                  <a:srgbClr val="000066"/>
                </a:solidFill>
                <a:latin typeface="Copperplate Gothic Light" pitchFamily="34" charset="0"/>
              </a:rPr>
              <a:t>Rev. St Gerard </a:t>
            </a:r>
            <a:r>
              <a:rPr lang="en-US" sz="3600" b="1" dirty="0" err="1">
                <a:solidFill>
                  <a:srgbClr val="000066"/>
                </a:solidFill>
                <a:latin typeface="Copperplate Gothic Light" pitchFamily="34" charset="0"/>
              </a:rPr>
              <a:t>Charlestin</a:t>
            </a:r>
            <a:endParaRPr lang="en-US" sz="3600" b="1" dirty="0">
              <a:solidFill>
                <a:srgbClr val="000066"/>
              </a:solidFill>
              <a:latin typeface="Copperplate Gothic Light" pitchFamily="34" charset="0"/>
            </a:endParaRPr>
          </a:p>
          <a:p>
            <a:pPr algn="ct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a:solidFill>
                  <a:srgbClr val="002060"/>
                </a:solidFill>
              </a:rPr>
              <a:t>BIENVENUE A TOUS!</a:t>
            </a:r>
            <a:br>
              <a:rPr lang="en-US" sz="3200" dirty="0">
                <a:solidFill>
                  <a:srgbClr val="002060"/>
                </a:solidFill>
              </a:rPr>
            </a:br>
            <a:r>
              <a:rPr lang="en-US" sz="3200" dirty="0">
                <a:solidFill>
                  <a:srgbClr val="C00000"/>
                </a:solidFill>
              </a:rPr>
              <a:t>AUJOURD’HUI EST LE DIMANCHE </a:t>
            </a:r>
          </a:p>
          <a:p>
            <a:pPr algn="ctr"/>
            <a:r>
              <a:rPr lang="en-US" sz="3200" dirty="0">
                <a:solidFill>
                  <a:srgbClr val="002060"/>
                </a:solidFill>
              </a:rPr>
              <a:t>De la Sainte </a:t>
            </a:r>
            <a:r>
              <a:rPr lang="en-US" sz="3200" dirty="0" err="1">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Table du Seigneur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a:solidFill>
                  <a:schemeClr val="bg1"/>
                </a:solidFill>
              </a:rPr>
              <a:t>OCTOBER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fontScale="85000" lnSpcReduction="20000"/>
          </a:bodyPr>
          <a:lstStyle/>
          <a:p>
            <a:pPr algn="ctr">
              <a:buNone/>
            </a:pPr>
            <a:r>
              <a:rPr lang="fr-FR" sz="4800" b="1" dirty="0">
                <a:solidFill>
                  <a:srgbClr val="7030A0"/>
                </a:solidFill>
                <a:latin typeface="Agency FB" pitchFamily="34" charset="0"/>
              </a:rPr>
              <a:t>307 Fr. CE:  </a:t>
            </a:r>
            <a:r>
              <a:rPr lang="fr-FR" sz="4800" b="1" u="sng" dirty="0">
                <a:solidFill>
                  <a:srgbClr val="7030A0"/>
                </a:solidFill>
                <a:latin typeface="Agency FB" pitchFamily="34" charset="0"/>
              </a:rPr>
              <a:t>Quelle Assurance Je Suis Sauve</a:t>
            </a:r>
            <a:endParaRPr lang="en-US" sz="4800" b="1" dirty="0">
              <a:solidFill>
                <a:srgbClr val="7030A0"/>
              </a:solidFill>
              <a:latin typeface="Agency FB" pitchFamily="34" charset="0"/>
            </a:endParaRPr>
          </a:p>
          <a:p>
            <a:pPr algn="ctr">
              <a:buNone/>
            </a:pPr>
            <a:r>
              <a:rPr lang="fr-FR" sz="4800" b="1" dirty="0">
                <a:solidFill>
                  <a:srgbClr val="7030A0"/>
                </a:solidFill>
                <a:latin typeface="Agency FB" pitchFamily="34" charset="0"/>
              </a:rPr>
              <a:t>1-</a:t>
            </a:r>
            <a:endParaRPr lang="en-US" sz="4800" b="1" dirty="0">
              <a:solidFill>
                <a:srgbClr val="7030A0"/>
              </a:solidFill>
              <a:latin typeface="Agency FB" pitchFamily="34" charset="0"/>
            </a:endParaRPr>
          </a:p>
          <a:p>
            <a:pPr algn="ctr">
              <a:buNone/>
            </a:pPr>
            <a:r>
              <a:rPr lang="fr-FR" sz="4800" b="1" dirty="0">
                <a:solidFill>
                  <a:schemeClr val="tx1"/>
                </a:solidFill>
                <a:latin typeface="Arial Narrow" pitchFamily="34" charset="0"/>
              </a:rPr>
              <a:t>Quelle assurance je suis sauvé!</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Quel avant-goût du ciel m’est donné!</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Né de l’Esprit, baptisé de feu,</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Créé de nouveau, je vis pour Dieu.</a:t>
            </a:r>
            <a:endParaRPr lang="en-US" sz="4800" b="1" dirty="0">
              <a:solidFill>
                <a:schemeClr val="tx1"/>
              </a:solidFill>
              <a:latin typeface="Arial Narrow" pitchFamily="34" charset="0"/>
            </a:endParaRPr>
          </a:p>
          <a:p>
            <a:pPr algn="ctr">
              <a:buNone/>
            </a:pPr>
            <a:r>
              <a:rPr lang="fr-FR" sz="4800" b="1" dirty="0">
                <a:solidFill>
                  <a:srgbClr val="7030A0"/>
                </a:solidFill>
                <a:latin typeface="Arial Narrow" pitchFamily="34" charset="0"/>
              </a:rPr>
              <a:t>Refrain</a:t>
            </a:r>
            <a:endParaRPr lang="en-US" sz="4800" b="1" dirty="0">
              <a:solidFill>
                <a:srgbClr val="7030A0"/>
              </a:solidFill>
              <a:latin typeface="Arial Narrow" pitchFamily="34" charset="0"/>
            </a:endParaRPr>
          </a:p>
          <a:p>
            <a:pPr algn="ctr">
              <a:buNone/>
            </a:pPr>
            <a:r>
              <a:rPr lang="fr-FR" sz="4800" b="1" dirty="0">
                <a:solidFill>
                  <a:srgbClr val="0033CC"/>
                </a:solidFill>
                <a:latin typeface="Arial Narrow" pitchFamily="34" charset="0"/>
              </a:rPr>
              <a:t>C’est mon cantique, c’est mon histoire!</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Alléluia! Je chante à sa gloire!</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Gloire Alléluia! Gloire au Sauveur!</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Gloire éternelle à mon Rédempteur!</a:t>
            </a:r>
            <a:endParaRPr lang="en-US" sz="4800" b="1" dirty="0">
              <a:solidFill>
                <a:srgbClr val="0033CC"/>
              </a:solidFill>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fontScale="92500" lnSpcReduction="10000"/>
          </a:bodyPr>
          <a:lstStyle/>
          <a:p>
            <a:pPr algn="ctr">
              <a:buNone/>
            </a:pPr>
            <a:r>
              <a:rPr lang="fr-FR" sz="4800" b="1" dirty="0">
                <a:solidFill>
                  <a:srgbClr val="7030A0"/>
                </a:solidFill>
                <a:latin typeface="Agency FB" pitchFamily="34" charset="0"/>
              </a:rPr>
              <a:t>2-</a:t>
            </a:r>
            <a:endParaRPr lang="en-US" sz="4800" b="1" dirty="0">
              <a:solidFill>
                <a:srgbClr val="7030A0"/>
              </a:solidFill>
              <a:latin typeface="Agency FB" pitchFamily="34" charset="0"/>
            </a:endParaRPr>
          </a:p>
          <a:p>
            <a:pPr algn="ctr">
              <a:buNone/>
            </a:pPr>
            <a:r>
              <a:rPr lang="fr-FR" sz="4800" b="1" dirty="0">
                <a:solidFill>
                  <a:schemeClr val="tx1"/>
                </a:solidFill>
                <a:latin typeface="Arial Narrow" pitchFamily="34" charset="0"/>
              </a:rPr>
              <a:t>Quelle assurance, je suis joyeux!</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Déjà mon nom est inscrit aux cieux!</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L’amour céleste remplit  mon cœur</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Depuis mon abandon au Sauveur!</a:t>
            </a:r>
            <a:endParaRPr lang="en-US" sz="4800" b="1" dirty="0">
              <a:solidFill>
                <a:schemeClr val="tx1"/>
              </a:solidFill>
              <a:latin typeface="Arial Narrow" pitchFamily="34" charset="0"/>
            </a:endParaRPr>
          </a:p>
          <a:p>
            <a:pPr algn="ctr">
              <a:buNone/>
            </a:pPr>
            <a:r>
              <a:rPr lang="fr-FR" sz="4800" b="1" dirty="0">
                <a:solidFill>
                  <a:srgbClr val="7030A0"/>
                </a:solidFill>
                <a:latin typeface="Arial Narrow" pitchFamily="34" charset="0"/>
              </a:rPr>
              <a:t>Refrain</a:t>
            </a:r>
            <a:endParaRPr lang="en-US" sz="4800" b="1" dirty="0">
              <a:solidFill>
                <a:srgbClr val="7030A0"/>
              </a:solidFill>
              <a:latin typeface="Arial Narrow" pitchFamily="34" charset="0"/>
            </a:endParaRPr>
          </a:p>
          <a:p>
            <a:pPr algn="ctr">
              <a:buNone/>
            </a:pPr>
            <a:r>
              <a:rPr lang="fr-FR" sz="4800" b="1" dirty="0">
                <a:solidFill>
                  <a:srgbClr val="0033CC"/>
                </a:solidFill>
                <a:latin typeface="Arial Narrow" pitchFamily="34" charset="0"/>
              </a:rPr>
              <a:t>C’est mon cantique, c’est mon histoire!</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Alléluia! Je chante à sa gloire!</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Gloire Alléluia! Gloire au Sauveur!</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Gloire éternelle à mon Rédempteur!</a:t>
            </a:r>
            <a:endParaRPr lang="en-US" sz="4800" b="1" dirty="0">
              <a:solidFill>
                <a:schemeClr val="tx1"/>
              </a:solidFill>
              <a:latin typeface="Arial Narrow"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fontScale="92500" lnSpcReduction="10000"/>
          </a:bodyPr>
          <a:lstStyle/>
          <a:p>
            <a:pPr algn="ctr">
              <a:buNone/>
            </a:pPr>
            <a:r>
              <a:rPr lang="fr-FR" sz="4800" b="1" dirty="0">
                <a:solidFill>
                  <a:srgbClr val="7030A0"/>
                </a:solidFill>
                <a:latin typeface="Agency FB" pitchFamily="34" charset="0"/>
              </a:rPr>
              <a:t>3-</a:t>
            </a:r>
            <a:endParaRPr lang="en-US" sz="4800" b="1" dirty="0">
              <a:solidFill>
                <a:srgbClr val="7030A0"/>
              </a:solidFill>
              <a:latin typeface="Agency FB" pitchFamily="34" charset="0"/>
            </a:endParaRPr>
          </a:p>
          <a:p>
            <a:pPr algn="ctr">
              <a:buNone/>
            </a:pPr>
            <a:r>
              <a:rPr lang="fr-FR" sz="4800" b="1" dirty="0">
                <a:solidFill>
                  <a:schemeClr val="tx1"/>
                </a:solidFill>
                <a:latin typeface="Arial Narrow" pitchFamily="34" charset="0"/>
              </a:rPr>
              <a:t>Quelle assurance, je suis en paix!</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La paix de Jésus dure à jamais!</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Plein de sa bonté, de son amour,</a:t>
            </a:r>
            <a:endParaRPr lang="en-US" sz="4800" b="1" dirty="0">
              <a:solidFill>
                <a:schemeClr val="tx1"/>
              </a:solidFill>
              <a:latin typeface="Arial Narrow" pitchFamily="34" charset="0"/>
            </a:endParaRPr>
          </a:p>
          <a:p>
            <a:pPr algn="ctr">
              <a:buNone/>
            </a:pPr>
            <a:r>
              <a:rPr lang="fr-FR" sz="4800" b="1" dirty="0">
                <a:solidFill>
                  <a:schemeClr val="tx1"/>
                </a:solidFill>
                <a:latin typeface="Arial Narrow" pitchFamily="34" charset="0"/>
              </a:rPr>
              <a:t>Tout prêt pour son glorieux retour.</a:t>
            </a:r>
          </a:p>
          <a:p>
            <a:pPr algn="ctr">
              <a:buNone/>
            </a:pPr>
            <a:r>
              <a:rPr lang="fr-FR" sz="4800" b="1" dirty="0">
                <a:solidFill>
                  <a:srgbClr val="7030A0"/>
                </a:solidFill>
                <a:latin typeface="Arial Narrow" pitchFamily="34" charset="0"/>
              </a:rPr>
              <a:t>Refrain</a:t>
            </a:r>
            <a:endParaRPr lang="en-US" sz="4800" b="1" dirty="0">
              <a:solidFill>
                <a:srgbClr val="7030A0"/>
              </a:solidFill>
              <a:latin typeface="Arial Narrow" pitchFamily="34" charset="0"/>
            </a:endParaRPr>
          </a:p>
          <a:p>
            <a:pPr algn="ctr">
              <a:buNone/>
            </a:pPr>
            <a:r>
              <a:rPr lang="fr-FR" sz="4800" b="1" dirty="0">
                <a:solidFill>
                  <a:srgbClr val="0033CC"/>
                </a:solidFill>
                <a:latin typeface="Arial Narrow" pitchFamily="34" charset="0"/>
              </a:rPr>
              <a:t>C’est mon cantique, c’est mon histoire!</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Alléluia! Je chante à sa gloire!</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Gloire Alléluia! Gloire au Sauveur!</a:t>
            </a:r>
            <a:endParaRPr lang="en-US" sz="4800" b="1" dirty="0">
              <a:solidFill>
                <a:srgbClr val="0033CC"/>
              </a:solidFill>
              <a:latin typeface="Arial Narrow" pitchFamily="34" charset="0"/>
            </a:endParaRPr>
          </a:p>
          <a:p>
            <a:pPr algn="ctr">
              <a:buNone/>
            </a:pPr>
            <a:r>
              <a:rPr lang="fr-FR" sz="4800" b="1" dirty="0">
                <a:solidFill>
                  <a:srgbClr val="0033CC"/>
                </a:solidFill>
                <a:latin typeface="Arial Narrow" pitchFamily="34" charset="0"/>
              </a:rPr>
              <a:t>Gloire éternelle à mon Rédempteur!</a:t>
            </a:r>
            <a:endParaRPr lang="en-US" sz="4800" b="1" dirty="0">
              <a:solidFill>
                <a:schemeClr val="tx1"/>
              </a:solidFill>
              <a:latin typeface="Arial Narrow"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fr-FR" sz="1800" b="1" dirty="0">
                <a:solidFill>
                  <a:srgbClr val="660066"/>
                </a:solidFill>
                <a:latin typeface="Arial Rounded MT Bold" pitchFamily="34" charset="0"/>
              </a:rPr>
              <a:t>55 REV-NS   </a:t>
            </a:r>
            <a:r>
              <a:rPr lang="fr-FR" sz="1800" b="1" u="sng" dirty="0" err="1">
                <a:solidFill>
                  <a:srgbClr val="660066"/>
                </a:solidFill>
                <a:latin typeface="Arial Rounded MT Bold" pitchFamily="34" charset="0"/>
              </a:rPr>
              <a:t>Prezans</a:t>
            </a:r>
            <a:r>
              <a:rPr lang="fr-FR" sz="1800" b="1" u="sng" dirty="0">
                <a:solidFill>
                  <a:srgbClr val="660066"/>
                </a:solidFill>
                <a:latin typeface="Arial Rounded MT Bold" pitchFamily="34" charset="0"/>
              </a:rPr>
              <a:t> Ou Pi Che </a:t>
            </a:r>
            <a:r>
              <a:rPr lang="fr-FR" sz="1800" b="1" u="sng" dirty="0" err="1">
                <a:solidFill>
                  <a:srgbClr val="660066"/>
                </a:solidFill>
                <a:latin typeface="Arial Rounded MT Bold" pitchFamily="34" charset="0"/>
              </a:rPr>
              <a:t>Pase</a:t>
            </a:r>
            <a:r>
              <a:rPr lang="fr-FR" sz="1800" b="1" u="sng" dirty="0">
                <a:solidFill>
                  <a:srgbClr val="660066"/>
                </a:solidFill>
                <a:latin typeface="Arial Rounded MT Bold" pitchFamily="34" charset="0"/>
              </a:rPr>
              <a:t> Lo</a:t>
            </a:r>
            <a:endParaRPr lang="en-US" sz="1800" dirty="0">
              <a:solidFill>
                <a:srgbClr val="660066"/>
              </a:solidFill>
              <a:latin typeface="Arial Rounded MT Bold" pitchFamily="34" charset="0"/>
            </a:endParaRPr>
          </a:p>
          <a:p>
            <a:pPr marL="0" indent="0" algn="ctr">
              <a:buNone/>
            </a:pPr>
            <a:r>
              <a:rPr lang="fr-FR" sz="1800" dirty="0" err="1">
                <a:solidFill>
                  <a:srgbClr val="660066"/>
                </a:solidFill>
                <a:latin typeface="Arial Rounded MT Bold" pitchFamily="34" charset="0"/>
              </a:rPr>
              <a:t>Ref</a:t>
            </a:r>
            <a:endParaRPr lang="en-US" sz="1800" dirty="0">
              <a:solidFill>
                <a:srgbClr val="660066"/>
              </a:solidFill>
              <a:latin typeface="Arial Rounded MT Bold" pitchFamily="34" charset="0"/>
            </a:endParaRPr>
          </a:p>
          <a:p>
            <a:pPr marL="0" indent="0" algn="ctr">
              <a:buNone/>
            </a:pPr>
            <a:r>
              <a:rPr lang="fr-FR" sz="3600" dirty="0" err="1">
                <a:solidFill>
                  <a:srgbClr val="FF0000"/>
                </a:solidFill>
                <a:latin typeface="Arial Rounded MT Bold" pitchFamily="34" charset="0"/>
              </a:rPr>
              <a:t>Prezans</a:t>
            </a:r>
            <a:r>
              <a:rPr lang="fr-FR" sz="3600" dirty="0">
                <a:solidFill>
                  <a:srgbClr val="FF0000"/>
                </a:solidFill>
                <a:latin typeface="Arial Rounded MT Bold" pitchFamily="34" charset="0"/>
              </a:rPr>
              <a:t> Ou pi </a:t>
            </a:r>
            <a:r>
              <a:rPr lang="fr-FR" sz="3600" dirty="0" err="1">
                <a:solidFill>
                  <a:srgbClr val="FF0000"/>
                </a:solidFill>
                <a:latin typeface="Arial Rounded MT Bold" pitchFamily="34" charset="0"/>
              </a:rPr>
              <a:t>chè</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pase</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lò</a:t>
            </a:r>
            <a:endParaRPr lang="en-US" sz="3600" dirty="0">
              <a:solidFill>
                <a:srgbClr val="FF0000"/>
              </a:solidFill>
              <a:latin typeface="Arial Rounded MT Bold" pitchFamily="34" charset="0"/>
            </a:endParaRPr>
          </a:p>
          <a:p>
            <a:pPr marL="0" indent="0" algn="ctr">
              <a:buNone/>
            </a:pPr>
            <a:r>
              <a:rPr lang="fr-FR" sz="3600" dirty="0" err="1">
                <a:solidFill>
                  <a:srgbClr val="FF0000"/>
                </a:solidFill>
                <a:latin typeface="Arial Rounded MT Bold" pitchFamily="34" charset="0"/>
              </a:rPr>
              <a:t>Prezans</a:t>
            </a:r>
            <a:r>
              <a:rPr lang="fr-FR" sz="3600" dirty="0">
                <a:solidFill>
                  <a:srgbClr val="FF0000"/>
                </a:solidFill>
                <a:latin typeface="Arial Rounded MT Bold" pitchFamily="34" charset="0"/>
              </a:rPr>
              <a:t> Ou pi </a:t>
            </a:r>
            <a:r>
              <a:rPr lang="fr-FR" sz="3600" dirty="0" err="1">
                <a:solidFill>
                  <a:srgbClr val="FF0000"/>
                </a:solidFill>
                <a:latin typeface="Arial Rounded MT Bold" pitchFamily="34" charset="0"/>
              </a:rPr>
              <a:t>dous</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pase</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myel</a:t>
            </a:r>
            <a:endParaRPr lang="en-US" sz="3600" dirty="0">
              <a:solidFill>
                <a:srgbClr val="FF0000"/>
              </a:solidFill>
              <a:latin typeface="Arial Rounded MT Bold" pitchFamily="34" charset="0"/>
            </a:endParaRPr>
          </a:p>
          <a:p>
            <a:pPr marL="0" indent="0" algn="ctr">
              <a:buNone/>
            </a:pPr>
            <a:r>
              <a:rPr lang="fr-FR" sz="3600" dirty="0">
                <a:solidFill>
                  <a:srgbClr val="FF0000"/>
                </a:solidFill>
                <a:latin typeface="Arial Rounded MT Bold" pitchFamily="34" charset="0"/>
              </a:rPr>
              <a:t>Tout</a:t>
            </a:r>
            <a:r>
              <a:rPr lang="fr-FR" sz="3600" u="sng" dirty="0">
                <a:solidFill>
                  <a:srgbClr val="FF0000"/>
                </a:solidFill>
                <a:latin typeface="Arial Rounded MT Bold" pitchFamily="34" charset="0"/>
              </a:rPr>
              <a:t> </a:t>
            </a:r>
            <a:r>
              <a:rPr lang="fr-FR" sz="3600" dirty="0" err="1">
                <a:solidFill>
                  <a:srgbClr val="FF0000"/>
                </a:solidFill>
                <a:latin typeface="Arial Rounded MT Bold" pitchFamily="34" charset="0"/>
              </a:rPr>
              <a:t>moun</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ki</a:t>
            </a:r>
            <a:r>
              <a:rPr lang="fr-FR" sz="3600" dirty="0">
                <a:solidFill>
                  <a:srgbClr val="FF0000"/>
                </a:solidFill>
                <a:latin typeface="Arial Rounded MT Bold" pitchFamily="34" charset="0"/>
              </a:rPr>
              <a:t> goute li </a:t>
            </a:r>
            <a:r>
              <a:rPr lang="fr-FR" sz="3600" dirty="0" err="1">
                <a:solidFill>
                  <a:srgbClr val="FF0000"/>
                </a:solidFill>
                <a:latin typeface="Arial Rounded MT Bold" pitchFamily="34" charset="0"/>
              </a:rPr>
              <a:t>kon’n</a:t>
            </a:r>
            <a:r>
              <a:rPr lang="fr-FR" sz="3600" dirty="0">
                <a:solidFill>
                  <a:srgbClr val="FF0000"/>
                </a:solidFill>
                <a:latin typeface="Arial Rounded MT Bold" pitchFamily="34" charset="0"/>
              </a:rPr>
              <a:t> sa</a:t>
            </a:r>
            <a:endParaRPr lang="en-US" sz="3600" dirty="0">
              <a:solidFill>
                <a:srgbClr val="FF0000"/>
              </a:solidFill>
              <a:latin typeface="Arial Rounded MT Bold" pitchFamily="34" charset="0"/>
            </a:endParaRPr>
          </a:p>
          <a:p>
            <a:pPr marL="0" indent="0" algn="ctr">
              <a:buNone/>
            </a:pPr>
            <a:r>
              <a:rPr lang="fr-FR" sz="3600" dirty="0">
                <a:solidFill>
                  <a:srgbClr val="FF0000"/>
                </a:solidFill>
                <a:latin typeface="Arial Rounded MT Bold" pitchFamily="34" charset="0"/>
              </a:rPr>
              <a:t>A la Ou bon </a:t>
            </a:r>
            <a:r>
              <a:rPr lang="fr-FR" sz="3600" dirty="0" err="1">
                <a:solidFill>
                  <a:srgbClr val="FF0000"/>
                </a:solidFill>
                <a:latin typeface="Arial Rounded MT Bold" pitchFamily="34" charset="0"/>
              </a:rPr>
              <a:t>Segnè</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Jezu</a:t>
            </a:r>
            <a:endParaRPr lang="en-US" sz="3600" dirty="0">
              <a:solidFill>
                <a:srgbClr val="FF0000"/>
              </a:solidFill>
              <a:latin typeface="Arial Rounded MT Bold" pitchFamily="34" charset="0"/>
            </a:endParaRPr>
          </a:p>
          <a:p>
            <a:pPr marL="0" indent="0" algn="ctr">
              <a:buNone/>
            </a:pPr>
            <a:r>
              <a:rPr lang="fr-FR" sz="3600" dirty="0">
                <a:solidFill>
                  <a:srgbClr val="660066"/>
                </a:solidFill>
                <a:latin typeface="Arial Rounded MT Bold" pitchFamily="34" charset="0"/>
              </a:rPr>
              <a:t>1-</a:t>
            </a:r>
            <a:endParaRPr lang="en-US" sz="3600" dirty="0">
              <a:solidFill>
                <a:srgbClr val="660066"/>
              </a:solidFill>
              <a:latin typeface="Arial Rounded MT Bold" pitchFamily="34" charset="0"/>
            </a:endParaRPr>
          </a:p>
          <a:p>
            <a:pPr marL="0" indent="0" algn="ctr">
              <a:buNone/>
            </a:pPr>
            <a:r>
              <a:rPr lang="fr-FR" sz="3600" dirty="0">
                <a:solidFill>
                  <a:srgbClr val="0000CC"/>
                </a:solidFill>
                <a:latin typeface="Arial Rounded MT Bold" pitchFamily="34" charset="0"/>
              </a:rPr>
              <a:t>Se pou </a:t>
            </a:r>
            <a:r>
              <a:rPr lang="fr-FR" sz="3600" dirty="0" err="1">
                <a:solidFill>
                  <a:srgbClr val="0000CC"/>
                </a:solidFill>
                <a:latin typeface="Arial Rounded MT Bold" pitchFamily="34" charset="0"/>
              </a:rPr>
              <a:t>nan’m</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nou</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beni’w</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Ou </a:t>
            </a:r>
            <a:r>
              <a:rPr lang="fr-FR" sz="3600" dirty="0" err="1">
                <a:solidFill>
                  <a:srgbClr val="0000CC"/>
                </a:solidFill>
                <a:latin typeface="Arial Rounded MT Bold" pitchFamily="34" charset="0"/>
              </a:rPr>
              <a:t>menm</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BonDieu</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trè</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ro</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Se pou tout </a:t>
            </a:r>
            <a:r>
              <a:rPr lang="fr-FR" sz="3600" dirty="0" err="1">
                <a:solidFill>
                  <a:srgbClr val="0000CC"/>
                </a:solidFill>
                <a:latin typeface="Arial Rounded MT Bold" pitchFamily="34" charset="0"/>
              </a:rPr>
              <a:t>sak</a:t>
            </a:r>
            <a:r>
              <a:rPr lang="fr-FR" sz="3600" dirty="0">
                <a:solidFill>
                  <a:srgbClr val="0000CC"/>
                </a:solidFill>
                <a:latin typeface="Arial Rounded MT Bold" pitchFamily="34" charset="0"/>
              </a:rPr>
              <a:t> nan </a:t>
            </a:r>
            <a:r>
              <a:rPr lang="fr-FR" sz="3600" dirty="0" err="1">
                <a:solidFill>
                  <a:srgbClr val="0000CC"/>
                </a:solidFill>
                <a:latin typeface="Arial Rounded MT Bold" pitchFamily="34" charset="0"/>
              </a:rPr>
              <a:t>nou</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beni</a:t>
            </a:r>
            <a:r>
              <a:rPr lang="fr-FR" sz="3600" dirty="0">
                <a:solidFill>
                  <a:srgbClr val="0000CC"/>
                </a:solidFill>
                <a:latin typeface="Arial Rounded MT Bold" pitchFamily="34" charset="0"/>
              </a:rPr>
              <a:t> Ou</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Se ou </a:t>
            </a:r>
            <a:r>
              <a:rPr lang="fr-FR" sz="3600" dirty="0" err="1">
                <a:solidFill>
                  <a:srgbClr val="0000CC"/>
                </a:solidFill>
                <a:latin typeface="Arial Rounded MT Bold" pitchFamily="34" charset="0"/>
              </a:rPr>
              <a:t>ki</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padone</a:t>
            </a:r>
            <a:r>
              <a:rPr lang="fr-FR" sz="3600" dirty="0">
                <a:solidFill>
                  <a:srgbClr val="0000CC"/>
                </a:solidFill>
                <a:latin typeface="Arial Rounded MT Bold" pitchFamily="34" charset="0"/>
              </a:rPr>
              <a:t> tout </a:t>
            </a:r>
            <a:r>
              <a:rPr lang="fr-FR" sz="3600" dirty="0" err="1">
                <a:solidFill>
                  <a:srgbClr val="0000CC"/>
                </a:solidFill>
                <a:latin typeface="Arial Rounded MT Bold" pitchFamily="34" charset="0"/>
              </a:rPr>
              <a:t>inikite’n</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yo</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E </a:t>
            </a:r>
            <a:r>
              <a:rPr lang="fr-FR" sz="3600" dirty="0" err="1">
                <a:solidFill>
                  <a:srgbClr val="0000CC"/>
                </a:solidFill>
                <a:latin typeface="Arial Rounded MT Bold" pitchFamily="34" charset="0"/>
              </a:rPr>
              <a:t>ki</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geri</a:t>
            </a:r>
            <a:r>
              <a:rPr lang="fr-FR" sz="3600" dirty="0">
                <a:solidFill>
                  <a:srgbClr val="0000CC"/>
                </a:solidFill>
                <a:latin typeface="Arial Rounded MT Bold" pitchFamily="34" charset="0"/>
              </a:rPr>
              <a:t> tout </a:t>
            </a:r>
            <a:r>
              <a:rPr lang="fr-FR" sz="3600" dirty="0" err="1">
                <a:solidFill>
                  <a:srgbClr val="0000CC"/>
                </a:solidFill>
                <a:latin typeface="Arial Rounded MT Bold" pitchFamily="34" charset="0"/>
              </a:rPr>
              <a:t>maladi’n</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yo</a:t>
            </a:r>
            <a:r>
              <a:rPr lang="fr-FR" sz="3600" dirty="0">
                <a:solidFill>
                  <a:srgbClr val="0000CC"/>
                </a:solidFill>
                <a:latin typeface="Arial Rounded MT Bold" pitchFamily="34" charset="0"/>
              </a:rPr>
              <a:t>.</a:t>
            </a:r>
            <a:endParaRPr lang="en-US" sz="3600" dirty="0">
              <a:solidFill>
                <a:srgbClr val="0000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marL="0" indent="0" algn="ctr">
              <a:buNone/>
            </a:pPr>
            <a:r>
              <a:rPr lang="fr-FR" sz="1800" b="1" dirty="0">
                <a:solidFill>
                  <a:srgbClr val="660066"/>
                </a:solidFill>
                <a:latin typeface="Arial Rounded MT Bold" pitchFamily="34" charset="0"/>
              </a:rPr>
              <a:t>55 REV-NS   </a:t>
            </a:r>
            <a:r>
              <a:rPr lang="fr-FR" sz="1800" b="1" u="sng" dirty="0" err="1">
                <a:solidFill>
                  <a:srgbClr val="660066"/>
                </a:solidFill>
                <a:latin typeface="Arial Rounded MT Bold" pitchFamily="34" charset="0"/>
              </a:rPr>
              <a:t>Prezans</a:t>
            </a:r>
            <a:r>
              <a:rPr lang="fr-FR" sz="1800" b="1" u="sng" dirty="0">
                <a:solidFill>
                  <a:srgbClr val="660066"/>
                </a:solidFill>
                <a:latin typeface="Arial Rounded MT Bold" pitchFamily="34" charset="0"/>
              </a:rPr>
              <a:t> Ou Pi Che </a:t>
            </a:r>
            <a:r>
              <a:rPr lang="fr-FR" sz="1800" b="1" u="sng" dirty="0" err="1">
                <a:solidFill>
                  <a:srgbClr val="660066"/>
                </a:solidFill>
                <a:latin typeface="Arial Rounded MT Bold" pitchFamily="34" charset="0"/>
              </a:rPr>
              <a:t>Pase</a:t>
            </a:r>
            <a:r>
              <a:rPr lang="fr-FR" sz="1800" b="1" u="sng" dirty="0">
                <a:solidFill>
                  <a:srgbClr val="660066"/>
                </a:solidFill>
                <a:latin typeface="Arial Rounded MT Bold" pitchFamily="34" charset="0"/>
              </a:rPr>
              <a:t> Lo</a:t>
            </a:r>
            <a:endParaRPr lang="en-US" sz="1800" dirty="0">
              <a:solidFill>
                <a:srgbClr val="660066"/>
              </a:solidFill>
              <a:latin typeface="Arial Rounded MT Bold" pitchFamily="34" charset="0"/>
            </a:endParaRPr>
          </a:p>
          <a:p>
            <a:pPr marL="0" indent="0" algn="ctr">
              <a:buNone/>
            </a:pPr>
            <a:r>
              <a:rPr lang="fr-FR" sz="1800" dirty="0" err="1">
                <a:solidFill>
                  <a:srgbClr val="660066"/>
                </a:solidFill>
                <a:latin typeface="Arial Rounded MT Bold" pitchFamily="34" charset="0"/>
              </a:rPr>
              <a:t>Ref</a:t>
            </a:r>
            <a:endParaRPr lang="en-US" sz="1800" dirty="0">
              <a:solidFill>
                <a:srgbClr val="660066"/>
              </a:solidFill>
              <a:latin typeface="Arial Rounded MT Bold" pitchFamily="34" charset="0"/>
            </a:endParaRPr>
          </a:p>
          <a:p>
            <a:pPr marL="0" indent="0" algn="ctr">
              <a:buNone/>
            </a:pPr>
            <a:r>
              <a:rPr lang="fr-FR" sz="3600" dirty="0" err="1">
                <a:solidFill>
                  <a:srgbClr val="FF0000"/>
                </a:solidFill>
                <a:latin typeface="Arial Rounded MT Bold" pitchFamily="34" charset="0"/>
              </a:rPr>
              <a:t>Prezans</a:t>
            </a:r>
            <a:r>
              <a:rPr lang="fr-FR" sz="3600" dirty="0">
                <a:solidFill>
                  <a:srgbClr val="FF0000"/>
                </a:solidFill>
                <a:latin typeface="Arial Rounded MT Bold" pitchFamily="34" charset="0"/>
              </a:rPr>
              <a:t> Ou pi </a:t>
            </a:r>
            <a:r>
              <a:rPr lang="fr-FR" sz="3600" dirty="0" err="1">
                <a:solidFill>
                  <a:srgbClr val="FF0000"/>
                </a:solidFill>
                <a:latin typeface="Arial Rounded MT Bold" pitchFamily="34" charset="0"/>
              </a:rPr>
              <a:t>chè</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pase</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lò</a:t>
            </a:r>
            <a:endParaRPr lang="en-US" sz="3600" dirty="0">
              <a:solidFill>
                <a:srgbClr val="FF0000"/>
              </a:solidFill>
              <a:latin typeface="Arial Rounded MT Bold" pitchFamily="34" charset="0"/>
            </a:endParaRPr>
          </a:p>
          <a:p>
            <a:pPr marL="0" indent="0" algn="ctr">
              <a:buNone/>
            </a:pPr>
            <a:r>
              <a:rPr lang="fr-FR" sz="3600" dirty="0" err="1">
                <a:solidFill>
                  <a:srgbClr val="FF0000"/>
                </a:solidFill>
                <a:latin typeface="Arial Rounded MT Bold" pitchFamily="34" charset="0"/>
              </a:rPr>
              <a:t>Prezans</a:t>
            </a:r>
            <a:r>
              <a:rPr lang="fr-FR" sz="3600" dirty="0">
                <a:solidFill>
                  <a:srgbClr val="FF0000"/>
                </a:solidFill>
                <a:latin typeface="Arial Rounded MT Bold" pitchFamily="34" charset="0"/>
              </a:rPr>
              <a:t> Ou pi </a:t>
            </a:r>
            <a:r>
              <a:rPr lang="fr-FR" sz="3600" dirty="0" err="1">
                <a:solidFill>
                  <a:srgbClr val="FF0000"/>
                </a:solidFill>
                <a:latin typeface="Arial Rounded MT Bold" pitchFamily="34" charset="0"/>
              </a:rPr>
              <a:t>dous</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pase</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myel</a:t>
            </a:r>
            <a:endParaRPr lang="en-US" sz="3600" dirty="0">
              <a:solidFill>
                <a:srgbClr val="FF0000"/>
              </a:solidFill>
              <a:latin typeface="Arial Rounded MT Bold" pitchFamily="34" charset="0"/>
            </a:endParaRPr>
          </a:p>
          <a:p>
            <a:pPr marL="0" indent="0" algn="ctr">
              <a:buNone/>
            </a:pPr>
            <a:r>
              <a:rPr lang="fr-FR" sz="3600" dirty="0">
                <a:solidFill>
                  <a:srgbClr val="FF0000"/>
                </a:solidFill>
                <a:latin typeface="Arial Rounded MT Bold" pitchFamily="34" charset="0"/>
              </a:rPr>
              <a:t>Tout</a:t>
            </a:r>
            <a:r>
              <a:rPr lang="fr-FR" sz="3600" u="sng" dirty="0">
                <a:solidFill>
                  <a:srgbClr val="FF0000"/>
                </a:solidFill>
                <a:latin typeface="Arial Rounded MT Bold" pitchFamily="34" charset="0"/>
              </a:rPr>
              <a:t> </a:t>
            </a:r>
            <a:r>
              <a:rPr lang="fr-FR" sz="3600" dirty="0" err="1">
                <a:solidFill>
                  <a:srgbClr val="FF0000"/>
                </a:solidFill>
                <a:latin typeface="Arial Rounded MT Bold" pitchFamily="34" charset="0"/>
              </a:rPr>
              <a:t>moun</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ki</a:t>
            </a:r>
            <a:r>
              <a:rPr lang="fr-FR" sz="3600" dirty="0">
                <a:solidFill>
                  <a:srgbClr val="FF0000"/>
                </a:solidFill>
                <a:latin typeface="Arial Rounded MT Bold" pitchFamily="34" charset="0"/>
              </a:rPr>
              <a:t> goute li </a:t>
            </a:r>
            <a:r>
              <a:rPr lang="fr-FR" sz="3600" dirty="0" err="1">
                <a:solidFill>
                  <a:srgbClr val="FF0000"/>
                </a:solidFill>
                <a:latin typeface="Arial Rounded MT Bold" pitchFamily="34" charset="0"/>
              </a:rPr>
              <a:t>kon’n</a:t>
            </a:r>
            <a:r>
              <a:rPr lang="fr-FR" sz="3600" dirty="0">
                <a:solidFill>
                  <a:srgbClr val="FF0000"/>
                </a:solidFill>
                <a:latin typeface="Arial Rounded MT Bold" pitchFamily="34" charset="0"/>
              </a:rPr>
              <a:t> sa</a:t>
            </a:r>
            <a:endParaRPr lang="en-US" sz="3600" dirty="0">
              <a:solidFill>
                <a:srgbClr val="FF0000"/>
              </a:solidFill>
              <a:latin typeface="Arial Rounded MT Bold" pitchFamily="34" charset="0"/>
            </a:endParaRPr>
          </a:p>
          <a:p>
            <a:pPr marL="0" indent="0" algn="ctr">
              <a:buNone/>
            </a:pPr>
            <a:r>
              <a:rPr lang="fr-FR" sz="3600" dirty="0">
                <a:solidFill>
                  <a:srgbClr val="FF0000"/>
                </a:solidFill>
                <a:latin typeface="Arial Rounded MT Bold" pitchFamily="34" charset="0"/>
              </a:rPr>
              <a:t>A la Ou bon </a:t>
            </a:r>
            <a:r>
              <a:rPr lang="fr-FR" sz="3600" dirty="0" err="1">
                <a:solidFill>
                  <a:srgbClr val="FF0000"/>
                </a:solidFill>
                <a:latin typeface="Arial Rounded MT Bold" pitchFamily="34" charset="0"/>
              </a:rPr>
              <a:t>Segnè</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Jezu</a:t>
            </a:r>
            <a:endParaRPr lang="en-US" sz="3600" dirty="0">
              <a:solidFill>
                <a:srgbClr val="FF0000"/>
              </a:solidFill>
              <a:latin typeface="Arial Rounded MT Bold" pitchFamily="34" charset="0"/>
            </a:endParaRPr>
          </a:p>
          <a:p>
            <a:pPr marL="0" indent="0" algn="ctr">
              <a:buNone/>
            </a:pPr>
            <a:r>
              <a:rPr lang="fr-FR" sz="3600" dirty="0">
                <a:solidFill>
                  <a:srgbClr val="660066"/>
                </a:solidFill>
                <a:latin typeface="Arial Rounded MT Bold" pitchFamily="34" charset="0"/>
              </a:rPr>
              <a:t>2-</a:t>
            </a:r>
            <a:endParaRPr lang="en-US" sz="3600" dirty="0">
              <a:solidFill>
                <a:srgbClr val="660066"/>
              </a:solidFill>
              <a:latin typeface="Arial Rounded MT Bold" pitchFamily="34" charset="0"/>
            </a:endParaRPr>
          </a:p>
          <a:p>
            <a:pPr marL="0" indent="0" algn="ctr">
              <a:buNone/>
            </a:pPr>
            <a:r>
              <a:rPr lang="fr-FR" sz="3600" dirty="0">
                <a:solidFill>
                  <a:srgbClr val="0000CC"/>
                </a:solidFill>
                <a:latin typeface="Arial Rounded MT Bold" pitchFamily="34" charset="0"/>
              </a:rPr>
              <a:t>Non Ou se Emanuel</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Sa </a:t>
            </a:r>
            <a:r>
              <a:rPr lang="fr-FR" sz="3600" dirty="0" err="1">
                <a:solidFill>
                  <a:srgbClr val="0000CC"/>
                </a:solidFill>
                <a:latin typeface="Arial Rounded MT Bold" pitchFamily="34" charset="0"/>
              </a:rPr>
              <a:t>vle</a:t>
            </a:r>
            <a:r>
              <a:rPr lang="fr-FR" sz="3600" dirty="0">
                <a:solidFill>
                  <a:srgbClr val="0000CC"/>
                </a:solidFill>
                <a:latin typeface="Arial Rounded MT Bold" pitchFamily="34" charset="0"/>
              </a:rPr>
              <a:t> di Dieu </a:t>
            </a:r>
            <a:r>
              <a:rPr lang="fr-FR" sz="3600" dirty="0" err="1">
                <a:solidFill>
                  <a:srgbClr val="0000CC"/>
                </a:solidFill>
                <a:latin typeface="Arial Rounded MT Bold" pitchFamily="34" charset="0"/>
              </a:rPr>
              <a:t>ak</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nou</a:t>
            </a:r>
            <a:endParaRPr lang="en-US" sz="3600" dirty="0">
              <a:solidFill>
                <a:srgbClr val="0000CC"/>
              </a:solidFill>
              <a:latin typeface="Arial Rounded MT Bold" pitchFamily="34" charset="0"/>
            </a:endParaRPr>
          </a:p>
          <a:p>
            <a:pPr marL="0" indent="0" algn="ctr">
              <a:buNone/>
            </a:pPr>
            <a:r>
              <a:rPr lang="fr-FR" sz="3600" dirty="0" err="1">
                <a:solidFill>
                  <a:srgbClr val="0000CC"/>
                </a:solidFill>
                <a:latin typeface="Arial Rounded MT Bold" pitchFamily="34" charset="0"/>
              </a:rPr>
              <a:t>Nou</a:t>
            </a:r>
            <a:r>
              <a:rPr lang="fr-FR" sz="3600" dirty="0">
                <a:solidFill>
                  <a:srgbClr val="0000CC"/>
                </a:solidFill>
                <a:latin typeface="Arial Rounded MT Bold" pitchFamily="34" charset="0"/>
              </a:rPr>
              <a:t> tout </a:t>
            </a:r>
            <a:r>
              <a:rPr lang="fr-FR" sz="3600" dirty="0" err="1">
                <a:solidFill>
                  <a:srgbClr val="0000CC"/>
                </a:solidFill>
                <a:latin typeface="Arial Rounded MT Bold" pitchFamily="34" charset="0"/>
              </a:rPr>
              <a:t>reyini</a:t>
            </a:r>
            <a:r>
              <a:rPr lang="fr-FR" sz="3600" dirty="0">
                <a:solidFill>
                  <a:srgbClr val="0000CC"/>
                </a:solidFill>
                <a:latin typeface="Arial Rounded MT Bold" pitchFamily="34" charset="0"/>
              </a:rPr>
              <a:t> pou la </a:t>
            </a:r>
            <a:r>
              <a:rPr lang="fr-FR" sz="3600" dirty="0" err="1">
                <a:solidFill>
                  <a:srgbClr val="0000CC"/>
                </a:solidFill>
                <a:latin typeface="Arial Rounded MT Bold" pitchFamily="34" charset="0"/>
              </a:rPr>
              <a:t>glwa</a:t>
            </a:r>
            <a:r>
              <a:rPr lang="fr-FR" sz="3600" dirty="0">
                <a:solidFill>
                  <a:srgbClr val="0000CC"/>
                </a:solidFill>
                <a:latin typeface="Arial Rounded MT Bold" pitchFamily="34" charset="0"/>
              </a:rPr>
              <a:t> Ou</a:t>
            </a:r>
            <a:endParaRPr lang="en-US" sz="3600" dirty="0">
              <a:solidFill>
                <a:srgbClr val="0000CC"/>
              </a:solidFill>
              <a:latin typeface="Arial Rounded MT Bold" pitchFamily="34" charset="0"/>
            </a:endParaRPr>
          </a:p>
          <a:p>
            <a:pPr marL="0" indent="0" algn="ctr">
              <a:buNone/>
            </a:pPr>
            <a:r>
              <a:rPr lang="fr-FR" sz="3600" dirty="0" err="1">
                <a:solidFill>
                  <a:srgbClr val="0000CC"/>
                </a:solidFill>
                <a:latin typeface="Arial Rounded MT Bold" pitchFamily="34" charset="0"/>
              </a:rPr>
              <a:t>Nou</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vle</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pou’w</a:t>
            </a:r>
            <a:r>
              <a:rPr lang="fr-FR" sz="3600" dirty="0">
                <a:solidFill>
                  <a:srgbClr val="0000CC"/>
                </a:solidFill>
                <a:latin typeface="Arial Rounded MT Bold" pitchFamily="34" charset="0"/>
              </a:rPr>
              <a:t> touche </a:t>
            </a:r>
            <a:r>
              <a:rPr lang="fr-FR" sz="3600" dirty="0" err="1">
                <a:solidFill>
                  <a:srgbClr val="0000CC"/>
                </a:solidFill>
                <a:latin typeface="Arial Rounded MT Bold" pitchFamily="34" charset="0"/>
              </a:rPr>
              <a:t>nou</a:t>
            </a:r>
            <a:endParaRPr lang="en-US" sz="3600" dirty="0">
              <a:solidFill>
                <a:srgbClr val="0000CC"/>
              </a:solidFill>
              <a:latin typeface="Arial Rounded MT Bold" pitchFamily="34" charset="0"/>
            </a:endParaRPr>
          </a:p>
          <a:p>
            <a:pPr marL="0" indent="0" algn="ctr">
              <a:buNone/>
            </a:pPr>
            <a:r>
              <a:rPr lang="fr-FR" sz="3600" dirty="0" err="1">
                <a:solidFill>
                  <a:srgbClr val="0000CC"/>
                </a:solidFill>
                <a:latin typeface="Arial Rounded MT Bold" pitchFamily="34" charset="0"/>
              </a:rPr>
              <a:t>Pandan</a:t>
            </a:r>
            <a:r>
              <a:rPr lang="fr-FR" sz="3600" dirty="0">
                <a:solidFill>
                  <a:srgbClr val="0000CC"/>
                </a:solidFill>
                <a:latin typeface="Arial Rounded MT Bold" pitchFamily="34" charset="0"/>
              </a:rPr>
              <a:t> nap </a:t>
            </a:r>
            <a:r>
              <a:rPr lang="fr-FR" sz="3600" dirty="0" err="1">
                <a:solidFill>
                  <a:srgbClr val="0000CC"/>
                </a:solidFill>
                <a:latin typeface="Arial Rounded MT Bold" pitchFamily="34" charset="0"/>
              </a:rPr>
              <a:t>chache</a:t>
            </a:r>
            <a:r>
              <a:rPr lang="fr-FR" sz="3600" dirty="0">
                <a:solidFill>
                  <a:srgbClr val="0000CC"/>
                </a:solidFill>
                <a:latin typeface="Arial Rounded MT Bold" pitchFamily="34" charset="0"/>
              </a:rPr>
              <a:t> ou</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Manifeste </a:t>
            </a:r>
            <a:r>
              <a:rPr lang="fr-FR" sz="3600" dirty="0" err="1">
                <a:solidFill>
                  <a:srgbClr val="0000CC"/>
                </a:solidFill>
                <a:latin typeface="Arial Rounded MT Bold" pitchFamily="34" charset="0"/>
              </a:rPr>
              <a:t>prezans</a:t>
            </a:r>
            <a:r>
              <a:rPr lang="fr-FR" sz="3600" dirty="0">
                <a:solidFill>
                  <a:srgbClr val="0000CC"/>
                </a:solidFill>
                <a:latin typeface="Arial Rounded MT Bold" pitchFamily="34" charset="0"/>
              </a:rPr>
              <a:t> Ou </a:t>
            </a:r>
            <a:r>
              <a:rPr lang="fr-FR" sz="3600" dirty="0" err="1">
                <a:solidFill>
                  <a:srgbClr val="0000CC"/>
                </a:solidFill>
                <a:latin typeface="Arial Rounded MT Bold" pitchFamily="34" charset="0"/>
              </a:rPr>
              <a:t>Segne</a:t>
            </a:r>
            <a:endParaRPr lang="en-US" sz="3600" dirty="0">
              <a:solidFill>
                <a:srgbClr val="0000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marL="0" indent="0" algn="ctr">
              <a:buNone/>
            </a:pPr>
            <a:r>
              <a:rPr lang="fr-FR" sz="1800" b="1" dirty="0">
                <a:solidFill>
                  <a:srgbClr val="660066"/>
                </a:solidFill>
                <a:latin typeface="Arial Rounded MT Bold" pitchFamily="34" charset="0"/>
              </a:rPr>
              <a:t>55 REV-NS   </a:t>
            </a:r>
            <a:r>
              <a:rPr lang="fr-FR" sz="1800" b="1" u="sng" dirty="0" err="1">
                <a:solidFill>
                  <a:srgbClr val="660066"/>
                </a:solidFill>
                <a:latin typeface="Arial Rounded MT Bold" pitchFamily="34" charset="0"/>
              </a:rPr>
              <a:t>Prezans</a:t>
            </a:r>
            <a:r>
              <a:rPr lang="fr-FR" sz="1800" b="1" u="sng" dirty="0">
                <a:solidFill>
                  <a:srgbClr val="660066"/>
                </a:solidFill>
                <a:latin typeface="Arial Rounded MT Bold" pitchFamily="34" charset="0"/>
              </a:rPr>
              <a:t> Ou Pi Che </a:t>
            </a:r>
            <a:r>
              <a:rPr lang="fr-FR" sz="1800" b="1" u="sng" dirty="0" err="1">
                <a:solidFill>
                  <a:srgbClr val="660066"/>
                </a:solidFill>
                <a:latin typeface="Arial Rounded MT Bold" pitchFamily="34" charset="0"/>
              </a:rPr>
              <a:t>Pase</a:t>
            </a:r>
            <a:r>
              <a:rPr lang="fr-FR" sz="1800" b="1" u="sng" dirty="0">
                <a:solidFill>
                  <a:srgbClr val="660066"/>
                </a:solidFill>
                <a:latin typeface="Arial Rounded MT Bold" pitchFamily="34" charset="0"/>
              </a:rPr>
              <a:t> Lo</a:t>
            </a:r>
            <a:endParaRPr lang="en-US" sz="1800" dirty="0">
              <a:solidFill>
                <a:srgbClr val="660066"/>
              </a:solidFill>
              <a:latin typeface="Arial Rounded MT Bold" pitchFamily="34" charset="0"/>
            </a:endParaRPr>
          </a:p>
          <a:p>
            <a:pPr marL="0" indent="0" algn="ctr">
              <a:buNone/>
            </a:pPr>
            <a:r>
              <a:rPr lang="fr-FR" sz="1800" dirty="0" err="1">
                <a:solidFill>
                  <a:srgbClr val="660066"/>
                </a:solidFill>
                <a:latin typeface="Arial Rounded MT Bold" pitchFamily="34" charset="0"/>
              </a:rPr>
              <a:t>Ref</a:t>
            </a:r>
            <a:endParaRPr lang="en-US" sz="1800" dirty="0">
              <a:solidFill>
                <a:srgbClr val="660066"/>
              </a:solidFill>
              <a:latin typeface="Arial Rounded MT Bold" pitchFamily="34" charset="0"/>
            </a:endParaRPr>
          </a:p>
          <a:p>
            <a:pPr marL="0" indent="0" algn="ctr">
              <a:buNone/>
            </a:pPr>
            <a:r>
              <a:rPr lang="fr-FR" sz="3600" dirty="0" err="1">
                <a:solidFill>
                  <a:srgbClr val="FF0000"/>
                </a:solidFill>
                <a:latin typeface="Arial Rounded MT Bold" pitchFamily="34" charset="0"/>
              </a:rPr>
              <a:t>Prezans</a:t>
            </a:r>
            <a:r>
              <a:rPr lang="fr-FR" sz="3600" dirty="0">
                <a:solidFill>
                  <a:srgbClr val="FF0000"/>
                </a:solidFill>
                <a:latin typeface="Arial Rounded MT Bold" pitchFamily="34" charset="0"/>
              </a:rPr>
              <a:t> Ou pi </a:t>
            </a:r>
            <a:r>
              <a:rPr lang="fr-FR" sz="3600" dirty="0" err="1">
                <a:solidFill>
                  <a:srgbClr val="FF0000"/>
                </a:solidFill>
                <a:latin typeface="Arial Rounded MT Bold" pitchFamily="34" charset="0"/>
              </a:rPr>
              <a:t>chè</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pase</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lò</a:t>
            </a:r>
            <a:endParaRPr lang="en-US" sz="3600" dirty="0">
              <a:solidFill>
                <a:srgbClr val="FF0000"/>
              </a:solidFill>
              <a:latin typeface="Arial Rounded MT Bold" pitchFamily="34" charset="0"/>
            </a:endParaRPr>
          </a:p>
          <a:p>
            <a:pPr marL="0" indent="0" algn="ctr">
              <a:buNone/>
            </a:pPr>
            <a:r>
              <a:rPr lang="fr-FR" sz="3600" dirty="0" err="1">
                <a:solidFill>
                  <a:srgbClr val="FF0000"/>
                </a:solidFill>
                <a:latin typeface="Arial Rounded MT Bold" pitchFamily="34" charset="0"/>
              </a:rPr>
              <a:t>Prezans</a:t>
            </a:r>
            <a:r>
              <a:rPr lang="fr-FR" sz="3600" dirty="0">
                <a:solidFill>
                  <a:srgbClr val="FF0000"/>
                </a:solidFill>
                <a:latin typeface="Arial Rounded MT Bold" pitchFamily="34" charset="0"/>
              </a:rPr>
              <a:t> Ou pi </a:t>
            </a:r>
            <a:r>
              <a:rPr lang="fr-FR" sz="3600" dirty="0" err="1">
                <a:solidFill>
                  <a:srgbClr val="FF0000"/>
                </a:solidFill>
                <a:latin typeface="Arial Rounded MT Bold" pitchFamily="34" charset="0"/>
              </a:rPr>
              <a:t>dous</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pase</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myel</a:t>
            </a:r>
            <a:endParaRPr lang="en-US" sz="3600" dirty="0">
              <a:solidFill>
                <a:srgbClr val="FF0000"/>
              </a:solidFill>
              <a:latin typeface="Arial Rounded MT Bold" pitchFamily="34" charset="0"/>
            </a:endParaRPr>
          </a:p>
          <a:p>
            <a:pPr marL="0" indent="0" algn="ctr">
              <a:buNone/>
            </a:pPr>
            <a:r>
              <a:rPr lang="fr-FR" sz="3600" dirty="0">
                <a:solidFill>
                  <a:srgbClr val="FF0000"/>
                </a:solidFill>
                <a:latin typeface="Arial Rounded MT Bold" pitchFamily="34" charset="0"/>
              </a:rPr>
              <a:t>Tout</a:t>
            </a:r>
            <a:r>
              <a:rPr lang="fr-FR" sz="3600" u="sng" dirty="0">
                <a:solidFill>
                  <a:srgbClr val="FF0000"/>
                </a:solidFill>
                <a:latin typeface="Arial Rounded MT Bold" pitchFamily="34" charset="0"/>
              </a:rPr>
              <a:t> </a:t>
            </a:r>
            <a:r>
              <a:rPr lang="fr-FR" sz="3600" dirty="0" err="1">
                <a:solidFill>
                  <a:srgbClr val="FF0000"/>
                </a:solidFill>
                <a:latin typeface="Arial Rounded MT Bold" pitchFamily="34" charset="0"/>
              </a:rPr>
              <a:t>moun</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ki</a:t>
            </a:r>
            <a:r>
              <a:rPr lang="fr-FR" sz="3600" dirty="0">
                <a:solidFill>
                  <a:srgbClr val="FF0000"/>
                </a:solidFill>
                <a:latin typeface="Arial Rounded MT Bold" pitchFamily="34" charset="0"/>
              </a:rPr>
              <a:t> goute li </a:t>
            </a:r>
            <a:r>
              <a:rPr lang="fr-FR" sz="3600" dirty="0" err="1">
                <a:solidFill>
                  <a:srgbClr val="FF0000"/>
                </a:solidFill>
                <a:latin typeface="Arial Rounded MT Bold" pitchFamily="34" charset="0"/>
              </a:rPr>
              <a:t>kon’n</a:t>
            </a:r>
            <a:r>
              <a:rPr lang="fr-FR" sz="3600" dirty="0">
                <a:solidFill>
                  <a:srgbClr val="FF0000"/>
                </a:solidFill>
                <a:latin typeface="Arial Rounded MT Bold" pitchFamily="34" charset="0"/>
              </a:rPr>
              <a:t> sa</a:t>
            </a:r>
            <a:endParaRPr lang="en-US" sz="3600" dirty="0">
              <a:solidFill>
                <a:srgbClr val="FF0000"/>
              </a:solidFill>
              <a:latin typeface="Arial Rounded MT Bold" pitchFamily="34" charset="0"/>
            </a:endParaRPr>
          </a:p>
          <a:p>
            <a:pPr marL="0" indent="0" algn="ctr">
              <a:buNone/>
            </a:pPr>
            <a:r>
              <a:rPr lang="fr-FR" sz="3600" dirty="0">
                <a:solidFill>
                  <a:srgbClr val="FF0000"/>
                </a:solidFill>
                <a:latin typeface="Arial Rounded MT Bold" pitchFamily="34" charset="0"/>
              </a:rPr>
              <a:t>A la Ou bon </a:t>
            </a:r>
            <a:r>
              <a:rPr lang="fr-FR" sz="3600" dirty="0" err="1">
                <a:solidFill>
                  <a:srgbClr val="FF0000"/>
                </a:solidFill>
                <a:latin typeface="Arial Rounded MT Bold" pitchFamily="34" charset="0"/>
              </a:rPr>
              <a:t>Segnè</a:t>
            </a:r>
            <a:r>
              <a:rPr lang="fr-FR" sz="3600" dirty="0">
                <a:solidFill>
                  <a:srgbClr val="FF0000"/>
                </a:solidFill>
                <a:latin typeface="Arial Rounded MT Bold" pitchFamily="34" charset="0"/>
              </a:rPr>
              <a:t> </a:t>
            </a:r>
            <a:r>
              <a:rPr lang="fr-FR" sz="3600" dirty="0" err="1">
                <a:solidFill>
                  <a:srgbClr val="FF0000"/>
                </a:solidFill>
                <a:latin typeface="Arial Rounded MT Bold" pitchFamily="34" charset="0"/>
              </a:rPr>
              <a:t>Jezu</a:t>
            </a:r>
            <a:endParaRPr lang="en-US" sz="3600" dirty="0">
              <a:solidFill>
                <a:srgbClr val="FF0000"/>
              </a:solidFill>
              <a:latin typeface="Arial Rounded MT Bold" pitchFamily="34" charset="0"/>
            </a:endParaRPr>
          </a:p>
          <a:p>
            <a:pPr marL="0" indent="0" algn="ctr">
              <a:buNone/>
            </a:pPr>
            <a:r>
              <a:rPr lang="fr-FR" sz="3600" dirty="0">
                <a:solidFill>
                  <a:srgbClr val="660066"/>
                </a:solidFill>
                <a:latin typeface="Arial Rounded MT Bold" pitchFamily="34" charset="0"/>
              </a:rPr>
              <a:t>3-</a:t>
            </a:r>
            <a:endParaRPr lang="en-US" sz="3600" dirty="0">
              <a:solidFill>
                <a:srgbClr val="660066"/>
              </a:solidFill>
              <a:latin typeface="Arial Rounded MT Bold" pitchFamily="34" charset="0"/>
            </a:endParaRPr>
          </a:p>
          <a:p>
            <a:pPr marL="0" indent="0" algn="ctr">
              <a:buNone/>
            </a:pPr>
            <a:r>
              <a:rPr lang="fr-FR" sz="3600" dirty="0" err="1">
                <a:solidFill>
                  <a:srgbClr val="0000CC"/>
                </a:solidFill>
                <a:latin typeface="Arial Rounded MT Bold" pitchFamily="34" charset="0"/>
              </a:rPr>
              <a:t>Lè</a:t>
            </a:r>
            <a:r>
              <a:rPr lang="fr-FR" sz="3600" dirty="0">
                <a:solidFill>
                  <a:srgbClr val="0000CC"/>
                </a:solidFill>
                <a:latin typeface="Arial Rounded MT Bold" pitchFamily="34" charset="0"/>
              </a:rPr>
              <a:t> n’</a:t>
            </a:r>
            <a:r>
              <a:rPr lang="fr-FR" sz="3600" dirty="0" err="1">
                <a:solidFill>
                  <a:srgbClr val="0000CC"/>
                </a:solidFill>
                <a:latin typeface="Arial Rounded MT Bold" pitchFamily="34" charset="0"/>
              </a:rPr>
              <a:t>atriste</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Lespri</a:t>
            </a:r>
            <a:r>
              <a:rPr lang="fr-FR" sz="3600" dirty="0">
                <a:solidFill>
                  <a:srgbClr val="0000CC"/>
                </a:solidFill>
                <a:latin typeface="Arial Rounded MT Bold" pitchFamily="34" charset="0"/>
              </a:rPr>
              <a:t>-w</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Se </a:t>
            </a:r>
            <a:r>
              <a:rPr lang="fr-FR" sz="3600" dirty="0" err="1">
                <a:solidFill>
                  <a:srgbClr val="0000CC"/>
                </a:solidFill>
                <a:latin typeface="Arial Rounded MT Bold" pitchFamily="34" charset="0"/>
              </a:rPr>
              <a:t>gemi</a:t>
            </a:r>
            <a:r>
              <a:rPr lang="fr-FR" sz="3600" dirty="0">
                <a:solidFill>
                  <a:srgbClr val="0000CC"/>
                </a:solidFill>
                <a:latin typeface="Arial Rounded MT Bold" pitchFamily="34" charset="0"/>
              </a:rPr>
              <a:t> n’</a:t>
            </a:r>
            <a:r>
              <a:rPr lang="fr-FR" sz="3600" dirty="0" err="1">
                <a:solidFill>
                  <a:srgbClr val="0000CC"/>
                </a:solidFill>
                <a:latin typeface="Arial Rounded MT Bold" pitchFamily="34" charset="0"/>
              </a:rPr>
              <a:t>ap</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gemi</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Tout </a:t>
            </a:r>
            <a:r>
              <a:rPr lang="fr-FR" sz="3600" dirty="0" err="1">
                <a:solidFill>
                  <a:srgbClr val="0000CC"/>
                </a:solidFill>
                <a:latin typeface="Arial Rounded MT Bold" pitchFamily="34" charset="0"/>
              </a:rPr>
              <a:t>zo</a:t>
            </a:r>
            <a:r>
              <a:rPr lang="fr-FR" sz="3600" dirty="0">
                <a:solidFill>
                  <a:srgbClr val="0000CC"/>
                </a:solidFill>
                <a:latin typeface="Arial Rounded MT Bold" pitchFamily="34" charset="0"/>
              </a:rPr>
              <a:t> nan </a:t>
            </a:r>
            <a:r>
              <a:rPr lang="fr-FR" sz="3600" dirty="0" err="1">
                <a:solidFill>
                  <a:srgbClr val="0000CC"/>
                </a:solidFill>
                <a:latin typeface="Arial Rounded MT Bold" pitchFamily="34" charset="0"/>
              </a:rPr>
              <a:t>kò</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nou</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yo</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ap</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griye</a:t>
            </a:r>
            <a:endParaRPr lang="en-US" sz="3600" dirty="0">
              <a:solidFill>
                <a:srgbClr val="0000CC"/>
              </a:solidFill>
              <a:latin typeface="Arial Rounded MT Bold" pitchFamily="34" charset="0"/>
            </a:endParaRPr>
          </a:p>
          <a:p>
            <a:pPr marL="0" indent="0" algn="ctr">
              <a:buNone/>
            </a:pPr>
            <a:r>
              <a:rPr lang="fr-FR" sz="3600" dirty="0" err="1">
                <a:solidFill>
                  <a:srgbClr val="0000CC"/>
                </a:solidFill>
                <a:latin typeface="Arial Rounded MT Bold" pitchFamily="34" charset="0"/>
              </a:rPr>
              <a:t>Benediksion</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pa</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nou</a:t>
            </a:r>
            <a:endParaRPr lang="en-US" sz="3600" dirty="0">
              <a:solidFill>
                <a:srgbClr val="0000CC"/>
              </a:solidFill>
              <a:latin typeface="Arial Rounded MT Bold" pitchFamily="34" charset="0"/>
            </a:endParaRPr>
          </a:p>
          <a:p>
            <a:pPr marL="0" indent="0" algn="ctr">
              <a:buNone/>
            </a:pPr>
            <a:r>
              <a:rPr lang="fr-FR" sz="3600" dirty="0">
                <a:solidFill>
                  <a:srgbClr val="0000CC"/>
                </a:solidFill>
                <a:latin typeface="Arial Rounded MT Bold" pitchFamily="34" charset="0"/>
              </a:rPr>
              <a:t>Se </a:t>
            </a:r>
            <a:r>
              <a:rPr lang="fr-FR" sz="3600" dirty="0" err="1">
                <a:solidFill>
                  <a:srgbClr val="0000CC"/>
                </a:solidFill>
                <a:latin typeface="Arial Rounded MT Bold" pitchFamily="34" charset="0"/>
              </a:rPr>
              <a:t>kouri</a:t>
            </a:r>
            <a:r>
              <a:rPr lang="fr-FR" sz="3600" dirty="0">
                <a:solidFill>
                  <a:srgbClr val="0000CC"/>
                </a:solidFill>
                <a:latin typeface="Arial Rounded MT Bold" pitchFamily="34" charset="0"/>
              </a:rPr>
              <a:t> pou </a:t>
            </a:r>
            <a:r>
              <a:rPr lang="fr-FR" sz="3600" dirty="0" err="1">
                <a:solidFill>
                  <a:srgbClr val="0000CC"/>
                </a:solidFill>
                <a:latin typeface="Arial Rounded MT Bold" pitchFamily="34" charset="0"/>
              </a:rPr>
              <a:t>peche</a:t>
            </a:r>
            <a:endParaRPr lang="en-US" sz="3600" dirty="0">
              <a:solidFill>
                <a:srgbClr val="0000CC"/>
              </a:solidFill>
              <a:latin typeface="Arial Rounded MT Bold" pitchFamily="34" charset="0"/>
            </a:endParaRPr>
          </a:p>
          <a:p>
            <a:pPr marL="0" indent="0" algn="ctr">
              <a:buNone/>
            </a:pPr>
            <a:r>
              <a:rPr lang="fr-FR" sz="3600" dirty="0" err="1">
                <a:solidFill>
                  <a:srgbClr val="0000CC"/>
                </a:solidFill>
                <a:latin typeface="Arial Rounded MT Bold" pitchFamily="34" charset="0"/>
              </a:rPr>
              <a:t>Pou’n</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kapab</a:t>
            </a:r>
            <a:r>
              <a:rPr lang="fr-FR" sz="3600" dirty="0">
                <a:solidFill>
                  <a:srgbClr val="0000CC"/>
                </a:solidFill>
                <a:latin typeface="Arial Rounded MT Bold" pitchFamily="34" charset="0"/>
              </a:rPr>
              <a:t> </a:t>
            </a:r>
            <a:r>
              <a:rPr lang="fr-FR" sz="3600" dirty="0" err="1">
                <a:solidFill>
                  <a:srgbClr val="0000CC"/>
                </a:solidFill>
                <a:latin typeface="Arial Rounded MT Bold" pitchFamily="34" charset="0"/>
              </a:rPr>
              <a:t>toujou</a:t>
            </a:r>
            <a:r>
              <a:rPr lang="fr-FR" sz="3600" dirty="0">
                <a:solidFill>
                  <a:srgbClr val="0000CC"/>
                </a:solidFill>
                <a:latin typeface="Arial Rounded MT Bold" pitchFamily="34" charset="0"/>
              </a:rPr>
              <a:t> nan </a:t>
            </a:r>
            <a:r>
              <a:rPr lang="fr-FR" sz="3600" dirty="0" err="1">
                <a:solidFill>
                  <a:srgbClr val="0000CC"/>
                </a:solidFill>
                <a:latin typeface="Arial Rounded MT Bold" pitchFamily="34" charset="0"/>
              </a:rPr>
              <a:t>prezans</a:t>
            </a:r>
            <a:r>
              <a:rPr lang="fr-FR" sz="3600" dirty="0">
                <a:solidFill>
                  <a:srgbClr val="0000CC"/>
                </a:solidFill>
                <a:latin typeface="Arial Rounded MT Bold" pitchFamily="34" charset="0"/>
              </a:rPr>
              <a:t> Ou.</a:t>
            </a:r>
            <a:endParaRPr lang="en-US" sz="3600" dirty="0">
              <a:solidFill>
                <a:srgbClr val="0000C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7200" dirty="0"/>
              <a:t>C'est ici la journée que l'Éternel a faite: Qu'elle soit pour nous un sujet d'allégresse et de joie (Psaume 118 :24)!</a:t>
            </a:r>
            <a:endParaRPr lang="en-US" sz="7200" dirty="0">
              <a:solidFill>
                <a:srgbClr val="99FF33"/>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txBody>
          <a:bodyPr>
            <a:normAutofit/>
          </a:bodyPr>
          <a:lstStyle/>
          <a:p>
            <a:pPr marL="0" indent="0" algn="ctr">
              <a:buNone/>
            </a:pPr>
            <a:r>
              <a:rPr lang="fr-CA" dirty="0">
                <a:solidFill>
                  <a:srgbClr val="660066"/>
                </a:solidFill>
                <a:latin typeface="Arial Rounded MT Bold" pitchFamily="34" charset="0"/>
              </a:rPr>
              <a:t>Tout joyeux bénissons le Seigneur # 136 CEF</a:t>
            </a:r>
            <a:endParaRPr lang="en-US" dirty="0">
              <a:solidFill>
                <a:srgbClr val="660066"/>
              </a:solidFill>
              <a:latin typeface="Arial Rounded MT Bold" pitchFamily="34" charset="0"/>
            </a:endParaRPr>
          </a:p>
          <a:p>
            <a:pPr marL="0" indent="0" algn="ctr">
              <a:buNone/>
            </a:pPr>
            <a:r>
              <a:rPr lang="fr-CA" i="1" dirty="0">
                <a:solidFill>
                  <a:srgbClr val="660066"/>
                </a:solidFill>
                <a:latin typeface="Arial Rounded MT Bold" pitchFamily="34" charset="0"/>
              </a:rPr>
              <a:t>1.</a:t>
            </a:r>
            <a:endParaRPr lang="en-US" dirty="0">
              <a:solidFill>
                <a:srgbClr val="660066"/>
              </a:solidFill>
              <a:latin typeface="Arial Rounded MT Bold" pitchFamily="34" charset="0"/>
            </a:endParaRPr>
          </a:p>
          <a:p>
            <a:pPr marL="0" indent="0" algn="ctr">
              <a:buNone/>
            </a:pPr>
            <a:r>
              <a:rPr lang="fr-CA" sz="3600" dirty="0">
                <a:latin typeface="Arial Rounded MT Bold" pitchFamily="34" charset="0"/>
              </a:rPr>
              <a:t>Tout joyeux bénissons le Seigneur,</a:t>
            </a:r>
            <a:endParaRPr lang="en-US" sz="3600" dirty="0">
              <a:latin typeface="Arial Rounded MT Bold" pitchFamily="34" charset="0"/>
            </a:endParaRPr>
          </a:p>
          <a:p>
            <a:pPr marL="0" indent="0" algn="ctr">
              <a:buNone/>
            </a:pPr>
            <a:r>
              <a:rPr lang="fr-CA" sz="3600" dirty="0">
                <a:latin typeface="Arial Rounded MT Bold" pitchFamily="34" charset="0"/>
              </a:rPr>
              <a:t>Chantons et célébrons ses louanges,</a:t>
            </a:r>
            <a:endParaRPr lang="en-US" sz="3600" dirty="0">
              <a:latin typeface="Arial Rounded MT Bold" pitchFamily="34" charset="0"/>
            </a:endParaRPr>
          </a:p>
          <a:p>
            <a:pPr marL="0" indent="0" algn="ctr">
              <a:buNone/>
            </a:pPr>
            <a:r>
              <a:rPr lang="fr-CA" sz="3600" dirty="0">
                <a:latin typeface="Arial Rounded MT Bold" pitchFamily="34" charset="0"/>
              </a:rPr>
              <a:t>Adorons avec foi le Sauveur,</a:t>
            </a:r>
            <a:endParaRPr lang="en-US" sz="3600" dirty="0">
              <a:latin typeface="Arial Rounded MT Bold" pitchFamily="34" charset="0"/>
            </a:endParaRPr>
          </a:p>
          <a:p>
            <a:pPr marL="0" indent="0" algn="ctr">
              <a:buNone/>
            </a:pPr>
            <a:r>
              <a:rPr lang="fr-CA" sz="3600" dirty="0">
                <a:latin typeface="Arial Rounded MT Bold" pitchFamily="34" charset="0"/>
              </a:rPr>
              <a:t>Nous joignant aux célestes phalanges.</a:t>
            </a:r>
            <a:endParaRPr lang="en-US" sz="3600" dirty="0">
              <a:latin typeface="Arial Rounded MT Bold" pitchFamily="34" charset="0"/>
            </a:endParaRPr>
          </a:p>
          <a:p>
            <a:pPr marL="0" indent="0" algn="ctr">
              <a:buNone/>
            </a:pPr>
            <a:r>
              <a:rPr lang="fr-CA" sz="3600" dirty="0">
                <a:solidFill>
                  <a:srgbClr val="660066"/>
                </a:solidFill>
                <a:latin typeface="Arial Rounded MT Bold" pitchFamily="34" charset="0"/>
              </a:rPr>
              <a:t>Refrain</a:t>
            </a:r>
            <a:endParaRPr lang="en-US" sz="3600" dirty="0">
              <a:solidFill>
                <a:srgbClr val="660066"/>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endParaRPr lang="en-US" sz="3600" dirty="0">
              <a:solidFill>
                <a:srgbClr val="0D069A"/>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txBody>
          <a:bodyPr>
            <a:normAutofit/>
          </a:bodyPr>
          <a:lstStyle/>
          <a:p>
            <a:pPr marL="0" indent="0" algn="ctr">
              <a:buNone/>
            </a:pPr>
            <a:r>
              <a:rPr lang="fr-CA" i="1" dirty="0">
                <a:solidFill>
                  <a:srgbClr val="660066"/>
                </a:solidFill>
                <a:latin typeface="Arial Rounded MT Bold" pitchFamily="34" charset="0"/>
              </a:rPr>
              <a:t>2.</a:t>
            </a:r>
            <a:endParaRPr lang="en-US" dirty="0">
              <a:solidFill>
                <a:srgbClr val="660066"/>
              </a:solidFill>
              <a:latin typeface="Arial Rounded MT Bold" pitchFamily="34" charset="0"/>
            </a:endParaRPr>
          </a:p>
          <a:p>
            <a:pPr marL="0" indent="0" algn="ctr">
              <a:buNone/>
            </a:pPr>
            <a:r>
              <a:rPr lang="fr-CA" sz="3600" dirty="0">
                <a:latin typeface="Arial Rounded MT Bold" pitchFamily="34" charset="0"/>
              </a:rPr>
              <a:t>Dieu, dans son incomparable amour,</a:t>
            </a:r>
            <a:endParaRPr lang="en-US" sz="3600" dirty="0">
              <a:latin typeface="Arial Rounded MT Bold" pitchFamily="34" charset="0"/>
            </a:endParaRPr>
          </a:p>
          <a:p>
            <a:pPr marL="0" indent="0" algn="ctr">
              <a:buNone/>
            </a:pPr>
            <a:r>
              <a:rPr lang="fr-CA" sz="3600" dirty="0">
                <a:latin typeface="Arial Rounded MT Bold" pitchFamily="34" charset="0"/>
              </a:rPr>
              <a:t>Du ciel envoya son Fils unique,</a:t>
            </a:r>
            <a:endParaRPr lang="en-US" sz="3600" dirty="0">
              <a:latin typeface="Arial Rounded MT Bold" pitchFamily="34" charset="0"/>
            </a:endParaRPr>
          </a:p>
          <a:p>
            <a:pPr marL="0" indent="0" algn="ctr">
              <a:buNone/>
            </a:pPr>
            <a:r>
              <a:rPr lang="fr-CA" sz="3600" dirty="0">
                <a:latin typeface="Arial Rounded MT Bold" pitchFamily="34" charset="0"/>
              </a:rPr>
              <a:t>Et la terre et les cieux, dans ce jour,</a:t>
            </a:r>
            <a:endParaRPr lang="en-US" sz="3600" dirty="0">
              <a:latin typeface="Arial Rounded MT Bold" pitchFamily="34" charset="0"/>
            </a:endParaRPr>
          </a:p>
          <a:p>
            <a:pPr marL="0" indent="0" algn="ctr">
              <a:buNone/>
            </a:pPr>
            <a:r>
              <a:rPr lang="fr-CA" sz="3600" dirty="0">
                <a:latin typeface="Arial Rounded MT Bold" pitchFamily="34" charset="0"/>
              </a:rPr>
              <a:t>S’unissent pour chanter ce cantique :</a:t>
            </a:r>
            <a:endParaRPr lang="en-US" sz="3600" dirty="0">
              <a:latin typeface="Arial Rounded MT Bold" pitchFamily="34" charset="0"/>
            </a:endParaRPr>
          </a:p>
          <a:p>
            <a:pPr marL="0" indent="0" algn="ctr">
              <a:buNone/>
            </a:pPr>
            <a:r>
              <a:rPr lang="fr-CA" sz="3600" dirty="0">
                <a:solidFill>
                  <a:srgbClr val="660066"/>
                </a:solidFill>
                <a:latin typeface="Arial Rounded MT Bold" pitchFamily="34" charset="0"/>
              </a:rPr>
              <a:t>Refrain</a:t>
            </a:r>
            <a:endParaRPr lang="en-US" sz="3600" dirty="0">
              <a:solidFill>
                <a:srgbClr val="660066"/>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r>
              <a:rPr lang="fr-CA" sz="2800" dirty="0">
                <a:solidFill>
                  <a:srgbClr val="0D069A"/>
                </a:solidFill>
                <a:latin typeface="Arial Rounded MT Bold" pitchFamily="34" charset="0"/>
              </a:rPr>
              <a:t>!</a:t>
            </a:r>
            <a:endParaRPr lang="en-US" sz="2800" dirty="0">
              <a:solidFill>
                <a:srgbClr val="0D069A"/>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txBody>
          <a:bodyPr>
            <a:normAutofit/>
          </a:bodyPr>
          <a:lstStyle/>
          <a:p>
            <a:pPr marL="0" indent="0" algn="ctr">
              <a:buNone/>
            </a:pPr>
            <a:r>
              <a:rPr lang="fr-CA" i="1" dirty="0">
                <a:solidFill>
                  <a:srgbClr val="660066"/>
                </a:solidFill>
                <a:latin typeface="Arial Rounded MT Bold" pitchFamily="34" charset="0"/>
              </a:rPr>
              <a:t>3.</a:t>
            </a:r>
            <a:endParaRPr lang="en-US" dirty="0">
              <a:solidFill>
                <a:srgbClr val="660066"/>
              </a:solidFill>
              <a:latin typeface="Arial Rounded MT Bold" pitchFamily="34" charset="0"/>
            </a:endParaRPr>
          </a:p>
          <a:p>
            <a:pPr marL="0" indent="0" algn="ctr">
              <a:buNone/>
            </a:pPr>
            <a:r>
              <a:rPr lang="fr-CA" sz="3600" dirty="0">
                <a:latin typeface="Arial Rounded MT Bold" pitchFamily="34" charset="0"/>
              </a:rPr>
              <a:t>Le châtiment qui produit la paix,</a:t>
            </a:r>
            <a:endParaRPr lang="en-US" sz="3600" dirty="0">
              <a:latin typeface="Arial Rounded MT Bold" pitchFamily="34" charset="0"/>
            </a:endParaRPr>
          </a:p>
          <a:p>
            <a:pPr marL="0" indent="0" algn="ctr">
              <a:buNone/>
            </a:pPr>
            <a:r>
              <a:rPr lang="fr-CA" sz="3600" dirty="0">
                <a:latin typeface="Arial Rounded MT Bold" pitchFamily="34" charset="0"/>
              </a:rPr>
              <a:t>Jésus Christ l’a subi pour mon âme ;</a:t>
            </a:r>
            <a:endParaRPr lang="en-US" sz="3600" dirty="0">
              <a:latin typeface="Arial Rounded MT Bold" pitchFamily="34" charset="0"/>
            </a:endParaRPr>
          </a:p>
          <a:p>
            <a:pPr marL="0" indent="0" algn="ctr">
              <a:buNone/>
            </a:pPr>
            <a:r>
              <a:rPr lang="fr-CA" sz="3600" dirty="0">
                <a:latin typeface="Arial Rounded MT Bold" pitchFamily="34" charset="0"/>
              </a:rPr>
              <a:t>Il voulut expier nos forfaits,</a:t>
            </a:r>
            <a:endParaRPr lang="en-US" sz="3600" dirty="0">
              <a:latin typeface="Arial Rounded MT Bold" pitchFamily="34" charset="0"/>
            </a:endParaRPr>
          </a:p>
          <a:p>
            <a:pPr marL="0" indent="0" algn="ctr">
              <a:buNone/>
            </a:pPr>
            <a:r>
              <a:rPr lang="fr-CA" sz="3600" dirty="0">
                <a:latin typeface="Arial Rounded MT Bold" pitchFamily="34" charset="0"/>
              </a:rPr>
              <a:t>En mourant, lui, sur le bois infâme.</a:t>
            </a:r>
            <a:endParaRPr lang="en-US" sz="3600" dirty="0">
              <a:latin typeface="Arial Rounded MT Bold" pitchFamily="34" charset="0"/>
            </a:endParaRPr>
          </a:p>
          <a:p>
            <a:pPr marL="0" indent="0" algn="ctr">
              <a:buNone/>
            </a:pPr>
            <a:r>
              <a:rPr lang="fr-CA" sz="3600" dirty="0">
                <a:solidFill>
                  <a:srgbClr val="660066"/>
                </a:solidFill>
                <a:latin typeface="Arial Rounded MT Bold" pitchFamily="34" charset="0"/>
              </a:rPr>
              <a:t>Refrain</a:t>
            </a:r>
            <a:endParaRPr lang="en-US" sz="3600" dirty="0">
              <a:solidFill>
                <a:srgbClr val="660066"/>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a:t>
            </a:r>
            <a:r>
              <a:rPr lang="fr-CA" sz="2800" dirty="0">
                <a:solidFill>
                  <a:srgbClr val="0D069A"/>
                </a:solidFill>
                <a:latin typeface="Arial Rounded MT Bold" pitchFamily="34" charset="0"/>
              </a:rPr>
              <a:t> !</a:t>
            </a:r>
            <a:endParaRPr lang="en-US" sz="2800" dirty="0">
              <a:solidFill>
                <a:srgbClr val="0D069A"/>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99FF33"/>
          </a:solidFill>
        </p:spPr>
        <p:txBody>
          <a:bodyPr>
            <a:normAutofit/>
          </a:bodyPr>
          <a:lstStyle/>
          <a:p>
            <a:pPr marL="0" indent="0" algn="ctr">
              <a:buNone/>
            </a:pPr>
            <a:r>
              <a:rPr lang="fr-CA" i="1" dirty="0">
                <a:solidFill>
                  <a:srgbClr val="660066"/>
                </a:solidFill>
                <a:latin typeface="Arial Rounded MT Bold" pitchFamily="34" charset="0"/>
              </a:rPr>
              <a:t>4.</a:t>
            </a:r>
            <a:endParaRPr lang="en-US" dirty="0">
              <a:solidFill>
                <a:srgbClr val="660066"/>
              </a:solidFill>
              <a:latin typeface="Arial Rounded MT Bold" pitchFamily="34" charset="0"/>
            </a:endParaRPr>
          </a:p>
          <a:p>
            <a:pPr marL="0" indent="0" algn="ctr">
              <a:buNone/>
            </a:pPr>
            <a:r>
              <a:rPr lang="fr-CA" sz="3600" dirty="0">
                <a:latin typeface="Arial Rounded MT Bold" pitchFamily="34" charset="0"/>
              </a:rPr>
              <a:t>Nous voulons en retour, bon Sauveur,</a:t>
            </a:r>
            <a:endParaRPr lang="en-US" sz="3600" dirty="0">
              <a:latin typeface="Arial Rounded MT Bold" pitchFamily="34" charset="0"/>
            </a:endParaRPr>
          </a:p>
          <a:p>
            <a:pPr marL="0" indent="0" algn="ctr">
              <a:buNone/>
            </a:pPr>
            <a:r>
              <a:rPr lang="fr-CA" sz="3600" dirty="0">
                <a:latin typeface="Arial Rounded MT Bold" pitchFamily="34" charset="0"/>
              </a:rPr>
              <a:t>T’aimer par-dessus tout autre chose;</a:t>
            </a:r>
            <a:endParaRPr lang="en-US" sz="3600" dirty="0">
              <a:latin typeface="Arial Rounded MT Bold" pitchFamily="34" charset="0"/>
            </a:endParaRPr>
          </a:p>
          <a:p>
            <a:pPr marL="0" indent="0" algn="ctr">
              <a:buNone/>
            </a:pPr>
            <a:r>
              <a:rPr lang="fr-CA" sz="3600" dirty="0">
                <a:latin typeface="Arial Rounded MT Bold" pitchFamily="34" charset="0"/>
              </a:rPr>
              <a:t>Forme ton amour dans notre cœur,</a:t>
            </a:r>
            <a:endParaRPr lang="en-US" sz="3600" dirty="0">
              <a:latin typeface="Arial Rounded MT Bold" pitchFamily="34" charset="0"/>
            </a:endParaRPr>
          </a:p>
          <a:p>
            <a:pPr marL="0" indent="0" algn="ctr">
              <a:buNone/>
            </a:pPr>
            <a:r>
              <a:rPr lang="fr-CA" sz="3600" dirty="0">
                <a:latin typeface="Arial Rounded MT Bold" pitchFamily="34" charset="0"/>
              </a:rPr>
              <a:t>Et puis, de chacun de nous dispose !</a:t>
            </a:r>
          </a:p>
          <a:p>
            <a:pPr marL="0" indent="0" algn="ctr">
              <a:buNone/>
            </a:pPr>
            <a:r>
              <a:rPr lang="fr-CA" sz="3600" dirty="0">
                <a:solidFill>
                  <a:srgbClr val="660066"/>
                </a:solidFill>
                <a:latin typeface="Arial Rounded MT Bold" pitchFamily="34" charset="0"/>
              </a:rPr>
              <a:t>Refrain</a:t>
            </a:r>
            <a:endParaRPr lang="en-US" sz="3600" dirty="0">
              <a:solidFill>
                <a:srgbClr val="660066"/>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Gloire à Dieu ! Gloire à Dieu !</a:t>
            </a:r>
            <a:endParaRPr lang="en-US" sz="3600" dirty="0">
              <a:solidFill>
                <a:srgbClr val="0D069A"/>
              </a:solidFill>
              <a:latin typeface="Arial Rounded MT Bold" pitchFamily="34" charset="0"/>
            </a:endParaRPr>
          </a:p>
          <a:p>
            <a:pPr marL="0" indent="0" algn="ctr">
              <a:buNone/>
            </a:pPr>
            <a:r>
              <a:rPr lang="fr-CA" sz="3600" dirty="0">
                <a:solidFill>
                  <a:srgbClr val="0D069A"/>
                </a:solidFill>
                <a:latin typeface="Arial Rounded MT Bold" pitchFamily="34" charset="0"/>
              </a:rPr>
              <a:t>Que ce chant retentisse en tout lieu !</a:t>
            </a:r>
            <a:endParaRPr lang="en-US" sz="3600" dirty="0">
              <a:solidFill>
                <a:srgbClr val="0D069A"/>
              </a:solidFill>
              <a:latin typeface="Arial Rounded MT Bold" pitchFamily="34" charset="0"/>
            </a:endParaRPr>
          </a:p>
          <a:p>
            <a:pPr marL="0" indent="0" algn="ctr">
              <a:buNone/>
            </a:pPr>
            <a:endParaRPr lang="en-US"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0066"/>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a:solidFill>
                  <a:srgbClr val="C00000"/>
                </a:solidFill>
              </a:rPr>
              <a:t>PSAUME</a:t>
            </a:r>
            <a:r>
              <a:rPr lang="fr-FR" sz="9600" b="1" dirty="0"/>
              <a:t> </a:t>
            </a:r>
          </a:p>
          <a:p>
            <a:pPr lvl="0" algn="ctr">
              <a:buNone/>
            </a:pPr>
            <a:r>
              <a:rPr lang="fr-FR" sz="9600" b="1" dirty="0"/>
              <a:t>84 : 2-13</a:t>
            </a:r>
            <a:endParaRPr lang="en-US" sz="96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a:solidFill>
                  <a:schemeClr val="tx1"/>
                </a:solidFill>
                <a:latin typeface="Arial Rounded MT Bold" pitchFamily="34" charset="0"/>
              </a:rPr>
              <a:t> Ps 84:2 Que tes demeures sont aimables, Éternel des armées!</a:t>
            </a:r>
          </a:p>
          <a:p>
            <a:pPr algn="just"/>
            <a:r>
              <a:rPr lang="fr-FR" sz="4400" dirty="0">
                <a:solidFill>
                  <a:srgbClr val="0D069A"/>
                </a:solidFill>
                <a:latin typeface="Arial Rounded MT Bold" pitchFamily="34" charset="0"/>
              </a:rPr>
              <a:t>3 Mon âme soupire et languit après les parvis de l'Éternel, Mon cœur et ma chair poussent des cris vers le Dieu vivant.</a:t>
            </a:r>
          </a:p>
          <a:p>
            <a:pPr algn="just"/>
            <a:r>
              <a:rPr lang="fr-FR" sz="4400" dirty="0">
                <a:solidFill>
                  <a:schemeClr val="tx1"/>
                </a:solidFill>
                <a:latin typeface="Arial Rounded MT Bold" pitchFamily="34" charset="0"/>
              </a:rPr>
              <a:t>4 Le passereau même trouve une maison, Et l'hirondelle un nid où elle dépose ses petits... Tes autels, Éternel des armées! Mon roi et mon Dieu!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a:solidFill>
                  <a:schemeClr val="tx1"/>
                </a:solidFill>
                <a:latin typeface="Arial Rounded MT Bold" pitchFamily="34" charset="0"/>
              </a:rPr>
              <a:t>5 Heureux ceux qui habitent ta maison! Ils peuvent te célébrer encore. Pause.</a:t>
            </a:r>
          </a:p>
          <a:p>
            <a:pPr algn="just"/>
            <a:r>
              <a:rPr lang="fr-FR" sz="4400" dirty="0">
                <a:solidFill>
                  <a:srgbClr val="0D069A"/>
                </a:solidFill>
                <a:latin typeface="Arial Rounded MT Bold" pitchFamily="34" charset="0"/>
              </a:rPr>
              <a:t>6 Heureux ceux qui placent en toi leur appui! Ils trouvent dans leur cœur des chemins tout tracés.</a:t>
            </a:r>
          </a:p>
          <a:p>
            <a:pPr algn="just"/>
            <a:r>
              <a:rPr lang="fr-FR" sz="4400" dirty="0">
                <a:solidFill>
                  <a:schemeClr val="tx1"/>
                </a:solidFill>
                <a:latin typeface="Arial Rounded MT Bold" pitchFamily="34" charset="0"/>
              </a:rPr>
              <a:t>7 Lorsqu'ils traversent la vallée de Baca, Ils la transforment en un lieu plein de sources, Et la pluie la couvre aussi de bénédictions.</a:t>
            </a:r>
          </a:p>
          <a:p>
            <a:pPr algn="just"/>
            <a:endParaRPr lang="en-US" sz="4400" dirty="0">
              <a:solidFill>
                <a:schemeClr val="tx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chemeClr val="tx1"/>
                </a:solidFill>
                <a:latin typeface="Arial Rounded MT Bold" pitchFamily="34" charset="0"/>
              </a:rPr>
              <a:t>8 Leur force augmente pendant la marche, Et ils se présentent devant Dieu à Sion.</a:t>
            </a:r>
          </a:p>
          <a:p>
            <a:pPr algn="just"/>
            <a:r>
              <a:rPr lang="fr-FR" sz="4400" dirty="0">
                <a:solidFill>
                  <a:srgbClr val="0D069A"/>
                </a:solidFill>
                <a:latin typeface="Arial Rounded MT Bold" pitchFamily="34" charset="0"/>
              </a:rPr>
              <a:t> 9 Éternel, Dieu des armées, écoute ma prière! Prête l'oreille, Dieu de Jacob! Pause.</a:t>
            </a:r>
          </a:p>
          <a:p>
            <a:pPr algn="just"/>
            <a:r>
              <a:rPr lang="fr-FR" sz="4400" dirty="0">
                <a:solidFill>
                  <a:schemeClr val="tx1"/>
                </a:solidFill>
                <a:latin typeface="Arial Rounded MT Bold" pitchFamily="34" charset="0"/>
              </a:rPr>
              <a:t>10 Toi qui es notre bouclier, vois, ô Dieu! Et regarde la face de ton oint!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dirty="0">
                <a:solidFill>
                  <a:srgbClr val="0D069A"/>
                </a:solidFill>
                <a:latin typeface="Arial Rounded MT Bold" pitchFamily="34" charset="0"/>
              </a:rPr>
              <a:t>11</a:t>
            </a:r>
            <a:r>
              <a:rPr lang="fr-FR" sz="5400" dirty="0">
                <a:solidFill>
                  <a:schemeClr val="tx1"/>
                </a:solidFill>
                <a:latin typeface="Arial Rounded MT Bold" pitchFamily="34" charset="0"/>
              </a:rPr>
              <a:t> Mieux vaut un jour dans tes parvis que mille ailleurs; Je préfère me tenir sur le seuil de la maison de mon Dieu, Plutôt que d'habiter sous les tentes de la méchanceté.</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chemeClr val="tx1"/>
                </a:solidFill>
                <a:latin typeface="Arial Rounded MT Bold" pitchFamily="34" charset="0"/>
              </a:rPr>
              <a:t>12 Car l'Éternel Dieu est un soleil et un bouclier, L'Éternel donne la grâce et la gloire, Il ne refuse aucun bien à ceux qui marchent dans l'intégrité.</a:t>
            </a:r>
          </a:p>
          <a:p>
            <a:pPr algn="just"/>
            <a:r>
              <a:rPr lang="fr-FR" sz="4400" dirty="0">
                <a:solidFill>
                  <a:srgbClr val="0D069A"/>
                </a:solidFill>
                <a:latin typeface="Arial Rounded MT Bold" pitchFamily="34" charset="0"/>
              </a:rPr>
              <a:t>13 Éternel des armées! Heureux l'homme qui se confie en toi!</a:t>
            </a:r>
          </a:p>
          <a:p>
            <a:pPr algn="r"/>
            <a:r>
              <a:rPr lang="fr-FR" sz="4400" dirty="0">
                <a:solidFill>
                  <a:schemeClr val="tx1"/>
                </a:solidFill>
                <a:latin typeface="Arial Rounded MT Bold" pitchFamily="34" charset="0"/>
              </a:rPr>
              <a:t>Amen!</a:t>
            </a:r>
            <a:endParaRPr lang="en-US" sz="4400" dirty="0">
              <a:solidFill>
                <a:schemeClr val="tx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ctr">
              <a:buNone/>
            </a:pPr>
            <a:r>
              <a:rPr lang="fr-FR" sz="4400" u="sng" dirty="0">
                <a:solidFill>
                  <a:schemeClr val="tx1"/>
                </a:solidFill>
                <a:latin typeface="Copperplate Gothic Bold" pitchFamily="34" charset="0"/>
              </a:rPr>
              <a:t>Doxologie</a:t>
            </a:r>
            <a:endParaRPr lang="en-US" sz="4400" u="sng" dirty="0">
              <a:solidFill>
                <a:schemeClr val="tx1"/>
              </a:solidFill>
              <a:latin typeface="Copperplate Gothic Bold" pitchFamily="34" charset="0"/>
            </a:endParaRPr>
          </a:p>
          <a:p>
            <a:pPr algn="ctr">
              <a:buNone/>
            </a:pPr>
            <a:r>
              <a:rPr lang="fr-FR" sz="4400" dirty="0">
                <a:solidFill>
                  <a:srgbClr val="660066"/>
                </a:solidFill>
                <a:latin typeface="Copperplate Gothic Bold" pitchFamily="34" charset="0"/>
              </a:rPr>
              <a:t>Gloire à Dieu notre Créateur !</a:t>
            </a:r>
            <a:br>
              <a:rPr lang="fr-FR" sz="4400" dirty="0">
                <a:solidFill>
                  <a:srgbClr val="660066"/>
                </a:solidFill>
                <a:latin typeface="Copperplate Gothic Bold" pitchFamily="34" charset="0"/>
              </a:rPr>
            </a:br>
            <a:r>
              <a:rPr lang="fr-FR" sz="4400" dirty="0">
                <a:solidFill>
                  <a:srgbClr val="660066"/>
                </a:solidFill>
                <a:latin typeface="Copperplate Gothic Bold" pitchFamily="34" charset="0"/>
              </a:rPr>
              <a:t>Gloire à Christ notre Rédempteur !</a:t>
            </a:r>
            <a:br>
              <a:rPr lang="fr-FR" sz="4400" dirty="0">
                <a:solidFill>
                  <a:srgbClr val="660066"/>
                </a:solidFill>
                <a:latin typeface="Copperplate Gothic Bold" pitchFamily="34" charset="0"/>
              </a:rPr>
            </a:br>
            <a:r>
              <a:rPr lang="fr-FR" sz="4400" dirty="0">
                <a:solidFill>
                  <a:srgbClr val="660066"/>
                </a:solidFill>
                <a:latin typeface="Copperplate Gothic Bold" pitchFamily="34" charset="0"/>
              </a:rPr>
              <a:t>Gloire à l’Esprit Consolateur !</a:t>
            </a:r>
            <a:br>
              <a:rPr lang="fr-FR" sz="4400" dirty="0">
                <a:solidFill>
                  <a:srgbClr val="660066"/>
                </a:solidFill>
                <a:latin typeface="Copperplate Gothic Bold" pitchFamily="34" charset="0"/>
              </a:rPr>
            </a:br>
            <a:r>
              <a:rPr lang="fr-FR" sz="4400" dirty="0">
                <a:solidFill>
                  <a:srgbClr val="660066"/>
                </a:solidFill>
                <a:latin typeface="Copperplate Gothic Bold" pitchFamily="34" charset="0"/>
              </a:rPr>
              <a:t>Louange et gloire au Dieu Sauveur </a:t>
            </a:r>
            <a:r>
              <a:rPr lang="fr-FR" sz="4400" dirty="0">
                <a:solidFill>
                  <a:schemeClr val="tx1"/>
                </a:solidFill>
                <a:latin typeface="Copperplate Gothic Bold" pitchFamily="34" charset="0"/>
              </a:rPr>
              <a:t>!</a:t>
            </a:r>
            <a:endParaRPr lang="en-US" sz="4400" dirty="0">
              <a:solidFill>
                <a:schemeClr val="tx1"/>
              </a:solidFill>
              <a:latin typeface="Copperplate Gothic Bold" pitchFamily="34" charset="0"/>
            </a:endParaRPr>
          </a:p>
          <a:p>
            <a:pPr marL="0" indent="0" algn="ctr">
              <a:buNone/>
            </a:pPr>
            <a:br>
              <a:rPr lang="fr-FR" sz="2400" b="1" dirty="0">
                <a:solidFill>
                  <a:schemeClr val="tx1"/>
                </a:solidFill>
                <a:latin typeface="Arial Rounded MT Bold" pitchFamily="34" charset="0"/>
              </a:rPr>
            </a:br>
            <a:endParaRPr lang="en-US" sz="2400" b="1" dirty="0">
              <a:solidFill>
                <a:schemeClr val="tx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fontAlgn="base">
              <a:buNone/>
            </a:pPr>
            <a:r>
              <a:rPr lang="fr-CA" sz="2800" b="1" dirty="0">
                <a:solidFill>
                  <a:srgbClr val="C00000"/>
                </a:solidFill>
                <a:latin typeface="Arial Rounded MT Bold" pitchFamily="34" charset="0"/>
              </a:rPr>
              <a:t>Sois sans alarmes, sans frayeur # 133 CEF</a:t>
            </a:r>
            <a:endParaRPr lang="en-US" sz="2800" dirty="0">
              <a:solidFill>
                <a:srgbClr val="C00000"/>
              </a:solidFill>
              <a:latin typeface="Arial Rounded MT Bold" pitchFamily="34" charset="0"/>
            </a:endParaRPr>
          </a:p>
          <a:p>
            <a:pPr marL="0" indent="0" algn="ctr" fontAlgn="base">
              <a:buNone/>
            </a:pPr>
            <a:r>
              <a:rPr lang="fr-CA" sz="2800" b="1" dirty="0">
                <a:solidFill>
                  <a:srgbClr val="C00000"/>
                </a:solidFill>
                <a:latin typeface="Arial Rounded MT Bold" pitchFamily="34" charset="0"/>
              </a:rPr>
              <a:t>1.</a:t>
            </a:r>
            <a:endParaRPr lang="en-US" sz="2800" dirty="0">
              <a:solidFill>
                <a:srgbClr val="C00000"/>
              </a:solidFill>
              <a:latin typeface="Arial Rounded MT Bold" pitchFamily="34" charset="0"/>
            </a:endParaRPr>
          </a:p>
          <a:p>
            <a:pPr marL="0" indent="0" algn="ctr">
              <a:buNone/>
            </a:pPr>
            <a:r>
              <a:rPr lang="fr-CA" sz="4000" dirty="0">
                <a:solidFill>
                  <a:srgbClr val="0D069A"/>
                </a:solidFill>
                <a:latin typeface="Arial Rounded MT Bold" pitchFamily="34" charset="0"/>
              </a:rPr>
              <a:t> Sois sans alarmes, sans frayeur,</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Il est ton Père et ton Sauveur,</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C00000"/>
                </a:solidFill>
                <a:latin typeface="Arial Rounded MT Bold" pitchFamily="34" charset="0"/>
              </a:rPr>
              <a:t>Refrain</a:t>
            </a:r>
            <a:endParaRPr lang="en-US" sz="4000" dirty="0">
              <a:solidFill>
                <a:srgbClr val="C00000"/>
              </a:solidFill>
              <a:latin typeface="Arial Rounded MT Bold" pitchFamily="34" charset="0"/>
            </a:endParaRPr>
          </a:p>
          <a:p>
            <a:pPr marL="0" indent="0" algn="ctr">
              <a:buNone/>
            </a:pPr>
            <a:r>
              <a:rPr lang="fr-CA" sz="4000" dirty="0">
                <a:solidFill>
                  <a:schemeClr val="tx1"/>
                </a:solidFill>
                <a:latin typeface="Arial Rounded MT Bold" pitchFamily="34" charset="0"/>
              </a:rPr>
              <a:t>Dieu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Dans le chemin, jusqu‘à la fin,</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Il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Tous les jours, jusqu‘à la fin.</a:t>
            </a:r>
            <a:endParaRPr lang="en-US" sz="4000" dirty="0">
              <a:solidFill>
                <a:schemeClr val="tx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a:solidFill>
                  <a:srgbClr val="C00000"/>
                </a:solidFill>
                <a:latin typeface="Arial Rounded MT Bold" pitchFamily="34" charset="0"/>
              </a:rPr>
              <a:t>2</a:t>
            </a:r>
            <a:endParaRPr lang="en-US" sz="2800" dirty="0">
              <a:solidFill>
                <a:srgbClr val="C00000"/>
              </a:solidFill>
              <a:latin typeface="Arial Rounded MT Bold" pitchFamily="34" charset="0"/>
            </a:endParaRPr>
          </a:p>
          <a:p>
            <a:pPr marL="0" indent="0" algn="ctr">
              <a:buNone/>
            </a:pPr>
            <a:r>
              <a:rPr lang="fr-CA" sz="4000" dirty="0">
                <a:solidFill>
                  <a:srgbClr val="0D069A"/>
                </a:solidFill>
                <a:latin typeface="Arial Rounded MT Bold" pitchFamily="34" charset="0"/>
              </a:rPr>
              <a:t>Dans les jours de l'adversité,</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Lorsque pour toi, tout est danger,</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C00000"/>
                </a:solidFill>
                <a:latin typeface="Arial Rounded MT Bold" pitchFamily="34" charset="0"/>
              </a:rPr>
              <a:t>Refrain</a:t>
            </a:r>
            <a:endParaRPr lang="en-US" sz="4000" dirty="0">
              <a:solidFill>
                <a:srgbClr val="C00000"/>
              </a:solidFill>
              <a:latin typeface="Arial Rounded MT Bold" pitchFamily="34" charset="0"/>
            </a:endParaRPr>
          </a:p>
          <a:p>
            <a:pPr marL="0" indent="0" algn="ctr">
              <a:buNone/>
            </a:pPr>
            <a:r>
              <a:rPr lang="fr-CA" sz="4000" dirty="0">
                <a:solidFill>
                  <a:schemeClr val="tx1"/>
                </a:solidFill>
                <a:latin typeface="Arial Rounded MT Bold" pitchFamily="34" charset="0"/>
              </a:rPr>
              <a:t>Dieu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Dans le chemin, jusqu‘à la fin,</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Il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Tous les jours, jusqu‘à la fin.</a:t>
            </a:r>
            <a:endParaRPr lang="en-US" sz="4000" dirty="0">
              <a:solidFill>
                <a:schemeClr val="tx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a:solidFill>
                  <a:srgbClr val="C00000"/>
                </a:solidFill>
                <a:latin typeface="Arial Rounded MT Bold" pitchFamily="34" charset="0"/>
              </a:rPr>
              <a:t>3.</a:t>
            </a:r>
            <a:endParaRPr lang="en-US" sz="2800" dirty="0">
              <a:solidFill>
                <a:srgbClr val="C00000"/>
              </a:solidFill>
              <a:latin typeface="Arial Rounded MT Bold" pitchFamily="34" charset="0"/>
            </a:endParaRPr>
          </a:p>
          <a:p>
            <a:pPr marL="0" indent="0" algn="ctr">
              <a:buNone/>
            </a:pPr>
            <a:r>
              <a:rPr lang="fr-CA" sz="4000" dirty="0">
                <a:solidFill>
                  <a:srgbClr val="0D069A"/>
                </a:solidFill>
                <a:latin typeface="Arial Rounded MT Bold" pitchFamily="34" charset="0"/>
              </a:rPr>
              <a:t>Si tu es seul, découragé,</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Il est toujours ton Bon Berger,</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C00000"/>
                </a:solidFill>
                <a:latin typeface="Arial Rounded MT Bold" pitchFamily="34" charset="0"/>
              </a:rPr>
              <a:t>Refrain</a:t>
            </a:r>
            <a:endParaRPr lang="en-US" sz="4000" dirty="0">
              <a:solidFill>
                <a:srgbClr val="C00000"/>
              </a:solidFill>
              <a:latin typeface="Arial Rounded MT Bold" pitchFamily="34" charset="0"/>
            </a:endParaRPr>
          </a:p>
          <a:p>
            <a:pPr marL="0" indent="0" algn="ctr">
              <a:buNone/>
            </a:pPr>
            <a:r>
              <a:rPr lang="fr-CA" sz="4000" dirty="0">
                <a:solidFill>
                  <a:schemeClr val="tx1"/>
                </a:solidFill>
                <a:latin typeface="Arial Rounded MT Bold" pitchFamily="34" charset="0"/>
              </a:rPr>
              <a:t>Dieu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Dans le chemin, jusqu‘à la fin,</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Il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Tous les jours, jusqu‘à la fin.</a:t>
            </a:r>
            <a:endParaRPr lang="en-US" sz="4000" dirty="0">
              <a:solidFill>
                <a:schemeClr val="tx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a:solidFill>
                  <a:srgbClr val="C00000"/>
                </a:solidFill>
                <a:latin typeface="Arial Rounded MT Bold" pitchFamily="34" charset="0"/>
              </a:rPr>
              <a:t>4.</a:t>
            </a:r>
            <a:endParaRPr lang="en-US" sz="2800" dirty="0">
              <a:solidFill>
                <a:srgbClr val="C00000"/>
              </a:solidFill>
              <a:latin typeface="Arial Rounded MT Bold" pitchFamily="34" charset="0"/>
            </a:endParaRPr>
          </a:p>
          <a:p>
            <a:pPr marL="0" indent="0" algn="ctr">
              <a:buNone/>
            </a:pPr>
            <a:r>
              <a:rPr lang="fr-CA" sz="4000" dirty="0">
                <a:solidFill>
                  <a:srgbClr val="0D069A"/>
                </a:solidFill>
                <a:latin typeface="Arial Rounded MT Bold" pitchFamily="34" charset="0"/>
              </a:rPr>
              <a:t>Ne crains donc pas le lendemain,</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Pas à pas, ta main dans Sa main,</a:t>
            </a:r>
            <a:endParaRPr lang="en-US" sz="4000" dirty="0">
              <a:solidFill>
                <a:srgbClr val="0D069A"/>
              </a:solidFill>
              <a:latin typeface="Arial Rounded MT Bold" pitchFamily="34" charset="0"/>
            </a:endParaRPr>
          </a:p>
          <a:p>
            <a:pPr marL="0" indent="0" algn="ctr">
              <a:buNone/>
            </a:pPr>
            <a:r>
              <a:rPr lang="fr-CA" sz="4000" dirty="0">
                <a:solidFill>
                  <a:srgbClr val="0D069A"/>
                </a:solidFill>
                <a:latin typeface="Arial Rounded MT Bold" pitchFamily="34" charset="0"/>
              </a:rPr>
              <a:t>Dieu prendra soin de toi.</a:t>
            </a:r>
          </a:p>
          <a:p>
            <a:pPr marL="0" indent="0" algn="ctr">
              <a:buNone/>
            </a:pPr>
            <a:r>
              <a:rPr lang="fr-CA" sz="4000" dirty="0">
                <a:solidFill>
                  <a:srgbClr val="C00000"/>
                </a:solidFill>
                <a:latin typeface="Arial Rounded MT Bold" pitchFamily="34" charset="0"/>
              </a:rPr>
              <a:t>Refrain</a:t>
            </a:r>
            <a:endParaRPr lang="en-US" sz="4000" dirty="0">
              <a:solidFill>
                <a:srgbClr val="C00000"/>
              </a:solidFill>
              <a:latin typeface="Arial Rounded MT Bold" pitchFamily="34" charset="0"/>
            </a:endParaRPr>
          </a:p>
          <a:p>
            <a:pPr marL="0" indent="0" algn="ctr">
              <a:buNone/>
            </a:pPr>
            <a:r>
              <a:rPr lang="fr-CA" sz="4000" dirty="0">
                <a:solidFill>
                  <a:schemeClr val="tx1"/>
                </a:solidFill>
                <a:latin typeface="Arial Rounded MT Bold" pitchFamily="34" charset="0"/>
              </a:rPr>
              <a:t>Dieu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Dans le chemin, jusqu‘à la fin,</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Il prendra soin de toi,</a:t>
            </a:r>
            <a:endParaRPr lang="en-US" sz="4000" dirty="0">
              <a:solidFill>
                <a:schemeClr val="tx1"/>
              </a:solidFill>
              <a:latin typeface="Arial Rounded MT Bold" pitchFamily="34" charset="0"/>
            </a:endParaRPr>
          </a:p>
          <a:p>
            <a:pPr marL="0" indent="0" algn="ctr">
              <a:buNone/>
            </a:pPr>
            <a:r>
              <a:rPr lang="fr-CA" sz="4000" dirty="0">
                <a:solidFill>
                  <a:schemeClr val="tx1"/>
                </a:solidFill>
                <a:latin typeface="Arial Rounded MT Bold" pitchFamily="34" charset="0"/>
              </a:rPr>
              <a:t>Tous les jours, jusqu‘à la fin.</a:t>
            </a:r>
            <a:endParaRPr lang="en-US" sz="4000" dirty="0">
              <a:solidFill>
                <a:schemeClr val="tx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a:solidFill>
                  <a:schemeClr val="tx1"/>
                </a:solidFill>
                <a:latin typeface="Copperplate Gothic Bold" pitchFamily="34" charset="0"/>
              </a:rPr>
              <a:t>PRIÈRE COMMUNE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OCTOBER  5</a:t>
            </a:r>
            <a:r>
              <a:rPr lang="en-US" b="1" baseline="30000" dirty="0">
                <a:solidFill>
                  <a:schemeClr val="bg1"/>
                </a:solidFill>
              </a:rPr>
              <a:t>TH</a:t>
            </a:r>
            <a:r>
              <a:rPr lang="en-US" b="1" dirty="0">
                <a:solidFill>
                  <a:schemeClr val="bg1"/>
                </a:solidFill>
              </a:rPr>
              <a:t>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D’ADORATION AVEC MAESTRO RENAUD TERZIER</a:t>
            </a:r>
            <a:br>
              <a:rPr lang="en-US" b="1" dirty="0"/>
            </a:br>
            <a:br>
              <a:rPr lang="en-US" dirty="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fr-FR" sz="4000" dirty="0">
                <a:solidFill>
                  <a:srgbClr val="000099"/>
                </a:solidFill>
                <a:latin typeface="Arial Rounded MT Bold" pitchFamily="34" charset="0"/>
              </a:rPr>
              <a:t>59 Fr </a:t>
            </a:r>
            <a:r>
              <a:rPr lang="fr-FR" sz="4000" dirty="0" err="1">
                <a:solidFill>
                  <a:srgbClr val="000099"/>
                </a:solidFill>
                <a:latin typeface="Arial Rounded MT Bold" pitchFamily="34" charset="0"/>
              </a:rPr>
              <a:t>Rev</a:t>
            </a:r>
            <a:r>
              <a:rPr lang="fr-FR" sz="4000" dirty="0">
                <a:solidFill>
                  <a:srgbClr val="000099"/>
                </a:solidFill>
                <a:latin typeface="Arial Rounded MT Bold" pitchFamily="34" charset="0"/>
              </a:rPr>
              <a:t>-Ns: DIEU TOUT PUISSANT</a:t>
            </a:r>
            <a:endParaRPr lang="en-US" sz="4000" dirty="0">
              <a:solidFill>
                <a:srgbClr val="000099"/>
              </a:solidFill>
              <a:latin typeface="Arial Rounded MT Bold" pitchFamily="34" charset="0"/>
            </a:endParaRPr>
          </a:p>
          <a:p>
            <a:pPr algn="ctr">
              <a:buNone/>
            </a:pPr>
            <a:r>
              <a:rPr lang="fr-FR" sz="4000" dirty="0">
                <a:solidFill>
                  <a:srgbClr val="000099"/>
                </a:solidFill>
                <a:latin typeface="Arial Rounded MT Bold" pitchFamily="34" charset="0"/>
              </a:rPr>
              <a:t>1.</a:t>
            </a:r>
            <a:br>
              <a:rPr lang="fr-FR" sz="4000" dirty="0">
                <a:latin typeface="Arial Rounded MT Bold" pitchFamily="34" charset="0"/>
              </a:rPr>
            </a:br>
            <a:r>
              <a:rPr lang="fr-FR" sz="4000" dirty="0">
                <a:latin typeface="Arial Rounded MT Bold" pitchFamily="34" charset="0"/>
              </a:rPr>
              <a:t>Dieu tout Puissant, </a:t>
            </a:r>
          </a:p>
          <a:p>
            <a:pPr algn="ctr">
              <a:buNone/>
            </a:pPr>
            <a:r>
              <a:rPr lang="fr-FR" sz="4000" dirty="0">
                <a:latin typeface="Arial Rounded MT Bold" pitchFamily="34" charset="0"/>
              </a:rPr>
              <a:t>Dieu de ma délivrance,</a:t>
            </a:r>
            <a:br>
              <a:rPr lang="fr-FR" sz="4000" dirty="0">
                <a:latin typeface="Arial Rounded MT Bold" pitchFamily="34" charset="0"/>
              </a:rPr>
            </a:br>
            <a:r>
              <a:rPr lang="fr-FR" sz="4000" dirty="0">
                <a:latin typeface="Arial Rounded MT Bold" pitchFamily="34" charset="0"/>
              </a:rPr>
              <a:t>Je mets en toit </a:t>
            </a:r>
          </a:p>
          <a:p>
            <a:pPr algn="ctr">
              <a:buNone/>
            </a:pPr>
            <a:r>
              <a:rPr lang="fr-FR" sz="4000" dirty="0">
                <a:latin typeface="Arial Rounded MT Bold" pitchFamily="34" charset="0"/>
              </a:rPr>
              <a:t>toute mon espérance,</a:t>
            </a:r>
            <a:br>
              <a:rPr lang="fr-FR" sz="4000" dirty="0">
                <a:latin typeface="Arial Rounded MT Bold" pitchFamily="34" charset="0"/>
              </a:rPr>
            </a:br>
            <a:r>
              <a:rPr lang="fr-FR" sz="4000" dirty="0">
                <a:latin typeface="Arial Rounded MT Bold" pitchFamily="34" charset="0"/>
              </a:rPr>
              <a:t>Les grosses eaux </a:t>
            </a:r>
          </a:p>
          <a:p>
            <a:pPr algn="ctr">
              <a:buNone/>
            </a:pPr>
            <a:r>
              <a:rPr lang="fr-FR" sz="4000" dirty="0">
                <a:latin typeface="Arial Rounded MT Bold" pitchFamily="34" charset="0"/>
              </a:rPr>
              <a:t>débordent en fureur</a:t>
            </a:r>
            <a:br>
              <a:rPr lang="fr-FR" sz="4000" dirty="0">
                <a:latin typeface="Arial Rounded MT Bold" pitchFamily="34" charset="0"/>
              </a:rPr>
            </a:br>
            <a:r>
              <a:rPr lang="fr-FR" sz="4000" dirty="0">
                <a:latin typeface="Arial Rounded MT Bold" pitchFamily="34" charset="0"/>
              </a:rPr>
              <a:t>Veille sur moi, </a:t>
            </a:r>
          </a:p>
          <a:p>
            <a:pPr algn="ctr">
              <a:buNone/>
            </a:pPr>
            <a:r>
              <a:rPr lang="fr-FR" sz="4000" dirty="0">
                <a:latin typeface="Arial Rounded MT Bold" pitchFamily="34" charset="0"/>
              </a:rPr>
              <a:t>soutient mon faible cœur. </a:t>
            </a:r>
            <a:r>
              <a:rPr lang="fr-FR" sz="4000" dirty="0">
                <a:solidFill>
                  <a:srgbClr val="000099"/>
                </a:solidFill>
                <a:latin typeface="Arial Rounded MT Bold" pitchFamily="34" charset="0"/>
              </a:rPr>
              <a:t>(bis)</a:t>
            </a:r>
            <a:br>
              <a:rPr lang="fr-FR" sz="2000" dirty="0">
                <a:solidFill>
                  <a:srgbClr val="000099"/>
                </a:solidFill>
                <a:latin typeface="Arial Rounded MT Bold" pitchFamily="34" charset="0"/>
              </a:rPr>
            </a:br>
            <a:endParaRPr lang="en-US" sz="2000" dirty="0">
              <a:solidFill>
                <a:srgbClr val="000099"/>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dirty="0">
                <a:solidFill>
                  <a:srgbClr val="000099"/>
                </a:solidFill>
                <a:latin typeface="Arial Rounded MT Bold" pitchFamily="34" charset="0"/>
              </a:rPr>
              <a:t>2.</a:t>
            </a:r>
            <a:br>
              <a:rPr lang="fr-FR" sz="4400" dirty="0">
                <a:latin typeface="Arial Rounded MT Bold" pitchFamily="34" charset="0"/>
              </a:rPr>
            </a:br>
            <a:r>
              <a:rPr lang="fr-FR" sz="4400" dirty="0">
                <a:latin typeface="Arial Rounded MT Bold" pitchFamily="34" charset="0"/>
              </a:rPr>
              <a:t>Ah ! Quel ami pourrait </a:t>
            </a:r>
          </a:p>
          <a:p>
            <a:pPr algn="ctr">
              <a:buNone/>
            </a:pPr>
            <a:r>
              <a:rPr lang="fr-FR" sz="4400" dirty="0">
                <a:latin typeface="Arial Rounded MT Bold" pitchFamily="34" charset="0"/>
              </a:rPr>
              <a:t>sur cette terre</a:t>
            </a:r>
            <a:br>
              <a:rPr lang="fr-FR" sz="4400" dirty="0">
                <a:latin typeface="Arial Rounded MT Bold" pitchFamily="34" charset="0"/>
              </a:rPr>
            </a:br>
            <a:r>
              <a:rPr lang="fr-FR" sz="4400" dirty="0">
                <a:latin typeface="Arial Rounded MT Bold" pitchFamily="34" charset="0"/>
              </a:rPr>
              <a:t>Me consoler </a:t>
            </a:r>
          </a:p>
          <a:p>
            <a:pPr algn="ctr">
              <a:buNone/>
            </a:pPr>
            <a:r>
              <a:rPr lang="fr-FR" sz="4400" dirty="0">
                <a:latin typeface="Arial Rounded MT Bold" pitchFamily="34" charset="0"/>
              </a:rPr>
              <a:t>dans ma douleur amère ?</a:t>
            </a:r>
            <a:br>
              <a:rPr lang="fr-FR" sz="4400" dirty="0">
                <a:latin typeface="Arial Rounded MT Bold" pitchFamily="34" charset="0"/>
              </a:rPr>
            </a:br>
            <a:r>
              <a:rPr lang="fr-FR" sz="4400" dirty="0">
                <a:latin typeface="Arial Rounded MT Bold" pitchFamily="34" charset="0"/>
              </a:rPr>
              <a:t>Ou donc aller, </a:t>
            </a:r>
          </a:p>
          <a:p>
            <a:pPr algn="ctr">
              <a:buNone/>
            </a:pPr>
            <a:r>
              <a:rPr lang="fr-FR" sz="4400" dirty="0">
                <a:latin typeface="Arial Rounded MT Bold" pitchFamily="34" charset="0"/>
              </a:rPr>
              <a:t>si ce n’est point à toi ?</a:t>
            </a:r>
            <a:br>
              <a:rPr lang="fr-FR" sz="4400" dirty="0">
                <a:latin typeface="Arial Rounded MT Bold" pitchFamily="34" charset="0"/>
              </a:rPr>
            </a:br>
            <a:r>
              <a:rPr lang="fr-FR" sz="4400" dirty="0">
                <a:latin typeface="Arial Rounded MT Bold" pitchFamily="34" charset="0"/>
              </a:rPr>
              <a:t>Toujours, Seigneur, tes bras</a:t>
            </a:r>
            <a:br>
              <a:rPr lang="fr-FR" sz="4400" dirty="0">
                <a:latin typeface="Arial Rounded MT Bold" pitchFamily="34" charset="0"/>
              </a:rPr>
            </a:br>
            <a:r>
              <a:rPr lang="fr-FR" sz="4400" dirty="0">
                <a:latin typeface="Arial Rounded MT Bold" pitchFamily="34" charset="0"/>
              </a:rPr>
              <a:t>S’ouvrent pour moi </a:t>
            </a:r>
            <a:r>
              <a:rPr lang="fr-FR" sz="4400" dirty="0">
                <a:solidFill>
                  <a:srgbClr val="000099"/>
                </a:solidFill>
                <a:latin typeface="Arial Rounded MT Bold" pitchFamily="34" charset="0"/>
              </a:rPr>
              <a:t>(bis)</a:t>
            </a:r>
            <a:br>
              <a:rPr lang="fr-FR" sz="2000" dirty="0">
                <a:latin typeface="Arial Rounded MT Bold" pitchFamily="34" charset="0"/>
              </a:rPr>
            </a:br>
            <a:endParaRPr lang="en-US"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dirty="0">
                <a:solidFill>
                  <a:srgbClr val="000099"/>
                </a:solidFill>
                <a:latin typeface="Arial Rounded MT Bold" pitchFamily="34" charset="0"/>
              </a:rPr>
              <a:t>3.</a:t>
            </a:r>
            <a:br>
              <a:rPr lang="fr-FR" sz="4400" dirty="0">
                <a:latin typeface="Arial Rounded MT Bold" pitchFamily="34" charset="0"/>
              </a:rPr>
            </a:br>
            <a:r>
              <a:rPr lang="fr-FR" sz="4400" dirty="0">
                <a:latin typeface="Arial Rounded MT Bold" pitchFamily="34" charset="0"/>
              </a:rPr>
              <a:t>Les malheureux qui, </a:t>
            </a:r>
          </a:p>
          <a:p>
            <a:pPr algn="ctr">
              <a:buNone/>
            </a:pPr>
            <a:r>
              <a:rPr lang="fr-FR" sz="4400" dirty="0">
                <a:latin typeface="Arial Rounded MT Bold" pitchFamily="34" charset="0"/>
              </a:rPr>
              <a:t>dans son infortune,</a:t>
            </a:r>
            <a:br>
              <a:rPr lang="fr-FR" sz="4400" dirty="0">
                <a:latin typeface="Arial Rounded MT Bold" pitchFamily="34" charset="0"/>
              </a:rPr>
            </a:br>
            <a:r>
              <a:rPr lang="fr-FR" sz="4400" dirty="0">
                <a:latin typeface="Arial Rounded MT Bold" pitchFamily="34" charset="0"/>
              </a:rPr>
              <a:t>S’adresse à toi, </a:t>
            </a:r>
          </a:p>
          <a:p>
            <a:pPr algn="ctr">
              <a:buNone/>
            </a:pPr>
            <a:r>
              <a:rPr lang="fr-FR" sz="4400" dirty="0">
                <a:latin typeface="Arial Rounded MT Bold" pitchFamily="34" charset="0"/>
              </a:rPr>
              <a:t>jamais ne t’importune.</a:t>
            </a:r>
            <a:br>
              <a:rPr lang="fr-FR" sz="4400" dirty="0">
                <a:latin typeface="Arial Rounded MT Bold" pitchFamily="34" charset="0"/>
              </a:rPr>
            </a:br>
            <a:r>
              <a:rPr lang="fr-FR" sz="4400" dirty="0">
                <a:latin typeface="Arial Rounded MT Bold" pitchFamily="34" charset="0"/>
              </a:rPr>
              <a:t>Allez a lui, travailles et charges,</a:t>
            </a:r>
            <a:br>
              <a:rPr lang="fr-FR" sz="4400" dirty="0">
                <a:latin typeface="Arial Rounded MT Bold" pitchFamily="34" charset="0"/>
              </a:rPr>
            </a:br>
            <a:r>
              <a:rPr lang="fr-FR" sz="4400" dirty="0">
                <a:latin typeface="Arial Rounded MT Bold" pitchFamily="34" charset="0"/>
              </a:rPr>
              <a:t>Vous reviendrez </a:t>
            </a:r>
          </a:p>
          <a:p>
            <a:pPr algn="ctr">
              <a:buNone/>
            </a:pPr>
            <a:r>
              <a:rPr lang="fr-FR" sz="4400" dirty="0">
                <a:latin typeface="Arial Rounded MT Bold" pitchFamily="34" charset="0"/>
              </a:rPr>
              <a:t>guéris et soulages.</a:t>
            </a:r>
            <a:br>
              <a:rPr lang="fr-FR" sz="2000" dirty="0">
                <a:latin typeface="Arial Rounded MT Bold" pitchFamily="34" charset="0"/>
              </a:rPr>
            </a:br>
            <a:endParaRPr lang="en-US"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400" dirty="0">
                <a:solidFill>
                  <a:srgbClr val="000099"/>
                </a:solidFill>
                <a:latin typeface="Arial Rounded MT Bold" pitchFamily="34" charset="0"/>
              </a:rPr>
              <a:t>4.</a:t>
            </a:r>
            <a:br>
              <a:rPr lang="fr-FR" sz="4400" dirty="0">
                <a:latin typeface="Arial Rounded MT Bold" pitchFamily="34" charset="0"/>
              </a:rPr>
            </a:br>
            <a:r>
              <a:rPr lang="fr-FR" sz="4400" dirty="0">
                <a:latin typeface="Arial Rounded MT Bold" pitchFamily="34" charset="0"/>
              </a:rPr>
              <a:t>Si je n’avais </a:t>
            </a:r>
          </a:p>
          <a:p>
            <a:pPr algn="ctr">
              <a:buNone/>
            </a:pPr>
            <a:r>
              <a:rPr lang="fr-FR" sz="4400" dirty="0">
                <a:latin typeface="Arial Rounded MT Bold" pitchFamily="34" charset="0"/>
              </a:rPr>
              <a:t>cette foi consolante,</a:t>
            </a:r>
            <a:br>
              <a:rPr lang="fr-FR" sz="4400" dirty="0">
                <a:latin typeface="Arial Rounded MT Bold" pitchFamily="34" charset="0"/>
              </a:rPr>
            </a:br>
            <a:r>
              <a:rPr lang="fr-FR" sz="4400" dirty="0">
                <a:latin typeface="Arial Rounded MT Bold" pitchFamily="34" charset="0"/>
              </a:rPr>
              <a:t>Je trouverais </a:t>
            </a:r>
          </a:p>
          <a:p>
            <a:pPr algn="ctr">
              <a:buNone/>
            </a:pPr>
            <a:r>
              <a:rPr lang="fr-FR" sz="4400" dirty="0">
                <a:latin typeface="Arial Rounded MT Bold" pitchFamily="34" charset="0"/>
              </a:rPr>
              <a:t>chaque peine accablante.</a:t>
            </a:r>
            <a:br>
              <a:rPr lang="fr-FR" sz="4400" dirty="0">
                <a:latin typeface="Arial Rounded MT Bold" pitchFamily="34" charset="0"/>
              </a:rPr>
            </a:br>
            <a:r>
              <a:rPr lang="fr-FR" sz="4400" dirty="0">
                <a:latin typeface="Arial Rounded MT Bold" pitchFamily="34" charset="0"/>
              </a:rPr>
              <a:t>Mais puisque Dieu </a:t>
            </a:r>
          </a:p>
          <a:p>
            <a:pPr algn="ctr">
              <a:buNone/>
            </a:pPr>
            <a:r>
              <a:rPr lang="fr-FR" sz="4400" dirty="0">
                <a:latin typeface="Arial Rounded MT Bold" pitchFamily="34" charset="0"/>
              </a:rPr>
              <a:t>me prête son secours.</a:t>
            </a:r>
            <a:br>
              <a:rPr lang="fr-FR" sz="4400" dirty="0">
                <a:latin typeface="Arial Rounded MT Bold" pitchFamily="34" charset="0"/>
              </a:rPr>
            </a:br>
            <a:r>
              <a:rPr lang="fr-FR" sz="4400" dirty="0">
                <a:latin typeface="Arial Rounded MT Bold" pitchFamily="34" charset="0"/>
              </a:rPr>
              <a:t>Il n’est pour moi </a:t>
            </a:r>
          </a:p>
          <a:p>
            <a:pPr algn="ctr">
              <a:buNone/>
            </a:pPr>
            <a:r>
              <a:rPr lang="fr-FR" sz="4400" dirty="0">
                <a:latin typeface="Arial Rounded MT Bold" pitchFamily="34" charset="0"/>
              </a:rPr>
              <a:t>plus de fardeau trop lourd.</a:t>
            </a:r>
            <a:endParaRPr lang="en-US" sz="4400" dirty="0">
              <a:latin typeface="Arial Rounded MT Bold" pitchFamily="34" charset="0"/>
            </a:endParaRPr>
          </a:p>
          <a:p>
            <a:pPr>
              <a:buNone/>
            </a:pPr>
            <a:endParaRPr 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chemeClr val="tx1"/>
                </a:solidFill>
                <a:latin typeface="Arial Rounded MT Bold" pitchFamily="34" charset="0"/>
              </a:rPr>
              <a:t>53 Fr </a:t>
            </a:r>
            <a:r>
              <a:rPr lang="fr-FR" sz="3600" dirty="0" err="1">
                <a:solidFill>
                  <a:schemeClr val="tx1"/>
                </a:solidFill>
                <a:latin typeface="Arial Rounded MT Bold" pitchFamily="34" charset="0"/>
              </a:rPr>
              <a:t>Rev</a:t>
            </a:r>
            <a:r>
              <a:rPr lang="fr-FR" sz="3600" dirty="0">
                <a:solidFill>
                  <a:schemeClr val="tx1"/>
                </a:solidFill>
                <a:latin typeface="Arial Rounded MT Bold" pitchFamily="34" charset="0"/>
              </a:rPr>
              <a:t> Je Chanterai Ton Grand Amour</a:t>
            </a:r>
            <a:endParaRPr lang="en-US" sz="3600" dirty="0">
              <a:solidFill>
                <a:schemeClr val="tx1"/>
              </a:solidFill>
              <a:latin typeface="Arial Rounded MT Bold" pitchFamily="34" charset="0"/>
            </a:endParaRPr>
          </a:p>
          <a:p>
            <a:pPr algn="ctr">
              <a:buNone/>
            </a:pPr>
            <a:r>
              <a:rPr lang="fr-FR" sz="3600" dirty="0">
                <a:solidFill>
                  <a:schemeClr val="tx1"/>
                </a:solidFill>
                <a:latin typeface="Arial Rounded MT Bold" pitchFamily="34" charset="0"/>
              </a:rPr>
              <a:t>1</a:t>
            </a:r>
            <a:endParaRPr lang="en-US" sz="3600" dirty="0">
              <a:solidFill>
                <a:schemeClr val="tx1"/>
              </a:solidFill>
              <a:latin typeface="Arial Rounded MT Bold" pitchFamily="34" charset="0"/>
            </a:endParaRPr>
          </a:p>
          <a:p>
            <a:pPr algn="ctr">
              <a:buNone/>
            </a:pPr>
            <a:r>
              <a:rPr lang="fr-FR" sz="3600" dirty="0">
                <a:solidFill>
                  <a:srgbClr val="0D069A"/>
                </a:solidFill>
                <a:latin typeface="Arial Rounded MT Bold" pitchFamily="34" charset="0"/>
              </a:rPr>
              <a:t>Je chanterai ton grand amour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L'hiver, l’été, la nuit, le jour,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Car cet amour est éternel,</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Si grand et pourtant si réel (bis)</a:t>
            </a:r>
            <a:endParaRPr lang="en-US" sz="3600" dirty="0">
              <a:solidFill>
                <a:srgbClr val="0D069A"/>
              </a:solidFill>
              <a:latin typeface="Arial Rounded MT Bold" pitchFamily="34" charset="0"/>
            </a:endParaRPr>
          </a:p>
          <a:p>
            <a:pPr algn="ctr">
              <a:buNone/>
            </a:pPr>
            <a:r>
              <a:rPr lang="fr-FR" sz="3600" dirty="0">
                <a:solidFill>
                  <a:schemeClr val="tx1"/>
                </a:solidFill>
                <a:latin typeface="Arial Rounded MT Bold" pitchFamily="34" charset="0"/>
              </a:rPr>
              <a:t>CHOEUR</a:t>
            </a:r>
            <a:endParaRPr lang="en-US" sz="3600" dirty="0">
              <a:solidFill>
                <a:schemeClr val="tx1"/>
              </a:solidFill>
              <a:latin typeface="Arial Rounded MT Bold" pitchFamily="34" charset="0"/>
            </a:endParaRPr>
          </a:p>
          <a:p>
            <a:pPr algn="ctr">
              <a:buNone/>
            </a:pPr>
            <a:r>
              <a:rPr lang="fr-FR" sz="3600" dirty="0">
                <a:solidFill>
                  <a:srgbClr val="460000"/>
                </a:solidFill>
                <a:latin typeface="Arial Rounded MT Bold" pitchFamily="34" charset="0"/>
              </a:rPr>
              <a:t>Toujours, toujours,</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Je chanterai ton grand amour. (bis)</a:t>
            </a:r>
            <a:endParaRPr lang="en-US" sz="3600" dirty="0">
              <a:solidFill>
                <a:srgbClr val="460000"/>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chemeClr val="tx1"/>
                </a:solidFill>
                <a:latin typeface="Arial Rounded MT Bold" pitchFamily="34" charset="0"/>
              </a:rPr>
              <a:t>2</a:t>
            </a:r>
            <a:endParaRPr lang="en-US" sz="3600" dirty="0">
              <a:solidFill>
                <a:schemeClr val="tx1"/>
              </a:solidFill>
              <a:latin typeface="Arial Rounded MT Bold" pitchFamily="34" charset="0"/>
            </a:endParaRPr>
          </a:p>
          <a:p>
            <a:pPr algn="ctr">
              <a:buNone/>
            </a:pPr>
            <a:r>
              <a:rPr lang="fr-FR" sz="3600" dirty="0">
                <a:solidFill>
                  <a:srgbClr val="0D069A"/>
                </a:solidFill>
                <a:latin typeface="Arial Rounded MT Bold" pitchFamily="34" charset="0"/>
              </a:rPr>
              <a:t>je chanterai des le matin,</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Quand tout est clair sur mon chemin.</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Je veux aussi chanter le soir,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Quand la nuit vient, quand tout est noir (bis)</a:t>
            </a:r>
            <a:endParaRPr lang="en-US" sz="3600" dirty="0">
              <a:solidFill>
                <a:srgbClr val="0D069A"/>
              </a:solidFill>
              <a:latin typeface="Arial Rounded MT Bold" pitchFamily="34" charset="0"/>
            </a:endParaRPr>
          </a:p>
          <a:p>
            <a:pPr algn="ctr">
              <a:buNone/>
            </a:pPr>
            <a:r>
              <a:rPr lang="fr-FR" sz="3600" dirty="0">
                <a:solidFill>
                  <a:schemeClr val="tx1"/>
                </a:solidFill>
                <a:latin typeface="Arial Rounded MT Bold" pitchFamily="34" charset="0"/>
              </a:rPr>
              <a:t>CHOEUR</a:t>
            </a:r>
            <a:endParaRPr lang="en-US" sz="3600" dirty="0">
              <a:solidFill>
                <a:schemeClr val="tx1"/>
              </a:solidFill>
              <a:latin typeface="Arial Rounded MT Bold" pitchFamily="34" charset="0"/>
            </a:endParaRPr>
          </a:p>
          <a:p>
            <a:pPr algn="ctr">
              <a:buNone/>
            </a:pPr>
            <a:r>
              <a:rPr lang="fr-FR" sz="3600" dirty="0">
                <a:solidFill>
                  <a:srgbClr val="460000"/>
                </a:solidFill>
                <a:latin typeface="Arial Rounded MT Bold" pitchFamily="34" charset="0"/>
              </a:rPr>
              <a:t>Toujours, toujours,</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Je chanterai ton grand amour. (bis)</a:t>
            </a:r>
            <a:endParaRPr lang="en-US" sz="3600" dirty="0">
              <a:solidFill>
                <a:srgbClr val="460000"/>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chemeClr val="tx1"/>
                </a:solidFill>
                <a:latin typeface="Arial Rounded MT Bold" pitchFamily="34" charset="0"/>
              </a:rPr>
              <a:t>3</a:t>
            </a:r>
            <a:endParaRPr lang="en-US" sz="3600" dirty="0">
              <a:solidFill>
                <a:schemeClr val="tx1"/>
              </a:solidFill>
              <a:latin typeface="Arial Rounded MT Bold" pitchFamily="34" charset="0"/>
            </a:endParaRPr>
          </a:p>
          <a:p>
            <a:pPr algn="ctr">
              <a:buNone/>
            </a:pPr>
            <a:r>
              <a:rPr lang="fr-FR" sz="3600" dirty="0">
                <a:solidFill>
                  <a:srgbClr val="0D069A"/>
                </a:solidFill>
                <a:latin typeface="Arial Rounded MT Bold" pitchFamily="34" charset="0"/>
              </a:rPr>
              <a:t>Je veux chanter sans me lasser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Tu m'as aimé, toi bon berger,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J’ai pleuré, tu m'as console</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J’étais perdu, tu m'as trouvé (bis)</a:t>
            </a:r>
            <a:endParaRPr lang="en-US" sz="3600" dirty="0">
              <a:solidFill>
                <a:srgbClr val="0D069A"/>
              </a:solidFill>
              <a:latin typeface="Arial Rounded MT Bold" pitchFamily="34" charset="0"/>
            </a:endParaRPr>
          </a:p>
          <a:p>
            <a:pPr algn="ctr">
              <a:buNone/>
            </a:pPr>
            <a:r>
              <a:rPr lang="fr-FR" sz="3600" dirty="0">
                <a:solidFill>
                  <a:schemeClr val="tx1"/>
                </a:solidFill>
                <a:latin typeface="Arial Rounded MT Bold" pitchFamily="34" charset="0"/>
              </a:rPr>
              <a:t>CHOEUR</a:t>
            </a:r>
            <a:endParaRPr lang="en-US" sz="3600" dirty="0">
              <a:solidFill>
                <a:schemeClr val="tx1"/>
              </a:solidFill>
              <a:latin typeface="Arial Rounded MT Bold" pitchFamily="34" charset="0"/>
            </a:endParaRPr>
          </a:p>
          <a:p>
            <a:pPr algn="ctr">
              <a:buNone/>
            </a:pPr>
            <a:r>
              <a:rPr lang="fr-FR" sz="3600" dirty="0">
                <a:solidFill>
                  <a:srgbClr val="460000"/>
                </a:solidFill>
                <a:latin typeface="Arial Rounded MT Bold" pitchFamily="34" charset="0"/>
              </a:rPr>
              <a:t>Toujours, toujours,</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Je chanterai ton grand amour. (bis)</a:t>
            </a:r>
            <a:endParaRPr lang="en-US" sz="3600" dirty="0">
              <a:solidFill>
                <a:srgbClr val="4600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chemeClr val="tx1"/>
                </a:solidFill>
                <a:latin typeface="Arial Rounded MT Bold" pitchFamily="34" charset="0"/>
              </a:rPr>
              <a:t>4</a:t>
            </a:r>
            <a:endParaRPr lang="en-US" sz="3600" dirty="0">
              <a:solidFill>
                <a:schemeClr val="tx1"/>
              </a:solidFill>
              <a:latin typeface="Arial Rounded MT Bold" pitchFamily="34" charset="0"/>
            </a:endParaRPr>
          </a:p>
          <a:p>
            <a:pPr algn="ctr">
              <a:buNone/>
            </a:pPr>
            <a:r>
              <a:rPr lang="fr-FR" sz="3600" dirty="0">
                <a:solidFill>
                  <a:srgbClr val="0D069A"/>
                </a:solidFill>
                <a:latin typeface="Arial Rounded MT Bold" pitchFamily="34" charset="0"/>
              </a:rPr>
              <a:t>Je chanterai quand ton enfant</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Est menace de l‘ouragan,</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Car vents et flots sont mesurés</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Et par ta main sont dirigés</a:t>
            </a:r>
            <a:endParaRPr lang="en-US" sz="3600" dirty="0">
              <a:solidFill>
                <a:srgbClr val="0D069A"/>
              </a:solidFill>
              <a:latin typeface="Arial Rounded MT Bold" pitchFamily="34" charset="0"/>
            </a:endParaRPr>
          </a:p>
          <a:p>
            <a:pPr algn="ctr">
              <a:buNone/>
            </a:pPr>
            <a:r>
              <a:rPr lang="fr-FR" sz="3600" dirty="0">
                <a:solidFill>
                  <a:schemeClr val="tx1"/>
                </a:solidFill>
                <a:latin typeface="Arial Rounded MT Bold" pitchFamily="34" charset="0"/>
              </a:rPr>
              <a:t>CHOEUR</a:t>
            </a:r>
            <a:endParaRPr lang="en-US" sz="3600" dirty="0">
              <a:solidFill>
                <a:schemeClr val="tx1"/>
              </a:solidFill>
              <a:latin typeface="Arial Rounded MT Bold" pitchFamily="34" charset="0"/>
            </a:endParaRPr>
          </a:p>
          <a:p>
            <a:pPr algn="ctr">
              <a:buNone/>
            </a:pPr>
            <a:r>
              <a:rPr lang="fr-FR" sz="3600" dirty="0">
                <a:solidFill>
                  <a:srgbClr val="460000"/>
                </a:solidFill>
                <a:latin typeface="Arial Rounded MT Bold" pitchFamily="34" charset="0"/>
              </a:rPr>
              <a:t>Toujours, toujours,</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Je chanterai ton grand amour. (bis)</a:t>
            </a:r>
            <a:endParaRPr lang="en-US" sz="3600" dirty="0">
              <a:solidFill>
                <a:srgbClr val="4600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a:normAutofit/>
          </a:bodyPr>
          <a:lstStyle/>
          <a:p>
            <a:pPr algn="ctr">
              <a:buNone/>
            </a:pPr>
            <a:r>
              <a:rPr lang="fr-FR" sz="3600" dirty="0">
                <a:solidFill>
                  <a:schemeClr val="tx1"/>
                </a:solidFill>
                <a:latin typeface="Arial Rounded MT Bold" pitchFamily="34" charset="0"/>
              </a:rPr>
              <a:t>5</a:t>
            </a:r>
            <a:endParaRPr lang="en-US" sz="3600" dirty="0">
              <a:solidFill>
                <a:schemeClr val="tx1"/>
              </a:solidFill>
              <a:latin typeface="Arial Rounded MT Bold" pitchFamily="34" charset="0"/>
            </a:endParaRPr>
          </a:p>
          <a:p>
            <a:pPr algn="ctr">
              <a:buNone/>
            </a:pPr>
            <a:r>
              <a:rPr lang="fr-FR" sz="3600" dirty="0">
                <a:solidFill>
                  <a:srgbClr val="0D069A"/>
                </a:solidFill>
                <a:latin typeface="Arial Rounded MT Bold" pitchFamily="34" charset="0"/>
              </a:rPr>
              <a:t>Oh chantons donc jusqu’au grand jour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Où réunis dans ton amour,</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Grand Dieu! Nous verrons tes splendeurs</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Et nous le dirons de tous cœurs (bis)</a:t>
            </a:r>
          </a:p>
          <a:p>
            <a:pPr algn="ctr">
              <a:buNone/>
            </a:pPr>
            <a:r>
              <a:rPr lang="fr-FR" sz="3600" dirty="0">
                <a:solidFill>
                  <a:schemeClr val="tx1"/>
                </a:solidFill>
                <a:latin typeface="Arial Rounded MT Bold" pitchFamily="34" charset="0"/>
              </a:rPr>
              <a:t>CHOEUR</a:t>
            </a:r>
            <a:endParaRPr lang="en-US" sz="3600" dirty="0">
              <a:solidFill>
                <a:schemeClr val="tx1"/>
              </a:solidFill>
              <a:latin typeface="Arial Rounded MT Bold" pitchFamily="34" charset="0"/>
            </a:endParaRPr>
          </a:p>
          <a:p>
            <a:pPr algn="ctr">
              <a:buNone/>
            </a:pPr>
            <a:r>
              <a:rPr lang="fr-FR" sz="3600" dirty="0">
                <a:solidFill>
                  <a:srgbClr val="460000"/>
                </a:solidFill>
                <a:latin typeface="Arial Rounded MT Bold" pitchFamily="34" charset="0"/>
              </a:rPr>
              <a:t>Toujours, toujours,</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Je chanterai ton grand amour. (bis)</a:t>
            </a:r>
            <a:endParaRPr lang="en-US" sz="3600" dirty="0">
              <a:solidFill>
                <a:srgbClr val="460000"/>
              </a:solidFill>
              <a:latin typeface="Arial Rounded MT Bold" pitchFamily="34" charset="0"/>
            </a:endParaRPr>
          </a:p>
          <a:p>
            <a:pPr algn="ctr">
              <a:buNone/>
            </a:pPr>
            <a:endParaRPr lang="en-US" sz="3600" dirty="0">
              <a:solidFill>
                <a:srgbClr val="0D069A"/>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a:solidFill>
                  <a:srgbClr val="660066"/>
                </a:solidFill>
                <a:latin typeface="Copperplate Gothic Bold" pitchFamily="34" charset="0"/>
              </a:rPr>
              <a:t>PRIERE POUR L’OFFRANDE </a:t>
            </a:r>
            <a:br>
              <a:rPr lang="en-US" b="1" dirty="0">
                <a:solidFill>
                  <a:srgbClr val="660066"/>
                </a:solidFill>
                <a:latin typeface="Copperplate Gothic Bold" pitchFamily="34" charset="0"/>
              </a:rPr>
            </a:br>
            <a:r>
              <a:rPr lang="en-US" b="1" dirty="0">
                <a:solidFill>
                  <a:srgbClr val="660066"/>
                </a:solidFill>
                <a:latin typeface="Copperplate Gothic Bold" pitchFamily="34" charset="0"/>
              </a:rPr>
              <a:t>ET LE SERMON</a:t>
            </a: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a:p>
          <a:p>
            <a:pPr algn="ctr">
              <a:buNone/>
            </a:pPr>
            <a:r>
              <a:rPr lang="en-US" sz="5400" b="1" dirty="0"/>
              <a:t>SERMON</a:t>
            </a:r>
          </a:p>
          <a:p>
            <a:pPr algn="ctr">
              <a:buNone/>
            </a:pPr>
            <a:r>
              <a:rPr lang="en-US" sz="5400" b="1" dirty="0"/>
              <a:t> </a:t>
            </a:r>
          </a:p>
          <a:p>
            <a:pPr algn="ctr">
              <a:buNone/>
            </a:pPr>
            <a:r>
              <a:rPr lang="en-US" sz="5400" b="1" dirty="0">
                <a:solidFill>
                  <a:srgbClr val="FF0000"/>
                </a:solidFill>
              </a:rPr>
              <a:t>PAR</a:t>
            </a:r>
          </a:p>
          <a:p>
            <a:pPr algn="ctr">
              <a:buNone/>
            </a:pPr>
            <a:endParaRPr lang="en-US" sz="5400" b="1" dirty="0">
              <a:solidFill>
                <a:srgbClr val="FF0000"/>
              </a:solidFill>
            </a:endParaRPr>
          </a:p>
          <a:p>
            <a:pPr algn="ctr">
              <a:buNone/>
            </a:pPr>
            <a:r>
              <a:rPr lang="en-US" sz="5400" b="1" dirty="0"/>
              <a:t>PASTOR</a:t>
            </a:r>
          </a:p>
          <a:p>
            <a:pPr algn="ctr">
              <a:buNone/>
            </a:pPr>
            <a:endParaRPr lang="en-US" sz="5400" b="1" dirty="0"/>
          </a:p>
          <a:p>
            <a:pPr algn="ctr">
              <a:buNone/>
            </a:pPr>
            <a:r>
              <a:rPr lang="en-US" sz="5400" b="1" dirty="0">
                <a:solidFill>
                  <a:srgbClr val="FF0000"/>
                </a:solidFill>
              </a:rPr>
              <a:t>MARC  SIMEON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3">
            <a:schemeClr val="lt1"/>
          </a:lnRef>
          <a:fillRef idx="1">
            <a:schemeClr val="accent1"/>
          </a:fillRef>
          <a:effectRef idx="1">
            <a:schemeClr val="accent1"/>
          </a:effectRef>
          <a:fontRef idx="minor">
            <a:schemeClr val="lt1"/>
          </a:fontRef>
        </p:style>
        <p:txBody>
          <a:bodyPr>
            <a:normAutofit/>
          </a:bodyPr>
          <a:lstStyle/>
          <a:p>
            <a:r>
              <a:rPr lang="en-US" b="1" dirty="0">
                <a:solidFill>
                  <a:schemeClr val="tx1"/>
                </a:solidFill>
              </a:rPr>
              <a:t>CHRIST THE ROCK CONGREGATION</a:t>
            </a:r>
            <a:br>
              <a:rPr lang="en-US" b="1" dirty="0">
                <a:solidFill>
                  <a:schemeClr val="tx1"/>
                </a:solidFill>
              </a:rPr>
            </a:br>
            <a:r>
              <a:rPr lang="en-US" b="1" dirty="0">
                <a:solidFill>
                  <a:srgbClr val="002060"/>
                </a:solidFill>
              </a:rPr>
              <a:t>SUNDAY OCTOBER 5</a:t>
            </a:r>
            <a:r>
              <a:rPr lang="en-US" b="1" baseline="30000" dirty="0">
                <a:solidFill>
                  <a:srgbClr val="002060"/>
                </a:solidFill>
              </a:rPr>
              <a:t>TH</a:t>
            </a:r>
            <a:r>
              <a:rPr lang="en-US" b="1" dirty="0">
                <a:solidFill>
                  <a:srgbClr val="002060"/>
                </a:solidFill>
              </a:rPr>
              <a:t> 2025 </a:t>
            </a:r>
            <a:br>
              <a:rPr lang="en-US" b="1" dirty="0">
                <a:solidFill>
                  <a:schemeClr val="tx1"/>
                </a:solidFill>
              </a:rPr>
            </a:br>
            <a:r>
              <a:rPr lang="en-US" b="1" dirty="0">
                <a:solidFill>
                  <a:schemeClr val="tx1"/>
                </a:solidFill>
              </a:rPr>
              <a:t>Sermon by Pastor Marc E Simeon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r>
              <a:rPr lang="en-US" sz="6000" b="1" dirty="0">
                <a:solidFill>
                  <a:srgbClr val="0000CC"/>
                </a:solidFill>
              </a:rPr>
              <a:t>TO WHOM SHALL WE GO IF NOT TO JESUS?</a:t>
            </a:r>
          </a:p>
          <a:p>
            <a:r>
              <a:rPr lang="en-US" sz="6000" b="1" dirty="0">
                <a:solidFill>
                  <a:schemeClr val="tx1"/>
                </a:solidFill>
              </a:rPr>
              <a:t>VERS QUI IRONS-NOUS SINON QU’À JESUS?</a:t>
            </a:r>
            <a:endParaRPr lang="en-US" sz="6000" dirty="0">
              <a:solidFill>
                <a:srgbClr val="7030A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a:solidFill>
                  <a:srgbClr val="FF0000"/>
                </a:solidFill>
                <a:latin typeface="Arial Rounded MT Bold" pitchFamily="34" charset="0"/>
              </a:rPr>
              <a:t>Jean 6:66-69 </a:t>
            </a:r>
            <a:endParaRPr lang="en-US" sz="4800" dirty="0">
              <a:solidFill>
                <a:srgbClr val="FF0000"/>
              </a:solidFill>
              <a:latin typeface="Arial Rounded MT Bold" pitchFamily="34" charset="0"/>
            </a:endParaRPr>
          </a:p>
          <a:p>
            <a:pPr algn="just"/>
            <a:r>
              <a:rPr lang="fr-FR" sz="4800" dirty="0">
                <a:solidFill>
                  <a:srgbClr val="0000CC"/>
                </a:solidFill>
                <a:latin typeface="Arial Rounded MT Bold" pitchFamily="34" charset="0"/>
              </a:rPr>
              <a:t>66 Dès ce moment, plusieurs de ses disciples se retirèrent, et ils n'allaient plus avec lui.</a:t>
            </a:r>
            <a:endParaRPr lang="en-US" sz="4800" dirty="0">
              <a:solidFill>
                <a:srgbClr val="0000CC"/>
              </a:solidFill>
              <a:latin typeface="Arial Rounded MT Bold" pitchFamily="34" charset="0"/>
            </a:endParaRPr>
          </a:p>
          <a:p>
            <a:pPr algn="just"/>
            <a:r>
              <a:rPr lang="fr-FR" sz="4800" dirty="0">
                <a:solidFill>
                  <a:srgbClr val="FF0000"/>
                </a:solidFill>
                <a:latin typeface="Arial Rounded MT Bold" pitchFamily="34" charset="0"/>
              </a:rPr>
              <a:t>67 Jésus donc dit aux douze: Et vous, ne voulez-vous pas aussi vous en aller?</a:t>
            </a:r>
            <a:endParaRPr lang="en-US" sz="4800" dirty="0">
              <a:solidFill>
                <a:srgbClr val="FF000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a:solidFill>
                  <a:srgbClr val="0000CC"/>
                </a:solidFill>
                <a:latin typeface="Arial Rounded MT Bold" pitchFamily="34" charset="0"/>
              </a:rPr>
              <a:t> 68 Simon Pierre lui répondit: Seigneur, à qui irions-nous? Tu as les paroles de la vie éternelle.</a:t>
            </a:r>
            <a:endParaRPr lang="en-US" sz="4800" dirty="0">
              <a:solidFill>
                <a:srgbClr val="0000CC"/>
              </a:solidFill>
              <a:latin typeface="Arial Rounded MT Bold" pitchFamily="34" charset="0"/>
            </a:endParaRPr>
          </a:p>
          <a:p>
            <a:pPr algn="just"/>
            <a:r>
              <a:rPr lang="fr-FR" sz="4800" dirty="0">
                <a:solidFill>
                  <a:srgbClr val="FF0000"/>
                </a:solidFill>
                <a:latin typeface="Arial Rounded MT Bold" pitchFamily="34" charset="0"/>
              </a:rPr>
              <a:t>69 Et nous avons cru et nous avons connu que tu es le Christ, le Saint de Dieu.</a:t>
            </a:r>
            <a:endParaRPr lang="en-US" sz="4800" dirty="0">
              <a:solidFill>
                <a:srgbClr val="FF0000"/>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b="1" dirty="0">
                <a:solidFill>
                  <a:srgbClr val="003E1C"/>
                </a:solidFill>
                <a:latin typeface="Arial Rounded MT Bold" pitchFamily="34" charset="0"/>
              </a:rPr>
              <a:t>John 6:66-69</a:t>
            </a:r>
            <a:endParaRPr lang="en-US" sz="4800" dirty="0">
              <a:solidFill>
                <a:srgbClr val="003E1C"/>
              </a:solidFill>
              <a:latin typeface="Arial Rounded MT Bold" pitchFamily="34" charset="0"/>
            </a:endParaRPr>
          </a:p>
          <a:p>
            <a:pPr algn="just"/>
            <a:r>
              <a:rPr lang="en-US" sz="4800" dirty="0">
                <a:solidFill>
                  <a:srgbClr val="0000CC"/>
                </a:solidFill>
                <a:latin typeface="Arial Rounded MT Bold" pitchFamily="34" charset="0"/>
              </a:rPr>
              <a:t>66 From that time many of His disciples went back and walked with Him no more.</a:t>
            </a:r>
          </a:p>
          <a:p>
            <a:pPr algn="just"/>
            <a:r>
              <a:rPr lang="en-US" sz="4800" dirty="0">
                <a:solidFill>
                  <a:srgbClr val="003E1C"/>
                </a:solidFill>
                <a:latin typeface="Arial Rounded MT Bold" pitchFamily="34" charset="0"/>
              </a:rPr>
              <a:t> 67 Then Jesus said to the twelve, "Do you also want to go away?"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dirty="0">
                <a:solidFill>
                  <a:srgbClr val="0000CC"/>
                </a:solidFill>
                <a:latin typeface="Arial Rounded MT Bold" pitchFamily="34" charset="0"/>
              </a:rPr>
              <a:t>68 But Simon Peter answered Him, "Lord, to whom shall we go? You have the words of eternal life.</a:t>
            </a:r>
          </a:p>
          <a:p>
            <a:pPr algn="just"/>
            <a:r>
              <a:rPr lang="en-US" sz="4800" dirty="0">
                <a:solidFill>
                  <a:srgbClr val="003E1C"/>
                </a:solidFill>
                <a:latin typeface="Arial Rounded MT Bold" pitchFamily="34" charset="0"/>
              </a:rPr>
              <a:t> 69 "Also we have come to believe and know that You are the Christ, the Son of the living God."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800" dirty="0">
                <a:solidFill>
                  <a:schemeClr val="tx1"/>
                </a:solidFill>
                <a:latin typeface="Arial Rounded MT Bold" pitchFamily="34" charset="0"/>
              </a:rPr>
              <a:t> </a:t>
            </a:r>
            <a:r>
              <a:rPr lang="en-US" sz="4800" b="1" dirty="0">
                <a:solidFill>
                  <a:schemeClr val="tx1"/>
                </a:solidFill>
                <a:latin typeface="Arial Rounded MT Bold" pitchFamily="34" charset="0"/>
              </a:rPr>
              <a:t> INTRODUCTION</a:t>
            </a:r>
            <a:endParaRPr lang="en-US" sz="4800" dirty="0">
              <a:solidFill>
                <a:schemeClr val="tx1"/>
              </a:solidFill>
              <a:latin typeface="Arial Rounded MT Bold" pitchFamily="34" charset="0"/>
            </a:endParaRPr>
          </a:p>
          <a:p>
            <a:pPr algn="just"/>
            <a:r>
              <a:rPr lang="en-US" sz="4800" b="1" dirty="0">
                <a:solidFill>
                  <a:srgbClr val="FF0000"/>
                </a:solidFill>
                <a:latin typeface="Arial Rounded MT Bold" pitchFamily="34" charset="0"/>
              </a:rPr>
              <a:t>THE TEMPTATION TO WALK AWAY FROM GOD</a:t>
            </a:r>
            <a:endParaRPr lang="en-US" sz="4800" dirty="0">
              <a:solidFill>
                <a:srgbClr val="FF0000"/>
              </a:solidFill>
              <a:latin typeface="Arial Rounded MT Bold" pitchFamily="34" charset="0"/>
            </a:endParaRPr>
          </a:p>
          <a:p>
            <a:pPr lvl="0" algn="just"/>
            <a:r>
              <a:rPr lang="en-US" sz="4800" dirty="0">
                <a:solidFill>
                  <a:schemeClr val="tx1"/>
                </a:solidFill>
                <a:latin typeface="Arial Rounded MT Bold" pitchFamily="34" charset="0"/>
              </a:rPr>
              <a:t>We are living in tempestuous and perilous times. </a:t>
            </a:r>
          </a:p>
          <a:p>
            <a:pPr lvl="0" algn="just"/>
            <a:r>
              <a:rPr lang="en-US" sz="4800" dirty="0">
                <a:solidFill>
                  <a:srgbClr val="FF0000"/>
                </a:solidFill>
                <a:latin typeface="Arial Rounded MT Bold" pitchFamily="34" charset="0"/>
              </a:rPr>
              <a:t>All the indications lead to the one fact that we are living in times of judgment, times of calamity, of unrests, and uncertainties.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dirty="0">
                <a:solidFill>
                  <a:schemeClr val="tx1"/>
                </a:solidFill>
                <a:latin typeface="Arial Rounded MT Bold" pitchFamily="34" charset="0"/>
              </a:rPr>
              <a:t>Many are experiencing the silence and the seeming insensitivity of God in these last days.</a:t>
            </a:r>
          </a:p>
          <a:p>
            <a:pPr lvl="0" algn="just"/>
            <a:r>
              <a:rPr lang="en-US" sz="4800" dirty="0">
                <a:solidFill>
                  <a:srgbClr val="FF0000"/>
                </a:solidFill>
                <a:latin typeface="Arial Rounded MT Bold" pitchFamily="34" charset="0"/>
              </a:rPr>
              <a:t>It’s as if God is giving the deaf ear to many of our petitions these days.</a:t>
            </a:r>
          </a:p>
          <a:p>
            <a:pPr lvl="0" algn="just"/>
            <a:r>
              <a:rPr lang="en-US" sz="4800" dirty="0">
                <a:solidFill>
                  <a:schemeClr val="tx1"/>
                </a:solidFill>
                <a:latin typeface="Arial Rounded MT Bold" pitchFamily="34" charset="0"/>
              </a:rPr>
              <a:t>Many are feeling at odds with God over the loss of their loved ones after much intercession for divine intervention, all to no avail.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en-US" sz="4800" dirty="0">
                <a:solidFill>
                  <a:schemeClr val="tx1"/>
                </a:solidFill>
                <a:latin typeface="Arial Rounded MT Bold" pitchFamily="34" charset="0"/>
              </a:rPr>
              <a:t>The natural sense of closeness that a human being should have toward his Creator has been hindered by the endless fear and anxiety that seem to loom over the whole world these days.</a:t>
            </a:r>
          </a:p>
          <a:p>
            <a:pPr lvl="0" algn="just"/>
            <a:r>
              <a:rPr lang="en-US" sz="4800" dirty="0">
                <a:solidFill>
                  <a:srgbClr val="FF0000"/>
                </a:solidFill>
                <a:latin typeface="Arial Rounded MT Bold" pitchFamily="34" charset="0"/>
              </a:rPr>
              <a:t>Everyone’s faith in God is being tested; while many maybe excelling in their intimacy with God, the faith of the greatest majority is shrinking considerably in layers and shackles.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a:solidFill>
                  <a:schemeClr val="tx1"/>
                </a:solidFill>
                <a:latin typeface="Arial Rounded MT Bold" pitchFamily="34" charset="0"/>
              </a:rPr>
              <a:t>Christian persecution has turned to a worldwide phenomenon.</a:t>
            </a:r>
          </a:p>
          <a:p>
            <a:pPr lvl="0" algn="just"/>
            <a:r>
              <a:rPr lang="en-US" sz="4800" dirty="0">
                <a:solidFill>
                  <a:srgbClr val="FF0000"/>
                </a:solidFill>
                <a:latin typeface="Arial Rounded MT Bold" pitchFamily="34" charset="0"/>
              </a:rPr>
              <a:t>Christians are daily being murdered in masses in some corners of the world.</a:t>
            </a:r>
          </a:p>
          <a:p>
            <a:pPr lvl="0" algn="just"/>
            <a:r>
              <a:rPr lang="en-US" sz="4800" dirty="0">
                <a:solidFill>
                  <a:schemeClr val="tx1"/>
                </a:solidFill>
                <a:latin typeface="Arial Rounded MT Bold" pitchFamily="34" charset="0"/>
              </a:rPr>
              <a:t>The safe bubble Christians used  to enjoy in the United States of America is now something of the past.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800" dirty="0">
                <a:solidFill>
                  <a:schemeClr val="tx1"/>
                </a:solidFill>
                <a:latin typeface="Arial Rounded MT Bold" pitchFamily="34" charset="0"/>
              </a:rPr>
              <a:t>There is a furious intolerance of Christian views in all the mainstreams of society, here and abroard.</a:t>
            </a:r>
          </a:p>
          <a:p>
            <a:pPr lvl="0" algn="just"/>
            <a:r>
              <a:rPr lang="en-US" sz="4800" dirty="0">
                <a:solidFill>
                  <a:srgbClr val="FF0000"/>
                </a:solidFill>
                <a:latin typeface="Arial Rounded MT Bold" pitchFamily="34" charset="0"/>
              </a:rPr>
              <a:t>This year alone we’ve seen people publically celebrating the death of nominal Christian leaders who have rendered great services to humanity and to the faith.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800" dirty="0">
                <a:solidFill>
                  <a:srgbClr val="0000CC"/>
                </a:solidFill>
                <a:latin typeface="Arial Rounded MT Bold" pitchFamily="34" charset="0"/>
              </a:rPr>
              <a:t>Dr James Dodson </a:t>
            </a:r>
            <a:r>
              <a:rPr lang="en-US" sz="4800" dirty="0">
                <a:solidFill>
                  <a:schemeClr val="tx1"/>
                </a:solidFill>
                <a:latin typeface="Arial Rounded MT Bold" pitchFamily="34" charset="0"/>
              </a:rPr>
              <a:t>from Focus on the Family, was a man that I greatly admired for his many years of strengthening the family with biblical precepts.</a:t>
            </a:r>
          </a:p>
          <a:p>
            <a:pPr lvl="0" algn="just"/>
            <a:r>
              <a:rPr lang="en-US" sz="4800" dirty="0">
                <a:solidFill>
                  <a:srgbClr val="FF0000"/>
                </a:solidFill>
                <a:latin typeface="Arial Rounded MT Bold" pitchFamily="34" charset="0"/>
              </a:rPr>
              <a:t>I was so shocked to see how he was ridiculed in the Social Medias and made to be seen as a villain after his death.</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en-US" sz="4800" dirty="0">
                <a:solidFill>
                  <a:schemeClr val="tx1"/>
                </a:solidFill>
                <a:latin typeface="Arial Rounded MT Bold" pitchFamily="34" charset="0"/>
              </a:rPr>
              <a:t>John MacArthur, the same.</a:t>
            </a:r>
          </a:p>
          <a:p>
            <a:pPr lvl="0" algn="just"/>
            <a:r>
              <a:rPr lang="en-US" sz="4800" dirty="0">
                <a:solidFill>
                  <a:schemeClr val="tx1"/>
                </a:solidFill>
                <a:latin typeface="Arial Rounded MT Bold" pitchFamily="34" charset="0"/>
              </a:rPr>
              <a:t>Jimmy </a:t>
            </a:r>
            <a:r>
              <a:rPr lang="en-US" sz="4800" dirty="0" err="1">
                <a:solidFill>
                  <a:schemeClr val="tx1"/>
                </a:solidFill>
                <a:latin typeface="Arial Rounded MT Bold" pitchFamily="34" charset="0"/>
              </a:rPr>
              <a:t>Swaggart</a:t>
            </a:r>
            <a:r>
              <a:rPr lang="en-US" sz="4800" dirty="0">
                <a:solidFill>
                  <a:schemeClr val="tx1"/>
                </a:solidFill>
                <a:latin typeface="Arial Rounded MT Bold" pitchFamily="34" charset="0"/>
              </a:rPr>
              <a:t>, the same.</a:t>
            </a:r>
          </a:p>
          <a:p>
            <a:pPr lvl="0" algn="just"/>
            <a:r>
              <a:rPr lang="en-US" sz="4800" dirty="0">
                <a:solidFill>
                  <a:srgbClr val="0000CC"/>
                </a:solidFill>
                <a:latin typeface="Arial Rounded MT Bold" pitchFamily="34" charset="0"/>
              </a:rPr>
              <a:t>Charlie Kirk, the same. I don’t know much about Charlie Kirk.</a:t>
            </a:r>
          </a:p>
          <a:p>
            <a:pPr lvl="0" algn="just"/>
            <a:r>
              <a:rPr lang="en-US" sz="4800" dirty="0">
                <a:solidFill>
                  <a:schemeClr val="tx1"/>
                </a:solidFill>
                <a:latin typeface="Arial Rounded MT Bold" pitchFamily="34" charset="0"/>
              </a:rPr>
              <a:t>I have my reservations when Christians influencers are turned to idols by politicians in order to steer the crowd in their favor.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rPr>
              <a:t>It will always go wrong. He was killed for his radical and biblical views on life and marriage and a number of other issues.</a:t>
            </a:r>
          </a:p>
          <a:p>
            <a:pPr lvl="0" algn="just"/>
            <a:r>
              <a:rPr lang="en-US" sz="4800" dirty="0">
                <a:solidFill>
                  <a:srgbClr val="0000CC"/>
                </a:solidFill>
                <a:latin typeface="Arial Rounded MT Bold" pitchFamily="34" charset="0"/>
              </a:rPr>
              <a:t>People are beginning to wonder whether it is still a wise decision to make a bold stand for Christ in our days.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rPr>
              <a:t>Countless people have been turned down on job offers, because they give the suspicion that they may be Jesus’ fanatics. </a:t>
            </a:r>
          </a:p>
          <a:p>
            <a:pPr lvl="0" algn="just"/>
            <a:r>
              <a:rPr lang="en-US" sz="4800" dirty="0">
                <a:solidFill>
                  <a:srgbClr val="0000CC"/>
                </a:solidFill>
                <a:latin typeface="Arial Rounded MT Bold" pitchFamily="34" charset="0"/>
              </a:rPr>
              <a:t>The cost for following Christ is becoming more and more evident as the world persists in its trajectory toward evil.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rPr>
              <a:t>To whom shall we go?</a:t>
            </a:r>
          </a:p>
          <a:p>
            <a:pPr lvl="0" algn="just"/>
            <a:r>
              <a:rPr lang="en-US" sz="4800" dirty="0">
                <a:solidFill>
                  <a:srgbClr val="0000CC"/>
                </a:solidFill>
                <a:latin typeface="Arial Rounded MT Bold" pitchFamily="34" charset="0"/>
              </a:rPr>
              <a:t>You go to Jesus and there is a great cross associated to be hanging on your back.</a:t>
            </a:r>
          </a:p>
          <a:p>
            <a:pPr lvl="0" algn="just"/>
            <a:r>
              <a:rPr lang="en-US" sz="4800" dirty="0">
                <a:solidFill>
                  <a:schemeClr val="tx1"/>
                </a:solidFill>
                <a:latin typeface="Arial Rounded MT Bold" pitchFamily="34" charset="0"/>
              </a:rPr>
              <a:t>You pick no side, then the judgment of God will fall upon you; because, a rejection of God is by default a choice for Satan.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rPr>
              <a:t>You go to the devil, there is eternal damnation awaiting you after your death.</a:t>
            </a:r>
          </a:p>
          <a:p>
            <a:pPr lvl="0" algn="just"/>
            <a:r>
              <a:rPr lang="en-US" sz="4800" dirty="0">
                <a:solidFill>
                  <a:srgbClr val="0000CC"/>
                </a:solidFill>
                <a:latin typeface="Arial Rounded MT Bold" pitchFamily="34" charset="0"/>
              </a:rPr>
              <a:t>Many of the disciples of Jesus walked away when they realized the price they had to pay to remain loyal to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rPr>
              <a:t>This morning, I want to ask you the same question Jesus asked to the core disciples.</a:t>
            </a:r>
          </a:p>
          <a:p>
            <a:pPr lvl="0" algn="just"/>
            <a:r>
              <a:rPr lang="en-US" sz="4800" dirty="0">
                <a:solidFill>
                  <a:srgbClr val="0000CC"/>
                </a:solidFill>
                <a:latin typeface="Arial Rounded MT Bold" pitchFamily="34" charset="0"/>
              </a:rPr>
              <a:t>What about you Jesus asked, why didn’t you follow the rest of the crowd that left?</a:t>
            </a:r>
          </a:p>
          <a:p>
            <a:pPr lvl="0" algn="just"/>
            <a:r>
              <a:rPr lang="en-US" sz="4800" dirty="0">
                <a:solidFill>
                  <a:schemeClr val="tx1"/>
                </a:solidFill>
                <a:latin typeface="Arial Rounded MT Bold" pitchFamily="34" charset="0"/>
              </a:rPr>
              <a:t>Why did you choose to stay with me?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ctr"/>
            <a:r>
              <a:rPr lang="en-US" sz="4800" b="1" dirty="0">
                <a:solidFill>
                  <a:srgbClr val="0000CC"/>
                </a:solidFill>
                <a:latin typeface="Arial Rounded MT Bold" pitchFamily="34" charset="0"/>
              </a:rPr>
              <a:t>SURVIVAL STRATEGIES TO HOLD ON TO YOUR FAITH IN DUREST MOMENTS IN LIFE WHEN GOD IS SILENT</a:t>
            </a:r>
            <a:endParaRPr lang="en-US" sz="4800" dirty="0">
              <a:solidFill>
                <a:srgbClr val="0000CC"/>
              </a:solidFill>
              <a:latin typeface="Arial Rounded MT Bold" pitchFamily="34" charset="0"/>
            </a:endParaRPr>
          </a:p>
          <a:p>
            <a:pPr algn="just"/>
            <a:r>
              <a:rPr lang="fr-FR" sz="4800" dirty="0">
                <a:solidFill>
                  <a:srgbClr val="7030A0"/>
                </a:solidFill>
                <a:latin typeface="Arial Rounded MT Bold" pitchFamily="34" charset="0"/>
              </a:rPr>
              <a:t>1Co 10:13 </a:t>
            </a:r>
            <a:r>
              <a:rPr lang="fr-FR" sz="4800" dirty="0">
                <a:solidFill>
                  <a:schemeClr val="tx1"/>
                </a:solidFill>
                <a:latin typeface="Arial Rounded MT Bold" pitchFamily="34" charset="0"/>
              </a:rPr>
              <a:t>Aucune tentation ne vous est survenue qui n'ait été humaine, et Dieu, qui est fidèle, ne permettra pas que vous soyez tentés au delà de vos forces; mais avec la tentation il préparera aussi le moyen d'en sortir, afin que vous puissiez la supporter.</a:t>
            </a:r>
            <a:endParaRPr lang="en-US" sz="4800" dirty="0">
              <a:solidFill>
                <a:schemeClr val="tx1"/>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800" dirty="0">
                <a:solidFill>
                  <a:srgbClr val="7030A0"/>
                </a:solidFill>
                <a:latin typeface="Arial Rounded MT Bold" pitchFamily="34" charset="0"/>
              </a:rPr>
              <a:t>1Co 10:13 </a:t>
            </a:r>
            <a:r>
              <a:rPr lang="en-US" sz="4800" dirty="0">
                <a:solidFill>
                  <a:schemeClr val="tx1"/>
                </a:solidFill>
                <a:latin typeface="Arial Rounded MT Bold" pitchFamily="34" charset="0"/>
              </a:rPr>
              <a:t>No temptation has overtaken you except such as is common to man; but God is faithful, who will not allow you to be tempted beyond what you are able, but with the temptation will also make the way of escape, that you may be able to bear it.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a:solidFill>
                  <a:srgbClr val="7030A0"/>
                </a:solidFill>
                <a:latin typeface="Arial Rounded MT Bold" pitchFamily="34" charset="0"/>
              </a:rPr>
              <a:t>Esaïe 43:2 </a:t>
            </a:r>
          </a:p>
          <a:p>
            <a:pPr algn="just"/>
            <a:r>
              <a:rPr lang="fr-FR" sz="4800" dirty="0">
                <a:solidFill>
                  <a:schemeClr val="tx1"/>
                </a:solidFill>
                <a:latin typeface="Arial Rounded MT Bold" pitchFamily="34" charset="0"/>
              </a:rPr>
              <a:t>Si tu traverses les eaux, je serai avec toi; Et les fleuves, ils ne te submergeront point; Si tu marches dans le feu, tu ne te brûleras pas, Et la flamme ne t'embrasera pas.</a:t>
            </a:r>
            <a:endParaRPr lang="en-US" sz="4800" dirty="0">
              <a:solidFill>
                <a:schemeClr val="tx1"/>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dirty="0">
                <a:solidFill>
                  <a:srgbClr val="7030A0"/>
                </a:solidFill>
                <a:latin typeface="Arial Rounded MT Bold" pitchFamily="34" charset="0"/>
              </a:rPr>
              <a:t>Isa 43:2 </a:t>
            </a:r>
          </a:p>
          <a:p>
            <a:pPr algn="just"/>
            <a:r>
              <a:rPr lang="en-US" sz="4800" dirty="0">
                <a:solidFill>
                  <a:schemeClr val="tx1"/>
                </a:solidFill>
                <a:latin typeface="Arial Rounded MT Bold" pitchFamily="34" charset="0"/>
              </a:rPr>
              <a:t>When you pass through the waters, I will be with you; And through the rivers, they shall not overflow you. When you walk through the fire, you shall not be burned, Nor shall the flame scorch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dirty="0">
                <a:solidFill>
                  <a:schemeClr val="tx1"/>
                </a:solidFill>
                <a:latin typeface="Arial Rounded MT Bold" pitchFamily="34" charset="0"/>
              </a:rPr>
              <a:t>We see how many of Jesus’ followers parted their ways from him after one sermon where he further explained what it entailed to be His disciple.</a:t>
            </a:r>
          </a:p>
          <a:p>
            <a:pPr lvl="0" algn="just"/>
            <a:r>
              <a:rPr lang="en-US" sz="4800" dirty="0">
                <a:solidFill>
                  <a:srgbClr val="7030A0"/>
                </a:solidFill>
                <a:latin typeface="Arial Rounded MT Bold" pitchFamily="34" charset="0"/>
              </a:rPr>
              <a:t>The large crowd was reduced to the familiar 12 disciples.</a:t>
            </a:r>
          </a:p>
          <a:p>
            <a:pPr lvl="0" algn="just"/>
            <a:r>
              <a:rPr lang="en-US" sz="4800" dirty="0">
                <a:solidFill>
                  <a:schemeClr val="tx1"/>
                </a:solidFill>
                <a:latin typeface="Arial Rounded MT Bold" pitchFamily="34" charset="0"/>
              </a:rPr>
              <a:t>Jesus inquired of the remaining disciples as to why they did not join the bandwagon of those who left.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solidFill>
                  <a:srgbClr val="7030A0"/>
                </a:solidFill>
                <a:latin typeface="Arial Rounded MT Bold" pitchFamily="34" charset="0"/>
              </a:rPr>
              <a:t>Speaking for the 12, Peter seemed to indicate their displeasures concerning the sermon as well.</a:t>
            </a:r>
          </a:p>
          <a:p>
            <a:pPr lvl="0" algn="just"/>
            <a:r>
              <a:rPr lang="en-US" sz="4800" dirty="0">
                <a:solidFill>
                  <a:schemeClr val="tx1"/>
                </a:solidFill>
                <a:latin typeface="Arial Rounded MT Bold" pitchFamily="34" charset="0"/>
              </a:rPr>
              <a:t>But, upon further considerations, they came to the conclusion to remain with Jesus.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800" dirty="0">
                <a:solidFill>
                  <a:srgbClr val="003E1C"/>
                </a:solidFill>
                <a:latin typeface="Arial Rounded MT Bold" pitchFamily="34" charset="0"/>
              </a:rPr>
              <a:t>Jean 6:68 But Simon Peter answered Him, "Lord, to whom shall we go? </a:t>
            </a:r>
            <a:r>
              <a:rPr lang="fr-FR" sz="4800" dirty="0">
                <a:solidFill>
                  <a:srgbClr val="003E1C"/>
                </a:solidFill>
                <a:latin typeface="Arial Rounded MT Bold" pitchFamily="34" charset="0"/>
              </a:rPr>
              <a:t>You have the </a:t>
            </a:r>
            <a:r>
              <a:rPr lang="fr-FR" sz="4800" dirty="0" err="1">
                <a:solidFill>
                  <a:srgbClr val="003E1C"/>
                </a:solidFill>
                <a:latin typeface="Arial Rounded MT Bold" pitchFamily="34" charset="0"/>
              </a:rPr>
              <a:t>words</a:t>
            </a:r>
            <a:r>
              <a:rPr lang="fr-FR" sz="4800" dirty="0">
                <a:solidFill>
                  <a:srgbClr val="003E1C"/>
                </a:solidFill>
                <a:latin typeface="Arial Rounded MT Bold" pitchFamily="34" charset="0"/>
              </a:rPr>
              <a:t> of </a:t>
            </a:r>
            <a:r>
              <a:rPr lang="fr-FR" sz="4800" dirty="0" err="1">
                <a:solidFill>
                  <a:srgbClr val="003E1C"/>
                </a:solidFill>
                <a:latin typeface="Arial Rounded MT Bold" pitchFamily="34" charset="0"/>
              </a:rPr>
              <a:t>eternal</a:t>
            </a:r>
            <a:r>
              <a:rPr lang="fr-FR" sz="4800" dirty="0">
                <a:solidFill>
                  <a:srgbClr val="003E1C"/>
                </a:solidFill>
                <a:latin typeface="Arial Rounded MT Bold" pitchFamily="34" charset="0"/>
              </a:rPr>
              <a:t> life.</a:t>
            </a:r>
            <a:endParaRPr lang="en-US" sz="4800" dirty="0">
              <a:solidFill>
                <a:srgbClr val="003E1C"/>
              </a:solidFill>
              <a:latin typeface="Arial Rounded MT Bold" pitchFamily="34" charset="0"/>
            </a:endParaRPr>
          </a:p>
          <a:p>
            <a:pPr algn="just"/>
            <a:r>
              <a:rPr lang="fr-FR" sz="4800" dirty="0">
                <a:solidFill>
                  <a:srgbClr val="C00000"/>
                </a:solidFill>
                <a:latin typeface="Arial Rounded MT Bold" pitchFamily="34" charset="0"/>
              </a:rPr>
              <a:t>John 6:68 Simon Pierre lui répondit: Seigneur, à qui irions-nous? Tu as les paroles de la vie éternelle.</a:t>
            </a:r>
            <a:endParaRPr lang="en-US" sz="4800" dirty="0">
              <a:solidFill>
                <a:srgbClr val="C00000"/>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a:solidFill>
                  <a:srgbClr val="003E1C"/>
                </a:solidFill>
                <a:latin typeface="Arial Rounded MT Bold" pitchFamily="34" charset="0"/>
              </a:rPr>
              <a:t>While you were talking, we googled the words “Eternal Life”, and only your name pops.</a:t>
            </a:r>
          </a:p>
          <a:p>
            <a:pPr lvl="0" algn="just"/>
            <a:r>
              <a:rPr lang="en-US" sz="4800" dirty="0">
                <a:solidFill>
                  <a:srgbClr val="C00000"/>
                </a:solidFill>
                <a:latin typeface="Arial Rounded MT Bold" pitchFamily="34" charset="0"/>
              </a:rPr>
              <a:t>Only your blood contains the cleansing power to blot out our sins.</a:t>
            </a:r>
          </a:p>
          <a:p>
            <a:pPr lvl="0" algn="just"/>
            <a:r>
              <a:rPr lang="en-US" sz="4800" dirty="0">
                <a:solidFill>
                  <a:srgbClr val="003E1C"/>
                </a:solidFill>
                <a:latin typeface="Arial Rounded MT Bold" pitchFamily="34" charset="0"/>
              </a:rPr>
              <a:t>You alone possess the key to heaven.</a:t>
            </a:r>
          </a:p>
          <a:p>
            <a:pPr lvl="0" algn="just"/>
            <a:r>
              <a:rPr lang="en-US" sz="4800" dirty="0">
                <a:solidFill>
                  <a:srgbClr val="C00000"/>
                </a:solidFill>
                <a:latin typeface="Arial Rounded MT Bold" pitchFamily="34" charset="0"/>
              </a:rPr>
              <a:t>You alone can vanquish the power death.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en-US" sz="4800" dirty="0">
                <a:solidFill>
                  <a:srgbClr val="003E1C"/>
                </a:solidFill>
                <a:latin typeface="Arial Rounded MT Bold" pitchFamily="34" charset="0"/>
              </a:rPr>
              <a:t>Only you can reconcile mankind back to God the Father.</a:t>
            </a:r>
          </a:p>
          <a:p>
            <a:pPr lvl="0" algn="just"/>
            <a:r>
              <a:rPr lang="en-US" sz="4800" dirty="0">
                <a:solidFill>
                  <a:srgbClr val="C00000"/>
                </a:solidFill>
                <a:latin typeface="Arial Rounded MT Bold" pitchFamily="34" charset="0"/>
              </a:rPr>
              <a:t>Only you can tame and defeat our adversary the devil. </a:t>
            </a:r>
          </a:p>
          <a:p>
            <a:pPr lvl="0" algn="just"/>
            <a:r>
              <a:rPr lang="en-US" sz="4800" dirty="0">
                <a:solidFill>
                  <a:srgbClr val="003E1C"/>
                </a:solidFill>
                <a:latin typeface="Arial Rounded MT Bold" pitchFamily="34" charset="0"/>
              </a:rPr>
              <a:t>After much consideration, we’ve come to the conclusion to bear with you, even if we are not at ease with all your sayings.</a:t>
            </a:r>
          </a:p>
          <a:p>
            <a:pPr lvl="0" algn="just"/>
            <a:r>
              <a:rPr lang="en-US" sz="4800" dirty="0">
                <a:solidFill>
                  <a:srgbClr val="C00000"/>
                </a:solidFill>
                <a:latin typeface="Arial Rounded MT Bold" pitchFamily="34" charset="0"/>
              </a:rPr>
              <a:t>You are the way, the truth and the life; no one comes to the Father except through You.</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a:solidFill>
                  <a:schemeClr val="tx1"/>
                </a:solidFill>
                <a:latin typeface="Arial Rounded MT Bold" pitchFamily="34" charset="0"/>
              </a:rPr>
              <a:t>Jean 6:9 </a:t>
            </a:r>
            <a:r>
              <a:rPr lang="fr-FR" sz="4800" dirty="0">
                <a:solidFill>
                  <a:srgbClr val="003E1C"/>
                </a:solidFill>
                <a:latin typeface="Arial Rounded MT Bold" pitchFamily="34" charset="0"/>
              </a:rPr>
              <a:t>Et nous avons cru et nous avons connu que tu es le Christ, le Saint de Dieu. </a:t>
            </a:r>
            <a:endParaRPr lang="en-US" sz="4800" dirty="0">
              <a:solidFill>
                <a:srgbClr val="003E1C"/>
              </a:solidFill>
              <a:latin typeface="Arial Rounded MT Bold" pitchFamily="34" charset="0"/>
            </a:endParaRPr>
          </a:p>
          <a:p>
            <a:pPr algn="just"/>
            <a:r>
              <a:rPr lang="en-US" sz="4800" dirty="0">
                <a:solidFill>
                  <a:schemeClr val="tx1"/>
                </a:solidFill>
                <a:latin typeface="Arial Rounded MT Bold" pitchFamily="34" charset="0"/>
              </a:rPr>
              <a:t>John 6:9 </a:t>
            </a:r>
            <a:r>
              <a:rPr lang="en-US" sz="4800" dirty="0">
                <a:solidFill>
                  <a:srgbClr val="C00000"/>
                </a:solidFill>
                <a:latin typeface="Arial Rounded MT Bold" pitchFamily="34" charset="0"/>
              </a:rPr>
              <a:t>"Also we have come to believe and know that You are the Christ, the Son of the living God."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en-US" sz="4800" dirty="0">
                <a:solidFill>
                  <a:srgbClr val="003E1C"/>
                </a:solidFill>
                <a:latin typeface="Arial Rounded MT Bold" pitchFamily="34" charset="0"/>
              </a:rPr>
              <a:t>We’ve already made the solemn decision to follow you to the end.</a:t>
            </a:r>
          </a:p>
          <a:p>
            <a:pPr lvl="0" algn="just"/>
            <a:r>
              <a:rPr lang="en-US" sz="4800" dirty="0">
                <a:solidFill>
                  <a:srgbClr val="C00000"/>
                </a:solidFill>
                <a:latin typeface="Arial Rounded MT Bold" pitchFamily="34" charset="0"/>
              </a:rPr>
              <a:t>We have already discovered that you are the Christ, the anointed one of God.</a:t>
            </a:r>
          </a:p>
          <a:p>
            <a:pPr lvl="0" algn="just"/>
            <a:r>
              <a:rPr lang="en-US" sz="4800" dirty="0">
                <a:solidFill>
                  <a:srgbClr val="003E1C"/>
                </a:solidFill>
                <a:latin typeface="Arial Rounded MT Bold" pitchFamily="34" charset="0"/>
              </a:rPr>
              <a:t>We already see that you are compassionate and kind hearted Master.</a:t>
            </a:r>
          </a:p>
          <a:p>
            <a:pPr lvl="0" algn="just"/>
            <a:r>
              <a:rPr lang="en-US" sz="4800" dirty="0">
                <a:solidFill>
                  <a:srgbClr val="C00000"/>
                </a:solidFill>
                <a:latin typeface="Arial Rounded MT Bold" pitchFamily="34" charset="0"/>
              </a:rPr>
              <a:t>We already know that everything you do and even your silence is propelled by love, truth, and righteousness.</a:t>
            </a:r>
          </a:p>
          <a:p>
            <a:pPr algn="just"/>
            <a:endParaRPr lang="en-US" sz="4800" dirty="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800" dirty="0">
                <a:solidFill>
                  <a:srgbClr val="FFFF00"/>
                </a:solidFill>
                <a:latin typeface="Arial Rounded MT Bold" pitchFamily="34" charset="0"/>
              </a:rPr>
              <a:t>TRUSTING GOD IN THE MIDST OF THE STORMS OF LIFE</a:t>
            </a:r>
          </a:p>
          <a:p>
            <a:pPr lvl="0" algn="just"/>
            <a:r>
              <a:rPr lang="en-US" sz="4800" dirty="0">
                <a:latin typeface="Arial Rounded MT Bold" pitchFamily="34" charset="0"/>
              </a:rPr>
              <a:t>We finite beings cannot understand the wisdom and the ways of God.</a:t>
            </a:r>
          </a:p>
          <a:p>
            <a:pPr lvl="0" algn="just"/>
            <a:r>
              <a:rPr lang="en-US" sz="4800" dirty="0">
                <a:solidFill>
                  <a:srgbClr val="FFFF00"/>
                </a:solidFill>
                <a:latin typeface="Arial Rounded MT Bold" pitchFamily="34" charset="0"/>
              </a:rPr>
              <a:t>We cannot fathom the silence or the laissez-faire approach of God over the evils of this world.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a:latin typeface="Arial Rounded MT Bold" pitchFamily="34" charset="0"/>
              </a:rPr>
              <a:t>Since we do not have the full scope of the big picture, therefore none of the detours that God makes seem to make sense to us.</a:t>
            </a:r>
          </a:p>
          <a:p>
            <a:pPr lvl="0" algn="just"/>
            <a:r>
              <a:rPr lang="en-US" sz="4800" dirty="0">
                <a:solidFill>
                  <a:srgbClr val="FFFF00"/>
                </a:solidFill>
                <a:latin typeface="Arial Rounded MT Bold" pitchFamily="34" charset="0"/>
              </a:rPr>
              <a:t>We can only evaluate life by the minutes, while God is orchestrating the events in our lives with a panoramic view of eternity.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a:latin typeface="Arial Rounded MT Bold" pitchFamily="34" charset="0"/>
              </a:rPr>
              <a:t>The ways of God are very far distant from ours.</a:t>
            </a:r>
          </a:p>
          <a:p>
            <a:pPr lvl="0" algn="just"/>
            <a:r>
              <a:rPr lang="en-US" sz="4800" dirty="0">
                <a:solidFill>
                  <a:srgbClr val="FFFF00"/>
                </a:solidFill>
                <a:latin typeface="Arial Rounded MT Bold" pitchFamily="34" charset="0"/>
              </a:rPr>
              <a:t>As we approach the end of this dispensation, the whole world is bound to experience labor pains with increasing frequency.</a:t>
            </a:r>
          </a:p>
          <a:p>
            <a:pPr lvl="0" algn="just"/>
            <a:r>
              <a:rPr lang="en-US" sz="4800" dirty="0">
                <a:latin typeface="Arial Rounded MT Bold" pitchFamily="34" charset="0"/>
              </a:rPr>
              <a:t>At times, it will feel like the clothes in the laundry machine during the final spin.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latin typeface="Arial Rounded MT Bold" pitchFamily="34" charset="0"/>
              </a:rPr>
              <a:t>The clothes do not know that the purpose of the final spin is for extracting as much water as possible out of the tissues.</a:t>
            </a:r>
          </a:p>
          <a:p>
            <a:pPr lvl="0" algn="just"/>
            <a:r>
              <a:rPr lang="en-US" sz="4800" dirty="0">
                <a:solidFill>
                  <a:srgbClr val="FFFF00"/>
                </a:solidFill>
                <a:latin typeface="Arial Rounded MT Bold" pitchFamily="34" charset="0"/>
              </a:rPr>
              <a:t>The discomfort and the dizziness associated with the final spin prevent the clothes to see any benefit to it.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latin typeface="Arial Rounded MT Bold" pitchFamily="34" charset="0"/>
              </a:rPr>
              <a:t>Thanks to the final spin, some of the clothes will not even have to go to the dryer.</a:t>
            </a:r>
          </a:p>
          <a:p>
            <a:pPr lvl="0" algn="just"/>
            <a:r>
              <a:rPr lang="en-US" sz="4800" dirty="0">
                <a:solidFill>
                  <a:srgbClr val="FFFF00"/>
                </a:solidFill>
                <a:latin typeface="Arial Rounded MT Bold" pitchFamily="34" charset="0"/>
              </a:rPr>
              <a:t>God is purging the human race in aim to differentiate the redeemed from the crowd.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a:latin typeface="Arial Rounded MT Bold" pitchFamily="34" charset="0"/>
              </a:rPr>
              <a:t>We will have to make the firm decision to know that God knows best how to run His universe.</a:t>
            </a:r>
          </a:p>
          <a:p>
            <a:pPr lvl="0" algn="just"/>
            <a:r>
              <a:rPr lang="en-US" sz="4800" dirty="0">
                <a:solidFill>
                  <a:srgbClr val="FFFF00"/>
                </a:solidFill>
                <a:latin typeface="Arial Rounded MT Bold" pitchFamily="34" charset="0"/>
              </a:rPr>
              <a:t>We must never allow our faith to waiver by the happenings of the time, for we are fully warned by the Bible of the stances of the last days.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b="1" dirty="0">
                <a:solidFill>
                  <a:srgbClr val="0000CC"/>
                </a:solidFill>
                <a:latin typeface="Arial Rounded MT Bold" pitchFamily="34" charset="0"/>
              </a:rPr>
              <a:t>CONCLUSION</a:t>
            </a:r>
            <a:endParaRPr lang="en-US" sz="4000" dirty="0">
              <a:solidFill>
                <a:srgbClr val="0000CC"/>
              </a:solidFill>
              <a:latin typeface="Arial Rounded MT Bold" pitchFamily="34" charset="0"/>
            </a:endParaRPr>
          </a:p>
          <a:p>
            <a:pPr algn="ctr"/>
            <a:r>
              <a:rPr lang="fr-FR" sz="4000" b="1" dirty="0">
                <a:latin typeface="Arial Rounded MT Bold" pitchFamily="34" charset="0"/>
              </a:rPr>
              <a:t>VERS QUI IRONS-NOUS AUTRE QUE DIEU ?</a:t>
            </a:r>
            <a:endParaRPr lang="en-US" sz="4000" dirty="0">
              <a:latin typeface="Arial Rounded MT Bold" pitchFamily="34" charset="0"/>
            </a:endParaRPr>
          </a:p>
          <a:p>
            <a:pPr algn="ctr"/>
            <a:r>
              <a:rPr lang="en-US" sz="4000" b="1" dirty="0">
                <a:solidFill>
                  <a:srgbClr val="0000CC"/>
                </a:solidFill>
                <a:latin typeface="Arial Rounded MT Bold" pitchFamily="34" charset="0"/>
              </a:rPr>
              <a:t>TO WHOM SHALL WE GO EXCEPT FOR GOD?</a:t>
            </a:r>
            <a:endParaRPr lang="en-US" sz="4000" dirty="0">
              <a:solidFill>
                <a:srgbClr val="0000CC"/>
              </a:solidFill>
              <a:latin typeface="Arial Rounded MT Bold" pitchFamily="34" charset="0"/>
            </a:endParaRPr>
          </a:p>
          <a:p>
            <a:pPr lvl="0" algn="just"/>
            <a:r>
              <a:rPr lang="en-US" sz="4400" dirty="0">
                <a:latin typeface="Arial Rounded MT Bold" pitchFamily="34" charset="0"/>
              </a:rPr>
              <a:t>Where do we do from here? To whom shall we go?</a:t>
            </a:r>
          </a:p>
          <a:p>
            <a:pPr lvl="0" algn="just"/>
            <a:r>
              <a:rPr lang="en-US" sz="4400" dirty="0">
                <a:solidFill>
                  <a:srgbClr val="C00000"/>
                </a:solidFill>
                <a:latin typeface="Arial Rounded MT Bold" pitchFamily="34" charset="0"/>
              </a:rPr>
              <a:t>We stick to God regardless.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000" dirty="0">
                <a:latin typeface="Arial Rounded MT Bold" pitchFamily="34" charset="0"/>
              </a:rPr>
              <a:t>Although we are not at ease with these times of uncertainties.</a:t>
            </a:r>
          </a:p>
          <a:p>
            <a:pPr lvl="0" algn="just"/>
            <a:r>
              <a:rPr lang="en-US" sz="4000" dirty="0">
                <a:solidFill>
                  <a:srgbClr val="C00000"/>
                </a:solidFill>
                <a:latin typeface="Arial Rounded MT Bold" pitchFamily="34" charset="0"/>
              </a:rPr>
              <a:t>Although we feel that God should have been more protective toward His feeble church to spare her from all harms.</a:t>
            </a:r>
          </a:p>
          <a:p>
            <a:pPr lvl="0" algn="just"/>
            <a:r>
              <a:rPr lang="en-US" sz="4000" dirty="0">
                <a:latin typeface="Arial Rounded MT Bold" pitchFamily="34" charset="0"/>
              </a:rPr>
              <a:t>Although we are not comfortable with the seeming disengagement of God.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itchFamily="34" charset="0"/>
              </a:rPr>
              <a:t>Vers qui irons-nous?</a:t>
            </a:r>
            <a:endParaRPr lang="en-US" sz="4000" dirty="0">
              <a:latin typeface="Arial Rounded MT Bold" pitchFamily="34" charset="0"/>
            </a:endParaRPr>
          </a:p>
          <a:p>
            <a:pPr lvl="0" algn="just"/>
            <a:r>
              <a:rPr lang="en-US" sz="4000" dirty="0">
                <a:solidFill>
                  <a:srgbClr val="C00000"/>
                </a:solidFill>
                <a:latin typeface="Arial Rounded MT Bold" pitchFamily="34" charset="0"/>
              </a:rPr>
              <a:t>To whom shall we go?</a:t>
            </a:r>
          </a:p>
          <a:p>
            <a:pPr lvl="0" algn="just"/>
            <a:r>
              <a:rPr lang="en-US" sz="4000" dirty="0">
                <a:latin typeface="Arial Rounded MT Bold" pitchFamily="34" charset="0"/>
              </a:rPr>
              <a:t>Only God can bring a solution to the problems of our time.</a:t>
            </a:r>
          </a:p>
          <a:p>
            <a:pPr lvl="0" algn="just"/>
            <a:r>
              <a:rPr lang="en-US" sz="4000" dirty="0">
                <a:solidFill>
                  <a:srgbClr val="C00000"/>
                </a:solidFill>
                <a:latin typeface="Arial Rounded MT Bold" pitchFamily="34" charset="0"/>
              </a:rPr>
              <a:t>Only God cares about the matters of life after death.</a:t>
            </a:r>
          </a:p>
          <a:p>
            <a:pPr lvl="0" algn="just"/>
            <a:r>
              <a:rPr lang="en-US" sz="4000" dirty="0">
                <a:latin typeface="Arial Rounded MT Bold" pitchFamily="34" charset="0"/>
              </a:rPr>
              <a:t>Only God knows what He wants to achieve with all the happenings of our times.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000" dirty="0">
                <a:latin typeface="Arial Rounded MT Bold" pitchFamily="34" charset="0"/>
              </a:rPr>
              <a:t>Like Peter, I have decided to keep my faith grounded in God </a:t>
            </a:r>
            <a:r>
              <a:rPr lang="en-US" sz="4000" dirty="0">
                <a:solidFill>
                  <a:schemeClr val="tx1"/>
                </a:solidFill>
                <a:latin typeface="Arial Rounded MT Bold" pitchFamily="34" charset="0"/>
              </a:rPr>
              <a:t>regardless how I feel inwardly; I will remain his faithful servant.</a:t>
            </a:r>
          </a:p>
          <a:p>
            <a:pPr lvl="0" algn="just"/>
            <a:r>
              <a:rPr lang="en-US" sz="4000" dirty="0">
                <a:solidFill>
                  <a:srgbClr val="FF0000"/>
                </a:solidFill>
                <a:latin typeface="Arial Rounded MT Bold" pitchFamily="34" charset="0"/>
              </a:rPr>
              <a:t>If God chooses to allow the situation to worsen, I will remain his faithful servant.</a:t>
            </a:r>
          </a:p>
          <a:p>
            <a:pPr lvl="0" algn="just"/>
            <a:r>
              <a:rPr lang="en-US" sz="4000" dirty="0">
                <a:solidFill>
                  <a:schemeClr val="tx1"/>
                </a:solidFill>
                <a:latin typeface="Arial Rounded MT Bold" pitchFamily="34" charset="0"/>
              </a:rPr>
              <a:t>I pray that God would allow each one of us to grasp this message to heart, for the ride of this life is getting more bumpy by the day.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en-US" sz="4000" dirty="0">
                <a:latin typeface="Arial Rounded MT Bold" pitchFamily="34" charset="0"/>
              </a:rPr>
              <a:t>Let’s buckle-up for better or for worse with our hearts well fasted on Jesus who is the author and finisher of our faith.</a:t>
            </a:r>
          </a:p>
          <a:p>
            <a:pPr lvl="0" algn="just"/>
            <a:r>
              <a:rPr lang="en-US" sz="4000" dirty="0">
                <a:solidFill>
                  <a:srgbClr val="C00000"/>
                </a:solidFill>
                <a:latin typeface="Arial Rounded MT Bold" pitchFamily="34" charset="0"/>
              </a:rPr>
              <a:t>As for me and my house, we will serve the Lord!</a:t>
            </a:r>
          </a:p>
          <a:p>
            <a:pPr lvl="0" algn="just"/>
            <a:r>
              <a:rPr lang="fr-FR" sz="4000" dirty="0">
                <a:latin typeface="Arial Rounded MT Bold" pitchFamily="34" charset="0"/>
              </a:rPr>
              <a:t>Seigneur, à qui irions-nous? Tu as les paroles de la vie éternelle.</a:t>
            </a:r>
            <a:endParaRPr lang="en-US" sz="4000" dirty="0">
              <a:latin typeface="Arial Rounded MT Bold" pitchFamily="34" charset="0"/>
            </a:endParaRPr>
          </a:p>
          <a:p>
            <a:pPr lvl="0" algn="just"/>
            <a:r>
              <a:rPr lang="en-US" sz="4000" dirty="0">
                <a:solidFill>
                  <a:srgbClr val="C00000"/>
                </a:solidFill>
                <a:latin typeface="Arial Rounded MT Bold" pitchFamily="34" charset="0"/>
              </a:rPr>
              <a:t>"Lord, to whom shall we go? You have the words of eternal life.</a:t>
            </a:r>
          </a:p>
          <a:p>
            <a:pPr algn="r"/>
            <a:r>
              <a:rPr lang="en-US" sz="4000" dirty="0">
                <a:latin typeface="Arial Rounded MT Bold" pitchFamily="34" charset="0"/>
              </a:rPr>
              <a:t>AMEN!  </a:t>
            </a:r>
          </a:p>
          <a:p>
            <a:pPr algn="just">
              <a:buNone/>
            </a:pPr>
            <a:endParaRPr lang="en-US" sz="4000" dirty="0">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a:solidFill>
                  <a:srgbClr val="C00000"/>
                </a:solidFill>
                <a:latin typeface="Arial Rounded MT Bold" pitchFamily="34" charset="0"/>
              </a:rPr>
              <a:t>1</a:t>
            </a:r>
            <a:br>
              <a:rPr lang="fr-CA" sz="2800" dirty="0">
                <a:solidFill>
                  <a:schemeClr val="tx1"/>
                </a:solidFill>
                <a:latin typeface="Arial Rounded MT Bold" pitchFamily="34" charset="0"/>
              </a:rPr>
            </a:br>
            <a:r>
              <a:rPr lang="fr-CA" sz="4000" dirty="0">
                <a:solidFill>
                  <a:schemeClr val="tx1"/>
                </a:solidFill>
                <a:latin typeface="Arial Rounded MT Bold" pitchFamily="34" charset="0"/>
              </a:rPr>
              <a:t>Mon corps, mon cœur, mon âme</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Ne m'appartiennent plus;</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Ton amour les réclames;</a:t>
            </a:r>
            <a:br>
              <a:rPr lang="fr-CA" sz="4000" dirty="0">
                <a:solidFill>
                  <a:schemeClr val="tx1"/>
                </a:solidFill>
                <a:latin typeface="Arial Rounded MT Bold" pitchFamily="34" charset="0"/>
              </a:rPr>
            </a:br>
            <a:r>
              <a:rPr lang="fr-CA" sz="4000" dirty="0">
                <a:solidFill>
                  <a:schemeClr val="tx1"/>
                </a:solidFill>
                <a:latin typeface="Arial Rounded MT Bold" pitchFamily="34" charset="0"/>
              </a:rPr>
              <a:t>Ils sont à toi, Jésus!</a:t>
            </a:r>
            <a:endParaRPr lang="en-US" sz="4000" dirty="0">
              <a:solidFill>
                <a:schemeClr val="tx1"/>
              </a:solidFill>
              <a:latin typeface="Arial Rounded MT Bold" pitchFamily="34" charset="0"/>
            </a:endParaRPr>
          </a:p>
          <a:p>
            <a:pPr marL="0" indent="0" algn="ctr">
              <a:buNone/>
            </a:pPr>
            <a:r>
              <a:rPr lang="fr-CA" sz="4000" b="1" dirty="0">
                <a:solidFill>
                  <a:srgbClr val="C00000"/>
                </a:solidFill>
                <a:latin typeface="Arial Rounded MT Bold" pitchFamily="34" charset="0"/>
              </a:rPr>
              <a:t>[Refrain]</a:t>
            </a:r>
            <a:br>
              <a:rPr lang="fr-CA" sz="4000" dirty="0">
                <a:solidFill>
                  <a:schemeClr val="tx1"/>
                </a:solidFill>
                <a:latin typeface="Arial Rounded MT Bold" pitchFamily="34" charset="0"/>
              </a:rPr>
            </a:br>
            <a:r>
              <a:rPr lang="fr-CA" sz="4000" b="1" dirty="0">
                <a:solidFill>
                  <a:srgbClr val="7030A0"/>
                </a:solidFill>
                <a:latin typeface="Arial Rounded MT Bold" pitchFamily="34" charset="0"/>
              </a:rPr>
              <a:t>Reçois mon sacrifice,</a:t>
            </a:r>
            <a:br>
              <a:rPr lang="fr-CA" sz="4000" dirty="0">
                <a:solidFill>
                  <a:srgbClr val="7030A0"/>
                </a:solidFill>
                <a:latin typeface="Arial Rounded MT Bold" pitchFamily="34" charset="0"/>
              </a:rPr>
            </a:br>
            <a:r>
              <a:rPr lang="fr-CA" sz="4000" b="1" dirty="0">
                <a:solidFill>
                  <a:srgbClr val="7030A0"/>
                </a:solidFill>
                <a:latin typeface="Arial Rounded MT Bold" pitchFamily="34" charset="0"/>
              </a:rPr>
              <a:t>Il est sur mon autel!</a:t>
            </a:r>
            <a:br>
              <a:rPr lang="fr-CA" sz="4000" dirty="0">
                <a:solidFill>
                  <a:srgbClr val="7030A0"/>
                </a:solidFill>
                <a:latin typeface="Arial Rounded MT Bold" pitchFamily="34" charset="0"/>
              </a:rPr>
            </a:br>
            <a:r>
              <a:rPr lang="fr-CA" sz="4000" b="1" dirty="0">
                <a:solidFill>
                  <a:srgbClr val="7030A0"/>
                </a:solidFill>
                <a:latin typeface="Arial Rounded MT Bold" pitchFamily="34" charset="0"/>
              </a:rPr>
              <a:t>Esprit, Esprit, descends!</a:t>
            </a:r>
            <a:br>
              <a:rPr lang="fr-CA" sz="4000" dirty="0">
                <a:solidFill>
                  <a:srgbClr val="7030A0"/>
                </a:solidFill>
                <a:latin typeface="Arial Rounded MT Bold" pitchFamily="34" charset="0"/>
              </a:rPr>
            </a:br>
            <a:r>
              <a:rPr lang="fr-CA" sz="4000" b="1" dirty="0">
                <a:solidFill>
                  <a:srgbClr val="7030A0"/>
                </a:solidFill>
                <a:latin typeface="Arial Rounded MT Bold" pitchFamily="34" charset="0"/>
              </a:rPr>
              <a:t>J'attends le feu du ciel.</a:t>
            </a:r>
            <a:endParaRPr lang="en-US" sz="4000" dirty="0">
              <a:solidFill>
                <a:srgbClr val="7030A0"/>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a:solidFill>
                  <a:srgbClr val="C00000"/>
                </a:solidFill>
                <a:latin typeface="Arial Rounded MT Bold" pitchFamily="34" charset="0"/>
              </a:rPr>
              <a:t>2</a:t>
            </a:r>
            <a:br>
              <a:rPr lang="fr-CA" sz="2800" dirty="0">
                <a:solidFill>
                  <a:schemeClr val="tx1"/>
                </a:solidFill>
                <a:latin typeface="Arial Rounded MT Bold" pitchFamily="34" charset="0"/>
              </a:rPr>
            </a:br>
            <a:r>
              <a:rPr lang="fr-CA" sz="4400" dirty="0">
                <a:solidFill>
                  <a:schemeClr val="tx1"/>
                </a:solidFill>
                <a:latin typeface="Arial Rounded MT Bold" pitchFamily="34" charset="0"/>
              </a:rPr>
              <a:t>En toi je me confie,</a:t>
            </a:r>
            <a:br>
              <a:rPr lang="fr-CA" sz="4400" dirty="0">
                <a:solidFill>
                  <a:schemeClr val="tx1"/>
                </a:solidFill>
                <a:latin typeface="Arial Rounded MT Bold" pitchFamily="34" charset="0"/>
              </a:rPr>
            </a:br>
            <a:r>
              <a:rPr lang="fr-CA" sz="4400" dirty="0">
                <a:solidFill>
                  <a:schemeClr val="tx1"/>
                </a:solidFill>
                <a:latin typeface="Arial Rounded MT Bold" pitchFamily="34" charset="0"/>
              </a:rPr>
              <a:t>Je m'abandonne à Toi;</a:t>
            </a:r>
            <a:br>
              <a:rPr lang="fr-CA" sz="4400" dirty="0">
                <a:solidFill>
                  <a:schemeClr val="tx1"/>
                </a:solidFill>
                <a:latin typeface="Arial Rounded MT Bold" pitchFamily="34" charset="0"/>
              </a:rPr>
            </a:br>
            <a:r>
              <a:rPr lang="fr-CA" sz="4400" dirty="0">
                <a:solidFill>
                  <a:schemeClr val="tx1"/>
                </a:solidFill>
                <a:latin typeface="Arial Rounded MT Bold" pitchFamily="34" charset="0"/>
              </a:rPr>
              <a:t>Ton sang me purifie</a:t>
            </a:r>
            <a:br>
              <a:rPr lang="fr-CA" sz="4400" dirty="0">
                <a:solidFill>
                  <a:schemeClr val="tx1"/>
                </a:solidFill>
                <a:latin typeface="Arial Rounded MT Bold" pitchFamily="34" charset="0"/>
              </a:rPr>
            </a:br>
            <a:r>
              <a:rPr lang="fr-CA" sz="4400" dirty="0">
                <a:solidFill>
                  <a:schemeClr val="tx1"/>
                </a:solidFill>
                <a:latin typeface="Arial Rounded MT Bold" pitchFamily="34" charset="0"/>
              </a:rPr>
              <a:t>Et ta grâce est ma Loi.</a:t>
            </a:r>
            <a:endParaRPr lang="en-US" sz="4400" dirty="0">
              <a:solidFill>
                <a:schemeClr val="tx1"/>
              </a:solidFill>
              <a:latin typeface="Arial Rounded MT Bold" pitchFamily="34" charset="0"/>
            </a:endParaRPr>
          </a:p>
          <a:p>
            <a:pPr marL="0" indent="0" algn="ctr">
              <a:buNone/>
            </a:pPr>
            <a:r>
              <a:rPr lang="fr-CA" sz="4400" b="1" dirty="0">
                <a:solidFill>
                  <a:srgbClr val="C00000"/>
                </a:solidFill>
                <a:latin typeface="Arial Rounded MT Bold" pitchFamily="34" charset="0"/>
              </a:rPr>
              <a:t>[Refrain]</a:t>
            </a:r>
            <a:br>
              <a:rPr lang="fr-CA" sz="4400" dirty="0">
                <a:solidFill>
                  <a:schemeClr val="tx1"/>
                </a:solidFill>
                <a:latin typeface="Arial Rounded MT Bold" pitchFamily="34" charset="0"/>
              </a:rPr>
            </a:br>
            <a:r>
              <a:rPr lang="fr-CA" sz="4400" b="1" dirty="0">
                <a:solidFill>
                  <a:srgbClr val="7030A0"/>
                </a:solidFill>
                <a:latin typeface="Arial Rounded MT Bold" pitchFamily="34" charset="0"/>
              </a:rPr>
              <a:t>Reçois mon sacrifice,</a:t>
            </a:r>
            <a:br>
              <a:rPr lang="fr-CA" sz="4400" dirty="0">
                <a:solidFill>
                  <a:srgbClr val="7030A0"/>
                </a:solidFill>
                <a:latin typeface="Arial Rounded MT Bold" pitchFamily="34" charset="0"/>
              </a:rPr>
            </a:br>
            <a:r>
              <a:rPr lang="fr-CA" sz="4400" b="1" dirty="0">
                <a:solidFill>
                  <a:srgbClr val="7030A0"/>
                </a:solidFill>
                <a:latin typeface="Arial Rounded MT Bold" pitchFamily="34" charset="0"/>
              </a:rPr>
              <a:t>Il est sur mon autel!</a:t>
            </a:r>
            <a:br>
              <a:rPr lang="fr-CA" sz="4400" dirty="0">
                <a:solidFill>
                  <a:srgbClr val="7030A0"/>
                </a:solidFill>
                <a:latin typeface="Arial Rounded MT Bold" pitchFamily="34" charset="0"/>
              </a:rPr>
            </a:br>
            <a:r>
              <a:rPr lang="fr-CA" sz="4400" b="1" dirty="0">
                <a:solidFill>
                  <a:srgbClr val="7030A0"/>
                </a:solidFill>
                <a:latin typeface="Arial Rounded MT Bold" pitchFamily="34" charset="0"/>
              </a:rPr>
              <a:t>Esprit, Esprit, descends!</a:t>
            </a:r>
            <a:br>
              <a:rPr lang="fr-CA" sz="4400" dirty="0">
                <a:solidFill>
                  <a:srgbClr val="7030A0"/>
                </a:solidFill>
                <a:latin typeface="Arial Rounded MT Bold" pitchFamily="34" charset="0"/>
              </a:rPr>
            </a:br>
            <a:r>
              <a:rPr lang="fr-CA" sz="4400" b="1" dirty="0">
                <a:solidFill>
                  <a:srgbClr val="7030A0"/>
                </a:solidFill>
                <a:latin typeface="Arial Rounded MT Bold" pitchFamily="34" charset="0"/>
              </a:rPr>
              <a:t>J'attends le feu du ciel.</a:t>
            </a:r>
            <a:endParaRPr lang="en-US" sz="4400" dirty="0">
              <a:solidFill>
                <a:srgbClr val="7030A0"/>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a:solidFill>
                  <a:srgbClr val="C00000"/>
                </a:solidFill>
                <a:latin typeface="Arial Rounded MT Bold" pitchFamily="34" charset="0"/>
              </a:rPr>
              <a:t>3</a:t>
            </a:r>
            <a:br>
              <a:rPr lang="fr-CA" sz="2800" dirty="0">
                <a:solidFill>
                  <a:schemeClr val="tx1"/>
                </a:solidFill>
                <a:latin typeface="Arial Rounded MT Bold" pitchFamily="34" charset="0"/>
              </a:rPr>
            </a:br>
            <a:r>
              <a:rPr lang="fr-CA" sz="4400" dirty="0">
                <a:solidFill>
                  <a:schemeClr val="tx1"/>
                </a:solidFill>
                <a:latin typeface="Arial Rounded MT Bold" pitchFamily="34" charset="0"/>
              </a:rPr>
              <a:t>Consacre mon offrande,</a:t>
            </a:r>
            <a:br>
              <a:rPr lang="fr-CA" sz="4400" dirty="0">
                <a:solidFill>
                  <a:schemeClr val="tx1"/>
                </a:solidFill>
                <a:latin typeface="Arial Rounded MT Bold" pitchFamily="34" charset="0"/>
              </a:rPr>
            </a:br>
            <a:r>
              <a:rPr lang="fr-CA" sz="4400" dirty="0">
                <a:solidFill>
                  <a:schemeClr val="tx1"/>
                </a:solidFill>
                <a:latin typeface="Arial Rounded MT Bold" pitchFamily="34" charset="0"/>
              </a:rPr>
              <a:t>Mets ton sceau sur mon cœur!</a:t>
            </a:r>
            <a:br>
              <a:rPr lang="fr-CA" sz="4400" dirty="0">
                <a:solidFill>
                  <a:schemeClr val="tx1"/>
                </a:solidFill>
                <a:latin typeface="Arial Rounded MT Bold" pitchFamily="34" charset="0"/>
              </a:rPr>
            </a:br>
            <a:r>
              <a:rPr lang="fr-CA" sz="4400" dirty="0">
                <a:solidFill>
                  <a:schemeClr val="tx1"/>
                </a:solidFill>
                <a:latin typeface="Arial Rounded MT Bold" pitchFamily="34" charset="0"/>
              </a:rPr>
              <a:t>Le sceau que je demande</a:t>
            </a:r>
            <a:br>
              <a:rPr lang="fr-CA" sz="4400" dirty="0">
                <a:solidFill>
                  <a:schemeClr val="tx1"/>
                </a:solidFill>
                <a:latin typeface="Arial Rounded MT Bold" pitchFamily="34" charset="0"/>
              </a:rPr>
            </a:br>
            <a:r>
              <a:rPr lang="fr-CA" sz="4400" dirty="0">
                <a:solidFill>
                  <a:schemeClr val="tx1"/>
                </a:solidFill>
                <a:latin typeface="Arial Rounded MT Bold" pitchFamily="34" charset="0"/>
              </a:rPr>
              <a:t>C'est ton Esprit, Seigneur.</a:t>
            </a:r>
          </a:p>
          <a:p>
            <a:pPr marL="0" indent="0" algn="ctr">
              <a:buNone/>
            </a:pPr>
            <a:r>
              <a:rPr lang="fr-CA" sz="4400" b="1" dirty="0">
                <a:solidFill>
                  <a:srgbClr val="C00000"/>
                </a:solidFill>
                <a:latin typeface="Arial Rounded MT Bold" pitchFamily="34" charset="0"/>
              </a:rPr>
              <a:t>[Refrain]</a:t>
            </a:r>
            <a:br>
              <a:rPr lang="fr-CA" sz="4400" dirty="0">
                <a:solidFill>
                  <a:schemeClr val="tx1"/>
                </a:solidFill>
                <a:latin typeface="Arial Rounded MT Bold" pitchFamily="34" charset="0"/>
              </a:rPr>
            </a:br>
            <a:r>
              <a:rPr lang="fr-CA" sz="4400" b="1" dirty="0">
                <a:solidFill>
                  <a:srgbClr val="7030A0"/>
                </a:solidFill>
                <a:latin typeface="Arial Rounded MT Bold" pitchFamily="34" charset="0"/>
              </a:rPr>
              <a:t>Reçois mon sacrifice,</a:t>
            </a:r>
            <a:br>
              <a:rPr lang="fr-CA" sz="4400" dirty="0">
                <a:solidFill>
                  <a:srgbClr val="7030A0"/>
                </a:solidFill>
                <a:latin typeface="Arial Rounded MT Bold" pitchFamily="34" charset="0"/>
              </a:rPr>
            </a:br>
            <a:r>
              <a:rPr lang="fr-CA" sz="4400" b="1" dirty="0">
                <a:solidFill>
                  <a:srgbClr val="7030A0"/>
                </a:solidFill>
                <a:latin typeface="Arial Rounded MT Bold" pitchFamily="34" charset="0"/>
              </a:rPr>
              <a:t>Il est sur mon autel!</a:t>
            </a:r>
            <a:br>
              <a:rPr lang="fr-CA" sz="4400" dirty="0">
                <a:solidFill>
                  <a:srgbClr val="7030A0"/>
                </a:solidFill>
                <a:latin typeface="Arial Rounded MT Bold" pitchFamily="34" charset="0"/>
              </a:rPr>
            </a:br>
            <a:r>
              <a:rPr lang="fr-CA" sz="4400" b="1" dirty="0">
                <a:solidFill>
                  <a:srgbClr val="7030A0"/>
                </a:solidFill>
                <a:latin typeface="Arial Rounded MT Bold" pitchFamily="34" charset="0"/>
              </a:rPr>
              <a:t>Esprit, Esprit, descends!</a:t>
            </a:r>
            <a:br>
              <a:rPr lang="fr-CA" sz="4400" dirty="0">
                <a:solidFill>
                  <a:srgbClr val="7030A0"/>
                </a:solidFill>
                <a:latin typeface="Arial Rounded MT Bold" pitchFamily="34" charset="0"/>
              </a:rPr>
            </a:br>
            <a:r>
              <a:rPr lang="fr-CA" sz="4400" b="1" dirty="0">
                <a:solidFill>
                  <a:srgbClr val="7030A0"/>
                </a:solidFill>
                <a:latin typeface="Arial Rounded MT Bold" pitchFamily="34" charset="0"/>
              </a:rPr>
              <a:t>J'attends le feu du ciel.</a:t>
            </a:r>
            <a:endParaRPr lang="en-US" sz="4400" dirty="0">
              <a:solidFill>
                <a:srgbClr val="7030A0"/>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CA" sz="3200" dirty="0">
                <a:solidFill>
                  <a:srgbClr val="FF0000"/>
                </a:solidFill>
                <a:latin typeface="Copperplate Gothic Bold" pitchFamily="34" charset="0"/>
              </a:rPr>
              <a:t>1</a:t>
            </a:r>
          </a:p>
          <a:p>
            <a:pPr algn="ctr">
              <a:buNone/>
            </a:pPr>
            <a:r>
              <a:rPr lang="fr-CA" sz="3200" dirty="0">
                <a:solidFill>
                  <a:srgbClr val="002060"/>
                </a:solidFill>
                <a:latin typeface="Copperplate Gothic Bold" pitchFamily="34" charset="0"/>
              </a:rPr>
              <a:t>Jésus par ton sang précieux,</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Enlève mon iniquité !</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Regarde-moi du haut des cieux,</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Dis-moi que tu m’as pardonné...</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J’ai longtemps erré cœur rebelle,</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Mais j’entends ta voix qui m’appelle,</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Au pied de ta croix, maintenant,</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Tout confus, brisé, je me rends.</a:t>
            </a:r>
            <a:endParaRPr lang="en-US" sz="3200" dirty="0">
              <a:solidFill>
                <a:srgbClr val="002060"/>
              </a:solidFill>
              <a:latin typeface="Copperplate Gothic Bold" pitchFamily="34" charset="0"/>
            </a:endParaRPr>
          </a:p>
          <a:p>
            <a:pPr algn="ctr">
              <a:buNone/>
            </a:pPr>
            <a:r>
              <a:rPr lang="fr-CA" sz="3200" i="1" dirty="0">
                <a:solidFill>
                  <a:srgbClr val="FF0000"/>
                </a:solidFill>
                <a:latin typeface="Copperplate Gothic Bold" pitchFamily="34" charset="0"/>
              </a:rPr>
              <a:t>Refrain</a:t>
            </a:r>
            <a:endParaRPr lang="en-US" sz="3200" dirty="0">
              <a:solidFill>
                <a:srgbClr val="FF0000"/>
              </a:solidFill>
              <a:latin typeface="Copperplate Gothic Bold" pitchFamily="34" charset="0"/>
            </a:endParaRPr>
          </a:p>
          <a:p>
            <a:pPr algn="ctr">
              <a:buNone/>
            </a:pPr>
            <a:r>
              <a:rPr lang="fr-CA" sz="3200" dirty="0">
                <a:solidFill>
                  <a:srgbClr val="660066"/>
                </a:solidFill>
                <a:latin typeface="Copperplate Gothic Bold" pitchFamily="34" charset="0"/>
              </a:rPr>
              <a:t>Blanc, plus blanc que neige,</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Blanc plus blanc que neige,</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Lavé dans le sang de l’agneau,</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Je serai plus blanc que la neige !</a:t>
            </a:r>
            <a:endParaRPr lang="en-US" sz="3200" dirty="0">
              <a:solidFill>
                <a:srgbClr val="660066"/>
              </a:solidFill>
              <a:latin typeface="Copperplate Gothic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CA" sz="3200" i="1" dirty="0">
                <a:solidFill>
                  <a:srgbClr val="FF0000"/>
                </a:solidFill>
                <a:latin typeface="Arial Rounded MT Bold" pitchFamily="34" charset="0"/>
              </a:rPr>
              <a:t>2.</a:t>
            </a:r>
            <a:endParaRPr lang="en-US" sz="3200" dirty="0">
              <a:solidFill>
                <a:srgbClr val="FF0000"/>
              </a:solidFill>
              <a:latin typeface="Arial Rounded MT Bold" pitchFamily="34" charset="0"/>
            </a:endParaRPr>
          </a:p>
          <a:p>
            <a:pPr algn="ctr">
              <a:buNone/>
            </a:pPr>
            <a:r>
              <a:rPr lang="fr-CA" sz="3200" dirty="0">
                <a:solidFill>
                  <a:srgbClr val="002060"/>
                </a:solidFill>
                <a:latin typeface="Copperplate Gothic Bold" pitchFamily="34" charset="0"/>
              </a:rPr>
              <a:t>Oh ! Le fardeau de mon péché,</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Dieu très saint est trop grand pour moi !</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Je veux en être délivré,</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À cette heure, oh ! Révèle-toi !</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Jésus vient, sois ma délivrance,</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Seul tu peux calmer ma souffrance !</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Au pied de ta croix, maintenant,</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Tout confus, brisé, je me rends.</a:t>
            </a:r>
            <a:endParaRPr lang="en-US" sz="3200" dirty="0">
              <a:solidFill>
                <a:srgbClr val="002060"/>
              </a:solidFill>
              <a:latin typeface="Copperplate Gothic Bold" pitchFamily="34" charset="0"/>
            </a:endParaRPr>
          </a:p>
          <a:p>
            <a:pPr algn="ctr">
              <a:buNone/>
            </a:pPr>
            <a:r>
              <a:rPr lang="fr-CA" sz="3200" i="1" dirty="0">
                <a:solidFill>
                  <a:srgbClr val="FF0000"/>
                </a:solidFill>
                <a:latin typeface="Copperplate Gothic Bold" pitchFamily="34" charset="0"/>
              </a:rPr>
              <a:t>Refrain</a:t>
            </a:r>
            <a:endParaRPr lang="en-US" sz="3200" dirty="0">
              <a:solidFill>
                <a:srgbClr val="FF0000"/>
              </a:solidFill>
              <a:latin typeface="Copperplate Gothic Bold" pitchFamily="34" charset="0"/>
            </a:endParaRPr>
          </a:p>
          <a:p>
            <a:pPr algn="ctr">
              <a:buNone/>
            </a:pPr>
            <a:r>
              <a:rPr lang="fr-CA" sz="3200" dirty="0">
                <a:solidFill>
                  <a:srgbClr val="660066"/>
                </a:solidFill>
                <a:latin typeface="Copperplate Gothic Bold" pitchFamily="34" charset="0"/>
              </a:rPr>
              <a:t>Blanc, plus blanc que neige,</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Blanc plus blanc que neige,</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Lavé dans le sang de l’agneau,</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Je serai plus blanc que la neige !</a:t>
            </a:r>
            <a:endParaRPr lang="en-US" sz="3200" dirty="0">
              <a:solidFill>
                <a:srgbClr val="660066"/>
              </a:solidFill>
              <a:latin typeface="Copperplate Gothic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CA" sz="3200" i="1" dirty="0">
                <a:solidFill>
                  <a:srgbClr val="FF0000"/>
                </a:solidFill>
                <a:latin typeface="Copperplate Gothic Bold" pitchFamily="34" charset="0"/>
              </a:rPr>
              <a:t>3.</a:t>
            </a:r>
            <a:endParaRPr lang="en-US" sz="3200" dirty="0">
              <a:solidFill>
                <a:srgbClr val="FF0000"/>
              </a:solidFill>
              <a:latin typeface="Copperplate Gothic Bold" pitchFamily="34" charset="0"/>
            </a:endParaRPr>
          </a:p>
          <a:p>
            <a:pPr algn="ctr">
              <a:buNone/>
            </a:pPr>
            <a:r>
              <a:rPr lang="fr-CA" sz="3200" dirty="0">
                <a:solidFill>
                  <a:srgbClr val="002060"/>
                </a:solidFill>
                <a:latin typeface="Copperplate Gothic Bold" pitchFamily="34" charset="0"/>
              </a:rPr>
              <a:t>Oh ! Jésus ton sang précieux,</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A lavé mon iniquité,</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Oui, tu m’as répondu des cieux,</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Ton amour m’a tout pardonné.</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Je te contemple et je puis croire,</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Qu’en toi j’ai complète victoire...</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Au pied de ta croix, maintenant,</a:t>
            </a:r>
            <a:endParaRPr lang="en-US" sz="3200" dirty="0">
              <a:solidFill>
                <a:srgbClr val="002060"/>
              </a:solidFill>
              <a:latin typeface="Copperplate Gothic Bold" pitchFamily="34" charset="0"/>
            </a:endParaRPr>
          </a:p>
          <a:p>
            <a:pPr algn="ctr">
              <a:buNone/>
            </a:pPr>
            <a:r>
              <a:rPr lang="fr-CA" sz="3200" dirty="0">
                <a:solidFill>
                  <a:srgbClr val="002060"/>
                </a:solidFill>
                <a:latin typeface="Copperplate Gothic Bold" pitchFamily="34" charset="0"/>
              </a:rPr>
              <a:t>Je me relève, triomphant.</a:t>
            </a:r>
            <a:endParaRPr lang="en-US" sz="3200" dirty="0">
              <a:solidFill>
                <a:srgbClr val="002060"/>
              </a:solidFill>
              <a:latin typeface="Copperplate Gothic Bold" pitchFamily="34" charset="0"/>
            </a:endParaRPr>
          </a:p>
          <a:p>
            <a:pPr algn="ctr">
              <a:buNone/>
            </a:pPr>
            <a:r>
              <a:rPr lang="fr-CA" sz="3200" i="1" dirty="0">
                <a:solidFill>
                  <a:srgbClr val="FF0000"/>
                </a:solidFill>
                <a:latin typeface="Copperplate Gothic Bold" pitchFamily="34" charset="0"/>
              </a:rPr>
              <a:t>Refrain</a:t>
            </a:r>
            <a:endParaRPr lang="en-US" sz="3200" dirty="0">
              <a:solidFill>
                <a:srgbClr val="FF0000"/>
              </a:solidFill>
              <a:latin typeface="Copperplate Gothic Bold" pitchFamily="34" charset="0"/>
            </a:endParaRPr>
          </a:p>
          <a:p>
            <a:pPr algn="ctr">
              <a:buNone/>
            </a:pPr>
            <a:r>
              <a:rPr lang="fr-CA" sz="3200" dirty="0">
                <a:solidFill>
                  <a:srgbClr val="660066"/>
                </a:solidFill>
                <a:latin typeface="Copperplate Gothic Bold" pitchFamily="34" charset="0"/>
              </a:rPr>
              <a:t>Blanc, plus blanc que neige,</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Blanc plus blanc que neige,</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Lavé dans le sang de l’agneau,</a:t>
            </a:r>
            <a:endParaRPr lang="en-US" sz="3200" dirty="0">
              <a:solidFill>
                <a:srgbClr val="660066"/>
              </a:solidFill>
              <a:latin typeface="Copperplate Gothic Bold" pitchFamily="34" charset="0"/>
            </a:endParaRPr>
          </a:p>
          <a:p>
            <a:pPr algn="ctr">
              <a:buNone/>
            </a:pPr>
            <a:r>
              <a:rPr lang="fr-CA" sz="3200" dirty="0">
                <a:solidFill>
                  <a:srgbClr val="660066"/>
                </a:solidFill>
                <a:latin typeface="Copperplate Gothic Bold" pitchFamily="34" charset="0"/>
              </a:rPr>
              <a:t>Mon cœur est plus blanc que la neige !</a:t>
            </a:r>
            <a:endParaRPr lang="en-US" sz="3200" dirty="0">
              <a:solidFill>
                <a:srgbClr val="660066"/>
              </a:solidFill>
              <a:latin typeface="Copperplate Gothic Bold"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382000" cy="2057400"/>
          </a:xfrm>
        </p:spPr>
        <p:txBody>
          <a:bodyPr>
            <a:normAutofit/>
          </a:bodyPr>
          <a:lstStyle/>
          <a:p>
            <a:pPr>
              <a:buFont typeface="Arial" pitchFamily="34" charset="0"/>
              <a:buChar char="•"/>
            </a:pPr>
            <a:r>
              <a:rPr lang="en-US" dirty="0">
                <a:solidFill>
                  <a:schemeClr val="tx1"/>
                </a:solidFill>
              </a:rPr>
              <a:t>OFFRANDE MISSIONNAIRE</a:t>
            </a:r>
            <a:br>
              <a:rPr lang="en-US" dirty="0">
                <a:solidFill>
                  <a:schemeClr val="tx1"/>
                </a:solidFill>
              </a:rPr>
            </a:br>
            <a:br>
              <a:rPr lang="en-US" dirty="0">
                <a:solidFill>
                  <a:schemeClr val="tx1"/>
                </a:solidFill>
              </a:rPr>
            </a:br>
            <a:r>
              <a:rPr lang="en-US" dirty="0">
                <a:solidFill>
                  <a:schemeClr val="tx1"/>
                </a:solidFill>
              </a:rPr>
              <a:t>PRIERE FINALE / BENEDICTION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69829</TotalTime>
  <Words>4686</Words>
  <Application>Microsoft Macintosh PowerPoint</Application>
  <PresentationFormat>On-screen Show (4:3)</PresentationFormat>
  <Paragraphs>469</Paragraphs>
  <Slides>101</Slides>
  <Notes>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101</vt:i4>
      </vt:variant>
    </vt:vector>
  </HeadingPairs>
  <TitlesOfParts>
    <vt:vector size="116" baseType="lpstr">
      <vt:lpstr>Arial Unicode MS</vt:lpstr>
      <vt:lpstr>Agency FB</vt:lpstr>
      <vt:lpstr>Algerian</vt:lpstr>
      <vt:lpstr>Arial</vt:lpstr>
      <vt:lpstr>Arial Narrow</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OCTOBER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COMMUNE</vt:lpstr>
      <vt:lpstr>PowerPoint Presentation</vt:lpstr>
      <vt:lpstr>VISITORS WELCOME</vt:lpstr>
      <vt:lpstr>OCTOBER  5TH  2025</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SUNDAY OCTOBER 5TH 2025  Sermon by Pastor Marc E Simeon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PRIERE FINALE / BENEDICTION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260</cp:revision>
  <dcterms:created xsi:type="dcterms:W3CDTF">2012-11-25T13:28:17Z</dcterms:created>
  <dcterms:modified xsi:type="dcterms:W3CDTF">2025-10-05T11:08:35Z</dcterms:modified>
</cp:coreProperties>
</file>