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9"/>
  </p:notesMasterIdLst>
  <p:sldIdLst>
    <p:sldId id="256" r:id="rId2"/>
    <p:sldId id="257" r:id="rId3"/>
    <p:sldId id="796" r:id="rId4"/>
    <p:sldId id="1103" r:id="rId5"/>
    <p:sldId id="1104" r:id="rId6"/>
    <p:sldId id="1105" r:id="rId7"/>
    <p:sldId id="1106" r:id="rId8"/>
    <p:sldId id="1107" r:id="rId9"/>
    <p:sldId id="1108" r:id="rId10"/>
    <p:sldId id="1109" r:id="rId11"/>
    <p:sldId id="633" r:id="rId12"/>
    <p:sldId id="635" r:id="rId13"/>
    <p:sldId id="640" r:id="rId14"/>
    <p:sldId id="783" r:id="rId15"/>
    <p:sldId id="1111" r:id="rId16"/>
    <p:sldId id="1112" r:id="rId17"/>
    <p:sldId id="1036" r:id="rId18"/>
    <p:sldId id="1113" r:id="rId19"/>
    <p:sldId id="1114" r:id="rId20"/>
    <p:sldId id="1115" r:id="rId21"/>
    <p:sldId id="405" r:id="rId22"/>
    <p:sldId id="1043" r:id="rId23"/>
    <p:sldId id="733" r:id="rId24"/>
    <p:sldId id="651" r:id="rId25"/>
    <p:sldId id="859" r:id="rId26"/>
    <p:sldId id="1116" r:id="rId27"/>
    <p:sldId id="1117" r:id="rId28"/>
    <p:sldId id="1118" r:id="rId29"/>
    <p:sldId id="1119" r:id="rId30"/>
    <p:sldId id="1120" r:id="rId31"/>
    <p:sldId id="657" r:id="rId32"/>
    <p:sldId id="734" r:id="rId33"/>
    <p:sldId id="732" r:id="rId34"/>
    <p:sldId id="1121" r:id="rId35"/>
    <p:sldId id="1122" r:id="rId36"/>
    <p:sldId id="1123" r:id="rId37"/>
    <p:sldId id="603" r:id="rId38"/>
    <p:sldId id="501" r:id="rId39"/>
    <p:sldId id="471" r:id="rId40"/>
    <p:sldId id="284" r:id="rId41"/>
    <p:sldId id="844" r:id="rId42"/>
    <p:sldId id="1110" r:id="rId43"/>
    <p:sldId id="435" r:id="rId44"/>
    <p:sldId id="1039" r:id="rId45"/>
    <p:sldId id="1124" r:id="rId46"/>
    <p:sldId id="1125" r:id="rId47"/>
    <p:sldId id="1126" r:id="rId48"/>
    <p:sldId id="1040" r:id="rId49"/>
    <p:sldId id="1127" r:id="rId50"/>
    <p:sldId id="1128" r:id="rId51"/>
    <p:sldId id="1129" r:id="rId52"/>
    <p:sldId id="503" r:id="rId53"/>
    <p:sldId id="295" r:id="rId54"/>
    <p:sldId id="1130" r:id="rId55"/>
    <p:sldId id="1131" r:id="rId56"/>
    <p:sldId id="1132" r:id="rId57"/>
    <p:sldId id="1133" r:id="rId58"/>
    <p:sldId id="1134" r:id="rId59"/>
    <p:sldId id="1135" r:id="rId60"/>
    <p:sldId id="1136" r:id="rId61"/>
    <p:sldId id="1137" r:id="rId62"/>
    <p:sldId id="1138" r:id="rId63"/>
    <p:sldId id="1139" r:id="rId64"/>
    <p:sldId id="1140" r:id="rId65"/>
    <p:sldId id="1141" r:id="rId66"/>
    <p:sldId id="1142" r:id="rId67"/>
    <p:sldId id="1143" r:id="rId68"/>
    <p:sldId id="1144" r:id="rId69"/>
    <p:sldId id="1145" r:id="rId70"/>
    <p:sldId id="1147" r:id="rId71"/>
    <p:sldId id="1177" r:id="rId72"/>
    <p:sldId id="1148" r:id="rId73"/>
    <p:sldId id="1149" r:id="rId74"/>
    <p:sldId id="1150" r:id="rId75"/>
    <p:sldId id="1151" r:id="rId76"/>
    <p:sldId id="1152" r:id="rId77"/>
    <p:sldId id="1153" r:id="rId78"/>
    <p:sldId id="1154" r:id="rId79"/>
    <p:sldId id="1155" r:id="rId80"/>
    <p:sldId id="1156" r:id="rId81"/>
    <p:sldId id="1157" r:id="rId82"/>
    <p:sldId id="1158" r:id="rId83"/>
    <p:sldId id="1159" r:id="rId84"/>
    <p:sldId id="1160" r:id="rId85"/>
    <p:sldId id="1161" r:id="rId86"/>
    <p:sldId id="1162" r:id="rId87"/>
    <p:sldId id="1163" r:id="rId88"/>
    <p:sldId id="1164" r:id="rId89"/>
    <p:sldId id="1165" r:id="rId90"/>
    <p:sldId id="1166" r:id="rId91"/>
    <p:sldId id="1167" r:id="rId92"/>
    <p:sldId id="1168" r:id="rId93"/>
    <p:sldId id="1169" r:id="rId94"/>
    <p:sldId id="1170" r:id="rId95"/>
    <p:sldId id="1171" r:id="rId96"/>
    <p:sldId id="1172" r:id="rId97"/>
    <p:sldId id="1173" r:id="rId98"/>
    <p:sldId id="1174" r:id="rId99"/>
    <p:sldId id="1175" r:id="rId100"/>
    <p:sldId id="296" r:id="rId101"/>
    <p:sldId id="805" r:id="rId102"/>
    <p:sldId id="1050" r:id="rId103"/>
    <p:sldId id="1051" r:id="rId104"/>
    <p:sldId id="1054" r:id="rId105"/>
    <p:sldId id="1052" r:id="rId106"/>
    <p:sldId id="1053" r:id="rId107"/>
    <p:sldId id="430" r:id="rId108"/>
    <p:sldId id="517" r:id="rId109"/>
    <p:sldId id="706" r:id="rId110"/>
    <p:sldId id="518" r:id="rId111"/>
    <p:sldId id="707" r:id="rId112"/>
    <p:sldId id="480" r:id="rId113"/>
    <p:sldId id="880" r:id="rId114"/>
    <p:sldId id="1055" r:id="rId115"/>
    <p:sldId id="1056" r:id="rId116"/>
    <p:sldId id="1057" r:id="rId117"/>
    <p:sldId id="330"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DE7"/>
    <a:srgbClr val="0033CC"/>
    <a:srgbClr val="00FF00"/>
    <a:srgbClr val="003300"/>
    <a:srgbClr val="0066FF"/>
    <a:srgbClr val="FFCCFF"/>
    <a:srgbClr val="EDF1D7"/>
    <a:srgbClr val="66FF66"/>
    <a:srgbClr val="00FFCC"/>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autoAdjust="0"/>
    <p:restoredTop sz="94547" autoAdjust="0"/>
  </p:normalViewPr>
  <p:slideViewPr>
    <p:cSldViewPr>
      <p:cViewPr varScale="1">
        <p:scale>
          <a:sx n="106" d="100"/>
          <a:sy n="106" d="100"/>
        </p:scale>
        <p:origin x="1264" y="176"/>
      </p:cViewPr>
      <p:guideLst>
        <p:guide orient="horz" pos="2160"/>
        <p:guide pos="2880"/>
      </p:guideLst>
    </p:cSldViewPr>
  </p:slideViewPr>
  <p:outlineViewPr>
    <p:cViewPr>
      <p:scale>
        <a:sx n="33" d="100"/>
        <a:sy n="33" d="100"/>
      </p:scale>
      <p:origin x="0" y="41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9/7/25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54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9/7/25</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9/7/25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9/7/25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9/7/25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9/7/25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9/7/25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9/7/25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9/7/25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9/7/25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9/7/25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9/7/25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9/7/25</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33.xml.rels><?xml version="1.0" encoding="UTF-8" standalone="yes"?>
<Relationships xmlns="http://schemas.openxmlformats.org/package/2006/relationships"><Relationship Id="rId2" Type="http://schemas.openxmlformats.org/officeDocument/2006/relationships/hyperlink" Target="http://lyricstranslate.com/"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048000"/>
            <a:ext cx="6858000" cy="3810000"/>
          </a:xfrm>
        </p:spPr>
        <p:style>
          <a:lnRef idx="3">
            <a:schemeClr val="lt1"/>
          </a:lnRef>
          <a:fillRef idx="1">
            <a:schemeClr val="dk1"/>
          </a:fillRef>
          <a:effectRef idx="1">
            <a:schemeClr val="dk1"/>
          </a:effectRef>
          <a:fontRef idx="minor">
            <a:schemeClr val="lt1"/>
          </a:fontRef>
        </p:style>
        <p:txBody>
          <a:bodyPr>
            <a:normAutofit/>
          </a:bodyPr>
          <a:lstStyle/>
          <a:p>
            <a:pPr algn="ctr"/>
            <a:endParaRPr lang="en-US" sz="3600" b="1" dirty="0">
              <a:solidFill>
                <a:srgbClr val="FFFF00"/>
              </a:solidFill>
              <a:latin typeface="Cambria Math" pitchFamily="18" charset="0"/>
              <a:ea typeface="Cambria Math" pitchFamily="18" charset="0"/>
            </a:endParaRPr>
          </a:p>
          <a:p>
            <a:pPr algn="ctr"/>
            <a:r>
              <a:rPr lang="en-US" sz="3600" b="1" dirty="0">
                <a:solidFill>
                  <a:srgbClr val="00B0F0"/>
                </a:solidFill>
                <a:latin typeface="Cambria Math" pitchFamily="18" charset="0"/>
                <a:ea typeface="Cambria Math" pitchFamily="18" charset="0"/>
              </a:rPr>
              <a:t>Sunday,  SEPTEMBER  7</a:t>
            </a:r>
            <a:r>
              <a:rPr lang="en-US" sz="3600" b="1" baseline="30000" dirty="0">
                <a:solidFill>
                  <a:srgbClr val="00B0F0"/>
                </a:solidFill>
                <a:latin typeface="Cambria Math" pitchFamily="18" charset="0"/>
                <a:ea typeface="Cambria Math" pitchFamily="18" charset="0"/>
              </a:rPr>
              <a:t>TH</a:t>
            </a:r>
            <a:r>
              <a:rPr lang="en-US" sz="3600" b="1" dirty="0">
                <a:solidFill>
                  <a:srgbClr val="00B0F0"/>
                </a:solidFill>
                <a:latin typeface="Cambria Math" pitchFamily="18" charset="0"/>
                <a:ea typeface="Cambria Math" pitchFamily="18" charset="0"/>
              </a:rPr>
              <a:t>   2025</a:t>
            </a:r>
          </a:p>
          <a:p>
            <a:pPr algn="ctr"/>
            <a:r>
              <a:rPr lang="en-US" sz="3600" b="1" dirty="0">
                <a:solidFill>
                  <a:schemeClr val="bg1"/>
                </a:solidFill>
                <a:latin typeface="Copperplate Gothic Light" pitchFamily="34" charset="0"/>
              </a:rPr>
              <a:t>Lead by </a:t>
            </a:r>
          </a:p>
          <a:p>
            <a:pPr algn="ctr"/>
            <a:r>
              <a:rPr lang="en-US" sz="4800" b="1" dirty="0">
                <a:solidFill>
                  <a:srgbClr val="FFFF00"/>
                </a:solidFill>
                <a:latin typeface="Agency FB" pitchFamily="34" charset="0"/>
              </a:rPr>
              <a:t>MAESTRO RENAUD TERZIER</a:t>
            </a:r>
            <a:endParaRPr lang="en-US" sz="4000" b="1" dirty="0">
              <a:solidFill>
                <a:srgbClr val="FFFF00"/>
              </a:solidFill>
            </a:endParaRPr>
          </a:p>
          <a:p>
            <a:pPr algn="ctr"/>
            <a:endParaRPr lang="en-US" sz="4000" b="1" dirty="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solidFill>
            <a:srgbClr val="00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chemeClr val="tx1"/>
                </a:solidFill>
              </a:rPr>
              <a:t>WORSHIP SERVICE</a:t>
            </a:r>
          </a:p>
        </p:txBody>
      </p:sp>
      <p:sp>
        <p:nvSpPr>
          <p:cNvPr id="5" name="TextBox 4"/>
          <p:cNvSpPr txBox="1"/>
          <p:nvPr/>
        </p:nvSpPr>
        <p:spPr>
          <a:xfrm>
            <a:off x="2133600" y="0"/>
            <a:ext cx="7010400" cy="1569660"/>
          </a:xfrm>
          <a:prstGeom prst="rect">
            <a:avLst/>
          </a:prstGeom>
          <a:solidFill>
            <a:schemeClr val="tx1"/>
          </a:solidFill>
        </p:spPr>
        <p:txBody>
          <a:bodyPr wrap="square" rtlCol="0">
            <a:spAutoFit/>
          </a:bodyPr>
          <a:lstStyle/>
          <a:p>
            <a:pPr algn="ctr"/>
            <a:r>
              <a:rPr lang="en-US" sz="3200" dirty="0">
                <a:solidFill>
                  <a:schemeClr val="bg1"/>
                </a:solidFill>
              </a:rPr>
              <a:t>BIENVENUE A TOUS!</a:t>
            </a:r>
            <a:br>
              <a:rPr lang="en-US" sz="3200" dirty="0">
                <a:solidFill>
                  <a:schemeClr val="bg1"/>
                </a:solidFill>
              </a:rPr>
            </a:br>
            <a:r>
              <a:rPr lang="en-US" sz="3200" dirty="0">
                <a:solidFill>
                  <a:schemeClr val="bg1"/>
                </a:solidFill>
              </a:rPr>
              <a:t>AUJOURD’HUI EST LE DIMANCHE </a:t>
            </a:r>
          </a:p>
          <a:p>
            <a:pPr algn="ctr"/>
            <a:r>
              <a:rPr lang="en-US" sz="3200" dirty="0">
                <a:solidFill>
                  <a:schemeClr val="bg1"/>
                </a:solidFill>
              </a:rPr>
              <a:t>De la Sainte Scène</a:t>
            </a:r>
          </a:p>
        </p:txBody>
      </p:sp>
      <p:pic>
        <p:nvPicPr>
          <p:cNvPr id="6" name="Picture 5" descr="BIBLE 2 IMAGE.jpg"/>
          <p:cNvPicPr>
            <a:picLocks noChangeAspect="1"/>
          </p:cNvPicPr>
          <p:nvPr/>
        </p:nvPicPr>
        <p:blipFill>
          <a:blip r:embed="rId2" cstate="print"/>
          <a:stretch>
            <a:fillRect/>
          </a:stretch>
        </p:blipFill>
        <p:spPr>
          <a:xfrm>
            <a:off x="0" y="4876800"/>
            <a:ext cx="2327564" cy="1981200"/>
          </a:xfrm>
          <a:prstGeom prst="rect">
            <a:avLst/>
          </a:prstGeom>
        </p:spPr>
      </p:pic>
      <p:pic>
        <p:nvPicPr>
          <p:cNvPr id="8" name="Picture 7" descr="DARK SKY SUN SET IMAGE.JPG"/>
          <p:cNvPicPr>
            <a:picLocks noChangeAspect="1"/>
          </p:cNvPicPr>
          <p:nvPr/>
        </p:nvPicPr>
        <p:blipFill>
          <a:blip r:embed="rId3" cstate="print"/>
          <a:stretch>
            <a:fillRect/>
          </a:stretch>
        </p:blipFill>
        <p:spPr>
          <a:xfrm>
            <a:off x="0" y="50006"/>
            <a:ext cx="2133600" cy="15001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a:solidFill>
                  <a:schemeClr val="bg1"/>
                </a:solidFill>
              </a:rPr>
              <a:t>BIENVENUE A TOUS!</a:t>
            </a:r>
            <a:br>
              <a:rPr lang="en-US" sz="3600" dirty="0">
                <a:solidFill>
                  <a:srgbClr val="FF0000"/>
                </a:solidFill>
              </a:rPr>
            </a:br>
            <a:r>
              <a:rPr lang="en-US" sz="3600" dirty="0">
                <a:solidFill>
                  <a:schemeClr val="bg2">
                    <a:lumMod val="10000"/>
                  </a:schemeClr>
                </a:solidFill>
              </a:rPr>
              <a:t>AUJOURD’HUI EST LE DIMANCHE </a:t>
            </a:r>
          </a:p>
          <a:p>
            <a:pPr algn="ctr"/>
            <a:r>
              <a:rPr lang="en-US" sz="3600" dirty="0">
                <a:solidFill>
                  <a:schemeClr val="accent6">
                    <a:lumMod val="50000"/>
                  </a:schemeClr>
                </a:solidFill>
              </a:rPr>
              <a:t>De la Sainte </a:t>
            </a:r>
            <a:r>
              <a:rPr lang="en-US" sz="3600" dirty="0" err="1">
                <a:solidFill>
                  <a:schemeClr val="accent6">
                    <a:lumMod val="50000"/>
                  </a:schemeClr>
                </a:solidFill>
              </a:rPr>
              <a:t>Cène</a:t>
            </a:r>
            <a:endParaRPr lang="en-US" sz="3600" dirty="0">
              <a:solidFill>
                <a:schemeClr val="accent6">
                  <a:lumMod val="5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a:solidFill>
                  <a:schemeClr val="bg1"/>
                </a:solidFill>
              </a:rPr>
              <a:t>SEPTEMBER 7</a:t>
            </a:r>
            <a:r>
              <a:rPr lang="en-US" b="1" baseline="30000" dirty="0">
                <a:solidFill>
                  <a:schemeClr val="bg1"/>
                </a:solidFill>
              </a:rPr>
              <a:t>TH</a:t>
            </a:r>
            <a:r>
              <a:rPr lang="en-US" b="1" dirty="0">
                <a:solidFill>
                  <a:schemeClr val="bg1"/>
                </a:solidFill>
              </a:rPr>
              <a:t> 2025</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2"/>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fr-FR" sz="3600" b="1" u="sng" dirty="0">
                <a:solidFill>
                  <a:srgbClr val="009900"/>
                </a:solidFill>
                <a:latin typeface="Arial Rounded MT Bold" pitchFamily="34" charset="0"/>
              </a:rPr>
              <a:t>28 Kr </a:t>
            </a:r>
            <a:r>
              <a:rPr lang="fr-FR" sz="3600" b="1" u="sng" dirty="0" err="1">
                <a:solidFill>
                  <a:srgbClr val="009900"/>
                </a:solidFill>
                <a:latin typeface="Arial Rounded MT Bold" pitchFamily="34" charset="0"/>
              </a:rPr>
              <a:t>Rev</a:t>
            </a:r>
            <a:r>
              <a:rPr lang="fr-FR" sz="3600" b="1" u="sng" dirty="0">
                <a:solidFill>
                  <a:srgbClr val="009900"/>
                </a:solidFill>
                <a:latin typeface="Arial Rounded MT Bold" pitchFamily="34" charset="0"/>
              </a:rPr>
              <a:t>-Ns </a:t>
            </a:r>
            <a:r>
              <a:rPr lang="fr-FR" sz="3600" b="1" u="sng" dirty="0" err="1">
                <a:solidFill>
                  <a:srgbClr val="009900"/>
                </a:solidFill>
                <a:latin typeface="Arial Rounded MT Bold" pitchFamily="34" charset="0"/>
              </a:rPr>
              <a:t>Pawol</a:t>
            </a:r>
            <a:r>
              <a:rPr lang="fr-FR" sz="3600" b="1" u="sng" dirty="0">
                <a:solidFill>
                  <a:srgbClr val="009900"/>
                </a:solidFill>
                <a:latin typeface="Arial Rounded MT Bold" pitchFamily="34" charset="0"/>
              </a:rPr>
              <a:t> </a:t>
            </a:r>
            <a:r>
              <a:rPr lang="fr-FR" sz="3600" b="1" u="sng" dirty="0" err="1">
                <a:solidFill>
                  <a:srgbClr val="009900"/>
                </a:solidFill>
                <a:latin typeface="Arial Rounded MT Bold" pitchFamily="34" charset="0"/>
              </a:rPr>
              <a:t>Bondye</a:t>
            </a:r>
            <a:r>
              <a:rPr lang="fr-FR" sz="3600" b="1" u="sng" dirty="0">
                <a:solidFill>
                  <a:srgbClr val="009900"/>
                </a:solidFill>
                <a:latin typeface="Arial Rounded MT Bold" pitchFamily="34" charset="0"/>
              </a:rPr>
              <a:t> di </a:t>
            </a:r>
            <a:r>
              <a:rPr lang="fr-FR" sz="3600" b="1" u="sng" dirty="0" err="1">
                <a:solidFill>
                  <a:srgbClr val="009900"/>
                </a:solidFill>
                <a:latin typeface="Arial Rounded MT Bold" pitchFamily="34" charset="0"/>
              </a:rPr>
              <a:t>nou</a:t>
            </a:r>
            <a:endParaRPr lang="en-US" sz="3600" dirty="0">
              <a:solidFill>
                <a:srgbClr val="009900"/>
              </a:solidFill>
              <a:latin typeface="Arial Rounded MT Bold" pitchFamily="34" charset="0"/>
            </a:endParaRPr>
          </a:p>
          <a:p>
            <a:pPr algn="ctr">
              <a:buNone/>
            </a:pPr>
            <a:r>
              <a:rPr lang="fr-FR" sz="3600" dirty="0">
                <a:solidFill>
                  <a:srgbClr val="009900"/>
                </a:solidFill>
                <a:latin typeface="Arial Rounded MT Bold" pitchFamily="34" charset="0"/>
              </a:rPr>
              <a:t>1</a:t>
            </a:r>
            <a:endParaRPr lang="en-US" sz="3600" dirty="0">
              <a:solidFill>
                <a:srgbClr val="009900"/>
              </a:solidFill>
              <a:latin typeface="Arial Rounded MT Bold" pitchFamily="34" charset="0"/>
            </a:endParaRPr>
          </a:p>
          <a:p>
            <a:pPr algn="ctr">
              <a:buNone/>
            </a:pPr>
            <a:r>
              <a:rPr lang="fr-FR" sz="3600" dirty="0" err="1">
                <a:solidFill>
                  <a:srgbClr val="460000"/>
                </a:solidFill>
                <a:latin typeface="Arial Rounded MT Bold" pitchFamily="34" charset="0"/>
              </a:rPr>
              <a:t>Pawol</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BonDye</a:t>
            </a:r>
            <a:r>
              <a:rPr lang="fr-FR" sz="3600" dirty="0">
                <a:solidFill>
                  <a:srgbClr val="460000"/>
                </a:solidFill>
                <a:latin typeface="Arial Rounded MT Bold" pitchFamily="34" charset="0"/>
              </a:rPr>
              <a:t> di </a:t>
            </a:r>
            <a:r>
              <a:rPr lang="fr-FR" sz="3600" dirty="0" err="1">
                <a:solidFill>
                  <a:srgbClr val="460000"/>
                </a:solidFill>
                <a:latin typeface="Arial Rounded MT Bold" pitchFamily="34" charset="0"/>
              </a:rPr>
              <a:t>nou</a:t>
            </a:r>
            <a:r>
              <a:rPr lang="fr-FR" sz="3600" dirty="0">
                <a:solidFill>
                  <a:srgbClr val="460000"/>
                </a:solidFill>
                <a:latin typeface="Arial Rounded MT Bold" pitchFamily="34" charset="0"/>
              </a:rPr>
              <a:t>: </a:t>
            </a:r>
            <a:endParaRPr lang="en-US" sz="3600" dirty="0">
              <a:solidFill>
                <a:srgbClr val="460000"/>
              </a:solidFill>
              <a:latin typeface="Arial Rounded MT Bold" pitchFamily="34" charset="0"/>
            </a:endParaRPr>
          </a:p>
          <a:p>
            <a:pPr algn="ctr">
              <a:buNone/>
            </a:pPr>
            <a:r>
              <a:rPr lang="fr-FR" sz="3600" dirty="0">
                <a:solidFill>
                  <a:srgbClr val="460000"/>
                </a:solidFill>
                <a:latin typeface="Arial Rounded MT Bold" pitchFamily="34" charset="0"/>
              </a:rPr>
              <a:t>Lé Kris prêt pou-L </a:t>
            </a:r>
            <a:r>
              <a:rPr lang="fr-FR" sz="3600" dirty="0" err="1">
                <a:solidFill>
                  <a:srgbClr val="460000"/>
                </a:solidFill>
                <a:latin typeface="Arial Rounded MT Bold" pitchFamily="34" charset="0"/>
              </a:rPr>
              <a:t>vini</a:t>
            </a:r>
            <a:endParaRPr lang="en-US" sz="3600" dirty="0">
              <a:solidFill>
                <a:srgbClr val="460000"/>
              </a:solidFill>
              <a:latin typeface="Arial Rounded MT Bold" pitchFamily="34" charset="0"/>
            </a:endParaRPr>
          </a:p>
          <a:p>
            <a:pPr algn="ctr">
              <a:buNone/>
            </a:pPr>
            <a:r>
              <a:rPr lang="fr-FR" sz="3600" dirty="0" err="1">
                <a:solidFill>
                  <a:srgbClr val="460000"/>
                </a:solidFill>
                <a:latin typeface="Arial Rounded MT Bold" pitchFamily="34" charset="0"/>
              </a:rPr>
              <a:t>Lamou</a:t>
            </a:r>
            <a:r>
              <a:rPr lang="fr-FR" sz="3600" dirty="0">
                <a:solidFill>
                  <a:srgbClr val="460000"/>
                </a:solidFill>
                <a:latin typeface="Arial Rounded MT Bold" pitchFamily="34" charset="0"/>
              </a:rPr>
              <a:t> va </a:t>
            </a:r>
            <a:r>
              <a:rPr lang="fr-FR" sz="3600" dirty="0" err="1">
                <a:solidFill>
                  <a:srgbClr val="460000"/>
                </a:solidFill>
                <a:latin typeface="Arial Rounded MT Bold" pitchFamily="34" charset="0"/>
              </a:rPr>
              <a:t>refwadi</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anpil</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fwa</a:t>
            </a:r>
            <a:r>
              <a:rPr lang="fr-FR" sz="3600" dirty="0">
                <a:solidFill>
                  <a:srgbClr val="460000"/>
                </a:solidFill>
                <a:latin typeface="Arial Rounded MT Bold" pitchFamily="34" charset="0"/>
              </a:rPr>
              <a:t> va branle </a:t>
            </a:r>
            <a:endParaRPr lang="en-US" sz="3600" dirty="0">
              <a:solidFill>
                <a:srgbClr val="460000"/>
              </a:solidFill>
              <a:latin typeface="Arial Rounded MT Bold" pitchFamily="34" charset="0"/>
            </a:endParaRPr>
          </a:p>
          <a:p>
            <a:pPr algn="ctr">
              <a:buNone/>
            </a:pPr>
            <a:r>
              <a:rPr lang="fr-FR" sz="3600" dirty="0" err="1">
                <a:solidFill>
                  <a:srgbClr val="460000"/>
                </a:solidFill>
                <a:latin typeface="Arial Rounded MT Bold" pitchFamily="34" charset="0"/>
              </a:rPr>
              <a:t>Peche</a:t>
            </a:r>
            <a:r>
              <a:rPr lang="fr-FR" sz="3600" dirty="0">
                <a:solidFill>
                  <a:srgbClr val="460000"/>
                </a:solidFill>
                <a:latin typeface="Arial Rounded MT Bold" pitchFamily="34" charset="0"/>
              </a:rPr>
              <a:t> va </a:t>
            </a:r>
            <a:r>
              <a:rPr lang="fr-FR" sz="3600" dirty="0" err="1">
                <a:solidFill>
                  <a:srgbClr val="460000"/>
                </a:solidFill>
                <a:latin typeface="Arial Rounded MT Bold" pitchFamily="34" charset="0"/>
              </a:rPr>
              <a:t>ogmante</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lè</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syèk</a:t>
            </a:r>
            <a:r>
              <a:rPr lang="fr-FR" sz="3600" dirty="0">
                <a:solidFill>
                  <a:srgbClr val="460000"/>
                </a:solidFill>
                <a:latin typeface="Arial Rounded MT Bold" pitchFamily="34" charset="0"/>
              </a:rPr>
              <a:t> la </a:t>
            </a:r>
            <a:r>
              <a:rPr lang="fr-FR" sz="3600" dirty="0" err="1">
                <a:solidFill>
                  <a:srgbClr val="460000"/>
                </a:solidFill>
                <a:latin typeface="Arial Rounded MT Bold" pitchFamily="34" charset="0"/>
              </a:rPr>
              <a:t>pral</a:t>
            </a:r>
            <a:r>
              <a:rPr lang="fr-FR" sz="3600" dirty="0">
                <a:solidFill>
                  <a:srgbClr val="460000"/>
                </a:solidFill>
                <a:latin typeface="Arial Rounded MT Bold" pitchFamily="34" charset="0"/>
              </a:rPr>
              <a:t> fini, </a:t>
            </a:r>
            <a:endParaRPr lang="en-US" sz="3600" dirty="0">
              <a:solidFill>
                <a:srgbClr val="460000"/>
              </a:solidFill>
              <a:latin typeface="Arial Rounded MT Bold" pitchFamily="34" charset="0"/>
            </a:endParaRPr>
          </a:p>
          <a:p>
            <a:pPr algn="ctr">
              <a:buNone/>
            </a:pPr>
            <a:r>
              <a:rPr lang="fr-FR" sz="3600" dirty="0" err="1">
                <a:solidFill>
                  <a:srgbClr val="460000"/>
                </a:solidFill>
                <a:latin typeface="Arial Rounded MT Bold" pitchFamily="34" charset="0"/>
              </a:rPr>
              <a:t>Malgre</a:t>
            </a:r>
            <a:r>
              <a:rPr lang="fr-FR" sz="3600" dirty="0">
                <a:solidFill>
                  <a:srgbClr val="460000"/>
                </a:solidFill>
                <a:latin typeface="Arial Rounded MT Bold" pitchFamily="34" charset="0"/>
              </a:rPr>
              <a:t> sa, Satan </a:t>
            </a:r>
            <a:r>
              <a:rPr lang="fr-FR" sz="3600" dirty="0" err="1">
                <a:solidFill>
                  <a:srgbClr val="460000"/>
                </a:solidFill>
                <a:latin typeface="Arial Rounded MT Bold" pitchFamily="34" charset="0"/>
              </a:rPr>
              <a:t>pa</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janm</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repanti</a:t>
            </a:r>
            <a:endParaRPr lang="en-US" sz="3600" dirty="0">
              <a:solidFill>
                <a:srgbClr val="460000"/>
              </a:solidFill>
              <a:latin typeface="Arial Rounded MT Bold" pitchFamily="34" charset="0"/>
            </a:endParaRPr>
          </a:p>
          <a:p>
            <a:pPr algn="ctr">
              <a:buNone/>
            </a:pPr>
            <a:r>
              <a:rPr lang="fr-FR" sz="3600" dirty="0" err="1">
                <a:solidFill>
                  <a:srgbClr val="009900"/>
                </a:solidFill>
                <a:latin typeface="Arial Rounded MT Bold" pitchFamily="34" charset="0"/>
              </a:rPr>
              <a:t>Refren</a:t>
            </a:r>
            <a:endParaRPr lang="en-US" sz="3600" dirty="0">
              <a:solidFill>
                <a:srgbClr val="009900"/>
              </a:solidFill>
              <a:latin typeface="Arial Rounded MT Bold" pitchFamily="34" charset="0"/>
            </a:endParaRPr>
          </a:p>
          <a:p>
            <a:pPr algn="ctr">
              <a:buNone/>
            </a:pPr>
            <a:r>
              <a:rPr lang="fr-FR" sz="3600" dirty="0" err="1">
                <a:solidFill>
                  <a:srgbClr val="0D069A"/>
                </a:solidFill>
                <a:latin typeface="Arial Rounded MT Bold" pitchFamily="34" charset="0"/>
              </a:rPr>
              <a:t>Jezu</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ap</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vi-n</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maten</a:t>
            </a:r>
            <a:r>
              <a:rPr lang="fr-FR" sz="3600" dirty="0">
                <a:solidFill>
                  <a:srgbClr val="0D069A"/>
                </a:solidFill>
                <a:latin typeface="Arial Rounded MT Bold" pitchFamily="34" charset="0"/>
              </a:rPr>
              <a:t>, midi ou a </a:t>
            </a:r>
            <a:r>
              <a:rPr lang="fr-FR" sz="3600" dirty="0" err="1">
                <a:solidFill>
                  <a:srgbClr val="0D069A"/>
                </a:solidFill>
                <a:latin typeface="Arial Rounded MT Bold" pitchFamily="34" charset="0"/>
              </a:rPr>
              <a:t>minwi</a:t>
            </a:r>
            <a:r>
              <a:rPr lang="fr-FR" sz="3600" dirty="0">
                <a:solidFill>
                  <a:srgbClr val="0D069A"/>
                </a:solidFill>
                <a:latin typeface="Arial Rounded MT Bold" pitchFamily="34" charset="0"/>
              </a:rPr>
              <a:t> </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Tout </a:t>
            </a:r>
            <a:r>
              <a:rPr lang="fr-FR" sz="3600" dirty="0" err="1">
                <a:solidFill>
                  <a:srgbClr val="0D069A"/>
                </a:solidFill>
                <a:latin typeface="Arial Rounded MT Bold" pitchFamily="34" charset="0"/>
              </a:rPr>
              <a:t>mô</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ki</a:t>
            </a:r>
            <a:r>
              <a:rPr lang="fr-FR" sz="3600" dirty="0">
                <a:solidFill>
                  <a:srgbClr val="0D069A"/>
                </a:solidFill>
                <a:latin typeface="Arial Rounded MT Bold" pitchFamily="34" charset="0"/>
              </a:rPr>
              <a:t> nan Kris </a:t>
            </a:r>
            <a:r>
              <a:rPr lang="fr-FR" sz="3600" dirty="0" err="1">
                <a:solidFill>
                  <a:srgbClr val="0D069A"/>
                </a:solidFill>
                <a:latin typeface="Arial Rounded MT Bold" pitchFamily="34" charset="0"/>
              </a:rPr>
              <a:t>yo</a:t>
            </a:r>
            <a:r>
              <a:rPr lang="fr-FR" sz="3600" dirty="0">
                <a:solidFill>
                  <a:srgbClr val="0D069A"/>
                </a:solidFill>
                <a:latin typeface="Arial Rounded MT Bold" pitchFamily="34" charset="0"/>
              </a:rPr>
              <a:t> va </a:t>
            </a:r>
            <a:r>
              <a:rPr lang="fr-FR" sz="3600" dirty="0" err="1">
                <a:solidFill>
                  <a:srgbClr val="0D069A"/>
                </a:solidFill>
                <a:latin typeface="Arial Rounded MT Bold" pitchFamily="34" charset="0"/>
              </a:rPr>
              <a:t>tande</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twonpèt</a:t>
            </a:r>
            <a:r>
              <a:rPr lang="fr-FR" sz="3600" dirty="0">
                <a:solidFill>
                  <a:srgbClr val="0D069A"/>
                </a:solidFill>
                <a:latin typeface="Arial Rounded MT Bold" pitchFamily="34" charset="0"/>
              </a:rPr>
              <a:t> la</a:t>
            </a:r>
            <a:endParaRPr lang="en-US" sz="3600" dirty="0">
              <a:solidFill>
                <a:srgbClr val="0D069A"/>
              </a:solidFill>
              <a:latin typeface="Arial Rounded MT Bold" pitchFamily="34" charset="0"/>
            </a:endParaRPr>
          </a:p>
          <a:p>
            <a:pPr algn="ctr">
              <a:buNone/>
            </a:pPr>
            <a:r>
              <a:rPr lang="fr-FR" sz="3600" dirty="0" err="1">
                <a:solidFill>
                  <a:srgbClr val="0D069A"/>
                </a:solidFill>
                <a:latin typeface="Arial Rounded MT Bold" pitchFamily="34" charset="0"/>
              </a:rPr>
              <a:t>Yo</a:t>
            </a:r>
            <a:r>
              <a:rPr lang="fr-FR" sz="3600" dirty="0">
                <a:solidFill>
                  <a:srgbClr val="0D069A"/>
                </a:solidFill>
                <a:latin typeface="Arial Rounded MT Bold" pitchFamily="34" charset="0"/>
              </a:rPr>
              <a:t> va </a:t>
            </a:r>
            <a:r>
              <a:rPr lang="fr-FR" sz="3600" dirty="0" err="1">
                <a:solidFill>
                  <a:srgbClr val="0D069A"/>
                </a:solidFill>
                <a:latin typeface="Arial Rounded MT Bold" pitchFamily="34" charset="0"/>
              </a:rPr>
              <a:t>resisite</a:t>
            </a:r>
            <a:r>
              <a:rPr lang="fr-FR" sz="3600" dirty="0">
                <a:solidFill>
                  <a:srgbClr val="0D069A"/>
                </a:solidFill>
                <a:latin typeface="Arial Rounded MT Bold" pitchFamily="34" charset="0"/>
              </a:rPr>
              <a:t> pou </a:t>
            </a:r>
            <a:r>
              <a:rPr lang="fr-FR" sz="3600" dirty="0" err="1">
                <a:solidFill>
                  <a:srgbClr val="0D069A"/>
                </a:solidFill>
                <a:latin typeface="Arial Rounded MT Bold" pitchFamily="34" charset="0"/>
              </a:rPr>
              <a:t>yo</a:t>
            </a:r>
            <a:r>
              <a:rPr lang="fr-FR" sz="3600" dirty="0">
                <a:solidFill>
                  <a:srgbClr val="0D069A"/>
                </a:solidFill>
                <a:latin typeface="Arial Rounded MT Bold" pitchFamily="34" charset="0"/>
              </a:rPr>
              <a:t> ale nan </a:t>
            </a:r>
            <a:r>
              <a:rPr lang="fr-FR" sz="3600" dirty="0" err="1">
                <a:solidFill>
                  <a:srgbClr val="0D069A"/>
                </a:solidFill>
                <a:latin typeface="Arial Rounded MT Bold" pitchFamily="34" charset="0"/>
              </a:rPr>
              <a:t>syèl</a:t>
            </a:r>
            <a:r>
              <a:rPr lang="fr-FR" sz="3600" dirty="0">
                <a:solidFill>
                  <a:srgbClr val="0D069A"/>
                </a:solidFill>
                <a:latin typeface="Arial Rounded MT Bold" pitchFamily="34" charset="0"/>
              </a:rPr>
              <a:t>, </a:t>
            </a:r>
            <a:endParaRPr lang="en-US" sz="3600" dirty="0">
              <a:solidFill>
                <a:srgbClr val="0D069A"/>
              </a:solidFill>
              <a:latin typeface="Arial Rounded MT Bold" pitchFamily="34" charset="0"/>
            </a:endParaRPr>
          </a:p>
          <a:p>
            <a:pPr algn="ctr">
              <a:buNone/>
            </a:pPr>
            <a:r>
              <a:rPr lang="fr-FR" sz="3600" dirty="0" err="1">
                <a:solidFill>
                  <a:srgbClr val="0D069A"/>
                </a:solidFill>
                <a:latin typeface="Arial Rounded MT Bold" pitchFamily="34" charset="0"/>
              </a:rPr>
              <a:t>Kote</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pap</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gen</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lanmô</a:t>
            </a:r>
            <a:r>
              <a:rPr lang="fr-FR" sz="3600" dirty="0">
                <a:solidFill>
                  <a:srgbClr val="0D069A"/>
                </a:solidFill>
                <a:latin typeface="Arial Rounded MT Bold" pitchFamily="34" charset="0"/>
              </a:rPr>
              <a:t>, se </a:t>
            </a:r>
            <a:r>
              <a:rPr lang="fr-FR" sz="3600" dirty="0" err="1">
                <a:solidFill>
                  <a:srgbClr val="0D069A"/>
                </a:solidFill>
                <a:latin typeface="Arial Rounded MT Bold" pitchFamily="34" charset="0"/>
              </a:rPr>
              <a:t>viv</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tou</a:t>
            </a:r>
            <a:r>
              <a:rPr lang="fr-FR" sz="3600" dirty="0">
                <a:solidFill>
                  <a:srgbClr val="0D069A"/>
                </a:solidFill>
                <a:latin typeface="Arial Rounded MT Bold" pitchFamily="34" charset="0"/>
              </a:rPr>
              <a:t> tan.</a:t>
            </a:r>
            <a:endParaRPr lang="en-US" sz="3600" dirty="0">
              <a:solidFill>
                <a:srgbClr val="0D069A"/>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2"/>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3600" dirty="0">
                <a:solidFill>
                  <a:srgbClr val="009900"/>
                </a:solidFill>
                <a:latin typeface="Arial Rounded MT Bold" pitchFamily="34" charset="0"/>
              </a:rPr>
              <a:t>2 </a:t>
            </a:r>
            <a:endParaRPr lang="en-US" sz="3600" dirty="0">
              <a:solidFill>
                <a:srgbClr val="009900"/>
              </a:solidFill>
              <a:latin typeface="Arial Rounded MT Bold" pitchFamily="34" charset="0"/>
            </a:endParaRPr>
          </a:p>
          <a:p>
            <a:pPr algn="ctr">
              <a:buNone/>
            </a:pPr>
            <a:r>
              <a:rPr lang="fr-FR" sz="3600" dirty="0" err="1">
                <a:solidFill>
                  <a:srgbClr val="460000"/>
                </a:solidFill>
                <a:latin typeface="Arial Rounded MT Bold" pitchFamily="34" charset="0"/>
              </a:rPr>
              <a:t>Traka</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isiba</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yo</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ranpli</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kè</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nou</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ak</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krint</a:t>
            </a:r>
            <a:r>
              <a:rPr lang="fr-FR" sz="3600" dirty="0">
                <a:solidFill>
                  <a:srgbClr val="460000"/>
                </a:solidFill>
                <a:latin typeface="Arial Rounded MT Bold" pitchFamily="34" charset="0"/>
              </a:rPr>
              <a:t>, </a:t>
            </a:r>
            <a:endParaRPr lang="en-US" sz="3600" dirty="0">
              <a:solidFill>
                <a:srgbClr val="460000"/>
              </a:solidFill>
              <a:latin typeface="Arial Rounded MT Bold" pitchFamily="34" charset="0"/>
            </a:endParaRPr>
          </a:p>
          <a:p>
            <a:pPr algn="ctr">
              <a:buNone/>
            </a:pPr>
            <a:r>
              <a:rPr lang="fr-FR" sz="3600" dirty="0" err="1">
                <a:solidFill>
                  <a:srgbClr val="460000"/>
                </a:solidFill>
                <a:latin typeface="Arial Rounded MT Bold" pitchFamily="34" charset="0"/>
              </a:rPr>
              <a:t>Jouktan</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nou</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fi-n</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bliye</a:t>
            </a:r>
            <a:r>
              <a:rPr lang="fr-FR" sz="3600" dirty="0">
                <a:solidFill>
                  <a:srgbClr val="460000"/>
                </a:solidFill>
                <a:latin typeface="Arial Rounded MT Bold" pitchFamily="34" charset="0"/>
              </a:rPr>
              <a:t> </a:t>
            </a:r>
          </a:p>
          <a:p>
            <a:pPr algn="ctr">
              <a:buNone/>
            </a:pPr>
            <a:r>
              <a:rPr lang="fr-FR" sz="3600" dirty="0">
                <a:solidFill>
                  <a:srgbClr val="460000"/>
                </a:solidFill>
                <a:latin typeface="Arial Rounded MT Bold" pitchFamily="34" charset="0"/>
              </a:rPr>
              <a:t>tout </a:t>
            </a:r>
            <a:r>
              <a:rPr lang="fr-FR" sz="3600" dirty="0" err="1">
                <a:solidFill>
                  <a:srgbClr val="460000"/>
                </a:solidFill>
                <a:latin typeface="Arial Rounded MT Bold" pitchFamily="34" charset="0"/>
              </a:rPr>
              <a:t>byenfê</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Bondye</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yo</a:t>
            </a:r>
            <a:endParaRPr lang="en-US" sz="3600" dirty="0">
              <a:solidFill>
                <a:srgbClr val="460000"/>
              </a:solidFill>
              <a:latin typeface="Arial Rounded MT Bold" pitchFamily="34" charset="0"/>
            </a:endParaRPr>
          </a:p>
          <a:p>
            <a:pPr algn="ctr">
              <a:buNone/>
            </a:pPr>
            <a:r>
              <a:rPr lang="fr-FR" sz="3600" dirty="0" err="1">
                <a:solidFill>
                  <a:srgbClr val="460000"/>
                </a:solidFill>
                <a:latin typeface="Arial Rounded MT Bold" pitchFamily="34" charset="0"/>
              </a:rPr>
              <a:t>Imilye</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nou</a:t>
            </a:r>
            <a:r>
              <a:rPr lang="fr-FR" sz="3600" dirty="0">
                <a:solidFill>
                  <a:srgbClr val="460000"/>
                </a:solidFill>
                <a:latin typeface="Arial Rounded MT Bold" pitchFamily="34" charset="0"/>
              </a:rPr>
              <a:t> pou-n </a:t>
            </a:r>
            <a:r>
              <a:rPr lang="fr-FR" sz="3600" dirty="0" err="1">
                <a:solidFill>
                  <a:srgbClr val="460000"/>
                </a:solidFill>
                <a:latin typeface="Arial Rounded MT Bold" pitchFamily="34" charset="0"/>
              </a:rPr>
              <a:t>soti</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anba</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chatiman</a:t>
            </a:r>
            <a:r>
              <a:rPr lang="fr-FR" sz="3600" dirty="0">
                <a:solidFill>
                  <a:srgbClr val="460000"/>
                </a:solidFill>
                <a:latin typeface="Arial Rounded MT Bold" pitchFamily="34" charset="0"/>
              </a:rPr>
              <a:t>, </a:t>
            </a:r>
            <a:endParaRPr lang="en-US" sz="3600" dirty="0">
              <a:solidFill>
                <a:srgbClr val="460000"/>
              </a:solidFill>
              <a:latin typeface="Arial Rounded MT Bold" pitchFamily="34" charset="0"/>
            </a:endParaRPr>
          </a:p>
          <a:p>
            <a:pPr algn="ctr">
              <a:buNone/>
            </a:pPr>
            <a:r>
              <a:rPr lang="fr-FR" sz="3600" dirty="0" err="1">
                <a:solidFill>
                  <a:srgbClr val="460000"/>
                </a:solidFill>
                <a:latin typeface="Arial Rounded MT Bold" pitchFamily="34" charset="0"/>
              </a:rPr>
              <a:t>Fok</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nou</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kretyen</a:t>
            </a:r>
            <a:r>
              <a:rPr lang="fr-FR" sz="3600" dirty="0">
                <a:solidFill>
                  <a:srgbClr val="460000"/>
                </a:solidFill>
                <a:latin typeface="Arial Rounded MT Bold" pitchFamily="34" charset="0"/>
              </a:rPr>
              <a:t> pou </a:t>
            </a:r>
            <a:r>
              <a:rPr lang="fr-FR" sz="3600" dirty="0" err="1">
                <a:solidFill>
                  <a:srgbClr val="460000"/>
                </a:solidFill>
                <a:latin typeface="Arial Rounded MT Bold" pitchFamily="34" charset="0"/>
              </a:rPr>
              <a:t>nou</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vi-n</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pèleren</a:t>
            </a:r>
            <a:r>
              <a:rPr lang="fr-FR" sz="3600" dirty="0">
                <a:solidFill>
                  <a:srgbClr val="460000"/>
                </a:solidFill>
                <a:latin typeface="Arial Rounded MT Bold" pitchFamily="34" charset="0"/>
              </a:rPr>
              <a:t>.</a:t>
            </a:r>
            <a:endParaRPr lang="en-US" sz="3600" dirty="0">
              <a:solidFill>
                <a:srgbClr val="460000"/>
              </a:solidFill>
              <a:latin typeface="Arial Rounded MT Bold" pitchFamily="34" charset="0"/>
            </a:endParaRPr>
          </a:p>
          <a:p>
            <a:pPr algn="ctr">
              <a:buNone/>
            </a:pPr>
            <a:r>
              <a:rPr lang="fr-FR" sz="3600" dirty="0" err="1">
                <a:solidFill>
                  <a:srgbClr val="009900"/>
                </a:solidFill>
                <a:latin typeface="Arial Rounded MT Bold" pitchFamily="34" charset="0"/>
              </a:rPr>
              <a:t>Refren</a:t>
            </a:r>
            <a:endParaRPr lang="en-US" sz="3600" dirty="0">
              <a:solidFill>
                <a:srgbClr val="009900"/>
              </a:solidFill>
              <a:latin typeface="Arial Rounded MT Bold" pitchFamily="34" charset="0"/>
            </a:endParaRPr>
          </a:p>
          <a:p>
            <a:pPr algn="ctr">
              <a:buNone/>
            </a:pPr>
            <a:r>
              <a:rPr lang="fr-FR" sz="3600" dirty="0" err="1">
                <a:solidFill>
                  <a:srgbClr val="0D069A"/>
                </a:solidFill>
                <a:latin typeface="Arial Rounded MT Bold" pitchFamily="34" charset="0"/>
              </a:rPr>
              <a:t>Jezu</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ap</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vi-n</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maten</a:t>
            </a:r>
            <a:r>
              <a:rPr lang="fr-FR" sz="3600" dirty="0">
                <a:solidFill>
                  <a:srgbClr val="0D069A"/>
                </a:solidFill>
                <a:latin typeface="Arial Rounded MT Bold" pitchFamily="34" charset="0"/>
              </a:rPr>
              <a:t>, midi ou a </a:t>
            </a:r>
            <a:r>
              <a:rPr lang="fr-FR" sz="3600" dirty="0" err="1">
                <a:solidFill>
                  <a:srgbClr val="0D069A"/>
                </a:solidFill>
                <a:latin typeface="Arial Rounded MT Bold" pitchFamily="34" charset="0"/>
              </a:rPr>
              <a:t>minwi</a:t>
            </a:r>
            <a:r>
              <a:rPr lang="fr-FR" sz="3600" dirty="0">
                <a:solidFill>
                  <a:srgbClr val="0D069A"/>
                </a:solidFill>
                <a:latin typeface="Arial Rounded MT Bold" pitchFamily="34" charset="0"/>
              </a:rPr>
              <a:t> </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Tout </a:t>
            </a:r>
            <a:r>
              <a:rPr lang="fr-FR" sz="3600" dirty="0" err="1">
                <a:solidFill>
                  <a:srgbClr val="0D069A"/>
                </a:solidFill>
                <a:latin typeface="Arial Rounded MT Bold" pitchFamily="34" charset="0"/>
              </a:rPr>
              <a:t>mô</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ki</a:t>
            </a:r>
            <a:r>
              <a:rPr lang="fr-FR" sz="3600" dirty="0">
                <a:solidFill>
                  <a:srgbClr val="0D069A"/>
                </a:solidFill>
                <a:latin typeface="Arial Rounded MT Bold" pitchFamily="34" charset="0"/>
              </a:rPr>
              <a:t> nan Kris </a:t>
            </a:r>
            <a:r>
              <a:rPr lang="fr-FR" sz="3600" dirty="0" err="1">
                <a:solidFill>
                  <a:srgbClr val="0D069A"/>
                </a:solidFill>
                <a:latin typeface="Arial Rounded MT Bold" pitchFamily="34" charset="0"/>
              </a:rPr>
              <a:t>yo</a:t>
            </a:r>
            <a:r>
              <a:rPr lang="fr-FR" sz="3600" dirty="0">
                <a:solidFill>
                  <a:srgbClr val="0D069A"/>
                </a:solidFill>
                <a:latin typeface="Arial Rounded MT Bold" pitchFamily="34" charset="0"/>
              </a:rPr>
              <a:t> </a:t>
            </a:r>
          </a:p>
          <a:p>
            <a:pPr algn="ctr">
              <a:buNone/>
            </a:pPr>
            <a:r>
              <a:rPr lang="fr-FR" sz="3600" dirty="0">
                <a:solidFill>
                  <a:srgbClr val="0D069A"/>
                </a:solidFill>
                <a:latin typeface="Arial Rounded MT Bold" pitchFamily="34" charset="0"/>
              </a:rPr>
              <a:t>va </a:t>
            </a:r>
            <a:r>
              <a:rPr lang="fr-FR" sz="3600" dirty="0" err="1">
                <a:solidFill>
                  <a:srgbClr val="0D069A"/>
                </a:solidFill>
                <a:latin typeface="Arial Rounded MT Bold" pitchFamily="34" charset="0"/>
              </a:rPr>
              <a:t>tande</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twonpèt</a:t>
            </a:r>
            <a:r>
              <a:rPr lang="fr-FR" sz="3600" dirty="0">
                <a:solidFill>
                  <a:srgbClr val="0D069A"/>
                </a:solidFill>
                <a:latin typeface="Arial Rounded MT Bold" pitchFamily="34" charset="0"/>
              </a:rPr>
              <a:t> la</a:t>
            </a:r>
            <a:endParaRPr lang="en-US" sz="3600" dirty="0">
              <a:solidFill>
                <a:srgbClr val="0D069A"/>
              </a:solidFill>
              <a:latin typeface="Arial Rounded MT Bold" pitchFamily="34" charset="0"/>
            </a:endParaRPr>
          </a:p>
          <a:p>
            <a:pPr algn="ctr">
              <a:buNone/>
            </a:pPr>
            <a:r>
              <a:rPr lang="fr-FR" sz="3600" dirty="0" err="1">
                <a:solidFill>
                  <a:srgbClr val="0D069A"/>
                </a:solidFill>
                <a:latin typeface="Arial Rounded MT Bold" pitchFamily="34" charset="0"/>
              </a:rPr>
              <a:t>Yo</a:t>
            </a:r>
            <a:r>
              <a:rPr lang="fr-FR" sz="3600" dirty="0">
                <a:solidFill>
                  <a:srgbClr val="0D069A"/>
                </a:solidFill>
                <a:latin typeface="Arial Rounded MT Bold" pitchFamily="34" charset="0"/>
              </a:rPr>
              <a:t> va </a:t>
            </a:r>
            <a:r>
              <a:rPr lang="fr-FR" sz="3600" dirty="0" err="1">
                <a:solidFill>
                  <a:srgbClr val="0D069A"/>
                </a:solidFill>
                <a:latin typeface="Arial Rounded MT Bold" pitchFamily="34" charset="0"/>
              </a:rPr>
              <a:t>resisite</a:t>
            </a:r>
            <a:r>
              <a:rPr lang="fr-FR" sz="3600" dirty="0">
                <a:solidFill>
                  <a:srgbClr val="0D069A"/>
                </a:solidFill>
                <a:latin typeface="Arial Rounded MT Bold" pitchFamily="34" charset="0"/>
              </a:rPr>
              <a:t> pou </a:t>
            </a:r>
            <a:r>
              <a:rPr lang="fr-FR" sz="3600" dirty="0" err="1">
                <a:solidFill>
                  <a:srgbClr val="0D069A"/>
                </a:solidFill>
                <a:latin typeface="Arial Rounded MT Bold" pitchFamily="34" charset="0"/>
              </a:rPr>
              <a:t>yo</a:t>
            </a:r>
            <a:r>
              <a:rPr lang="fr-FR" sz="3600" dirty="0">
                <a:solidFill>
                  <a:srgbClr val="0D069A"/>
                </a:solidFill>
                <a:latin typeface="Arial Rounded MT Bold" pitchFamily="34" charset="0"/>
              </a:rPr>
              <a:t> ale nan </a:t>
            </a:r>
            <a:r>
              <a:rPr lang="fr-FR" sz="3600" dirty="0" err="1">
                <a:solidFill>
                  <a:srgbClr val="0D069A"/>
                </a:solidFill>
                <a:latin typeface="Arial Rounded MT Bold" pitchFamily="34" charset="0"/>
              </a:rPr>
              <a:t>syèl</a:t>
            </a:r>
            <a:r>
              <a:rPr lang="fr-FR" sz="3600" dirty="0">
                <a:solidFill>
                  <a:srgbClr val="0D069A"/>
                </a:solidFill>
                <a:latin typeface="Arial Rounded MT Bold" pitchFamily="34" charset="0"/>
              </a:rPr>
              <a:t>, </a:t>
            </a:r>
            <a:endParaRPr lang="en-US" sz="3600" dirty="0">
              <a:solidFill>
                <a:srgbClr val="0D069A"/>
              </a:solidFill>
              <a:latin typeface="Arial Rounded MT Bold" pitchFamily="34" charset="0"/>
            </a:endParaRPr>
          </a:p>
          <a:p>
            <a:pPr algn="ctr">
              <a:buNone/>
            </a:pPr>
            <a:r>
              <a:rPr lang="fr-FR" sz="3600" dirty="0" err="1">
                <a:solidFill>
                  <a:srgbClr val="0D069A"/>
                </a:solidFill>
                <a:latin typeface="Arial Rounded MT Bold" pitchFamily="34" charset="0"/>
              </a:rPr>
              <a:t>Kote</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pap</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gen</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lanmô</a:t>
            </a:r>
            <a:r>
              <a:rPr lang="fr-FR" sz="3600" dirty="0">
                <a:solidFill>
                  <a:srgbClr val="0D069A"/>
                </a:solidFill>
                <a:latin typeface="Arial Rounded MT Bold" pitchFamily="34" charset="0"/>
              </a:rPr>
              <a:t>, se </a:t>
            </a:r>
            <a:r>
              <a:rPr lang="fr-FR" sz="3600" dirty="0" err="1">
                <a:solidFill>
                  <a:srgbClr val="0D069A"/>
                </a:solidFill>
                <a:latin typeface="Arial Rounded MT Bold" pitchFamily="34" charset="0"/>
              </a:rPr>
              <a:t>viv</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tou</a:t>
            </a:r>
            <a:r>
              <a:rPr lang="fr-FR" sz="3600" dirty="0">
                <a:solidFill>
                  <a:srgbClr val="0D069A"/>
                </a:solidFill>
                <a:latin typeface="Arial Rounded MT Bold" pitchFamily="34" charset="0"/>
              </a:rPr>
              <a:t> tan.</a:t>
            </a:r>
            <a:endParaRPr lang="en-US" sz="3600" dirty="0">
              <a:solidFill>
                <a:srgbClr val="0D069A"/>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2"/>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3600" dirty="0">
                <a:solidFill>
                  <a:srgbClr val="009900"/>
                </a:solidFill>
                <a:latin typeface="Arial Rounded MT Bold" pitchFamily="34" charset="0"/>
              </a:rPr>
              <a:t>3 </a:t>
            </a:r>
            <a:endParaRPr lang="en-US" sz="3600" dirty="0">
              <a:solidFill>
                <a:srgbClr val="009900"/>
              </a:solidFill>
              <a:latin typeface="Arial Rounded MT Bold" pitchFamily="34" charset="0"/>
            </a:endParaRPr>
          </a:p>
          <a:p>
            <a:pPr algn="ctr">
              <a:buNone/>
            </a:pPr>
            <a:r>
              <a:rPr lang="fr-FR" sz="3600" dirty="0" err="1">
                <a:solidFill>
                  <a:srgbClr val="460000"/>
                </a:solidFill>
                <a:latin typeface="Arial Rounded MT Bold" pitchFamily="34" charset="0"/>
              </a:rPr>
              <a:t>Eprèv</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yo</a:t>
            </a:r>
            <a:r>
              <a:rPr lang="fr-FR" sz="3600" dirty="0">
                <a:solidFill>
                  <a:srgbClr val="460000"/>
                </a:solidFill>
                <a:latin typeface="Arial Rounded MT Bold" pitchFamily="34" charset="0"/>
              </a:rPr>
              <a:t> va fini </a:t>
            </a:r>
            <a:r>
              <a:rPr lang="fr-FR" sz="3600" dirty="0" err="1">
                <a:solidFill>
                  <a:srgbClr val="460000"/>
                </a:solidFill>
                <a:latin typeface="Arial Rounded MT Bold" pitchFamily="34" charset="0"/>
              </a:rPr>
              <a:t>lè</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nou</a:t>
            </a:r>
            <a:r>
              <a:rPr lang="fr-FR" sz="3600" dirty="0">
                <a:solidFill>
                  <a:srgbClr val="460000"/>
                </a:solidFill>
                <a:latin typeface="Arial Rounded MT Bold" pitchFamily="34" charset="0"/>
              </a:rPr>
              <a:t> monte </a:t>
            </a:r>
            <a:r>
              <a:rPr lang="fr-FR" sz="3600" dirty="0" err="1">
                <a:solidFill>
                  <a:srgbClr val="460000"/>
                </a:solidFill>
                <a:latin typeface="Arial Rounded MT Bold" pitchFamily="34" charset="0"/>
              </a:rPr>
              <a:t>anwo</a:t>
            </a:r>
            <a:r>
              <a:rPr lang="fr-FR" sz="3600" dirty="0">
                <a:solidFill>
                  <a:srgbClr val="460000"/>
                </a:solidFill>
                <a:latin typeface="Arial Rounded MT Bold" pitchFamily="34" charset="0"/>
              </a:rPr>
              <a:t>, </a:t>
            </a:r>
            <a:endParaRPr lang="en-US" sz="3600" dirty="0">
              <a:solidFill>
                <a:srgbClr val="460000"/>
              </a:solidFill>
              <a:latin typeface="Arial Rounded MT Bold" pitchFamily="34" charset="0"/>
            </a:endParaRPr>
          </a:p>
          <a:p>
            <a:pPr algn="ctr">
              <a:buNone/>
            </a:pPr>
            <a:r>
              <a:rPr lang="fr-FR" sz="3600" dirty="0" err="1">
                <a:solidFill>
                  <a:srgbClr val="460000"/>
                </a:solidFill>
                <a:latin typeface="Arial Rounded MT Bold" pitchFamily="34" charset="0"/>
              </a:rPr>
              <a:t>Nou</a:t>
            </a:r>
            <a:r>
              <a:rPr lang="fr-FR" sz="3600" dirty="0">
                <a:solidFill>
                  <a:srgbClr val="460000"/>
                </a:solidFill>
                <a:latin typeface="Arial Rounded MT Bold" pitchFamily="34" charset="0"/>
              </a:rPr>
              <a:t> va </a:t>
            </a:r>
            <a:r>
              <a:rPr lang="fr-FR" sz="3600" dirty="0" err="1">
                <a:solidFill>
                  <a:srgbClr val="460000"/>
                </a:solidFill>
                <a:latin typeface="Arial Rounded MT Bold" pitchFamily="34" charset="0"/>
              </a:rPr>
              <a:t>jwaye</a:t>
            </a:r>
            <a:r>
              <a:rPr lang="fr-FR" sz="3600" dirty="0">
                <a:solidFill>
                  <a:srgbClr val="460000"/>
                </a:solidFill>
                <a:latin typeface="Arial Rounded MT Bold" pitchFamily="34" charset="0"/>
              </a:rPr>
              <a:t> tout tan </a:t>
            </a:r>
          </a:p>
          <a:p>
            <a:pPr algn="ctr">
              <a:buNone/>
            </a:pPr>
            <a:r>
              <a:rPr lang="fr-FR" sz="3600" dirty="0" err="1">
                <a:solidFill>
                  <a:srgbClr val="460000"/>
                </a:solidFill>
                <a:latin typeface="Arial Rounded MT Bold" pitchFamily="34" charset="0"/>
              </a:rPr>
              <a:t>lè</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nou</a:t>
            </a:r>
            <a:r>
              <a:rPr lang="fr-FR" sz="3600" dirty="0">
                <a:solidFill>
                  <a:srgbClr val="460000"/>
                </a:solidFill>
                <a:latin typeface="Arial Rounded MT Bold" pitchFamily="34" charset="0"/>
              </a:rPr>
              <a:t> ale nan </a:t>
            </a:r>
            <a:r>
              <a:rPr lang="fr-FR" sz="3600" dirty="0" err="1">
                <a:solidFill>
                  <a:srgbClr val="460000"/>
                </a:solidFill>
                <a:latin typeface="Arial Rounded MT Bold" pitchFamily="34" charset="0"/>
              </a:rPr>
              <a:t>syèl</a:t>
            </a:r>
            <a:r>
              <a:rPr lang="fr-FR" sz="3600" dirty="0">
                <a:solidFill>
                  <a:srgbClr val="460000"/>
                </a:solidFill>
                <a:latin typeface="Arial Rounded MT Bold" pitchFamily="34" charset="0"/>
              </a:rPr>
              <a:t>,</a:t>
            </a:r>
            <a:endParaRPr lang="en-US" sz="3600" dirty="0">
              <a:solidFill>
                <a:srgbClr val="460000"/>
              </a:solidFill>
              <a:latin typeface="Arial Rounded MT Bold" pitchFamily="34" charset="0"/>
            </a:endParaRPr>
          </a:p>
          <a:p>
            <a:pPr algn="ctr">
              <a:buNone/>
            </a:pPr>
            <a:r>
              <a:rPr lang="fr-FR" sz="3600" dirty="0">
                <a:solidFill>
                  <a:srgbClr val="460000"/>
                </a:solidFill>
                <a:latin typeface="Arial Rounded MT Bold" pitchFamily="34" charset="0"/>
              </a:rPr>
              <a:t>N-a </a:t>
            </a:r>
            <a:r>
              <a:rPr lang="fr-FR" sz="3600" dirty="0" err="1">
                <a:solidFill>
                  <a:srgbClr val="460000"/>
                </a:solidFill>
                <a:latin typeface="Arial Rounded MT Bold" pitchFamily="34" charset="0"/>
              </a:rPr>
              <a:t>bliye</a:t>
            </a:r>
            <a:r>
              <a:rPr lang="fr-FR" sz="3600" dirty="0">
                <a:solidFill>
                  <a:srgbClr val="460000"/>
                </a:solidFill>
                <a:latin typeface="Arial Rounded MT Bold" pitchFamily="34" charset="0"/>
              </a:rPr>
              <a:t> tout </a:t>
            </a:r>
            <a:r>
              <a:rPr lang="fr-FR" sz="3600" dirty="0" err="1">
                <a:solidFill>
                  <a:srgbClr val="460000"/>
                </a:solidFill>
                <a:latin typeface="Arial Rounded MT Bold" pitchFamily="34" charset="0"/>
              </a:rPr>
              <a:t>sousi</a:t>
            </a:r>
            <a:r>
              <a:rPr lang="fr-FR" sz="3600" dirty="0">
                <a:solidFill>
                  <a:srgbClr val="460000"/>
                </a:solidFill>
                <a:latin typeface="Arial Rounded MT Bold" pitchFamily="34" charset="0"/>
              </a:rPr>
              <a:t>, n-a di </a:t>
            </a:r>
            <a:r>
              <a:rPr lang="fr-FR" sz="3600" dirty="0" err="1">
                <a:solidFill>
                  <a:srgbClr val="460000"/>
                </a:solidFill>
                <a:latin typeface="Arial Rounded MT Bold" pitchFamily="34" charset="0"/>
              </a:rPr>
              <a:t>lemonn</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adye</a:t>
            </a:r>
            <a:endParaRPr lang="en-US" sz="3600" dirty="0">
              <a:solidFill>
                <a:srgbClr val="460000"/>
              </a:solidFill>
              <a:latin typeface="Arial Rounded MT Bold" pitchFamily="34" charset="0"/>
            </a:endParaRPr>
          </a:p>
          <a:p>
            <a:pPr algn="ctr">
              <a:buNone/>
            </a:pPr>
            <a:r>
              <a:rPr lang="fr-FR" sz="3600" dirty="0">
                <a:solidFill>
                  <a:srgbClr val="460000"/>
                </a:solidFill>
                <a:latin typeface="Arial Rounded MT Bold" pitchFamily="34" charset="0"/>
              </a:rPr>
              <a:t>Pou-n ale </a:t>
            </a:r>
            <a:r>
              <a:rPr lang="fr-FR" sz="3600" dirty="0" err="1">
                <a:solidFill>
                  <a:srgbClr val="460000"/>
                </a:solidFill>
                <a:latin typeface="Arial Rounded MT Bold" pitchFamily="34" charset="0"/>
              </a:rPr>
              <a:t>jwi</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bone</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ki</a:t>
            </a:r>
            <a:r>
              <a:rPr lang="fr-FR" sz="3600" dirty="0">
                <a:solidFill>
                  <a:srgbClr val="460000"/>
                </a:solidFill>
                <a:latin typeface="Arial Rounded MT Bold" pitchFamily="34" charset="0"/>
              </a:rPr>
              <a:t> p-</a:t>
            </a:r>
            <a:r>
              <a:rPr lang="fr-FR" sz="3600" dirty="0" err="1">
                <a:solidFill>
                  <a:srgbClr val="460000"/>
                </a:solidFill>
                <a:latin typeface="Arial Rounded MT Bold" pitchFamily="34" charset="0"/>
              </a:rPr>
              <a:t>ap</a:t>
            </a:r>
            <a:r>
              <a:rPr lang="fr-FR" sz="3600" dirty="0">
                <a:solidFill>
                  <a:srgbClr val="460000"/>
                </a:solidFill>
                <a:latin typeface="Arial Rounded MT Bold" pitchFamily="34" charset="0"/>
              </a:rPr>
              <a:t> fini.</a:t>
            </a:r>
            <a:endParaRPr lang="en-US" sz="3600" dirty="0">
              <a:solidFill>
                <a:srgbClr val="460000"/>
              </a:solidFill>
              <a:latin typeface="Arial Rounded MT Bold" pitchFamily="34" charset="0"/>
            </a:endParaRPr>
          </a:p>
          <a:p>
            <a:pPr algn="ctr">
              <a:buNone/>
            </a:pPr>
            <a:r>
              <a:rPr lang="fr-FR" sz="3600" dirty="0" err="1">
                <a:solidFill>
                  <a:srgbClr val="009900"/>
                </a:solidFill>
                <a:latin typeface="Arial Rounded MT Bold" pitchFamily="34" charset="0"/>
              </a:rPr>
              <a:t>Refren</a:t>
            </a:r>
            <a:endParaRPr lang="en-US" sz="3600" dirty="0">
              <a:solidFill>
                <a:srgbClr val="009900"/>
              </a:solidFill>
              <a:latin typeface="Arial Rounded MT Bold" pitchFamily="34" charset="0"/>
            </a:endParaRPr>
          </a:p>
          <a:p>
            <a:pPr algn="ctr">
              <a:buNone/>
            </a:pPr>
            <a:r>
              <a:rPr lang="fr-FR" sz="3600" dirty="0" err="1">
                <a:solidFill>
                  <a:srgbClr val="0D069A"/>
                </a:solidFill>
                <a:latin typeface="Arial Rounded MT Bold" pitchFamily="34" charset="0"/>
              </a:rPr>
              <a:t>Jezu</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ap</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vi-n</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maten</a:t>
            </a:r>
            <a:r>
              <a:rPr lang="fr-FR" sz="3600" dirty="0">
                <a:solidFill>
                  <a:srgbClr val="0D069A"/>
                </a:solidFill>
                <a:latin typeface="Arial Rounded MT Bold" pitchFamily="34" charset="0"/>
              </a:rPr>
              <a:t>, midi ou a </a:t>
            </a:r>
            <a:r>
              <a:rPr lang="fr-FR" sz="3600" dirty="0" err="1">
                <a:solidFill>
                  <a:srgbClr val="0D069A"/>
                </a:solidFill>
                <a:latin typeface="Arial Rounded MT Bold" pitchFamily="34" charset="0"/>
              </a:rPr>
              <a:t>minwi</a:t>
            </a:r>
            <a:r>
              <a:rPr lang="fr-FR" sz="3600" dirty="0">
                <a:solidFill>
                  <a:srgbClr val="0D069A"/>
                </a:solidFill>
                <a:latin typeface="Arial Rounded MT Bold" pitchFamily="34" charset="0"/>
              </a:rPr>
              <a:t> </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Tout </a:t>
            </a:r>
            <a:r>
              <a:rPr lang="fr-FR" sz="3600" dirty="0" err="1">
                <a:solidFill>
                  <a:srgbClr val="0D069A"/>
                </a:solidFill>
                <a:latin typeface="Arial Rounded MT Bold" pitchFamily="34" charset="0"/>
              </a:rPr>
              <a:t>mô</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ki</a:t>
            </a:r>
            <a:r>
              <a:rPr lang="fr-FR" sz="3600" dirty="0">
                <a:solidFill>
                  <a:srgbClr val="0D069A"/>
                </a:solidFill>
                <a:latin typeface="Arial Rounded MT Bold" pitchFamily="34" charset="0"/>
              </a:rPr>
              <a:t> nan Kris </a:t>
            </a:r>
            <a:r>
              <a:rPr lang="fr-FR" sz="3600" dirty="0" err="1">
                <a:solidFill>
                  <a:srgbClr val="0D069A"/>
                </a:solidFill>
                <a:latin typeface="Arial Rounded MT Bold" pitchFamily="34" charset="0"/>
              </a:rPr>
              <a:t>yo</a:t>
            </a:r>
            <a:r>
              <a:rPr lang="fr-FR" sz="3600" dirty="0">
                <a:solidFill>
                  <a:srgbClr val="0D069A"/>
                </a:solidFill>
                <a:latin typeface="Arial Rounded MT Bold" pitchFamily="34" charset="0"/>
              </a:rPr>
              <a:t> </a:t>
            </a:r>
          </a:p>
          <a:p>
            <a:pPr algn="ctr">
              <a:buNone/>
            </a:pPr>
            <a:r>
              <a:rPr lang="fr-FR" sz="3600" dirty="0">
                <a:solidFill>
                  <a:srgbClr val="0D069A"/>
                </a:solidFill>
                <a:latin typeface="Arial Rounded MT Bold" pitchFamily="34" charset="0"/>
              </a:rPr>
              <a:t>va </a:t>
            </a:r>
            <a:r>
              <a:rPr lang="fr-FR" sz="3600" dirty="0" err="1">
                <a:solidFill>
                  <a:srgbClr val="0D069A"/>
                </a:solidFill>
                <a:latin typeface="Arial Rounded MT Bold" pitchFamily="34" charset="0"/>
              </a:rPr>
              <a:t>tande</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twonpèt</a:t>
            </a:r>
            <a:r>
              <a:rPr lang="fr-FR" sz="3600" dirty="0">
                <a:solidFill>
                  <a:srgbClr val="0D069A"/>
                </a:solidFill>
                <a:latin typeface="Arial Rounded MT Bold" pitchFamily="34" charset="0"/>
              </a:rPr>
              <a:t> la</a:t>
            </a:r>
            <a:endParaRPr lang="en-US" sz="3600" dirty="0">
              <a:solidFill>
                <a:srgbClr val="0D069A"/>
              </a:solidFill>
              <a:latin typeface="Arial Rounded MT Bold" pitchFamily="34" charset="0"/>
            </a:endParaRPr>
          </a:p>
          <a:p>
            <a:pPr algn="ctr">
              <a:buNone/>
            </a:pPr>
            <a:r>
              <a:rPr lang="fr-FR" sz="3600" dirty="0" err="1">
                <a:solidFill>
                  <a:srgbClr val="0D069A"/>
                </a:solidFill>
                <a:latin typeface="Arial Rounded MT Bold" pitchFamily="34" charset="0"/>
              </a:rPr>
              <a:t>Yo</a:t>
            </a:r>
            <a:r>
              <a:rPr lang="fr-FR" sz="3600" dirty="0">
                <a:solidFill>
                  <a:srgbClr val="0D069A"/>
                </a:solidFill>
                <a:latin typeface="Arial Rounded MT Bold" pitchFamily="34" charset="0"/>
              </a:rPr>
              <a:t> va </a:t>
            </a:r>
            <a:r>
              <a:rPr lang="fr-FR" sz="3600" dirty="0" err="1">
                <a:solidFill>
                  <a:srgbClr val="0D069A"/>
                </a:solidFill>
                <a:latin typeface="Arial Rounded MT Bold" pitchFamily="34" charset="0"/>
              </a:rPr>
              <a:t>resisite</a:t>
            </a:r>
            <a:r>
              <a:rPr lang="fr-FR" sz="3600" dirty="0">
                <a:solidFill>
                  <a:srgbClr val="0D069A"/>
                </a:solidFill>
                <a:latin typeface="Arial Rounded MT Bold" pitchFamily="34" charset="0"/>
              </a:rPr>
              <a:t> pou </a:t>
            </a:r>
            <a:r>
              <a:rPr lang="fr-FR" sz="3600" dirty="0" err="1">
                <a:solidFill>
                  <a:srgbClr val="0D069A"/>
                </a:solidFill>
                <a:latin typeface="Arial Rounded MT Bold" pitchFamily="34" charset="0"/>
              </a:rPr>
              <a:t>yo</a:t>
            </a:r>
            <a:r>
              <a:rPr lang="fr-FR" sz="3600" dirty="0">
                <a:solidFill>
                  <a:srgbClr val="0D069A"/>
                </a:solidFill>
                <a:latin typeface="Arial Rounded MT Bold" pitchFamily="34" charset="0"/>
              </a:rPr>
              <a:t> ale nan </a:t>
            </a:r>
            <a:r>
              <a:rPr lang="fr-FR" sz="3600" dirty="0" err="1">
                <a:solidFill>
                  <a:srgbClr val="0D069A"/>
                </a:solidFill>
                <a:latin typeface="Arial Rounded MT Bold" pitchFamily="34" charset="0"/>
              </a:rPr>
              <a:t>syèl</a:t>
            </a:r>
            <a:r>
              <a:rPr lang="fr-FR" sz="3600" dirty="0">
                <a:solidFill>
                  <a:srgbClr val="0D069A"/>
                </a:solidFill>
                <a:latin typeface="Arial Rounded MT Bold" pitchFamily="34" charset="0"/>
              </a:rPr>
              <a:t>, </a:t>
            </a:r>
            <a:endParaRPr lang="en-US" sz="3600" dirty="0">
              <a:solidFill>
                <a:srgbClr val="0D069A"/>
              </a:solidFill>
              <a:latin typeface="Arial Rounded MT Bold" pitchFamily="34" charset="0"/>
            </a:endParaRPr>
          </a:p>
          <a:p>
            <a:pPr algn="ctr">
              <a:buNone/>
            </a:pPr>
            <a:r>
              <a:rPr lang="fr-FR" sz="3600" dirty="0" err="1">
                <a:solidFill>
                  <a:srgbClr val="0D069A"/>
                </a:solidFill>
                <a:latin typeface="Arial Rounded MT Bold" pitchFamily="34" charset="0"/>
              </a:rPr>
              <a:t>Kote</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pap</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gen</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lanmô</a:t>
            </a:r>
            <a:r>
              <a:rPr lang="fr-FR" sz="3600" dirty="0">
                <a:solidFill>
                  <a:srgbClr val="0D069A"/>
                </a:solidFill>
                <a:latin typeface="Arial Rounded MT Bold" pitchFamily="34" charset="0"/>
              </a:rPr>
              <a:t>, se </a:t>
            </a:r>
            <a:r>
              <a:rPr lang="fr-FR" sz="3600" dirty="0" err="1">
                <a:solidFill>
                  <a:srgbClr val="0D069A"/>
                </a:solidFill>
                <a:latin typeface="Arial Rounded MT Bold" pitchFamily="34" charset="0"/>
              </a:rPr>
              <a:t>viv</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tou</a:t>
            </a:r>
            <a:r>
              <a:rPr lang="fr-FR" sz="3600" dirty="0">
                <a:solidFill>
                  <a:srgbClr val="0D069A"/>
                </a:solidFill>
                <a:latin typeface="Arial Rounded MT Bold" pitchFamily="34" charset="0"/>
              </a:rPr>
              <a:t> tan.</a:t>
            </a:r>
            <a:endParaRPr lang="en-US" sz="3600" dirty="0">
              <a:solidFill>
                <a:srgbClr val="0D069A"/>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2"/>
          </a:solidFill>
        </p:spPr>
        <p:style>
          <a:lnRef idx="3">
            <a:schemeClr val="lt1"/>
          </a:lnRef>
          <a:fillRef idx="1">
            <a:schemeClr val="dk1"/>
          </a:fillRef>
          <a:effectRef idx="1">
            <a:schemeClr val="dk1"/>
          </a:effectRef>
          <a:fontRef idx="minor">
            <a:schemeClr val="lt1"/>
          </a:fontRef>
        </p:style>
        <p:txBody>
          <a:bodyPr>
            <a:normAutofit fontScale="92500"/>
          </a:bodyPr>
          <a:lstStyle/>
          <a:p>
            <a:pPr algn="ctr">
              <a:buNone/>
            </a:pPr>
            <a:r>
              <a:rPr lang="fr-FR" sz="3600" dirty="0">
                <a:solidFill>
                  <a:srgbClr val="009900"/>
                </a:solidFill>
                <a:latin typeface="Arial Rounded MT Bold" pitchFamily="34" charset="0"/>
              </a:rPr>
              <a:t>4 </a:t>
            </a:r>
            <a:endParaRPr lang="en-US" sz="3600" dirty="0">
              <a:solidFill>
                <a:srgbClr val="009900"/>
              </a:solidFill>
              <a:latin typeface="Arial Rounded MT Bold" pitchFamily="34" charset="0"/>
            </a:endParaRPr>
          </a:p>
          <a:p>
            <a:pPr algn="ctr">
              <a:buNone/>
            </a:pPr>
            <a:r>
              <a:rPr lang="fr-FR" sz="3600" dirty="0" err="1">
                <a:solidFill>
                  <a:srgbClr val="460000"/>
                </a:solidFill>
                <a:latin typeface="Arial Rounded MT Bold" pitchFamily="34" charset="0"/>
              </a:rPr>
              <a:t>Nou</a:t>
            </a:r>
            <a:r>
              <a:rPr lang="fr-FR" sz="3600" dirty="0">
                <a:solidFill>
                  <a:srgbClr val="460000"/>
                </a:solidFill>
                <a:latin typeface="Arial Rounded MT Bold" pitchFamily="34" charset="0"/>
              </a:rPr>
              <a:t> tout te </a:t>
            </a:r>
            <a:r>
              <a:rPr lang="fr-FR" sz="3600" dirty="0" err="1">
                <a:solidFill>
                  <a:srgbClr val="460000"/>
                </a:solidFill>
                <a:latin typeface="Arial Rounded MT Bold" pitchFamily="34" charset="0"/>
              </a:rPr>
              <a:t>kondane</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Jezu</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fè</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nou</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pwomês</a:t>
            </a:r>
            <a:endParaRPr lang="en-US" sz="3600" dirty="0">
              <a:solidFill>
                <a:srgbClr val="460000"/>
              </a:solidFill>
              <a:latin typeface="Arial Rounded MT Bold" pitchFamily="34" charset="0"/>
            </a:endParaRPr>
          </a:p>
          <a:p>
            <a:pPr algn="ctr">
              <a:buNone/>
            </a:pPr>
            <a:r>
              <a:rPr lang="fr-FR" sz="3600" dirty="0">
                <a:solidFill>
                  <a:srgbClr val="460000"/>
                </a:solidFill>
                <a:latin typeface="Arial Rounded MT Bold" pitchFamily="34" charset="0"/>
              </a:rPr>
              <a:t>Si </a:t>
            </a:r>
            <a:r>
              <a:rPr lang="fr-FR" sz="3600" dirty="0" err="1">
                <a:solidFill>
                  <a:srgbClr val="460000"/>
                </a:solidFill>
                <a:latin typeface="Arial Rounded MT Bold" pitchFamily="34" charset="0"/>
              </a:rPr>
              <a:t>nou</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vle</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kenbe</a:t>
            </a:r>
            <a:r>
              <a:rPr lang="fr-FR" sz="3600" dirty="0">
                <a:solidFill>
                  <a:srgbClr val="460000"/>
                </a:solidFill>
                <a:latin typeface="Arial Rounded MT Bold" pitchFamily="34" charset="0"/>
              </a:rPr>
              <a:t> li, n-a </a:t>
            </a:r>
            <a:r>
              <a:rPr lang="fr-FR" sz="3600" dirty="0" err="1">
                <a:solidFill>
                  <a:srgbClr val="460000"/>
                </a:solidFill>
                <a:latin typeface="Arial Rounded MT Bold" pitchFamily="34" charset="0"/>
              </a:rPr>
              <a:t>jwenn</a:t>
            </a:r>
            <a:r>
              <a:rPr lang="fr-FR" sz="3600" dirty="0">
                <a:solidFill>
                  <a:srgbClr val="460000"/>
                </a:solidFill>
                <a:latin typeface="Arial Rounded MT Bold" pitchFamily="34" charset="0"/>
              </a:rPr>
              <a:t> la </a:t>
            </a:r>
            <a:r>
              <a:rPr lang="fr-FR" sz="3600" dirty="0" err="1">
                <a:solidFill>
                  <a:srgbClr val="460000"/>
                </a:solidFill>
                <a:latin typeface="Arial Rounded MT Bold" pitchFamily="34" charset="0"/>
              </a:rPr>
              <a:t>delivrans</a:t>
            </a:r>
            <a:endParaRPr lang="en-US" sz="3600" dirty="0">
              <a:solidFill>
                <a:srgbClr val="460000"/>
              </a:solidFill>
              <a:latin typeface="Arial Rounded MT Bold" pitchFamily="34" charset="0"/>
            </a:endParaRPr>
          </a:p>
          <a:p>
            <a:pPr algn="ctr">
              <a:buNone/>
            </a:pPr>
            <a:r>
              <a:rPr lang="fr-FR" sz="3600" dirty="0" err="1">
                <a:solidFill>
                  <a:srgbClr val="460000"/>
                </a:solidFill>
                <a:latin typeface="Arial Rounded MT Bold" pitchFamily="34" charset="0"/>
              </a:rPr>
              <a:t>Pwomès</a:t>
            </a:r>
            <a:r>
              <a:rPr lang="fr-FR" sz="3600" dirty="0">
                <a:solidFill>
                  <a:srgbClr val="460000"/>
                </a:solidFill>
                <a:latin typeface="Arial Rounded MT Bold" pitchFamily="34" charset="0"/>
              </a:rPr>
              <a:t> la </a:t>
            </a:r>
            <a:r>
              <a:rPr lang="fr-FR" sz="3600" dirty="0" err="1">
                <a:solidFill>
                  <a:srgbClr val="460000"/>
                </a:solidFill>
                <a:latin typeface="Arial Rounded MT Bold" pitchFamily="34" charset="0"/>
              </a:rPr>
              <a:t>akonpli</a:t>
            </a:r>
            <a:r>
              <a:rPr lang="fr-FR" sz="3600" dirty="0">
                <a:solidFill>
                  <a:srgbClr val="460000"/>
                </a:solidFill>
                <a:latin typeface="Arial Rounded MT Bold" pitchFamily="34" charset="0"/>
              </a:rPr>
              <a:t> sou </a:t>
            </a:r>
            <a:r>
              <a:rPr lang="fr-FR" sz="3600" dirty="0" err="1">
                <a:solidFill>
                  <a:srgbClr val="460000"/>
                </a:solidFill>
                <a:latin typeface="Arial Rounded MT Bold" pitchFamily="34" charset="0"/>
              </a:rPr>
              <a:t>lakwa</a:t>
            </a:r>
            <a:r>
              <a:rPr lang="fr-FR" sz="3600" dirty="0">
                <a:solidFill>
                  <a:srgbClr val="460000"/>
                </a:solidFill>
                <a:latin typeface="Arial Rounded MT Bold" pitchFamily="34" charset="0"/>
              </a:rPr>
              <a:t> di </a:t>
            </a:r>
            <a:r>
              <a:rPr lang="fr-FR" sz="3600" dirty="0" err="1">
                <a:solidFill>
                  <a:srgbClr val="460000"/>
                </a:solidFill>
                <a:latin typeface="Arial Rounded MT Bold" pitchFamily="34" charset="0"/>
              </a:rPr>
              <a:t>kalvé</a:t>
            </a:r>
            <a:r>
              <a:rPr lang="fr-FR" sz="3600" dirty="0">
                <a:solidFill>
                  <a:srgbClr val="460000"/>
                </a:solidFill>
                <a:latin typeface="Arial Rounded MT Bold" pitchFamily="34" charset="0"/>
              </a:rPr>
              <a:t>.</a:t>
            </a:r>
            <a:endParaRPr lang="en-US" sz="3600" dirty="0">
              <a:solidFill>
                <a:srgbClr val="460000"/>
              </a:solidFill>
              <a:latin typeface="Arial Rounded MT Bold" pitchFamily="34" charset="0"/>
            </a:endParaRPr>
          </a:p>
          <a:p>
            <a:pPr algn="ctr">
              <a:buNone/>
            </a:pPr>
            <a:r>
              <a:rPr lang="fr-FR" sz="3600" dirty="0" err="1">
                <a:solidFill>
                  <a:srgbClr val="460000"/>
                </a:solidFill>
                <a:latin typeface="Arial Rounded MT Bold" pitchFamily="34" charset="0"/>
              </a:rPr>
              <a:t>Nou</a:t>
            </a:r>
            <a:r>
              <a:rPr lang="fr-FR" sz="3600" dirty="0">
                <a:solidFill>
                  <a:srgbClr val="460000"/>
                </a:solidFill>
                <a:latin typeface="Arial Rounded MT Bold" pitchFamily="34" charset="0"/>
              </a:rPr>
              <a:t> di </a:t>
            </a:r>
            <a:r>
              <a:rPr lang="fr-FR" sz="3600" dirty="0" err="1">
                <a:solidFill>
                  <a:srgbClr val="460000"/>
                </a:solidFill>
                <a:latin typeface="Arial Rounded MT Bold" pitchFamily="34" charset="0"/>
              </a:rPr>
              <a:t>mèsi</a:t>
            </a:r>
            <a:r>
              <a:rPr lang="fr-FR" sz="3600" dirty="0">
                <a:solidFill>
                  <a:srgbClr val="460000"/>
                </a:solidFill>
                <a:latin typeface="Arial Rounded MT Bold" pitchFamily="34" charset="0"/>
              </a:rPr>
              <a:t> </a:t>
            </a:r>
            <a:r>
              <a:rPr lang="fr-FR" sz="3600" dirty="0" err="1">
                <a:solidFill>
                  <a:srgbClr val="460000"/>
                </a:solidFill>
                <a:latin typeface="Arial Rounded MT Bold" pitchFamily="34" charset="0"/>
              </a:rPr>
              <a:t>Seyè</a:t>
            </a:r>
            <a:r>
              <a:rPr lang="fr-FR" sz="3600" dirty="0">
                <a:solidFill>
                  <a:srgbClr val="460000"/>
                </a:solidFill>
                <a:latin typeface="Arial Rounded MT Bold" pitchFamily="34" charset="0"/>
              </a:rPr>
              <a:t> pou </a:t>
            </a:r>
            <a:r>
              <a:rPr lang="fr-FR" sz="3600" dirty="0" err="1">
                <a:solidFill>
                  <a:srgbClr val="460000"/>
                </a:solidFill>
                <a:latin typeface="Arial Rounded MT Bold" pitchFamily="34" charset="0"/>
              </a:rPr>
              <a:t>amou</a:t>
            </a:r>
            <a:r>
              <a:rPr lang="fr-FR" sz="3600" dirty="0">
                <a:solidFill>
                  <a:srgbClr val="460000"/>
                </a:solidFill>
                <a:latin typeface="Arial Rounded MT Bold" pitchFamily="34" charset="0"/>
              </a:rPr>
              <a:t> li.</a:t>
            </a:r>
          </a:p>
          <a:p>
            <a:pPr algn="ctr">
              <a:buNone/>
            </a:pPr>
            <a:r>
              <a:rPr lang="fr-FR" sz="3600" dirty="0" err="1">
                <a:solidFill>
                  <a:srgbClr val="009900"/>
                </a:solidFill>
                <a:latin typeface="Arial Rounded MT Bold" pitchFamily="34" charset="0"/>
              </a:rPr>
              <a:t>Refren</a:t>
            </a:r>
            <a:endParaRPr lang="en-US" sz="3600" dirty="0">
              <a:solidFill>
                <a:srgbClr val="009900"/>
              </a:solidFill>
              <a:latin typeface="Arial Rounded MT Bold" pitchFamily="34" charset="0"/>
            </a:endParaRPr>
          </a:p>
          <a:p>
            <a:pPr algn="ctr">
              <a:buNone/>
            </a:pPr>
            <a:r>
              <a:rPr lang="fr-FR" sz="3600" dirty="0" err="1">
                <a:solidFill>
                  <a:srgbClr val="0D069A"/>
                </a:solidFill>
                <a:latin typeface="Arial Rounded MT Bold" pitchFamily="34" charset="0"/>
              </a:rPr>
              <a:t>Jezu</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ap</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vi-n</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maten</a:t>
            </a:r>
            <a:r>
              <a:rPr lang="fr-FR" sz="3600" dirty="0">
                <a:solidFill>
                  <a:srgbClr val="0D069A"/>
                </a:solidFill>
                <a:latin typeface="Arial Rounded MT Bold" pitchFamily="34" charset="0"/>
              </a:rPr>
              <a:t>, midi ou a </a:t>
            </a:r>
            <a:r>
              <a:rPr lang="fr-FR" sz="3600" dirty="0" err="1">
                <a:solidFill>
                  <a:srgbClr val="0D069A"/>
                </a:solidFill>
                <a:latin typeface="Arial Rounded MT Bold" pitchFamily="34" charset="0"/>
              </a:rPr>
              <a:t>minwi</a:t>
            </a:r>
            <a:r>
              <a:rPr lang="fr-FR" sz="3600" dirty="0">
                <a:solidFill>
                  <a:srgbClr val="0D069A"/>
                </a:solidFill>
                <a:latin typeface="Arial Rounded MT Bold" pitchFamily="34" charset="0"/>
              </a:rPr>
              <a:t> </a:t>
            </a:r>
            <a:endParaRPr lang="en-US" sz="3600" dirty="0">
              <a:solidFill>
                <a:srgbClr val="0D069A"/>
              </a:solidFill>
              <a:latin typeface="Arial Rounded MT Bold" pitchFamily="34" charset="0"/>
            </a:endParaRPr>
          </a:p>
          <a:p>
            <a:pPr algn="ctr">
              <a:buNone/>
            </a:pPr>
            <a:r>
              <a:rPr lang="fr-FR" sz="3600" dirty="0">
                <a:solidFill>
                  <a:srgbClr val="0D069A"/>
                </a:solidFill>
                <a:latin typeface="Arial Rounded MT Bold" pitchFamily="34" charset="0"/>
              </a:rPr>
              <a:t>Tout </a:t>
            </a:r>
            <a:r>
              <a:rPr lang="fr-FR" sz="3600" dirty="0" err="1">
                <a:solidFill>
                  <a:srgbClr val="0D069A"/>
                </a:solidFill>
                <a:latin typeface="Arial Rounded MT Bold" pitchFamily="34" charset="0"/>
              </a:rPr>
              <a:t>mô</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ki</a:t>
            </a:r>
            <a:r>
              <a:rPr lang="fr-FR" sz="3600" dirty="0">
                <a:solidFill>
                  <a:srgbClr val="0D069A"/>
                </a:solidFill>
                <a:latin typeface="Arial Rounded MT Bold" pitchFamily="34" charset="0"/>
              </a:rPr>
              <a:t> nan Kris </a:t>
            </a:r>
            <a:r>
              <a:rPr lang="fr-FR" sz="3600" dirty="0" err="1">
                <a:solidFill>
                  <a:srgbClr val="0D069A"/>
                </a:solidFill>
                <a:latin typeface="Arial Rounded MT Bold" pitchFamily="34" charset="0"/>
              </a:rPr>
              <a:t>yo</a:t>
            </a:r>
            <a:r>
              <a:rPr lang="fr-FR" sz="3600" dirty="0">
                <a:solidFill>
                  <a:srgbClr val="0D069A"/>
                </a:solidFill>
                <a:latin typeface="Arial Rounded MT Bold" pitchFamily="34" charset="0"/>
              </a:rPr>
              <a:t> </a:t>
            </a:r>
          </a:p>
          <a:p>
            <a:pPr algn="ctr">
              <a:buNone/>
            </a:pPr>
            <a:r>
              <a:rPr lang="fr-FR" sz="3600" dirty="0">
                <a:solidFill>
                  <a:srgbClr val="0D069A"/>
                </a:solidFill>
                <a:latin typeface="Arial Rounded MT Bold" pitchFamily="34" charset="0"/>
              </a:rPr>
              <a:t>va </a:t>
            </a:r>
            <a:r>
              <a:rPr lang="fr-FR" sz="3600" dirty="0" err="1">
                <a:solidFill>
                  <a:srgbClr val="0D069A"/>
                </a:solidFill>
                <a:latin typeface="Arial Rounded MT Bold" pitchFamily="34" charset="0"/>
              </a:rPr>
              <a:t>tande</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twonpèt</a:t>
            </a:r>
            <a:r>
              <a:rPr lang="fr-FR" sz="3600" dirty="0">
                <a:solidFill>
                  <a:srgbClr val="0D069A"/>
                </a:solidFill>
                <a:latin typeface="Arial Rounded MT Bold" pitchFamily="34" charset="0"/>
              </a:rPr>
              <a:t> la</a:t>
            </a:r>
            <a:endParaRPr lang="en-US" sz="3600" dirty="0">
              <a:solidFill>
                <a:srgbClr val="0D069A"/>
              </a:solidFill>
              <a:latin typeface="Arial Rounded MT Bold" pitchFamily="34" charset="0"/>
            </a:endParaRPr>
          </a:p>
          <a:p>
            <a:pPr algn="ctr">
              <a:buNone/>
            </a:pPr>
            <a:r>
              <a:rPr lang="fr-FR" sz="3600" dirty="0" err="1">
                <a:solidFill>
                  <a:srgbClr val="0D069A"/>
                </a:solidFill>
                <a:latin typeface="Arial Rounded MT Bold" pitchFamily="34" charset="0"/>
              </a:rPr>
              <a:t>Yo</a:t>
            </a:r>
            <a:r>
              <a:rPr lang="fr-FR" sz="3600" dirty="0">
                <a:solidFill>
                  <a:srgbClr val="0D069A"/>
                </a:solidFill>
                <a:latin typeface="Arial Rounded MT Bold" pitchFamily="34" charset="0"/>
              </a:rPr>
              <a:t> va </a:t>
            </a:r>
            <a:r>
              <a:rPr lang="fr-FR" sz="3600" dirty="0" err="1">
                <a:solidFill>
                  <a:srgbClr val="0D069A"/>
                </a:solidFill>
                <a:latin typeface="Arial Rounded MT Bold" pitchFamily="34" charset="0"/>
              </a:rPr>
              <a:t>resisite</a:t>
            </a:r>
            <a:r>
              <a:rPr lang="fr-FR" sz="3600" dirty="0">
                <a:solidFill>
                  <a:srgbClr val="0D069A"/>
                </a:solidFill>
                <a:latin typeface="Arial Rounded MT Bold" pitchFamily="34" charset="0"/>
              </a:rPr>
              <a:t> pou </a:t>
            </a:r>
            <a:r>
              <a:rPr lang="fr-FR" sz="3600" dirty="0" err="1">
                <a:solidFill>
                  <a:srgbClr val="0D069A"/>
                </a:solidFill>
                <a:latin typeface="Arial Rounded MT Bold" pitchFamily="34" charset="0"/>
              </a:rPr>
              <a:t>yo</a:t>
            </a:r>
            <a:r>
              <a:rPr lang="fr-FR" sz="3600" dirty="0">
                <a:solidFill>
                  <a:srgbClr val="0D069A"/>
                </a:solidFill>
                <a:latin typeface="Arial Rounded MT Bold" pitchFamily="34" charset="0"/>
              </a:rPr>
              <a:t> ale nan </a:t>
            </a:r>
            <a:r>
              <a:rPr lang="fr-FR" sz="3600" dirty="0" err="1">
                <a:solidFill>
                  <a:srgbClr val="0D069A"/>
                </a:solidFill>
                <a:latin typeface="Arial Rounded MT Bold" pitchFamily="34" charset="0"/>
              </a:rPr>
              <a:t>syèl</a:t>
            </a:r>
            <a:r>
              <a:rPr lang="fr-FR" sz="3600" dirty="0">
                <a:solidFill>
                  <a:srgbClr val="0D069A"/>
                </a:solidFill>
                <a:latin typeface="Arial Rounded MT Bold" pitchFamily="34" charset="0"/>
              </a:rPr>
              <a:t>, </a:t>
            </a:r>
            <a:endParaRPr lang="en-US" sz="3600" dirty="0">
              <a:solidFill>
                <a:srgbClr val="0D069A"/>
              </a:solidFill>
              <a:latin typeface="Arial Rounded MT Bold" pitchFamily="34" charset="0"/>
            </a:endParaRPr>
          </a:p>
          <a:p>
            <a:pPr algn="ctr">
              <a:buNone/>
            </a:pPr>
            <a:r>
              <a:rPr lang="fr-FR" sz="3600" dirty="0" err="1">
                <a:solidFill>
                  <a:srgbClr val="0D069A"/>
                </a:solidFill>
                <a:latin typeface="Arial Rounded MT Bold" pitchFamily="34" charset="0"/>
              </a:rPr>
              <a:t>Kote</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pap</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gen</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lanmô</a:t>
            </a:r>
            <a:r>
              <a:rPr lang="fr-FR" sz="3600" dirty="0">
                <a:solidFill>
                  <a:srgbClr val="0D069A"/>
                </a:solidFill>
                <a:latin typeface="Arial Rounded MT Bold" pitchFamily="34" charset="0"/>
              </a:rPr>
              <a:t>, se </a:t>
            </a:r>
            <a:r>
              <a:rPr lang="fr-FR" sz="3600" dirty="0" err="1">
                <a:solidFill>
                  <a:srgbClr val="0D069A"/>
                </a:solidFill>
                <a:latin typeface="Arial Rounded MT Bold" pitchFamily="34" charset="0"/>
              </a:rPr>
              <a:t>viv</a:t>
            </a:r>
            <a:r>
              <a:rPr lang="fr-FR" sz="3600" dirty="0">
                <a:solidFill>
                  <a:srgbClr val="0D069A"/>
                </a:solidFill>
                <a:latin typeface="Arial Rounded MT Bold" pitchFamily="34" charset="0"/>
              </a:rPr>
              <a:t> </a:t>
            </a:r>
            <a:r>
              <a:rPr lang="fr-FR" sz="3600" dirty="0" err="1">
                <a:solidFill>
                  <a:srgbClr val="0D069A"/>
                </a:solidFill>
                <a:latin typeface="Arial Rounded MT Bold" pitchFamily="34" charset="0"/>
              </a:rPr>
              <a:t>tou</a:t>
            </a:r>
            <a:r>
              <a:rPr lang="fr-FR" sz="3600" dirty="0">
                <a:solidFill>
                  <a:srgbClr val="0D069A"/>
                </a:solidFill>
                <a:latin typeface="Arial Rounded MT Bold" pitchFamily="34" charset="0"/>
              </a:rPr>
              <a:t> tan.</a:t>
            </a:r>
            <a:endParaRPr lang="en-US" sz="3600" dirty="0">
              <a:solidFill>
                <a:srgbClr val="0D069A"/>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fontScale="92500"/>
          </a:bodyPr>
          <a:lstStyle/>
          <a:p>
            <a:pPr algn="ctr">
              <a:buNone/>
            </a:pPr>
            <a:r>
              <a:rPr lang="fr-FR" sz="2000" b="1" dirty="0">
                <a:solidFill>
                  <a:srgbClr val="0033CC"/>
                </a:solidFill>
                <a:latin typeface="Arial Narrow" pitchFamily="34" charset="0"/>
              </a:rPr>
              <a:t>5 Echos Des Elus: </a:t>
            </a:r>
            <a:r>
              <a:rPr lang="fr-FR" sz="2000" b="1" u="sng" dirty="0" err="1">
                <a:solidFill>
                  <a:srgbClr val="0033CC"/>
                </a:solidFill>
                <a:latin typeface="Arial Narrow" pitchFamily="34" charset="0"/>
              </a:rPr>
              <a:t>Chak</a:t>
            </a:r>
            <a:r>
              <a:rPr lang="fr-FR" sz="2000" b="1" u="sng" dirty="0">
                <a:solidFill>
                  <a:srgbClr val="0033CC"/>
                </a:solidFill>
                <a:latin typeface="Arial Narrow" pitchFamily="34" charset="0"/>
              </a:rPr>
              <a:t> Pa </a:t>
            </a:r>
            <a:r>
              <a:rPr lang="fr-FR" sz="2000" b="1" u="sng" dirty="0" err="1">
                <a:solidFill>
                  <a:srgbClr val="0033CC"/>
                </a:solidFill>
                <a:latin typeface="Arial Narrow" pitchFamily="34" charset="0"/>
              </a:rPr>
              <a:t>Mouin</a:t>
            </a:r>
            <a:r>
              <a:rPr lang="fr-FR" sz="2000" b="1" u="sng" dirty="0">
                <a:solidFill>
                  <a:srgbClr val="0033CC"/>
                </a:solidFill>
                <a:latin typeface="Arial Narrow" pitchFamily="34" charset="0"/>
              </a:rPr>
              <a:t> </a:t>
            </a:r>
            <a:r>
              <a:rPr lang="fr-FR" sz="2000" b="1" u="sng" dirty="0" err="1">
                <a:solidFill>
                  <a:srgbClr val="0033CC"/>
                </a:solidFill>
                <a:latin typeface="Arial Narrow" pitchFamily="34" charset="0"/>
              </a:rPr>
              <a:t>Fè</a:t>
            </a:r>
            <a:endParaRPr lang="en-US" sz="2000" b="1" dirty="0">
              <a:solidFill>
                <a:srgbClr val="0033CC"/>
              </a:solidFill>
              <a:latin typeface="Arial Narrow" pitchFamily="34" charset="0"/>
            </a:endParaRPr>
          </a:p>
          <a:p>
            <a:pPr algn="ctr">
              <a:buNone/>
            </a:pPr>
            <a:r>
              <a:rPr lang="fr-FR" sz="2000" b="1" dirty="0">
                <a:solidFill>
                  <a:srgbClr val="0033CC"/>
                </a:solidFill>
                <a:latin typeface="Arial Narrow" pitchFamily="34" charset="0"/>
              </a:rPr>
              <a:t>1-</a:t>
            </a:r>
            <a:endParaRPr lang="en-US" sz="2000" b="1" dirty="0">
              <a:solidFill>
                <a:srgbClr val="0033CC"/>
              </a:solidFill>
              <a:latin typeface="Arial Narrow" pitchFamily="34" charset="0"/>
            </a:endParaRPr>
          </a:p>
          <a:p>
            <a:pPr algn="ctr">
              <a:buNone/>
            </a:pPr>
            <a:r>
              <a:rPr lang="fr-FR" sz="4000" b="1" dirty="0" err="1">
                <a:latin typeface="Arial Narrow" pitchFamily="34" charset="0"/>
              </a:rPr>
              <a:t>Chak</a:t>
            </a:r>
            <a:r>
              <a:rPr lang="fr-FR" sz="4000" b="1" dirty="0">
                <a:latin typeface="Arial Narrow" pitchFamily="34" charset="0"/>
              </a:rPr>
              <a:t> </a:t>
            </a:r>
            <a:r>
              <a:rPr lang="fr-FR" sz="4000" b="1" dirty="0" err="1">
                <a:latin typeface="Arial Narrow" pitchFamily="34" charset="0"/>
              </a:rPr>
              <a:t>pa</a:t>
            </a:r>
            <a:r>
              <a:rPr lang="fr-FR" sz="4000" b="1" dirty="0">
                <a:latin typeface="Arial Narrow" pitchFamily="34" charset="0"/>
              </a:rPr>
              <a:t> </a:t>
            </a:r>
            <a:r>
              <a:rPr lang="fr-FR" sz="4000" b="1" dirty="0" err="1">
                <a:latin typeface="Arial Narrow" pitchFamily="34" charset="0"/>
              </a:rPr>
              <a:t>mouin</a:t>
            </a:r>
            <a:r>
              <a:rPr lang="fr-FR" sz="4000" b="1" dirty="0">
                <a:latin typeface="Arial Narrow" pitchFamily="34" charset="0"/>
              </a:rPr>
              <a:t> </a:t>
            </a:r>
            <a:r>
              <a:rPr lang="fr-FR" sz="4000" b="1" dirty="0" err="1">
                <a:latin typeface="Arial Narrow" pitchFamily="34" charset="0"/>
              </a:rPr>
              <a:t>fè</a:t>
            </a:r>
            <a:r>
              <a:rPr lang="fr-FR" sz="4000" b="1" dirty="0">
                <a:latin typeface="Arial Narrow" pitchFamily="34" charset="0"/>
              </a:rPr>
              <a:t>, </a:t>
            </a:r>
            <a:r>
              <a:rPr lang="fr-FR" sz="4000" b="1" dirty="0" err="1">
                <a:latin typeface="Arial Narrow" pitchFamily="34" charset="0"/>
              </a:rPr>
              <a:t>Sovè</a:t>
            </a:r>
            <a:r>
              <a:rPr lang="fr-FR" sz="4000" b="1" dirty="0">
                <a:latin typeface="Arial Narrow" pitchFamily="34" charset="0"/>
              </a:rPr>
              <a:t>-m ale </a:t>
            </a:r>
            <a:r>
              <a:rPr lang="fr-FR" sz="4000" b="1" dirty="0" err="1">
                <a:latin typeface="Arial Narrow" pitchFamily="34" charset="0"/>
              </a:rPr>
              <a:t>devan</a:t>
            </a:r>
            <a:r>
              <a:rPr lang="fr-FR" sz="4000" b="1" dirty="0">
                <a:latin typeface="Arial Narrow" pitchFamily="34" charset="0"/>
              </a:rPr>
              <a:t> </a:t>
            </a:r>
            <a:r>
              <a:rPr lang="fr-FR" sz="4000" b="1" dirty="0" err="1">
                <a:latin typeface="Arial Narrow" pitchFamily="34" charset="0"/>
              </a:rPr>
              <a:t>mouin</a:t>
            </a:r>
            <a:r>
              <a:rPr lang="fr-FR" sz="4000" b="1" dirty="0">
                <a:latin typeface="Arial Narrow" pitchFamily="34" charset="0"/>
              </a:rPr>
              <a:t>,</a:t>
            </a:r>
            <a:endParaRPr lang="en-US" sz="4000" b="1" dirty="0">
              <a:latin typeface="Arial Narrow" pitchFamily="34" charset="0"/>
            </a:endParaRPr>
          </a:p>
          <a:p>
            <a:pPr algn="ctr">
              <a:buNone/>
            </a:pPr>
            <a:r>
              <a:rPr lang="fr-FR" sz="4000" b="1" dirty="0" err="1">
                <a:latin typeface="Arial Narrow" pitchFamily="34" charset="0"/>
              </a:rPr>
              <a:t>Ak</a:t>
            </a:r>
            <a:r>
              <a:rPr lang="fr-FR" sz="4000" b="1" dirty="0">
                <a:latin typeface="Arial Narrow" pitchFamily="34" charset="0"/>
              </a:rPr>
              <a:t> min li </a:t>
            </a:r>
            <a:r>
              <a:rPr lang="fr-FR" sz="4000" b="1" dirty="0" err="1">
                <a:latin typeface="Arial Narrow" pitchFamily="34" charset="0"/>
              </a:rPr>
              <a:t>kondui</a:t>
            </a:r>
            <a:r>
              <a:rPr lang="fr-FR" sz="4000" b="1" dirty="0">
                <a:latin typeface="Arial Narrow" pitchFamily="34" charset="0"/>
              </a:rPr>
              <a:t> </a:t>
            </a:r>
            <a:r>
              <a:rPr lang="fr-FR" sz="4000" b="1" dirty="0" err="1">
                <a:latin typeface="Arial Narrow" pitchFamily="34" charset="0"/>
              </a:rPr>
              <a:t>mouin</a:t>
            </a:r>
            <a:r>
              <a:rPr lang="fr-FR" sz="4000" b="1" dirty="0">
                <a:latin typeface="Arial Narrow" pitchFamily="34" charset="0"/>
              </a:rPr>
              <a:t> nan bon chemin.</a:t>
            </a:r>
            <a:endParaRPr lang="en-US" sz="4000" b="1" dirty="0">
              <a:latin typeface="Arial Narrow" pitchFamily="34" charset="0"/>
            </a:endParaRPr>
          </a:p>
          <a:p>
            <a:pPr algn="ctr">
              <a:buNone/>
            </a:pPr>
            <a:r>
              <a:rPr lang="fr-FR" sz="4000" b="1" dirty="0">
                <a:latin typeface="Arial Narrow" pitchFamily="34" charset="0"/>
              </a:rPr>
              <a:t>Nan </a:t>
            </a:r>
            <a:r>
              <a:rPr lang="fr-FR" sz="4000" b="1" dirty="0" err="1">
                <a:latin typeface="Arial Narrow" pitchFamily="34" charset="0"/>
              </a:rPr>
              <a:t>zorey</a:t>
            </a:r>
            <a:r>
              <a:rPr lang="fr-FR" sz="4000" b="1" dirty="0">
                <a:latin typeface="Arial Narrow" pitchFamily="34" charset="0"/>
              </a:rPr>
              <a:t> li </a:t>
            </a:r>
            <a:r>
              <a:rPr lang="fr-FR" sz="4000" b="1" dirty="0" err="1">
                <a:latin typeface="Arial Narrow" pitchFamily="34" charset="0"/>
              </a:rPr>
              <a:t>mouin</a:t>
            </a:r>
            <a:r>
              <a:rPr lang="fr-FR" sz="4000" b="1" dirty="0">
                <a:latin typeface="Arial Narrow" pitchFamily="34" charset="0"/>
              </a:rPr>
              <a:t> pale m-adore li</a:t>
            </a:r>
            <a:endParaRPr lang="en-US" sz="4000" b="1" dirty="0">
              <a:latin typeface="Arial Narrow" pitchFamily="34" charset="0"/>
            </a:endParaRPr>
          </a:p>
          <a:p>
            <a:pPr algn="ctr">
              <a:buNone/>
            </a:pPr>
            <a:r>
              <a:rPr lang="fr-FR" sz="4000" b="1" dirty="0">
                <a:latin typeface="Arial Narrow" pitchFamily="34" charset="0"/>
              </a:rPr>
              <a:t>Nan la joua m-</a:t>
            </a:r>
            <a:r>
              <a:rPr lang="fr-FR" sz="4000" b="1" dirty="0" err="1">
                <a:latin typeface="Arial Narrow" pitchFamily="34" charset="0"/>
              </a:rPr>
              <a:t>mache</a:t>
            </a:r>
            <a:r>
              <a:rPr lang="fr-FR" sz="4000" b="1" dirty="0">
                <a:latin typeface="Arial Narrow" pitchFamily="34" charset="0"/>
              </a:rPr>
              <a:t> </a:t>
            </a:r>
            <a:r>
              <a:rPr lang="fr-FR" sz="4000" b="1" dirty="0" err="1">
                <a:latin typeface="Arial Narrow" pitchFamily="34" charset="0"/>
              </a:rPr>
              <a:t>avek</a:t>
            </a:r>
            <a:r>
              <a:rPr lang="fr-FR" sz="4000" b="1" dirty="0">
                <a:latin typeface="Arial Narrow" pitchFamily="34" charset="0"/>
              </a:rPr>
              <a:t> li </a:t>
            </a:r>
            <a:r>
              <a:rPr lang="fr-FR" sz="4000" b="1" dirty="0" err="1">
                <a:latin typeface="Arial Narrow" pitchFamily="34" charset="0"/>
              </a:rPr>
              <a:t>chak</a:t>
            </a:r>
            <a:r>
              <a:rPr lang="fr-FR" sz="4000" b="1" dirty="0">
                <a:latin typeface="Arial Narrow" pitchFamily="34" charset="0"/>
              </a:rPr>
              <a:t> </a:t>
            </a:r>
            <a:r>
              <a:rPr lang="fr-FR" sz="4000" b="1" dirty="0" err="1">
                <a:latin typeface="Arial Narrow" pitchFamily="34" charset="0"/>
              </a:rPr>
              <a:t>jou</a:t>
            </a:r>
            <a:r>
              <a:rPr lang="fr-FR" sz="4000" b="1" dirty="0">
                <a:latin typeface="Arial Narrow" pitchFamily="34" charset="0"/>
              </a:rPr>
              <a:t>.</a:t>
            </a:r>
            <a:endParaRPr lang="en-US" sz="4000" b="1" dirty="0">
              <a:latin typeface="Arial Narrow" pitchFamily="34" charset="0"/>
            </a:endParaRPr>
          </a:p>
          <a:p>
            <a:pPr algn="ctr">
              <a:buNone/>
            </a:pPr>
            <a:r>
              <a:rPr lang="fr-FR" sz="4000" b="1" dirty="0" err="1">
                <a:solidFill>
                  <a:srgbClr val="0033CC"/>
                </a:solidFill>
                <a:latin typeface="Arial Narrow" pitchFamily="34" charset="0"/>
              </a:rPr>
              <a:t>Kè</a:t>
            </a:r>
            <a:endParaRPr lang="en-US" sz="4000" b="1" dirty="0">
              <a:solidFill>
                <a:srgbClr val="0033CC"/>
              </a:solidFill>
              <a:latin typeface="Arial Narrow" pitchFamily="34" charset="0"/>
            </a:endParaRPr>
          </a:p>
          <a:p>
            <a:pPr algn="ctr">
              <a:buNone/>
            </a:pPr>
            <a:r>
              <a:rPr lang="fr-FR" sz="4000" b="1" dirty="0" err="1">
                <a:solidFill>
                  <a:srgbClr val="C00000"/>
                </a:solidFill>
                <a:latin typeface="Arial Narrow" pitchFamily="34" charset="0"/>
              </a:rPr>
              <a:t>Chak</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pa</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mouin</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fè</a:t>
            </a:r>
            <a:r>
              <a:rPr lang="fr-FR" sz="4000" b="1" dirty="0">
                <a:solidFill>
                  <a:srgbClr val="C00000"/>
                </a:solidFill>
                <a:latin typeface="Arial Narrow" pitchFamily="34" charset="0"/>
              </a:rPr>
              <a:t>, m-</a:t>
            </a:r>
            <a:r>
              <a:rPr lang="fr-FR" sz="4000" b="1" dirty="0" err="1">
                <a:solidFill>
                  <a:srgbClr val="C00000"/>
                </a:solidFill>
                <a:latin typeface="Arial Narrow" pitchFamily="34" charset="0"/>
              </a:rPr>
              <a:t>konnin</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Jezu</a:t>
            </a:r>
            <a:r>
              <a:rPr lang="fr-FR" sz="4000" b="1" dirty="0">
                <a:solidFill>
                  <a:srgbClr val="C00000"/>
                </a:solidFill>
                <a:latin typeface="Arial Narrow" pitchFamily="34" charset="0"/>
              </a:rPr>
              <a:t> va </a:t>
            </a:r>
            <a:r>
              <a:rPr lang="fr-FR" sz="4000" b="1" dirty="0" err="1">
                <a:solidFill>
                  <a:srgbClr val="C00000"/>
                </a:solidFill>
                <a:latin typeface="Arial Narrow" pitchFamily="34" charset="0"/>
              </a:rPr>
              <a:t>gide</a:t>
            </a:r>
            <a:r>
              <a:rPr lang="fr-FR" sz="4000" b="1" dirty="0">
                <a:solidFill>
                  <a:srgbClr val="C00000"/>
                </a:solidFill>
                <a:latin typeface="Arial Narrow" pitchFamily="34" charset="0"/>
              </a:rPr>
              <a:t>-m</a:t>
            </a:r>
            <a:endParaRPr lang="en-US" sz="4000" b="1" dirty="0">
              <a:solidFill>
                <a:srgbClr val="C00000"/>
              </a:solidFill>
              <a:latin typeface="Arial Narrow" pitchFamily="34" charset="0"/>
            </a:endParaRPr>
          </a:p>
          <a:p>
            <a:pPr algn="ctr">
              <a:buNone/>
            </a:pPr>
            <a:r>
              <a:rPr lang="fr-FR" sz="4000" b="1" dirty="0">
                <a:solidFill>
                  <a:srgbClr val="C00000"/>
                </a:solidFill>
                <a:latin typeface="Arial Narrow" pitchFamily="34" charset="0"/>
              </a:rPr>
              <a:t>Nan gnou </a:t>
            </a:r>
            <a:r>
              <a:rPr lang="fr-FR" sz="4000" b="1" dirty="0" err="1">
                <a:solidFill>
                  <a:srgbClr val="C00000"/>
                </a:solidFill>
                <a:latin typeface="Arial Narrow" pitchFamily="34" charset="0"/>
              </a:rPr>
              <a:t>plèn</a:t>
            </a:r>
            <a:r>
              <a:rPr lang="fr-FR" sz="4000" b="1" dirty="0">
                <a:solidFill>
                  <a:srgbClr val="C00000"/>
                </a:solidFill>
                <a:latin typeface="Arial Narrow" pitchFamily="34" charset="0"/>
              </a:rPr>
              <a:t> pi </a:t>
            </a:r>
            <a:r>
              <a:rPr lang="fr-FR" sz="4000" b="1" dirty="0" err="1">
                <a:solidFill>
                  <a:srgbClr val="C00000"/>
                </a:solidFill>
                <a:latin typeface="Arial Narrow" pitchFamily="34" charset="0"/>
              </a:rPr>
              <a:t>ro</a:t>
            </a:r>
            <a:r>
              <a:rPr lang="fr-FR" sz="4000" b="1" dirty="0">
                <a:solidFill>
                  <a:srgbClr val="C00000"/>
                </a:solidFill>
                <a:latin typeface="Arial Narrow" pitchFamily="34" charset="0"/>
              </a:rPr>
              <a:t> li </a:t>
            </a:r>
            <a:r>
              <a:rPr lang="fr-FR" sz="4000" b="1" dirty="0" err="1">
                <a:solidFill>
                  <a:srgbClr val="C00000"/>
                </a:solidFill>
                <a:latin typeface="Arial Narrow" pitchFamily="34" charset="0"/>
              </a:rPr>
              <a:t>toujou</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minninm</a:t>
            </a:r>
            <a:endParaRPr lang="en-US" sz="4000" b="1" dirty="0">
              <a:solidFill>
                <a:srgbClr val="C00000"/>
              </a:solidFill>
              <a:latin typeface="Arial Narrow" pitchFamily="34" charset="0"/>
            </a:endParaRPr>
          </a:p>
          <a:p>
            <a:pPr algn="ctr">
              <a:buNone/>
            </a:pPr>
            <a:r>
              <a:rPr lang="fr-FR" sz="4000" b="1" dirty="0" err="1">
                <a:solidFill>
                  <a:srgbClr val="C00000"/>
                </a:solidFill>
                <a:latin typeface="Arial Narrow" pitchFamily="34" charset="0"/>
              </a:rPr>
              <a:t>Jouk</a:t>
            </a:r>
            <a:r>
              <a:rPr lang="fr-FR" sz="4000" b="1" dirty="0">
                <a:solidFill>
                  <a:srgbClr val="C00000"/>
                </a:solidFill>
                <a:latin typeface="Arial Narrow" pitchFamily="34" charset="0"/>
              </a:rPr>
              <a:t> tan gnou </a:t>
            </a:r>
            <a:r>
              <a:rPr lang="fr-FR" sz="4000" b="1" dirty="0" err="1">
                <a:solidFill>
                  <a:srgbClr val="C00000"/>
                </a:solidFill>
                <a:latin typeface="Arial Narrow" pitchFamily="34" charset="0"/>
              </a:rPr>
              <a:t>jou</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mouin</a:t>
            </a:r>
            <a:r>
              <a:rPr lang="fr-FR" sz="4000" b="1" dirty="0">
                <a:solidFill>
                  <a:srgbClr val="C00000"/>
                </a:solidFill>
                <a:latin typeface="Arial Narrow" pitchFamily="34" charset="0"/>
              </a:rPr>
              <a:t> va </a:t>
            </a:r>
            <a:r>
              <a:rPr lang="fr-FR" sz="4000" b="1" dirty="0" err="1">
                <a:solidFill>
                  <a:srgbClr val="C00000"/>
                </a:solidFill>
                <a:latin typeface="Arial Narrow" pitchFamily="34" charset="0"/>
              </a:rPr>
              <a:t>fè</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dènie</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pa</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mouin</a:t>
            </a:r>
            <a:endParaRPr lang="en-US" sz="4000" b="1" dirty="0">
              <a:solidFill>
                <a:srgbClr val="C00000"/>
              </a:solidFill>
              <a:latin typeface="Arial Narrow" pitchFamily="34" charset="0"/>
            </a:endParaRPr>
          </a:p>
          <a:p>
            <a:pPr algn="ctr">
              <a:buNone/>
            </a:pPr>
            <a:r>
              <a:rPr lang="fr-FR" sz="4000" b="1" dirty="0" err="1">
                <a:solidFill>
                  <a:srgbClr val="C00000"/>
                </a:solidFill>
                <a:latin typeface="Arial Narrow" pitchFamily="34" charset="0"/>
              </a:rPr>
              <a:t>Chak</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pa</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mouin</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fè</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kondui</a:t>
            </a:r>
            <a:r>
              <a:rPr lang="fr-FR" sz="4000" b="1" dirty="0">
                <a:solidFill>
                  <a:srgbClr val="C00000"/>
                </a:solidFill>
                <a:latin typeface="Arial Narrow" pitchFamily="34" charset="0"/>
              </a:rPr>
              <a:t>-m pi </a:t>
            </a:r>
            <a:r>
              <a:rPr lang="fr-FR" sz="4000" b="1" dirty="0" err="1">
                <a:solidFill>
                  <a:srgbClr val="C00000"/>
                </a:solidFill>
                <a:latin typeface="Arial Narrow" pitchFamily="34" charset="0"/>
              </a:rPr>
              <a:t>pre</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siel</a:t>
            </a:r>
            <a:r>
              <a:rPr lang="fr-FR" sz="4000" b="1" dirty="0">
                <a:solidFill>
                  <a:srgbClr val="C00000"/>
                </a:solidFill>
                <a:latin typeface="Arial Narrow" pitchFamily="34" charset="0"/>
              </a:rPr>
              <a:t> la.</a:t>
            </a:r>
            <a:endParaRPr lang="en-US" sz="4000" b="1" dirty="0">
              <a:solidFill>
                <a:srgbClr val="C00000"/>
              </a:solidFill>
              <a:latin typeface="Arial Narrow"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fontScale="92500"/>
          </a:bodyPr>
          <a:lstStyle/>
          <a:p>
            <a:pPr algn="ctr">
              <a:buNone/>
            </a:pPr>
            <a:r>
              <a:rPr lang="fr-FR" sz="2000" b="1" dirty="0">
                <a:solidFill>
                  <a:srgbClr val="0033CC"/>
                </a:solidFill>
                <a:latin typeface="Arial Narrow" pitchFamily="34" charset="0"/>
              </a:rPr>
              <a:t>2-</a:t>
            </a:r>
            <a:endParaRPr lang="en-US" sz="2000" b="1" dirty="0">
              <a:solidFill>
                <a:srgbClr val="0033CC"/>
              </a:solidFill>
              <a:latin typeface="Arial Narrow" pitchFamily="34" charset="0"/>
            </a:endParaRPr>
          </a:p>
          <a:p>
            <a:pPr algn="ctr">
              <a:buNone/>
            </a:pPr>
            <a:r>
              <a:rPr lang="fr-FR" sz="4000" b="1" dirty="0" err="1">
                <a:latin typeface="Arial Narrow" pitchFamily="34" charset="0"/>
              </a:rPr>
              <a:t>Lè</a:t>
            </a:r>
            <a:r>
              <a:rPr lang="fr-FR" sz="4000" b="1" dirty="0">
                <a:latin typeface="Arial Narrow" pitchFamily="34" charset="0"/>
              </a:rPr>
              <a:t> </a:t>
            </a:r>
            <a:r>
              <a:rPr lang="fr-FR" sz="4000" b="1" dirty="0" err="1">
                <a:latin typeface="Arial Narrow" pitchFamily="34" charset="0"/>
              </a:rPr>
              <a:t>asurans</a:t>
            </a:r>
            <a:r>
              <a:rPr lang="fr-FR" sz="4000" b="1" dirty="0">
                <a:latin typeface="Arial Narrow" pitchFamily="34" charset="0"/>
              </a:rPr>
              <a:t> </a:t>
            </a:r>
            <a:r>
              <a:rPr lang="fr-FR" sz="4000" b="1" dirty="0" err="1">
                <a:latin typeface="Arial Narrow" pitchFamily="34" charset="0"/>
              </a:rPr>
              <a:t>mouin</a:t>
            </a:r>
            <a:r>
              <a:rPr lang="fr-FR" sz="4000" b="1" dirty="0">
                <a:latin typeface="Arial Narrow" pitchFamily="34" charset="0"/>
              </a:rPr>
              <a:t> </a:t>
            </a:r>
            <a:r>
              <a:rPr lang="fr-FR" sz="4000" b="1" dirty="0" err="1">
                <a:latin typeface="Arial Narrow" pitchFamily="34" charset="0"/>
              </a:rPr>
              <a:t>komance</a:t>
            </a:r>
            <a:r>
              <a:rPr lang="fr-FR" sz="4000" b="1" dirty="0">
                <a:latin typeface="Arial Narrow" pitchFamily="34" charset="0"/>
              </a:rPr>
              <a:t> </a:t>
            </a:r>
            <a:r>
              <a:rPr lang="fr-FR" sz="4000" b="1" dirty="0" err="1">
                <a:latin typeface="Arial Narrow" pitchFamily="34" charset="0"/>
              </a:rPr>
              <a:t>fayi</a:t>
            </a:r>
            <a:endParaRPr lang="en-US" sz="4000" b="1" dirty="0">
              <a:latin typeface="Arial Narrow" pitchFamily="34" charset="0"/>
            </a:endParaRPr>
          </a:p>
          <a:p>
            <a:pPr algn="ctr">
              <a:buNone/>
            </a:pPr>
            <a:r>
              <a:rPr lang="fr-FR" sz="4000" b="1" dirty="0">
                <a:latin typeface="Arial Narrow" pitchFamily="34" charset="0"/>
              </a:rPr>
              <a:t>E </a:t>
            </a:r>
            <a:r>
              <a:rPr lang="fr-FR" sz="4000" b="1" dirty="0" err="1">
                <a:latin typeface="Arial Narrow" pitchFamily="34" charset="0"/>
              </a:rPr>
              <a:t>devan</a:t>
            </a:r>
            <a:r>
              <a:rPr lang="fr-FR" sz="4000" b="1" dirty="0">
                <a:latin typeface="Arial Narrow" pitchFamily="34" charset="0"/>
              </a:rPr>
              <a:t>-m gin gnou </a:t>
            </a:r>
            <a:r>
              <a:rPr lang="fr-FR" sz="4000" b="1" dirty="0" err="1">
                <a:latin typeface="Arial Narrow" pitchFamily="34" charset="0"/>
              </a:rPr>
              <a:t>falez</a:t>
            </a:r>
            <a:r>
              <a:rPr lang="fr-FR" sz="4000" b="1" dirty="0">
                <a:latin typeface="Arial Narrow" pitchFamily="34" charset="0"/>
              </a:rPr>
              <a:t> infini</a:t>
            </a:r>
            <a:endParaRPr lang="en-US" sz="4000" b="1" dirty="0">
              <a:latin typeface="Arial Narrow" pitchFamily="34" charset="0"/>
            </a:endParaRPr>
          </a:p>
          <a:p>
            <a:pPr algn="ctr">
              <a:buNone/>
            </a:pPr>
            <a:r>
              <a:rPr lang="fr-FR" sz="4000" b="1" dirty="0" err="1">
                <a:latin typeface="Arial Narrow" pitchFamily="34" charset="0"/>
              </a:rPr>
              <a:t>Mouin</a:t>
            </a:r>
            <a:r>
              <a:rPr lang="fr-FR" sz="4000" b="1" dirty="0">
                <a:latin typeface="Arial Narrow" pitchFamily="34" charset="0"/>
              </a:rPr>
              <a:t> vire je-m, </a:t>
            </a:r>
            <a:r>
              <a:rPr lang="fr-FR" sz="4000" b="1" dirty="0" err="1">
                <a:latin typeface="Arial Narrow" pitchFamily="34" charset="0"/>
              </a:rPr>
              <a:t>mouin</a:t>
            </a:r>
            <a:r>
              <a:rPr lang="fr-FR" sz="4000" b="1" dirty="0">
                <a:latin typeface="Arial Narrow" pitchFamily="34" charset="0"/>
              </a:rPr>
              <a:t> gade Bon </a:t>
            </a:r>
            <a:r>
              <a:rPr lang="fr-FR" sz="4000" b="1" dirty="0" err="1">
                <a:latin typeface="Arial Narrow" pitchFamily="34" charset="0"/>
              </a:rPr>
              <a:t>Sovè</a:t>
            </a:r>
            <a:r>
              <a:rPr lang="fr-FR" sz="4000" b="1" dirty="0">
                <a:latin typeface="Arial Narrow" pitchFamily="34" charset="0"/>
              </a:rPr>
              <a:t> </a:t>
            </a:r>
            <a:r>
              <a:rPr lang="fr-FR" sz="4000" b="1" dirty="0" err="1">
                <a:latin typeface="Arial Narrow" pitchFamily="34" charset="0"/>
              </a:rPr>
              <a:t>mouin</a:t>
            </a:r>
            <a:endParaRPr lang="en-US" sz="4000" b="1" dirty="0">
              <a:latin typeface="Arial Narrow" pitchFamily="34" charset="0"/>
            </a:endParaRPr>
          </a:p>
          <a:p>
            <a:pPr algn="ctr">
              <a:buNone/>
            </a:pPr>
            <a:r>
              <a:rPr lang="fr-FR" sz="4000" b="1" dirty="0">
                <a:latin typeface="Arial Narrow" pitchFamily="34" charset="0"/>
              </a:rPr>
              <a:t>Li se </a:t>
            </a:r>
            <a:r>
              <a:rPr lang="fr-FR" sz="4000" b="1" dirty="0" err="1">
                <a:latin typeface="Arial Narrow" pitchFamily="34" charset="0"/>
              </a:rPr>
              <a:t>fòs</a:t>
            </a:r>
            <a:r>
              <a:rPr lang="fr-FR" sz="4000" b="1" dirty="0">
                <a:latin typeface="Arial Narrow" pitchFamily="34" charset="0"/>
              </a:rPr>
              <a:t> </a:t>
            </a:r>
            <a:r>
              <a:rPr lang="fr-FR" sz="4000" b="1" dirty="0" err="1">
                <a:latin typeface="Arial Narrow" pitchFamily="34" charset="0"/>
              </a:rPr>
              <a:t>mouin</a:t>
            </a:r>
            <a:r>
              <a:rPr lang="fr-FR" sz="4000" b="1" dirty="0">
                <a:latin typeface="Arial Narrow" pitchFamily="34" charset="0"/>
              </a:rPr>
              <a:t>, le </a:t>
            </a:r>
            <a:r>
              <a:rPr lang="fr-FR" sz="4000" b="1" dirty="0" err="1">
                <a:latin typeface="Arial Narrow" pitchFamily="34" charset="0"/>
              </a:rPr>
              <a:t>mouin</a:t>
            </a:r>
            <a:r>
              <a:rPr lang="fr-FR" sz="4000" b="1" dirty="0">
                <a:latin typeface="Arial Narrow" pitchFamily="34" charset="0"/>
              </a:rPr>
              <a:t> </a:t>
            </a:r>
            <a:r>
              <a:rPr lang="fr-FR" sz="4000" b="1" dirty="0" err="1">
                <a:latin typeface="Arial Narrow" pitchFamily="34" charset="0"/>
              </a:rPr>
              <a:t>mache</a:t>
            </a:r>
            <a:r>
              <a:rPr lang="fr-FR" sz="4000" b="1" dirty="0">
                <a:latin typeface="Arial Narrow" pitchFamily="34" charset="0"/>
              </a:rPr>
              <a:t> </a:t>
            </a:r>
            <a:r>
              <a:rPr lang="fr-FR" sz="4000" b="1" dirty="0" err="1">
                <a:latin typeface="Arial Narrow" pitchFamily="34" charset="0"/>
              </a:rPr>
              <a:t>avè</a:t>
            </a:r>
            <a:r>
              <a:rPr lang="fr-FR" sz="4000" b="1" dirty="0">
                <a:latin typeface="Arial Narrow" pitchFamily="34" charset="0"/>
              </a:rPr>
              <a:t>-l.</a:t>
            </a:r>
            <a:endParaRPr lang="en-US" sz="4000" b="1" dirty="0">
              <a:latin typeface="Arial Narrow" pitchFamily="34" charset="0"/>
            </a:endParaRPr>
          </a:p>
          <a:p>
            <a:pPr algn="ctr">
              <a:buNone/>
            </a:pPr>
            <a:r>
              <a:rPr lang="fr-FR" sz="4000" b="1" dirty="0" err="1">
                <a:solidFill>
                  <a:srgbClr val="0033CC"/>
                </a:solidFill>
                <a:latin typeface="Arial Narrow" pitchFamily="34" charset="0"/>
              </a:rPr>
              <a:t>Kè</a:t>
            </a:r>
            <a:endParaRPr lang="en-US" sz="4000" b="1" dirty="0">
              <a:solidFill>
                <a:srgbClr val="0033CC"/>
              </a:solidFill>
              <a:latin typeface="Arial Narrow" pitchFamily="34" charset="0"/>
            </a:endParaRPr>
          </a:p>
          <a:p>
            <a:pPr algn="ctr">
              <a:buNone/>
            </a:pPr>
            <a:r>
              <a:rPr lang="fr-FR" sz="4000" b="1" dirty="0" err="1">
                <a:solidFill>
                  <a:srgbClr val="C00000"/>
                </a:solidFill>
                <a:latin typeface="Arial Narrow" pitchFamily="34" charset="0"/>
              </a:rPr>
              <a:t>Chak</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pa</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mouin</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fè</a:t>
            </a:r>
            <a:r>
              <a:rPr lang="fr-FR" sz="4000" b="1" dirty="0">
                <a:solidFill>
                  <a:srgbClr val="C00000"/>
                </a:solidFill>
                <a:latin typeface="Arial Narrow" pitchFamily="34" charset="0"/>
              </a:rPr>
              <a:t>, m-</a:t>
            </a:r>
            <a:r>
              <a:rPr lang="fr-FR" sz="4000" b="1" dirty="0" err="1">
                <a:solidFill>
                  <a:srgbClr val="C00000"/>
                </a:solidFill>
                <a:latin typeface="Arial Narrow" pitchFamily="34" charset="0"/>
              </a:rPr>
              <a:t>konnin</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Jezu</a:t>
            </a:r>
            <a:r>
              <a:rPr lang="fr-FR" sz="4000" b="1" dirty="0">
                <a:solidFill>
                  <a:srgbClr val="C00000"/>
                </a:solidFill>
                <a:latin typeface="Arial Narrow" pitchFamily="34" charset="0"/>
              </a:rPr>
              <a:t> va </a:t>
            </a:r>
            <a:r>
              <a:rPr lang="fr-FR" sz="4000" b="1" dirty="0" err="1">
                <a:solidFill>
                  <a:srgbClr val="C00000"/>
                </a:solidFill>
                <a:latin typeface="Arial Narrow" pitchFamily="34" charset="0"/>
              </a:rPr>
              <a:t>gide</a:t>
            </a:r>
            <a:r>
              <a:rPr lang="fr-FR" sz="4000" b="1" dirty="0">
                <a:solidFill>
                  <a:srgbClr val="C00000"/>
                </a:solidFill>
                <a:latin typeface="Arial Narrow" pitchFamily="34" charset="0"/>
              </a:rPr>
              <a:t>-m</a:t>
            </a:r>
            <a:endParaRPr lang="en-US" sz="4000" b="1" dirty="0">
              <a:solidFill>
                <a:srgbClr val="C00000"/>
              </a:solidFill>
              <a:latin typeface="Arial Narrow" pitchFamily="34" charset="0"/>
            </a:endParaRPr>
          </a:p>
          <a:p>
            <a:pPr algn="ctr">
              <a:buNone/>
            </a:pPr>
            <a:r>
              <a:rPr lang="fr-FR" sz="4000" b="1" dirty="0">
                <a:solidFill>
                  <a:srgbClr val="C00000"/>
                </a:solidFill>
                <a:latin typeface="Arial Narrow" pitchFamily="34" charset="0"/>
              </a:rPr>
              <a:t>Nan gnou </a:t>
            </a:r>
            <a:r>
              <a:rPr lang="fr-FR" sz="4000" b="1" dirty="0" err="1">
                <a:solidFill>
                  <a:srgbClr val="C00000"/>
                </a:solidFill>
                <a:latin typeface="Arial Narrow" pitchFamily="34" charset="0"/>
              </a:rPr>
              <a:t>plèn</a:t>
            </a:r>
            <a:r>
              <a:rPr lang="fr-FR" sz="4000" b="1" dirty="0">
                <a:solidFill>
                  <a:srgbClr val="C00000"/>
                </a:solidFill>
                <a:latin typeface="Arial Narrow" pitchFamily="34" charset="0"/>
              </a:rPr>
              <a:t> pi </a:t>
            </a:r>
            <a:r>
              <a:rPr lang="fr-FR" sz="4000" b="1" dirty="0" err="1">
                <a:solidFill>
                  <a:srgbClr val="C00000"/>
                </a:solidFill>
                <a:latin typeface="Arial Narrow" pitchFamily="34" charset="0"/>
              </a:rPr>
              <a:t>ro</a:t>
            </a:r>
            <a:r>
              <a:rPr lang="fr-FR" sz="4000" b="1" dirty="0">
                <a:solidFill>
                  <a:srgbClr val="C00000"/>
                </a:solidFill>
                <a:latin typeface="Arial Narrow" pitchFamily="34" charset="0"/>
              </a:rPr>
              <a:t> li </a:t>
            </a:r>
            <a:r>
              <a:rPr lang="fr-FR" sz="4000" b="1" dirty="0" err="1">
                <a:solidFill>
                  <a:srgbClr val="C00000"/>
                </a:solidFill>
                <a:latin typeface="Arial Narrow" pitchFamily="34" charset="0"/>
              </a:rPr>
              <a:t>toujou</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minninm</a:t>
            </a:r>
            <a:endParaRPr lang="en-US" sz="4000" b="1" dirty="0">
              <a:solidFill>
                <a:srgbClr val="C00000"/>
              </a:solidFill>
              <a:latin typeface="Arial Narrow" pitchFamily="34" charset="0"/>
            </a:endParaRPr>
          </a:p>
          <a:p>
            <a:pPr algn="ctr">
              <a:buNone/>
            </a:pPr>
            <a:r>
              <a:rPr lang="fr-FR" sz="4000" b="1" dirty="0" err="1">
                <a:solidFill>
                  <a:srgbClr val="C00000"/>
                </a:solidFill>
                <a:latin typeface="Arial Narrow" pitchFamily="34" charset="0"/>
              </a:rPr>
              <a:t>Jouk</a:t>
            </a:r>
            <a:r>
              <a:rPr lang="fr-FR" sz="4000" b="1" dirty="0">
                <a:solidFill>
                  <a:srgbClr val="C00000"/>
                </a:solidFill>
                <a:latin typeface="Arial Narrow" pitchFamily="34" charset="0"/>
              </a:rPr>
              <a:t> tan gnou </a:t>
            </a:r>
            <a:r>
              <a:rPr lang="fr-FR" sz="4000" b="1" dirty="0" err="1">
                <a:solidFill>
                  <a:srgbClr val="C00000"/>
                </a:solidFill>
                <a:latin typeface="Arial Narrow" pitchFamily="34" charset="0"/>
              </a:rPr>
              <a:t>jou</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mouin</a:t>
            </a:r>
            <a:r>
              <a:rPr lang="fr-FR" sz="4000" b="1" dirty="0">
                <a:solidFill>
                  <a:srgbClr val="C00000"/>
                </a:solidFill>
                <a:latin typeface="Arial Narrow" pitchFamily="34" charset="0"/>
              </a:rPr>
              <a:t> va </a:t>
            </a:r>
            <a:r>
              <a:rPr lang="fr-FR" sz="4000" b="1" dirty="0" err="1">
                <a:solidFill>
                  <a:srgbClr val="C00000"/>
                </a:solidFill>
                <a:latin typeface="Arial Narrow" pitchFamily="34" charset="0"/>
              </a:rPr>
              <a:t>fè</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dènie</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pa</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mouin</a:t>
            </a:r>
            <a:endParaRPr lang="en-US" sz="4000" b="1" dirty="0">
              <a:solidFill>
                <a:srgbClr val="C00000"/>
              </a:solidFill>
              <a:latin typeface="Arial Narrow" pitchFamily="34" charset="0"/>
            </a:endParaRPr>
          </a:p>
          <a:p>
            <a:pPr algn="ctr">
              <a:buNone/>
            </a:pPr>
            <a:r>
              <a:rPr lang="fr-FR" sz="4000" b="1" dirty="0" err="1">
                <a:solidFill>
                  <a:srgbClr val="C00000"/>
                </a:solidFill>
                <a:latin typeface="Arial Narrow" pitchFamily="34" charset="0"/>
              </a:rPr>
              <a:t>Chak</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pa</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mouin</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fè</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kondui</a:t>
            </a:r>
            <a:r>
              <a:rPr lang="fr-FR" sz="4000" b="1" dirty="0">
                <a:solidFill>
                  <a:srgbClr val="C00000"/>
                </a:solidFill>
                <a:latin typeface="Arial Narrow" pitchFamily="34" charset="0"/>
              </a:rPr>
              <a:t>-m pi </a:t>
            </a:r>
            <a:r>
              <a:rPr lang="fr-FR" sz="4000" b="1" dirty="0" err="1">
                <a:solidFill>
                  <a:srgbClr val="C00000"/>
                </a:solidFill>
                <a:latin typeface="Arial Narrow" pitchFamily="34" charset="0"/>
              </a:rPr>
              <a:t>pre</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siel</a:t>
            </a:r>
            <a:r>
              <a:rPr lang="fr-FR" sz="4000" b="1" dirty="0">
                <a:solidFill>
                  <a:srgbClr val="C00000"/>
                </a:solidFill>
                <a:latin typeface="Arial Narrow" pitchFamily="34" charset="0"/>
              </a:rPr>
              <a:t> la.</a:t>
            </a:r>
            <a:endParaRPr lang="en-US" sz="4000" b="1" dirty="0">
              <a:solidFill>
                <a:srgbClr val="C00000"/>
              </a:solidFill>
              <a:latin typeface="Arial Narrow"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ctr">
              <a:buNone/>
            </a:pPr>
            <a:r>
              <a:rPr lang="fr-FR" sz="2000" b="1" dirty="0">
                <a:solidFill>
                  <a:srgbClr val="0033CC"/>
                </a:solidFill>
                <a:latin typeface="Arial Narrow" pitchFamily="34" charset="0"/>
              </a:rPr>
              <a:t>3-</a:t>
            </a:r>
            <a:endParaRPr lang="en-US" sz="2000" b="1" dirty="0">
              <a:solidFill>
                <a:srgbClr val="0033CC"/>
              </a:solidFill>
              <a:latin typeface="Arial Narrow" pitchFamily="34" charset="0"/>
            </a:endParaRPr>
          </a:p>
          <a:p>
            <a:pPr algn="ctr">
              <a:buNone/>
            </a:pPr>
            <a:r>
              <a:rPr lang="fr-FR" sz="4000" b="1" dirty="0" err="1">
                <a:latin typeface="Arial Narrow" pitchFamily="34" charset="0"/>
              </a:rPr>
              <a:t>Mouin</a:t>
            </a:r>
            <a:r>
              <a:rPr lang="fr-FR" sz="4000" b="1" dirty="0">
                <a:latin typeface="Arial Narrow" pitchFamily="34" charset="0"/>
              </a:rPr>
              <a:t> </a:t>
            </a:r>
            <a:r>
              <a:rPr lang="fr-FR" sz="4000" b="1" dirty="0" err="1">
                <a:latin typeface="Arial Narrow" pitchFamily="34" charset="0"/>
              </a:rPr>
              <a:t>konfie</a:t>
            </a:r>
            <a:r>
              <a:rPr lang="fr-FR" sz="4000" b="1" dirty="0">
                <a:latin typeface="Arial Narrow" pitchFamily="34" charset="0"/>
              </a:rPr>
              <a:t> nan Kris, </a:t>
            </a:r>
            <a:r>
              <a:rPr lang="fr-FR" sz="4000" b="1" dirty="0" err="1">
                <a:latin typeface="Arial Narrow" pitchFamily="34" charset="0"/>
              </a:rPr>
              <a:t>malgre</a:t>
            </a:r>
            <a:r>
              <a:rPr lang="fr-FR" sz="4000" b="1" dirty="0">
                <a:latin typeface="Arial Narrow" pitchFamily="34" charset="0"/>
              </a:rPr>
              <a:t> </a:t>
            </a:r>
            <a:r>
              <a:rPr lang="fr-FR" sz="4000" b="1" dirty="0" err="1">
                <a:latin typeface="Arial Narrow" pitchFamily="34" charset="0"/>
              </a:rPr>
              <a:t>sikonstans</a:t>
            </a:r>
            <a:r>
              <a:rPr lang="fr-FR" sz="4000" b="1" dirty="0">
                <a:latin typeface="Arial Narrow" pitchFamily="34" charset="0"/>
              </a:rPr>
              <a:t> </a:t>
            </a:r>
            <a:r>
              <a:rPr lang="fr-FR" sz="4000" b="1" dirty="0" err="1">
                <a:latin typeface="Arial Narrow" pitchFamily="34" charset="0"/>
              </a:rPr>
              <a:t>yo</a:t>
            </a:r>
            <a:endParaRPr lang="en-US" sz="4000" b="1" dirty="0">
              <a:latin typeface="Arial Narrow" pitchFamily="34" charset="0"/>
            </a:endParaRPr>
          </a:p>
          <a:p>
            <a:pPr algn="ctr">
              <a:buNone/>
            </a:pPr>
            <a:r>
              <a:rPr lang="fr-FR" sz="4000" b="1" dirty="0" err="1">
                <a:latin typeface="Arial Narrow" pitchFamily="34" charset="0"/>
              </a:rPr>
              <a:t>Jezu</a:t>
            </a:r>
            <a:r>
              <a:rPr lang="fr-FR" sz="4000" b="1" dirty="0">
                <a:latin typeface="Arial Narrow" pitchFamily="34" charset="0"/>
              </a:rPr>
              <a:t> </a:t>
            </a:r>
            <a:r>
              <a:rPr lang="fr-FR" sz="4000" b="1" dirty="0" err="1">
                <a:latin typeface="Arial Narrow" pitchFamily="34" charset="0"/>
              </a:rPr>
              <a:t>gingnin</a:t>
            </a:r>
            <a:r>
              <a:rPr lang="fr-FR" sz="4000" b="1" dirty="0">
                <a:latin typeface="Arial Narrow" pitchFamily="34" charset="0"/>
              </a:rPr>
              <a:t> la vi an </a:t>
            </a:r>
            <a:r>
              <a:rPr lang="fr-FR" sz="4000" b="1" dirty="0" err="1">
                <a:latin typeface="Arial Narrow" pitchFamily="34" charset="0"/>
              </a:rPr>
              <a:t>abondans</a:t>
            </a:r>
            <a:r>
              <a:rPr lang="fr-FR" sz="4000" b="1" dirty="0">
                <a:latin typeface="Arial Narrow" pitchFamily="34" charset="0"/>
              </a:rPr>
              <a:t>.</a:t>
            </a:r>
            <a:endParaRPr lang="en-US" sz="4000" b="1" dirty="0">
              <a:latin typeface="Arial Narrow" pitchFamily="34" charset="0"/>
            </a:endParaRPr>
          </a:p>
          <a:p>
            <a:pPr algn="ctr">
              <a:buNone/>
            </a:pPr>
            <a:r>
              <a:rPr lang="fr-FR" sz="4000" b="1" dirty="0">
                <a:latin typeface="Arial Narrow" pitchFamily="34" charset="0"/>
              </a:rPr>
              <a:t>La </a:t>
            </a:r>
            <a:r>
              <a:rPr lang="fr-FR" sz="4000" b="1" dirty="0" err="1">
                <a:latin typeface="Arial Narrow" pitchFamily="34" charset="0"/>
              </a:rPr>
              <a:t>pe</a:t>
            </a:r>
            <a:r>
              <a:rPr lang="fr-FR" sz="4000" b="1" dirty="0">
                <a:latin typeface="Arial Narrow" pitchFamily="34" charset="0"/>
              </a:rPr>
              <a:t> </a:t>
            </a:r>
            <a:r>
              <a:rPr lang="fr-FR" sz="4000" b="1" dirty="0" err="1">
                <a:latin typeface="Arial Narrow" pitchFamily="34" charset="0"/>
              </a:rPr>
              <a:t>kimbe</a:t>
            </a:r>
            <a:r>
              <a:rPr lang="fr-FR" sz="4000" b="1" dirty="0">
                <a:latin typeface="Arial Narrow" pitchFamily="34" charset="0"/>
              </a:rPr>
              <a:t> </a:t>
            </a:r>
            <a:r>
              <a:rPr lang="fr-FR" sz="4000" b="1" dirty="0" err="1">
                <a:latin typeface="Arial Narrow" pitchFamily="34" charset="0"/>
              </a:rPr>
              <a:t>kle</a:t>
            </a:r>
            <a:r>
              <a:rPr lang="fr-FR" sz="4000" b="1" dirty="0">
                <a:latin typeface="Arial Narrow" pitchFamily="34" charset="0"/>
              </a:rPr>
              <a:t>-a, e </a:t>
            </a:r>
            <a:r>
              <a:rPr lang="fr-FR" sz="4000" b="1" dirty="0" err="1">
                <a:latin typeface="Arial Narrow" pitchFamily="34" charset="0"/>
              </a:rPr>
              <a:t>louvri</a:t>
            </a:r>
            <a:r>
              <a:rPr lang="fr-FR" sz="4000" b="1" dirty="0">
                <a:latin typeface="Arial Narrow" pitchFamily="34" charset="0"/>
              </a:rPr>
              <a:t> pot la</a:t>
            </a:r>
            <a:endParaRPr lang="en-US" sz="4000" b="1" dirty="0">
              <a:latin typeface="Arial Narrow" pitchFamily="34" charset="0"/>
            </a:endParaRPr>
          </a:p>
          <a:p>
            <a:pPr algn="ctr">
              <a:buNone/>
            </a:pPr>
            <a:r>
              <a:rPr lang="fr-FR" sz="4000" b="1" dirty="0">
                <a:latin typeface="Arial Narrow" pitchFamily="34" charset="0"/>
              </a:rPr>
              <a:t>Pou li </a:t>
            </a:r>
            <a:r>
              <a:rPr lang="fr-FR" sz="4000" b="1" dirty="0" err="1">
                <a:latin typeface="Arial Narrow" pitchFamily="34" charset="0"/>
              </a:rPr>
              <a:t>minnin</a:t>
            </a:r>
            <a:r>
              <a:rPr lang="fr-FR" sz="4000" b="1" dirty="0">
                <a:latin typeface="Arial Narrow" pitchFamily="34" charset="0"/>
              </a:rPr>
              <a:t>-m nan </a:t>
            </a:r>
            <a:r>
              <a:rPr lang="fr-FR" sz="4000" b="1" dirty="0" err="1">
                <a:latin typeface="Arial Narrow" pitchFamily="34" charset="0"/>
              </a:rPr>
              <a:t>peyi</a:t>
            </a:r>
            <a:r>
              <a:rPr lang="fr-FR" sz="4000" b="1" dirty="0">
                <a:latin typeface="Arial Narrow" pitchFamily="34" charset="0"/>
              </a:rPr>
              <a:t> </a:t>
            </a:r>
            <a:r>
              <a:rPr lang="fr-FR" sz="4000" b="1" dirty="0" err="1">
                <a:latin typeface="Arial Narrow" pitchFamily="34" charset="0"/>
              </a:rPr>
              <a:t>promes</a:t>
            </a:r>
            <a:r>
              <a:rPr lang="fr-FR" sz="4000" b="1" dirty="0">
                <a:latin typeface="Arial Narrow" pitchFamily="34" charset="0"/>
              </a:rPr>
              <a:t> la.</a:t>
            </a:r>
          </a:p>
          <a:p>
            <a:pPr algn="ctr">
              <a:buNone/>
            </a:pPr>
            <a:r>
              <a:rPr lang="fr-FR" sz="4000" b="1" dirty="0" err="1">
                <a:solidFill>
                  <a:srgbClr val="0033CC"/>
                </a:solidFill>
                <a:latin typeface="Arial Narrow" pitchFamily="34" charset="0"/>
              </a:rPr>
              <a:t>Kè</a:t>
            </a:r>
            <a:endParaRPr lang="en-US" sz="4000" b="1" dirty="0">
              <a:solidFill>
                <a:srgbClr val="0033CC"/>
              </a:solidFill>
              <a:latin typeface="Arial Narrow" pitchFamily="34" charset="0"/>
            </a:endParaRPr>
          </a:p>
          <a:p>
            <a:pPr algn="ctr">
              <a:buNone/>
            </a:pPr>
            <a:r>
              <a:rPr lang="fr-FR" sz="4000" b="1" dirty="0" err="1">
                <a:solidFill>
                  <a:srgbClr val="C00000"/>
                </a:solidFill>
                <a:latin typeface="Arial Narrow" pitchFamily="34" charset="0"/>
              </a:rPr>
              <a:t>Chak</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pa</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mouin</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fè</a:t>
            </a:r>
            <a:r>
              <a:rPr lang="fr-FR" sz="4000" b="1" dirty="0">
                <a:solidFill>
                  <a:srgbClr val="C00000"/>
                </a:solidFill>
                <a:latin typeface="Arial Narrow" pitchFamily="34" charset="0"/>
              </a:rPr>
              <a:t>, m-</a:t>
            </a:r>
            <a:r>
              <a:rPr lang="fr-FR" sz="4000" b="1" dirty="0" err="1">
                <a:solidFill>
                  <a:srgbClr val="C00000"/>
                </a:solidFill>
                <a:latin typeface="Arial Narrow" pitchFamily="34" charset="0"/>
              </a:rPr>
              <a:t>konnin</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Jezu</a:t>
            </a:r>
            <a:r>
              <a:rPr lang="fr-FR" sz="4000" b="1" dirty="0">
                <a:solidFill>
                  <a:srgbClr val="C00000"/>
                </a:solidFill>
                <a:latin typeface="Arial Narrow" pitchFamily="34" charset="0"/>
              </a:rPr>
              <a:t> va </a:t>
            </a:r>
            <a:r>
              <a:rPr lang="fr-FR" sz="4000" b="1" dirty="0" err="1">
                <a:solidFill>
                  <a:srgbClr val="C00000"/>
                </a:solidFill>
                <a:latin typeface="Arial Narrow" pitchFamily="34" charset="0"/>
              </a:rPr>
              <a:t>gide</a:t>
            </a:r>
            <a:r>
              <a:rPr lang="fr-FR" sz="4000" b="1" dirty="0">
                <a:solidFill>
                  <a:srgbClr val="C00000"/>
                </a:solidFill>
                <a:latin typeface="Arial Narrow" pitchFamily="34" charset="0"/>
              </a:rPr>
              <a:t>-m</a:t>
            </a:r>
            <a:endParaRPr lang="en-US" sz="4000" b="1" dirty="0">
              <a:solidFill>
                <a:srgbClr val="C00000"/>
              </a:solidFill>
              <a:latin typeface="Arial Narrow" pitchFamily="34" charset="0"/>
            </a:endParaRPr>
          </a:p>
          <a:p>
            <a:pPr algn="ctr">
              <a:buNone/>
            </a:pPr>
            <a:r>
              <a:rPr lang="fr-FR" sz="4000" b="1" dirty="0">
                <a:solidFill>
                  <a:srgbClr val="C00000"/>
                </a:solidFill>
                <a:latin typeface="Arial Narrow" pitchFamily="34" charset="0"/>
              </a:rPr>
              <a:t>Nan gnou </a:t>
            </a:r>
            <a:r>
              <a:rPr lang="fr-FR" sz="4000" b="1" dirty="0" err="1">
                <a:solidFill>
                  <a:srgbClr val="C00000"/>
                </a:solidFill>
                <a:latin typeface="Arial Narrow" pitchFamily="34" charset="0"/>
              </a:rPr>
              <a:t>plèn</a:t>
            </a:r>
            <a:r>
              <a:rPr lang="fr-FR" sz="4000" b="1" dirty="0">
                <a:solidFill>
                  <a:srgbClr val="C00000"/>
                </a:solidFill>
                <a:latin typeface="Arial Narrow" pitchFamily="34" charset="0"/>
              </a:rPr>
              <a:t> pi </a:t>
            </a:r>
            <a:r>
              <a:rPr lang="fr-FR" sz="4000" b="1" dirty="0" err="1">
                <a:solidFill>
                  <a:srgbClr val="C00000"/>
                </a:solidFill>
                <a:latin typeface="Arial Narrow" pitchFamily="34" charset="0"/>
              </a:rPr>
              <a:t>ro</a:t>
            </a:r>
            <a:r>
              <a:rPr lang="fr-FR" sz="4000" b="1" dirty="0">
                <a:solidFill>
                  <a:srgbClr val="C00000"/>
                </a:solidFill>
                <a:latin typeface="Arial Narrow" pitchFamily="34" charset="0"/>
              </a:rPr>
              <a:t> li </a:t>
            </a:r>
            <a:r>
              <a:rPr lang="fr-FR" sz="4000" b="1" dirty="0" err="1">
                <a:solidFill>
                  <a:srgbClr val="C00000"/>
                </a:solidFill>
                <a:latin typeface="Arial Narrow" pitchFamily="34" charset="0"/>
              </a:rPr>
              <a:t>toujou</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minninm</a:t>
            </a:r>
            <a:endParaRPr lang="en-US" sz="4000" b="1" dirty="0">
              <a:solidFill>
                <a:srgbClr val="C00000"/>
              </a:solidFill>
              <a:latin typeface="Arial Narrow" pitchFamily="34" charset="0"/>
            </a:endParaRPr>
          </a:p>
          <a:p>
            <a:pPr algn="ctr">
              <a:buNone/>
            </a:pPr>
            <a:r>
              <a:rPr lang="fr-FR" sz="4000" b="1" dirty="0" err="1">
                <a:solidFill>
                  <a:srgbClr val="C00000"/>
                </a:solidFill>
                <a:latin typeface="Arial Narrow" pitchFamily="34" charset="0"/>
              </a:rPr>
              <a:t>Jouk</a:t>
            </a:r>
            <a:r>
              <a:rPr lang="fr-FR" sz="4000" b="1" dirty="0">
                <a:solidFill>
                  <a:srgbClr val="C00000"/>
                </a:solidFill>
                <a:latin typeface="Arial Narrow" pitchFamily="34" charset="0"/>
              </a:rPr>
              <a:t> tan gnou </a:t>
            </a:r>
            <a:r>
              <a:rPr lang="fr-FR" sz="4000" b="1" dirty="0" err="1">
                <a:solidFill>
                  <a:srgbClr val="C00000"/>
                </a:solidFill>
                <a:latin typeface="Arial Narrow" pitchFamily="34" charset="0"/>
              </a:rPr>
              <a:t>jou</a:t>
            </a:r>
            <a:r>
              <a:rPr lang="fr-FR" sz="4000" b="1" dirty="0">
                <a:solidFill>
                  <a:srgbClr val="C00000"/>
                </a:solidFill>
                <a:latin typeface="Arial Narrow" pitchFamily="34" charset="0"/>
              </a:rPr>
              <a:t>, </a:t>
            </a:r>
          </a:p>
          <a:p>
            <a:pPr algn="ctr">
              <a:buNone/>
            </a:pPr>
            <a:r>
              <a:rPr lang="fr-FR" sz="4000" b="1" dirty="0" err="1">
                <a:solidFill>
                  <a:srgbClr val="C00000"/>
                </a:solidFill>
                <a:latin typeface="Arial Narrow" pitchFamily="34" charset="0"/>
              </a:rPr>
              <a:t>mouin</a:t>
            </a:r>
            <a:r>
              <a:rPr lang="fr-FR" sz="4000" b="1" dirty="0">
                <a:solidFill>
                  <a:srgbClr val="C00000"/>
                </a:solidFill>
                <a:latin typeface="Arial Narrow" pitchFamily="34" charset="0"/>
              </a:rPr>
              <a:t> va </a:t>
            </a:r>
            <a:r>
              <a:rPr lang="fr-FR" sz="4000" b="1" dirty="0" err="1">
                <a:solidFill>
                  <a:srgbClr val="C00000"/>
                </a:solidFill>
                <a:latin typeface="Arial Narrow" pitchFamily="34" charset="0"/>
              </a:rPr>
              <a:t>fè</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dènie</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pa</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mouin</a:t>
            </a:r>
            <a:endParaRPr lang="en-US" sz="4000" b="1" dirty="0">
              <a:solidFill>
                <a:srgbClr val="C00000"/>
              </a:solidFill>
              <a:latin typeface="Arial Narrow" pitchFamily="34" charset="0"/>
            </a:endParaRPr>
          </a:p>
          <a:p>
            <a:pPr algn="ctr">
              <a:buNone/>
            </a:pPr>
            <a:r>
              <a:rPr lang="fr-FR" sz="4000" b="1" dirty="0" err="1">
                <a:solidFill>
                  <a:srgbClr val="C00000"/>
                </a:solidFill>
                <a:latin typeface="Arial Narrow" pitchFamily="34" charset="0"/>
              </a:rPr>
              <a:t>Chak</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pa</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mouin</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fè</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kondui</a:t>
            </a:r>
            <a:r>
              <a:rPr lang="fr-FR" sz="4000" b="1" dirty="0">
                <a:solidFill>
                  <a:srgbClr val="C00000"/>
                </a:solidFill>
                <a:latin typeface="Arial Narrow" pitchFamily="34" charset="0"/>
              </a:rPr>
              <a:t>-m pi </a:t>
            </a:r>
            <a:r>
              <a:rPr lang="fr-FR" sz="4000" b="1" dirty="0" err="1">
                <a:solidFill>
                  <a:srgbClr val="C00000"/>
                </a:solidFill>
                <a:latin typeface="Arial Narrow" pitchFamily="34" charset="0"/>
              </a:rPr>
              <a:t>pre</a:t>
            </a:r>
            <a:r>
              <a:rPr lang="fr-FR" sz="4000" b="1" dirty="0">
                <a:solidFill>
                  <a:srgbClr val="C00000"/>
                </a:solidFill>
                <a:latin typeface="Arial Narrow" pitchFamily="34" charset="0"/>
              </a:rPr>
              <a:t> </a:t>
            </a:r>
            <a:r>
              <a:rPr lang="fr-FR" sz="4000" b="1" dirty="0" err="1">
                <a:solidFill>
                  <a:srgbClr val="C00000"/>
                </a:solidFill>
                <a:latin typeface="Arial Narrow" pitchFamily="34" charset="0"/>
              </a:rPr>
              <a:t>siel</a:t>
            </a:r>
            <a:r>
              <a:rPr lang="fr-FR" sz="4000" b="1" dirty="0">
                <a:solidFill>
                  <a:srgbClr val="C00000"/>
                </a:solidFill>
                <a:latin typeface="Arial Narrow" pitchFamily="34" charset="0"/>
              </a:rPr>
              <a:t> la.</a:t>
            </a:r>
            <a:endParaRPr lang="en-US" sz="4000" b="1" dirty="0">
              <a:solidFill>
                <a:srgbClr val="C00000"/>
              </a:solidFill>
              <a:latin typeface="Arial Narrow" pitchFamily="34" charset="0"/>
            </a:endParaRPr>
          </a:p>
          <a:p>
            <a:pPr algn="ctr">
              <a:buNone/>
            </a:pPr>
            <a:endParaRPr lang="en-US" sz="2000" b="1" dirty="0">
              <a:latin typeface="Arial Narrow"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9144000" cy="6858000"/>
          </a:xfrm>
          <a:prstGeom prst="rect">
            <a:avLst/>
          </a:prstGeom>
          <a:noFill/>
          <a:ln w="9525">
            <a:noFill/>
            <a:miter lim="800000"/>
            <a:headEnd/>
            <a:tailEnd/>
          </a:ln>
        </p:spPr>
      </p:pic>
      <p:sp>
        <p:nvSpPr>
          <p:cNvPr id="6" name="TextBox 5"/>
          <p:cNvSpPr txBox="1"/>
          <p:nvPr/>
        </p:nvSpPr>
        <p:spPr>
          <a:xfrm>
            <a:off x="0" y="-692498"/>
            <a:ext cx="9144000" cy="1569660"/>
          </a:xfrm>
          <a:prstGeom prst="rect">
            <a:avLst/>
          </a:prstGeom>
          <a:solidFill>
            <a:srgbClr val="003300"/>
          </a:solidFill>
        </p:spPr>
        <p:txBody>
          <a:bodyPr wrap="square" rtlCol="0">
            <a:spAutoFit/>
          </a:bodyPr>
          <a:lstStyle/>
          <a:p>
            <a:pPr algn="ctr"/>
            <a:r>
              <a:rPr lang="fr-FR" sz="3200" b="1" dirty="0" err="1">
                <a:solidFill>
                  <a:schemeClr val="bg1"/>
                </a:solidFill>
                <a:latin typeface="Blackadder ITC" pitchFamily="82" charset="0"/>
              </a:rPr>
              <a:t>Php</a:t>
            </a:r>
            <a:r>
              <a:rPr lang="fr-FR" sz="3200" b="1" dirty="0">
                <a:solidFill>
                  <a:schemeClr val="bg1"/>
                </a:solidFill>
                <a:latin typeface="Blackadder ITC" pitchFamily="82" charset="0"/>
              </a:rPr>
              <a:t> 4:6 Ne vous inquiétez de rien; mais en toute chose faites connaître vos besoins à Dieu par des prières et des supplications, avec des actions de grâces.</a:t>
            </a:r>
          </a:p>
        </p:txBody>
      </p:sp>
      <p:sp>
        <p:nvSpPr>
          <p:cNvPr id="7" name="TextBox 6"/>
          <p:cNvSpPr txBox="1"/>
          <p:nvPr/>
        </p:nvSpPr>
        <p:spPr>
          <a:xfrm>
            <a:off x="0" y="5334001"/>
            <a:ext cx="9144000" cy="1200329"/>
          </a:xfrm>
          <a:prstGeom prst="rect">
            <a:avLst/>
          </a:prstGeom>
          <a:solidFill>
            <a:srgbClr val="003300"/>
          </a:solidFill>
        </p:spPr>
        <p:txBody>
          <a:bodyPr wrap="square" rtlCol="0">
            <a:spAutoFit/>
          </a:bodyPr>
          <a:lstStyle/>
          <a:p>
            <a:pPr algn="ctr"/>
            <a:r>
              <a:rPr lang="fr-FR" sz="3200" dirty="0">
                <a:solidFill>
                  <a:schemeClr val="bg1"/>
                </a:solidFill>
              </a:rPr>
              <a:t> </a:t>
            </a:r>
            <a:r>
              <a:rPr lang="fr-FR" sz="3600" b="1" dirty="0">
                <a:solidFill>
                  <a:schemeClr val="bg1"/>
                </a:solidFill>
                <a:latin typeface="Blackadder ITC" pitchFamily="82" charset="0"/>
              </a:rPr>
              <a:t>7 Et la paix de Dieu, qui surpasse toute intelligence, gardera vos cœurs et vos pensées en Jésus-Christ.</a:t>
            </a:r>
            <a:endParaRPr lang="en-US" sz="3600" b="1" dirty="0">
              <a:solidFill>
                <a:schemeClr val="bg1"/>
              </a:solidFill>
              <a:latin typeface="Blackadder ITC" pitchFamily="82"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EDF1D7"/>
          </a:solidFill>
        </p:spPr>
        <p:txBody>
          <a:bodyPr>
            <a:normAutofit fontScale="92500" lnSpcReduction="10000"/>
          </a:bodyPr>
          <a:lstStyle/>
          <a:p>
            <a:pPr algn="just">
              <a:buNone/>
            </a:pPr>
            <a:r>
              <a:rPr lang="fr-FR" sz="4000" b="1" dirty="0">
                <a:solidFill>
                  <a:srgbClr val="C00000"/>
                </a:solidFill>
                <a:latin typeface="Arial Unicode MS" pitchFamily="34" charset="-128"/>
                <a:ea typeface="Arial Unicode MS" pitchFamily="34" charset="-128"/>
                <a:cs typeface="Arial Unicode MS" pitchFamily="34" charset="-128"/>
              </a:rPr>
              <a:t>Ps 133:1 </a:t>
            </a:r>
            <a:r>
              <a:rPr lang="fr-FR" sz="4000" b="1" dirty="0">
                <a:latin typeface="Arial Unicode MS" pitchFamily="34" charset="-128"/>
                <a:ea typeface="Arial Unicode MS" pitchFamily="34" charset="-128"/>
                <a:cs typeface="Arial Unicode MS" pitchFamily="34" charset="-128"/>
              </a:rPr>
              <a:t>¶ Cantique des degrés. De David. Voici, oh! qu'il est agréable, qu'il est doux Pour des frères de demeurer ensemble!</a:t>
            </a:r>
          </a:p>
          <a:p>
            <a:pPr algn="just">
              <a:buNone/>
            </a:pPr>
            <a:r>
              <a:rPr lang="fr-FR" sz="4000" b="1" dirty="0">
                <a:solidFill>
                  <a:srgbClr val="C00000"/>
                </a:solidFill>
                <a:latin typeface="Arial Unicode MS" pitchFamily="34" charset="-128"/>
                <a:ea typeface="Arial Unicode MS" pitchFamily="34" charset="-128"/>
                <a:cs typeface="Arial Unicode MS" pitchFamily="34" charset="-128"/>
              </a:rPr>
              <a:t> 2 C'est comme l'huile précieuse qui, répandue sur la tête, Descend sur la barbe, sur la barbe d'Aaron, Qui descend sur le bord de ses vêtements.</a:t>
            </a:r>
          </a:p>
          <a:p>
            <a:pPr algn="just">
              <a:buNone/>
            </a:pPr>
            <a:r>
              <a:rPr lang="fr-FR" sz="4000" b="1" dirty="0">
                <a:latin typeface="Arial Unicode MS" pitchFamily="34" charset="-128"/>
                <a:ea typeface="Arial Unicode MS" pitchFamily="34" charset="-128"/>
                <a:cs typeface="Arial Unicode MS" pitchFamily="34" charset="-128"/>
              </a:rPr>
              <a:t> 3 C'est comme la rosée de l'Hermon, Qui descend sur les montagnes de Sion; Car c'est là que l'Éternel envoie la bénédiction, La vie, pour l'éternité.</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ctr">
              <a:buNone/>
            </a:pPr>
            <a:r>
              <a:rPr lang="fr-FR" sz="3600" b="1" u="sng" dirty="0">
                <a:solidFill>
                  <a:srgbClr val="C00000"/>
                </a:solidFill>
                <a:latin typeface="Copperplate Gothic Bold" pitchFamily="34" charset="0"/>
              </a:rPr>
              <a:t>3 </a:t>
            </a:r>
            <a:r>
              <a:rPr lang="fr-FR" sz="3600" b="1" u="sng" dirty="0" err="1">
                <a:solidFill>
                  <a:srgbClr val="C00000"/>
                </a:solidFill>
                <a:latin typeface="Copperplate Gothic Bold" pitchFamily="34" charset="0"/>
              </a:rPr>
              <a:t>fr</a:t>
            </a:r>
            <a:r>
              <a:rPr lang="fr-FR" sz="3600" b="1" u="sng" dirty="0">
                <a:solidFill>
                  <a:srgbClr val="C00000"/>
                </a:solidFill>
                <a:latin typeface="Copperplate Gothic Bold" pitchFamily="34" charset="0"/>
              </a:rPr>
              <a:t> </a:t>
            </a:r>
            <a:r>
              <a:rPr lang="fr-FR" sz="3600" b="1" u="sng" dirty="0" err="1">
                <a:solidFill>
                  <a:srgbClr val="C00000"/>
                </a:solidFill>
                <a:latin typeface="Copperplate Gothic Bold" pitchFamily="34" charset="0"/>
              </a:rPr>
              <a:t>Cht</a:t>
            </a:r>
            <a:r>
              <a:rPr lang="fr-FR" sz="3600" b="1" u="sng" dirty="0">
                <a:solidFill>
                  <a:srgbClr val="C00000"/>
                </a:solidFill>
                <a:latin typeface="Copperplate Gothic Bold" pitchFamily="34" charset="0"/>
              </a:rPr>
              <a:t> Esp : Adorons le Père</a:t>
            </a:r>
            <a:endParaRPr lang="en-US" sz="3600" dirty="0">
              <a:solidFill>
                <a:srgbClr val="C00000"/>
              </a:solidFill>
              <a:latin typeface="Copperplate Gothic Bold" pitchFamily="34" charset="0"/>
            </a:endParaRPr>
          </a:p>
          <a:p>
            <a:pPr algn="ctr">
              <a:buNone/>
            </a:pPr>
            <a:r>
              <a:rPr lang="fr-FR" sz="3600" dirty="0">
                <a:solidFill>
                  <a:srgbClr val="C00000"/>
                </a:solidFill>
                <a:latin typeface="Copperplate Gothic Bold" pitchFamily="34" charset="0"/>
              </a:rPr>
              <a:t>1.</a:t>
            </a:r>
            <a:endParaRPr lang="en-US" sz="3600" dirty="0">
              <a:solidFill>
                <a:srgbClr val="C00000"/>
              </a:solidFill>
              <a:latin typeface="Copperplate Gothic Bold" pitchFamily="34" charset="0"/>
            </a:endParaRPr>
          </a:p>
          <a:p>
            <a:pPr algn="ctr">
              <a:buNone/>
            </a:pPr>
            <a:r>
              <a:rPr lang="fr-FR" sz="4000" dirty="0">
                <a:latin typeface="Copperplate Gothic Bold" pitchFamily="34" charset="0"/>
              </a:rPr>
              <a:t>Adorons le Père</a:t>
            </a:r>
            <a:endParaRPr lang="en-US" sz="4000" dirty="0">
              <a:latin typeface="Copperplate Gothic Bold" pitchFamily="34" charset="0"/>
            </a:endParaRPr>
          </a:p>
          <a:p>
            <a:pPr algn="ctr">
              <a:buNone/>
            </a:pPr>
            <a:r>
              <a:rPr lang="fr-FR" sz="4000" dirty="0">
                <a:latin typeface="Copperplate Gothic Bold" pitchFamily="34" charset="0"/>
              </a:rPr>
              <a:t>Au plus haut des cieux !</a:t>
            </a:r>
            <a:endParaRPr lang="en-US" sz="4000" dirty="0">
              <a:latin typeface="Copperplate Gothic Bold" pitchFamily="34" charset="0"/>
            </a:endParaRPr>
          </a:p>
          <a:p>
            <a:pPr algn="ctr">
              <a:buNone/>
            </a:pPr>
            <a:r>
              <a:rPr lang="fr-FR" sz="4000" dirty="0">
                <a:latin typeface="Copperplate Gothic Bold" pitchFamily="34" charset="0"/>
              </a:rPr>
              <a:t>La Sainte lumière</a:t>
            </a:r>
            <a:endParaRPr lang="en-US" sz="4000" dirty="0">
              <a:latin typeface="Copperplate Gothic Bold" pitchFamily="34" charset="0"/>
            </a:endParaRPr>
          </a:p>
          <a:p>
            <a:pPr algn="ctr">
              <a:buNone/>
            </a:pPr>
            <a:r>
              <a:rPr lang="fr-FR" sz="4000" dirty="0">
                <a:latin typeface="Copperplate Gothic Bold" pitchFamily="34" charset="0"/>
              </a:rPr>
              <a:t>Qui brille en tous lieux.</a:t>
            </a:r>
            <a:endParaRPr lang="en-US" sz="4000" dirty="0">
              <a:latin typeface="Copperplate Gothic Bold" pitchFamily="34" charset="0"/>
            </a:endParaRPr>
          </a:p>
          <a:p>
            <a:pPr algn="ctr">
              <a:buNone/>
            </a:pPr>
            <a:r>
              <a:rPr lang="fr-FR" sz="4000" dirty="0">
                <a:latin typeface="Copperplate Gothic Bold" pitchFamily="34" charset="0"/>
              </a:rPr>
              <a:t>Proclamons sa grâce,</a:t>
            </a:r>
            <a:endParaRPr lang="en-US" sz="4000" dirty="0">
              <a:latin typeface="Copperplate Gothic Bold" pitchFamily="34" charset="0"/>
            </a:endParaRPr>
          </a:p>
          <a:p>
            <a:pPr algn="ctr">
              <a:buNone/>
            </a:pPr>
            <a:r>
              <a:rPr lang="fr-FR" sz="4000" dirty="0">
                <a:latin typeface="Copperplate Gothic Bold" pitchFamily="34" charset="0"/>
              </a:rPr>
              <a:t>Le pardon divin,</a:t>
            </a:r>
            <a:endParaRPr lang="en-US" sz="4000" dirty="0">
              <a:latin typeface="Copperplate Gothic Bold" pitchFamily="34" charset="0"/>
            </a:endParaRPr>
          </a:p>
          <a:p>
            <a:pPr algn="ctr">
              <a:buNone/>
            </a:pPr>
            <a:r>
              <a:rPr lang="fr-FR" sz="4000" dirty="0">
                <a:latin typeface="Copperplate Gothic Bold" pitchFamily="34" charset="0"/>
              </a:rPr>
              <a:t>L'amour efficace,</a:t>
            </a:r>
            <a:endParaRPr lang="en-US" sz="4000" dirty="0">
              <a:latin typeface="Copperplate Gothic Bold" pitchFamily="34" charset="0"/>
            </a:endParaRPr>
          </a:p>
          <a:p>
            <a:pPr algn="ctr">
              <a:buNone/>
            </a:pPr>
            <a:r>
              <a:rPr lang="fr-FR" sz="4000" dirty="0">
                <a:latin typeface="Copperplate Gothic Bold" pitchFamily="34" charset="0"/>
              </a:rPr>
              <a:t>Le bonheur sans fin,</a:t>
            </a:r>
            <a:endParaRPr lang="en-US" sz="4000" dirty="0">
              <a:latin typeface="Copperplate Gothic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ctr">
              <a:buNone/>
            </a:pPr>
            <a:r>
              <a:rPr lang="fr-FR" sz="3600" dirty="0">
                <a:solidFill>
                  <a:srgbClr val="C00000"/>
                </a:solidFill>
                <a:latin typeface="Copperplate Gothic Bold" pitchFamily="34" charset="0"/>
              </a:rPr>
              <a:t>2.</a:t>
            </a:r>
            <a:endParaRPr lang="en-US" sz="3600" dirty="0">
              <a:solidFill>
                <a:srgbClr val="C00000"/>
              </a:solidFill>
              <a:latin typeface="Copperplate Gothic Bold" pitchFamily="34" charset="0"/>
            </a:endParaRPr>
          </a:p>
          <a:p>
            <a:pPr algn="ctr">
              <a:buNone/>
            </a:pPr>
            <a:r>
              <a:rPr lang="fr-FR" sz="4000" dirty="0">
                <a:latin typeface="Copperplate Gothic Bold" pitchFamily="34" charset="0"/>
              </a:rPr>
              <a:t>Célébrons la gloire</a:t>
            </a:r>
            <a:endParaRPr lang="en-US" sz="4000" dirty="0">
              <a:latin typeface="Copperplate Gothic Bold" pitchFamily="34" charset="0"/>
            </a:endParaRPr>
          </a:p>
          <a:p>
            <a:pPr algn="ctr">
              <a:buNone/>
            </a:pPr>
            <a:r>
              <a:rPr lang="fr-FR" sz="4000" dirty="0">
                <a:latin typeface="Copperplate Gothic Bold" pitchFamily="34" charset="0"/>
              </a:rPr>
              <a:t>Du puissant Sauveur;</a:t>
            </a:r>
            <a:endParaRPr lang="en-US" sz="4000" dirty="0">
              <a:latin typeface="Copperplate Gothic Bold" pitchFamily="34" charset="0"/>
            </a:endParaRPr>
          </a:p>
          <a:p>
            <a:pPr algn="ctr">
              <a:buNone/>
            </a:pPr>
            <a:r>
              <a:rPr lang="fr-FR" sz="4000" dirty="0">
                <a:latin typeface="Copperplate Gothic Bold" pitchFamily="34" charset="0"/>
              </a:rPr>
              <a:t>Chantons la victoire</a:t>
            </a:r>
            <a:endParaRPr lang="en-US" sz="4000" dirty="0">
              <a:latin typeface="Copperplate Gothic Bold" pitchFamily="34" charset="0"/>
            </a:endParaRPr>
          </a:p>
          <a:p>
            <a:pPr algn="ctr">
              <a:buNone/>
            </a:pPr>
            <a:r>
              <a:rPr lang="fr-FR" sz="4000" dirty="0">
                <a:latin typeface="Copperplate Gothic Bold" pitchFamily="34" charset="0"/>
              </a:rPr>
              <a:t>Du grand Rédempteur!</a:t>
            </a:r>
            <a:endParaRPr lang="en-US" sz="4000" dirty="0">
              <a:latin typeface="Copperplate Gothic Bold" pitchFamily="34" charset="0"/>
            </a:endParaRPr>
          </a:p>
          <a:p>
            <a:pPr algn="ctr">
              <a:buNone/>
            </a:pPr>
            <a:r>
              <a:rPr lang="fr-FR" sz="4000" dirty="0">
                <a:latin typeface="Copperplate Gothic Bold" pitchFamily="34" charset="0"/>
              </a:rPr>
              <a:t>II vint sur la terre</a:t>
            </a:r>
            <a:endParaRPr lang="en-US" sz="4000" dirty="0">
              <a:latin typeface="Copperplate Gothic Bold" pitchFamily="34" charset="0"/>
            </a:endParaRPr>
          </a:p>
          <a:p>
            <a:pPr algn="ctr">
              <a:buNone/>
            </a:pPr>
            <a:r>
              <a:rPr lang="fr-FR" sz="4000" dirty="0">
                <a:latin typeface="Copperplate Gothic Bold" pitchFamily="34" charset="0"/>
              </a:rPr>
              <a:t>Pour nous secourir;</a:t>
            </a:r>
            <a:endParaRPr lang="en-US" sz="4000" dirty="0">
              <a:latin typeface="Copperplate Gothic Bold" pitchFamily="34" charset="0"/>
            </a:endParaRPr>
          </a:p>
          <a:p>
            <a:pPr algn="ctr">
              <a:buNone/>
            </a:pPr>
            <a:r>
              <a:rPr lang="fr-FR" sz="4000" dirty="0">
                <a:latin typeface="Copperplate Gothic Bold" pitchFamily="34" charset="0"/>
              </a:rPr>
              <a:t>Plus tendre qu'un frère,</a:t>
            </a:r>
            <a:endParaRPr lang="en-US" sz="4000" dirty="0">
              <a:latin typeface="Copperplate Gothic Bold" pitchFamily="34" charset="0"/>
            </a:endParaRPr>
          </a:p>
          <a:p>
            <a:pPr algn="ctr">
              <a:buNone/>
            </a:pPr>
            <a:r>
              <a:rPr lang="fr-FR" sz="4000" dirty="0">
                <a:latin typeface="Copperplate Gothic Bold" pitchFamily="34" charset="0"/>
              </a:rPr>
              <a:t>Il voulut mourir.</a:t>
            </a:r>
            <a:endParaRPr lang="en-US" sz="4000" dirty="0">
              <a:latin typeface="Copperplate Gothic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ctr">
              <a:buNone/>
            </a:pPr>
            <a:r>
              <a:rPr lang="fr-FR" sz="3600" dirty="0">
                <a:solidFill>
                  <a:srgbClr val="C00000"/>
                </a:solidFill>
                <a:latin typeface="Copperplate Gothic Bold" pitchFamily="34" charset="0"/>
              </a:rPr>
              <a:t>3.</a:t>
            </a:r>
            <a:endParaRPr lang="en-US" sz="3600" dirty="0">
              <a:solidFill>
                <a:srgbClr val="C00000"/>
              </a:solidFill>
              <a:latin typeface="Copperplate Gothic Bold" pitchFamily="34" charset="0"/>
            </a:endParaRPr>
          </a:p>
          <a:p>
            <a:pPr algn="ctr">
              <a:buNone/>
            </a:pPr>
            <a:r>
              <a:rPr lang="fr-FR" sz="4000" dirty="0">
                <a:latin typeface="Copperplate Gothic Bold" pitchFamily="34" charset="0"/>
              </a:rPr>
              <a:t>Viens, céleste flamme,</a:t>
            </a:r>
            <a:endParaRPr lang="en-US" sz="4000" dirty="0">
              <a:latin typeface="Copperplate Gothic Bold" pitchFamily="34" charset="0"/>
            </a:endParaRPr>
          </a:p>
          <a:p>
            <a:pPr algn="ctr">
              <a:buNone/>
            </a:pPr>
            <a:r>
              <a:rPr lang="fr-FR" sz="4000" dirty="0">
                <a:latin typeface="Copperplate Gothic Bold" pitchFamily="34" charset="0"/>
              </a:rPr>
              <a:t>Messager divin,</a:t>
            </a:r>
            <a:endParaRPr lang="en-US" sz="4000" dirty="0">
              <a:latin typeface="Copperplate Gothic Bold" pitchFamily="34" charset="0"/>
            </a:endParaRPr>
          </a:p>
          <a:p>
            <a:pPr algn="ctr">
              <a:buNone/>
            </a:pPr>
            <a:r>
              <a:rPr lang="fr-FR" sz="4000" dirty="0">
                <a:latin typeface="Copperplate Gothic Bold" pitchFamily="34" charset="0"/>
              </a:rPr>
              <a:t>Viens, montre à notre âme,</a:t>
            </a:r>
            <a:endParaRPr lang="en-US" sz="4000" dirty="0">
              <a:latin typeface="Copperplate Gothic Bold" pitchFamily="34" charset="0"/>
            </a:endParaRPr>
          </a:p>
          <a:p>
            <a:pPr algn="ctr">
              <a:buNone/>
            </a:pPr>
            <a:r>
              <a:rPr lang="fr-FR" sz="4000" dirty="0">
                <a:latin typeface="Copperplate Gothic Bold" pitchFamily="34" charset="0"/>
              </a:rPr>
              <a:t>Jésus, le chemin!</a:t>
            </a:r>
            <a:endParaRPr lang="en-US" sz="4000" dirty="0">
              <a:latin typeface="Copperplate Gothic Bold" pitchFamily="34" charset="0"/>
            </a:endParaRPr>
          </a:p>
          <a:p>
            <a:pPr algn="ctr">
              <a:buNone/>
            </a:pPr>
            <a:r>
              <a:rPr lang="fr-FR" sz="4000" dirty="0">
                <a:latin typeface="Copperplate Gothic Bold" pitchFamily="34" charset="0"/>
              </a:rPr>
              <a:t>Descends à cette heure</a:t>
            </a:r>
            <a:endParaRPr lang="en-US" sz="4000" dirty="0">
              <a:latin typeface="Copperplate Gothic Bold" pitchFamily="34" charset="0"/>
            </a:endParaRPr>
          </a:p>
          <a:p>
            <a:pPr algn="ctr">
              <a:buNone/>
            </a:pPr>
            <a:r>
              <a:rPr lang="fr-FR" sz="4000" dirty="0">
                <a:latin typeface="Copperplate Gothic Bold" pitchFamily="34" charset="0"/>
              </a:rPr>
              <a:t>Dans nos cœurs joyeux;</a:t>
            </a:r>
            <a:endParaRPr lang="en-US" sz="4000" dirty="0">
              <a:latin typeface="Copperplate Gothic Bold" pitchFamily="34" charset="0"/>
            </a:endParaRPr>
          </a:p>
          <a:p>
            <a:pPr algn="ctr">
              <a:buNone/>
            </a:pPr>
            <a:r>
              <a:rPr lang="fr-FR" sz="4000" dirty="0">
                <a:latin typeface="Copperplate Gothic Bold" pitchFamily="34" charset="0"/>
              </a:rPr>
              <a:t>Qu'ils soient ta demeure,</a:t>
            </a:r>
            <a:endParaRPr lang="en-US" sz="4000" dirty="0">
              <a:latin typeface="Copperplate Gothic Bold" pitchFamily="34" charset="0"/>
            </a:endParaRPr>
          </a:p>
          <a:p>
            <a:pPr algn="ctr">
              <a:buNone/>
            </a:pPr>
            <a:r>
              <a:rPr lang="fr-FR" sz="4000" dirty="0">
                <a:latin typeface="Copperplate Gothic Bold" pitchFamily="34" charset="0"/>
              </a:rPr>
              <a:t>Esprit glorieux!</a:t>
            </a:r>
            <a:endParaRPr lang="en-US" sz="4000" dirty="0">
              <a:latin typeface="Copperplate Gothic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txBody>
          <a:bodyPr>
            <a:normAutofit lnSpcReduction="10000"/>
          </a:bodyPr>
          <a:lstStyle/>
          <a:p>
            <a:pPr algn="ctr">
              <a:buNone/>
            </a:pPr>
            <a:r>
              <a:rPr lang="fr-FR" sz="4400" b="1" dirty="0">
                <a:solidFill>
                  <a:srgbClr val="0066FF"/>
                </a:solidFill>
                <a:latin typeface="Arial Rounded MT Bold" pitchFamily="34" charset="0"/>
              </a:rPr>
              <a:t>2 Fr. CE:  </a:t>
            </a:r>
            <a:r>
              <a:rPr lang="fr-FR" sz="4400" b="1" u="sng" dirty="0">
                <a:solidFill>
                  <a:srgbClr val="0066FF"/>
                </a:solidFill>
                <a:latin typeface="Arial Rounded MT Bold" pitchFamily="34" charset="0"/>
              </a:rPr>
              <a:t>Grand Dieu, Nous te </a:t>
            </a:r>
            <a:r>
              <a:rPr lang="fr-FR" sz="4400" b="1" u="sng" dirty="0" err="1">
                <a:solidFill>
                  <a:srgbClr val="0066FF"/>
                </a:solidFill>
                <a:latin typeface="Arial Rounded MT Bold" pitchFamily="34" charset="0"/>
              </a:rPr>
              <a:t>benissons</a:t>
            </a:r>
            <a:endParaRPr lang="en-US" sz="4400" b="1" dirty="0">
              <a:solidFill>
                <a:srgbClr val="0066FF"/>
              </a:solidFill>
              <a:latin typeface="Arial Rounded MT Bold" pitchFamily="34" charset="0"/>
            </a:endParaRPr>
          </a:p>
          <a:p>
            <a:pPr algn="ctr">
              <a:buNone/>
            </a:pPr>
            <a:r>
              <a:rPr lang="fr-FR" sz="4400" b="1" dirty="0">
                <a:solidFill>
                  <a:srgbClr val="0066FF"/>
                </a:solidFill>
                <a:latin typeface="Arial Rounded MT Bold" pitchFamily="34" charset="0"/>
              </a:rPr>
              <a:t>1-</a:t>
            </a:r>
            <a:endParaRPr lang="en-US" sz="4400" b="1" dirty="0">
              <a:solidFill>
                <a:srgbClr val="0066FF"/>
              </a:solidFill>
              <a:latin typeface="Arial Rounded MT Bold" pitchFamily="34" charset="0"/>
            </a:endParaRPr>
          </a:p>
          <a:p>
            <a:pPr algn="ctr">
              <a:buNone/>
            </a:pPr>
            <a:r>
              <a:rPr lang="fr-FR" sz="4400" b="1" dirty="0">
                <a:latin typeface="Arial Rounded MT Bold" pitchFamily="34" charset="0"/>
              </a:rPr>
              <a:t>Grand Dieu, nous te bénissons,</a:t>
            </a:r>
            <a:endParaRPr lang="en-US" sz="4400" b="1" dirty="0">
              <a:latin typeface="Arial Rounded MT Bold" pitchFamily="34" charset="0"/>
            </a:endParaRPr>
          </a:p>
          <a:p>
            <a:pPr algn="ctr">
              <a:buNone/>
            </a:pPr>
            <a:r>
              <a:rPr lang="fr-FR" sz="4400" b="1" dirty="0">
                <a:latin typeface="Arial Rounded MT Bold" pitchFamily="34" charset="0"/>
              </a:rPr>
              <a:t>Nous célébrons tes louanges!</a:t>
            </a:r>
            <a:endParaRPr lang="en-US" sz="4400" b="1" dirty="0">
              <a:latin typeface="Arial Rounded MT Bold" pitchFamily="34" charset="0"/>
            </a:endParaRPr>
          </a:p>
          <a:p>
            <a:pPr algn="ctr">
              <a:buNone/>
            </a:pPr>
            <a:r>
              <a:rPr lang="fr-FR" sz="4400" b="1" dirty="0">
                <a:latin typeface="Arial Rounded MT Bold" pitchFamily="34" charset="0"/>
              </a:rPr>
              <a:t>Eternel, nous t’exaltons,</a:t>
            </a:r>
            <a:endParaRPr lang="en-US" sz="4400" b="1" dirty="0">
              <a:latin typeface="Arial Rounded MT Bold" pitchFamily="34" charset="0"/>
            </a:endParaRPr>
          </a:p>
          <a:p>
            <a:pPr algn="ctr">
              <a:buNone/>
            </a:pPr>
            <a:r>
              <a:rPr lang="fr-FR" sz="4400" b="1" dirty="0">
                <a:latin typeface="Arial Rounded MT Bold" pitchFamily="34" charset="0"/>
              </a:rPr>
              <a:t>De concert avec les anges;</a:t>
            </a:r>
            <a:endParaRPr lang="en-US" sz="4400" b="1" dirty="0">
              <a:latin typeface="Arial Rounded MT Bold" pitchFamily="34" charset="0"/>
            </a:endParaRPr>
          </a:p>
          <a:p>
            <a:pPr algn="ctr">
              <a:buNone/>
            </a:pPr>
            <a:r>
              <a:rPr lang="fr-FR" sz="4400" b="1" dirty="0">
                <a:solidFill>
                  <a:srgbClr val="0066FF"/>
                </a:solidFill>
                <a:latin typeface="Arial Rounded MT Bold" pitchFamily="34" charset="0"/>
              </a:rPr>
              <a:t>Et prosternés devant Toi,</a:t>
            </a:r>
            <a:endParaRPr lang="en-US" sz="4400" b="1" dirty="0">
              <a:solidFill>
                <a:srgbClr val="0066FF"/>
              </a:solidFill>
              <a:latin typeface="Arial Rounded MT Bold" pitchFamily="34" charset="0"/>
            </a:endParaRPr>
          </a:p>
          <a:p>
            <a:pPr algn="ctr">
              <a:buNone/>
            </a:pPr>
            <a:r>
              <a:rPr lang="fr-FR" sz="4400" b="1" dirty="0">
                <a:solidFill>
                  <a:srgbClr val="0066FF"/>
                </a:solidFill>
                <a:latin typeface="Arial Rounded MT Bold" pitchFamily="34" charset="0"/>
              </a:rPr>
              <a:t>Nous T’adorons, ô grand Roi! </a:t>
            </a:r>
            <a:r>
              <a:rPr lang="fr-FR" sz="4400" b="1" dirty="0">
                <a:latin typeface="Arial Rounded MT Bold" pitchFamily="34" charset="0"/>
              </a:rPr>
              <a:t>(bis)</a:t>
            </a:r>
            <a:endParaRPr lang="en-US" sz="4400" b="1" dirty="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txBody>
          <a:bodyPr>
            <a:normAutofit/>
          </a:bodyPr>
          <a:lstStyle/>
          <a:p>
            <a:pPr algn="ctr">
              <a:buNone/>
            </a:pPr>
            <a:r>
              <a:rPr lang="fr-FR" sz="4400" b="1" dirty="0">
                <a:solidFill>
                  <a:srgbClr val="0066FF"/>
                </a:solidFill>
                <a:latin typeface="Arial Rounded MT Bold" pitchFamily="34" charset="0"/>
              </a:rPr>
              <a:t>2-</a:t>
            </a:r>
            <a:endParaRPr lang="en-US" sz="4400" b="1" dirty="0">
              <a:solidFill>
                <a:srgbClr val="0066FF"/>
              </a:solidFill>
              <a:latin typeface="Arial Rounded MT Bold" pitchFamily="34" charset="0"/>
            </a:endParaRPr>
          </a:p>
          <a:p>
            <a:pPr algn="ctr">
              <a:buNone/>
            </a:pPr>
            <a:r>
              <a:rPr lang="fr-FR" sz="4400" b="1" dirty="0">
                <a:latin typeface="Arial Rounded MT Bold" pitchFamily="34" charset="0"/>
              </a:rPr>
              <a:t>Les saints et les bienheureux,</a:t>
            </a:r>
            <a:endParaRPr lang="en-US" sz="4400" b="1" dirty="0">
              <a:latin typeface="Arial Rounded MT Bold" pitchFamily="34" charset="0"/>
            </a:endParaRPr>
          </a:p>
          <a:p>
            <a:pPr algn="ctr">
              <a:buNone/>
            </a:pPr>
            <a:r>
              <a:rPr lang="fr-FR" sz="4400" b="1" dirty="0">
                <a:latin typeface="Arial Rounded MT Bold" pitchFamily="34" charset="0"/>
              </a:rPr>
              <a:t>Les trônes et les puissances,</a:t>
            </a:r>
            <a:endParaRPr lang="en-US" sz="4400" b="1" dirty="0">
              <a:latin typeface="Arial Rounded MT Bold" pitchFamily="34" charset="0"/>
            </a:endParaRPr>
          </a:p>
          <a:p>
            <a:pPr algn="ctr">
              <a:buNone/>
            </a:pPr>
            <a:r>
              <a:rPr lang="fr-FR" sz="4400" b="1" dirty="0">
                <a:latin typeface="Arial Rounded MT Bold" pitchFamily="34" charset="0"/>
              </a:rPr>
              <a:t>Toutes les vertus des cieux,</a:t>
            </a:r>
            <a:endParaRPr lang="en-US" sz="4400" b="1" dirty="0">
              <a:latin typeface="Arial Rounded MT Bold" pitchFamily="34" charset="0"/>
            </a:endParaRPr>
          </a:p>
          <a:p>
            <a:pPr algn="ctr">
              <a:buNone/>
            </a:pPr>
            <a:r>
              <a:rPr lang="fr-FR" sz="4400" b="1" dirty="0">
                <a:latin typeface="Arial Rounded MT Bold" pitchFamily="34" charset="0"/>
              </a:rPr>
              <a:t>Disent tes magnificences,</a:t>
            </a:r>
            <a:endParaRPr lang="en-US" sz="4400" b="1" dirty="0">
              <a:latin typeface="Arial Rounded MT Bold" pitchFamily="34" charset="0"/>
            </a:endParaRPr>
          </a:p>
          <a:p>
            <a:pPr algn="ctr">
              <a:buNone/>
            </a:pPr>
            <a:r>
              <a:rPr lang="fr-FR" sz="4400" b="1" dirty="0">
                <a:solidFill>
                  <a:srgbClr val="0066FF"/>
                </a:solidFill>
                <a:latin typeface="Arial Rounded MT Bold" pitchFamily="34" charset="0"/>
              </a:rPr>
              <a:t>Proclamant dans leurs concerts</a:t>
            </a:r>
            <a:endParaRPr lang="en-US" sz="4400" b="1" dirty="0">
              <a:solidFill>
                <a:srgbClr val="0066FF"/>
              </a:solidFill>
              <a:latin typeface="Arial Rounded MT Bold" pitchFamily="34" charset="0"/>
            </a:endParaRPr>
          </a:p>
          <a:p>
            <a:pPr algn="ctr">
              <a:buNone/>
            </a:pPr>
            <a:r>
              <a:rPr lang="fr-FR" sz="4400" b="1" dirty="0">
                <a:solidFill>
                  <a:srgbClr val="0066FF"/>
                </a:solidFill>
                <a:latin typeface="Arial Rounded MT Bold" pitchFamily="34" charset="0"/>
              </a:rPr>
              <a:t>Le Grand Dieu de l’Univers. </a:t>
            </a:r>
            <a:r>
              <a:rPr lang="fr-FR" sz="4400" b="1" dirty="0">
                <a:latin typeface="Arial Rounded MT Bold" pitchFamily="34" charset="0"/>
              </a:rPr>
              <a:t>(bis)</a:t>
            </a:r>
            <a:endParaRPr lang="en-US" sz="4400" b="1" dirty="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txBody>
          <a:bodyPr>
            <a:normAutofit/>
          </a:bodyPr>
          <a:lstStyle/>
          <a:p>
            <a:pPr algn="ctr">
              <a:buNone/>
            </a:pPr>
            <a:r>
              <a:rPr lang="fr-FR" sz="4400" b="1" dirty="0">
                <a:solidFill>
                  <a:srgbClr val="0066FF"/>
                </a:solidFill>
                <a:latin typeface="Arial Rounded MT Bold" pitchFamily="34" charset="0"/>
              </a:rPr>
              <a:t>3-</a:t>
            </a:r>
            <a:endParaRPr lang="en-US" sz="4400" b="1" dirty="0">
              <a:solidFill>
                <a:srgbClr val="0066FF"/>
              </a:solidFill>
              <a:latin typeface="Arial Rounded MT Bold" pitchFamily="34" charset="0"/>
            </a:endParaRPr>
          </a:p>
          <a:p>
            <a:pPr algn="ctr">
              <a:buNone/>
            </a:pPr>
            <a:r>
              <a:rPr lang="fr-FR" sz="4400" b="1" dirty="0">
                <a:latin typeface="Arial Rounded MT Bold" pitchFamily="34" charset="0"/>
              </a:rPr>
              <a:t>Sauve ton peuple Seigneur,</a:t>
            </a:r>
            <a:endParaRPr lang="en-US" sz="4400" b="1" dirty="0">
              <a:latin typeface="Arial Rounded MT Bold" pitchFamily="34" charset="0"/>
            </a:endParaRPr>
          </a:p>
          <a:p>
            <a:pPr algn="ctr">
              <a:buNone/>
            </a:pPr>
            <a:r>
              <a:rPr lang="fr-FR" sz="4400" b="1" dirty="0">
                <a:latin typeface="Arial Rounded MT Bold" pitchFamily="34" charset="0"/>
              </a:rPr>
              <a:t>Et bénis ton héritage;</a:t>
            </a:r>
            <a:endParaRPr lang="en-US" sz="4400" b="1" dirty="0">
              <a:latin typeface="Arial Rounded MT Bold" pitchFamily="34" charset="0"/>
            </a:endParaRPr>
          </a:p>
          <a:p>
            <a:pPr algn="ctr">
              <a:buNone/>
            </a:pPr>
            <a:r>
              <a:rPr lang="fr-FR" sz="4400" b="1" dirty="0">
                <a:latin typeface="Arial Rounded MT Bold" pitchFamily="34" charset="0"/>
              </a:rPr>
              <a:t>Que ta gloire et ta splendeur</a:t>
            </a:r>
            <a:endParaRPr lang="en-US" sz="4400" b="1" dirty="0">
              <a:latin typeface="Arial Rounded MT Bold" pitchFamily="34" charset="0"/>
            </a:endParaRPr>
          </a:p>
          <a:p>
            <a:pPr algn="ctr">
              <a:buNone/>
            </a:pPr>
            <a:r>
              <a:rPr lang="fr-FR" sz="4400" b="1" dirty="0">
                <a:latin typeface="Arial Rounded MT Bold" pitchFamily="34" charset="0"/>
              </a:rPr>
              <a:t>Soient à jamais son partage,</a:t>
            </a:r>
            <a:endParaRPr lang="en-US" sz="4400" b="1" dirty="0">
              <a:latin typeface="Arial Rounded MT Bold" pitchFamily="34" charset="0"/>
            </a:endParaRPr>
          </a:p>
          <a:p>
            <a:pPr algn="ctr">
              <a:buNone/>
            </a:pPr>
            <a:r>
              <a:rPr lang="fr-FR" sz="4400" b="1" dirty="0">
                <a:solidFill>
                  <a:srgbClr val="0066FF"/>
                </a:solidFill>
                <a:latin typeface="Arial Rounded MT Bold" pitchFamily="34" charset="0"/>
              </a:rPr>
              <a:t>Conduis-le par ton amour</a:t>
            </a:r>
            <a:endParaRPr lang="en-US" sz="4400" b="1" dirty="0">
              <a:solidFill>
                <a:srgbClr val="0066FF"/>
              </a:solidFill>
              <a:latin typeface="Arial Rounded MT Bold" pitchFamily="34" charset="0"/>
            </a:endParaRPr>
          </a:p>
          <a:p>
            <a:pPr algn="ctr">
              <a:buNone/>
            </a:pPr>
            <a:r>
              <a:rPr lang="fr-FR" sz="4400" b="1" dirty="0">
                <a:solidFill>
                  <a:srgbClr val="0066FF"/>
                </a:solidFill>
                <a:latin typeface="Arial Rounded MT Bold" pitchFamily="34" charset="0"/>
              </a:rPr>
              <a:t>Jusqu’au céleste séjour! </a:t>
            </a:r>
            <a:r>
              <a:rPr lang="fr-FR" sz="4400" b="1" dirty="0">
                <a:latin typeface="Arial Rounded MT Bold" pitchFamily="34" charset="0"/>
              </a:rPr>
              <a:t>(bis)</a:t>
            </a:r>
            <a:endParaRPr lang="en-US" sz="4400" b="1" dirty="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DEDE7"/>
          </a:solidFill>
        </p:spPr>
        <p:txBody>
          <a:bodyPr>
            <a:normAutofit/>
          </a:bodyPr>
          <a:lstStyle/>
          <a:p>
            <a:pPr algn="ctr">
              <a:buNone/>
            </a:pPr>
            <a:r>
              <a:rPr lang="fr-FR" sz="4400" b="1" dirty="0">
                <a:solidFill>
                  <a:srgbClr val="0066FF"/>
                </a:solidFill>
                <a:latin typeface="Arial Rounded MT Bold" pitchFamily="34" charset="0"/>
              </a:rPr>
              <a:t>4-</a:t>
            </a:r>
            <a:endParaRPr lang="en-US" sz="4400" b="1" dirty="0">
              <a:solidFill>
                <a:srgbClr val="0066FF"/>
              </a:solidFill>
              <a:latin typeface="Arial Rounded MT Bold" pitchFamily="34" charset="0"/>
            </a:endParaRPr>
          </a:p>
          <a:p>
            <a:pPr algn="ctr">
              <a:buNone/>
            </a:pPr>
            <a:r>
              <a:rPr lang="fr-FR" sz="4400" b="1" dirty="0">
                <a:latin typeface="Arial Rounded MT Bold" pitchFamily="34" charset="0"/>
              </a:rPr>
              <a:t>Gloire soit au Saint Esprit!</a:t>
            </a:r>
            <a:endParaRPr lang="en-US" sz="4400" b="1" dirty="0">
              <a:latin typeface="Arial Rounded MT Bold" pitchFamily="34" charset="0"/>
            </a:endParaRPr>
          </a:p>
          <a:p>
            <a:pPr algn="ctr">
              <a:buNone/>
            </a:pPr>
            <a:r>
              <a:rPr lang="fr-FR" sz="4400" b="1" dirty="0">
                <a:latin typeface="Arial Rounded MT Bold" pitchFamily="34" charset="0"/>
              </a:rPr>
              <a:t>Gloire soit à Dieu le Père!</a:t>
            </a:r>
            <a:endParaRPr lang="en-US" sz="4400" b="1" dirty="0">
              <a:latin typeface="Arial Rounded MT Bold" pitchFamily="34" charset="0"/>
            </a:endParaRPr>
          </a:p>
          <a:p>
            <a:pPr algn="ctr">
              <a:buNone/>
            </a:pPr>
            <a:r>
              <a:rPr lang="fr-FR" sz="4400" b="1" dirty="0">
                <a:latin typeface="Arial Rounded MT Bold" pitchFamily="34" charset="0"/>
              </a:rPr>
              <a:t>Gloire soit à Jésus-Christ,</a:t>
            </a:r>
            <a:endParaRPr lang="en-US" sz="4400" b="1" dirty="0">
              <a:latin typeface="Arial Rounded MT Bold" pitchFamily="34" charset="0"/>
            </a:endParaRPr>
          </a:p>
          <a:p>
            <a:pPr algn="ctr">
              <a:buNone/>
            </a:pPr>
            <a:r>
              <a:rPr lang="fr-FR" sz="4400" b="1" dirty="0">
                <a:latin typeface="Arial Rounded MT Bold" pitchFamily="34" charset="0"/>
              </a:rPr>
              <a:t>Notre Sauveur notre Frère!</a:t>
            </a:r>
            <a:endParaRPr lang="en-US" sz="4400" b="1" dirty="0">
              <a:latin typeface="Arial Rounded MT Bold" pitchFamily="34" charset="0"/>
            </a:endParaRPr>
          </a:p>
          <a:p>
            <a:pPr algn="ctr">
              <a:buNone/>
            </a:pPr>
            <a:r>
              <a:rPr lang="fr-FR" sz="4400" b="1" dirty="0">
                <a:solidFill>
                  <a:srgbClr val="0066FF"/>
                </a:solidFill>
                <a:latin typeface="Arial Rounded MT Bold" pitchFamily="34" charset="0"/>
              </a:rPr>
              <a:t>Son immense charité,</a:t>
            </a:r>
            <a:endParaRPr lang="en-US" sz="4400" b="1" dirty="0">
              <a:solidFill>
                <a:srgbClr val="0066FF"/>
              </a:solidFill>
              <a:latin typeface="Arial Rounded MT Bold" pitchFamily="34" charset="0"/>
            </a:endParaRPr>
          </a:p>
          <a:p>
            <a:pPr algn="ctr">
              <a:buNone/>
            </a:pPr>
            <a:r>
              <a:rPr lang="fr-FR" sz="4400" b="1" dirty="0">
                <a:solidFill>
                  <a:srgbClr val="0066FF"/>
                </a:solidFill>
                <a:latin typeface="Arial Rounded MT Bold" pitchFamily="34" charset="0"/>
              </a:rPr>
              <a:t>Dure à perpétuité.</a:t>
            </a:r>
            <a:r>
              <a:rPr lang="fr-FR" sz="4400" b="1" dirty="0">
                <a:latin typeface="Arial Rounded MT Bold" pitchFamily="34" charset="0"/>
              </a:rPr>
              <a:t> (bis)</a:t>
            </a:r>
            <a:endParaRPr lang="en-US" sz="4400" b="1" dirty="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838200" y="2133600"/>
            <a:ext cx="6629400" cy="1754326"/>
          </a:xfrm>
          <a:prstGeom prst="rect">
            <a:avLst/>
          </a:prstGeom>
          <a:noFill/>
        </p:spPr>
        <p:txBody>
          <a:bodyPr wrap="square" rtlCol="0">
            <a:spAutoFit/>
          </a:bodyPr>
          <a:lstStyle/>
          <a:p>
            <a:pPr algn="ctr"/>
            <a:r>
              <a:rPr lang="en-US" sz="5400" b="1" dirty="0">
                <a:solidFill>
                  <a:schemeClr val="accent2">
                    <a:lumMod val="50000"/>
                  </a:schemeClr>
                </a:solidFill>
                <a:latin typeface="Algerian" pitchFamily="82" charset="0"/>
              </a:rPr>
              <a:t>PRIÈRE D’INTERCESSION</a:t>
            </a:r>
          </a:p>
        </p:txBody>
      </p:sp>
      <p:sp>
        <p:nvSpPr>
          <p:cNvPr id="6" name="TextBox 5"/>
          <p:cNvSpPr txBox="1"/>
          <p:nvPr/>
        </p:nvSpPr>
        <p:spPr>
          <a:xfrm>
            <a:off x="0" y="533400"/>
            <a:ext cx="9144000" cy="584775"/>
          </a:xfrm>
          <a:prstGeom prst="rect">
            <a:avLst/>
          </a:prstGeom>
          <a:solidFill>
            <a:schemeClr val="accent3">
              <a:lumMod val="40000"/>
              <a:lumOff val="60000"/>
            </a:schemeClr>
          </a:solidFill>
        </p:spPr>
        <p:txBody>
          <a:bodyPr wrap="square" rtlCol="0">
            <a:spAutoFit/>
          </a:bodyPr>
          <a:lstStyle/>
          <a:p>
            <a:pPr algn="ctr"/>
            <a:r>
              <a:rPr lang="en-US" sz="3200" dirty="0">
                <a:solidFill>
                  <a:srgbClr val="003300"/>
                </a:solidFill>
                <a:latin typeface="Arial Rounded MT Bold" pitchFamily="34" charset="0"/>
              </a:rPr>
              <a:t>PRIÈRE PAR </a:t>
            </a:r>
            <a:r>
              <a:rPr lang="en-US" sz="3200" dirty="0" err="1">
                <a:solidFill>
                  <a:srgbClr val="003300"/>
                </a:solidFill>
                <a:latin typeface="Arial Rounded MT Bold" pitchFamily="34" charset="0"/>
              </a:rPr>
              <a:t>Sr</a:t>
            </a:r>
            <a:r>
              <a:rPr lang="en-US" sz="3200" dirty="0">
                <a:solidFill>
                  <a:srgbClr val="003300"/>
                </a:solidFill>
                <a:latin typeface="Arial Rounded MT Bold" pitchFamily="34" charset="0"/>
              </a:rPr>
              <a:t> DAMBREVILLE CHÉRY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133600"/>
          </a:xfrm>
        </p:spPr>
        <p:txBody>
          <a:bodyPr>
            <a:normAutofit fontScale="90000"/>
          </a:bodyPr>
          <a:lstStyle/>
          <a:p>
            <a:pPr algn="ctr"/>
            <a:r>
              <a:rPr lang="en-US" sz="4400" b="1" dirty="0">
                <a:solidFill>
                  <a:srgbClr val="00B050"/>
                </a:solidFill>
              </a:rPr>
              <a:t>LECTURE  PAR </a:t>
            </a:r>
            <a:br>
              <a:rPr lang="en-US" sz="4400" b="1" dirty="0">
                <a:solidFill>
                  <a:srgbClr val="00B050"/>
                </a:solidFill>
              </a:rPr>
            </a:br>
            <a:r>
              <a:rPr lang="en-US" sz="5300" b="1" dirty="0">
                <a:solidFill>
                  <a:srgbClr val="FF0000"/>
                </a:solidFill>
              </a:rPr>
              <a:t>SOEUR FABIENNE TERZIER</a:t>
            </a:r>
            <a:br>
              <a:rPr lang="en-US" sz="4400" b="1" dirty="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p:spPr>
        <p:txBody>
          <a:bodyPr>
            <a:normAutofit/>
          </a:bodyPr>
          <a:lstStyle/>
          <a:p>
            <a:pPr algn="ctr">
              <a:buNone/>
            </a:pPr>
            <a:r>
              <a:rPr lang="en-US" sz="9600" dirty="0">
                <a:solidFill>
                  <a:srgbClr val="002060"/>
                </a:solidFill>
              </a:rPr>
              <a:t>PSAUME 27</a:t>
            </a:r>
          </a:p>
          <a:p>
            <a:pPr algn="ctr">
              <a:buNone/>
            </a:pPr>
            <a:r>
              <a:rPr lang="en-US" sz="9600" dirty="0">
                <a:solidFill>
                  <a:srgbClr val="002060"/>
                </a:solidFill>
              </a:rPr>
              <a:t>1-14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a:solidFill>
                  <a:srgbClr val="0033CC"/>
                </a:solidFill>
                <a:latin typeface="Arial Rounded MT Bold" pitchFamily="34" charset="0"/>
              </a:rPr>
              <a:t>Psaume 27</a:t>
            </a:r>
            <a:endParaRPr lang="en-US" sz="4000" dirty="0">
              <a:solidFill>
                <a:srgbClr val="0033CC"/>
              </a:solidFill>
              <a:latin typeface="Arial Rounded MT Bold" pitchFamily="34" charset="0"/>
            </a:endParaRPr>
          </a:p>
          <a:p>
            <a:pPr algn="just"/>
            <a:r>
              <a:rPr lang="fr-FR" sz="4000" dirty="0">
                <a:latin typeface="Arial Rounded MT Bold" pitchFamily="34" charset="0"/>
              </a:rPr>
              <a:t>1 ¶ De David. L'Éternel est ma lumière et mon salut: De qui aurais-je crainte? L'Éternel est le soutien de ma vie: De qui aurais-je peur?</a:t>
            </a:r>
            <a:endParaRPr lang="en-US" sz="4000" dirty="0">
              <a:latin typeface="Arial Rounded MT Bold" pitchFamily="34" charset="0"/>
            </a:endParaRPr>
          </a:p>
          <a:p>
            <a:pPr algn="just"/>
            <a:r>
              <a:rPr lang="fr-FR" sz="4000" dirty="0">
                <a:solidFill>
                  <a:srgbClr val="0033CC"/>
                </a:solidFill>
                <a:latin typeface="Arial Rounded MT Bold" pitchFamily="34" charset="0"/>
              </a:rPr>
              <a:t> 2 Quand des méchants s'avancent contre moi, Pour dévorer ma chair, Ce sont mes persécuteurs et mes ennemis Qui chancellent et tombent.</a:t>
            </a:r>
            <a:endParaRPr lang="en-US" sz="4000" dirty="0">
              <a:solidFill>
                <a:srgbClr val="0033CC"/>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Autofit/>
          </a:bodyPr>
          <a:lstStyle/>
          <a:p>
            <a:pPr algn="just"/>
            <a:r>
              <a:rPr lang="fr-FR" sz="3800" dirty="0">
                <a:latin typeface="Arial Rounded MT Bold" pitchFamily="34" charset="0"/>
              </a:rPr>
              <a:t>3 Si une armée se campait contre moi, Mon cœur n'aurait aucune crainte; Si une guerre s'élevait contre moi, Je serais malgré cela plein de confiance.</a:t>
            </a:r>
            <a:endParaRPr lang="en-US" sz="3800" dirty="0">
              <a:latin typeface="Arial Rounded MT Bold" pitchFamily="34" charset="0"/>
            </a:endParaRPr>
          </a:p>
          <a:p>
            <a:pPr algn="just"/>
            <a:r>
              <a:rPr lang="fr-FR" sz="3800" dirty="0">
                <a:solidFill>
                  <a:srgbClr val="0033CC"/>
                </a:solidFill>
                <a:latin typeface="Arial Rounded MT Bold" pitchFamily="34" charset="0"/>
              </a:rPr>
              <a:t> 4 Je demande à l'Éternel une chose, que je désire ardemment: Je voudrais habiter toute ma vie dans la maison de l'Éternel, Pour contempler la magnificence de l'Éternel Et pour admirer son temple.</a:t>
            </a:r>
            <a:endParaRPr lang="en-US" sz="3800" dirty="0">
              <a:solidFill>
                <a:srgbClr val="0033CC"/>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a:latin typeface="Arial Rounded MT Bold" pitchFamily="34" charset="0"/>
              </a:rPr>
              <a:t>5 Car il me protégera dans son tabernacle au jour du malheur, Il me cachera sous l'abri de sa tente; Il m'élèvera sur un rocher.</a:t>
            </a:r>
            <a:endParaRPr lang="en-US" sz="4000" dirty="0">
              <a:latin typeface="Arial Rounded MT Bold" pitchFamily="34" charset="0"/>
            </a:endParaRPr>
          </a:p>
          <a:p>
            <a:pPr algn="just"/>
            <a:r>
              <a:rPr lang="fr-FR" sz="4000" dirty="0">
                <a:solidFill>
                  <a:srgbClr val="0033CC"/>
                </a:solidFill>
                <a:latin typeface="Arial Rounded MT Bold" pitchFamily="34" charset="0"/>
              </a:rPr>
              <a:t> 6 Et déjà ma tête s'élève sur mes ennemis qui m'entourent; J'offrirai des sacrifices dans sa tente, au son de la trompette; Je chanterai, je célébrerai l'Éternel.</a:t>
            </a:r>
            <a:endParaRPr lang="en-US" sz="4000" dirty="0">
              <a:solidFill>
                <a:srgbClr val="0033CC"/>
              </a:solidFill>
              <a:latin typeface="Arial Rounded MT Bold" pitchFamily="34" charset="0"/>
            </a:endParaRPr>
          </a:p>
          <a:p>
            <a:pPr algn="just"/>
            <a:endParaRPr lang="en-US" sz="3600" dirty="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lnSpcReduction="10000"/>
          </a:bodyPr>
          <a:lstStyle/>
          <a:p>
            <a:pPr algn="just"/>
            <a:r>
              <a:rPr lang="fr-FR" sz="4000" dirty="0">
                <a:latin typeface="Arial Rounded MT Bold" pitchFamily="34" charset="0"/>
              </a:rPr>
              <a:t>7 ¶ Éternel! écoute ma voix, je t'invoque: Aie pitié de moi et exauce-moi!</a:t>
            </a:r>
            <a:endParaRPr lang="en-US" sz="4000" dirty="0">
              <a:latin typeface="Arial Rounded MT Bold" pitchFamily="34" charset="0"/>
            </a:endParaRPr>
          </a:p>
          <a:p>
            <a:pPr algn="just"/>
            <a:r>
              <a:rPr lang="fr-FR" sz="4000" dirty="0">
                <a:solidFill>
                  <a:srgbClr val="0033CC"/>
                </a:solidFill>
                <a:latin typeface="Arial Rounded MT Bold" pitchFamily="34" charset="0"/>
              </a:rPr>
              <a:t> 8 Mon cœur dit de ta part: Cherchez ma face! Je cherche ta face, ô Éternel!</a:t>
            </a:r>
            <a:endParaRPr lang="en-US" sz="4000" dirty="0">
              <a:solidFill>
                <a:srgbClr val="0033CC"/>
              </a:solidFill>
              <a:latin typeface="Arial Rounded MT Bold" pitchFamily="34" charset="0"/>
            </a:endParaRPr>
          </a:p>
          <a:p>
            <a:pPr algn="just"/>
            <a:r>
              <a:rPr lang="fr-FR" sz="4000" dirty="0">
                <a:latin typeface="Arial Rounded MT Bold" pitchFamily="34" charset="0"/>
              </a:rPr>
              <a:t> 9 Ne me cache point ta face, Ne repousse pas avec colère ton serviteur! Tu es mon secours, ne me laisse pas, ne m'abandonne pas, Dieu de mon salut!</a:t>
            </a:r>
            <a:endParaRPr lang="en-US" sz="4000" dirty="0">
              <a:latin typeface="Arial Rounded MT Bold" pitchFamily="34" charset="0"/>
            </a:endParaRPr>
          </a:p>
          <a:p>
            <a:pPr algn="just"/>
            <a:endParaRPr lang="en-US" sz="3600" dirty="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lnSpcReduction="10000"/>
          </a:bodyPr>
          <a:lstStyle/>
          <a:p>
            <a:pPr algn="just"/>
            <a:r>
              <a:rPr lang="fr-FR" sz="4000" dirty="0">
                <a:latin typeface="Arial Rounded MT Bold" pitchFamily="34" charset="0"/>
              </a:rPr>
              <a:t>10 Car mon père et ma mère m'abandonnent, Mais l'Éternel me recueillera.</a:t>
            </a:r>
            <a:endParaRPr lang="en-US" sz="4000" dirty="0">
              <a:latin typeface="Arial Rounded MT Bold" pitchFamily="34" charset="0"/>
            </a:endParaRPr>
          </a:p>
          <a:p>
            <a:pPr algn="just"/>
            <a:r>
              <a:rPr lang="fr-FR" sz="4000" dirty="0">
                <a:solidFill>
                  <a:srgbClr val="0033CC"/>
                </a:solidFill>
                <a:latin typeface="Arial Rounded MT Bold" pitchFamily="34" charset="0"/>
              </a:rPr>
              <a:t> 11 Éternel! enseigne-moi ta voie, Conduis-moi dans le sentier de la droiture, A cause de mes ennemis.</a:t>
            </a:r>
            <a:endParaRPr lang="en-US" sz="4000" dirty="0">
              <a:solidFill>
                <a:srgbClr val="0033CC"/>
              </a:solidFill>
              <a:latin typeface="Arial Rounded MT Bold" pitchFamily="34" charset="0"/>
            </a:endParaRPr>
          </a:p>
          <a:p>
            <a:pPr algn="just"/>
            <a:r>
              <a:rPr lang="fr-FR" sz="4000" dirty="0">
                <a:latin typeface="Arial Rounded MT Bold" pitchFamily="34" charset="0"/>
              </a:rPr>
              <a:t> 12 Ne me livre pas au bon plaisir de mes adversaires, Car il s'élève contre moi de faux témoins Et des gens qui ne respirent que la violence.</a:t>
            </a:r>
            <a:endParaRPr lang="en-US" sz="4000" dirty="0">
              <a:latin typeface="Arial Rounded MT Bold" pitchFamily="34" charset="0"/>
            </a:endParaRPr>
          </a:p>
          <a:p>
            <a:pPr algn="just"/>
            <a:endParaRPr lang="en-US" sz="3600" dirty="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800" dirty="0">
                <a:latin typeface="Arial Rounded MT Bold" pitchFamily="34" charset="0"/>
              </a:rPr>
              <a:t>13 Oh! si je n'étais pas sûr de voir la bonté de l'Éternel Sur la terre des vivants!...</a:t>
            </a:r>
            <a:endParaRPr lang="en-US" sz="4800" dirty="0">
              <a:latin typeface="Arial Rounded MT Bold" pitchFamily="34" charset="0"/>
            </a:endParaRPr>
          </a:p>
          <a:p>
            <a:pPr algn="just"/>
            <a:r>
              <a:rPr lang="fr-FR" sz="4800" dirty="0">
                <a:solidFill>
                  <a:srgbClr val="0033CC"/>
                </a:solidFill>
                <a:latin typeface="Arial Rounded MT Bold" pitchFamily="34" charset="0"/>
              </a:rPr>
              <a:t> 14 Espère en l'Éternel! Fortifie-toi et que ton cœur s'affermisse! Espère en l'Éternel!</a:t>
            </a:r>
          </a:p>
          <a:p>
            <a:pPr algn="r"/>
            <a:r>
              <a:rPr lang="fr-FR" sz="4800" dirty="0">
                <a:solidFill>
                  <a:srgbClr val="C00000"/>
                </a:solidFill>
                <a:latin typeface="Arial Rounded MT Bold" pitchFamily="34" charset="0"/>
              </a:rPr>
              <a:t>AMEN!</a:t>
            </a:r>
            <a:endParaRPr lang="en-US" sz="4800" dirty="0">
              <a:solidFill>
                <a:srgbClr val="C000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pPr algn="ctr"/>
            <a:r>
              <a:rPr lang="en-US" b="1" dirty="0">
                <a:latin typeface="Arial Rounded MT Bold" pitchFamily="34" charset="0"/>
              </a:rPr>
              <a:t>DOXOLOGIE</a:t>
            </a:r>
          </a:p>
        </p:txBody>
      </p:sp>
      <p:sp>
        <p:nvSpPr>
          <p:cNvPr id="3" name="Content Placeholder 2"/>
          <p:cNvSpPr>
            <a:spLocks noGrp="1"/>
          </p:cNvSpPr>
          <p:nvPr>
            <p:ph sz="quarter" idx="1"/>
          </p:nvPr>
        </p:nvSpPr>
        <p:spPr>
          <a:xfrm>
            <a:off x="0" y="838200"/>
            <a:ext cx="9144000" cy="6019800"/>
          </a:xfrm>
          <a:solidFill>
            <a:srgbClr val="FFCCFF"/>
          </a:solidFill>
        </p:spPr>
        <p:txBody>
          <a:bodyPr>
            <a:normAutofit fontScale="92500" lnSpcReduction="20000"/>
          </a:bodyPr>
          <a:lstStyle/>
          <a:p>
            <a:pPr algn="ctr">
              <a:buNone/>
            </a:pPr>
            <a:r>
              <a:rPr lang="fr-FR" sz="4800" dirty="0">
                <a:latin typeface="Arial Rounded MT Bold" pitchFamily="34" charset="0"/>
              </a:rPr>
              <a:t>A </a:t>
            </a:r>
            <a:r>
              <a:rPr lang="fr-FR" sz="4800" dirty="0" err="1">
                <a:latin typeface="Arial Rounded MT Bold" pitchFamily="34" charset="0"/>
              </a:rPr>
              <a:t>gòlgota</a:t>
            </a:r>
            <a:r>
              <a:rPr lang="fr-FR" sz="4800" dirty="0">
                <a:latin typeface="Arial Rounded MT Bold" pitchFamily="34" charset="0"/>
              </a:rPr>
              <a:t> sou </a:t>
            </a:r>
            <a:r>
              <a:rPr lang="fr-FR" sz="4800" dirty="0" err="1">
                <a:latin typeface="Arial Rounded MT Bold" pitchFamily="34" charset="0"/>
              </a:rPr>
              <a:t>yon</a:t>
            </a:r>
            <a:r>
              <a:rPr lang="fr-FR" sz="4800" dirty="0">
                <a:latin typeface="Arial Rounded MT Bold" pitchFamily="34" charset="0"/>
              </a:rPr>
              <a:t> </a:t>
            </a:r>
            <a:r>
              <a:rPr lang="fr-FR" sz="4800" dirty="0" err="1">
                <a:latin typeface="Arial Rounded MT Bold" pitchFamily="34" charset="0"/>
              </a:rPr>
              <a:t>kwa</a:t>
            </a:r>
            <a:r>
              <a:rPr lang="fr-FR" sz="4800" dirty="0">
                <a:latin typeface="Arial Rounded MT Bold" pitchFamily="34" charset="0"/>
              </a:rPr>
              <a:t> </a:t>
            </a:r>
            <a:endParaRPr lang="en-US" sz="4800" dirty="0">
              <a:latin typeface="Arial Rounded MT Bold" pitchFamily="34" charset="0"/>
            </a:endParaRPr>
          </a:p>
          <a:p>
            <a:pPr algn="ctr">
              <a:buNone/>
            </a:pPr>
            <a:r>
              <a:rPr lang="fr-FR" sz="4800" dirty="0">
                <a:latin typeface="Arial Rounded MT Bold" pitchFamily="34" charset="0"/>
              </a:rPr>
              <a:t>San </a:t>
            </a:r>
            <a:r>
              <a:rPr lang="fr-FR" sz="4800" dirty="0" err="1">
                <a:latin typeface="Arial Rounded MT Bold" pitchFamily="34" charset="0"/>
              </a:rPr>
              <a:t>Jezi</a:t>
            </a:r>
            <a:r>
              <a:rPr lang="fr-FR" sz="4800" dirty="0">
                <a:latin typeface="Arial Rounded MT Bold" pitchFamily="34" charset="0"/>
              </a:rPr>
              <a:t> te </a:t>
            </a:r>
            <a:r>
              <a:rPr lang="fr-FR" sz="4800" dirty="0" err="1">
                <a:latin typeface="Arial Rounded MT Bold" pitchFamily="34" charset="0"/>
              </a:rPr>
              <a:t>koule</a:t>
            </a:r>
            <a:r>
              <a:rPr lang="fr-FR" sz="4800" dirty="0">
                <a:latin typeface="Arial Rounded MT Bold" pitchFamily="34" charset="0"/>
              </a:rPr>
              <a:t> </a:t>
            </a:r>
            <a:endParaRPr lang="en-US" sz="4800" dirty="0">
              <a:latin typeface="Arial Rounded MT Bold" pitchFamily="34" charset="0"/>
            </a:endParaRPr>
          </a:p>
          <a:p>
            <a:pPr algn="ctr">
              <a:buNone/>
            </a:pPr>
            <a:r>
              <a:rPr lang="fr-FR" sz="4800" dirty="0">
                <a:latin typeface="Arial Rounded MT Bold" pitchFamily="34" charset="0"/>
              </a:rPr>
              <a:t>Li </a:t>
            </a:r>
            <a:r>
              <a:rPr lang="fr-FR" sz="4800" dirty="0" err="1">
                <a:latin typeface="Arial Rounded MT Bold" pitchFamily="34" charset="0"/>
              </a:rPr>
              <a:t>taksepte</a:t>
            </a:r>
            <a:r>
              <a:rPr lang="fr-FR" sz="4800" dirty="0">
                <a:latin typeface="Arial Rounded MT Bold" pitchFamily="34" charset="0"/>
              </a:rPr>
              <a:t> </a:t>
            </a:r>
            <a:r>
              <a:rPr lang="fr-FR" sz="4800" dirty="0" err="1">
                <a:latin typeface="Arial Rounded MT Bold" pitchFamily="34" charset="0"/>
              </a:rPr>
              <a:t>yo</a:t>
            </a:r>
            <a:r>
              <a:rPr lang="fr-FR" sz="4800" dirty="0">
                <a:latin typeface="Arial Rounded MT Bold" pitchFamily="34" charset="0"/>
              </a:rPr>
              <a:t> </a:t>
            </a:r>
            <a:r>
              <a:rPr lang="fr-FR" sz="4800" dirty="0" err="1">
                <a:latin typeface="Arial Rounded MT Bold" pitchFamily="34" charset="0"/>
              </a:rPr>
              <a:t>krisifye’l</a:t>
            </a:r>
            <a:r>
              <a:rPr lang="fr-FR" sz="4800" dirty="0">
                <a:latin typeface="Arial Rounded MT Bold" pitchFamily="34" charset="0"/>
              </a:rPr>
              <a:t> </a:t>
            </a:r>
            <a:endParaRPr lang="en-US" sz="4800" dirty="0">
              <a:latin typeface="Arial Rounded MT Bold" pitchFamily="34" charset="0"/>
            </a:endParaRPr>
          </a:p>
          <a:p>
            <a:pPr algn="ctr">
              <a:buNone/>
            </a:pPr>
            <a:r>
              <a:rPr lang="fr-FR" sz="4800" dirty="0">
                <a:latin typeface="Arial Rounded MT Bold" pitchFamily="34" charset="0"/>
              </a:rPr>
              <a:t>Pou </a:t>
            </a:r>
            <a:r>
              <a:rPr lang="fr-FR" sz="4800" dirty="0" err="1">
                <a:latin typeface="Arial Rounded MT Bold" pitchFamily="34" charset="0"/>
              </a:rPr>
              <a:t>mwen</a:t>
            </a:r>
            <a:r>
              <a:rPr lang="fr-FR" sz="4800" dirty="0">
                <a:latin typeface="Arial Rounded MT Bold" pitchFamily="34" charset="0"/>
              </a:rPr>
              <a:t> te ka </a:t>
            </a:r>
            <a:r>
              <a:rPr lang="fr-FR" sz="4800" dirty="0" err="1">
                <a:latin typeface="Arial Rounded MT Bold" pitchFamily="34" charset="0"/>
              </a:rPr>
              <a:t>gen</a:t>
            </a:r>
            <a:r>
              <a:rPr lang="fr-FR" sz="4800" dirty="0">
                <a:latin typeface="Arial Rounded MT Bold" pitchFamily="34" charset="0"/>
              </a:rPr>
              <a:t> la vi </a:t>
            </a:r>
            <a:endParaRPr lang="en-US" sz="4800" dirty="0">
              <a:latin typeface="Arial Rounded MT Bold" pitchFamily="34" charset="0"/>
            </a:endParaRPr>
          </a:p>
          <a:p>
            <a:pPr algn="ctr">
              <a:buNone/>
            </a:pPr>
            <a:r>
              <a:rPr lang="fr-FR" sz="4800" dirty="0">
                <a:latin typeface="Arial Rounded MT Bold" pitchFamily="34" charset="0"/>
              </a:rPr>
              <a:t>  </a:t>
            </a:r>
            <a:endParaRPr lang="en-US" sz="4800" dirty="0">
              <a:latin typeface="Arial Rounded MT Bold" pitchFamily="34" charset="0"/>
            </a:endParaRPr>
          </a:p>
          <a:p>
            <a:pPr algn="ctr">
              <a:buNone/>
            </a:pPr>
            <a:r>
              <a:rPr lang="fr-FR" sz="4800" dirty="0" err="1">
                <a:latin typeface="Arial Rounded MT Bold" pitchFamily="34" charset="0"/>
              </a:rPr>
              <a:t>Ak</a:t>
            </a:r>
            <a:r>
              <a:rPr lang="fr-FR" sz="4800" dirty="0">
                <a:latin typeface="Arial Rounded MT Bold" pitchFamily="34" charset="0"/>
              </a:rPr>
              <a:t> tout </a:t>
            </a:r>
            <a:r>
              <a:rPr lang="fr-FR" sz="4800" dirty="0" err="1">
                <a:latin typeface="Arial Rounded MT Bold" pitchFamily="34" charset="0"/>
              </a:rPr>
              <a:t>kèm</a:t>
            </a:r>
            <a:r>
              <a:rPr lang="fr-FR" sz="4800" dirty="0">
                <a:latin typeface="Arial Rounded MT Bold" pitchFamily="34" charset="0"/>
              </a:rPr>
              <a:t> </a:t>
            </a:r>
            <a:r>
              <a:rPr lang="fr-FR" sz="4800" dirty="0" err="1">
                <a:latin typeface="Arial Rounded MT Bold" pitchFamily="34" charset="0"/>
              </a:rPr>
              <a:t>map</a:t>
            </a:r>
            <a:r>
              <a:rPr lang="fr-FR" sz="4800" dirty="0">
                <a:latin typeface="Arial Rounded MT Bold" pitchFamily="34" charset="0"/>
              </a:rPr>
              <a:t> chante </a:t>
            </a:r>
            <a:endParaRPr lang="en-US" sz="4800" dirty="0">
              <a:latin typeface="Arial Rounded MT Bold" pitchFamily="34" charset="0"/>
            </a:endParaRPr>
          </a:p>
          <a:p>
            <a:pPr algn="ctr">
              <a:buNone/>
            </a:pPr>
            <a:r>
              <a:rPr lang="fr-FR" sz="4800" dirty="0" err="1">
                <a:latin typeface="Arial Rounded MT Bold" pitchFamily="34" charset="0"/>
              </a:rPr>
              <a:t>Kòman</a:t>
            </a:r>
            <a:r>
              <a:rPr lang="fr-FR" sz="4800" dirty="0">
                <a:latin typeface="Arial Rounded MT Bold" pitchFamily="34" charset="0"/>
              </a:rPr>
              <a:t> </a:t>
            </a:r>
            <a:r>
              <a:rPr lang="fr-FR" sz="4800" dirty="0" err="1">
                <a:latin typeface="Arial Rounded MT Bold" pitchFamily="34" charset="0"/>
              </a:rPr>
              <a:t>lanmou</a:t>
            </a:r>
            <a:r>
              <a:rPr lang="fr-FR" sz="4800" dirty="0">
                <a:latin typeface="Arial Rounded MT Bold" pitchFamily="34" charset="0"/>
              </a:rPr>
              <a:t> </a:t>
            </a:r>
            <a:r>
              <a:rPr lang="fr-FR" sz="4800" dirty="0" err="1">
                <a:latin typeface="Arial Rounded MT Bold" pitchFamily="34" charset="0"/>
              </a:rPr>
              <a:t>BonDye</a:t>
            </a:r>
            <a:r>
              <a:rPr lang="fr-FR" sz="4800" dirty="0">
                <a:latin typeface="Arial Rounded MT Bold" pitchFamily="34" charset="0"/>
              </a:rPr>
              <a:t> </a:t>
            </a:r>
            <a:r>
              <a:rPr lang="fr-FR" sz="4800" dirty="0" err="1">
                <a:latin typeface="Arial Rounded MT Bold" pitchFamily="34" charset="0"/>
              </a:rPr>
              <a:t>gran</a:t>
            </a:r>
            <a:r>
              <a:rPr lang="fr-FR" sz="4800" dirty="0">
                <a:latin typeface="Arial Rounded MT Bold" pitchFamily="34" charset="0"/>
              </a:rPr>
              <a:t> </a:t>
            </a:r>
            <a:endParaRPr lang="en-US" sz="4800" dirty="0">
              <a:latin typeface="Arial Rounded MT Bold" pitchFamily="34" charset="0"/>
            </a:endParaRPr>
          </a:p>
          <a:p>
            <a:pPr algn="ctr">
              <a:buNone/>
            </a:pPr>
            <a:r>
              <a:rPr lang="fr-FR" sz="4800" dirty="0">
                <a:latin typeface="Arial Rounded MT Bold" pitchFamily="34" charset="0"/>
              </a:rPr>
              <a:t>M </a:t>
            </a:r>
            <a:r>
              <a:rPr lang="fr-FR" sz="4800" dirty="0" err="1">
                <a:latin typeface="Arial Rounded MT Bold" pitchFamily="34" charset="0"/>
              </a:rPr>
              <a:t>adore’l</a:t>
            </a:r>
            <a:r>
              <a:rPr lang="fr-FR" sz="4800" dirty="0">
                <a:latin typeface="Arial Rounded MT Bold" pitchFamily="34" charset="0"/>
              </a:rPr>
              <a:t> e </a:t>
            </a:r>
            <a:r>
              <a:rPr lang="fr-FR" sz="4800" dirty="0" err="1">
                <a:latin typeface="Arial Rounded MT Bold" pitchFamily="34" charset="0"/>
              </a:rPr>
              <a:t>mwen</a:t>
            </a:r>
            <a:r>
              <a:rPr lang="fr-FR" sz="4800" dirty="0">
                <a:latin typeface="Arial Rounded MT Bold" pitchFamily="34" charset="0"/>
              </a:rPr>
              <a:t> </a:t>
            </a:r>
            <a:r>
              <a:rPr lang="fr-FR" sz="4800" dirty="0" err="1">
                <a:latin typeface="Arial Rounded MT Bold" pitchFamily="34" charset="0"/>
              </a:rPr>
              <a:t>louwe’l</a:t>
            </a:r>
            <a:r>
              <a:rPr lang="fr-FR" sz="4800" dirty="0">
                <a:latin typeface="Arial Rounded MT Bold" pitchFamily="34" charset="0"/>
              </a:rPr>
              <a:t> </a:t>
            </a:r>
            <a:endParaRPr lang="en-US" sz="4800" dirty="0">
              <a:latin typeface="Arial Rounded MT Bold" pitchFamily="34" charset="0"/>
            </a:endParaRPr>
          </a:p>
          <a:p>
            <a:pPr algn="ctr">
              <a:buNone/>
            </a:pPr>
            <a:r>
              <a:rPr lang="fr-FR" sz="4800" dirty="0">
                <a:latin typeface="Arial Rounded MT Bold" pitchFamily="34" charset="0"/>
              </a:rPr>
              <a:t>Pou </a:t>
            </a:r>
            <a:r>
              <a:rPr lang="fr-FR" sz="4800" dirty="0" err="1">
                <a:latin typeface="Arial Rounded MT Bold" pitchFamily="34" charset="0"/>
              </a:rPr>
              <a:t>sakrifis</a:t>
            </a:r>
            <a:r>
              <a:rPr lang="fr-FR" sz="4800" dirty="0">
                <a:latin typeface="Arial Rounded MT Bold" pitchFamily="34" charset="0"/>
              </a:rPr>
              <a:t> </a:t>
            </a:r>
            <a:r>
              <a:rPr lang="fr-FR" sz="4800" dirty="0" err="1">
                <a:latin typeface="Arial Rounded MT Bold" pitchFamily="34" charset="0"/>
              </a:rPr>
              <a:t>Jezi</a:t>
            </a:r>
            <a:r>
              <a:rPr lang="fr-FR" sz="4800" dirty="0">
                <a:latin typeface="Arial Rounded MT Bold" pitchFamily="34" charset="0"/>
              </a:rPr>
              <a:t> pou </a:t>
            </a:r>
            <a:r>
              <a:rPr lang="fr-FR" sz="4800" dirty="0" err="1">
                <a:latin typeface="Arial Rounded MT Bold" pitchFamily="34" charset="0"/>
              </a:rPr>
              <a:t>mwen</a:t>
            </a:r>
            <a:r>
              <a:rPr lang="fr-FR" sz="4800" dirty="0">
                <a:latin typeface="Arial Rounded MT Bold" pitchFamily="34" charset="0"/>
              </a:rPr>
              <a:t>. </a:t>
            </a:r>
            <a:endParaRPr lang="en-US" sz="4800" dirty="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3600" b="1" u="sng" dirty="0">
                <a:solidFill>
                  <a:srgbClr val="003300"/>
                </a:solidFill>
                <a:latin typeface="Arial Narrow" pitchFamily="34" charset="0"/>
              </a:rPr>
              <a:t>100 Kr </a:t>
            </a:r>
            <a:r>
              <a:rPr lang="fr-FR" sz="3600" b="1" u="sng" dirty="0" err="1">
                <a:solidFill>
                  <a:srgbClr val="003300"/>
                </a:solidFill>
                <a:latin typeface="Arial Narrow" pitchFamily="34" charset="0"/>
              </a:rPr>
              <a:t>Cht</a:t>
            </a:r>
            <a:r>
              <a:rPr lang="fr-FR" sz="3600" b="1" u="sng" dirty="0">
                <a:solidFill>
                  <a:srgbClr val="003300"/>
                </a:solidFill>
                <a:latin typeface="Arial Narrow" pitchFamily="34" charset="0"/>
              </a:rPr>
              <a:t> Esp Le </a:t>
            </a:r>
            <a:r>
              <a:rPr lang="fr-FR" sz="3600" b="1" u="sng" dirty="0" err="1">
                <a:solidFill>
                  <a:srgbClr val="003300"/>
                </a:solidFill>
                <a:latin typeface="Arial Narrow" pitchFamily="34" charset="0"/>
              </a:rPr>
              <a:t>Jezu</a:t>
            </a:r>
            <a:r>
              <a:rPr lang="fr-FR" sz="3600" b="1" u="sng" dirty="0">
                <a:solidFill>
                  <a:srgbClr val="003300"/>
                </a:solidFill>
                <a:latin typeface="Arial Narrow" pitchFamily="34" charset="0"/>
              </a:rPr>
              <a:t> </a:t>
            </a:r>
            <a:r>
              <a:rPr lang="fr-FR" sz="3600" b="1" u="sng" dirty="0" err="1">
                <a:solidFill>
                  <a:srgbClr val="003300"/>
                </a:solidFill>
                <a:latin typeface="Arial Narrow" pitchFamily="34" charset="0"/>
              </a:rPr>
              <a:t>Mouri</a:t>
            </a:r>
            <a:r>
              <a:rPr lang="fr-FR" sz="3600" b="1" u="sng" dirty="0">
                <a:solidFill>
                  <a:srgbClr val="003300"/>
                </a:solidFill>
                <a:latin typeface="Arial Narrow" pitchFamily="34" charset="0"/>
              </a:rPr>
              <a:t> Sou </a:t>
            </a:r>
            <a:r>
              <a:rPr lang="fr-FR" sz="3600" b="1" u="sng" dirty="0" err="1">
                <a:solidFill>
                  <a:srgbClr val="003300"/>
                </a:solidFill>
                <a:latin typeface="Arial Narrow" pitchFamily="34" charset="0"/>
              </a:rPr>
              <a:t>Kalv</a:t>
            </a:r>
            <a:r>
              <a:rPr lang="fr-FR" sz="3600" b="1" dirty="0" err="1">
                <a:solidFill>
                  <a:srgbClr val="003300"/>
                </a:solidFill>
                <a:latin typeface="Arial Narrow" pitchFamily="34" charset="0"/>
              </a:rPr>
              <a:t>è</a:t>
            </a:r>
            <a:endParaRPr lang="en-US" sz="3600" b="1" dirty="0">
              <a:solidFill>
                <a:srgbClr val="003300"/>
              </a:solidFill>
              <a:latin typeface="Arial Narrow" pitchFamily="34" charset="0"/>
            </a:endParaRPr>
          </a:p>
          <a:p>
            <a:pPr algn="ctr">
              <a:buNone/>
            </a:pPr>
            <a:r>
              <a:rPr lang="fr-FR" sz="3600" b="1" dirty="0">
                <a:solidFill>
                  <a:srgbClr val="003300"/>
                </a:solidFill>
                <a:latin typeface="Arial Narrow" pitchFamily="34" charset="0"/>
              </a:rPr>
              <a:t>1</a:t>
            </a:r>
            <a:r>
              <a:rPr lang="en-US" sz="3600" b="1" dirty="0">
                <a:solidFill>
                  <a:srgbClr val="003300"/>
                </a:solidFill>
                <a:latin typeface="Arial Narrow" pitchFamily="34" charset="0"/>
                <a:hlinkClick r:id="rId2"/>
              </a:rPr>
              <a:t> </a:t>
            </a:r>
            <a:endParaRPr lang="en-US" sz="3600" b="1" dirty="0">
              <a:solidFill>
                <a:srgbClr val="003300"/>
              </a:solidFill>
              <a:latin typeface="Arial Narrow" pitchFamily="34" charset="0"/>
            </a:endParaRPr>
          </a:p>
          <a:p>
            <a:pPr algn="ctr">
              <a:buNone/>
            </a:pPr>
            <a:r>
              <a:rPr lang="fr-FR" sz="4000" b="1" dirty="0" err="1">
                <a:solidFill>
                  <a:srgbClr val="0033CC"/>
                </a:solidFill>
                <a:latin typeface="Arial Narrow" pitchFamily="34" charset="0"/>
              </a:rPr>
              <a:t>Lè</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Jezu</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mouri</a:t>
            </a:r>
            <a:r>
              <a:rPr lang="fr-FR" sz="4000" b="1" dirty="0">
                <a:solidFill>
                  <a:srgbClr val="0033CC"/>
                </a:solidFill>
                <a:latin typeface="Arial Narrow" pitchFamily="34" charset="0"/>
              </a:rPr>
              <a:t> sou </a:t>
            </a:r>
            <a:r>
              <a:rPr lang="fr-FR" sz="4000" b="1" dirty="0" err="1">
                <a:solidFill>
                  <a:srgbClr val="0033CC"/>
                </a:solidFill>
                <a:latin typeface="Arial Narrow" pitchFamily="34" charset="0"/>
              </a:rPr>
              <a:t>kalvè</a:t>
            </a:r>
            <a:endParaRPr lang="en-US" sz="4000" b="1" dirty="0">
              <a:solidFill>
                <a:srgbClr val="0033CC"/>
              </a:solidFill>
              <a:latin typeface="Arial Narrow" pitchFamily="34" charset="0"/>
            </a:endParaRPr>
          </a:p>
          <a:p>
            <a:pPr algn="ctr">
              <a:buNone/>
            </a:pPr>
            <a:r>
              <a:rPr lang="fr-FR" sz="4000" b="1" dirty="0" err="1">
                <a:solidFill>
                  <a:srgbClr val="0033CC"/>
                </a:solidFill>
                <a:latin typeface="Arial Narrow" pitchFamily="34" charset="0"/>
              </a:rPr>
              <a:t>Lè</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kris</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mouri</a:t>
            </a:r>
            <a:r>
              <a:rPr lang="fr-FR" sz="4000" b="1" dirty="0">
                <a:solidFill>
                  <a:srgbClr val="0033CC"/>
                </a:solidFill>
                <a:latin typeface="Arial Narrow" pitchFamily="34" charset="0"/>
              </a:rPr>
              <a:t> se te pou </a:t>
            </a:r>
            <a:r>
              <a:rPr lang="fr-FR" sz="4000" b="1" dirty="0" err="1">
                <a:solidFill>
                  <a:srgbClr val="0033CC"/>
                </a:solidFill>
                <a:latin typeface="Arial Narrow" pitchFamily="34" charset="0"/>
              </a:rPr>
              <a:t>mouin</a:t>
            </a:r>
            <a:endParaRPr lang="en-US" sz="4000" b="1" dirty="0">
              <a:solidFill>
                <a:srgbClr val="0033CC"/>
              </a:solidFill>
              <a:latin typeface="Arial Narrow" pitchFamily="34" charset="0"/>
            </a:endParaRPr>
          </a:p>
          <a:p>
            <a:pPr algn="ctr">
              <a:buNone/>
            </a:pPr>
            <a:r>
              <a:rPr lang="fr-FR" sz="4000" b="1" dirty="0" err="1">
                <a:solidFill>
                  <a:srgbClr val="0033CC"/>
                </a:solidFill>
                <a:latin typeface="Arial Narrow" pitchFamily="34" charset="0"/>
              </a:rPr>
              <a:t>Mouin</a:t>
            </a:r>
            <a:r>
              <a:rPr lang="fr-FR" sz="4000" b="1" dirty="0">
                <a:solidFill>
                  <a:srgbClr val="0033CC"/>
                </a:solidFill>
                <a:latin typeface="Arial Narrow" pitchFamily="34" charset="0"/>
              </a:rPr>
              <a:t> mande-m </a:t>
            </a:r>
            <a:r>
              <a:rPr lang="fr-FR" sz="4000" b="1" dirty="0" err="1">
                <a:solidFill>
                  <a:srgbClr val="0033CC"/>
                </a:solidFill>
                <a:latin typeface="Arial Narrow" pitchFamily="34" charset="0"/>
              </a:rPr>
              <a:t>èske</a:t>
            </a:r>
            <a:r>
              <a:rPr lang="fr-FR" sz="4000" b="1" dirty="0">
                <a:solidFill>
                  <a:srgbClr val="0033CC"/>
                </a:solidFill>
                <a:latin typeface="Arial Narrow" pitchFamily="34" charset="0"/>
              </a:rPr>
              <a:t> ma </a:t>
            </a:r>
            <a:r>
              <a:rPr lang="fr-FR" sz="4000" b="1" dirty="0" err="1">
                <a:solidFill>
                  <a:srgbClr val="0033CC"/>
                </a:solidFill>
                <a:latin typeface="Arial Narrow" pitchFamily="34" charset="0"/>
              </a:rPr>
              <a:t>konnin</a:t>
            </a:r>
            <a:endParaRPr lang="en-US" sz="4000" b="1" dirty="0">
              <a:solidFill>
                <a:srgbClr val="0033CC"/>
              </a:solidFill>
              <a:latin typeface="Arial Narrow" pitchFamily="34" charset="0"/>
            </a:endParaRPr>
          </a:p>
          <a:p>
            <a:pPr algn="ctr">
              <a:buNone/>
            </a:pPr>
            <a:r>
              <a:rPr lang="fr-FR" sz="4000" b="1" dirty="0" err="1">
                <a:solidFill>
                  <a:srgbClr val="0033CC"/>
                </a:solidFill>
                <a:latin typeface="Arial Narrow" pitchFamily="34" charset="0"/>
              </a:rPr>
              <a:t>Konbiin</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mouin</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doue</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Konbiin</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mouin</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doue</a:t>
            </a:r>
            <a:r>
              <a:rPr lang="fr-FR" sz="4000" b="1" dirty="0">
                <a:solidFill>
                  <a:srgbClr val="0033CC"/>
                </a:solidFill>
                <a:latin typeface="Arial Narrow" pitchFamily="34" charset="0"/>
              </a:rPr>
              <a:t>?</a:t>
            </a:r>
            <a:endParaRPr lang="en-US" sz="4000" b="1" dirty="0">
              <a:solidFill>
                <a:srgbClr val="0033CC"/>
              </a:solidFill>
              <a:latin typeface="Arial Narrow" pitchFamily="34" charset="0"/>
            </a:endParaRPr>
          </a:p>
          <a:p>
            <a:pPr algn="ctr">
              <a:buNone/>
            </a:pPr>
            <a:r>
              <a:rPr lang="fr-FR" sz="3600" b="1" dirty="0" err="1">
                <a:solidFill>
                  <a:srgbClr val="003300"/>
                </a:solidFill>
                <a:latin typeface="Arial Narrow" pitchFamily="34" charset="0"/>
              </a:rPr>
              <a:t>Kè</a:t>
            </a:r>
            <a:endParaRPr lang="en-US" sz="3600" b="1" dirty="0">
              <a:solidFill>
                <a:srgbClr val="003300"/>
              </a:solidFill>
              <a:latin typeface="Arial Narrow" pitchFamily="34" charset="0"/>
            </a:endParaRPr>
          </a:p>
          <a:p>
            <a:pPr algn="ctr">
              <a:buNone/>
            </a:pPr>
            <a:r>
              <a:rPr lang="fr-FR" sz="4000" b="1" dirty="0" err="1">
                <a:solidFill>
                  <a:srgbClr val="FF0000"/>
                </a:solidFill>
                <a:latin typeface="Arial Narrow" pitchFamily="34" charset="0"/>
              </a:rPr>
              <a:t>Konbiin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doue</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lamou</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san</a:t>
            </a:r>
            <a:r>
              <a:rPr lang="fr-FR" sz="4000" b="1" dirty="0">
                <a:solidFill>
                  <a:srgbClr val="FF0000"/>
                </a:solidFill>
                <a:latin typeface="Arial Narrow" pitchFamily="34" charset="0"/>
              </a:rPr>
              <a:t> fin?</a:t>
            </a:r>
            <a:endParaRPr lang="en-US" sz="4000" b="1" dirty="0">
              <a:solidFill>
                <a:srgbClr val="FF0000"/>
              </a:solidFill>
              <a:latin typeface="Arial Narrow" pitchFamily="34" charset="0"/>
            </a:endParaRPr>
          </a:p>
          <a:p>
            <a:pPr algn="ctr">
              <a:buNone/>
            </a:pPr>
            <a:r>
              <a:rPr lang="fr-FR" sz="4000" b="1" dirty="0" err="1">
                <a:solidFill>
                  <a:srgbClr val="FF0000"/>
                </a:solidFill>
                <a:latin typeface="Arial Narrow" pitchFamily="34" charset="0"/>
              </a:rPr>
              <a:t>Konbiin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doue</a:t>
            </a:r>
            <a:r>
              <a:rPr lang="fr-FR" sz="4000" b="1" dirty="0">
                <a:solidFill>
                  <a:srgbClr val="FF0000"/>
                </a:solidFill>
                <a:latin typeface="Arial Narrow" pitchFamily="34" charset="0"/>
              </a:rPr>
              <a:t> ka </a:t>
            </a:r>
            <a:r>
              <a:rPr lang="fr-FR" sz="4000" b="1" dirty="0" err="1">
                <a:solidFill>
                  <a:srgbClr val="FF0000"/>
                </a:solidFill>
                <a:latin typeface="Arial Narrow" pitchFamily="34" charset="0"/>
              </a:rPr>
              <a:t>kris</a:t>
            </a:r>
            <a:r>
              <a:rPr lang="fr-FR" sz="4000" b="1" dirty="0">
                <a:solidFill>
                  <a:srgbClr val="FF0000"/>
                </a:solidFill>
                <a:latin typeface="Arial Narrow" pitchFamily="34" charset="0"/>
              </a:rPr>
              <a:t> pou </a:t>
            </a:r>
            <a:r>
              <a:rPr lang="fr-FR" sz="4000" b="1" dirty="0" err="1">
                <a:solidFill>
                  <a:srgbClr val="FF0000"/>
                </a:solidFill>
                <a:latin typeface="Arial Narrow" pitchFamily="34" charset="0"/>
              </a:rPr>
              <a:t>mouin</a:t>
            </a:r>
            <a:endParaRPr lang="en-US" sz="4000" b="1" dirty="0">
              <a:solidFill>
                <a:srgbClr val="FF0000"/>
              </a:solidFill>
              <a:latin typeface="Arial Narrow" pitchFamily="34" charset="0"/>
            </a:endParaRPr>
          </a:p>
          <a:p>
            <a:pPr algn="ctr">
              <a:buNone/>
            </a:pP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Konnin</a:t>
            </a:r>
            <a:r>
              <a:rPr lang="fr-FR" sz="4000" b="1" dirty="0">
                <a:solidFill>
                  <a:srgbClr val="FF0000"/>
                </a:solidFill>
                <a:latin typeface="Arial Narrow" pitchFamily="34" charset="0"/>
              </a:rPr>
              <a:t> sa li </a:t>
            </a:r>
            <a:r>
              <a:rPr lang="fr-FR" sz="4000" b="1" dirty="0" err="1">
                <a:solidFill>
                  <a:srgbClr val="FF0000"/>
                </a:solidFill>
                <a:latin typeface="Arial Narrow" pitchFamily="34" charset="0"/>
              </a:rPr>
              <a:t>fè</a:t>
            </a:r>
            <a:r>
              <a:rPr lang="fr-FR" sz="4000" b="1" dirty="0">
                <a:solidFill>
                  <a:srgbClr val="FF0000"/>
                </a:solidFill>
                <a:latin typeface="Arial Narrow" pitchFamily="34" charset="0"/>
              </a:rPr>
              <a:t> pou </a:t>
            </a:r>
            <a:r>
              <a:rPr lang="fr-FR" sz="4000" b="1" dirty="0" err="1">
                <a:solidFill>
                  <a:srgbClr val="FF0000"/>
                </a:solidFill>
                <a:latin typeface="Arial Narrow" pitchFamily="34" charset="0"/>
              </a:rPr>
              <a:t>mouin</a:t>
            </a:r>
            <a:endParaRPr lang="en-US" sz="4000" b="1" dirty="0">
              <a:solidFill>
                <a:srgbClr val="FF0000"/>
              </a:solidFill>
              <a:latin typeface="Arial Narrow" pitchFamily="34" charset="0"/>
            </a:endParaRPr>
          </a:p>
          <a:p>
            <a:pPr algn="ctr">
              <a:buNone/>
            </a:pP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pa</a:t>
            </a:r>
            <a:r>
              <a:rPr lang="fr-FR" sz="4000" b="1" dirty="0">
                <a:solidFill>
                  <a:srgbClr val="FF0000"/>
                </a:solidFill>
                <a:latin typeface="Arial Narrow" pitchFamily="34" charset="0"/>
              </a:rPr>
              <a:t> ka di </a:t>
            </a:r>
            <a:r>
              <a:rPr lang="fr-FR" sz="4000" b="1" dirty="0" err="1">
                <a:solidFill>
                  <a:srgbClr val="FF0000"/>
                </a:solidFill>
                <a:latin typeface="Arial Narrow" pitchFamily="34" charset="0"/>
              </a:rPr>
              <a:t>konbiin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doue</a:t>
            </a:r>
            <a:endParaRPr lang="en-US" sz="4000" b="1" dirty="0">
              <a:solidFill>
                <a:srgbClr val="FF0000"/>
              </a:solidFill>
              <a:latin typeface="Arial Narrow"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a:solidFill>
                  <a:srgbClr val="003300"/>
                </a:solidFill>
                <a:latin typeface="Arial Narrow" pitchFamily="34" charset="0"/>
              </a:rPr>
              <a:t>2</a:t>
            </a:r>
            <a:endParaRPr lang="en-US" sz="3600" b="1" dirty="0">
              <a:solidFill>
                <a:srgbClr val="003300"/>
              </a:solidFill>
              <a:latin typeface="Arial Narrow" pitchFamily="34" charset="0"/>
            </a:endParaRPr>
          </a:p>
          <a:p>
            <a:pPr algn="ctr">
              <a:buNone/>
            </a:pPr>
            <a:r>
              <a:rPr lang="fr-FR" sz="4000" b="1" dirty="0" err="1">
                <a:solidFill>
                  <a:srgbClr val="0033CC"/>
                </a:solidFill>
                <a:latin typeface="Arial Narrow" pitchFamily="34" charset="0"/>
              </a:rPr>
              <a:t>Sovè</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moiun</a:t>
            </a:r>
            <a:r>
              <a:rPr lang="fr-FR" sz="4000" b="1" dirty="0">
                <a:solidFill>
                  <a:srgbClr val="0033CC"/>
                </a:solidFill>
                <a:latin typeface="Arial Narrow" pitchFamily="34" charset="0"/>
              </a:rPr>
              <a:t> na </a:t>
            </a:r>
            <a:r>
              <a:rPr lang="fr-FR" sz="4000" b="1" dirty="0" err="1">
                <a:solidFill>
                  <a:srgbClr val="0033CC"/>
                </a:solidFill>
                <a:latin typeface="Arial Narrow" pitchFamily="34" charset="0"/>
              </a:rPr>
              <a:t>Jetsemani</a:t>
            </a:r>
            <a:endParaRPr lang="en-US" sz="4000" b="1" dirty="0">
              <a:solidFill>
                <a:srgbClr val="0033CC"/>
              </a:solidFill>
              <a:latin typeface="Arial Narrow" pitchFamily="34" charset="0"/>
            </a:endParaRPr>
          </a:p>
          <a:p>
            <a:pPr algn="ctr">
              <a:buNone/>
            </a:pPr>
            <a:r>
              <a:rPr lang="fr-FR" sz="4000" b="1" dirty="0">
                <a:solidFill>
                  <a:srgbClr val="0033CC"/>
                </a:solidFill>
                <a:latin typeface="Arial Narrow" pitchFamily="34" charset="0"/>
              </a:rPr>
              <a:t>Te </a:t>
            </a:r>
            <a:r>
              <a:rPr lang="fr-FR" sz="4000" b="1" dirty="0" err="1">
                <a:solidFill>
                  <a:srgbClr val="0033CC"/>
                </a:solidFill>
                <a:latin typeface="Arial Narrow" pitchFamily="34" charset="0"/>
              </a:rPr>
              <a:t>pase</a:t>
            </a:r>
            <a:r>
              <a:rPr lang="fr-FR" sz="4000" b="1" dirty="0">
                <a:solidFill>
                  <a:srgbClr val="0033CC"/>
                </a:solidFill>
                <a:latin typeface="Arial Narrow" pitchFamily="34" charset="0"/>
              </a:rPr>
              <a:t> pi </a:t>
            </a:r>
            <a:r>
              <a:rPr lang="fr-FR" sz="4000" b="1" dirty="0" err="1">
                <a:solidFill>
                  <a:srgbClr val="0033CC"/>
                </a:solidFill>
                <a:latin typeface="Arial Narrow" pitchFamily="34" charset="0"/>
              </a:rPr>
              <a:t>gran</a:t>
            </a:r>
            <a:r>
              <a:rPr lang="fr-FR" sz="4000" b="1" dirty="0">
                <a:solidFill>
                  <a:srgbClr val="0033CC"/>
                </a:solidFill>
                <a:latin typeface="Arial Narrow" pitchFamily="34" charset="0"/>
              </a:rPr>
              <a:t> agoni</a:t>
            </a:r>
            <a:endParaRPr lang="en-US" sz="4000" b="1" dirty="0">
              <a:solidFill>
                <a:srgbClr val="0033CC"/>
              </a:solidFill>
              <a:latin typeface="Arial Narrow" pitchFamily="34" charset="0"/>
            </a:endParaRPr>
          </a:p>
          <a:p>
            <a:pPr algn="ctr">
              <a:buNone/>
            </a:pPr>
            <a:r>
              <a:rPr lang="fr-FR" sz="4000" b="1" dirty="0">
                <a:solidFill>
                  <a:srgbClr val="0033CC"/>
                </a:solidFill>
                <a:latin typeface="Arial Narrow" pitchFamily="34" charset="0"/>
              </a:rPr>
              <a:t>Se pou </a:t>
            </a:r>
            <a:r>
              <a:rPr lang="fr-FR" sz="4000" b="1" dirty="0" err="1">
                <a:solidFill>
                  <a:srgbClr val="0033CC"/>
                </a:solidFill>
                <a:latin typeface="Arial Narrow" pitchFamily="34" charset="0"/>
              </a:rPr>
              <a:t>mouin</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soufrans</a:t>
            </a:r>
            <a:r>
              <a:rPr lang="fr-FR" sz="4000" b="1" dirty="0">
                <a:solidFill>
                  <a:srgbClr val="0033CC"/>
                </a:solidFill>
                <a:latin typeface="Arial Narrow" pitchFamily="34" charset="0"/>
              </a:rPr>
              <a:t> sa te </a:t>
            </a:r>
            <a:r>
              <a:rPr lang="fr-FR" sz="4000" b="1" dirty="0" err="1">
                <a:solidFill>
                  <a:srgbClr val="0033CC"/>
                </a:solidFill>
                <a:latin typeface="Arial Narrow" pitchFamily="34" charset="0"/>
              </a:rPr>
              <a:t>ye</a:t>
            </a:r>
            <a:endParaRPr lang="en-US" sz="4000" b="1" dirty="0">
              <a:solidFill>
                <a:srgbClr val="0033CC"/>
              </a:solidFill>
              <a:latin typeface="Arial Narrow" pitchFamily="34" charset="0"/>
            </a:endParaRPr>
          </a:p>
          <a:p>
            <a:pPr algn="ctr">
              <a:buNone/>
            </a:pPr>
            <a:r>
              <a:rPr lang="fr-FR" sz="4000" b="1" dirty="0" err="1">
                <a:solidFill>
                  <a:srgbClr val="0033CC"/>
                </a:solidFill>
                <a:latin typeface="Arial Narrow" pitchFamily="34" charset="0"/>
              </a:rPr>
              <a:t>Kouman</a:t>
            </a:r>
            <a:r>
              <a:rPr lang="fr-FR" sz="4000" b="1" dirty="0">
                <a:solidFill>
                  <a:srgbClr val="0033CC"/>
                </a:solidFill>
                <a:latin typeface="Arial Narrow" pitchFamily="34" charset="0"/>
              </a:rPr>
              <a:t> pou-m di </a:t>
            </a:r>
            <a:r>
              <a:rPr lang="fr-FR" sz="4000" b="1" dirty="0" err="1">
                <a:solidFill>
                  <a:srgbClr val="0033CC"/>
                </a:solidFill>
                <a:latin typeface="Arial Narrow" pitchFamily="34" charset="0"/>
              </a:rPr>
              <a:t>konbiin</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mouin</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doue</a:t>
            </a:r>
            <a:r>
              <a:rPr lang="fr-FR" sz="4000" b="1" dirty="0">
                <a:solidFill>
                  <a:srgbClr val="0033CC"/>
                </a:solidFill>
                <a:latin typeface="Arial Narrow" pitchFamily="34" charset="0"/>
              </a:rPr>
              <a:t>?</a:t>
            </a:r>
            <a:endParaRPr lang="en-US" sz="4000" b="1" dirty="0">
              <a:solidFill>
                <a:srgbClr val="0033CC"/>
              </a:solidFill>
              <a:latin typeface="Arial Narrow" pitchFamily="34" charset="0"/>
            </a:endParaRPr>
          </a:p>
          <a:p>
            <a:pPr algn="ctr">
              <a:buNone/>
            </a:pPr>
            <a:r>
              <a:rPr lang="fr-FR" sz="2800" b="1" dirty="0" err="1">
                <a:solidFill>
                  <a:srgbClr val="003300"/>
                </a:solidFill>
                <a:latin typeface="Arial Narrow" pitchFamily="34" charset="0"/>
              </a:rPr>
              <a:t>Kè</a:t>
            </a:r>
            <a:endParaRPr lang="en-US" sz="2800" b="1" dirty="0">
              <a:solidFill>
                <a:srgbClr val="003300"/>
              </a:solidFill>
              <a:latin typeface="Arial Narrow" pitchFamily="34" charset="0"/>
            </a:endParaRPr>
          </a:p>
          <a:p>
            <a:pPr algn="ctr">
              <a:buNone/>
            </a:pPr>
            <a:r>
              <a:rPr lang="fr-FR" sz="4000" b="1" dirty="0" err="1">
                <a:solidFill>
                  <a:srgbClr val="FF0000"/>
                </a:solidFill>
                <a:latin typeface="Arial Narrow" pitchFamily="34" charset="0"/>
              </a:rPr>
              <a:t>Konbiin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doue</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lamou</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san</a:t>
            </a:r>
            <a:r>
              <a:rPr lang="fr-FR" sz="4000" b="1" dirty="0">
                <a:solidFill>
                  <a:srgbClr val="FF0000"/>
                </a:solidFill>
                <a:latin typeface="Arial Narrow" pitchFamily="34" charset="0"/>
              </a:rPr>
              <a:t> fin?</a:t>
            </a:r>
            <a:endParaRPr lang="en-US" sz="4000" b="1" dirty="0">
              <a:solidFill>
                <a:srgbClr val="FF0000"/>
              </a:solidFill>
              <a:latin typeface="Arial Narrow" pitchFamily="34" charset="0"/>
            </a:endParaRPr>
          </a:p>
          <a:p>
            <a:pPr algn="ctr">
              <a:buNone/>
            </a:pPr>
            <a:r>
              <a:rPr lang="fr-FR" sz="4000" b="1" dirty="0" err="1">
                <a:solidFill>
                  <a:srgbClr val="FF0000"/>
                </a:solidFill>
                <a:latin typeface="Arial Narrow" pitchFamily="34" charset="0"/>
              </a:rPr>
              <a:t>Konbiin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doue</a:t>
            </a:r>
            <a:r>
              <a:rPr lang="fr-FR" sz="4000" b="1" dirty="0">
                <a:solidFill>
                  <a:srgbClr val="FF0000"/>
                </a:solidFill>
                <a:latin typeface="Arial Narrow" pitchFamily="34" charset="0"/>
              </a:rPr>
              <a:t> ka </a:t>
            </a:r>
            <a:r>
              <a:rPr lang="fr-FR" sz="4000" b="1" dirty="0" err="1">
                <a:solidFill>
                  <a:srgbClr val="FF0000"/>
                </a:solidFill>
                <a:latin typeface="Arial Narrow" pitchFamily="34" charset="0"/>
              </a:rPr>
              <a:t>kris</a:t>
            </a:r>
            <a:r>
              <a:rPr lang="fr-FR" sz="4000" b="1" dirty="0">
                <a:solidFill>
                  <a:srgbClr val="FF0000"/>
                </a:solidFill>
                <a:latin typeface="Arial Narrow" pitchFamily="34" charset="0"/>
              </a:rPr>
              <a:t> pou </a:t>
            </a:r>
            <a:r>
              <a:rPr lang="fr-FR" sz="4000" b="1" dirty="0" err="1">
                <a:solidFill>
                  <a:srgbClr val="FF0000"/>
                </a:solidFill>
                <a:latin typeface="Arial Narrow" pitchFamily="34" charset="0"/>
              </a:rPr>
              <a:t>mouin</a:t>
            </a:r>
            <a:endParaRPr lang="en-US" sz="4000" b="1" dirty="0">
              <a:solidFill>
                <a:srgbClr val="FF0000"/>
              </a:solidFill>
              <a:latin typeface="Arial Narrow" pitchFamily="34" charset="0"/>
            </a:endParaRPr>
          </a:p>
          <a:p>
            <a:pPr algn="ctr">
              <a:buNone/>
            </a:pP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Konnin</a:t>
            </a:r>
            <a:r>
              <a:rPr lang="fr-FR" sz="4000" b="1" dirty="0">
                <a:solidFill>
                  <a:srgbClr val="FF0000"/>
                </a:solidFill>
                <a:latin typeface="Arial Narrow" pitchFamily="34" charset="0"/>
              </a:rPr>
              <a:t> sa li </a:t>
            </a:r>
            <a:r>
              <a:rPr lang="fr-FR" sz="4000" b="1" dirty="0" err="1">
                <a:solidFill>
                  <a:srgbClr val="FF0000"/>
                </a:solidFill>
                <a:latin typeface="Arial Narrow" pitchFamily="34" charset="0"/>
              </a:rPr>
              <a:t>fè</a:t>
            </a:r>
            <a:r>
              <a:rPr lang="fr-FR" sz="4000" b="1" dirty="0">
                <a:solidFill>
                  <a:srgbClr val="FF0000"/>
                </a:solidFill>
                <a:latin typeface="Arial Narrow" pitchFamily="34" charset="0"/>
              </a:rPr>
              <a:t> pou </a:t>
            </a:r>
            <a:r>
              <a:rPr lang="fr-FR" sz="4000" b="1" dirty="0" err="1">
                <a:solidFill>
                  <a:srgbClr val="FF0000"/>
                </a:solidFill>
                <a:latin typeface="Arial Narrow" pitchFamily="34" charset="0"/>
              </a:rPr>
              <a:t>mouin</a:t>
            </a:r>
            <a:endParaRPr lang="en-US" sz="4000" b="1" dirty="0">
              <a:solidFill>
                <a:srgbClr val="FF0000"/>
              </a:solidFill>
              <a:latin typeface="Arial Narrow" pitchFamily="34" charset="0"/>
            </a:endParaRPr>
          </a:p>
          <a:p>
            <a:pPr algn="ctr">
              <a:buNone/>
            </a:pP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pa</a:t>
            </a:r>
            <a:r>
              <a:rPr lang="fr-FR" sz="4000" b="1" dirty="0">
                <a:solidFill>
                  <a:srgbClr val="FF0000"/>
                </a:solidFill>
                <a:latin typeface="Arial Narrow" pitchFamily="34" charset="0"/>
              </a:rPr>
              <a:t> ka di </a:t>
            </a:r>
            <a:r>
              <a:rPr lang="fr-FR" sz="4000" b="1" dirty="0" err="1">
                <a:solidFill>
                  <a:srgbClr val="FF0000"/>
                </a:solidFill>
                <a:latin typeface="Arial Narrow" pitchFamily="34" charset="0"/>
              </a:rPr>
              <a:t>konbiin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doue</a:t>
            </a:r>
            <a:endParaRPr lang="en-US" sz="4000" b="1" dirty="0">
              <a:solidFill>
                <a:srgbClr val="FF0000"/>
              </a:solidFill>
              <a:latin typeface="Arial Narrow"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a:solidFill>
                  <a:srgbClr val="003300"/>
                </a:solidFill>
                <a:latin typeface="Arial Narrow" pitchFamily="34" charset="0"/>
              </a:rPr>
              <a:t>3</a:t>
            </a:r>
            <a:endParaRPr lang="en-US" sz="3600" b="1" dirty="0">
              <a:solidFill>
                <a:srgbClr val="003300"/>
              </a:solidFill>
              <a:latin typeface="Arial Narrow" pitchFamily="34" charset="0"/>
            </a:endParaRPr>
          </a:p>
          <a:p>
            <a:pPr algn="ctr">
              <a:buNone/>
            </a:pPr>
            <a:r>
              <a:rPr lang="fr-FR" sz="4000" b="1" dirty="0">
                <a:solidFill>
                  <a:srgbClr val="0033CC"/>
                </a:solidFill>
                <a:latin typeface="Arial Narrow" pitchFamily="34" charset="0"/>
              </a:rPr>
              <a:t>Se te </a:t>
            </a:r>
            <a:r>
              <a:rPr lang="fr-FR" sz="4000" b="1" dirty="0" err="1">
                <a:solidFill>
                  <a:srgbClr val="0033CC"/>
                </a:solidFill>
                <a:latin typeface="Arial Narrow" pitchFamily="34" charset="0"/>
              </a:rPr>
              <a:t>amou</a:t>
            </a:r>
            <a:r>
              <a:rPr lang="fr-FR" sz="4000" b="1" dirty="0">
                <a:solidFill>
                  <a:srgbClr val="0033CC"/>
                </a:solidFill>
                <a:latin typeface="Arial Narrow" pitchFamily="34" charset="0"/>
              </a:rPr>
              <a:t> li gin pou </a:t>
            </a:r>
            <a:r>
              <a:rPr lang="fr-FR" sz="4000" b="1" dirty="0" err="1">
                <a:solidFill>
                  <a:srgbClr val="0033CC"/>
                </a:solidFill>
                <a:latin typeface="Arial Narrow" pitchFamily="34" charset="0"/>
              </a:rPr>
              <a:t>mouin</a:t>
            </a:r>
            <a:endParaRPr lang="en-US" sz="4000" b="1" dirty="0">
              <a:solidFill>
                <a:srgbClr val="0033CC"/>
              </a:solidFill>
              <a:latin typeface="Arial Narrow" pitchFamily="34" charset="0"/>
            </a:endParaRPr>
          </a:p>
          <a:p>
            <a:pPr algn="ctr">
              <a:buNone/>
            </a:pPr>
            <a:r>
              <a:rPr lang="fr-FR" sz="4000" b="1" dirty="0" err="1">
                <a:solidFill>
                  <a:srgbClr val="0033CC"/>
                </a:solidFill>
                <a:latin typeface="Arial Narrow" pitchFamily="34" charset="0"/>
              </a:rPr>
              <a:t>Ki</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fè</a:t>
            </a:r>
            <a:r>
              <a:rPr lang="fr-FR" sz="4000" b="1" dirty="0">
                <a:solidFill>
                  <a:srgbClr val="0033CC"/>
                </a:solidFill>
                <a:latin typeface="Arial Narrow" pitchFamily="34" charset="0"/>
              </a:rPr>
              <a:t>-l </a:t>
            </a:r>
            <a:r>
              <a:rPr lang="fr-FR" sz="4000" b="1" dirty="0" err="1">
                <a:solidFill>
                  <a:srgbClr val="0033CC"/>
                </a:solidFill>
                <a:latin typeface="Arial Narrow" pitchFamily="34" charset="0"/>
              </a:rPr>
              <a:t>soufri</a:t>
            </a:r>
            <a:r>
              <a:rPr lang="fr-FR" sz="4000" b="1" dirty="0">
                <a:solidFill>
                  <a:srgbClr val="0033CC"/>
                </a:solidFill>
                <a:latin typeface="Arial Narrow" pitchFamily="34" charset="0"/>
              </a:rPr>
              <a:t> gnou </a:t>
            </a:r>
            <a:r>
              <a:rPr lang="fr-FR" sz="4000" b="1" dirty="0" err="1">
                <a:solidFill>
                  <a:srgbClr val="0033CC"/>
                </a:solidFill>
                <a:latin typeface="Arial Narrow" pitchFamily="34" charset="0"/>
              </a:rPr>
              <a:t>mò</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onte</a:t>
            </a:r>
            <a:endParaRPr lang="en-US" sz="4000" b="1" dirty="0">
              <a:solidFill>
                <a:srgbClr val="0033CC"/>
              </a:solidFill>
              <a:latin typeface="Arial Narrow" pitchFamily="34" charset="0"/>
            </a:endParaRPr>
          </a:p>
          <a:p>
            <a:pPr algn="ctr">
              <a:buNone/>
            </a:pPr>
            <a:r>
              <a:rPr lang="fr-FR" sz="4000" b="1" dirty="0">
                <a:solidFill>
                  <a:srgbClr val="0033CC"/>
                </a:solidFill>
                <a:latin typeface="Arial Narrow" pitchFamily="34" charset="0"/>
              </a:rPr>
              <a:t>Le tout </a:t>
            </a:r>
            <a:r>
              <a:rPr lang="fr-FR" sz="4000" b="1" dirty="0" err="1">
                <a:solidFill>
                  <a:srgbClr val="0033CC"/>
                </a:solidFill>
                <a:latin typeface="Arial Narrow" pitchFamily="34" charset="0"/>
              </a:rPr>
              <a:t>san</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kò</a:t>
            </a:r>
            <a:r>
              <a:rPr lang="fr-FR" sz="4000" b="1" dirty="0">
                <a:solidFill>
                  <a:srgbClr val="0033CC"/>
                </a:solidFill>
                <a:latin typeface="Arial Narrow" pitchFamily="34" charset="0"/>
              </a:rPr>
              <a:t> Li te </a:t>
            </a:r>
            <a:r>
              <a:rPr lang="fr-FR" sz="4000" b="1" dirty="0" err="1">
                <a:solidFill>
                  <a:srgbClr val="0033CC"/>
                </a:solidFill>
                <a:latin typeface="Arial Narrow" pitchFamily="34" charset="0"/>
              </a:rPr>
              <a:t>koule</a:t>
            </a:r>
            <a:endParaRPr lang="en-US" sz="4000" b="1" dirty="0">
              <a:solidFill>
                <a:srgbClr val="0033CC"/>
              </a:solidFill>
              <a:latin typeface="Arial Narrow" pitchFamily="34" charset="0"/>
            </a:endParaRPr>
          </a:p>
          <a:p>
            <a:pPr algn="ctr">
              <a:buNone/>
            </a:pPr>
            <a:r>
              <a:rPr lang="fr-FR" sz="4000" b="1" dirty="0">
                <a:solidFill>
                  <a:srgbClr val="0033CC"/>
                </a:solidFill>
                <a:latin typeface="Arial Narrow" pitchFamily="34" charset="0"/>
              </a:rPr>
              <a:t>Li </a:t>
            </a:r>
            <a:r>
              <a:rPr lang="fr-FR" sz="4000" b="1" dirty="0" err="1">
                <a:solidFill>
                  <a:srgbClr val="0033CC"/>
                </a:solidFill>
                <a:latin typeface="Arial Narrow" pitchFamily="34" charset="0"/>
              </a:rPr>
              <a:t>sove</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mouin</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Konbiin</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mouin</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doue</a:t>
            </a:r>
            <a:r>
              <a:rPr lang="fr-FR" sz="4000" b="1" dirty="0">
                <a:solidFill>
                  <a:srgbClr val="0033CC"/>
                </a:solidFill>
                <a:latin typeface="Arial Narrow" pitchFamily="34" charset="0"/>
              </a:rPr>
              <a:t>!</a:t>
            </a:r>
            <a:endParaRPr lang="en-US" sz="4000" b="1" dirty="0">
              <a:solidFill>
                <a:srgbClr val="0033CC"/>
              </a:solidFill>
              <a:latin typeface="Arial Narrow" pitchFamily="34" charset="0"/>
            </a:endParaRPr>
          </a:p>
          <a:p>
            <a:pPr algn="ctr">
              <a:buNone/>
            </a:pPr>
            <a:r>
              <a:rPr lang="fr-FR" sz="2800" b="1" dirty="0" err="1">
                <a:solidFill>
                  <a:srgbClr val="003300"/>
                </a:solidFill>
                <a:latin typeface="Arial Narrow" pitchFamily="34" charset="0"/>
              </a:rPr>
              <a:t>Kè</a:t>
            </a:r>
            <a:endParaRPr lang="en-US" sz="2800" b="1" dirty="0">
              <a:solidFill>
                <a:srgbClr val="003300"/>
              </a:solidFill>
              <a:latin typeface="Arial Narrow" pitchFamily="34" charset="0"/>
            </a:endParaRPr>
          </a:p>
          <a:p>
            <a:pPr algn="ctr">
              <a:buNone/>
            </a:pPr>
            <a:r>
              <a:rPr lang="fr-FR" sz="4000" b="1" dirty="0" err="1">
                <a:solidFill>
                  <a:srgbClr val="FF0000"/>
                </a:solidFill>
                <a:latin typeface="Arial Narrow" pitchFamily="34" charset="0"/>
              </a:rPr>
              <a:t>Konbiin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doue</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lamou</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san</a:t>
            </a:r>
            <a:r>
              <a:rPr lang="fr-FR" sz="4000" b="1" dirty="0">
                <a:solidFill>
                  <a:srgbClr val="FF0000"/>
                </a:solidFill>
                <a:latin typeface="Arial Narrow" pitchFamily="34" charset="0"/>
              </a:rPr>
              <a:t> fin?</a:t>
            </a:r>
            <a:endParaRPr lang="en-US" sz="4000" b="1" dirty="0">
              <a:solidFill>
                <a:srgbClr val="FF0000"/>
              </a:solidFill>
              <a:latin typeface="Arial Narrow" pitchFamily="34" charset="0"/>
            </a:endParaRPr>
          </a:p>
          <a:p>
            <a:pPr algn="ctr">
              <a:buNone/>
            </a:pPr>
            <a:r>
              <a:rPr lang="fr-FR" sz="4000" b="1" dirty="0" err="1">
                <a:solidFill>
                  <a:srgbClr val="FF0000"/>
                </a:solidFill>
                <a:latin typeface="Arial Narrow" pitchFamily="34" charset="0"/>
              </a:rPr>
              <a:t>Konbiin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doue</a:t>
            </a:r>
            <a:r>
              <a:rPr lang="fr-FR" sz="4000" b="1" dirty="0">
                <a:solidFill>
                  <a:srgbClr val="FF0000"/>
                </a:solidFill>
                <a:latin typeface="Arial Narrow" pitchFamily="34" charset="0"/>
              </a:rPr>
              <a:t> ka </a:t>
            </a:r>
            <a:r>
              <a:rPr lang="fr-FR" sz="4000" b="1" dirty="0" err="1">
                <a:solidFill>
                  <a:srgbClr val="FF0000"/>
                </a:solidFill>
                <a:latin typeface="Arial Narrow" pitchFamily="34" charset="0"/>
              </a:rPr>
              <a:t>kris</a:t>
            </a:r>
            <a:r>
              <a:rPr lang="fr-FR" sz="4000" b="1" dirty="0">
                <a:solidFill>
                  <a:srgbClr val="FF0000"/>
                </a:solidFill>
                <a:latin typeface="Arial Narrow" pitchFamily="34" charset="0"/>
              </a:rPr>
              <a:t> pou </a:t>
            </a:r>
            <a:r>
              <a:rPr lang="fr-FR" sz="4000" b="1" dirty="0" err="1">
                <a:solidFill>
                  <a:srgbClr val="FF0000"/>
                </a:solidFill>
                <a:latin typeface="Arial Narrow" pitchFamily="34" charset="0"/>
              </a:rPr>
              <a:t>mouin</a:t>
            </a:r>
            <a:endParaRPr lang="en-US" sz="4000" b="1" dirty="0">
              <a:solidFill>
                <a:srgbClr val="FF0000"/>
              </a:solidFill>
              <a:latin typeface="Arial Narrow" pitchFamily="34" charset="0"/>
            </a:endParaRPr>
          </a:p>
          <a:p>
            <a:pPr algn="ctr">
              <a:buNone/>
            </a:pP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Konnin</a:t>
            </a:r>
            <a:r>
              <a:rPr lang="fr-FR" sz="4000" b="1" dirty="0">
                <a:solidFill>
                  <a:srgbClr val="FF0000"/>
                </a:solidFill>
                <a:latin typeface="Arial Narrow" pitchFamily="34" charset="0"/>
              </a:rPr>
              <a:t> sa li </a:t>
            </a:r>
            <a:r>
              <a:rPr lang="fr-FR" sz="4000" b="1" dirty="0" err="1">
                <a:solidFill>
                  <a:srgbClr val="FF0000"/>
                </a:solidFill>
                <a:latin typeface="Arial Narrow" pitchFamily="34" charset="0"/>
              </a:rPr>
              <a:t>fè</a:t>
            </a:r>
            <a:r>
              <a:rPr lang="fr-FR" sz="4000" b="1" dirty="0">
                <a:solidFill>
                  <a:srgbClr val="FF0000"/>
                </a:solidFill>
                <a:latin typeface="Arial Narrow" pitchFamily="34" charset="0"/>
              </a:rPr>
              <a:t> pou </a:t>
            </a:r>
            <a:r>
              <a:rPr lang="fr-FR" sz="4000" b="1" dirty="0" err="1">
                <a:solidFill>
                  <a:srgbClr val="FF0000"/>
                </a:solidFill>
                <a:latin typeface="Arial Narrow" pitchFamily="34" charset="0"/>
              </a:rPr>
              <a:t>mouin</a:t>
            </a:r>
            <a:endParaRPr lang="en-US" sz="4000" b="1" dirty="0">
              <a:solidFill>
                <a:srgbClr val="FF0000"/>
              </a:solidFill>
              <a:latin typeface="Arial Narrow" pitchFamily="34" charset="0"/>
            </a:endParaRPr>
          </a:p>
          <a:p>
            <a:pPr algn="ctr">
              <a:buNone/>
            </a:pP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pa</a:t>
            </a:r>
            <a:r>
              <a:rPr lang="fr-FR" sz="4000" b="1" dirty="0">
                <a:solidFill>
                  <a:srgbClr val="FF0000"/>
                </a:solidFill>
                <a:latin typeface="Arial Narrow" pitchFamily="34" charset="0"/>
              </a:rPr>
              <a:t> ka di </a:t>
            </a:r>
            <a:r>
              <a:rPr lang="fr-FR" sz="4000" b="1" dirty="0" err="1">
                <a:solidFill>
                  <a:srgbClr val="FF0000"/>
                </a:solidFill>
                <a:latin typeface="Arial Narrow" pitchFamily="34" charset="0"/>
              </a:rPr>
              <a:t>konbiin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doue</a:t>
            </a:r>
            <a:endParaRPr lang="en-US" sz="4000" b="1" dirty="0">
              <a:solidFill>
                <a:srgbClr val="FF0000"/>
              </a:solidFill>
              <a:latin typeface="Arial Narrow"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600" b="1" dirty="0">
                <a:solidFill>
                  <a:srgbClr val="003300"/>
                </a:solidFill>
                <a:latin typeface="Arial Narrow" pitchFamily="34" charset="0"/>
              </a:rPr>
              <a:t>4</a:t>
            </a:r>
            <a:endParaRPr lang="en-US" sz="3600" b="1" dirty="0">
              <a:solidFill>
                <a:srgbClr val="003300"/>
              </a:solidFill>
              <a:latin typeface="Arial Narrow" pitchFamily="34" charset="0"/>
            </a:endParaRPr>
          </a:p>
          <a:p>
            <a:pPr algn="ctr">
              <a:buNone/>
            </a:pPr>
            <a:r>
              <a:rPr lang="fr-FR" sz="4000" b="1" dirty="0" err="1">
                <a:solidFill>
                  <a:srgbClr val="0033CC"/>
                </a:solidFill>
                <a:latin typeface="Arial Narrow" pitchFamily="34" charset="0"/>
              </a:rPr>
              <a:t>Lè</a:t>
            </a:r>
            <a:r>
              <a:rPr lang="fr-FR" sz="4000" b="1" dirty="0">
                <a:solidFill>
                  <a:srgbClr val="0033CC"/>
                </a:solidFill>
                <a:latin typeface="Arial Narrow" pitchFamily="34" charset="0"/>
              </a:rPr>
              <a:t> m-a rive nan </a:t>
            </a:r>
            <a:r>
              <a:rPr lang="fr-FR" sz="4000" b="1" dirty="0" err="1">
                <a:solidFill>
                  <a:srgbClr val="0033CC"/>
                </a:solidFill>
                <a:latin typeface="Arial Narrow" pitchFamily="34" charset="0"/>
              </a:rPr>
              <a:t>sièl</a:t>
            </a:r>
            <a:r>
              <a:rPr lang="fr-FR" sz="4000" b="1" dirty="0">
                <a:solidFill>
                  <a:srgbClr val="0033CC"/>
                </a:solidFill>
                <a:latin typeface="Arial Narrow" pitchFamily="34" charset="0"/>
              </a:rPr>
              <a:t> la </a:t>
            </a:r>
            <a:r>
              <a:rPr lang="fr-FR" sz="4000" b="1" dirty="0" err="1">
                <a:solidFill>
                  <a:srgbClr val="0033CC"/>
                </a:solidFill>
                <a:latin typeface="Arial Narrow" pitchFamily="34" charset="0"/>
              </a:rPr>
              <a:t>tou</a:t>
            </a:r>
            <a:endParaRPr lang="en-US" sz="4000" b="1" dirty="0">
              <a:solidFill>
                <a:srgbClr val="0033CC"/>
              </a:solidFill>
              <a:latin typeface="Arial Narrow" pitchFamily="34" charset="0"/>
            </a:endParaRPr>
          </a:p>
          <a:p>
            <a:pPr algn="ctr">
              <a:buNone/>
            </a:pPr>
            <a:r>
              <a:rPr lang="fr-FR" sz="4000" b="1" dirty="0" err="1">
                <a:solidFill>
                  <a:srgbClr val="0033CC"/>
                </a:solidFill>
                <a:latin typeface="Arial Narrow" pitchFamily="34" charset="0"/>
              </a:rPr>
              <a:t>Rete</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avèk</a:t>
            </a:r>
            <a:r>
              <a:rPr lang="fr-FR" sz="4000" b="1" dirty="0">
                <a:solidFill>
                  <a:srgbClr val="0033CC"/>
                </a:solidFill>
                <a:latin typeface="Arial Narrow" pitchFamily="34" charset="0"/>
              </a:rPr>
              <a:t> li pou </a:t>
            </a:r>
            <a:r>
              <a:rPr lang="fr-FR" sz="4000" b="1" dirty="0" err="1">
                <a:solidFill>
                  <a:srgbClr val="0033CC"/>
                </a:solidFill>
                <a:latin typeface="Arial Narrow" pitchFamily="34" charset="0"/>
              </a:rPr>
              <a:t>toujou</a:t>
            </a:r>
            <a:endParaRPr lang="en-US" sz="4000" b="1" dirty="0">
              <a:solidFill>
                <a:srgbClr val="0033CC"/>
              </a:solidFill>
              <a:latin typeface="Arial Narrow" pitchFamily="34" charset="0"/>
            </a:endParaRPr>
          </a:p>
          <a:p>
            <a:pPr algn="ctr">
              <a:buNone/>
            </a:pPr>
            <a:r>
              <a:rPr lang="fr-FR" sz="4000" b="1" dirty="0" err="1">
                <a:solidFill>
                  <a:srgbClr val="0033CC"/>
                </a:solidFill>
                <a:latin typeface="Arial Narrow" pitchFamily="34" charset="0"/>
              </a:rPr>
              <a:t>Mouin</a:t>
            </a:r>
            <a:r>
              <a:rPr lang="fr-FR" sz="4000" b="1" dirty="0">
                <a:solidFill>
                  <a:srgbClr val="0033CC"/>
                </a:solidFill>
                <a:latin typeface="Arial Narrow" pitchFamily="34" charset="0"/>
              </a:rPr>
              <a:t> met pale di mil </a:t>
            </a:r>
            <a:r>
              <a:rPr lang="fr-FR" sz="4000" b="1" dirty="0" err="1">
                <a:solidFill>
                  <a:srgbClr val="0033CC"/>
                </a:solidFill>
                <a:latin typeface="Arial Narrow" pitchFamily="34" charset="0"/>
              </a:rPr>
              <a:t>anne</a:t>
            </a:r>
            <a:endParaRPr lang="en-US" sz="4000" b="1" dirty="0">
              <a:solidFill>
                <a:srgbClr val="0033CC"/>
              </a:solidFill>
              <a:latin typeface="Arial Narrow" pitchFamily="34" charset="0"/>
            </a:endParaRPr>
          </a:p>
          <a:p>
            <a:pPr algn="ctr">
              <a:buNone/>
            </a:pPr>
            <a:r>
              <a:rPr lang="fr-FR" sz="4000" b="1" dirty="0" err="1">
                <a:solidFill>
                  <a:srgbClr val="0033CC"/>
                </a:solidFill>
                <a:latin typeface="Arial Narrow" pitchFamily="34" charset="0"/>
              </a:rPr>
              <a:t>Mouin</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pap</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fi-n</a:t>
            </a:r>
            <a:r>
              <a:rPr lang="fr-FR" sz="4000" b="1" dirty="0">
                <a:solidFill>
                  <a:srgbClr val="0033CC"/>
                </a:solidFill>
                <a:latin typeface="Arial Narrow" pitchFamily="34" charset="0"/>
              </a:rPr>
              <a:t> di </a:t>
            </a:r>
            <a:r>
              <a:rPr lang="fr-FR" sz="4000" b="1" dirty="0" err="1">
                <a:solidFill>
                  <a:srgbClr val="0033CC"/>
                </a:solidFill>
                <a:latin typeface="Arial Narrow" pitchFamily="34" charset="0"/>
              </a:rPr>
              <a:t>konbiin</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mouin</a:t>
            </a:r>
            <a:r>
              <a:rPr lang="fr-FR" sz="4000" b="1" dirty="0">
                <a:solidFill>
                  <a:srgbClr val="0033CC"/>
                </a:solidFill>
                <a:latin typeface="Arial Narrow" pitchFamily="34" charset="0"/>
              </a:rPr>
              <a:t> </a:t>
            </a:r>
            <a:r>
              <a:rPr lang="fr-FR" sz="4000" b="1" dirty="0" err="1">
                <a:solidFill>
                  <a:srgbClr val="0033CC"/>
                </a:solidFill>
                <a:latin typeface="Arial Narrow" pitchFamily="34" charset="0"/>
              </a:rPr>
              <a:t>doue</a:t>
            </a:r>
            <a:r>
              <a:rPr lang="fr-FR" sz="4000" b="1" dirty="0">
                <a:solidFill>
                  <a:srgbClr val="0033CC"/>
                </a:solidFill>
                <a:latin typeface="Arial Narrow" pitchFamily="34" charset="0"/>
              </a:rPr>
              <a:t>.</a:t>
            </a:r>
          </a:p>
          <a:p>
            <a:pPr algn="ctr">
              <a:buNone/>
            </a:pPr>
            <a:r>
              <a:rPr lang="fr-FR" sz="3600" b="1" dirty="0" err="1">
                <a:solidFill>
                  <a:srgbClr val="003300"/>
                </a:solidFill>
                <a:latin typeface="Arial Narrow" pitchFamily="34" charset="0"/>
              </a:rPr>
              <a:t>Kè</a:t>
            </a:r>
            <a:endParaRPr lang="en-US" sz="3600" b="1" dirty="0">
              <a:solidFill>
                <a:srgbClr val="003300"/>
              </a:solidFill>
              <a:latin typeface="Arial Narrow" pitchFamily="34" charset="0"/>
            </a:endParaRPr>
          </a:p>
          <a:p>
            <a:pPr algn="ctr">
              <a:buNone/>
            </a:pPr>
            <a:r>
              <a:rPr lang="fr-FR" sz="4000" b="1" dirty="0" err="1">
                <a:solidFill>
                  <a:srgbClr val="FF0000"/>
                </a:solidFill>
                <a:latin typeface="Arial Narrow" pitchFamily="34" charset="0"/>
              </a:rPr>
              <a:t>Konbiin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doue</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lamou</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san</a:t>
            </a:r>
            <a:r>
              <a:rPr lang="fr-FR" sz="4000" b="1" dirty="0">
                <a:solidFill>
                  <a:srgbClr val="FF0000"/>
                </a:solidFill>
                <a:latin typeface="Arial Narrow" pitchFamily="34" charset="0"/>
              </a:rPr>
              <a:t> fin?</a:t>
            </a:r>
            <a:endParaRPr lang="en-US" sz="4000" b="1" dirty="0">
              <a:solidFill>
                <a:srgbClr val="FF0000"/>
              </a:solidFill>
              <a:latin typeface="Arial Narrow" pitchFamily="34" charset="0"/>
            </a:endParaRPr>
          </a:p>
          <a:p>
            <a:pPr algn="ctr">
              <a:buNone/>
            </a:pPr>
            <a:r>
              <a:rPr lang="fr-FR" sz="4000" b="1" dirty="0" err="1">
                <a:solidFill>
                  <a:srgbClr val="FF0000"/>
                </a:solidFill>
                <a:latin typeface="Arial Narrow" pitchFamily="34" charset="0"/>
              </a:rPr>
              <a:t>Konbiin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doue</a:t>
            </a:r>
            <a:r>
              <a:rPr lang="fr-FR" sz="4000" b="1" dirty="0">
                <a:solidFill>
                  <a:srgbClr val="FF0000"/>
                </a:solidFill>
                <a:latin typeface="Arial Narrow" pitchFamily="34" charset="0"/>
              </a:rPr>
              <a:t> ka </a:t>
            </a:r>
            <a:r>
              <a:rPr lang="fr-FR" sz="4000" b="1" dirty="0" err="1">
                <a:solidFill>
                  <a:srgbClr val="FF0000"/>
                </a:solidFill>
                <a:latin typeface="Arial Narrow" pitchFamily="34" charset="0"/>
              </a:rPr>
              <a:t>kris</a:t>
            </a:r>
            <a:r>
              <a:rPr lang="fr-FR" sz="4000" b="1" dirty="0">
                <a:solidFill>
                  <a:srgbClr val="FF0000"/>
                </a:solidFill>
                <a:latin typeface="Arial Narrow" pitchFamily="34" charset="0"/>
              </a:rPr>
              <a:t> pou </a:t>
            </a:r>
            <a:r>
              <a:rPr lang="fr-FR" sz="4000" b="1" dirty="0" err="1">
                <a:solidFill>
                  <a:srgbClr val="FF0000"/>
                </a:solidFill>
                <a:latin typeface="Arial Narrow" pitchFamily="34" charset="0"/>
              </a:rPr>
              <a:t>mouin</a:t>
            </a:r>
            <a:endParaRPr lang="en-US" sz="4000" b="1" dirty="0">
              <a:solidFill>
                <a:srgbClr val="FF0000"/>
              </a:solidFill>
              <a:latin typeface="Arial Narrow" pitchFamily="34" charset="0"/>
            </a:endParaRPr>
          </a:p>
          <a:p>
            <a:pPr algn="ctr">
              <a:buNone/>
            </a:pP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Konnin</a:t>
            </a:r>
            <a:r>
              <a:rPr lang="fr-FR" sz="4000" b="1" dirty="0">
                <a:solidFill>
                  <a:srgbClr val="FF0000"/>
                </a:solidFill>
                <a:latin typeface="Arial Narrow" pitchFamily="34" charset="0"/>
              </a:rPr>
              <a:t> sa li </a:t>
            </a:r>
            <a:r>
              <a:rPr lang="fr-FR" sz="4000" b="1" dirty="0" err="1">
                <a:solidFill>
                  <a:srgbClr val="FF0000"/>
                </a:solidFill>
                <a:latin typeface="Arial Narrow" pitchFamily="34" charset="0"/>
              </a:rPr>
              <a:t>fè</a:t>
            </a:r>
            <a:r>
              <a:rPr lang="fr-FR" sz="4000" b="1" dirty="0">
                <a:solidFill>
                  <a:srgbClr val="FF0000"/>
                </a:solidFill>
                <a:latin typeface="Arial Narrow" pitchFamily="34" charset="0"/>
              </a:rPr>
              <a:t> pou </a:t>
            </a:r>
            <a:r>
              <a:rPr lang="fr-FR" sz="4000" b="1" dirty="0" err="1">
                <a:solidFill>
                  <a:srgbClr val="FF0000"/>
                </a:solidFill>
                <a:latin typeface="Arial Narrow" pitchFamily="34" charset="0"/>
              </a:rPr>
              <a:t>mouin</a:t>
            </a:r>
            <a:endParaRPr lang="en-US" sz="4000" b="1" dirty="0">
              <a:solidFill>
                <a:srgbClr val="FF0000"/>
              </a:solidFill>
              <a:latin typeface="Arial Narrow" pitchFamily="34" charset="0"/>
            </a:endParaRPr>
          </a:p>
          <a:p>
            <a:pPr algn="ctr">
              <a:buNone/>
            </a:pP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pa</a:t>
            </a:r>
            <a:r>
              <a:rPr lang="fr-FR" sz="4000" b="1" dirty="0">
                <a:solidFill>
                  <a:srgbClr val="FF0000"/>
                </a:solidFill>
                <a:latin typeface="Arial Narrow" pitchFamily="34" charset="0"/>
              </a:rPr>
              <a:t> ka di </a:t>
            </a:r>
            <a:r>
              <a:rPr lang="fr-FR" sz="4000" b="1" dirty="0" err="1">
                <a:solidFill>
                  <a:srgbClr val="FF0000"/>
                </a:solidFill>
                <a:latin typeface="Arial Narrow" pitchFamily="34" charset="0"/>
              </a:rPr>
              <a:t>konbiin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mouin</a:t>
            </a:r>
            <a:r>
              <a:rPr lang="fr-FR" sz="4000" b="1" dirty="0">
                <a:solidFill>
                  <a:srgbClr val="FF0000"/>
                </a:solidFill>
                <a:latin typeface="Arial Narrow" pitchFamily="34" charset="0"/>
              </a:rPr>
              <a:t> </a:t>
            </a:r>
            <a:r>
              <a:rPr lang="fr-FR" sz="4000" b="1" dirty="0" err="1">
                <a:solidFill>
                  <a:srgbClr val="FF0000"/>
                </a:solidFill>
                <a:latin typeface="Arial Narrow" pitchFamily="34" charset="0"/>
              </a:rPr>
              <a:t>doue</a:t>
            </a:r>
            <a:endParaRPr lang="en-US" sz="4000" b="1" dirty="0">
              <a:solidFill>
                <a:srgbClr val="FF0000"/>
              </a:solidFill>
              <a:latin typeface="Arial Narrow" pitchFamily="34" charset="0"/>
            </a:endParaRPr>
          </a:p>
          <a:p>
            <a:pPr algn="ctr">
              <a:buNone/>
            </a:pPr>
            <a:endParaRPr lang="en-US" sz="3600" b="1" dirty="0">
              <a:solidFill>
                <a:srgbClr val="0033CC"/>
              </a:solidFill>
              <a:latin typeface="Arial Narrow"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pPr algn="ctr"/>
            <a:r>
              <a:rPr lang="en-US" sz="3600" dirty="0">
                <a:solidFill>
                  <a:srgbClr val="FF0000"/>
                </a:solidFill>
                <a:latin typeface="Copperplate Gothic Bold" pitchFamily="34" charset="0"/>
              </a:rPr>
              <a:t>PRIÈRE PASTORALE</a:t>
            </a:r>
            <a:br>
              <a:rPr lang="en-US" dirty="0">
                <a:solidFill>
                  <a:schemeClr val="tx1"/>
                </a:solidFill>
                <a:latin typeface="Copperplate Gothic Bold" pitchFamily="34" charset="0"/>
              </a:rPr>
            </a:br>
            <a:r>
              <a:rPr lang="en-US" dirty="0">
                <a:solidFill>
                  <a:schemeClr val="tx1"/>
                </a:solidFill>
                <a:latin typeface="Arial Rounded MT Bold" pitchFamily="34" charset="0"/>
              </a:rPr>
              <a:t>Par Rev. Jean Claude Jean Baptiste</a:t>
            </a:r>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2.JPG"/>
          <p:cNvPicPr>
            <a:picLocks noGrp="1" noChangeAspect="1"/>
          </p:cNvPicPr>
          <p:nvPr>
            <p:ph sz="quarter" idx="1"/>
          </p:nvPr>
        </p:nvPicPr>
        <p:blipFill>
          <a:blip r:embed="rId2" cstate="print"/>
          <a:stretch>
            <a:fillRect/>
          </a:stretch>
        </p:blipFill>
        <p:spPr>
          <a:xfrm>
            <a:off x="0" y="0"/>
            <a:ext cx="9421284" cy="7065963"/>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a:solidFill>
                  <a:schemeClr val="bg1"/>
                </a:solidFill>
              </a:rPr>
              <a:t>VISITORS WELCOME</a:t>
            </a:r>
          </a:p>
        </p:txBody>
      </p:sp>
      <p:sp>
        <p:nvSpPr>
          <p:cNvPr id="3" name="Content Placeholder 2"/>
          <p:cNvSpPr>
            <a:spLocks noGrp="1"/>
          </p:cNvSpPr>
          <p:nvPr>
            <p:ph sz="quarter" idx="1"/>
          </p:nvPr>
        </p:nvSpPr>
        <p:spPr>
          <a:xfrm>
            <a:off x="0" y="1676400"/>
            <a:ext cx="9144000" cy="5181600"/>
          </a:xfrm>
        </p:spPr>
        <p:txBody>
          <a:bodyPr/>
          <a:lstStyle/>
          <a:p>
            <a:r>
              <a:rPr lang="en-US" sz="6000" dirty="0">
                <a:solidFill>
                  <a:srgbClr val="FFFF00"/>
                </a:solidFill>
              </a:rPr>
              <a:t>ANNOUNCEMENT</a:t>
            </a:r>
          </a:p>
          <a:p>
            <a:endParaRPr lang="en-US" sz="6000" dirty="0">
              <a:solidFill>
                <a:srgbClr val="FFFF00"/>
              </a:solidFill>
            </a:endParaRPr>
          </a:p>
          <a:p>
            <a:r>
              <a:rPr lang="en-US" sz="6000" dirty="0">
                <a:solidFill>
                  <a:srgbClr val="FFFF00"/>
                </a:solidFill>
              </a:rPr>
              <a:t>MUSICAL PROGRAM</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a:solidFill>
                  <a:schemeClr val="bg1"/>
                </a:solidFill>
              </a:rPr>
              <a:t>SEPTEMBER  7</a:t>
            </a:r>
            <a:r>
              <a:rPr lang="en-US" b="1" baseline="30000" dirty="0">
                <a:solidFill>
                  <a:schemeClr val="bg1"/>
                </a:solidFill>
              </a:rPr>
              <a:t>TH</a:t>
            </a:r>
            <a:r>
              <a:rPr lang="en-US" b="1" dirty="0">
                <a:solidFill>
                  <a:schemeClr val="bg1"/>
                </a:solidFill>
              </a:rPr>
              <a:t> 2025</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r>
              <a:rPr lang="en-US" b="1" dirty="0"/>
              <a:t>AVEC </a:t>
            </a:r>
            <a:br>
              <a:rPr lang="en-US" b="1" dirty="0"/>
            </a:br>
            <a:r>
              <a:rPr lang="en-US" b="1" dirty="0"/>
              <a:t>MAESTRO</a:t>
            </a:r>
            <a:br>
              <a:rPr lang="en-US" b="1" dirty="0"/>
            </a:br>
            <a:r>
              <a:rPr lang="en-US" b="1" dirty="0"/>
              <a:t>RENAUD TERZIER</a:t>
            </a:r>
            <a:br>
              <a:rPr lang="en-US" dirty="0"/>
            </a:b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0" scaled="1"/>
            <a:tileRect/>
          </a:gradFill>
        </p:spPr>
        <p:txBody>
          <a:bodyPr>
            <a:normAutofit/>
          </a:bodyPr>
          <a:lstStyle/>
          <a:p>
            <a:pPr algn="ctr">
              <a:buNone/>
            </a:pPr>
            <a:r>
              <a:rPr lang="en-US" sz="3200" dirty="0">
                <a:solidFill>
                  <a:srgbClr val="FF0000"/>
                </a:solidFill>
                <a:latin typeface="Copperplate Gothic Bold" pitchFamily="34" charset="0"/>
              </a:rPr>
              <a:t> 1</a:t>
            </a:r>
          </a:p>
          <a:p>
            <a:pPr algn="ctr">
              <a:buNone/>
            </a:pPr>
            <a:r>
              <a:rPr lang="en-US" sz="3200" dirty="0">
                <a:latin typeface="Copperplate Gothic Bold" pitchFamily="34" charset="0"/>
              </a:rPr>
              <a:t>Nan </a:t>
            </a:r>
            <a:r>
              <a:rPr lang="en-US" sz="3200" dirty="0" err="1">
                <a:latin typeface="Copperplate Gothic Bold" pitchFamily="34" charset="0"/>
              </a:rPr>
              <a:t>syel</a:t>
            </a:r>
            <a:r>
              <a:rPr lang="en-US" sz="3200" dirty="0">
                <a:latin typeface="Copperplate Gothic Bold" pitchFamily="34" charset="0"/>
              </a:rPr>
              <a:t> gen yon </a:t>
            </a:r>
            <a:r>
              <a:rPr lang="en-US" sz="3200" dirty="0" err="1">
                <a:latin typeface="Copperplate Gothic Bold" pitchFamily="34" charset="0"/>
              </a:rPr>
              <a:t>siyal</a:t>
            </a:r>
            <a:r>
              <a:rPr lang="en-US" sz="3200" dirty="0">
                <a:latin typeface="Copperplate Gothic Bold" pitchFamily="34" charset="0"/>
              </a:rPr>
              <a:t> </a:t>
            </a:r>
            <a:r>
              <a:rPr lang="en-US" sz="3200" dirty="0" err="1">
                <a:latin typeface="Copperplate Gothic Bold" pitchFamily="34" charset="0"/>
              </a:rPr>
              <a:t>kap</a:t>
            </a:r>
            <a:r>
              <a:rPr lang="en-US" sz="3200" dirty="0">
                <a:latin typeface="Copperplate Gothic Bold" pitchFamily="34" charset="0"/>
              </a:rPr>
              <a:t> bay</a:t>
            </a:r>
          </a:p>
          <a:p>
            <a:pPr algn="ctr">
              <a:buNone/>
            </a:pPr>
            <a:r>
              <a:rPr lang="en-US" sz="3200" dirty="0" err="1">
                <a:latin typeface="Copperplate Gothic Bold" pitchFamily="34" charset="0"/>
              </a:rPr>
              <a:t>Vwa</a:t>
            </a:r>
            <a:r>
              <a:rPr lang="en-US" sz="3200" dirty="0">
                <a:latin typeface="Copperplate Gothic Bold" pitchFamily="34" charset="0"/>
              </a:rPr>
              <a:t> yon </a:t>
            </a:r>
            <a:r>
              <a:rPr lang="en-US" sz="3200" dirty="0" err="1">
                <a:latin typeface="Copperplate Gothic Bold" pitchFamily="34" charset="0"/>
              </a:rPr>
              <a:t>akanj</a:t>
            </a:r>
            <a:r>
              <a:rPr lang="en-US" sz="3200" dirty="0">
                <a:latin typeface="Copperplate Gothic Bold" pitchFamily="34" charset="0"/>
              </a:rPr>
              <a:t> nap </a:t>
            </a:r>
            <a:r>
              <a:rPr lang="en-US" sz="3200" dirty="0" err="1">
                <a:latin typeface="Copperplate Gothic Bold" pitchFamily="34" charset="0"/>
              </a:rPr>
              <a:t>tande</a:t>
            </a:r>
            <a:r>
              <a:rPr lang="en-US" sz="3200" dirty="0">
                <a:latin typeface="Copperplate Gothic Bold" pitchFamily="34" charset="0"/>
              </a:rPr>
              <a:t> </a:t>
            </a:r>
            <a:r>
              <a:rPr lang="en-US" sz="3200" dirty="0" err="1">
                <a:latin typeface="Copperplate Gothic Bold" pitchFamily="34" charset="0"/>
              </a:rPr>
              <a:t>twonpet</a:t>
            </a:r>
            <a:endParaRPr lang="en-US" sz="3200" dirty="0">
              <a:latin typeface="Copperplate Gothic Bold" pitchFamily="34" charset="0"/>
            </a:endParaRPr>
          </a:p>
          <a:p>
            <a:pPr algn="ctr">
              <a:buNone/>
            </a:pPr>
            <a:r>
              <a:rPr lang="fr-FR" sz="3200" dirty="0" err="1">
                <a:latin typeface="Copperplate Gothic Bold" pitchFamily="34" charset="0"/>
              </a:rPr>
              <a:t>Bondye</a:t>
            </a:r>
            <a:r>
              <a:rPr lang="fr-FR" sz="3200" dirty="0">
                <a:latin typeface="Copperplate Gothic Bold" pitchFamily="34" charset="0"/>
              </a:rPr>
              <a:t> </a:t>
            </a:r>
            <a:r>
              <a:rPr lang="fr-FR" sz="3200" dirty="0" err="1">
                <a:latin typeface="Copperplate Gothic Bold" pitchFamily="34" charset="0"/>
              </a:rPr>
              <a:t>pral</a:t>
            </a:r>
            <a:r>
              <a:rPr lang="fr-FR" sz="3200" dirty="0">
                <a:latin typeface="Copperplate Gothic Bold" pitchFamily="34" charset="0"/>
              </a:rPr>
              <a:t> sone</a:t>
            </a:r>
            <a:endParaRPr lang="en-US" sz="3200" dirty="0">
              <a:latin typeface="Copperplate Gothic Bold" pitchFamily="34" charset="0"/>
            </a:endParaRPr>
          </a:p>
          <a:p>
            <a:pPr algn="ctr">
              <a:buNone/>
            </a:pPr>
            <a:r>
              <a:rPr lang="fr-FR" sz="3200" dirty="0" err="1">
                <a:latin typeface="Copperplate Gothic Bold" pitchFamily="34" charset="0"/>
              </a:rPr>
              <a:t>Legliz</a:t>
            </a:r>
            <a:r>
              <a:rPr lang="fr-FR" sz="3200" dirty="0">
                <a:latin typeface="Copperplate Gothic Bold" pitchFamily="34" charset="0"/>
              </a:rPr>
              <a:t> la </a:t>
            </a:r>
            <a:r>
              <a:rPr lang="fr-FR" sz="3200" dirty="0" err="1">
                <a:latin typeface="Copperplate Gothic Bold" pitchFamily="34" charset="0"/>
              </a:rPr>
              <a:t>pral</a:t>
            </a:r>
            <a:r>
              <a:rPr lang="fr-FR" sz="3200" dirty="0">
                <a:latin typeface="Copperplate Gothic Bold" pitchFamily="34" charset="0"/>
              </a:rPr>
              <a:t> </a:t>
            </a:r>
            <a:r>
              <a:rPr lang="fr-FR" sz="3200" dirty="0" err="1">
                <a:latin typeface="Copperplate Gothic Bold" pitchFamily="34" charset="0"/>
              </a:rPr>
              <a:t>voltije</a:t>
            </a:r>
            <a:endParaRPr lang="en-US" sz="3200" dirty="0">
              <a:latin typeface="Copperplate Gothic Bold" pitchFamily="34" charset="0"/>
            </a:endParaRPr>
          </a:p>
          <a:p>
            <a:pPr algn="ctr">
              <a:buNone/>
            </a:pPr>
            <a:r>
              <a:rPr lang="fr-FR" sz="3200" dirty="0">
                <a:latin typeface="Copperplate Gothic Bold" pitchFamily="34" charset="0"/>
              </a:rPr>
              <a:t>Jan te </a:t>
            </a:r>
            <a:r>
              <a:rPr lang="fr-FR" sz="3200" dirty="0" err="1">
                <a:latin typeface="Copperplate Gothic Bold" pitchFamily="34" charset="0"/>
              </a:rPr>
              <a:t>wè</a:t>
            </a:r>
            <a:r>
              <a:rPr lang="fr-FR" sz="3200" dirty="0">
                <a:latin typeface="Copperplate Gothic Bold" pitchFamily="34" charset="0"/>
              </a:rPr>
              <a:t> ton vil </a:t>
            </a:r>
            <a:r>
              <a:rPr lang="fr-FR" sz="3200" dirty="0" err="1">
                <a:latin typeface="Copperplate Gothic Bold" pitchFamily="34" charset="0"/>
              </a:rPr>
              <a:t>kap</a:t>
            </a:r>
            <a:r>
              <a:rPr lang="fr-FR" sz="3200" dirty="0">
                <a:latin typeface="Copperplate Gothic Bold" pitchFamily="34" charset="0"/>
              </a:rPr>
              <a:t> </a:t>
            </a:r>
            <a:r>
              <a:rPr lang="fr-FR" sz="3200" dirty="0" err="1">
                <a:latin typeface="Copperplate Gothic Bold" pitchFamily="34" charset="0"/>
              </a:rPr>
              <a:t>desann</a:t>
            </a:r>
            <a:endParaRPr lang="en-US" sz="3200" dirty="0">
              <a:latin typeface="Copperplate Gothic Bold" pitchFamily="34" charset="0"/>
            </a:endParaRPr>
          </a:p>
          <a:p>
            <a:pPr algn="ctr">
              <a:buNone/>
            </a:pPr>
            <a:r>
              <a:rPr lang="fr-FR" sz="3200" dirty="0" err="1">
                <a:latin typeface="Copperplate Gothic Bold" pitchFamily="34" charset="0"/>
              </a:rPr>
              <a:t>Legliz</a:t>
            </a:r>
            <a:r>
              <a:rPr lang="fr-FR" sz="3200" dirty="0">
                <a:latin typeface="Copperplate Gothic Bold" pitchFamily="34" charset="0"/>
              </a:rPr>
              <a:t> </a:t>
            </a:r>
            <a:r>
              <a:rPr lang="fr-FR" sz="3200" dirty="0" err="1">
                <a:latin typeface="Copperplate Gothic Bold" pitchFamily="34" charset="0"/>
              </a:rPr>
              <a:t>ak</a:t>
            </a:r>
            <a:r>
              <a:rPr lang="fr-FR" sz="3200" dirty="0">
                <a:latin typeface="Copperplate Gothic Bold" pitchFamily="34" charset="0"/>
              </a:rPr>
              <a:t> </a:t>
            </a:r>
            <a:r>
              <a:rPr lang="fr-FR" sz="3200" dirty="0" err="1">
                <a:latin typeface="Copperplate Gothic Bold" pitchFamily="34" charset="0"/>
              </a:rPr>
              <a:t>jezu</a:t>
            </a:r>
            <a:r>
              <a:rPr lang="fr-FR" sz="3200" dirty="0">
                <a:latin typeface="Copperplate Gothic Bold" pitchFamily="34" charset="0"/>
              </a:rPr>
              <a:t> te la</a:t>
            </a:r>
            <a:endParaRPr lang="en-US" sz="3200" dirty="0">
              <a:latin typeface="Copperplate Gothic Bold" pitchFamily="34" charset="0"/>
            </a:endParaRPr>
          </a:p>
          <a:p>
            <a:pPr algn="ctr">
              <a:buNone/>
            </a:pPr>
            <a:r>
              <a:rPr lang="fr-FR" sz="3200" dirty="0">
                <a:latin typeface="Copperplate Gothic Bold" pitchFamily="34" charset="0"/>
              </a:rPr>
              <a:t>di </a:t>
            </a:r>
            <a:r>
              <a:rPr lang="fr-FR" sz="3200" dirty="0" err="1">
                <a:latin typeface="Copperplate Gothic Bold" pitchFamily="34" charset="0"/>
              </a:rPr>
              <a:t>mwen</a:t>
            </a:r>
            <a:r>
              <a:rPr lang="fr-FR" sz="3200" dirty="0">
                <a:latin typeface="Copperplate Gothic Bold" pitchFamily="34" charset="0"/>
              </a:rPr>
              <a:t> non </a:t>
            </a:r>
            <a:r>
              <a:rPr lang="fr-FR" sz="3200" dirty="0" err="1">
                <a:latin typeface="Copperplate Gothic Bold" pitchFamily="34" charset="0"/>
              </a:rPr>
              <a:t>kap</a:t>
            </a:r>
            <a:r>
              <a:rPr lang="fr-FR" sz="3200" dirty="0">
                <a:latin typeface="Copperplate Gothic Bold" pitchFamily="34" charset="0"/>
              </a:rPr>
              <a:t> </a:t>
            </a:r>
            <a:r>
              <a:rPr lang="fr-FR" sz="3200" dirty="0" err="1">
                <a:latin typeface="Copperplate Gothic Bold" pitchFamily="34" charset="0"/>
              </a:rPr>
              <a:t>pase</a:t>
            </a:r>
            <a:endParaRPr lang="en-US" sz="3200" dirty="0">
              <a:latin typeface="Copperplate Gothic Bold" pitchFamily="34" charset="0"/>
            </a:endParaRPr>
          </a:p>
          <a:p>
            <a:pPr algn="ctr">
              <a:buNone/>
            </a:pPr>
            <a:r>
              <a:rPr lang="fr-FR" sz="3200" dirty="0">
                <a:latin typeface="Copperplate Gothic Bold" pitchFamily="34" charset="0"/>
              </a:rPr>
              <a:t>Se Rey </a:t>
            </a:r>
            <a:r>
              <a:rPr lang="fr-FR" sz="3200" dirty="0" err="1">
                <a:latin typeface="Copperplate Gothic Bold" pitchFamily="34" charset="0"/>
              </a:rPr>
              <a:t>Bondye</a:t>
            </a:r>
            <a:r>
              <a:rPr lang="fr-FR" sz="3200" dirty="0">
                <a:latin typeface="Copperplate Gothic Bold" pitchFamily="34" charset="0"/>
              </a:rPr>
              <a:t> </a:t>
            </a:r>
            <a:r>
              <a:rPr lang="fr-FR" sz="3200" dirty="0" err="1">
                <a:latin typeface="Copperplate Gothic Bold" pitchFamily="34" charset="0"/>
              </a:rPr>
              <a:t>kap</a:t>
            </a:r>
            <a:r>
              <a:rPr lang="fr-FR" sz="3200" dirty="0">
                <a:latin typeface="Copperplate Gothic Bold" pitchFamily="34" charset="0"/>
              </a:rPr>
              <a:t> </a:t>
            </a:r>
            <a:r>
              <a:rPr lang="fr-FR" sz="3200" dirty="0" err="1">
                <a:latin typeface="Copperplate Gothic Bold" pitchFamily="34" charset="0"/>
              </a:rPr>
              <a:t>vini</a:t>
            </a:r>
            <a:endParaRPr lang="en-US" sz="3200" dirty="0">
              <a:latin typeface="Copperplate Gothic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0" scaled="1"/>
            <a:tileRect/>
          </a:gradFill>
        </p:spPr>
        <p:txBody>
          <a:bodyPr>
            <a:normAutofit/>
          </a:bodyPr>
          <a:lstStyle/>
          <a:p>
            <a:pPr algn="ctr">
              <a:buNone/>
            </a:pPr>
            <a:r>
              <a:rPr lang="fr-FR" sz="3200" dirty="0" err="1">
                <a:solidFill>
                  <a:srgbClr val="FF0000"/>
                </a:solidFill>
                <a:latin typeface="Copperplate Gothic Bold" pitchFamily="34" charset="0"/>
              </a:rPr>
              <a:t>Kè</a:t>
            </a:r>
            <a:endParaRPr lang="en-US" sz="3200" dirty="0">
              <a:solidFill>
                <a:srgbClr val="FF0000"/>
              </a:solidFill>
              <a:latin typeface="Copperplate Gothic Bold" pitchFamily="34" charset="0"/>
            </a:endParaRPr>
          </a:p>
          <a:p>
            <a:pPr algn="ctr">
              <a:buNone/>
            </a:pPr>
            <a:r>
              <a:rPr lang="fr-FR" sz="3200" dirty="0" err="1">
                <a:solidFill>
                  <a:srgbClr val="0033CC"/>
                </a:solidFill>
                <a:latin typeface="Copperplate Gothic Bold" pitchFamily="34" charset="0"/>
              </a:rPr>
              <a:t>Rèy</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Bondye</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desann</a:t>
            </a:r>
            <a:r>
              <a:rPr lang="fr-FR" sz="3200" dirty="0">
                <a:solidFill>
                  <a:srgbClr val="0033CC"/>
                </a:solidFill>
                <a:latin typeface="Copperplate Gothic Bold" pitchFamily="34" charset="0"/>
              </a:rPr>
              <a:t> sou </a:t>
            </a:r>
            <a:r>
              <a:rPr lang="fr-FR" sz="3200" dirty="0" err="1">
                <a:solidFill>
                  <a:srgbClr val="0033CC"/>
                </a:solidFill>
                <a:latin typeface="Copperplate Gothic Bold" pitchFamily="34" charset="0"/>
              </a:rPr>
              <a:t>nou</a:t>
            </a:r>
            <a:endParaRPr lang="en-US" sz="3200" dirty="0">
              <a:solidFill>
                <a:srgbClr val="0033CC"/>
              </a:solidFill>
              <a:latin typeface="Copperplate Gothic Bold" pitchFamily="34" charset="0"/>
            </a:endParaRPr>
          </a:p>
          <a:p>
            <a:pPr algn="ctr">
              <a:buNone/>
            </a:pPr>
            <a:r>
              <a:rPr lang="fr-FR" sz="3200" dirty="0" err="1">
                <a:solidFill>
                  <a:srgbClr val="0033CC"/>
                </a:solidFill>
                <a:latin typeface="Copperplate Gothic Bold" pitchFamily="34" charset="0"/>
              </a:rPr>
              <a:t>Desann</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Desann</a:t>
            </a:r>
            <a:endParaRPr lang="en-US" sz="3200" dirty="0">
              <a:solidFill>
                <a:srgbClr val="0033CC"/>
              </a:solidFill>
              <a:latin typeface="Copperplate Gothic Bold" pitchFamily="34" charset="0"/>
            </a:endParaRPr>
          </a:p>
          <a:p>
            <a:pPr algn="ctr">
              <a:buNone/>
            </a:pPr>
            <a:r>
              <a:rPr lang="fr-FR" sz="3200" dirty="0">
                <a:solidFill>
                  <a:srgbClr val="0033CC"/>
                </a:solidFill>
                <a:latin typeface="Copperplate Gothic Bold" pitchFamily="34" charset="0"/>
              </a:rPr>
              <a:t>O </a:t>
            </a:r>
            <a:r>
              <a:rPr lang="fr-FR" sz="3200" dirty="0" err="1">
                <a:solidFill>
                  <a:srgbClr val="0033CC"/>
                </a:solidFill>
                <a:latin typeface="Copperplate Gothic Bold" pitchFamily="34" charset="0"/>
              </a:rPr>
              <a:t>jezu</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chita</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kounye</a:t>
            </a:r>
            <a:r>
              <a:rPr lang="fr-FR" sz="3200" dirty="0">
                <a:solidFill>
                  <a:srgbClr val="0033CC"/>
                </a:solidFill>
                <a:latin typeface="Copperplate Gothic Bold" pitchFamily="34" charset="0"/>
              </a:rPr>
              <a:t> a</a:t>
            </a:r>
            <a:endParaRPr lang="en-US" sz="3200" dirty="0">
              <a:solidFill>
                <a:srgbClr val="0033CC"/>
              </a:solidFill>
              <a:latin typeface="Copperplate Gothic Bold" pitchFamily="34" charset="0"/>
            </a:endParaRPr>
          </a:p>
          <a:p>
            <a:pPr algn="ctr">
              <a:buNone/>
            </a:pPr>
            <a:r>
              <a:rPr lang="fr-FR" sz="3200" dirty="0">
                <a:solidFill>
                  <a:srgbClr val="0033CC"/>
                </a:solidFill>
                <a:latin typeface="Copperplate Gothic Bold" pitchFamily="34" charset="0"/>
              </a:rPr>
              <a:t>Sou </a:t>
            </a:r>
            <a:r>
              <a:rPr lang="fr-FR" sz="3200" dirty="0" err="1">
                <a:solidFill>
                  <a:srgbClr val="0033CC"/>
                </a:solidFill>
                <a:latin typeface="Copperplate Gothic Bold" pitchFamily="34" charset="0"/>
              </a:rPr>
              <a:t>fotèy</a:t>
            </a:r>
            <a:r>
              <a:rPr lang="fr-FR" sz="3200" dirty="0">
                <a:solidFill>
                  <a:srgbClr val="0033CC"/>
                </a:solidFill>
                <a:latin typeface="Copperplate Gothic Bold" pitchFamily="34" charset="0"/>
              </a:rPr>
              <a:t> la vi </a:t>
            </a:r>
            <a:r>
              <a:rPr lang="fr-FR" sz="3200" dirty="0" err="1">
                <a:solidFill>
                  <a:srgbClr val="0033CC"/>
                </a:solidFill>
                <a:latin typeface="Copperplate Gothic Bold" pitchFamily="34" charset="0"/>
              </a:rPr>
              <a:t>nou</a:t>
            </a:r>
            <a:endParaRPr lang="en-US" sz="3200" dirty="0">
              <a:solidFill>
                <a:srgbClr val="0033CC"/>
              </a:solidFill>
              <a:latin typeface="Copperplate Gothic Bold" pitchFamily="34" charset="0"/>
            </a:endParaRPr>
          </a:p>
          <a:p>
            <a:pPr algn="ctr">
              <a:buNone/>
            </a:pPr>
            <a:r>
              <a:rPr lang="fr-FR" sz="3200" dirty="0">
                <a:solidFill>
                  <a:srgbClr val="0033CC"/>
                </a:solidFill>
                <a:latin typeface="Copperplate Gothic Bold" pitchFamily="34" charset="0"/>
              </a:rPr>
              <a:t>Nap </a:t>
            </a:r>
            <a:r>
              <a:rPr lang="fr-FR" sz="3200" dirty="0" err="1">
                <a:solidFill>
                  <a:srgbClr val="0033CC"/>
                </a:solidFill>
                <a:latin typeface="Copperplate Gothic Bold" pitchFamily="34" charset="0"/>
              </a:rPr>
              <a:t>ret</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tann</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retou</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wayòm</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Bondye</a:t>
            </a:r>
            <a:r>
              <a:rPr lang="fr-FR" sz="3200" dirty="0">
                <a:solidFill>
                  <a:srgbClr val="0033CC"/>
                </a:solidFill>
                <a:latin typeface="Copperplate Gothic Bold" pitchFamily="34" charset="0"/>
              </a:rPr>
              <a:t> a</a:t>
            </a:r>
            <a:endParaRPr lang="en-US" sz="3200" dirty="0">
              <a:solidFill>
                <a:srgbClr val="0033CC"/>
              </a:solidFill>
              <a:latin typeface="Copperplate Gothic Bold" pitchFamily="34" charset="0"/>
            </a:endParaRPr>
          </a:p>
          <a:p>
            <a:pPr algn="ctr">
              <a:buNone/>
            </a:pPr>
            <a:r>
              <a:rPr lang="fr-FR" sz="3200" dirty="0" err="1">
                <a:solidFill>
                  <a:srgbClr val="0033CC"/>
                </a:solidFill>
                <a:latin typeface="Copperplate Gothic Bold" pitchFamily="34" charset="0"/>
              </a:rPr>
              <a:t>peche</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ak</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lanmò</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pral</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disparet</a:t>
            </a:r>
            <a:endParaRPr lang="en-US" sz="3200" dirty="0">
              <a:solidFill>
                <a:srgbClr val="0033CC"/>
              </a:solidFill>
              <a:latin typeface="Copperplate Gothic Bold" pitchFamily="34" charset="0"/>
            </a:endParaRPr>
          </a:p>
          <a:p>
            <a:pPr algn="ctr">
              <a:buNone/>
            </a:pPr>
            <a:r>
              <a:rPr lang="fr-FR" sz="3200" dirty="0" err="1">
                <a:solidFill>
                  <a:srgbClr val="0033CC"/>
                </a:solidFill>
                <a:latin typeface="Copperplate Gothic Bold" pitchFamily="34" charset="0"/>
              </a:rPr>
              <a:t>Legliz</a:t>
            </a:r>
            <a:r>
              <a:rPr lang="fr-FR" sz="3200" dirty="0">
                <a:solidFill>
                  <a:srgbClr val="0033CC"/>
                </a:solidFill>
                <a:latin typeface="Copperplate Gothic Bold" pitchFamily="34" charset="0"/>
              </a:rPr>
              <a:t> la </a:t>
            </a:r>
            <a:r>
              <a:rPr lang="fr-FR" sz="3200" dirty="0" err="1">
                <a:solidFill>
                  <a:srgbClr val="0033CC"/>
                </a:solidFill>
                <a:latin typeface="Copperplate Gothic Bold" pitchFamily="34" charset="0"/>
              </a:rPr>
              <a:t>pral</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triyonfe</a:t>
            </a:r>
            <a:endParaRPr lang="en-US" sz="3200" dirty="0">
              <a:solidFill>
                <a:srgbClr val="0033CC"/>
              </a:solidFill>
              <a:latin typeface="Copperplate Gothic Bold" pitchFamily="34" charset="0"/>
            </a:endParaRPr>
          </a:p>
          <a:p>
            <a:pPr algn="ctr">
              <a:buNone/>
            </a:pPr>
            <a:r>
              <a:rPr lang="fr-FR" sz="3200" dirty="0">
                <a:solidFill>
                  <a:srgbClr val="0033CC"/>
                </a:solidFill>
                <a:latin typeface="Copperplate Gothic Bold" pitchFamily="34" charset="0"/>
              </a:rPr>
              <a:t>Se </a:t>
            </a:r>
            <a:r>
              <a:rPr lang="fr-FR" sz="3200" dirty="0" err="1">
                <a:solidFill>
                  <a:srgbClr val="0033CC"/>
                </a:solidFill>
                <a:latin typeface="Copperplate Gothic Bold" pitchFamily="34" charset="0"/>
              </a:rPr>
              <a:t>jezu</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kap</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kòmande</a:t>
            </a:r>
            <a:r>
              <a:rPr lang="fr-FR" sz="3200" dirty="0">
                <a:solidFill>
                  <a:srgbClr val="0033CC"/>
                </a:solidFill>
                <a:latin typeface="Copperplate Gothic Bold" pitchFamily="34" charset="0"/>
              </a:rPr>
              <a:t>.</a:t>
            </a:r>
            <a:endParaRPr lang="en-US" sz="3200" dirty="0">
              <a:solidFill>
                <a:srgbClr val="0033CC"/>
              </a:solidFill>
              <a:latin typeface="Copperplate Gothic Bold" pitchFamily="34" charset="0"/>
            </a:endParaRPr>
          </a:p>
          <a:p>
            <a:pPr algn="ctr">
              <a:buNone/>
            </a:pPr>
            <a:r>
              <a:rPr lang="fr-FR" sz="3200" dirty="0">
                <a:solidFill>
                  <a:srgbClr val="FF0000"/>
                </a:solidFill>
                <a:latin typeface="Copperplate Gothic Bold" pitchFamily="34" charset="0"/>
              </a:rPr>
              <a:t> </a:t>
            </a:r>
            <a:endParaRPr lang="en-US" sz="3200" dirty="0">
              <a:latin typeface="Copperplate Gothic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0" scaled="1"/>
            <a:tileRect/>
          </a:gradFill>
        </p:spPr>
        <p:txBody>
          <a:bodyPr>
            <a:normAutofit/>
          </a:bodyPr>
          <a:lstStyle/>
          <a:p>
            <a:pPr algn="ctr">
              <a:buNone/>
            </a:pPr>
            <a:r>
              <a:rPr lang="fr-FR" sz="3200" dirty="0">
                <a:solidFill>
                  <a:srgbClr val="FF0000"/>
                </a:solidFill>
                <a:latin typeface="Copperplate Gothic Bold" pitchFamily="34" charset="0"/>
              </a:rPr>
              <a:t> 2</a:t>
            </a:r>
            <a:endParaRPr lang="en-US" sz="3200" dirty="0">
              <a:solidFill>
                <a:srgbClr val="FF0000"/>
              </a:solidFill>
              <a:latin typeface="Copperplate Gothic Bold" pitchFamily="34" charset="0"/>
            </a:endParaRPr>
          </a:p>
          <a:p>
            <a:pPr algn="ctr">
              <a:buNone/>
            </a:pPr>
            <a:r>
              <a:rPr lang="fr-FR" sz="3200" dirty="0" err="1">
                <a:latin typeface="Copperplate Gothic Bold" pitchFamily="34" charset="0"/>
              </a:rPr>
              <a:t>Prezidan</a:t>
            </a:r>
            <a:r>
              <a:rPr lang="fr-FR" sz="3200" dirty="0">
                <a:latin typeface="Copperplate Gothic Bold" pitchFamily="34" charset="0"/>
              </a:rPr>
              <a:t> </a:t>
            </a:r>
            <a:r>
              <a:rPr lang="fr-FR" sz="3200" dirty="0" err="1">
                <a:latin typeface="Copperplate Gothic Bold" pitchFamily="34" charset="0"/>
              </a:rPr>
              <a:t>wa</a:t>
            </a:r>
            <a:r>
              <a:rPr lang="fr-FR" sz="3200" dirty="0">
                <a:latin typeface="Copperplate Gothic Bold" pitchFamily="34" charset="0"/>
              </a:rPr>
              <a:t> </a:t>
            </a:r>
            <a:r>
              <a:rPr lang="fr-FR" sz="3200" dirty="0" err="1">
                <a:latin typeface="Copperplate Gothic Bold" pitchFamily="34" charset="0"/>
              </a:rPr>
              <a:t>ki</a:t>
            </a:r>
            <a:r>
              <a:rPr lang="fr-FR" sz="3200" dirty="0">
                <a:latin typeface="Copperplate Gothic Bold" pitchFamily="34" charset="0"/>
              </a:rPr>
              <a:t> nan </a:t>
            </a:r>
            <a:r>
              <a:rPr lang="fr-FR" sz="3200" dirty="0" err="1">
                <a:latin typeface="Copperplate Gothic Bold" pitchFamily="34" charset="0"/>
              </a:rPr>
              <a:t>mond</a:t>
            </a:r>
            <a:r>
              <a:rPr lang="fr-FR" sz="3200" dirty="0">
                <a:latin typeface="Copperplate Gothic Bold" pitchFamily="34" charset="0"/>
              </a:rPr>
              <a:t> sa</a:t>
            </a:r>
            <a:endParaRPr lang="en-US" sz="3200" dirty="0">
              <a:latin typeface="Copperplate Gothic Bold" pitchFamily="34" charset="0"/>
            </a:endParaRPr>
          </a:p>
          <a:p>
            <a:pPr algn="ctr">
              <a:buNone/>
            </a:pPr>
            <a:r>
              <a:rPr lang="fr-FR" sz="3200" dirty="0" err="1">
                <a:latin typeface="Copperplate Gothic Bold" pitchFamily="34" charset="0"/>
              </a:rPr>
              <a:t>Lè</a:t>
            </a:r>
            <a:r>
              <a:rPr lang="fr-FR" sz="3200" dirty="0">
                <a:latin typeface="Copperplate Gothic Bold" pitchFamily="34" charset="0"/>
              </a:rPr>
              <a:t> </a:t>
            </a:r>
            <a:r>
              <a:rPr lang="fr-FR" sz="3200" dirty="0" err="1">
                <a:latin typeface="Copperplate Gothic Bold" pitchFamily="34" charset="0"/>
              </a:rPr>
              <a:t>yo</a:t>
            </a:r>
            <a:r>
              <a:rPr lang="fr-FR" sz="3200" dirty="0">
                <a:latin typeface="Copperplate Gothic Bold" pitchFamily="34" charset="0"/>
              </a:rPr>
              <a:t> monte sou </a:t>
            </a:r>
            <a:r>
              <a:rPr lang="fr-FR" sz="3200" dirty="0" err="1">
                <a:latin typeface="Copperplate Gothic Bold" pitchFamily="34" charset="0"/>
              </a:rPr>
              <a:t>pouvwa</a:t>
            </a:r>
            <a:endParaRPr lang="en-US" sz="3200" dirty="0">
              <a:latin typeface="Copperplate Gothic Bold" pitchFamily="34" charset="0"/>
            </a:endParaRPr>
          </a:p>
          <a:p>
            <a:pPr algn="ctr">
              <a:buNone/>
            </a:pPr>
            <a:r>
              <a:rPr lang="fr-FR" sz="3200" dirty="0" err="1">
                <a:latin typeface="Copperplate Gothic Bold" pitchFamily="34" charset="0"/>
              </a:rPr>
              <a:t>Zot</a:t>
            </a:r>
            <a:r>
              <a:rPr lang="fr-FR" sz="3200" dirty="0">
                <a:latin typeface="Copperplate Gothic Bold" pitchFamily="34" charset="0"/>
              </a:rPr>
              <a:t> </a:t>
            </a:r>
            <a:r>
              <a:rPr lang="fr-FR" sz="3200" dirty="0" err="1">
                <a:latin typeface="Copperplate Gothic Bold" pitchFamily="34" charset="0"/>
              </a:rPr>
              <a:t>pran</a:t>
            </a:r>
            <a:r>
              <a:rPr lang="fr-FR" sz="3200" dirty="0">
                <a:latin typeface="Copperplate Gothic Bold" pitchFamily="34" charset="0"/>
              </a:rPr>
              <a:t> </a:t>
            </a:r>
            <a:r>
              <a:rPr lang="fr-FR" sz="3200" dirty="0" err="1">
                <a:latin typeface="Copperplate Gothic Bold" pitchFamily="34" charset="0"/>
              </a:rPr>
              <a:t>pye</a:t>
            </a:r>
            <a:r>
              <a:rPr lang="fr-FR" sz="3200" dirty="0">
                <a:latin typeface="Copperplate Gothic Bold" pitchFamily="34" charset="0"/>
              </a:rPr>
              <a:t> </a:t>
            </a:r>
            <a:r>
              <a:rPr lang="fr-FR" sz="3200" dirty="0" err="1">
                <a:latin typeface="Copperplate Gothic Bold" pitchFamily="34" charset="0"/>
              </a:rPr>
              <a:t>yo</a:t>
            </a:r>
            <a:r>
              <a:rPr lang="fr-FR" sz="3200" dirty="0">
                <a:latin typeface="Copperplate Gothic Bold" pitchFamily="34" charset="0"/>
              </a:rPr>
              <a:t> met </a:t>
            </a:r>
            <a:r>
              <a:rPr lang="fr-FR" sz="3200" dirty="0" err="1">
                <a:latin typeface="Copperplate Gothic Bold" pitchFamily="34" charset="0"/>
              </a:rPr>
              <a:t>atè</a:t>
            </a:r>
            <a:endParaRPr lang="en-US" sz="3200" dirty="0">
              <a:latin typeface="Copperplate Gothic Bold" pitchFamily="34" charset="0"/>
            </a:endParaRPr>
          </a:p>
          <a:p>
            <a:pPr algn="ctr">
              <a:buNone/>
            </a:pPr>
            <a:r>
              <a:rPr lang="fr-FR" sz="3200" dirty="0" err="1">
                <a:latin typeface="Copperplate Gothic Bold" pitchFamily="34" charset="0"/>
              </a:rPr>
              <a:t>Sak</a:t>
            </a:r>
            <a:r>
              <a:rPr lang="fr-FR" sz="3200" dirty="0">
                <a:latin typeface="Copperplate Gothic Bold" pitchFamily="34" charset="0"/>
              </a:rPr>
              <a:t> </a:t>
            </a:r>
            <a:r>
              <a:rPr lang="fr-FR" sz="3200" dirty="0" err="1">
                <a:latin typeface="Copperplate Gothic Bold" pitchFamily="34" charset="0"/>
              </a:rPr>
              <a:t>kapb</a:t>
            </a:r>
            <a:r>
              <a:rPr lang="fr-FR" sz="3200" dirty="0">
                <a:latin typeface="Copperplate Gothic Bold" pitchFamily="34" charset="0"/>
              </a:rPr>
              <a:t> </a:t>
            </a:r>
            <a:r>
              <a:rPr lang="fr-FR" sz="3200" dirty="0" err="1">
                <a:latin typeface="Copperplate Gothic Bold" pitchFamily="34" charset="0"/>
              </a:rPr>
              <a:t>desann</a:t>
            </a:r>
            <a:r>
              <a:rPr lang="fr-FR" sz="3200" dirty="0">
                <a:latin typeface="Copperplate Gothic Bold" pitchFamily="34" charset="0"/>
              </a:rPr>
              <a:t> </a:t>
            </a:r>
            <a:r>
              <a:rPr lang="fr-FR" sz="3200" dirty="0" err="1">
                <a:latin typeface="Copperplate Gothic Bold" pitchFamily="34" charset="0"/>
              </a:rPr>
              <a:t>jezu</a:t>
            </a:r>
            <a:endParaRPr lang="en-US" sz="3200" dirty="0">
              <a:latin typeface="Copperplate Gothic Bold" pitchFamily="34" charset="0"/>
            </a:endParaRPr>
          </a:p>
          <a:p>
            <a:pPr algn="ctr">
              <a:buNone/>
            </a:pPr>
            <a:r>
              <a:rPr lang="fr-FR" sz="3200" dirty="0">
                <a:latin typeface="Copperplate Gothic Bold" pitchFamily="34" charset="0"/>
              </a:rPr>
              <a:t>Tout </a:t>
            </a:r>
            <a:r>
              <a:rPr lang="fr-FR" sz="3200" dirty="0" err="1">
                <a:latin typeface="Copperplate Gothic Bold" pitchFamily="34" charset="0"/>
              </a:rPr>
              <a:t>otorite</a:t>
            </a:r>
            <a:r>
              <a:rPr lang="fr-FR" sz="3200" dirty="0">
                <a:latin typeface="Copperplate Gothic Bold" pitchFamily="34" charset="0"/>
              </a:rPr>
              <a:t> </a:t>
            </a:r>
            <a:r>
              <a:rPr lang="fr-FR" sz="3200" dirty="0" err="1">
                <a:latin typeface="Copperplate Gothic Bold" pitchFamily="34" charset="0"/>
              </a:rPr>
              <a:t>fas</a:t>
            </a:r>
            <a:r>
              <a:rPr lang="fr-FR" sz="3200" dirty="0">
                <a:latin typeface="Copperplate Gothic Bold" pitchFamily="34" charset="0"/>
              </a:rPr>
              <a:t> </a:t>
            </a:r>
            <a:r>
              <a:rPr lang="fr-FR" sz="3200" dirty="0" err="1">
                <a:latin typeface="Copperplate Gothic Bold" pitchFamily="34" charset="0"/>
              </a:rPr>
              <a:t>anba</a:t>
            </a:r>
            <a:endParaRPr lang="en-US" sz="3200" dirty="0">
              <a:latin typeface="Copperplate Gothic Bold" pitchFamily="34" charset="0"/>
            </a:endParaRPr>
          </a:p>
          <a:p>
            <a:pPr algn="ctr">
              <a:buNone/>
            </a:pPr>
            <a:r>
              <a:rPr lang="fr-FR" sz="3200" dirty="0" err="1">
                <a:latin typeface="Copperplate Gothic Bold" pitchFamily="34" charset="0"/>
              </a:rPr>
              <a:t>Jezu</a:t>
            </a:r>
            <a:r>
              <a:rPr lang="fr-FR" sz="3200" dirty="0">
                <a:latin typeface="Copperplate Gothic Bold" pitchFamily="34" charset="0"/>
              </a:rPr>
              <a:t> sou </a:t>
            </a:r>
            <a:r>
              <a:rPr lang="fr-FR" sz="3200" dirty="0" err="1">
                <a:latin typeface="Copperplate Gothic Bold" pitchFamily="34" charset="0"/>
              </a:rPr>
              <a:t>twòn</a:t>
            </a:r>
            <a:r>
              <a:rPr lang="fr-FR" sz="3200" dirty="0">
                <a:latin typeface="Copperplate Gothic Bold" pitchFamily="34" charset="0"/>
              </a:rPr>
              <a:t> li </a:t>
            </a:r>
            <a:r>
              <a:rPr lang="fr-FR" sz="3200" dirty="0" err="1">
                <a:latin typeface="Copperplate Gothic Bold" pitchFamily="34" charset="0"/>
              </a:rPr>
              <a:t>byen</a:t>
            </a:r>
            <a:r>
              <a:rPr lang="fr-FR" sz="3200" dirty="0">
                <a:latin typeface="Copperplate Gothic Bold" pitchFamily="34" charset="0"/>
              </a:rPr>
              <a:t> </a:t>
            </a:r>
            <a:r>
              <a:rPr lang="fr-FR" sz="3200" dirty="0" err="1">
                <a:latin typeface="Copperplate Gothic Bold" pitchFamily="34" charset="0"/>
              </a:rPr>
              <a:t>wo</a:t>
            </a:r>
            <a:endParaRPr lang="en-US" sz="3200" dirty="0">
              <a:latin typeface="Copperplate Gothic Bold" pitchFamily="34" charset="0"/>
            </a:endParaRPr>
          </a:p>
          <a:p>
            <a:pPr algn="ctr">
              <a:buNone/>
            </a:pPr>
            <a:r>
              <a:rPr lang="fr-FR" sz="3200" dirty="0" err="1">
                <a:latin typeface="Copperplate Gothic Bold" pitchFamily="34" charset="0"/>
              </a:rPr>
              <a:t>Pouvwa</a:t>
            </a:r>
            <a:r>
              <a:rPr lang="fr-FR" sz="3200" dirty="0">
                <a:latin typeface="Copperplate Gothic Bold" pitchFamily="34" charset="0"/>
              </a:rPr>
              <a:t> li </a:t>
            </a:r>
            <a:r>
              <a:rPr lang="fr-FR" sz="3200" dirty="0" err="1">
                <a:latin typeface="Copperplate Gothic Bold" pitchFamily="34" charset="0"/>
              </a:rPr>
              <a:t>pap</a:t>
            </a:r>
            <a:r>
              <a:rPr lang="fr-FR" sz="3200" dirty="0">
                <a:latin typeface="Copperplate Gothic Bold" pitchFamily="34" charset="0"/>
              </a:rPr>
              <a:t> </a:t>
            </a:r>
            <a:r>
              <a:rPr lang="fr-FR" sz="3200" dirty="0" err="1">
                <a:latin typeface="Copperplate Gothic Bold" pitchFamily="34" charset="0"/>
              </a:rPr>
              <a:t>ebranle</a:t>
            </a:r>
            <a:endParaRPr lang="en-US" sz="3200" dirty="0">
              <a:latin typeface="Copperplate Gothic Bold" pitchFamily="34" charset="0"/>
            </a:endParaRPr>
          </a:p>
          <a:p>
            <a:pPr algn="ctr">
              <a:buNone/>
            </a:pPr>
            <a:r>
              <a:rPr lang="fr-FR" sz="3200" dirty="0" err="1">
                <a:latin typeface="Copperplate Gothic Bold" pitchFamily="34" charset="0"/>
              </a:rPr>
              <a:t>Rèy</a:t>
            </a:r>
            <a:r>
              <a:rPr lang="fr-FR" sz="3200" dirty="0">
                <a:latin typeface="Copperplate Gothic Bold" pitchFamily="34" charset="0"/>
              </a:rPr>
              <a:t> li </a:t>
            </a:r>
            <a:r>
              <a:rPr lang="fr-FR" sz="3200" dirty="0" err="1">
                <a:latin typeface="Copperplate Gothic Bold" pitchFamily="34" charset="0"/>
              </a:rPr>
              <a:t>vala</a:t>
            </a:r>
            <a:r>
              <a:rPr lang="fr-FR" sz="3200" dirty="0">
                <a:latin typeface="Copperplate Gothic Bold" pitchFamily="34" charset="0"/>
              </a:rPr>
              <a:t> pou </a:t>
            </a:r>
            <a:r>
              <a:rPr lang="fr-FR" sz="3200" dirty="0" err="1">
                <a:latin typeface="Copperplate Gothic Bold" pitchFamily="34" charset="0"/>
              </a:rPr>
              <a:t>toutan</a:t>
            </a:r>
            <a:endParaRPr lang="en-US" sz="3200" dirty="0">
              <a:latin typeface="Copperplate Gothic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0" scaled="1"/>
            <a:tileRect/>
          </a:gradFill>
        </p:spPr>
        <p:txBody>
          <a:bodyPr>
            <a:normAutofit/>
          </a:bodyPr>
          <a:lstStyle/>
          <a:p>
            <a:pPr algn="ctr">
              <a:buNone/>
            </a:pPr>
            <a:r>
              <a:rPr lang="fr-FR" sz="3200" dirty="0" err="1">
                <a:solidFill>
                  <a:srgbClr val="FF0000"/>
                </a:solidFill>
                <a:latin typeface="Copperplate Gothic Bold" pitchFamily="34" charset="0"/>
              </a:rPr>
              <a:t>Kè</a:t>
            </a:r>
            <a:endParaRPr lang="en-US" sz="3200" dirty="0">
              <a:solidFill>
                <a:srgbClr val="FF0000"/>
              </a:solidFill>
              <a:latin typeface="Copperplate Gothic Bold" pitchFamily="34" charset="0"/>
            </a:endParaRPr>
          </a:p>
          <a:p>
            <a:pPr algn="ctr">
              <a:buNone/>
            </a:pPr>
            <a:r>
              <a:rPr lang="fr-FR" sz="3200" dirty="0" err="1">
                <a:solidFill>
                  <a:srgbClr val="0033CC"/>
                </a:solidFill>
                <a:latin typeface="Copperplate Gothic Bold" pitchFamily="34" charset="0"/>
              </a:rPr>
              <a:t>Rèy</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Bondye</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desann</a:t>
            </a:r>
            <a:r>
              <a:rPr lang="fr-FR" sz="3200" dirty="0">
                <a:solidFill>
                  <a:srgbClr val="0033CC"/>
                </a:solidFill>
                <a:latin typeface="Copperplate Gothic Bold" pitchFamily="34" charset="0"/>
              </a:rPr>
              <a:t> sou </a:t>
            </a:r>
            <a:r>
              <a:rPr lang="fr-FR" sz="3200" dirty="0" err="1">
                <a:solidFill>
                  <a:srgbClr val="0033CC"/>
                </a:solidFill>
                <a:latin typeface="Copperplate Gothic Bold" pitchFamily="34" charset="0"/>
              </a:rPr>
              <a:t>nou</a:t>
            </a:r>
            <a:endParaRPr lang="en-US" sz="3200" dirty="0">
              <a:solidFill>
                <a:srgbClr val="0033CC"/>
              </a:solidFill>
              <a:latin typeface="Copperplate Gothic Bold" pitchFamily="34" charset="0"/>
            </a:endParaRPr>
          </a:p>
          <a:p>
            <a:pPr algn="ctr">
              <a:buNone/>
            </a:pPr>
            <a:r>
              <a:rPr lang="fr-FR" sz="3200" dirty="0" err="1">
                <a:solidFill>
                  <a:srgbClr val="0033CC"/>
                </a:solidFill>
                <a:latin typeface="Copperplate Gothic Bold" pitchFamily="34" charset="0"/>
              </a:rPr>
              <a:t>Desann</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Desann</a:t>
            </a:r>
            <a:endParaRPr lang="en-US" sz="3200" dirty="0">
              <a:solidFill>
                <a:srgbClr val="0033CC"/>
              </a:solidFill>
              <a:latin typeface="Copperplate Gothic Bold" pitchFamily="34" charset="0"/>
            </a:endParaRPr>
          </a:p>
          <a:p>
            <a:pPr algn="ctr">
              <a:buNone/>
            </a:pPr>
            <a:r>
              <a:rPr lang="fr-FR" sz="3200" dirty="0">
                <a:solidFill>
                  <a:srgbClr val="0033CC"/>
                </a:solidFill>
                <a:latin typeface="Copperplate Gothic Bold" pitchFamily="34" charset="0"/>
              </a:rPr>
              <a:t>O </a:t>
            </a:r>
            <a:r>
              <a:rPr lang="fr-FR" sz="3200" dirty="0" err="1">
                <a:solidFill>
                  <a:srgbClr val="0033CC"/>
                </a:solidFill>
                <a:latin typeface="Copperplate Gothic Bold" pitchFamily="34" charset="0"/>
              </a:rPr>
              <a:t>jezu</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chita</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kounye</a:t>
            </a:r>
            <a:r>
              <a:rPr lang="fr-FR" sz="3200" dirty="0">
                <a:solidFill>
                  <a:srgbClr val="0033CC"/>
                </a:solidFill>
                <a:latin typeface="Copperplate Gothic Bold" pitchFamily="34" charset="0"/>
              </a:rPr>
              <a:t> a</a:t>
            </a:r>
            <a:endParaRPr lang="en-US" sz="3200" dirty="0">
              <a:solidFill>
                <a:srgbClr val="0033CC"/>
              </a:solidFill>
              <a:latin typeface="Copperplate Gothic Bold" pitchFamily="34" charset="0"/>
            </a:endParaRPr>
          </a:p>
          <a:p>
            <a:pPr algn="ctr">
              <a:buNone/>
            </a:pPr>
            <a:r>
              <a:rPr lang="fr-FR" sz="3200" dirty="0">
                <a:solidFill>
                  <a:srgbClr val="0033CC"/>
                </a:solidFill>
                <a:latin typeface="Copperplate Gothic Bold" pitchFamily="34" charset="0"/>
              </a:rPr>
              <a:t>Sou </a:t>
            </a:r>
            <a:r>
              <a:rPr lang="fr-FR" sz="3200" dirty="0" err="1">
                <a:solidFill>
                  <a:srgbClr val="0033CC"/>
                </a:solidFill>
                <a:latin typeface="Copperplate Gothic Bold" pitchFamily="34" charset="0"/>
              </a:rPr>
              <a:t>fotèy</a:t>
            </a:r>
            <a:r>
              <a:rPr lang="fr-FR" sz="3200" dirty="0">
                <a:solidFill>
                  <a:srgbClr val="0033CC"/>
                </a:solidFill>
                <a:latin typeface="Copperplate Gothic Bold" pitchFamily="34" charset="0"/>
              </a:rPr>
              <a:t> la vi </a:t>
            </a:r>
            <a:r>
              <a:rPr lang="fr-FR" sz="3200" dirty="0" err="1">
                <a:solidFill>
                  <a:srgbClr val="0033CC"/>
                </a:solidFill>
                <a:latin typeface="Copperplate Gothic Bold" pitchFamily="34" charset="0"/>
              </a:rPr>
              <a:t>nou</a:t>
            </a:r>
            <a:endParaRPr lang="en-US" sz="3200" dirty="0">
              <a:solidFill>
                <a:srgbClr val="0033CC"/>
              </a:solidFill>
              <a:latin typeface="Copperplate Gothic Bold" pitchFamily="34" charset="0"/>
            </a:endParaRPr>
          </a:p>
          <a:p>
            <a:pPr algn="ctr">
              <a:buNone/>
            </a:pPr>
            <a:r>
              <a:rPr lang="fr-FR" sz="3200" dirty="0">
                <a:solidFill>
                  <a:srgbClr val="0033CC"/>
                </a:solidFill>
                <a:latin typeface="Copperplate Gothic Bold" pitchFamily="34" charset="0"/>
              </a:rPr>
              <a:t>Nap </a:t>
            </a:r>
            <a:r>
              <a:rPr lang="fr-FR" sz="3200" dirty="0" err="1">
                <a:solidFill>
                  <a:srgbClr val="0033CC"/>
                </a:solidFill>
                <a:latin typeface="Copperplate Gothic Bold" pitchFamily="34" charset="0"/>
              </a:rPr>
              <a:t>ret</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tann</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retou</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wayòm</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Bondye</a:t>
            </a:r>
            <a:r>
              <a:rPr lang="fr-FR" sz="3200" dirty="0">
                <a:solidFill>
                  <a:srgbClr val="0033CC"/>
                </a:solidFill>
                <a:latin typeface="Copperplate Gothic Bold" pitchFamily="34" charset="0"/>
              </a:rPr>
              <a:t> a</a:t>
            </a:r>
            <a:endParaRPr lang="en-US" sz="3200" dirty="0">
              <a:solidFill>
                <a:srgbClr val="0033CC"/>
              </a:solidFill>
              <a:latin typeface="Copperplate Gothic Bold" pitchFamily="34" charset="0"/>
            </a:endParaRPr>
          </a:p>
          <a:p>
            <a:pPr algn="ctr">
              <a:buNone/>
            </a:pPr>
            <a:r>
              <a:rPr lang="fr-FR" sz="3200" dirty="0" err="1">
                <a:solidFill>
                  <a:srgbClr val="0033CC"/>
                </a:solidFill>
                <a:latin typeface="Copperplate Gothic Bold" pitchFamily="34" charset="0"/>
              </a:rPr>
              <a:t>peche</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ak</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lanmò</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pral</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disparet</a:t>
            </a:r>
            <a:endParaRPr lang="en-US" sz="3200" dirty="0">
              <a:solidFill>
                <a:srgbClr val="0033CC"/>
              </a:solidFill>
              <a:latin typeface="Copperplate Gothic Bold" pitchFamily="34" charset="0"/>
            </a:endParaRPr>
          </a:p>
          <a:p>
            <a:pPr algn="ctr">
              <a:buNone/>
            </a:pPr>
            <a:r>
              <a:rPr lang="fr-FR" sz="3200" dirty="0" err="1">
                <a:solidFill>
                  <a:srgbClr val="0033CC"/>
                </a:solidFill>
                <a:latin typeface="Copperplate Gothic Bold" pitchFamily="34" charset="0"/>
              </a:rPr>
              <a:t>Legliz</a:t>
            </a:r>
            <a:r>
              <a:rPr lang="fr-FR" sz="3200" dirty="0">
                <a:solidFill>
                  <a:srgbClr val="0033CC"/>
                </a:solidFill>
                <a:latin typeface="Copperplate Gothic Bold" pitchFamily="34" charset="0"/>
              </a:rPr>
              <a:t> la </a:t>
            </a:r>
            <a:r>
              <a:rPr lang="fr-FR" sz="3200" dirty="0" err="1">
                <a:solidFill>
                  <a:srgbClr val="0033CC"/>
                </a:solidFill>
                <a:latin typeface="Copperplate Gothic Bold" pitchFamily="34" charset="0"/>
              </a:rPr>
              <a:t>pral</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triyonfe</a:t>
            </a:r>
            <a:endParaRPr lang="en-US" sz="3200" dirty="0">
              <a:solidFill>
                <a:srgbClr val="0033CC"/>
              </a:solidFill>
              <a:latin typeface="Copperplate Gothic Bold" pitchFamily="34" charset="0"/>
            </a:endParaRPr>
          </a:p>
          <a:p>
            <a:pPr algn="ctr">
              <a:buNone/>
            </a:pPr>
            <a:r>
              <a:rPr lang="fr-FR" sz="3200" dirty="0">
                <a:solidFill>
                  <a:srgbClr val="0033CC"/>
                </a:solidFill>
                <a:latin typeface="Copperplate Gothic Bold" pitchFamily="34" charset="0"/>
              </a:rPr>
              <a:t>Se </a:t>
            </a:r>
            <a:r>
              <a:rPr lang="fr-FR" sz="3200" dirty="0" err="1">
                <a:solidFill>
                  <a:srgbClr val="0033CC"/>
                </a:solidFill>
                <a:latin typeface="Copperplate Gothic Bold" pitchFamily="34" charset="0"/>
              </a:rPr>
              <a:t>jezu</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kap</a:t>
            </a:r>
            <a:r>
              <a:rPr lang="fr-FR" sz="3200" dirty="0">
                <a:solidFill>
                  <a:srgbClr val="0033CC"/>
                </a:solidFill>
                <a:latin typeface="Copperplate Gothic Bold" pitchFamily="34" charset="0"/>
              </a:rPr>
              <a:t> </a:t>
            </a:r>
            <a:r>
              <a:rPr lang="fr-FR" sz="3200" dirty="0" err="1">
                <a:solidFill>
                  <a:srgbClr val="0033CC"/>
                </a:solidFill>
                <a:latin typeface="Copperplate Gothic Bold" pitchFamily="34" charset="0"/>
              </a:rPr>
              <a:t>kòmande</a:t>
            </a:r>
            <a:r>
              <a:rPr lang="fr-FR" sz="3200" dirty="0">
                <a:solidFill>
                  <a:srgbClr val="0033CC"/>
                </a:solidFill>
                <a:latin typeface="Copperplate Gothic Bold" pitchFamily="34" charset="0"/>
              </a:rPr>
              <a:t>.</a:t>
            </a:r>
            <a:endParaRPr lang="en-US" sz="3200" dirty="0">
              <a:solidFill>
                <a:srgbClr val="0033CC"/>
              </a:solidFill>
              <a:latin typeface="Copperplate Gothic Bold" pitchFamily="34" charset="0"/>
            </a:endParaRPr>
          </a:p>
          <a:p>
            <a:pPr algn="ctr">
              <a:buNone/>
            </a:pPr>
            <a:r>
              <a:rPr lang="fr-FR" sz="3200" dirty="0">
                <a:solidFill>
                  <a:srgbClr val="FF0000"/>
                </a:solidFill>
                <a:latin typeface="Copperplate Gothic Bold" pitchFamily="34" charset="0"/>
              </a:rPr>
              <a:t> </a:t>
            </a:r>
            <a:endParaRPr lang="en-US" sz="3200" dirty="0">
              <a:latin typeface="Copperplate Gothic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marL="0" indent="0" algn="ctr">
              <a:buNone/>
            </a:pPr>
            <a:r>
              <a:rPr lang="en-US" sz="3200" b="1" u="sng" dirty="0">
                <a:solidFill>
                  <a:srgbClr val="0033CC"/>
                </a:solidFill>
                <a:latin typeface="Arial Rounded MT Bold" pitchFamily="34" charset="0"/>
              </a:rPr>
              <a:t>72 FMJ </a:t>
            </a:r>
            <a:r>
              <a:rPr lang="en-US" sz="3200" b="1" u="sng" dirty="0" err="1">
                <a:solidFill>
                  <a:srgbClr val="0033CC"/>
                </a:solidFill>
                <a:latin typeface="Arial Rounded MT Bold" pitchFamily="34" charset="0"/>
              </a:rPr>
              <a:t>Flots</a:t>
            </a:r>
            <a:r>
              <a:rPr lang="en-US" sz="3200" b="1" u="sng" dirty="0">
                <a:solidFill>
                  <a:srgbClr val="0033CC"/>
                </a:solidFill>
                <a:latin typeface="Arial Rounded MT Bold" pitchFamily="34" charset="0"/>
              </a:rPr>
              <a:t> </a:t>
            </a:r>
            <a:r>
              <a:rPr lang="en-US" sz="3200" b="1" u="sng" dirty="0" err="1">
                <a:solidFill>
                  <a:srgbClr val="0033CC"/>
                </a:solidFill>
                <a:latin typeface="Arial Rounded MT Bold" pitchFamily="34" charset="0"/>
              </a:rPr>
              <a:t>Mugissants</a:t>
            </a:r>
            <a:endParaRPr lang="en-US" sz="3200" dirty="0">
              <a:solidFill>
                <a:srgbClr val="0033CC"/>
              </a:solidFill>
              <a:latin typeface="Arial Rounded MT Bold" pitchFamily="34" charset="0"/>
            </a:endParaRPr>
          </a:p>
          <a:p>
            <a:pPr marL="0" indent="0" algn="ctr">
              <a:buNone/>
            </a:pPr>
            <a:r>
              <a:rPr lang="fr-FR" sz="3200" dirty="0">
                <a:solidFill>
                  <a:srgbClr val="0033CC"/>
                </a:solidFill>
                <a:latin typeface="Arial Rounded MT Bold" pitchFamily="34" charset="0"/>
              </a:rPr>
              <a:t>1</a:t>
            </a:r>
            <a:endParaRPr lang="en-US" sz="3200" dirty="0">
              <a:solidFill>
                <a:srgbClr val="0033CC"/>
              </a:solidFill>
              <a:latin typeface="Arial Rounded MT Bold" pitchFamily="34" charset="0"/>
            </a:endParaRPr>
          </a:p>
          <a:p>
            <a:pPr marL="0" indent="0" algn="ctr">
              <a:buNone/>
            </a:pPr>
            <a:r>
              <a:rPr lang="fr-FR" sz="4000" dirty="0">
                <a:latin typeface="Arial Rounded MT Bold" pitchFamily="34" charset="0"/>
              </a:rPr>
              <a:t>Flots Mugissants, Flots en Furie</a:t>
            </a:r>
            <a:br>
              <a:rPr lang="fr-FR" sz="4000" dirty="0">
                <a:latin typeface="Arial Rounded MT Bold" pitchFamily="34" charset="0"/>
              </a:rPr>
            </a:br>
            <a:r>
              <a:rPr lang="fr-FR" sz="4000" dirty="0">
                <a:latin typeface="Arial Rounded MT Bold" pitchFamily="34" charset="0"/>
              </a:rPr>
              <a:t>Entourez-moi Je n’ai pas peur</a:t>
            </a:r>
            <a:br>
              <a:rPr lang="fr-FR" sz="4000" dirty="0">
                <a:latin typeface="Arial Rounded MT Bold" pitchFamily="34" charset="0"/>
              </a:rPr>
            </a:br>
            <a:r>
              <a:rPr lang="fr-FR" sz="4000" dirty="0">
                <a:latin typeface="Arial Rounded MT Bold" pitchFamily="34" charset="0"/>
              </a:rPr>
              <a:t>Quoiqu’il en soit paix infinie</a:t>
            </a:r>
            <a:br>
              <a:rPr lang="fr-FR" sz="4000" dirty="0">
                <a:latin typeface="Arial Rounded MT Bold" pitchFamily="34" charset="0"/>
              </a:rPr>
            </a:br>
            <a:r>
              <a:rPr lang="fr-FR" sz="4000" dirty="0">
                <a:latin typeface="Arial Rounded MT Bold" pitchFamily="34" charset="0"/>
              </a:rPr>
              <a:t>Puisqu’à la barre est mon Sauveur</a:t>
            </a:r>
            <a:br>
              <a:rPr lang="fr-FR" sz="3600" dirty="0">
                <a:latin typeface="Arial Rounded MT Bold" pitchFamily="34" charset="0"/>
              </a:rPr>
            </a:br>
            <a:r>
              <a:rPr lang="fr-FR" sz="3200" dirty="0">
                <a:solidFill>
                  <a:srgbClr val="0033CC"/>
                </a:solidFill>
                <a:latin typeface="Arial Rounded MT Bold" pitchFamily="34" charset="0"/>
              </a:rPr>
              <a:t>Refrain</a:t>
            </a:r>
            <a:r>
              <a:rPr lang="fr-FR" sz="3600" dirty="0">
                <a:solidFill>
                  <a:srgbClr val="0033CC"/>
                </a:solidFill>
                <a:latin typeface="Arial Rounded MT Bold" pitchFamily="34" charset="0"/>
              </a:rPr>
              <a:t> </a:t>
            </a:r>
            <a:br>
              <a:rPr lang="fr-FR" sz="3600" dirty="0">
                <a:latin typeface="Arial Rounded MT Bold" pitchFamily="34" charset="0"/>
              </a:rPr>
            </a:br>
            <a:r>
              <a:rPr lang="fr-FR" sz="4000" dirty="0">
                <a:solidFill>
                  <a:srgbClr val="7030A0"/>
                </a:solidFill>
                <a:latin typeface="Arial Rounded MT Bold" pitchFamily="34" charset="0"/>
              </a:rPr>
              <a:t>Le Gouvernail de ma nacelle</a:t>
            </a:r>
            <a:br>
              <a:rPr lang="fr-FR" sz="4000" dirty="0">
                <a:solidFill>
                  <a:srgbClr val="7030A0"/>
                </a:solidFill>
                <a:latin typeface="Arial Rounded MT Bold" pitchFamily="34" charset="0"/>
              </a:rPr>
            </a:br>
            <a:r>
              <a:rPr lang="fr-FR" sz="4000" dirty="0">
                <a:solidFill>
                  <a:srgbClr val="7030A0"/>
                </a:solidFill>
                <a:latin typeface="Arial Rounded MT Bold" pitchFamily="34" charset="0"/>
              </a:rPr>
              <a:t>Oh quel repos Jésus le tient</a:t>
            </a:r>
            <a:br>
              <a:rPr lang="fr-FR" sz="4000" dirty="0">
                <a:solidFill>
                  <a:srgbClr val="7030A0"/>
                </a:solidFill>
                <a:latin typeface="Arial Rounded MT Bold" pitchFamily="34" charset="0"/>
              </a:rPr>
            </a:br>
            <a:r>
              <a:rPr lang="fr-FR" sz="4000" dirty="0">
                <a:solidFill>
                  <a:srgbClr val="7030A0"/>
                </a:solidFill>
                <a:latin typeface="Arial Rounded MT Bold" pitchFamily="34" charset="0"/>
              </a:rPr>
              <a:t>Si dans la nuit mon cœur chancelle</a:t>
            </a:r>
            <a:br>
              <a:rPr lang="fr-FR" sz="4000" dirty="0">
                <a:solidFill>
                  <a:srgbClr val="7030A0"/>
                </a:solidFill>
                <a:latin typeface="Arial Rounded MT Bold" pitchFamily="34" charset="0"/>
              </a:rPr>
            </a:br>
            <a:r>
              <a:rPr lang="fr-FR" sz="4000" dirty="0">
                <a:solidFill>
                  <a:srgbClr val="7030A0"/>
                </a:solidFill>
                <a:latin typeface="Arial Rounded MT Bold" pitchFamily="34" charset="0"/>
              </a:rPr>
              <a:t>Avec Jésus tout est bien.</a:t>
            </a:r>
            <a:endParaRPr lang="en-US" sz="4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marL="0" indent="0" algn="ctr">
              <a:buNone/>
            </a:pPr>
            <a:r>
              <a:rPr lang="fr-FR" sz="3600" dirty="0">
                <a:solidFill>
                  <a:srgbClr val="0033CC"/>
                </a:solidFill>
                <a:latin typeface="Arial Rounded MT Bold" pitchFamily="34" charset="0"/>
              </a:rPr>
              <a:t>2.</a:t>
            </a:r>
            <a:br>
              <a:rPr lang="fr-FR" sz="3600" dirty="0">
                <a:latin typeface="Arial Rounded MT Bold" pitchFamily="34" charset="0"/>
              </a:rPr>
            </a:br>
            <a:r>
              <a:rPr lang="fr-FR" sz="4000" dirty="0">
                <a:latin typeface="Arial Rounded MT Bold" pitchFamily="34" charset="0"/>
              </a:rPr>
              <a:t>Et vous récifs, écueils, menaces</a:t>
            </a:r>
            <a:br>
              <a:rPr lang="fr-FR" sz="4000" dirty="0">
                <a:latin typeface="Arial Rounded MT Bold" pitchFamily="34" charset="0"/>
              </a:rPr>
            </a:br>
            <a:r>
              <a:rPr lang="fr-FR" sz="4000" dirty="0">
                <a:latin typeface="Arial Rounded MT Bold" pitchFamily="34" charset="0"/>
              </a:rPr>
              <a:t>Qui présagez plus d’un Malheur</a:t>
            </a:r>
            <a:br>
              <a:rPr lang="fr-FR" sz="4000" dirty="0">
                <a:latin typeface="Arial Rounded MT Bold" pitchFamily="34" charset="0"/>
              </a:rPr>
            </a:br>
            <a:r>
              <a:rPr lang="fr-FR" sz="4000" dirty="0">
                <a:latin typeface="Arial Rounded MT Bold" pitchFamily="34" charset="0"/>
              </a:rPr>
              <a:t>Calme je puis vous voir en face</a:t>
            </a:r>
            <a:br>
              <a:rPr lang="fr-FR" sz="4000" dirty="0">
                <a:latin typeface="Arial Rounded MT Bold" pitchFamily="34" charset="0"/>
              </a:rPr>
            </a:br>
            <a:r>
              <a:rPr lang="fr-FR" sz="4000" dirty="0">
                <a:latin typeface="Arial Rounded MT Bold" pitchFamily="34" charset="0"/>
              </a:rPr>
              <a:t>Puisqu’à la barre est mon Sauveur</a:t>
            </a:r>
            <a:br>
              <a:rPr lang="fr-FR" sz="4000" dirty="0">
                <a:latin typeface="Arial Rounded MT Bold" pitchFamily="34" charset="0"/>
              </a:rPr>
            </a:br>
            <a:r>
              <a:rPr lang="fr-FR" sz="4000" dirty="0">
                <a:solidFill>
                  <a:srgbClr val="0033CC"/>
                </a:solidFill>
                <a:latin typeface="Arial Rounded MT Bold" pitchFamily="34" charset="0"/>
              </a:rPr>
              <a:t> Refrain </a:t>
            </a:r>
            <a:br>
              <a:rPr lang="fr-FR" sz="4000" dirty="0">
                <a:latin typeface="Arial Rounded MT Bold" pitchFamily="34" charset="0"/>
              </a:rPr>
            </a:br>
            <a:r>
              <a:rPr lang="fr-FR" sz="4000" dirty="0">
                <a:solidFill>
                  <a:srgbClr val="7030A0"/>
                </a:solidFill>
                <a:latin typeface="Arial Rounded MT Bold" pitchFamily="34" charset="0"/>
              </a:rPr>
              <a:t>Le Gouvernail de ma nacelle</a:t>
            </a:r>
            <a:br>
              <a:rPr lang="fr-FR" sz="4000" dirty="0">
                <a:solidFill>
                  <a:srgbClr val="7030A0"/>
                </a:solidFill>
                <a:latin typeface="Arial Rounded MT Bold" pitchFamily="34" charset="0"/>
              </a:rPr>
            </a:br>
            <a:r>
              <a:rPr lang="fr-FR" sz="4000" dirty="0">
                <a:solidFill>
                  <a:srgbClr val="7030A0"/>
                </a:solidFill>
                <a:latin typeface="Arial Rounded MT Bold" pitchFamily="34" charset="0"/>
              </a:rPr>
              <a:t>Oh quel repos Jésus le tient</a:t>
            </a:r>
            <a:br>
              <a:rPr lang="fr-FR" sz="4000" dirty="0">
                <a:solidFill>
                  <a:srgbClr val="7030A0"/>
                </a:solidFill>
                <a:latin typeface="Arial Rounded MT Bold" pitchFamily="34" charset="0"/>
              </a:rPr>
            </a:br>
            <a:r>
              <a:rPr lang="fr-FR" sz="4000" dirty="0">
                <a:solidFill>
                  <a:srgbClr val="7030A0"/>
                </a:solidFill>
                <a:latin typeface="Arial Rounded MT Bold" pitchFamily="34" charset="0"/>
              </a:rPr>
              <a:t>Si dans la nuit mon cœur chancelle</a:t>
            </a:r>
            <a:br>
              <a:rPr lang="fr-FR" sz="4000" dirty="0">
                <a:solidFill>
                  <a:srgbClr val="7030A0"/>
                </a:solidFill>
                <a:latin typeface="Arial Rounded MT Bold" pitchFamily="34" charset="0"/>
              </a:rPr>
            </a:br>
            <a:r>
              <a:rPr lang="fr-FR" sz="4000" dirty="0">
                <a:solidFill>
                  <a:srgbClr val="7030A0"/>
                </a:solidFill>
                <a:latin typeface="Arial Rounded MT Bold" pitchFamily="34" charset="0"/>
              </a:rPr>
              <a:t>Avec Jésus tout est bien.</a:t>
            </a:r>
            <a:endParaRPr lang="en-US" sz="4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marL="0" indent="0" algn="ctr">
              <a:buNone/>
            </a:pPr>
            <a:r>
              <a:rPr lang="fr-FR" sz="3600" dirty="0">
                <a:solidFill>
                  <a:srgbClr val="0033CC"/>
                </a:solidFill>
                <a:latin typeface="Arial Rounded MT Bold" pitchFamily="34" charset="0"/>
              </a:rPr>
              <a:t>3.</a:t>
            </a:r>
            <a:br>
              <a:rPr lang="fr-FR" sz="3600" dirty="0">
                <a:latin typeface="Arial Rounded MT Bold" pitchFamily="34" charset="0"/>
              </a:rPr>
            </a:br>
            <a:r>
              <a:rPr lang="fr-FR" sz="4000" dirty="0">
                <a:latin typeface="Arial Rounded MT Bold" pitchFamily="34" charset="0"/>
              </a:rPr>
              <a:t>Jour après jour nouveaux orages</a:t>
            </a:r>
            <a:br>
              <a:rPr lang="fr-FR" sz="4000" dirty="0">
                <a:latin typeface="Arial Rounded MT Bold" pitchFamily="34" charset="0"/>
              </a:rPr>
            </a:br>
            <a:r>
              <a:rPr lang="fr-FR" sz="4000" dirty="0">
                <a:latin typeface="Arial Rounded MT Bold" pitchFamily="34" charset="0"/>
              </a:rPr>
              <a:t>Nouveaux périls, point de frayeur</a:t>
            </a:r>
            <a:br>
              <a:rPr lang="fr-FR" sz="4000" dirty="0">
                <a:latin typeface="Arial Rounded MT Bold" pitchFamily="34" charset="0"/>
              </a:rPr>
            </a:br>
            <a:r>
              <a:rPr lang="fr-FR" sz="4000" dirty="0">
                <a:latin typeface="Arial Rounded MT Bold" pitchFamily="34" charset="0"/>
              </a:rPr>
              <a:t>Bientôt, j’atteins le grand ravage</a:t>
            </a:r>
            <a:br>
              <a:rPr lang="fr-FR" sz="4000" dirty="0">
                <a:latin typeface="Arial Rounded MT Bold" pitchFamily="34" charset="0"/>
              </a:rPr>
            </a:br>
            <a:r>
              <a:rPr lang="fr-FR" sz="4000" dirty="0">
                <a:latin typeface="Arial Rounded MT Bold" pitchFamily="34" charset="0"/>
              </a:rPr>
              <a:t>Puisqu’à la barre est mon Sauveur.</a:t>
            </a:r>
            <a:br>
              <a:rPr lang="fr-FR" sz="4000" dirty="0">
                <a:latin typeface="Arial Rounded MT Bold" pitchFamily="34" charset="0"/>
              </a:rPr>
            </a:br>
            <a:r>
              <a:rPr lang="fr-FR" sz="4000" dirty="0">
                <a:solidFill>
                  <a:srgbClr val="0033CC"/>
                </a:solidFill>
                <a:latin typeface="Arial Rounded MT Bold" pitchFamily="34" charset="0"/>
              </a:rPr>
              <a:t> Refrain </a:t>
            </a:r>
            <a:br>
              <a:rPr lang="fr-FR" sz="4000" dirty="0">
                <a:latin typeface="Arial Rounded MT Bold" pitchFamily="34" charset="0"/>
              </a:rPr>
            </a:br>
            <a:r>
              <a:rPr lang="fr-FR" sz="4000" dirty="0">
                <a:solidFill>
                  <a:srgbClr val="7030A0"/>
                </a:solidFill>
                <a:latin typeface="Arial Rounded MT Bold" pitchFamily="34" charset="0"/>
              </a:rPr>
              <a:t>Le Gouvernail de ma nacelle</a:t>
            </a:r>
            <a:br>
              <a:rPr lang="fr-FR" sz="4000" dirty="0">
                <a:solidFill>
                  <a:srgbClr val="7030A0"/>
                </a:solidFill>
                <a:latin typeface="Arial Rounded MT Bold" pitchFamily="34" charset="0"/>
              </a:rPr>
            </a:br>
            <a:r>
              <a:rPr lang="fr-FR" sz="4000" dirty="0">
                <a:solidFill>
                  <a:srgbClr val="7030A0"/>
                </a:solidFill>
                <a:latin typeface="Arial Rounded MT Bold" pitchFamily="34" charset="0"/>
              </a:rPr>
              <a:t>Oh quel repos Jésus le tient</a:t>
            </a:r>
            <a:br>
              <a:rPr lang="fr-FR" sz="4000" dirty="0">
                <a:solidFill>
                  <a:srgbClr val="7030A0"/>
                </a:solidFill>
                <a:latin typeface="Arial Rounded MT Bold" pitchFamily="34" charset="0"/>
              </a:rPr>
            </a:br>
            <a:r>
              <a:rPr lang="fr-FR" sz="4000" dirty="0">
                <a:solidFill>
                  <a:srgbClr val="7030A0"/>
                </a:solidFill>
                <a:latin typeface="Arial Rounded MT Bold" pitchFamily="34" charset="0"/>
              </a:rPr>
              <a:t>Si dans la nuit mon cœur chancelle</a:t>
            </a:r>
            <a:br>
              <a:rPr lang="fr-FR" sz="4000" dirty="0">
                <a:solidFill>
                  <a:srgbClr val="7030A0"/>
                </a:solidFill>
                <a:latin typeface="Arial Rounded MT Bold" pitchFamily="34" charset="0"/>
              </a:rPr>
            </a:br>
            <a:r>
              <a:rPr lang="fr-FR" sz="4000" dirty="0">
                <a:solidFill>
                  <a:srgbClr val="7030A0"/>
                </a:solidFill>
                <a:latin typeface="Arial Rounded MT Bold" pitchFamily="34" charset="0"/>
              </a:rPr>
              <a:t>Avec Jésus tout est bien.</a:t>
            </a:r>
            <a:endParaRPr lang="en-US" sz="4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marL="0" indent="0" algn="ctr">
              <a:buNone/>
            </a:pPr>
            <a:r>
              <a:rPr lang="fr-FR" sz="3600" dirty="0">
                <a:solidFill>
                  <a:srgbClr val="0033CC"/>
                </a:solidFill>
                <a:latin typeface="Arial Rounded MT Bold" pitchFamily="34" charset="0"/>
              </a:rPr>
              <a:t>4.</a:t>
            </a:r>
            <a:br>
              <a:rPr lang="fr-FR" sz="3600" dirty="0">
                <a:latin typeface="Arial Rounded MT Bold" pitchFamily="34" charset="0"/>
              </a:rPr>
            </a:br>
            <a:r>
              <a:rPr lang="fr-FR" sz="4000" dirty="0">
                <a:latin typeface="Arial Rounded MT Bold" pitchFamily="34" charset="0"/>
              </a:rPr>
              <a:t>Avec Jésus pour mon Pilote</a:t>
            </a:r>
            <a:br>
              <a:rPr lang="fr-FR" sz="4000" dirty="0">
                <a:latin typeface="Arial Rounded MT Bold" pitchFamily="34" charset="0"/>
              </a:rPr>
            </a:br>
            <a:r>
              <a:rPr lang="fr-FR" sz="4000" dirty="0">
                <a:latin typeface="Arial Rounded MT Bold" pitchFamily="34" charset="0"/>
              </a:rPr>
              <a:t>Pour moi tout est paix et Bonheur</a:t>
            </a:r>
            <a:br>
              <a:rPr lang="fr-FR" sz="4000" dirty="0">
                <a:latin typeface="Arial Rounded MT Bold" pitchFamily="34" charset="0"/>
              </a:rPr>
            </a:br>
            <a:r>
              <a:rPr lang="fr-FR" sz="4000" dirty="0">
                <a:latin typeface="Arial Rounded MT Bold" pitchFamily="34" charset="0"/>
              </a:rPr>
              <a:t>En sûreté, mon esquif flotte</a:t>
            </a:r>
            <a:br>
              <a:rPr lang="fr-FR" sz="4000" dirty="0">
                <a:latin typeface="Arial Rounded MT Bold" pitchFamily="34" charset="0"/>
              </a:rPr>
            </a:br>
            <a:r>
              <a:rPr lang="fr-FR" sz="4000" dirty="0">
                <a:latin typeface="Arial Rounded MT Bold" pitchFamily="34" charset="0"/>
              </a:rPr>
              <a:t>Puisqu’à la barre est mon Sauveur</a:t>
            </a:r>
            <a:r>
              <a:rPr lang="fr-FR" sz="4000" dirty="0"/>
              <a:t>.</a:t>
            </a:r>
          </a:p>
          <a:p>
            <a:pPr marL="0" indent="0" algn="ctr">
              <a:buNone/>
            </a:pPr>
            <a:r>
              <a:rPr lang="fr-FR" sz="4000" dirty="0">
                <a:solidFill>
                  <a:srgbClr val="0033CC"/>
                </a:solidFill>
                <a:latin typeface="Arial Rounded MT Bold" pitchFamily="34" charset="0"/>
              </a:rPr>
              <a:t>Refrain </a:t>
            </a:r>
            <a:br>
              <a:rPr lang="fr-FR" sz="4000" dirty="0">
                <a:latin typeface="Arial Rounded MT Bold" pitchFamily="34" charset="0"/>
              </a:rPr>
            </a:br>
            <a:r>
              <a:rPr lang="fr-FR" sz="4000" dirty="0">
                <a:solidFill>
                  <a:srgbClr val="7030A0"/>
                </a:solidFill>
                <a:latin typeface="Arial Rounded MT Bold" pitchFamily="34" charset="0"/>
              </a:rPr>
              <a:t>Le Gouvernail de ma nacelle</a:t>
            </a:r>
            <a:br>
              <a:rPr lang="fr-FR" sz="4000" dirty="0">
                <a:solidFill>
                  <a:srgbClr val="7030A0"/>
                </a:solidFill>
                <a:latin typeface="Arial Rounded MT Bold" pitchFamily="34" charset="0"/>
              </a:rPr>
            </a:br>
            <a:r>
              <a:rPr lang="fr-FR" sz="4000" dirty="0">
                <a:solidFill>
                  <a:srgbClr val="7030A0"/>
                </a:solidFill>
                <a:latin typeface="Arial Rounded MT Bold" pitchFamily="34" charset="0"/>
              </a:rPr>
              <a:t>Oh quel repos Jésus le tient</a:t>
            </a:r>
            <a:br>
              <a:rPr lang="fr-FR" sz="4000" dirty="0">
                <a:solidFill>
                  <a:srgbClr val="7030A0"/>
                </a:solidFill>
                <a:latin typeface="Arial Rounded MT Bold" pitchFamily="34" charset="0"/>
              </a:rPr>
            </a:br>
            <a:r>
              <a:rPr lang="fr-FR" sz="4000" dirty="0">
                <a:solidFill>
                  <a:srgbClr val="7030A0"/>
                </a:solidFill>
                <a:latin typeface="Arial Rounded MT Bold" pitchFamily="34" charset="0"/>
              </a:rPr>
              <a:t>Si dans la nuit mon cœur chancelle</a:t>
            </a:r>
            <a:br>
              <a:rPr lang="fr-FR" sz="4000" dirty="0">
                <a:solidFill>
                  <a:srgbClr val="7030A0"/>
                </a:solidFill>
                <a:latin typeface="Arial Rounded MT Bold" pitchFamily="34" charset="0"/>
              </a:rPr>
            </a:br>
            <a:r>
              <a:rPr lang="fr-FR" sz="4000" dirty="0">
                <a:solidFill>
                  <a:srgbClr val="7030A0"/>
                </a:solidFill>
                <a:latin typeface="Arial Rounded MT Bold" pitchFamily="34" charset="0"/>
              </a:rPr>
              <a:t>Avec Jésus tout est bien.</a:t>
            </a:r>
            <a:endParaRPr lang="en-US" sz="4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2.JPG"/>
          <p:cNvPicPr>
            <a:picLocks noGrp="1" noChangeAspect="1"/>
          </p:cNvPicPr>
          <p:nvPr>
            <p:ph sz="quarter" idx="1"/>
          </p:nvPr>
        </p:nvPicPr>
        <p:blipFill>
          <a:blip r:embed="rId2" cstate="print"/>
          <a:stretch>
            <a:fillRect/>
          </a:stretch>
        </p:blipFill>
        <p:spPr>
          <a:xfrm>
            <a:off x="0" y="0"/>
            <a:ext cx="9372600" cy="7029450"/>
          </a:xfr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err="1"/>
              <a:t>Priere</a:t>
            </a:r>
            <a:r>
              <a:rPr lang="en-US" dirty="0"/>
              <a:t> pour </a:t>
            </a:r>
            <a:r>
              <a:rPr lang="en-US" dirty="0" err="1"/>
              <a:t>l’OFFRANDE</a:t>
            </a:r>
            <a:r>
              <a:rPr lang="en-US" dirty="0"/>
              <a:t> </a:t>
            </a:r>
            <a:br>
              <a:rPr lang="en-US" dirty="0"/>
            </a:br>
            <a:r>
              <a:rPr lang="en-US" dirty="0"/>
              <a:t>ET LE SERMON</a:t>
            </a:r>
          </a:p>
        </p:txBody>
      </p:sp>
      <p:sp>
        <p:nvSpPr>
          <p:cNvPr id="3" name="Content Placeholder 2"/>
          <p:cNvSpPr>
            <a:spLocks noGrp="1"/>
          </p:cNvSpPr>
          <p:nvPr>
            <p:ph sz="quarter" idx="1"/>
          </p:nvPr>
        </p:nvSpPr>
        <p:spPr>
          <a:xfrm>
            <a:off x="0" y="1447800"/>
            <a:ext cx="9144000" cy="4572000"/>
          </a:xfrm>
        </p:spPr>
        <p:txBody>
          <a:bodyPr/>
          <a:lstStyle/>
          <a:p>
            <a:pPr algn="ctr">
              <a:buNone/>
            </a:pPr>
            <a:endParaRPr lang="en-US" b="1" dirty="0"/>
          </a:p>
          <a:p>
            <a:pPr algn="ctr">
              <a:buNone/>
            </a:pPr>
            <a:r>
              <a:rPr lang="en-US" b="1" dirty="0"/>
              <a:t>SERMON</a:t>
            </a:r>
          </a:p>
          <a:p>
            <a:pPr algn="ctr">
              <a:buNone/>
            </a:pPr>
            <a:r>
              <a:rPr lang="en-US" b="1" dirty="0"/>
              <a:t> </a:t>
            </a:r>
          </a:p>
          <a:p>
            <a:pPr algn="ctr">
              <a:buNone/>
            </a:pPr>
            <a:r>
              <a:rPr lang="en-US" b="1" dirty="0">
                <a:solidFill>
                  <a:srgbClr val="FF0000"/>
                </a:solidFill>
              </a:rPr>
              <a:t>PAR</a:t>
            </a:r>
          </a:p>
          <a:p>
            <a:pPr algn="ctr">
              <a:buNone/>
            </a:pPr>
            <a:endParaRPr lang="en-US" b="1" dirty="0">
              <a:solidFill>
                <a:srgbClr val="FF0000"/>
              </a:solidFill>
            </a:endParaRPr>
          </a:p>
          <a:p>
            <a:pPr algn="ctr">
              <a:buNone/>
            </a:pPr>
            <a:r>
              <a:rPr lang="en-US" b="1" dirty="0"/>
              <a:t>PASTOR</a:t>
            </a:r>
          </a:p>
          <a:p>
            <a:pPr algn="ctr">
              <a:buNone/>
            </a:pPr>
            <a:endParaRPr lang="en-US" b="1" dirty="0"/>
          </a:p>
          <a:p>
            <a:pPr algn="ctr">
              <a:buNone/>
            </a:pPr>
            <a:r>
              <a:rPr lang="en-US" b="1" dirty="0">
                <a:solidFill>
                  <a:srgbClr val="FF0000"/>
                </a:solidFill>
              </a:rPr>
              <a:t>MARC EDOUARD SIMEON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pPr>
              <a:tabLst>
                <a:tab pos="2344738" algn="l"/>
              </a:tabLst>
            </a:pPr>
            <a:r>
              <a:rPr lang="en-US" sz="3600" b="1" dirty="0">
                <a:solidFill>
                  <a:srgbClr val="000066"/>
                </a:solidFill>
              </a:rPr>
              <a:t>CHRIST THE ROCK CONGREGATION</a:t>
            </a:r>
            <a:br>
              <a:rPr lang="en-US" sz="3600" b="1" dirty="0"/>
            </a:br>
            <a:r>
              <a:rPr lang="en-US" sz="3600" b="1" dirty="0">
                <a:solidFill>
                  <a:srgbClr val="660066"/>
                </a:solidFill>
              </a:rPr>
              <a:t>SUNDAY SEPTEMBER 7</a:t>
            </a:r>
            <a:r>
              <a:rPr lang="en-US" sz="3600" b="1" baseline="30000" dirty="0">
                <a:solidFill>
                  <a:srgbClr val="660066"/>
                </a:solidFill>
              </a:rPr>
              <a:t>TH</a:t>
            </a:r>
            <a:r>
              <a:rPr lang="en-US" sz="3600" b="1" dirty="0">
                <a:solidFill>
                  <a:srgbClr val="660066"/>
                </a:solidFill>
              </a:rPr>
              <a:t>  2025</a:t>
            </a:r>
            <a:r>
              <a:rPr lang="fr-FR" sz="3600" b="1" dirty="0"/>
              <a:t> </a:t>
            </a:r>
            <a:br>
              <a:rPr lang="fr-FR" sz="3600" b="1" dirty="0"/>
            </a:br>
            <a:r>
              <a:rPr lang="fr-FR" sz="3600" b="1" dirty="0">
                <a:solidFill>
                  <a:srgbClr val="460000"/>
                </a:solidFill>
              </a:rPr>
              <a:t>SERMON</a:t>
            </a:r>
            <a:r>
              <a:rPr lang="en-US" sz="3600" b="1" dirty="0">
                <a:solidFill>
                  <a:srgbClr val="460000"/>
                </a:solidFill>
              </a:rPr>
              <a:t> BY PASTOR </a:t>
            </a:r>
            <a:r>
              <a:rPr lang="fr-FR" sz="3600" b="1" dirty="0">
                <a:solidFill>
                  <a:srgbClr val="460000"/>
                </a:solidFill>
              </a:rPr>
              <a:t>MARC SIMEON</a:t>
            </a:r>
            <a:endParaRPr lang="en-US" sz="3600" b="1" dirty="0">
              <a:solidFill>
                <a:srgbClr val="460000"/>
              </a:solidFill>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514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000" b="1" dirty="0">
                <a:solidFill>
                  <a:srgbClr val="003300"/>
                </a:solidFill>
              </a:rPr>
              <a:t>LES COMPARAISONS DES SIGNES DU  TEMPS ENTRE L’ENLÈVEMENT DE L’EGLISE ET LE DÉLUGE DE NOÉ</a:t>
            </a:r>
            <a:endParaRPr lang="en-US" sz="4000" dirty="0">
              <a:solidFill>
                <a:srgbClr val="00330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a:solidFill>
                  <a:srgbClr val="FF0000"/>
                </a:solidFill>
                <a:latin typeface="Arial Rounded MT Bold" pitchFamily="34" charset="0"/>
              </a:rPr>
              <a:t>Matthieu 24:36-42</a:t>
            </a:r>
            <a:endParaRPr lang="en-US" sz="4400" dirty="0">
              <a:solidFill>
                <a:srgbClr val="FF0000"/>
              </a:solidFill>
              <a:latin typeface="Arial Rounded MT Bold" pitchFamily="34" charset="0"/>
            </a:endParaRPr>
          </a:p>
          <a:p>
            <a:pPr algn="just"/>
            <a:r>
              <a:rPr lang="fr-FR" sz="4400" dirty="0">
                <a:solidFill>
                  <a:srgbClr val="0D069A"/>
                </a:solidFill>
                <a:latin typeface="Arial Rounded MT Bold" pitchFamily="34" charset="0"/>
              </a:rPr>
              <a:t>36 Pour ce qui est du jour et de l'heure, personne ne le sait, ni les anges des cieux, ni le Fils, mais le Père seul.</a:t>
            </a:r>
            <a:endParaRPr lang="en-US" sz="4400" dirty="0">
              <a:solidFill>
                <a:srgbClr val="0D069A"/>
              </a:solidFill>
              <a:latin typeface="Arial Rounded MT Bold" pitchFamily="34" charset="0"/>
            </a:endParaRPr>
          </a:p>
          <a:p>
            <a:pPr algn="just"/>
            <a:r>
              <a:rPr lang="fr-FR" sz="4400" dirty="0">
                <a:solidFill>
                  <a:srgbClr val="FF0000"/>
                </a:solidFill>
                <a:latin typeface="Arial Rounded MT Bold" pitchFamily="34" charset="0"/>
              </a:rPr>
              <a:t>37 Ce qui arriva du temps de Noé arrivera de même à l'avènement du Fils de l'homme.</a:t>
            </a:r>
            <a:endParaRPr lang="en-US" sz="4400" dirty="0">
              <a:solidFill>
                <a:srgbClr val="FF0000"/>
              </a:solidFill>
              <a:latin typeface="Arial Rounded MT Bold"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4400" dirty="0">
                <a:solidFill>
                  <a:srgbClr val="0D069A"/>
                </a:solidFill>
                <a:latin typeface="Arial Rounded MT Bold" pitchFamily="34" charset="0"/>
              </a:rPr>
              <a:t>38 Car, dans les jours qui précédèrent le déluge, les hommes mangeaient et buvaient, se mariaient et mariaient leurs enfants, jusqu'au jour où Noé entra dans l'arche;</a:t>
            </a:r>
            <a:endParaRPr lang="en-US" sz="4400" dirty="0">
              <a:solidFill>
                <a:srgbClr val="0D069A"/>
              </a:solidFill>
              <a:latin typeface="Arial Rounded MT Bold" pitchFamily="34" charset="0"/>
            </a:endParaRPr>
          </a:p>
          <a:p>
            <a:pPr algn="just"/>
            <a:r>
              <a:rPr lang="fr-FR" sz="4400" dirty="0">
                <a:solidFill>
                  <a:srgbClr val="FF0000"/>
                </a:solidFill>
                <a:latin typeface="Arial Rounded MT Bold" pitchFamily="34" charset="0"/>
              </a:rPr>
              <a:t>39 et ils ne se doutèrent de rien, jusqu'à ce que le déluge vînt et les emportât tous: il en sera de même à l'avènement du Fils de l'homme.</a:t>
            </a:r>
            <a:endParaRPr lang="en-US" sz="4400" dirty="0">
              <a:solidFill>
                <a:srgbClr val="FF0000"/>
              </a:solidFill>
              <a:latin typeface="Arial Rounded MT Bold"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a:solidFill>
                  <a:srgbClr val="0D069A"/>
                </a:solidFill>
                <a:latin typeface="Arial Rounded MT Bold" pitchFamily="34" charset="0"/>
              </a:rPr>
              <a:t>40 Alors, de deux hommes qui seront dans un champ, l'un sera pris et l'autre laissé;</a:t>
            </a:r>
            <a:endParaRPr lang="en-US" sz="4400" dirty="0">
              <a:solidFill>
                <a:srgbClr val="0D069A"/>
              </a:solidFill>
              <a:latin typeface="Arial Rounded MT Bold" pitchFamily="34" charset="0"/>
            </a:endParaRPr>
          </a:p>
          <a:p>
            <a:pPr algn="just"/>
            <a:r>
              <a:rPr lang="fr-FR" sz="4400" dirty="0">
                <a:solidFill>
                  <a:srgbClr val="FF0000"/>
                </a:solidFill>
                <a:latin typeface="Arial Rounded MT Bold" pitchFamily="34" charset="0"/>
              </a:rPr>
              <a:t>41 de deux femmes qui moudront à la meule, l'une sera prise et l'autre laissée.</a:t>
            </a:r>
            <a:endParaRPr lang="en-US" sz="4400" dirty="0">
              <a:solidFill>
                <a:srgbClr val="FF0000"/>
              </a:solidFill>
              <a:latin typeface="Arial Rounded MT Bold" pitchFamily="34" charset="0"/>
            </a:endParaRPr>
          </a:p>
          <a:p>
            <a:pPr algn="just"/>
            <a:r>
              <a:rPr lang="fr-FR" sz="4400" dirty="0">
                <a:solidFill>
                  <a:srgbClr val="0D069A"/>
                </a:solidFill>
                <a:latin typeface="Arial Rounded MT Bold" pitchFamily="34" charset="0"/>
              </a:rPr>
              <a:t> 42 Veillez donc, puisque vous ne savez pas quel jour votre Seigneur viendra.</a:t>
            </a:r>
            <a:endParaRPr lang="en-US" sz="4400" dirty="0">
              <a:solidFill>
                <a:srgbClr val="0D069A"/>
              </a:solidFill>
              <a:latin typeface="Arial Rounded MT Bold"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ctr"/>
            <a:r>
              <a:rPr lang="fr-FR" sz="4400" b="1" dirty="0">
                <a:solidFill>
                  <a:srgbClr val="7030A0"/>
                </a:solidFill>
                <a:latin typeface="Arial Rounded MT Bold" pitchFamily="34" charset="0"/>
              </a:rPr>
              <a:t>INTRODUCTION</a:t>
            </a:r>
            <a:endParaRPr lang="en-US" sz="4400" dirty="0">
              <a:solidFill>
                <a:srgbClr val="7030A0"/>
              </a:solidFill>
              <a:latin typeface="Arial Rounded MT Bold" pitchFamily="34" charset="0"/>
            </a:endParaRPr>
          </a:p>
          <a:p>
            <a:pPr lvl="0" algn="just"/>
            <a:r>
              <a:rPr lang="en-US" sz="4400" dirty="0">
                <a:latin typeface="Arial Rounded MT Bold" pitchFamily="34" charset="0"/>
              </a:rPr>
              <a:t>No one can deny that we are living in the last days before the return of Christ.</a:t>
            </a:r>
          </a:p>
          <a:p>
            <a:pPr lvl="0" algn="just"/>
            <a:r>
              <a:rPr lang="en-US" sz="4400" dirty="0">
                <a:solidFill>
                  <a:srgbClr val="7030A0"/>
                </a:solidFill>
                <a:latin typeface="Arial Rounded MT Bold" pitchFamily="34" charset="0"/>
              </a:rPr>
              <a:t>Based on the indications, Christians should be surprised that Christ has not yet returned for the church instead of thinking that the rapture is still far away.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en-US" sz="4400" dirty="0">
                <a:latin typeface="Arial Rounded MT Bold" pitchFamily="34" charset="0"/>
              </a:rPr>
              <a:t>Many who are anointed with the gift of prophecy have been receiving stronger and stronger signals of the imminence of the return of Christ.</a:t>
            </a:r>
          </a:p>
          <a:p>
            <a:pPr lvl="0" algn="just"/>
            <a:r>
              <a:rPr lang="en-US" sz="4400" dirty="0">
                <a:solidFill>
                  <a:srgbClr val="7030A0"/>
                </a:solidFill>
                <a:latin typeface="Arial Rounded MT Bold" pitchFamily="34" charset="0"/>
              </a:rPr>
              <a:t>Some sense that we are at the eve of a global crisis that surpasses even pandemic covid-19.</a:t>
            </a:r>
          </a:p>
          <a:p>
            <a:pPr lvl="0" algn="just"/>
            <a:r>
              <a:rPr lang="en-US" sz="4400" dirty="0">
                <a:latin typeface="Arial Rounded MT Bold" pitchFamily="34" charset="0"/>
              </a:rPr>
              <a:t>Many people in the social media platforms are setting specific dates for the return of Christ.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400" dirty="0">
                <a:latin typeface="Arial Rounded MT Bold" pitchFamily="34" charset="0"/>
              </a:rPr>
              <a:t>Some are going weary in waiting for the Lord; this movement has gotten a lot of momentum.</a:t>
            </a:r>
          </a:p>
          <a:p>
            <a:pPr lvl="0" algn="just"/>
            <a:r>
              <a:rPr lang="en-US" sz="4400" dirty="0">
                <a:solidFill>
                  <a:srgbClr val="7030A0"/>
                </a:solidFill>
                <a:latin typeface="Arial Rounded MT Bold" pitchFamily="34" charset="0"/>
              </a:rPr>
              <a:t>All I can say is that something big is on the horizon, but no one has the right or the mandate to set dates.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en-US" sz="4400" dirty="0">
                <a:latin typeface="Arial Rounded MT Bold" pitchFamily="34" charset="0"/>
              </a:rPr>
              <a:t>This year alone, there are so many prophetic events in the Jewish calendar that coincide in the bracket of September 20</a:t>
            </a:r>
            <a:r>
              <a:rPr lang="en-US" sz="4400" baseline="30000" dirty="0">
                <a:latin typeface="Arial Rounded MT Bold" pitchFamily="34" charset="0"/>
              </a:rPr>
              <a:t>th</a:t>
            </a:r>
            <a:r>
              <a:rPr lang="en-US" sz="4400" dirty="0">
                <a:latin typeface="Arial Rounded MT Bold" pitchFamily="34" charset="0"/>
              </a:rPr>
              <a:t> to the 23</a:t>
            </a:r>
            <a:r>
              <a:rPr lang="en-US" sz="4400" baseline="30000" dirty="0">
                <a:latin typeface="Arial Rounded MT Bold" pitchFamily="34" charset="0"/>
              </a:rPr>
              <a:t>rd</a:t>
            </a:r>
            <a:r>
              <a:rPr lang="en-US" sz="4400" dirty="0">
                <a:latin typeface="Arial Rounded MT Bold" pitchFamily="34" charset="0"/>
              </a:rPr>
              <a:t>, that many bible interpreters sense that it is an indication of the rapture of the church.</a:t>
            </a:r>
          </a:p>
          <a:p>
            <a:pPr lvl="0" algn="just"/>
            <a:r>
              <a:rPr lang="en-US" sz="4400" dirty="0">
                <a:solidFill>
                  <a:srgbClr val="7030A0"/>
                </a:solidFill>
                <a:latin typeface="Arial Rounded MT Bold" pitchFamily="34" charset="0"/>
              </a:rPr>
              <a:t>Jesus warned us not to set dates, yet, every few years, we find people passing out dates for Christ’s return.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en-US" sz="4400" dirty="0">
                <a:latin typeface="Arial Rounded MT Bold" pitchFamily="34" charset="0"/>
              </a:rPr>
              <a:t>So far all the previous dates were wrong but some religious sects came to existence erroneously as a result.</a:t>
            </a:r>
          </a:p>
          <a:p>
            <a:pPr lvl="0" algn="just"/>
            <a:r>
              <a:rPr lang="fr-FR" sz="4400" dirty="0">
                <a:solidFill>
                  <a:srgbClr val="7030A0"/>
                </a:solidFill>
                <a:latin typeface="Arial Rounded MT Bold" pitchFamily="34" charset="0"/>
              </a:rPr>
              <a:t>Mt 24:36-39 Pour ce qui est du jour et de l'heure, personne ne le sait, ni les anges des cieux, ni le Fils, mais le Père seul.</a:t>
            </a:r>
            <a:endParaRPr lang="en-US" sz="4400" dirty="0">
              <a:solidFill>
                <a:srgbClr val="7030A0"/>
              </a:solidFill>
              <a:latin typeface="Arial Rounded MT Bold" pitchFamily="34" charset="0"/>
            </a:endParaRPr>
          </a:p>
          <a:p>
            <a:pPr lvl="0" algn="just"/>
            <a:r>
              <a:rPr lang="fr-FR" sz="4400" dirty="0">
                <a:latin typeface="Arial Rounded MT Bold" pitchFamily="34" charset="0"/>
              </a:rPr>
              <a:t>37 Ce qui arriva du temps de Noé arrivera de même à l'avènement du Fils de l'homme.</a:t>
            </a:r>
            <a:endParaRPr lang="en-US" sz="4400" dirty="0">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lvl="0" algn="just"/>
            <a:r>
              <a:rPr lang="fr-FR" sz="4400" dirty="0">
                <a:solidFill>
                  <a:srgbClr val="7030A0"/>
                </a:solidFill>
                <a:latin typeface="Arial Rounded MT Bold" pitchFamily="34" charset="0"/>
              </a:rPr>
              <a:t>Mat 24:38 </a:t>
            </a:r>
            <a:r>
              <a:rPr lang="fr-FR" sz="4400" dirty="0">
                <a:latin typeface="Arial Rounded MT Bold" pitchFamily="34" charset="0"/>
              </a:rPr>
              <a:t>Car, dans les jours qui précédèrent le déluge, les hommes mangeaient et buvaient, se mariaient et mariaient leurs enfants, jusqu'au jour où Noé entra dans l'arche;</a:t>
            </a:r>
            <a:endParaRPr lang="en-US" sz="4400" dirty="0">
              <a:latin typeface="Arial Rounded MT Bold" pitchFamily="34" charset="0"/>
            </a:endParaRPr>
          </a:p>
          <a:p>
            <a:pPr lvl="0" algn="just"/>
            <a:r>
              <a:rPr lang="fr-FR" sz="4400" dirty="0">
                <a:solidFill>
                  <a:srgbClr val="7030A0"/>
                </a:solidFill>
                <a:latin typeface="Arial Rounded MT Bold" pitchFamily="34" charset="0"/>
              </a:rPr>
              <a:t>39 et ils ne se doutèrent de rien, jusqu'à ce que le déluge vînt et les emportât tous: il en sera de même à l'avènement du Fils de l'homme.</a:t>
            </a:r>
            <a:endParaRPr lang="en-US" sz="4400" dirty="0">
              <a:solidFill>
                <a:srgbClr val="7030A0"/>
              </a:solidFill>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800" dirty="0">
                <a:latin typeface="Arial Rounded MT Bold" pitchFamily="34" charset="0"/>
              </a:rPr>
              <a:t>Mt 24:36-39 "But of that day and hour no one knows, not even the angels of heaven, but My Father only.</a:t>
            </a:r>
          </a:p>
          <a:p>
            <a:pPr lvl="0" algn="just"/>
            <a:r>
              <a:rPr lang="en-US" sz="4800" dirty="0">
                <a:solidFill>
                  <a:srgbClr val="7030A0"/>
                </a:solidFill>
                <a:latin typeface="Arial Rounded MT Bold" pitchFamily="34" charset="0"/>
              </a:rPr>
              <a:t>37 "But as the days of Noah were, so also will the coming of the Son of Man be.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en-US" sz="4400" dirty="0">
                <a:latin typeface="Arial Rounded MT Bold" pitchFamily="34" charset="0"/>
              </a:rPr>
              <a:t>38 "For as in the days before the flood, they were eating and drinking, marrying and giving in marriage, until the day that Noah entered the ark,</a:t>
            </a:r>
          </a:p>
          <a:p>
            <a:pPr lvl="0" algn="just"/>
            <a:r>
              <a:rPr lang="en-US" sz="4400" dirty="0">
                <a:solidFill>
                  <a:srgbClr val="7030A0"/>
                </a:solidFill>
                <a:latin typeface="Arial Rounded MT Bold" pitchFamily="34" charset="0"/>
              </a:rPr>
              <a:t>39 "and did not know until the flood came and took them all away, so also will the coming of the Son of Man be.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style>
          <a:lnRef idx="1">
            <a:schemeClr val="accent3"/>
          </a:lnRef>
          <a:fillRef idx="2">
            <a:schemeClr val="accent3"/>
          </a:fillRef>
          <a:effectRef idx="1">
            <a:schemeClr val="accent3"/>
          </a:effectRef>
          <a:fontRef idx="minor">
            <a:schemeClr val="dk1"/>
          </a:fontRef>
        </p:style>
        <p:txBody>
          <a:bodyPr>
            <a:normAutofit fontScale="92500"/>
          </a:bodyPr>
          <a:lstStyle/>
          <a:p>
            <a:pPr algn="just"/>
            <a:r>
              <a:rPr lang="fr-FR" sz="4400" b="1" dirty="0">
                <a:solidFill>
                  <a:srgbClr val="460000"/>
                </a:solidFill>
                <a:latin typeface="Arial Rounded MT Bold" pitchFamily="34" charset="0"/>
              </a:rPr>
              <a:t>SURVOL SUR LE DÉLUGE DE NOÉ </a:t>
            </a:r>
            <a:endParaRPr lang="en-US" sz="4400" dirty="0">
              <a:solidFill>
                <a:srgbClr val="460000"/>
              </a:solidFill>
              <a:latin typeface="Arial Rounded MT Bold" pitchFamily="34" charset="0"/>
            </a:endParaRPr>
          </a:p>
          <a:p>
            <a:pPr algn="just"/>
            <a:r>
              <a:rPr lang="fr-FR" sz="4400" dirty="0">
                <a:latin typeface="Arial Rounded MT Bold" pitchFamily="34" charset="0"/>
              </a:rPr>
              <a:t>Ge 6:1-8 ¶ Lorsque les hommes eurent commencé à se multiplier sur la face de la terre, et que des filles leur furent nées,</a:t>
            </a:r>
            <a:endParaRPr lang="en-US" sz="4400" dirty="0">
              <a:latin typeface="Arial Rounded MT Bold" pitchFamily="34" charset="0"/>
            </a:endParaRPr>
          </a:p>
          <a:p>
            <a:pPr algn="just"/>
            <a:r>
              <a:rPr lang="fr-FR" sz="4400" dirty="0">
                <a:solidFill>
                  <a:srgbClr val="460000"/>
                </a:solidFill>
                <a:latin typeface="Arial Rounded MT Bold" pitchFamily="34" charset="0"/>
              </a:rPr>
              <a:t>2 les fils de Dieu virent que les filles des hommes étaient belles, et ils en prirent pour femmes parmi toutes celles qu'ils choisirent.</a:t>
            </a:r>
            <a:endParaRPr lang="en-US" sz="4400" dirty="0">
              <a:solidFill>
                <a:srgbClr val="460000"/>
              </a:solidFill>
              <a:latin typeface="Arial Rounded MT Bold"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400" dirty="0">
                <a:latin typeface="Arial Rounded MT Bold" pitchFamily="34" charset="0"/>
              </a:rPr>
              <a:t>3 ¶ Alors l'Éternel dit: Mon esprit ne restera pas à toujours dans l'homme, car l'homme n'est que chair, et ses jours seront de cent vingt ans.</a:t>
            </a:r>
            <a:endParaRPr lang="en-US" sz="4400" dirty="0">
              <a:latin typeface="Arial Rounded MT Bold" pitchFamily="34" charset="0"/>
            </a:endParaRPr>
          </a:p>
          <a:p>
            <a:pPr algn="just"/>
            <a:r>
              <a:rPr lang="fr-FR" sz="4400" dirty="0">
                <a:solidFill>
                  <a:srgbClr val="460000"/>
                </a:solidFill>
                <a:latin typeface="Arial Rounded MT Bold" pitchFamily="34" charset="0"/>
              </a:rPr>
              <a:t>4 ¶ Les géants étaient sur la terre en ces temps-là, après que les fils de Dieu furent venus vers les filles des hommes, et qu'elles leur eurent donné des enfants: ce sont ces héros qui furent fameux dans l'antiquité.</a:t>
            </a:r>
            <a:endParaRPr lang="en-US" sz="4400" dirty="0">
              <a:solidFill>
                <a:srgbClr val="460000"/>
              </a:solidFill>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a:latin typeface="Arial Rounded MT Bold" pitchFamily="34" charset="0"/>
              </a:rPr>
              <a:t>5 L'Éternel vit que la méchanceté des hommes était grande sur la terre, et que toutes les pensées de leur cœur se portaient chaque jour uniquement vers le mal.</a:t>
            </a:r>
            <a:endParaRPr lang="en-US" sz="4400" dirty="0">
              <a:latin typeface="Arial Rounded MT Bold" pitchFamily="34" charset="0"/>
            </a:endParaRPr>
          </a:p>
          <a:p>
            <a:pPr algn="just"/>
            <a:r>
              <a:rPr lang="fr-FR" sz="4400" dirty="0">
                <a:solidFill>
                  <a:srgbClr val="460000"/>
                </a:solidFill>
                <a:latin typeface="Arial Rounded MT Bold" pitchFamily="34" charset="0"/>
              </a:rPr>
              <a:t>6 ¶ L'Éternel se repentit d'avoir fait l'homme sur la terre, et il fut affligé en son cœur.</a:t>
            </a:r>
            <a:endParaRPr lang="en-US" sz="4400" dirty="0">
              <a:solidFill>
                <a:srgbClr val="460000"/>
              </a:solidFill>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a:latin typeface="Arial Rounded MT Bold" pitchFamily="34" charset="0"/>
              </a:rPr>
              <a:t>7 Et l'Éternel dit: J'exterminerai de la face de la terre l'homme que j'ai créé, depuis l'homme jusqu'au bétail, aux reptiles, et aux oiseaux du ciel; car je me repens de les avoir faits.</a:t>
            </a:r>
            <a:endParaRPr lang="en-US" sz="4400" dirty="0">
              <a:latin typeface="Arial Rounded MT Bold" pitchFamily="34" charset="0"/>
            </a:endParaRPr>
          </a:p>
          <a:p>
            <a:pPr algn="just"/>
            <a:r>
              <a:rPr lang="fr-FR" sz="4400" dirty="0">
                <a:solidFill>
                  <a:srgbClr val="460000"/>
                </a:solidFill>
                <a:latin typeface="Arial Rounded MT Bold" pitchFamily="34" charset="0"/>
              </a:rPr>
              <a:t>8 ¶ Mais Noé trouva grâce aux yeux de l'Éternel. ()</a:t>
            </a:r>
            <a:endParaRPr lang="en-US" sz="4400" dirty="0">
              <a:solidFill>
                <a:srgbClr val="460000"/>
              </a:solidFill>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b="1" dirty="0">
                <a:latin typeface="Arial Rounded MT Bold" pitchFamily="34" charset="0"/>
              </a:rPr>
              <a:t>i.</a:t>
            </a:r>
            <a:r>
              <a:rPr lang="fr-FR" sz="4400" dirty="0">
                <a:latin typeface="Arial Rounded MT Bold" pitchFamily="34" charset="0"/>
              </a:rPr>
              <a:t>   </a:t>
            </a:r>
            <a:r>
              <a:rPr lang="fr-FR" sz="4400" b="1" dirty="0">
                <a:latin typeface="Arial Rounded MT Bold" pitchFamily="34" charset="0"/>
              </a:rPr>
              <a:t>LE POURQUOI DU DÉLUGE</a:t>
            </a:r>
          </a:p>
          <a:p>
            <a:pPr algn="just"/>
            <a:r>
              <a:rPr lang="fr-FR" sz="4400" b="1" dirty="0">
                <a:solidFill>
                  <a:srgbClr val="C00000"/>
                </a:solidFill>
                <a:latin typeface="Arial Rounded MT Bold" pitchFamily="34" charset="0"/>
              </a:rPr>
              <a:t>ii. </a:t>
            </a:r>
            <a:r>
              <a:rPr lang="fr-FR" sz="4400" dirty="0">
                <a:solidFill>
                  <a:srgbClr val="C00000"/>
                </a:solidFill>
                <a:latin typeface="Arial Rounded MT Bold" pitchFamily="34" charset="0"/>
              </a:rPr>
              <a:t>AU PR</a:t>
            </a:r>
            <a:r>
              <a:rPr lang="fr-FR" sz="4400" b="1" dirty="0">
                <a:solidFill>
                  <a:srgbClr val="C00000"/>
                </a:solidFill>
                <a:latin typeface="Arial Rounded MT Bold" pitchFamily="34" charset="0"/>
              </a:rPr>
              <a:t>É</a:t>
            </a:r>
            <a:r>
              <a:rPr lang="fr-FR" sz="4400" dirty="0">
                <a:solidFill>
                  <a:srgbClr val="C00000"/>
                </a:solidFill>
                <a:latin typeface="Arial Rounded MT Bold" pitchFamily="34" charset="0"/>
              </a:rPr>
              <a:t>LUDE DU</a:t>
            </a:r>
            <a:r>
              <a:rPr lang="fr-FR" sz="4400" b="1" dirty="0">
                <a:solidFill>
                  <a:srgbClr val="C00000"/>
                </a:solidFill>
                <a:latin typeface="Arial Rounded MT Bold" pitchFamily="34" charset="0"/>
              </a:rPr>
              <a:t> DÉLUGE</a:t>
            </a:r>
          </a:p>
          <a:p>
            <a:pPr algn="just"/>
            <a:r>
              <a:rPr lang="fr-FR" sz="4400" b="1" dirty="0">
                <a:solidFill>
                  <a:schemeClr val="tx1"/>
                </a:solidFill>
                <a:latin typeface="Arial Rounded MT Bold" pitchFamily="34" charset="0"/>
              </a:rPr>
              <a:t>iii. ACTUALITÉ  ET SÉVÉRITÉ DU DÉLUGE</a:t>
            </a:r>
          </a:p>
          <a:p>
            <a:pPr algn="just"/>
            <a:r>
              <a:rPr lang="fr-FR" sz="4400" b="1" dirty="0">
                <a:solidFill>
                  <a:srgbClr val="FF0000"/>
                </a:solidFill>
                <a:latin typeface="Arial Rounded MT Bold" pitchFamily="34" charset="0"/>
              </a:rPr>
              <a:t>iv. LA VIE SUR LA TERRE APRÈS LE DÉLUGE</a:t>
            </a:r>
          </a:p>
          <a:p>
            <a:pPr algn="just"/>
            <a:r>
              <a:rPr lang="fr-FR" sz="4400" b="1" dirty="0">
                <a:solidFill>
                  <a:schemeClr val="tx1"/>
                </a:solidFill>
                <a:latin typeface="Arial Rounded MT Bold" pitchFamily="34" charset="0"/>
              </a:rPr>
              <a:t>v.</a:t>
            </a:r>
            <a:r>
              <a:rPr lang="fr-FR" sz="4400" dirty="0">
                <a:solidFill>
                  <a:schemeClr val="tx1"/>
                </a:solidFill>
                <a:latin typeface="Arial Rounded MT Bold" pitchFamily="34" charset="0"/>
              </a:rPr>
              <a:t> </a:t>
            </a:r>
            <a:r>
              <a:rPr lang="fr-FR" sz="4400" b="1" dirty="0">
                <a:solidFill>
                  <a:schemeClr val="tx1"/>
                </a:solidFill>
                <a:latin typeface="Arial Rounded MT Bold" pitchFamily="34" charset="0"/>
              </a:rPr>
              <a:t>LA COMPARAISON ENTRE LES SIGNES DU TEMPS DE L’ENLÈVEMENT DE L’EGLISE ET CEUX DU DÉLUGE DE NOÉ</a:t>
            </a:r>
            <a:endParaRPr lang="en-US" sz="4400" dirty="0">
              <a:solidFill>
                <a:schemeClr val="tx1"/>
              </a:solidFill>
              <a:latin typeface="Arial Rounded MT Bold" pitchFamily="34" charset="0"/>
            </a:endParaRPr>
          </a:p>
          <a:p>
            <a:pPr algn="just"/>
            <a:endParaRPr lang="en-US" sz="4400" dirty="0">
              <a:solidFill>
                <a:srgbClr val="FF0000"/>
              </a:solidFill>
              <a:latin typeface="Arial Rounded MT Bold" pitchFamily="34" charset="0"/>
            </a:endParaRPr>
          </a:p>
          <a:p>
            <a:pPr algn="just"/>
            <a:endParaRPr lang="fr-FR" sz="4400" b="1" dirty="0">
              <a:solidFill>
                <a:schemeClr val="tx1"/>
              </a:solidFill>
              <a:latin typeface="Arial Rounded MT Bold" pitchFamily="34" charset="0"/>
            </a:endParaRPr>
          </a:p>
          <a:p>
            <a:pPr algn="just"/>
            <a:endParaRPr lang="en-US" sz="4400" dirty="0">
              <a:solidFill>
                <a:schemeClr val="tx1"/>
              </a:solidFill>
              <a:latin typeface="Arial Rounded MT Bold" pitchFamily="34" charset="0"/>
            </a:endParaRPr>
          </a:p>
          <a:p>
            <a:pPr algn="just"/>
            <a:endParaRPr lang="en-US" sz="4400" dirty="0">
              <a:solidFill>
                <a:srgbClr val="C000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b="1" dirty="0">
                <a:latin typeface="Arial Rounded MT Bold" pitchFamily="34" charset="0"/>
              </a:rPr>
              <a:t>i.</a:t>
            </a:r>
            <a:r>
              <a:rPr lang="fr-FR" sz="4400" dirty="0">
                <a:latin typeface="Arial Rounded MT Bold" pitchFamily="34" charset="0"/>
              </a:rPr>
              <a:t>   </a:t>
            </a:r>
            <a:r>
              <a:rPr lang="fr-FR" sz="4400" b="1" dirty="0">
                <a:latin typeface="Arial Rounded MT Bold" pitchFamily="34" charset="0"/>
              </a:rPr>
              <a:t>LE POURQUOI DU DÉLUGE</a:t>
            </a:r>
            <a:endParaRPr lang="en-US" sz="4400" dirty="0">
              <a:latin typeface="Arial Rounded MT Bold" pitchFamily="34" charset="0"/>
            </a:endParaRPr>
          </a:p>
          <a:p>
            <a:pPr marL="742950" lvl="0" indent="-742950" algn="just">
              <a:buFont typeface="+mj-lt"/>
              <a:buAutoNum type="alphaLcPeriod"/>
            </a:pPr>
            <a:r>
              <a:rPr lang="fr-FR" sz="4400" dirty="0">
                <a:solidFill>
                  <a:srgbClr val="C00000"/>
                </a:solidFill>
                <a:latin typeface="Arial Rounded MT Bold" pitchFamily="34" charset="0"/>
              </a:rPr>
              <a:t>Invasion des anges déchus</a:t>
            </a:r>
            <a:endParaRPr lang="en-US" sz="4400" dirty="0">
              <a:solidFill>
                <a:srgbClr val="C00000"/>
              </a:solidFill>
              <a:latin typeface="Arial Rounded MT Bold" pitchFamily="34" charset="0"/>
            </a:endParaRPr>
          </a:p>
          <a:p>
            <a:pPr marL="742950" lvl="0" indent="-742950" algn="just">
              <a:buFont typeface="+mj-lt"/>
              <a:buAutoNum type="alphaLcPeriod"/>
            </a:pPr>
            <a:r>
              <a:rPr lang="fr-FR" sz="4400" dirty="0">
                <a:latin typeface="Arial Rounded MT Bold" pitchFamily="34" charset="0"/>
              </a:rPr>
              <a:t>Perversion sexuelle contre nature entre des êtres angéliques et des humains</a:t>
            </a:r>
            <a:endParaRPr lang="en-US" sz="4400" dirty="0">
              <a:latin typeface="Arial Rounded MT Bold" pitchFamily="34" charset="0"/>
            </a:endParaRPr>
          </a:p>
          <a:p>
            <a:pPr marL="742950" lvl="0" indent="-742950" algn="just">
              <a:buFont typeface="+mj-lt"/>
              <a:buAutoNum type="alphaLcPeriod"/>
            </a:pPr>
            <a:r>
              <a:rPr lang="fr-FR" sz="4400" dirty="0">
                <a:solidFill>
                  <a:srgbClr val="C00000"/>
                </a:solidFill>
                <a:latin typeface="Arial Rounded MT Bold" pitchFamily="34" charset="0"/>
              </a:rPr>
              <a:t>Procréation des géants (semi-homme, semi-ange, demi-dieu).</a:t>
            </a:r>
            <a:endParaRPr lang="en-US" sz="4400" dirty="0">
              <a:solidFill>
                <a:srgbClr val="C00000"/>
              </a:solidFill>
              <a:latin typeface="Arial Rounded MT Bold" pitchFamily="34" charset="0"/>
            </a:endParaRPr>
          </a:p>
          <a:p>
            <a:pPr marL="742950" lvl="0" indent="-742950" algn="just">
              <a:buFont typeface="+mj-lt"/>
              <a:buAutoNum type="alphaLcPeriod"/>
            </a:pPr>
            <a:r>
              <a:rPr lang="fr-FR" sz="4400" dirty="0">
                <a:latin typeface="Arial Rounded MT Bold" pitchFamily="34" charset="0"/>
              </a:rPr>
              <a:t>Méchanceté du cœur de l’homme.</a:t>
            </a:r>
            <a:endParaRPr lang="en-US" sz="4400" dirty="0">
              <a:latin typeface="Arial Rounded MT Bold" pitchFamily="34" charset="0"/>
            </a:endParaRPr>
          </a:p>
        </p:txBody>
      </p:sp>
    </p:spTree>
    <p:extLst>
      <p:ext uri="{BB962C8B-B14F-4D97-AF65-F5344CB8AC3E}">
        <p14:creationId xmlns:p14="http://schemas.microsoft.com/office/powerpoint/2010/main" val="6064486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742950" lvl="0" indent="-742950" algn="just">
              <a:buNone/>
            </a:pPr>
            <a:r>
              <a:rPr lang="fr-FR" sz="4400" dirty="0">
                <a:latin typeface="Arial Rounded MT Bold" pitchFamily="34" charset="0"/>
              </a:rPr>
              <a:t>e. En vue de préserver l’intégrité de la race humaine. (</a:t>
            </a:r>
            <a:r>
              <a:rPr lang="fr-FR" sz="4400" dirty="0" err="1">
                <a:latin typeface="Arial Rounded MT Bold" pitchFamily="34" charset="0"/>
              </a:rPr>
              <a:t>Human</a:t>
            </a:r>
            <a:r>
              <a:rPr lang="fr-FR" sz="4400" dirty="0">
                <a:latin typeface="Arial Rounded MT Bold" pitchFamily="34" charset="0"/>
              </a:rPr>
              <a:t> DNA)</a:t>
            </a:r>
            <a:endParaRPr lang="en-US" sz="4400" dirty="0">
              <a:latin typeface="Arial Rounded MT Bold" pitchFamily="34" charset="0"/>
            </a:endParaRPr>
          </a:p>
          <a:p>
            <a:pPr marL="742950" lvl="0" indent="-742950" algn="just">
              <a:buNone/>
            </a:pPr>
            <a:r>
              <a:rPr lang="fr-FR" sz="4400" dirty="0">
                <a:latin typeface="Arial Rounded MT Bold" pitchFamily="34" charset="0"/>
              </a:rPr>
              <a:t>f. </a:t>
            </a:r>
            <a:r>
              <a:rPr lang="fr-FR" sz="4400" dirty="0">
                <a:solidFill>
                  <a:srgbClr val="C00000"/>
                </a:solidFill>
                <a:latin typeface="Arial Rounded MT Bold" pitchFamily="34" charset="0"/>
              </a:rPr>
              <a:t>Indignation de Dieu de la dépravation du genre humain</a:t>
            </a:r>
            <a:endParaRPr lang="en-US" sz="4400" dirty="0">
              <a:solidFill>
                <a:srgbClr val="C00000"/>
              </a:solidFill>
              <a:latin typeface="Arial Rounded MT Bold" pitchFamily="34" charset="0"/>
            </a:endParaRPr>
          </a:p>
          <a:p>
            <a:pPr algn="just"/>
            <a:r>
              <a:rPr lang="fr-FR" sz="4400" dirty="0">
                <a:latin typeface="Arial Rounded MT Bold" pitchFamily="34" charset="0"/>
              </a:rPr>
              <a:t>Ge 6:11-13 ¶ La terre était corrompue devant Dieu, la terre était pleine de violence.</a:t>
            </a:r>
            <a:endParaRPr lang="en-US" sz="4400" dirty="0">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fr-FR" sz="4400" dirty="0">
                <a:solidFill>
                  <a:srgbClr val="C00000"/>
                </a:solidFill>
                <a:latin typeface="Arial Rounded MT Bold" pitchFamily="34" charset="0"/>
              </a:rPr>
              <a:t>Genèse 6:12 </a:t>
            </a:r>
            <a:r>
              <a:rPr lang="fr-FR" sz="4400" dirty="0">
                <a:latin typeface="Arial Rounded MT Bold" pitchFamily="34" charset="0"/>
              </a:rPr>
              <a:t>Dieu regarda la terre, et voici, elle était corrompue; car toute chair avait corrompu sa voie sur la terre.</a:t>
            </a:r>
            <a:endParaRPr lang="en-US" sz="4400" dirty="0">
              <a:latin typeface="Arial Rounded MT Bold" pitchFamily="34" charset="0"/>
            </a:endParaRPr>
          </a:p>
          <a:p>
            <a:pPr algn="just"/>
            <a:r>
              <a:rPr lang="fr-FR" sz="4400" dirty="0">
                <a:solidFill>
                  <a:srgbClr val="C00000"/>
                </a:solidFill>
                <a:latin typeface="Arial Rounded MT Bold" pitchFamily="34" charset="0"/>
              </a:rPr>
              <a:t>13 ¶ Alors Dieu dit à Noé: La fin de toute chair est arrêtée par devers moi; car ils ont rempli la terre de violence; voici, je vais les détruire avec la terre.</a:t>
            </a:r>
            <a:endParaRPr lang="en-US" sz="4400" dirty="0">
              <a:solidFill>
                <a:srgbClr val="C00000"/>
              </a:solidFill>
              <a:latin typeface="Arial Rounded MT Bold" pitchFamily="34" charset="0"/>
            </a:endParaRPr>
          </a:p>
          <a:p>
            <a:pPr>
              <a:buNone/>
            </a:pPr>
            <a:r>
              <a:rPr lang="fr-FR" sz="4400" dirty="0"/>
              <a:t> </a:t>
            </a:r>
            <a:endParaRPr lang="en-US" sz="44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buNone/>
            </a:pPr>
            <a:r>
              <a:rPr lang="fr-FR" sz="4400" b="1" dirty="0">
                <a:solidFill>
                  <a:srgbClr val="C00000"/>
                </a:solidFill>
                <a:latin typeface="Arial Rounded MT Bold" pitchFamily="34" charset="0"/>
              </a:rPr>
              <a:t>ii.</a:t>
            </a:r>
            <a:r>
              <a:rPr lang="fr-FR" sz="4400" dirty="0">
                <a:solidFill>
                  <a:srgbClr val="C00000"/>
                </a:solidFill>
                <a:latin typeface="Arial Rounded MT Bold" pitchFamily="34" charset="0"/>
              </a:rPr>
              <a:t>   </a:t>
            </a:r>
            <a:r>
              <a:rPr lang="fr-FR" sz="4400" b="1" dirty="0">
                <a:solidFill>
                  <a:srgbClr val="C00000"/>
                </a:solidFill>
                <a:latin typeface="Arial Rounded MT Bold" pitchFamily="34" charset="0"/>
              </a:rPr>
              <a:t>AU PRÉLUDE DU DÉLUGE</a:t>
            </a:r>
            <a:endParaRPr lang="en-US" sz="4400" dirty="0">
              <a:solidFill>
                <a:srgbClr val="C00000"/>
              </a:solidFill>
              <a:latin typeface="Arial Rounded MT Bold" pitchFamily="34" charset="0"/>
            </a:endParaRPr>
          </a:p>
          <a:p>
            <a:pPr marL="742950" lvl="0" indent="-742950" algn="just">
              <a:buFont typeface="+mj-lt"/>
              <a:buAutoNum type="alphaLcPeriod"/>
            </a:pPr>
            <a:r>
              <a:rPr lang="fr-FR" sz="4400" dirty="0">
                <a:latin typeface="Arial Rounded MT Bold" pitchFamily="34" charset="0"/>
              </a:rPr>
              <a:t>Choix de Noé et de sa famille</a:t>
            </a:r>
            <a:endParaRPr lang="en-US" sz="4400" dirty="0">
              <a:latin typeface="Arial Rounded MT Bold" pitchFamily="34" charset="0"/>
            </a:endParaRPr>
          </a:p>
          <a:p>
            <a:pPr marL="742950" lvl="0" indent="-742950" algn="just">
              <a:buFont typeface="+mj-lt"/>
              <a:buAutoNum type="alphaLcPeriod"/>
            </a:pPr>
            <a:r>
              <a:rPr lang="fr-FR" sz="4400" dirty="0">
                <a:solidFill>
                  <a:srgbClr val="0D069A"/>
                </a:solidFill>
                <a:latin typeface="Arial Rounded MT Bold" pitchFamily="34" charset="0"/>
              </a:rPr>
              <a:t>Construction de l’Arche</a:t>
            </a:r>
            <a:endParaRPr lang="en-US" sz="4400" dirty="0">
              <a:solidFill>
                <a:srgbClr val="0D069A"/>
              </a:solidFill>
              <a:latin typeface="Arial Rounded MT Bold" pitchFamily="34" charset="0"/>
            </a:endParaRPr>
          </a:p>
          <a:p>
            <a:pPr marL="742950" lvl="0" indent="-742950" algn="just">
              <a:buFont typeface="+mj-lt"/>
              <a:buAutoNum type="alphaLcPeriod"/>
            </a:pPr>
            <a:r>
              <a:rPr lang="fr-FR" sz="4400" dirty="0">
                <a:latin typeface="Arial Rounded MT Bold" pitchFamily="34" charset="0"/>
              </a:rPr>
              <a:t>Choix des animaux à préserver pour le nouveau monde.</a:t>
            </a:r>
            <a:endParaRPr lang="en-US" sz="4400" dirty="0">
              <a:latin typeface="Arial Rounded MT Bold" pitchFamily="34" charset="0"/>
            </a:endParaRPr>
          </a:p>
          <a:p>
            <a:pPr marL="742950" lvl="0" indent="-742950" algn="just">
              <a:buFont typeface="+mj-lt"/>
              <a:buAutoNum type="alphaLcPeriod"/>
            </a:pPr>
            <a:r>
              <a:rPr lang="fr-FR" sz="4400" dirty="0">
                <a:solidFill>
                  <a:srgbClr val="0D069A"/>
                </a:solidFill>
                <a:latin typeface="Arial Rounded MT Bold" pitchFamily="34" charset="0"/>
              </a:rPr>
              <a:t>Prédication de Noé pendant 120 ans.</a:t>
            </a:r>
            <a:endParaRPr lang="en-US" sz="4400" dirty="0">
              <a:solidFill>
                <a:srgbClr val="0D069A"/>
              </a:solidFill>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400" dirty="0">
                <a:latin typeface="Arial Rounded MT Bold" pitchFamily="34" charset="0"/>
              </a:rPr>
              <a:t>Ge 6:14 Fais-toi une arche de bois de </a:t>
            </a:r>
            <a:r>
              <a:rPr lang="fr-FR" sz="4400" dirty="0" err="1">
                <a:latin typeface="Arial Rounded MT Bold" pitchFamily="34" charset="0"/>
              </a:rPr>
              <a:t>gopher</a:t>
            </a:r>
            <a:r>
              <a:rPr lang="fr-FR" sz="4400" dirty="0">
                <a:latin typeface="Arial Rounded MT Bold" pitchFamily="34" charset="0"/>
              </a:rPr>
              <a:t>; tu disposeras cette arche en cellules, et tu l'enduiras de poix en dedans et en dehors.</a:t>
            </a:r>
            <a:endParaRPr lang="en-US" sz="4400" dirty="0">
              <a:latin typeface="Arial Rounded MT Bold" pitchFamily="34" charset="0"/>
            </a:endParaRPr>
          </a:p>
          <a:p>
            <a:pPr algn="just"/>
            <a:r>
              <a:rPr lang="fr-FR" sz="4400" dirty="0">
                <a:solidFill>
                  <a:srgbClr val="0D069A"/>
                </a:solidFill>
                <a:latin typeface="Arial Rounded MT Bold" pitchFamily="34" charset="0"/>
              </a:rPr>
              <a:t>Ge 6:17-21 Et moi, je vais faire venir le déluge d'eaux sur la terre, pour détruire toute chair ayant souffle de vie sous le ciel; tout ce qui est sur la terre périra.</a:t>
            </a:r>
            <a:endParaRPr lang="en-US" sz="4400" dirty="0">
              <a:solidFill>
                <a:srgbClr val="0D069A"/>
              </a:solidFill>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400" dirty="0">
                <a:latin typeface="Arial Rounded MT Bold" pitchFamily="34" charset="0"/>
              </a:rPr>
              <a:t>Genèse 6:18 Mais j'établis mon alliance avec toi; tu entreras dans l'arche, toi et tes fils, ta femme et les femmes de tes fils avec toi.</a:t>
            </a:r>
            <a:endParaRPr lang="en-US" sz="4400" dirty="0">
              <a:latin typeface="Arial Rounded MT Bold" pitchFamily="34" charset="0"/>
            </a:endParaRPr>
          </a:p>
          <a:p>
            <a:pPr algn="just"/>
            <a:r>
              <a:rPr lang="fr-FR" sz="4400" dirty="0">
                <a:solidFill>
                  <a:srgbClr val="0D069A"/>
                </a:solidFill>
                <a:latin typeface="Arial Rounded MT Bold" pitchFamily="34" charset="0"/>
              </a:rPr>
              <a:t>19 De tout ce qui vit, de toute chair, tu feras entrer dans l'arche deux de chaque espèce, pour les conserver en vie avec toi: il y aura un mâle et une femelle.</a:t>
            </a:r>
            <a:endParaRPr lang="en-US" sz="4400" dirty="0">
              <a:solidFill>
                <a:srgbClr val="0D069A"/>
              </a:solidFill>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400" dirty="0">
                <a:solidFill>
                  <a:srgbClr val="0D069A"/>
                </a:solidFill>
                <a:latin typeface="Arial Rounded MT Bold" pitchFamily="34" charset="0"/>
              </a:rPr>
              <a:t>Genèse 6:20 </a:t>
            </a:r>
            <a:r>
              <a:rPr lang="fr-FR" sz="4400" dirty="0">
                <a:latin typeface="Arial Rounded MT Bold" pitchFamily="34" charset="0"/>
              </a:rPr>
              <a:t>Des oiseaux selon leur espèce, du bétail selon son espèce, et de tous les reptiles de la terre selon leur espèce, deux de chaque espèce viendront vers toi, pour que tu leur conserves la vie.</a:t>
            </a:r>
            <a:endParaRPr lang="en-US" sz="4400" dirty="0">
              <a:latin typeface="Arial Rounded MT Bold" pitchFamily="34" charset="0"/>
            </a:endParaRPr>
          </a:p>
          <a:p>
            <a:pPr algn="just"/>
            <a:r>
              <a:rPr lang="fr-FR" sz="4400" dirty="0">
                <a:solidFill>
                  <a:srgbClr val="0D069A"/>
                </a:solidFill>
                <a:latin typeface="Arial Rounded MT Bold" pitchFamily="34" charset="0"/>
              </a:rPr>
              <a:t>21 Et toi, prends de tous les aliments que l'on mange, et fais-en une provision auprès de toi, afin qu'ils te servent de nourriture ainsi qu'à eux.</a:t>
            </a:r>
            <a:endParaRPr lang="en-US" sz="4400" dirty="0">
              <a:solidFill>
                <a:srgbClr val="0D069A"/>
              </a:solidFill>
              <a:latin typeface="Arial Rounded MT Bold" pitchFamily="34" charset="0"/>
            </a:endParaRPr>
          </a:p>
          <a:p>
            <a:pPr lvl="0" algn="just"/>
            <a:endParaRPr lang="en-US" sz="4400" dirty="0">
              <a:latin typeface="Arial Rounded MT Bold"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a:solidFill>
                  <a:srgbClr val="00FF00"/>
                </a:solidFill>
                <a:latin typeface="Arial Rounded MT Bold" pitchFamily="34" charset="0"/>
              </a:rPr>
              <a:t>iii. ACTUALITÉ  ET SÉVÉRITÉ DU DÉLUGE</a:t>
            </a:r>
            <a:endParaRPr lang="en-US" sz="4400" dirty="0">
              <a:solidFill>
                <a:srgbClr val="00FF00"/>
              </a:solidFill>
              <a:latin typeface="Arial Rounded MT Bold" pitchFamily="34" charset="0"/>
            </a:endParaRPr>
          </a:p>
          <a:p>
            <a:pPr marL="742950" lvl="0" indent="-742950" algn="just">
              <a:buFont typeface="+mj-lt"/>
              <a:buAutoNum type="alphaLcPeriod"/>
            </a:pPr>
            <a:r>
              <a:rPr lang="fr-FR" sz="4400" dirty="0">
                <a:latin typeface="Arial Rounded MT Bold" pitchFamily="34" charset="0"/>
              </a:rPr>
              <a:t>Inondation globale</a:t>
            </a:r>
            <a:endParaRPr lang="en-US" sz="4400" dirty="0">
              <a:latin typeface="Arial Rounded MT Bold" pitchFamily="34" charset="0"/>
            </a:endParaRPr>
          </a:p>
          <a:p>
            <a:pPr marL="742950" lvl="0" indent="-742950" algn="just">
              <a:buFont typeface="+mj-lt"/>
              <a:buAutoNum type="alphaLcPeriod"/>
            </a:pPr>
            <a:r>
              <a:rPr lang="fr-FR" sz="4400" dirty="0">
                <a:solidFill>
                  <a:srgbClr val="00FF00"/>
                </a:solidFill>
                <a:latin typeface="Arial Rounded MT Bold" pitchFamily="34" charset="0"/>
              </a:rPr>
              <a:t>Meurtre de toutes espèces respirant l’air.</a:t>
            </a:r>
            <a:endParaRPr lang="en-US" sz="4400" dirty="0">
              <a:solidFill>
                <a:srgbClr val="00FF00"/>
              </a:solidFill>
              <a:latin typeface="Arial Rounded MT Bold" pitchFamily="34" charset="0"/>
            </a:endParaRPr>
          </a:p>
          <a:p>
            <a:pPr marL="742950" lvl="0" indent="-742950" algn="just">
              <a:buFont typeface="+mj-lt"/>
              <a:buAutoNum type="alphaLcPeriod"/>
            </a:pPr>
            <a:r>
              <a:rPr lang="fr-FR" sz="4400" dirty="0">
                <a:latin typeface="Arial Rounded MT Bold" pitchFamily="34" charset="0"/>
              </a:rPr>
              <a:t>Débordement de toutes les sources d’eau.</a:t>
            </a:r>
            <a:endParaRPr lang="en-US" sz="4400" dirty="0">
              <a:latin typeface="Arial Rounded MT Bold" pitchFamily="34" charset="0"/>
            </a:endParaRPr>
          </a:p>
          <a:p>
            <a:pPr marL="742950" lvl="0" indent="-742950" algn="just">
              <a:buFont typeface="+mj-lt"/>
              <a:buAutoNum type="alphaLcPeriod"/>
            </a:pPr>
            <a:r>
              <a:rPr lang="fr-FR" sz="4400" dirty="0">
                <a:solidFill>
                  <a:srgbClr val="00FF00"/>
                </a:solidFill>
                <a:latin typeface="Arial Rounded MT Bold" pitchFamily="34" charset="0"/>
              </a:rPr>
              <a:t>Pluie violente et constante pendant 40 jours</a:t>
            </a:r>
            <a:endParaRPr lang="en-US" sz="4400" dirty="0">
              <a:solidFill>
                <a:srgbClr val="00FF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742950" lvl="0" indent="-742950" algn="just">
              <a:buNone/>
            </a:pPr>
            <a:r>
              <a:rPr lang="fr-FR" sz="4400" dirty="0">
                <a:latin typeface="Arial Rounded MT Bold" pitchFamily="34" charset="0"/>
              </a:rPr>
              <a:t>e. L’eternel ferma la porte de l’arche</a:t>
            </a:r>
            <a:endParaRPr lang="en-US" sz="4400" dirty="0">
              <a:latin typeface="Arial Rounded MT Bold" pitchFamily="34" charset="0"/>
            </a:endParaRPr>
          </a:p>
          <a:p>
            <a:pPr marL="742950" lvl="0" indent="-742950" algn="just">
              <a:buNone/>
            </a:pPr>
            <a:r>
              <a:rPr lang="fr-FR" sz="4400" dirty="0">
                <a:latin typeface="Arial Rounded MT Bold" pitchFamily="34" charset="0"/>
              </a:rPr>
              <a:t>f. </a:t>
            </a:r>
            <a:r>
              <a:rPr lang="fr-FR" sz="4400" dirty="0">
                <a:solidFill>
                  <a:srgbClr val="00FF00"/>
                </a:solidFill>
                <a:latin typeface="Arial Rounded MT Bold" pitchFamily="34" charset="0"/>
              </a:rPr>
              <a:t>Meurtre de tous les hommes sur la terre à l’exception de la famille immédiate de Noé</a:t>
            </a:r>
            <a:endParaRPr lang="en-US" sz="4400" dirty="0">
              <a:solidFill>
                <a:srgbClr val="00FF00"/>
              </a:solidFill>
              <a:latin typeface="Arial Rounded MT Bold" pitchFamily="34" charset="0"/>
            </a:endParaRPr>
          </a:p>
          <a:p>
            <a:pPr algn="just"/>
            <a:r>
              <a:rPr lang="fr-FR" sz="4400" b="1" dirty="0">
                <a:solidFill>
                  <a:srgbClr val="FFCCFF"/>
                </a:solidFill>
                <a:latin typeface="Arial Rounded MT Bold" pitchFamily="34" charset="0"/>
              </a:rPr>
              <a:t>Genèse 7 :7-12</a:t>
            </a:r>
            <a:r>
              <a:rPr lang="fr-FR" sz="4400" dirty="0">
                <a:solidFill>
                  <a:srgbClr val="FFCCFF"/>
                </a:solidFill>
                <a:latin typeface="Arial Rounded MT Bold" pitchFamily="34" charset="0"/>
              </a:rPr>
              <a:t> </a:t>
            </a:r>
            <a:r>
              <a:rPr lang="fr-FR" sz="4400" dirty="0">
                <a:latin typeface="Arial Rounded MT Bold" pitchFamily="34" charset="0"/>
              </a:rPr>
              <a:t> Noé entra dans l'arche avec ses fils, sa femme et les femmes de ses fils, pour échapper aux eaux du déluge.</a:t>
            </a:r>
            <a:endParaRPr lang="en-US" sz="4400" dirty="0">
              <a:latin typeface="Arial Rounded MT Bold"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a:solidFill>
                  <a:srgbClr val="FFCCFF"/>
                </a:solidFill>
                <a:latin typeface="Arial Rounded MT Bold" pitchFamily="34" charset="0"/>
              </a:rPr>
              <a:t>Genèse 7 :7-12</a:t>
            </a:r>
            <a:r>
              <a:rPr lang="fr-FR" sz="4400" dirty="0">
                <a:solidFill>
                  <a:srgbClr val="FFCCFF"/>
                </a:solidFill>
                <a:latin typeface="Arial Rounded MT Bold" pitchFamily="34" charset="0"/>
              </a:rPr>
              <a:t> </a:t>
            </a:r>
            <a:r>
              <a:rPr lang="fr-FR" sz="4400" dirty="0">
                <a:latin typeface="Arial Rounded MT Bold" pitchFamily="34" charset="0"/>
              </a:rPr>
              <a:t> </a:t>
            </a:r>
            <a:endParaRPr lang="en-US" sz="4400" dirty="0">
              <a:latin typeface="Arial Rounded MT Bold" pitchFamily="34" charset="0"/>
            </a:endParaRPr>
          </a:p>
          <a:p>
            <a:pPr algn="just"/>
            <a:r>
              <a:rPr lang="fr-FR" sz="4400" dirty="0">
                <a:latin typeface="Arial Rounded MT Bold" pitchFamily="34" charset="0"/>
              </a:rPr>
              <a:t>8 D'entre les animaux purs et les animaux qui ne sont pas purs, les oiseaux et tout ce qui se meut sur la terre,</a:t>
            </a:r>
            <a:endParaRPr lang="en-US" sz="4400" dirty="0">
              <a:latin typeface="Arial Rounded MT Bold" pitchFamily="34" charset="0"/>
            </a:endParaRPr>
          </a:p>
          <a:p>
            <a:pPr algn="just"/>
            <a:r>
              <a:rPr lang="fr-FR" sz="4400" dirty="0">
                <a:solidFill>
                  <a:srgbClr val="FFCCFF"/>
                </a:solidFill>
                <a:latin typeface="Arial Rounded MT Bold" pitchFamily="34" charset="0"/>
              </a:rPr>
              <a:t>9 il entra dans l'arche auprès de Noé, deux à deux, un mâle et une femelle, comme Dieu l'avait ordonné à Noé.</a:t>
            </a:r>
            <a:endParaRPr lang="en-US" sz="4400" dirty="0">
              <a:solidFill>
                <a:srgbClr val="FFCCFF"/>
              </a:solidFill>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just"/>
            <a:r>
              <a:rPr lang="fr-FR" sz="4400" b="1" dirty="0">
                <a:solidFill>
                  <a:srgbClr val="66FFFF"/>
                </a:solidFill>
                <a:latin typeface="Arial Rounded MT Bold" pitchFamily="34" charset="0"/>
              </a:rPr>
              <a:t>Genèse 7:10-12</a:t>
            </a:r>
            <a:r>
              <a:rPr lang="fr-FR" sz="4400" dirty="0">
                <a:solidFill>
                  <a:srgbClr val="66FFFF"/>
                </a:solidFill>
                <a:latin typeface="Arial Rounded MT Bold" pitchFamily="34" charset="0"/>
              </a:rPr>
              <a:t> </a:t>
            </a:r>
            <a:r>
              <a:rPr lang="fr-FR" sz="4400" dirty="0">
                <a:latin typeface="Arial Rounded MT Bold" pitchFamily="34" charset="0"/>
              </a:rPr>
              <a:t>Sept jours après, les eaux du déluge furent sur la terre.</a:t>
            </a:r>
            <a:endParaRPr lang="en-US" sz="4400" dirty="0">
              <a:latin typeface="Arial Rounded MT Bold" pitchFamily="34" charset="0"/>
            </a:endParaRPr>
          </a:p>
          <a:p>
            <a:pPr algn="just"/>
            <a:r>
              <a:rPr lang="fr-FR" sz="4400" dirty="0">
                <a:solidFill>
                  <a:srgbClr val="66FFFF"/>
                </a:solidFill>
                <a:latin typeface="Arial Rounded MT Bold" pitchFamily="34" charset="0"/>
              </a:rPr>
              <a:t>11 ¶ L'an six cent de la vie de Noé, le second mois, le dix-septième jour du mois, en ce jour-là toutes les sources du grand abîme jaillirent, et les écluses des cieux s'ouvrirent.</a:t>
            </a:r>
            <a:endParaRPr lang="en-US" sz="4400" dirty="0">
              <a:solidFill>
                <a:srgbClr val="66FFFF"/>
              </a:solidFill>
              <a:latin typeface="Arial Rounded MT Bold" pitchFamily="34" charset="0"/>
            </a:endParaRPr>
          </a:p>
          <a:p>
            <a:pPr algn="just"/>
            <a:r>
              <a:rPr lang="fr-FR" sz="4400" dirty="0">
                <a:latin typeface="Arial Rounded MT Bold" pitchFamily="34" charset="0"/>
              </a:rPr>
              <a:t>12 La pluie tomba sur la terre quarante jours et quarante nuits.</a:t>
            </a:r>
            <a:endParaRPr lang="en-US" sz="4400" dirty="0">
              <a:latin typeface="Arial Rounded MT Bold"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a:solidFill>
                  <a:srgbClr val="CCFF33"/>
                </a:solidFill>
                <a:latin typeface="Arial Rounded MT Bold" pitchFamily="34" charset="0"/>
              </a:rPr>
              <a:t>Genèse 7:17, 20, 23, 24</a:t>
            </a:r>
            <a:r>
              <a:rPr lang="fr-FR" sz="4400" dirty="0">
                <a:solidFill>
                  <a:srgbClr val="CCFF33"/>
                </a:solidFill>
                <a:latin typeface="Arial Rounded MT Bold" pitchFamily="34" charset="0"/>
              </a:rPr>
              <a:t> </a:t>
            </a:r>
            <a:r>
              <a:rPr lang="fr-FR" sz="4400" dirty="0">
                <a:latin typeface="Arial Rounded MT Bold" pitchFamily="34" charset="0"/>
              </a:rPr>
              <a:t>¶ Le déluge fut quarante jours sur la terre. Les eaux crûrent et soulevèrent l'arche, et elle s'éleva au-dessus de la terre.</a:t>
            </a:r>
            <a:endParaRPr lang="en-US" sz="4400" dirty="0">
              <a:latin typeface="Arial Rounded MT Bold" pitchFamily="34" charset="0"/>
            </a:endParaRPr>
          </a:p>
          <a:p>
            <a:pPr algn="just"/>
            <a:r>
              <a:rPr lang="fr-FR" sz="4400" dirty="0">
                <a:solidFill>
                  <a:srgbClr val="CCFF33"/>
                </a:solidFill>
                <a:latin typeface="Arial Rounded MT Bold" pitchFamily="34" charset="0"/>
              </a:rPr>
              <a:t>20 Les eaux s'élevèrent de quinze coudées au-dessus des montagnes, qui furent couvertes</a:t>
            </a:r>
            <a:r>
              <a:rPr lang="fr-FR" sz="4400" dirty="0">
                <a:latin typeface="Arial Rounded MT Bold" pitchFamily="34" charset="0"/>
              </a:rPr>
              <a:t>. </a:t>
            </a:r>
            <a:r>
              <a:rPr lang="fr-FR" sz="4400" dirty="0">
                <a:solidFill>
                  <a:schemeClr val="bg1"/>
                </a:solidFill>
                <a:latin typeface="Arial Rounded MT Bold" pitchFamily="34" charset="0"/>
              </a:rPr>
              <a:t>(22 </a:t>
            </a:r>
            <a:r>
              <a:rPr lang="fr-FR" sz="4400" dirty="0" err="1">
                <a:solidFill>
                  <a:schemeClr val="bg1"/>
                </a:solidFill>
                <a:latin typeface="Arial Rounded MT Bold" pitchFamily="34" charset="0"/>
              </a:rPr>
              <a:t>ft</a:t>
            </a:r>
            <a:r>
              <a:rPr lang="fr-FR" sz="4400" dirty="0">
                <a:solidFill>
                  <a:schemeClr val="bg1"/>
                </a:solidFill>
                <a:latin typeface="Arial Rounded MT Bold" pitchFamily="34" charset="0"/>
              </a:rPr>
              <a:t>, 6 in)</a:t>
            </a:r>
            <a:endParaRPr lang="en-US" sz="4400" dirty="0">
              <a:solidFill>
                <a:schemeClr val="bg1"/>
              </a:solidFill>
              <a:latin typeface="Arial Rounded MT Bold"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just"/>
            <a:r>
              <a:rPr lang="fr-FR" sz="4400" b="1" dirty="0">
                <a:solidFill>
                  <a:srgbClr val="00FF00"/>
                </a:solidFill>
                <a:latin typeface="Arial Rounded MT Bold" pitchFamily="34" charset="0"/>
              </a:rPr>
              <a:t>Genèse 7:23, 24</a:t>
            </a:r>
            <a:r>
              <a:rPr lang="fr-FR" sz="4400" dirty="0">
                <a:solidFill>
                  <a:srgbClr val="00FF00"/>
                </a:solidFill>
                <a:latin typeface="Arial Rounded MT Bold" pitchFamily="34" charset="0"/>
              </a:rPr>
              <a:t>  </a:t>
            </a:r>
          </a:p>
          <a:p>
            <a:pPr algn="just"/>
            <a:r>
              <a:rPr lang="fr-FR" sz="4400" dirty="0">
                <a:latin typeface="Arial Rounded MT Bold" pitchFamily="34" charset="0"/>
              </a:rPr>
              <a:t>23 Tous les êtres qui étaient sur la face de la terre furent exterminés, depuis l'homme jusqu'au bétail, aux reptiles et aux oiseaux du ciel: ils furent exterminés de la terre. Il ne resta que Noé, et ce qui était avec lui dans l'arche.</a:t>
            </a:r>
            <a:endParaRPr lang="en-US" sz="4400" dirty="0">
              <a:latin typeface="Arial Rounded MT Bold" pitchFamily="34" charset="0"/>
            </a:endParaRPr>
          </a:p>
          <a:p>
            <a:pPr algn="just"/>
            <a:r>
              <a:rPr lang="fr-FR" sz="4400" dirty="0">
                <a:solidFill>
                  <a:srgbClr val="00FF00"/>
                </a:solidFill>
                <a:latin typeface="Arial Rounded MT Bold" pitchFamily="34" charset="0"/>
              </a:rPr>
              <a:t>24 Les eaux furent grosses sur la terre pendant cent cinquante jours.</a:t>
            </a:r>
            <a:endParaRPr lang="en-US" sz="4400" dirty="0">
              <a:solidFill>
                <a:srgbClr val="00FF00"/>
              </a:solidFill>
              <a:latin typeface="Arial Rounded MT Bold"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400" b="1" dirty="0">
                <a:solidFill>
                  <a:srgbClr val="66FFFF"/>
                </a:solidFill>
                <a:latin typeface="Arial Rounded MT Bold" pitchFamily="34" charset="0"/>
              </a:rPr>
              <a:t>iv. LA VIE SUR LA TERRE APRÈS LE DÉLUGE</a:t>
            </a:r>
            <a:endParaRPr lang="en-US" sz="4400" dirty="0">
              <a:solidFill>
                <a:srgbClr val="66FFFF"/>
              </a:solidFill>
              <a:latin typeface="Arial Rounded MT Bold" pitchFamily="34" charset="0"/>
            </a:endParaRPr>
          </a:p>
          <a:p>
            <a:pPr marL="742950" lvl="0" indent="-742950" algn="just">
              <a:buFont typeface="+mj-lt"/>
              <a:buAutoNum type="alphaLcPeriod"/>
            </a:pPr>
            <a:r>
              <a:rPr lang="fr-FR" sz="4400" dirty="0">
                <a:solidFill>
                  <a:schemeClr val="bg1"/>
                </a:solidFill>
                <a:latin typeface="Arial Rounded MT Bold" pitchFamily="34" charset="0"/>
              </a:rPr>
              <a:t>Changement géologique, commencement des saisons, </a:t>
            </a:r>
            <a:endParaRPr lang="en-US" sz="4400" dirty="0">
              <a:solidFill>
                <a:schemeClr val="bg1"/>
              </a:solidFill>
              <a:latin typeface="Arial Rounded MT Bold" pitchFamily="34" charset="0"/>
            </a:endParaRPr>
          </a:p>
          <a:p>
            <a:pPr marL="742950" lvl="0" indent="-742950" algn="just">
              <a:buFont typeface="+mj-lt"/>
              <a:buAutoNum type="alphaLcPeriod"/>
            </a:pPr>
            <a:r>
              <a:rPr lang="fr-FR" sz="4400" dirty="0">
                <a:solidFill>
                  <a:srgbClr val="FFFF00"/>
                </a:solidFill>
                <a:latin typeface="Arial Rounded MT Bold" pitchFamily="34" charset="0"/>
              </a:rPr>
              <a:t>Beaucoup de grottes furent créées sur la terre par le courant des eaux du déluge.</a:t>
            </a:r>
            <a:endParaRPr lang="en-US" sz="4400" dirty="0">
              <a:solidFill>
                <a:srgbClr val="FFFF00"/>
              </a:solidFill>
              <a:latin typeface="Arial Rounded MT Bold" pitchFamily="34" charset="0"/>
            </a:endParaRPr>
          </a:p>
          <a:p>
            <a:pPr marL="742950" lvl="0" indent="-742950" algn="just">
              <a:buFont typeface="+mj-lt"/>
              <a:buAutoNum type="alphaLcPeriod"/>
            </a:pPr>
            <a:r>
              <a:rPr lang="en-US" sz="4400" dirty="0">
                <a:solidFill>
                  <a:schemeClr val="bg1"/>
                </a:solidFill>
                <a:latin typeface="Arial Rounded MT Bold" pitchFamily="34" charset="0"/>
              </a:rPr>
              <a:t>Reshaping of the landscape of the earth; many mountains become bare.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buNone/>
            </a:pPr>
            <a:r>
              <a:rPr lang="en-US" sz="4400" dirty="0">
                <a:solidFill>
                  <a:schemeClr val="bg1"/>
                </a:solidFill>
                <a:latin typeface="Arial Rounded MT Bold" pitchFamily="34" charset="0"/>
              </a:rPr>
              <a:t>d. </a:t>
            </a:r>
            <a:r>
              <a:rPr lang="fr-FR" sz="4400" dirty="0">
                <a:solidFill>
                  <a:schemeClr val="bg1"/>
                </a:solidFill>
                <a:latin typeface="Arial Rounded MT Bold" pitchFamily="34" charset="0"/>
              </a:rPr>
              <a:t>Eradication de beaucoup d’espèces d’animaux et de plantes.</a:t>
            </a:r>
            <a:endParaRPr lang="en-US" sz="4400" dirty="0">
              <a:solidFill>
                <a:schemeClr val="bg1"/>
              </a:solidFill>
              <a:latin typeface="Arial Rounded MT Bold" pitchFamily="34" charset="0"/>
            </a:endParaRPr>
          </a:p>
          <a:p>
            <a:pPr marL="742950" indent="-742950" algn="just">
              <a:buNone/>
            </a:pPr>
            <a:r>
              <a:rPr lang="fr-FR" sz="4400" dirty="0">
                <a:solidFill>
                  <a:schemeClr val="bg1"/>
                </a:solidFill>
                <a:latin typeface="Arial Rounded MT Bold" pitchFamily="34" charset="0"/>
              </a:rPr>
              <a:t>e. </a:t>
            </a:r>
            <a:r>
              <a:rPr lang="fr-FR" sz="4400" dirty="0">
                <a:solidFill>
                  <a:srgbClr val="FFFF00"/>
                </a:solidFill>
                <a:latin typeface="Arial Rounded MT Bold" pitchFamily="34" charset="0"/>
              </a:rPr>
              <a:t>Le refus des hommes de s’éparpiller sur la terre comme ordonné par Dieu.</a:t>
            </a:r>
            <a:endParaRPr lang="en-US" sz="4400" dirty="0">
              <a:solidFill>
                <a:srgbClr val="FFFF00"/>
              </a:solidFill>
              <a:latin typeface="Arial Rounded MT Bold" pitchFamily="34" charset="0"/>
            </a:endParaRPr>
          </a:p>
          <a:p>
            <a:pPr marL="742950" indent="-742950" algn="just">
              <a:buNone/>
            </a:pPr>
            <a:r>
              <a:rPr lang="fr-FR" sz="4400" dirty="0">
                <a:solidFill>
                  <a:schemeClr val="bg1"/>
                </a:solidFill>
                <a:latin typeface="Arial Rounded MT Bold" pitchFamily="34" charset="0"/>
              </a:rPr>
              <a:t>f. La race humaine intègre fut épargnée à travers la famille de Noé, mais le retour de ces êtres angéliques sur la terre est évident, mais non dans la même proportion qu’avant le déluge.</a:t>
            </a:r>
            <a:endParaRPr lang="en-US" sz="4400" dirty="0">
              <a:solidFill>
                <a:schemeClr val="bg1"/>
              </a:solidFill>
              <a:latin typeface="Arial Rounded MT Bold" pitchFamily="34" charset="0"/>
            </a:endParaRPr>
          </a:p>
          <a:p>
            <a:pPr marL="742950" indent="-742950" algn="just">
              <a:buNone/>
            </a:pPr>
            <a:endParaRPr lang="en-US" sz="4400" dirty="0">
              <a:solidFill>
                <a:schemeClr val="bg1"/>
              </a:solidFill>
              <a:latin typeface="Arial Rounded MT Bold"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marL="742950" indent="-742950" algn="just">
              <a:buNone/>
            </a:pPr>
            <a:r>
              <a:rPr lang="fr-FR" sz="4400" dirty="0">
                <a:solidFill>
                  <a:schemeClr val="bg1"/>
                </a:solidFill>
                <a:latin typeface="Arial Rounded MT Bold" pitchFamily="34" charset="0"/>
              </a:rPr>
              <a:t>g. Dieu fit alliance à l’homme de ne plus détruire la terre par les eaux.</a:t>
            </a:r>
            <a:endParaRPr lang="en-US" sz="4400" dirty="0">
              <a:solidFill>
                <a:schemeClr val="bg1"/>
              </a:solidFill>
              <a:latin typeface="Arial Rounded MT Bold" pitchFamily="34" charset="0"/>
            </a:endParaRPr>
          </a:p>
          <a:p>
            <a:pPr marL="742950" indent="-742950" algn="just">
              <a:buNone/>
            </a:pPr>
            <a:r>
              <a:rPr lang="fr-FR" sz="4400" dirty="0">
                <a:solidFill>
                  <a:srgbClr val="FFFF00"/>
                </a:solidFill>
                <a:latin typeface="Arial Rounded MT Bold" pitchFamily="34" charset="0"/>
              </a:rPr>
              <a:t>h. Dieu permet aux hommes de consommer la chair des animaux. </a:t>
            </a:r>
            <a:endParaRPr lang="en-US" sz="4400" dirty="0">
              <a:solidFill>
                <a:srgbClr val="FFFF00"/>
              </a:solidFill>
              <a:latin typeface="Arial Rounded MT Bold" pitchFamily="34" charset="0"/>
            </a:endParaRPr>
          </a:p>
          <a:p>
            <a:pPr algn="just"/>
            <a:r>
              <a:rPr lang="fr-FR" sz="4400" dirty="0">
                <a:solidFill>
                  <a:schemeClr val="bg1"/>
                </a:solidFill>
                <a:latin typeface="Arial Rounded MT Bold" pitchFamily="34" charset="0"/>
              </a:rPr>
              <a:t>Ge 8:13 ¶ L'an six cent un, le premier mois, le premier jour du mois, les eaux avaient séché sur la terre. Noé ôta la couverture de l'arche: il regarda, et voici, la surface de la terre avait séché.</a:t>
            </a:r>
            <a:endParaRPr lang="en-US" sz="4400" dirty="0">
              <a:solidFill>
                <a:schemeClr val="bg1"/>
              </a:solidFill>
              <a:latin typeface="Arial Rounded MT Bold"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400" dirty="0">
                <a:solidFill>
                  <a:srgbClr val="FFFF00"/>
                </a:solidFill>
                <a:latin typeface="Arial Rounded MT Bold" pitchFamily="34" charset="0"/>
              </a:rPr>
              <a:t>Ge 8:20-21 </a:t>
            </a:r>
            <a:r>
              <a:rPr lang="fr-FR" sz="4400" dirty="0">
                <a:solidFill>
                  <a:schemeClr val="bg1"/>
                </a:solidFill>
                <a:latin typeface="Arial Rounded MT Bold" pitchFamily="34" charset="0"/>
              </a:rPr>
              <a:t>¶ Noé bâtit un autel à l'Éternel; il prit de toutes les bêtes pures et de tous les oiseaux purs, et il offrit des holocaustes sur l'autel.</a:t>
            </a:r>
            <a:endParaRPr lang="en-US" sz="4400" dirty="0">
              <a:solidFill>
                <a:schemeClr val="bg1"/>
              </a:solidFill>
              <a:latin typeface="Arial Rounded MT Bold" pitchFamily="34" charset="0"/>
            </a:endParaRPr>
          </a:p>
          <a:p>
            <a:pPr algn="just"/>
            <a:r>
              <a:rPr lang="fr-FR" sz="4400" dirty="0">
                <a:solidFill>
                  <a:srgbClr val="FFFF00"/>
                </a:solidFill>
                <a:latin typeface="Arial Rounded MT Bold" pitchFamily="34" charset="0"/>
              </a:rPr>
              <a:t>21 L'Éternel sentit une odeur agréable, et l'Éternel dit en son cœur: Je ne maudirai plus la terre, à cause de l'homme, parce que les pensées du cœur de l'homme sont mauvaises dès sa jeunesse; et je ne frapperai plus tout ce qui est vivant, comme je l'ai fait.</a:t>
            </a:r>
            <a:endParaRPr lang="en-US" sz="4400" dirty="0">
              <a:solidFill>
                <a:srgbClr val="FFFF00"/>
              </a:solidFill>
              <a:latin typeface="Arial Rounded MT Bold"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a:solidFill>
                  <a:srgbClr val="FFFF00"/>
                </a:solidFill>
                <a:latin typeface="Arial Rounded MT Bold" pitchFamily="34" charset="0"/>
              </a:rPr>
              <a:t>Ge 9:11, 14, 15 </a:t>
            </a:r>
            <a:r>
              <a:rPr lang="fr-FR" sz="4400" dirty="0">
                <a:solidFill>
                  <a:schemeClr val="bg1"/>
                </a:solidFill>
                <a:latin typeface="Arial Rounded MT Bold" pitchFamily="34" charset="0"/>
              </a:rPr>
              <a:t>J'établis mon alliance avec vous: aucune chair ne sera plus exterminée par les eaux du déluge, et il n'y aura plus de déluge pour détruire la terre.</a:t>
            </a:r>
            <a:endParaRPr lang="en-US" sz="4400" dirty="0">
              <a:solidFill>
                <a:schemeClr val="bg1"/>
              </a:solidFill>
              <a:latin typeface="Arial Rounded MT Bold" pitchFamily="34" charset="0"/>
            </a:endParaRPr>
          </a:p>
          <a:p>
            <a:pPr algn="just"/>
            <a:r>
              <a:rPr lang="fr-FR" sz="4400" dirty="0">
                <a:solidFill>
                  <a:srgbClr val="FFFF00"/>
                </a:solidFill>
                <a:latin typeface="Arial Rounded MT Bold" pitchFamily="34" charset="0"/>
              </a:rPr>
              <a:t>14 Quand j'aurai rassemblé des nuages au-dessus de la terre, l'arc paraîtra dans la nue;</a:t>
            </a:r>
            <a:endParaRPr lang="en-US" sz="4400" dirty="0">
              <a:solidFill>
                <a:srgbClr val="FFFF00"/>
              </a:solidFill>
              <a:latin typeface="Arial Rounded MT Bold"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a:solidFill>
                  <a:srgbClr val="FFFF00"/>
                </a:solidFill>
                <a:latin typeface="Arial Rounded MT Bold" pitchFamily="34" charset="0"/>
              </a:rPr>
              <a:t>Ge 9:15 </a:t>
            </a:r>
            <a:r>
              <a:rPr lang="fr-FR" sz="4400" dirty="0">
                <a:solidFill>
                  <a:schemeClr val="bg1"/>
                </a:solidFill>
                <a:latin typeface="Arial Rounded MT Bold" pitchFamily="34" charset="0"/>
              </a:rPr>
              <a:t>et je me souviendrai de mon alliance entre moi et vous, et tous les êtres vivants, de toute chair, et les eaux ne deviendront plus un déluge pour détruire toute chair.</a:t>
            </a:r>
            <a:endParaRPr lang="en-US" sz="4400" dirty="0">
              <a:solidFill>
                <a:schemeClr val="bg1"/>
              </a:solidFill>
              <a:latin typeface="Arial Rounded MT Bold" pitchFamily="34" charset="0"/>
            </a:endParaRPr>
          </a:p>
          <a:p>
            <a:pPr lvl="0" algn="just"/>
            <a:r>
              <a:rPr lang="fr-FR" sz="4400" dirty="0">
                <a:solidFill>
                  <a:srgbClr val="FFFF00"/>
                </a:solidFill>
                <a:latin typeface="Arial Rounded MT Bold" pitchFamily="34" charset="0"/>
              </a:rPr>
              <a:t>Le déluge de Noé est un fait scientifique et les évidences sont multiples.</a:t>
            </a:r>
            <a:endParaRPr lang="en-US" sz="4400" dirty="0">
              <a:solidFill>
                <a:srgbClr val="FFFF00"/>
              </a:solidFill>
              <a:latin typeface="Arial Rounded MT Bold"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5400" dirty="0">
                <a:solidFill>
                  <a:schemeClr val="bg1"/>
                </a:solidFill>
                <a:latin typeface="Arial Rounded MT Bold" pitchFamily="34" charset="0"/>
              </a:rPr>
              <a:t>Même dans les sommets des montagnes, on trouve des fossiles d' animaux marins.</a:t>
            </a:r>
            <a:endParaRPr lang="en-US" sz="5400" dirty="0">
              <a:solidFill>
                <a:schemeClr val="bg1"/>
              </a:solidFill>
              <a:latin typeface="Arial Rounded MT Bold" pitchFamily="34" charset="0"/>
            </a:endParaRPr>
          </a:p>
          <a:p>
            <a:pPr lvl="0" algn="just"/>
            <a:r>
              <a:rPr lang="fr-FR" sz="5400" dirty="0">
                <a:solidFill>
                  <a:srgbClr val="FFFF00"/>
                </a:solidFill>
                <a:latin typeface="Arial Rounded MT Bold" pitchFamily="34" charset="0"/>
              </a:rPr>
              <a:t>Toutes les anciennes civilisations parlent du grand déluge global. </a:t>
            </a:r>
            <a:endParaRPr lang="en-US" sz="5400" dirty="0">
              <a:solidFill>
                <a:srgbClr val="FFFF00"/>
              </a:solidFill>
              <a:latin typeface="Arial Rounded MT Bold"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b="1" dirty="0">
                <a:solidFill>
                  <a:srgbClr val="FF0000"/>
                </a:solidFill>
                <a:latin typeface="Arial Rounded MT Bold" pitchFamily="34" charset="0"/>
              </a:rPr>
              <a:t>v. LA COMPARAISON DES TEMPS ENTRE L’ENLÈVEMENT DE L’EGLISE ET LE DÉLUGE DE NOÉ</a:t>
            </a:r>
            <a:endParaRPr lang="en-US" sz="4400" dirty="0">
              <a:solidFill>
                <a:srgbClr val="FF0000"/>
              </a:solidFill>
              <a:latin typeface="Arial Rounded MT Bold" pitchFamily="34" charset="0"/>
            </a:endParaRPr>
          </a:p>
          <a:p>
            <a:pPr lvl="0" algn="just"/>
            <a:r>
              <a:rPr lang="fr-FR" sz="4400" dirty="0">
                <a:solidFill>
                  <a:srgbClr val="0D069A"/>
                </a:solidFill>
                <a:latin typeface="Arial Rounded MT Bold" pitchFamily="34" charset="0"/>
              </a:rPr>
              <a:t>La génération de Noé touchait à sa fin à cause de la méchanceté du cœur de l’homme.</a:t>
            </a:r>
            <a:endParaRPr lang="en-US" sz="4400" dirty="0">
              <a:solidFill>
                <a:srgbClr val="0D069A"/>
              </a:solidFill>
              <a:latin typeface="Arial Rounded MT Bold" pitchFamily="34" charset="0"/>
            </a:endParaRPr>
          </a:p>
          <a:p>
            <a:pPr lvl="0" algn="just"/>
            <a:r>
              <a:rPr lang="fr-FR" sz="4400" dirty="0">
                <a:solidFill>
                  <a:srgbClr val="003300"/>
                </a:solidFill>
                <a:latin typeface="Arial Rounded MT Bold" pitchFamily="34" charset="0"/>
              </a:rPr>
              <a:t>Notre génération touche à sa fin pour les mêmes raisons.</a:t>
            </a:r>
            <a:endParaRPr lang="en-US" sz="4400" dirty="0">
              <a:solidFill>
                <a:srgbClr val="003300"/>
              </a:solidFill>
              <a:latin typeface="Arial Rounded MT Bold"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a:solidFill>
                  <a:srgbClr val="0D069A"/>
                </a:solidFill>
                <a:latin typeface="Arial Rounded MT Bold" pitchFamily="34" charset="0"/>
              </a:rPr>
              <a:t>Dieu extermina la génération de Noé à cause de l’interférence des êtres angéliques à la race humaine.</a:t>
            </a:r>
            <a:endParaRPr lang="en-US" sz="4400" dirty="0">
              <a:solidFill>
                <a:srgbClr val="0D069A"/>
              </a:solidFill>
              <a:latin typeface="Arial Rounded MT Bold" pitchFamily="34" charset="0"/>
            </a:endParaRPr>
          </a:p>
          <a:p>
            <a:pPr lvl="0" algn="just"/>
            <a:r>
              <a:rPr lang="fr-FR" sz="4400" dirty="0">
                <a:solidFill>
                  <a:srgbClr val="003300"/>
                </a:solidFill>
                <a:latin typeface="Arial Rounded MT Bold" pitchFamily="34" charset="0"/>
              </a:rPr>
              <a:t>Notre génération se trouve dans la même situation, il y bien de personnes que vous rencontrez qui ne sont pas vraiment des humains.</a:t>
            </a:r>
            <a:endParaRPr lang="en-US" sz="4400" dirty="0">
              <a:solidFill>
                <a:srgbClr val="003300"/>
              </a:solidFill>
              <a:latin typeface="Arial Rounded MT Bold"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lvl="0" algn="just"/>
            <a:r>
              <a:rPr lang="fr-FR" sz="4400" dirty="0">
                <a:solidFill>
                  <a:srgbClr val="0D069A"/>
                </a:solidFill>
                <a:latin typeface="Arial Rounded MT Bold" pitchFamily="34" charset="0"/>
              </a:rPr>
              <a:t>On fabrique des races d’hybride humain dans les laboratoires comme dans le temps de Noé.</a:t>
            </a:r>
            <a:endParaRPr lang="en-US" sz="4400" dirty="0">
              <a:solidFill>
                <a:srgbClr val="0D069A"/>
              </a:solidFill>
              <a:latin typeface="Arial Rounded MT Bold" pitchFamily="34" charset="0"/>
            </a:endParaRPr>
          </a:p>
          <a:p>
            <a:pPr lvl="0" algn="just"/>
            <a:r>
              <a:rPr lang="fr-FR" sz="4400" dirty="0">
                <a:solidFill>
                  <a:srgbClr val="003300"/>
                </a:solidFill>
                <a:latin typeface="Arial Rounded MT Bold" pitchFamily="34" charset="0"/>
              </a:rPr>
              <a:t>L’insouciance pour Dieu est à son climax dans les affaires des hommes comme c’en est été au temps de Noé.</a:t>
            </a:r>
            <a:endParaRPr lang="en-US" sz="4400" dirty="0">
              <a:solidFill>
                <a:srgbClr val="003300"/>
              </a:solidFill>
              <a:latin typeface="Arial Rounded MT Bold" pitchFamily="34" charset="0"/>
            </a:endParaRPr>
          </a:p>
          <a:p>
            <a:pPr lvl="0" algn="just"/>
            <a:r>
              <a:rPr lang="fr-FR" sz="4400" dirty="0">
                <a:solidFill>
                  <a:srgbClr val="0D069A"/>
                </a:solidFill>
                <a:latin typeface="Arial Rounded MT Bold" pitchFamily="34" charset="0"/>
              </a:rPr>
              <a:t>On a des entités super intelligentes qui vivent autour de nous qui ne sont pas humains à 100/100.</a:t>
            </a:r>
            <a:endParaRPr lang="en-US" sz="4400" dirty="0">
              <a:solidFill>
                <a:srgbClr val="0D069A"/>
              </a:solidFill>
              <a:latin typeface="Arial Rounded MT Bold"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a:solidFill>
                  <a:srgbClr val="0D069A"/>
                </a:solidFill>
                <a:latin typeface="Arial Rounded MT Bold" pitchFamily="34" charset="0"/>
              </a:rPr>
              <a:t>Nous utilisons des technologies qui ne sont pas d’origine humaine.</a:t>
            </a:r>
            <a:endParaRPr lang="en-US" sz="4400" dirty="0">
              <a:solidFill>
                <a:srgbClr val="0D069A"/>
              </a:solidFill>
              <a:latin typeface="Arial Rounded MT Bold" pitchFamily="34" charset="0"/>
            </a:endParaRPr>
          </a:p>
          <a:p>
            <a:pPr lvl="0" algn="just"/>
            <a:r>
              <a:rPr lang="en-US" sz="4400" dirty="0">
                <a:solidFill>
                  <a:srgbClr val="003300"/>
                </a:solidFill>
                <a:latin typeface="Arial Rounded MT Bold" pitchFamily="34" charset="0"/>
              </a:rPr>
              <a:t>Some say that we have more than eighty different species of aliens living on earth, exchanging and crossing with human beings. </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lvl="0" algn="just"/>
            <a:r>
              <a:rPr lang="fr-FR" sz="4400" dirty="0">
                <a:solidFill>
                  <a:srgbClr val="0D069A"/>
                </a:solidFill>
                <a:latin typeface="Arial Rounded MT Bold" pitchFamily="34" charset="0"/>
              </a:rPr>
              <a:t>La luxure, l’amour du plaisir, la perversion sexuelle, la gourmandise, la cruauté, la haine, </a:t>
            </a:r>
            <a:r>
              <a:rPr lang="fr-FR" sz="4400" dirty="0">
                <a:solidFill>
                  <a:srgbClr val="FF0000"/>
                </a:solidFill>
                <a:latin typeface="Arial Rounded MT Bold" pitchFamily="34" charset="0"/>
              </a:rPr>
              <a:t>l’égocentrisme, le racisme, l’avidité pour le succès, les grands projets de construction, les guerres, les avances en technologie </a:t>
            </a:r>
            <a:r>
              <a:rPr lang="fr-FR" sz="4400" dirty="0">
                <a:solidFill>
                  <a:srgbClr val="0D069A"/>
                </a:solidFill>
                <a:latin typeface="Arial Rounded MT Bold" pitchFamily="34" charset="0"/>
              </a:rPr>
              <a:t>nous mettent dans la même proximité émotionnelle, scientifique et morale de la génération de Noé.</a:t>
            </a:r>
            <a:endParaRPr lang="en-US" sz="4400" dirty="0">
              <a:solidFill>
                <a:srgbClr val="0D069A"/>
              </a:solidFill>
              <a:latin typeface="Arial Rounded MT Bold"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a:solidFill>
                  <a:srgbClr val="0D069A"/>
                </a:solidFill>
                <a:latin typeface="Arial Rounded MT Bold" pitchFamily="34" charset="0"/>
              </a:rPr>
              <a:t>Note épuisement de la grâce et de la patience de Dieu est au même niveau que la génération de Noé. </a:t>
            </a:r>
            <a:endParaRPr lang="en-US" sz="4400" dirty="0">
              <a:solidFill>
                <a:srgbClr val="0D069A"/>
              </a:solidFill>
              <a:latin typeface="Arial Rounded MT Bold" pitchFamily="34" charset="0"/>
            </a:endParaRPr>
          </a:p>
          <a:p>
            <a:pPr lvl="0" algn="just"/>
            <a:r>
              <a:rPr lang="fr-FR" sz="4400" dirty="0">
                <a:solidFill>
                  <a:srgbClr val="FF0000"/>
                </a:solidFill>
                <a:latin typeface="Arial Rounded MT Bold" pitchFamily="34" charset="0"/>
              </a:rPr>
              <a:t>Un plan de salut a été frayé pour les justes sur la terre tout comme Jésus est notre arche pour nous épargner du jugement de Dieu à venir. </a:t>
            </a:r>
            <a:endParaRPr lang="en-US" sz="4400" dirty="0">
              <a:solidFill>
                <a:srgbClr val="FF0000"/>
              </a:solidFill>
              <a:latin typeface="Arial Rounded MT Bold"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400" dirty="0">
                <a:solidFill>
                  <a:srgbClr val="0D069A"/>
                </a:solidFill>
                <a:latin typeface="Arial Rounded MT Bold" pitchFamily="34" charset="0"/>
              </a:rPr>
              <a:t>Tout comme la génération de Noé s’avança vers sa ruine sans s'en inquiéter de rien, la nôtre réagit de la même manière face aux menaces du jugement imminent de Dieu. </a:t>
            </a:r>
            <a:endParaRPr lang="en-US" sz="4400" dirty="0">
              <a:solidFill>
                <a:srgbClr val="0D069A"/>
              </a:solidFill>
              <a:latin typeface="Arial Rounded MT Bold" pitchFamily="34" charset="0"/>
            </a:endParaRPr>
          </a:p>
          <a:p>
            <a:pPr lvl="0" algn="just"/>
            <a:r>
              <a:rPr lang="fr-FR" sz="4400" dirty="0">
                <a:solidFill>
                  <a:srgbClr val="FF0000"/>
                </a:solidFill>
                <a:latin typeface="Arial Rounded MT Bold" pitchFamily="34" charset="0"/>
              </a:rPr>
              <a:t>Soyons les sobres ; soyons les justes, soyons les avertis, soyons les intelligents pour sauver notre âme du jugement de Dieu.</a:t>
            </a:r>
            <a:endParaRPr lang="en-US" sz="4400" dirty="0">
              <a:solidFill>
                <a:srgbClr val="FF0000"/>
              </a:solidFill>
              <a:latin typeface="Arial Rounded MT Bold"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a:solidFill>
                  <a:srgbClr val="FF0000"/>
                </a:solidFill>
                <a:latin typeface="Arial Rounded MT Bold" pitchFamily="34" charset="0"/>
              </a:rPr>
              <a:t>2Pierre 3:9 </a:t>
            </a:r>
          </a:p>
          <a:p>
            <a:pPr lvl="0" algn="just"/>
            <a:r>
              <a:rPr lang="fr-FR" sz="4400" dirty="0">
                <a:solidFill>
                  <a:srgbClr val="0D069A"/>
                </a:solidFill>
                <a:latin typeface="Arial Rounded MT Bold" pitchFamily="34" charset="0"/>
              </a:rPr>
              <a:t>¶ Le Seigneur ne tarde pas dans l'accomplissement de la promesse, comme quelques-uns le croient; mais il use de patience envers vous, ne voulant pas qu'aucun périsse, mais voulant que tous arrivent à la repentance.</a:t>
            </a:r>
            <a:endParaRPr lang="en-US" sz="4400" dirty="0">
              <a:solidFill>
                <a:srgbClr val="0D069A"/>
              </a:solidFill>
              <a:latin typeface="Arial Rounded MT Bold"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a:solidFill>
                  <a:srgbClr val="0D069A"/>
                </a:solidFill>
                <a:latin typeface="Arial Rounded MT Bold" pitchFamily="34" charset="0"/>
              </a:rPr>
              <a:t>Disons plutôt avec assurance : </a:t>
            </a:r>
          </a:p>
          <a:p>
            <a:pPr lvl="0" algn="just"/>
            <a:r>
              <a:rPr lang="fr-FR" sz="4400" dirty="0" err="1">
                <a:solidFill>
                  <a:srgbClr val="FF0000"/>
                </a:solidFill>
                <a:latin typeface="Arial Rounded MT Bold" pitchFamily="34" charset="0"/>
              </a:rPr>
              <a:t>Heb</a:t>
            </a:r>
            <a:r>
              <a:rPr lang="fr-FR" sz="4400" dirty="0">
                <a:solidFill>
                  <a:srgbClr val="FF0000"/>
                </a:solidFill>
                <a:latin typeface="Arial Rounded MT Bold" pitchFamily="34" charset="0"/>
              </a:rPr>
              <a:t> 10:39 </a:t>
            </a:r>
            <a:r>
              <a:rPr lang="fr-FR" sz="4400" dirty="0">
                <a:solidFill>
                  <a:srgbClr val="0D069A"/>
                </a:solidFill>
                <a:latin typeface="Arial Rounded MT Bold" pitchFamily="34" charset="0"/>
              </a:rPr>
              <a:t>Nous, nous ne sommes pas de ceux qui se retirent pour se perdre, mais de ceux qui ont la foi pour sauver leur âme.</a:t>
            </a:r>
            <a:endParaRPr lang="en-US" sz="4400" dirty="0">
              <a:solidFill>
                <a:srgbClr val="0D069A"/>
              </a:solidFill>
              <a:latin typeface="Arial Rounded MT Bold" pitchFamily="34" charset="0"/>
            </a:endParaRPr>
          </a:p>
          <a:p>
            <a:pPr algn="r"/>
            <a:r>
              <a:rPr lang="fr-FR" sz="4400" dirty="0">
                <a:solidFill>
                  <a:srgbClr val="0D069A"/>
                </a:solidFill>
                <a:latin typeface="Arial Rounded MT Bold" pitchFamily="34" charset="0"/>
              </a:rPr>
              <a:t> </a:t>
            </a:r>
            <a:r>
              <a:rPr lang="fr-FR" sz="4400" dirty="0">
                <a:solidFill>
                  <a:srgbClr val="FF0000"/>
                </a:solidFill>
                <a:latin typeface="Arial Rounded MT Bold" pitchFamily="34" charset="0"/>
              </a:rPr>
              <a:t>Amen !</a:t>
            </a:r>
            <a:endParaRPr lang="en-US" sz="4400" dirty="0">
              <a:solidFill>
                <a:srgbClr val="FF0000"/>
              </a:solidFill>
              <a:latin typeface="Arial Rounded MT Bold"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62200"/>
            <a:ext cx="9144000" cy="1981200"/>
          </a:xfrm>
          <a:solidFill>
            <a:srgbClr val="660066"/>
          </a:solidFill>
        </p:spPr>
        <p:txBody>
          <a:bodyPr>
            <a:noAutofit/>
          </a:bodyPr>
          <a:lstStyle/>
          <a:p>
            <a:pPr algn="ctr"/>
            <a:r>
              <a:rPr lang="en-US" sz="8800" dirty="0">
                <a:solidFill>
                  <a:schemeClr val="bg1"/>
                </a:solidFill>
              </a:rPr>
              <a:t>SAINTE CÈNE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3200" b="1" dirty="0">
                <a:solidFill>
                  <a:srgbClr val="CC00FF"/>
                </a:solidFill>
                <a:latin typeface="Arial Unicode MS" pitchFamily="34" charset="-128"/>
                <a:ea typeface="Arial Unicode MS" pitchFamily="34" charset="-128"/>
                <a:cs typeface="Arial Unicode MS" pitchFamily="34" charset="-128"/>
              </a:rPr>
              <a:t>Jésus par ton sang précieux # 65 CEF.</a:t>
            </a:r>
            <a:endParaRPr lang="en-US" sz="3200" b="1" dirty="0">
              <a:solidFill>
                <a:srgbClr val="CC00FF"/>
              </a:solidFill>
              <a:latin typeface="Arial Unicode MS" pitchFamily="34" charset="-128"/>
              <a:ea typeface="Arial Unicode MS" pitchFamily="34" charset="-128"/>
              <a:cs typeface="Arial Unicode MS" pitchFamily="34" charset="-128"/>
            </a:endParaRPr>
          </a:p>
          <a:p>
            <a:pPr algn="ctr">
              <a:buNone/>
            </a:pPr>
            <a:r>
              <a:rPr lang="fr-FR" sz="3200" b="1" i="1" dirty="0">
                <a:solidFill>
                  <a:srgbClr val="CC00FF"/>
                </a:solidFill>
                <a:latin typeface="Arial Unicode MS" pitchFamily="34" charset="-128"/>
                <a:ea typeface="Arial Unicode MS" pitchFamily="34" charset="-128"/>
                <a:cs typeface="Arial Unicode MS" pitchFamily="34" charset="-128"/>
              </a:rPr>
              <a:t>1.</a:t>
            </a:r>
            <a:endParaRPr lang="en-US" sz="3200" b="1" dirty="0">
              <a:solidFill>
                <a:srgbClr val="CC00FF"/>
              </a:solidFill>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Jésus par ton sang précieux,</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Enlève mon iniquité !</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Regarde-moi du haut des cieux,</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Dis-moi que tu m’as pardonné...</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J’ai longtemps erré cœur rebelle,</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Mais j’entends ta voix qui m’appelle,</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Au pied de ta croix, maintenant,</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Tout confus, brisé, je me rends.</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3200" b="1" dirty="0">
                <a:latin typeface="Arial Unicode MS" pitchFamily="34" charset="-128"/>
                <a:ea typeface="Arial Unicode MS" pitchFamily="34" charset="-128"/>
                <a:cs typeface="Arial Unicode MS" pitchFamily="34" charset="-128"/>
              </a:rPr>
              <a:t> </a:t>
            </a:r>
            <a:endParaRPr lang="en-US" sz="3200" b="1" dirty="0">
              <a:latin typeface="Arial Unicode MS" pitchFamily="34" charset="-128"/>
              <a:ea typeface="Arial Unicode MS" pitchFamily="34" charset="-128"/>
              <a:cs typeface="Arial Unicode MS" pitchFamily="34" charset="-128"/>
            </a:endParaRPr>
          </a:p>
          <a:p>
            <a:pPr algn="ctr">
              <a:buNone/>
            </a:pPr>
            <a:r>
              <a:rPr lang="fr-FR" sz="4800" b="1" i="1" dirty="0">
                <a:solidFill>
                  <a:srgbClr val="CC00FF"/>
                </a:solidFill>
                <a:latin typeface="Arial Unicode MS" pitchFamily="34" charset="-128"/>
                <a:ea typeface="Arial Unicode MS" pitchFamily="34" charset="-128"/>
                <a:cs typeface="Arial Unicode MS" pitchFamily="34" charset="-128"/>
              </a:rPr>
              <a:t>Refrain</a:t>
            </a:r>
            <a:endParaRPr lang="en-US" sz="4800" b="1" dirty="0">
              <a:solidFill>
                <a:srgbClr val="CC00FF"/>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Blanc, plus blanc que neige,</a:t>
            </a:r>
            <a:endParaRPr lang="en-US" sz="48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Blanc plus blanc que neige,</a:t>
            </a:r>
            <a:endParaRPr lang="en-US" sz="48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Lavé dans le sang de l’agneau,</a:t>
            </a:r>
            <a:endParaRPr lang="en-US" sz="48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Je serai plus blanc que la neige !</a:t>
            </a:r>
            <a:endParaRPr lang="en-US" sz="4800" b="1" dirty="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3200" b="1" dirty="0">
                <a:latin typeface="Arial Unicode MS" pitchFamily="34" charset="-128"/>
                <a:ea typeface="Arial Unicode MS" pitchFamily="34" charset="-128"/>
                <a:cs typeface="Arial Unicode MS" pitchFamily="34" charset="-128"/>
              </a:rPr>
              <a:t> </a:t>
            </a:r>
            <a:r>
              <a:rPr lang="fr-FR" sz="3200" b="1" i="1" dirty="0">
                <a:solidFill>
                  <a:srgbClr val="CC00FF"/>
                </a:solidFill>
                <a:latin typeface="Arial Unicode MS" pitchFamily="34" charset="-128"/>
                <a:ea typeface="Arial Unicode MS" pitchFamily="34" charset="-128"/>
                <a:cs typeface="Arial Unicode MS" pitchFamily="34" charset="-128"/>
              </a:rPr>
              <a:t>2.</a:t>
            </a:r>
            <a:endParaRPr lang="en-US" sz="3200" b="1" dirty="0">
              <a:solidFill>
                <a:srgbClr val="CC00FF"/>
              </a:solidFill>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Oh ! Le fardeau de mon péché,</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Dieu très saint est trop grand pour moi !</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Je veux en être délivré,</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À cette heure, oh ! Révèle-toi !</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Jésus viens, sois ma délivrance,</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Seul tu peux calmer ma souffrance !</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Au pied de ta croix, maintenant,</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latin typeface="Arial Unicode MS" pitchFamily="34" charset="-128"/>
                <a:ea typeface="Arial Unicode MS" pitchFamily="34" charset="-128"/>
                <a:cs typeface="Arial Unicode MS" pitchFamily="34" charset="-128"/>
              </a:rPr>
              <a:t>Tout confus, brisé, je me rends.</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3200" b="1" dirty="0">
                <a:latin typeface="Arial Unicode MS" pitchFamily="34" charset="-128"/>
                <a:ea typeface="Arial Unicode MS" pitchFamily="34" charset="-128"/>
                <a:cs typeface="Arial Unicode MS" pitchFamily="34" charset="-128"/>
              </a:rPr>
              <a:t> </a:t>
            </a:r>
            <a:endParaRPr lang="en-US" sz="3200" b="1" dirty="0">
              <a:latin typeface="Arial Unicode MS" pitchFamily="34" charset="-128"/>
              <a:ea typeface="Arial Unicode MS" pitchFamily="34" charset="-128"/>
              <a:cs typeface="Arial Unicode MS" pitchFamily="34" charset="-128"/>
            </a:endParaRPr>
          </a:p>
          <a:p>
            <a:pPr algn="ctr">
              <a:buNone/>
            </a:pPr>
            <a:r>
              <a:rPr lang="fr-FR" sz="4800" b="1" i="1" dirty="0">
                <a:solidFill>
                  <a:srgbClr val="CC00FF"/>
                </a:solidFill>
                <a:latin typeface="Arial Unicode MS" pitchFamily="34" charset="-128"/>
                <a:ea typeface="Arial Unicode MS" pitchFamily="34" charset="-128"/>
                <a:cs typeface="Arial Unicode MS" pitchFamily="34" charset="-128"/>
              </a:rPr>
              <a:t>Refrain</a:t>
            </a:r>
            <a:endParaRPr lang="en-US" sz="4800" b="1" dirty="0">
              <a:solidFill>
                <a:srgbClr val="CC00FF"/>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Blanc, plus blanc que neige,</a:t>
            </a:r>
            <a:endParaRPr lang="en-US" sz="48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Blanc plus blanc que neige,</a:t>
            </a:r>
            <a:endParaRPr lang="en-US" sz="48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Lavé dans le sang de l’agneau,</a:t>
            </a:r>
            <a:endParaRPr lang="en-US" sz="48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800" b="1" dirty="0">
                <a:solidFill>
                  <a:srgbClr val="92D050"/>
                </a:solidFill>
                <a:latin typeface="Arial Unicode MS" pitchFamily="34" charset="-128"/>
                <a:ea typeface="Arial Unicode MS" pitchFamily="34" charset="-128"/>
                <a:cs typeface="Arial Unicode MS" pitchFamily="34" charset="-128"/>
              </a:rPr>
              <a:t>Je serai plus blanc que la neige !</a:t>
            </a:r>
            <a:endParaRPr lang="en-US" sz="4800" b="1" dirty="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3200" b="1" dirty="0">
                <a:latin typeface="Arial Unicode MS" pitchFamily="34" charset="-128"/>
                <a:ea typeface="Arial Unicode MS" pitchFamily="34" charset="-128"/>
                <a:cs typeface="Arial Unicode MS" pitchFamily="34" charset="-128"/>
              </a:rPr>
              <a:t> </a:t>
            </a:r>
            <a:r>
              <a:rPr lang="fr-FR" sz="3200" b="1" i="1" dirty="0">
                <a:solidFill>
                  <a:srgbClr val="CC00FF"/>
                </a:solidFill>
                <a:latin typeface="Arial Unicode MS" pitchFamily="34" charset="-128"/>
                <a:ea typeface="Arial Unicode MS" pitchFamily="34" charset="-128"/>
                <a:cs typeface="Arial Unicode MS" pitchFamily="34" charset="-128"/>
              </a:rPr>
              <a:t>3.</a:t>
            </a:r>
            <a:endParaRPr lang="en-US" sz="3200" b="1" dirty="0">
              <a:solidFill>
                <a:srgbClr val="CC00FF"/>
              </a:solidFill>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Oh ! Jésus ton sang précieux,</a:t>
            </a:r>
            <a:endParaRPr lang="en-US" sz="4400" b="1" dirty="0">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A lavé mon iniquité,</a:t>
            </a:r>
            <a:endParaRPr lang="en-US" sz="4400" b="1" dirty="0">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Oui, tu m’as répondu des cieux,</a:t>
            </a:r>
            <a:endParaRPr lang="en-US" sz="4400" b="1" dirty="0">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Ton amour m’a tout pardonné.</a:t>
            </a:r>
            <a:endParaRPr lang="en-US" sz="4400" b="1" dirty="0">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Je te contemple et je puis croire,</a:t>
            </a:r>
            <a:endParaRPr lang="en-US" sz="4400" b="1" dirty="0">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Qu’en toi j’ai complète victoire...</a:t>
            </a:r>
            <a:endParaRPr lang="en-US" sz="4400" b="1" dirty="0">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Au pied de ta croix, maintenant,</a:t>
            </a:r>
            <a:endParaRPr lang="en-US" sz="4400" b="1" dirty="0">
              <a:latin typeface="Arial Unicode MS" pitchFamily="34" charset="-128"/>
              <a:ea typeface="Arial Unicode MS" pitchFamily="34" charset="-128"/>
              <a:cs typeface="Arial Unicode MS" pitchFamily="34" charset="-128"/>
            </a:endParaRPr>
          </a:p>
          <a:p>
            <a:pPr algn="ctr">
              <a:buNone/>
            </a:pPr>
            <a:r>
              <a:rPr lang="fr-FR" sz="4400" b="1" dirty="0">
                <a:latin typeface="Arial Unicode MS" pitchFamily="34" charset="-128"/>
                <a:ea typeface="Arial Unicode MS" pitchFamily="34" charset="-128"/>
                <a:cs typeface="Arial Unicode MS" pitchFamily="34" charset="-128"/>
              </a:rPr>
              <a:t>Je me relève, triomphant.</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000" b="1" i="1" dirty="0">
                <a:solidFill>
                  <a:srgbClr val="CC00FF"/>
                </a:solidFill>
                <a:latin typeface="Arial Unicode MS" pitchFamily="34" charset="-128"/>
                <a:ea typeface="Arial Unicode MS" pitchFamily="34" charset="-128"/>
                <a:cs typeface="Arial Unicode MS" pitchFamily="34" charset="-128"/>
              </a:rPr>
              <a:t>Refrain</a:t>
            </a:r>
            <a:endParaRPr lang="en-US" sz="4000" b="1" dirty="0">
              <a:solidFill>
                <a:srgbClr val="CC00FF"/>
              </a:solidFill>
              <a:latin typeface="Arial Unicode MS" pitchFamily="34" charset="-128"/>
              <a:ea typeface="Arial Unicode MS" pitchFamily="34" charset="-128"/>
              <a:cs typeface="Arial Unicode MS" pitchFamily="34" charset="-128"/>
            </a:endParaRPr>
          </a:p>
          <a:p>
            <a:pPr algn="ctr">
              <a:buNone/>
            </a:pPr>
            <a:r>
              <a:rPr lang="fr-FR" sz="4000" b="1" dirty="0">
                <a:solidFill>
                  <a:srgbClr val="92D050"/>
                </a:solidFill>
                <a:latin typeface="Arial Unicode MS" pitchFamily="34" charset="-128"/>
                <a:ea typeface="Arial Unicode MS" pitchFamily="34" charset="-128"/>
                <a:cs typeface="Arial Unicode MS" pitchFamily="34" charset="-128"/>
              </a:rPr>
              <a:t>Blanc, plus blanc que neige,</a:t>
            </a:r>
            <a:endParaRPr lang="en-US" sz="40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000" b="1" dirty="0">
                <a:solidFill>
                  <a:srgbClr val="92D050"/>
                </a:solidFill>
                <a:latin typeface="Arial Unicode MS" pitchFamily="34" charset="-128"/>
                <a:ea typeface="Arial Unicode MS" pitchFamily="34" charset="-128"/>
                <a:cs typeface="Arial Unicode MS" pitchFamily="34" charset="-128"/>
              </a:rPr>
              <a:t>Blanc plus blanc que neige,</a:t>
            </a:r>
            <a:endParaRPr lang="en-US" sz="40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000" b="1" dirty="0">
                <a:solidFill>
                  <a:srgbClr val="92D050"/>
                </a:solidFill>
                <a:latin typeface="Arial Unicode MS" pitchFamily="34" charset="-128"/>
                <a:ea typeface="Arial Unicode MS" pitchFamily="34" charset="-128"/>
                <a:cs typeface="Arial Unicode MS" pitchFamily="34" charset="-128"/>
              </a:rPr>
              <a:t>Lavé dans le sang de l’agneau,</a:t>
            </a:r>
            <a:endParaRPr lang="en-US" sz="4000" b="1" dirty="0">
              <a:solidFill>
                <a:srgbClr val="92D050"/>
              </a:solidFill>
              <a:latin typeface="Arial Unicode MS" pitchFamily="34" charset="-128"/>
              <a:ea typeface="Arial Unicode MS" pitchFamily="34" charset="-128"/>
              <a:cs typeface="Arial Unicode MS" pitchFamily="34" charset="-128"/>
            </a:endParaRPr>
          </a:p>
          <a:p>
            <a:pPr algn="ctr">
              <a:buNone/>
            </a:pPr>
            <a:r>
              <a:rPr lang="fr-FR" sz="4000" b="1" dirty="0">
                <a:solidFill>
                  <a:srgbClr val="92D050"/>
                </a:solidFill>
                <a:latin typeface="Arial Unicode MS" pitchFamily="34" charset="-128"/>
                <a:ea typeface="Arial Unicode MS" pitchFamily="34" charset="-128"/>
                <a:cs typeface="Arial Unicode MS" pitchFamily="34" charset="-128"/>
              </a:rPr>
              <a:t>Mon cœur est plus blanc que la neige !</a:t>
            </a:r>
            <a:endParaRPr lang="en-US" sz="4000" b="1" dirty="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a:t>1 Corinthiens 11: 23-34</a:t>
            </a:r>
            <a:endParaRPr lang="en-US" sz="3200" dirty="0"/>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a:latin typeface="Arial Unicode MS" pitchFamily="34" charset="-128"/>
              <a:ea typeface="Arial Unicode MS" pitchFamily="34" charset="-128"/>
              <a:cs typeface="Arial Unicode MS" pitchFamily="34" charset="-128"/>
            </a:endParaRPr>
          </a:p>
          <a:p>
            <a:pPr algn="just">
              <a:buNone/>
            </a:pPr>
            <a:r>
              <a:rPr lang="fr-FR" sz="3600" b="1" dirty="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a:solidFill>
                <a:srgbClr val="660066"/>
              </a:solidFill>
              <a:latin typeface="Arial Rounded MT Bold" pitchFamily="34" charset="0"/>
            </a:endParaRPr>
          </a:p>
          <a:p>
            <a:pPr algn="just"/>
            <a:r>
              <a:rPr lang="fr-FR" sz="4400" b="1" dirty="0">
                <a:latin typeface="Arial Rounded MT Bold" pitchFamily="34" charset="0"/>
              </a:rPr>
              <a:t> 27 C'est pourquoi celui qui mangera le pain ou boira la coupe du Seigneur indignement, sera coupable envers le corps et le sang du Seigneur.</a:t>
            </a:r>
            <a:endParaRPr lang="en-US" sz="4400" dirty="0">
              <a:latin typeface="Arial Rounded MT Bold" pitchFamily="34" charset="0"/>
            </a:endParaRPr>
          </a:p>
          <a:p>
            <a:pPr algn="just"/>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a:solidFill>
                  <a:srgbClr val="660066"/>
                </a:solidFill>
                <a:latin typeface="Arial Rounded MT Bold" pitchFamily="34" charset="0"/>
              </a:rPr>
              <a:t>28 Que chacun donc s'éprouve soi-même, et qu'ainsi il mange du pain et boive de la coupe;</a:t>
            </a:r>
            <a:endParaRPr lang="en-US" sz="4400" dirty="0">
              <a:solidFill>
                <a:srgbClr val="660066"/>
              </a:solidFill>
              <a:latin typeface="Arial Rounded MT Bold" pitchFamily="34" charset="0"/>
            </a:endParaRPr>
          </a:p>
          <a:p>
            <a:pPr algn="just"/>
            <a:r>
              <a:rPr lang="fr-FR" sz="4400" b="1" dirty="0">
                <a:latin typeface="Arial Rounded MT Bold" pitchFamily="34" charset="0"/>
              </a:rPr>
              <a:t> 29 car celui qui mange et boit sans discerner le corps du Seigneur, mange et boit un jugement contre lui-même.</a:t>
            </a:r>
            <a:endParaRPr lang="en-US" sz="4400" dirty="0">
              <a:latin typeface="Arial Rounded MT Bold" pitchFamily="34" charset="0"/>
            </a:endParaRPr>
          </a:p>
          <a:p>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a:solidFill>
                <a:srgbClr val="660066"/>
              </a:solidFill>
              <a:latin typeface="Arial Rounded MT Bold" pitchFamily="34" charset="0"/>
              <a:ea typeface="Arial Unicode MS" pitchFamily="34" charset="-128"/>
              <a:cs typeface="Arial Unicode MS" pitchFamily="34" charset="-128"/>
            </a:endParaRPr>
          </a:p>
          <a:p>
            <a:pPr algn="just"/>
            <a:r>
              <a:rPr lang="fr-FR" sz="4000" b="1" dirty="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a:latin typeface="Arial Rounded MT Bold" pitchFamily="34" charset="0"/>
              <a:ea typeface="Arial Unicode MS" pitchFamily="34" charset="-128"/>
              <a:cs typeface="Arial Unicode MS" pitchFamily="34" charset="-128"/>
            </a:endParaRPr>
          </a:p>
          <a:p>
            <a:pPr algn="just"/>
            <a:r>
              <a:rPr lang="fr-FR" sz="4000" b="1" dirty="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a:solidFill>
                <a:srgbClr val="660066"/>
              </a:solidFill>
              <a:latin typeface="Arial Unicode MS" pitchFamily="34" charset="-128"/>
              <a:ea typeface="Arial Unicode MS" pitchFamily="34" charset="-128"/>
              <a:cs typeface="Arial Unicode MS" pitchFamily="34" charset="-128"/>
            </a:endParaRPr>
          </a:p>
          <a:p>
            <a:pPr algn="just"/>
            <a:r>
              <a:rPr lang="fr-FR" sz="4400" b="1" dirty="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57.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2800" b="1" dirty="0" err="1">
                <a:solidFill>
                  <a:srgbClr val="FFFF00"/>
                </a:solidFill>
                <a:latin typeface="Arial Unicode MS" pitchFamily="34" charset="-128"/>
                <a:ea typeface="Arial Unicode MS" pitchFamily="34" charset="-128"/>
                <a:cs typeface="Arial Unicode MS" pitchFamily="34" charset="-128"/>
              </a:rPr>
              <a:t>Leve</a:t>
            </a:r>
            <a:r>
              <a:rPr lang="fr-FR" sz="2800" b="1" dirty="0">
                <a:solidFill>
                  <a:srgbClr val="FFFF00"/>
                </a:solidFill>
                <a:latin typeface="Arial Unicode MS" pitchFamily="34" charset="-128"/>
                <a:ea typeface="Arial Unicode MS" pitchFamily="34" charset="-128"/>
                <a:cs typeface="Arial Unicode MS" pitchFamily="34" charset="-128"/>
              </a:rPr>
              <a:t>, </a:t>
            </a:r>
            <a:r>
              <a:rPr lang="fr-FR" sz="2800" b="1" dirty="0" err="1">
                <a:solidFill>
                  <a:srgbClr val="FFFF00"/>
                </a:solidFill>
                <a:latin typeface="Arial Unicode MS" pitchFamily="34" charset="-128"/>
                <a:ea typeface="Arial Unicode MS" pitchFamily="34" charset="-128"/>
                <a:cs typeface="Arial Unicode MS" pitchFamily="34" charset="-128"/>
              </a:rPr>
              <a:t>nanm</a:t>
            </a:r>
            <a:r>
              <a:rPr lang="fr-FR" sz="2800" b="1" dirty="0">
                <a:solidFill>
                  <a:srgbClr val="FFFF00"/>
                </a:solidFill>
                <a:latin typeface="Arial Unicode MS" pitchFamily="34" charset="-128"/>
                <a:ea typeface="Arial Unicode MS" pitchFamily="34" charset="-128"/>
                <a:cs typeface="Arial Unicode MS" pitchFamily="34" charset="-128"/>
              </a:rPr>
              <a:t> </a:t>
            </a:r>
            <a:r>
              <a:rPr lang="fr-FR" sz="2800" b="1" dirty="0" err="1">
                <a:solidFill>
                  <a:srgbClr val="FFFF00"/>
                </a:solidFill>
                <a:latin typeface="Arial Unicode MS" pitchFamily="34" charset="-128"/>
                <a:ea typeface="Arial Unicode MS" pitchFamily="34" charset="-128"/>
                <a:cs typeface="Arial Unicode MS" pitchFamily="34" charset="-128"/>
              </a:rPr>
              <a:t>mouin</a:t>
            </a:r>
            <a:r>
              <a:rPr lang="fr-FR" sz="2800" b="1" dirty="0">
                <a:solidFill>
                  <a:srgbClr val="FFFF00"/>
                </a:solidFill>
                <a:latin typeface="Arial Unicode MS" pitchFamily="34" charset="-128"/>
                <a:ea typeface="Arial Unicode MS" pitchFamily="34" charset="-128"/>
                <a:cs typeface="Arial Unicode MS" pitchFamily="34" charset="-128"/>
              </a:rPr>
              <a:t>, </a:t>
            </a:r>
            <a:r>
              <a:rPr lang="fr-FR" sz="2800" b="1" dirty="0" err="1">
                <a:solidFill>
                  <a:srgbClr val="FFFF00"/>
                </a:solidFill>
                <a:latin typeface="Arial Unicode MS" pitchFamily="34" charset="-128"/>
                <a:ea typeface="Arial Unicode MS" pitchFamily="34" charset="-128"/>
                <a:cs typeface="Arial Unicode MS" pitchFamily="34" charset="-128"/>
              </a:rPr>
              <a:t>ak</a:t>
            </a:r>
            <a:r>
              <a:rPr lang="fr-FR" sz="2800" b="1" dirty="0">
                <a:solidFill>
                  <a:srgbClr val="FFFF00"/>
                </a:solidFill>
                <a:latin typeface="Arial Unicode MS" pitchFamily="34" charset="-128"/>
                <a:ea typeface="Arial Unicode MS" pitchFamily="34" charset="-128"/>
                <a:cs typeface="Arial Unicode MS" pitchFamily="34" charset="-128"/>
              </a:rPr>
              <a:t> </a:t>
            </a:r>
            <a:r>
              <a:rPr lang="fr-FR" sz="2800" b="1" dirty="0" err="1">
                <a:solidFill>
                  <a:srgbClr val="FFFF00"/>
                </a:solidFill>
                <a:latin typeface="Arial Unicode MS" pitchFamily="34" charset="-128"/>
                <a:ea typeface="Arial Unicode MS" pitchFamily="34" charset="-128"/>
                <a:cs typeface="Arial Unicode MS" pitchFamily="34" charset="-128"/>
              </a:rPr>
              <a:t>soley</a:t>
            </a:r>
            <a:r>
              <a:rPr lang="fr-FR" sz="2800" b="1" dirty="0">
                <a:solidFill>
                  <a:srgbClr val="FFFF00"/>
                </a:solidFill>
                <a:latin typeface="Arial Unicode MS" pitchFamily="34" charset="-128"/>
                <a:ea typeface="Arial Unicode MS" pitchFamily="34" charset="-128"/>
                <a:cs typeface="Arial Unicode MS" pitchFamily="34" charset="-128"/>
              </a:rPr>
              <a:t> la # 54 Créole</a:t>
            </a:r>
            <a:endParaRPr lang="en-US" sz="2800" b="1" dirty="0">
              <a:solidFill>
                <a:srgbClr val="FFFF00"/>
              </a:solidFill>
              <a:latin typeface="Arial Unicode MS" pitchFamily="34" charset="-128"/>
              <a:ea typeface="Arial Unicode MS" pitchFamily="34" charset="-128"/>
              <a:cs typeface="Arial Unicode MS" pitchFamily="34" charset="-128"/>
            </a:endParaRPr>
          </a:p>
          <a:p>
            <a:pPr algn="ctr">
              <a:buNone/>
            </a:pPr>
            <a:r>
              <a:rPr lang="fr-FR" sz="4000" b="1" dirty="0">
                <a:solidFill>
                  <a:srgbClr val="FFFF00"/>
                </a:solidFill>
                <a:latin typeface="Arial Unicode MS" pitchFamily="34" charset="-128"/>
                <a:ea typeface="Arial Unicode MS" pitchFamily="34" charset="-128"/>
                <a:cs typeface="Arial Unicode MS" pitchFamily="34" charset="-128"/>
              </a:rPr>
              <a:t>1</a:t>
            </a:r>
            <a:br>
              <a:rPr lang="fr-FR" sz="4000" b="1" dirty="0">
                <a:latin typeface="Arial Unicode MS" pitchFamily="34" charset="-128"/>
                <a:ea typeface="Arial Unicode MS" pitchFamily="34" charset="-128"/>
                <a:cs typeface="Arial Unicode MS" pitchFamily="34" charset="-128"/>
              </a:rPr>
            </a:br>
            <a:r>
              <a:rPr lang="fr-FR" sz="4000" b="1" dirty="0" err="1">
                <a:latin typeface="Arial Unicode MS" pitchFamily="34" charset="-128"/>
                <a:ea typeface="Arial Unicode MS" pitchFamily="34" charset="-128"/>
                <a:cs typeface="Arial Unicode MS" pitchFamily="34" charset="-128"/>
              </a:rPr>
              <a:t>Leve</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nanm</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mwen</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ak</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solèy</a:t>
            </a:r>
            <a:r>
              <a:rPr lang="fr-FR" sz="4000" b="1" dirty="0">
                <a:latin typeface="Arial Unicode MS" pitchFamily="34" charset="-128"/>
                <a:ea typeface="Arial Unicode MS" pitchFamily="34" charset="-128"/>
                <a:cs typeface="Arial Unicode MS" pitchFamily="34" charset="-128"/>
              </a:rPr>
              <a:t> la,</a:t>
            </a:r>
            <a:br>
              <a:rPr lang="fr-FR" sz="4000" b="1" dirty="0">
                <a:latin typeface="Arial Unicode MS" pitchFamily="34" charset="-128"/>
                <a:ea typeface="Arial Unicode MS" pitchFamily="34" charset="-128"/>
                <a:cs typeface="Arial Unicode MS" pitchFamily="34" charset="-128"/>
              </a:rPr>
            </a:br>
            <a:r>
              <a:rPr lang="fr-FR" sz="4000" b="1" dirty="0" err="1">
                <a:latin typeface="Arial Unicode MS" pitchFamily="34" charset="-128"/>
                <a:ea typeface="Arial Unicode MS" pitchFamily="34" charset="-128"/>
                <a:cs typeface="Arial Unicode MS" pitchFamily="34" charset="-128"/>
              </a:rPr>
              <a:t>Kòmanse</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tach</a:t>
            </a:r>
            <a:r>
              <a:rPr lang="fr-FR" sz="4000" b="1" dirty="0">
                <a:latin typeface="Arial Unicode MS" pitchFamily="34" charset="-128"/>
                <a:ea typeface="Arial Unicode MS" pitchFamily="34" charset="-128"/>
                <a:cs typeface="Arial Unicode MS" pitchFamily="34" charset="-128"/>
              </a:rPr>
              <a:t> ou </a:t>
            </a:r>
            <a:r>
              <a:rPr lang="fr-FR" sz="4000" b="1" dirty="0" err="1">
                <a:latin typeface="Arial Unicode MS" pitchFamily="34" charset="-128"/>
                <a:ea typeface="Arial Unicode MS" pitchFamily="34" charset="-128"/>
                <a:cs typeface="Arial Unicode MS" pitchFamily="34" charset="-128"/>
              </a:rPr>
              <a:t>jodi</a:t>
            </a:r>
            <a:r>
              <a:rPr lang="fr-FR" sz="4000" b="1" dirty="0">
                <a:latin typeface="Arial Unicode MS" pitchFamily="34" charset="-128"/>
                <a:ea typeface="Arial Unicode MS" pitchFamily="34" charset="-128"/>
                <a:cs typeface="Arial Unicode MS" pitchFamily="34" charset="-128"/>
              </a:rPr>
              <a:t> a.</a:t>
            </a:r>
            <a:br>
              <a:rPr lang="fr-FR" sz="4000" b="1" dirty="0">
                <a:latin typeface="Arial Unicode MS" pitchFamily="34" charset="-128"/>
                <a:ea typeface="Arial Unicode MS" pitchFamily="34" charset="-128"/>
                <a:cs typeface="Arial Unicode MS" pitchFamily="34" charset="-128"/>
              </a:rPr>
            </a:br>
            <a:r>
              <a:rPr lang="fr-FR" sz="4000" b="1" dirty="0" err="1">
                <a:latin typeface="Arial Unicode MS" pitchFamily="34" charset="-128"/>
                <a:ea typeface="Arial Unicode MS" pitchFamily="34" charset="-128"/>
                <a:cs typeface="Arial Unicode MS" pitchFamily="34" charset="-128"/>
              </a:rPr>
              <a:t>Premye</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bagay</a:t>
            </a:r>
            <a:r>
              <a:rPr lang="fr-FR" sz="4000" b="1" dirty="0">
                <a:latin typeface="Arial Unicode MS" pitchFamily="34" charset="-128"/>
                <a:ea typeface="Arial Unicode MS" pitchFamily="34" charset="-128"/>
                <a:cs typeface="Arial Unicode MS" pitchFamily="34" charset="-128"/>
              </a:rPr>
              <a:t> ou </a:t>
            </a:r>
            <a:r>
              <a:rPr lang="fr-FR" sz="4000" b="1" dirty="0" err="1">
                <a:latin typeface="Arial Unicode MS" pitchFamily="34" charset="-128"/>
                <a:ea typeface="Arial Unicode MS" pitchFamily="34" charset="-128"/>
                <a:cs typeface="Arial Unicode MS" pitchFamily="34" charset="-128"/>
              </a:rPr>
              <a:t>gen</a:t>
            </a:r>
            <a:r>
              <a:rPr lang="fr-FR" sz="4000" b="1" dirty="0">
                <a:latin typeface="Arial Unicode MS" pitchFamily="34" charset="-128"/>
                <a:ea typeface="Arial Unicode MS" pitchFamily="34" charset="-128"/>
                <a:cs typeface="Arial Unicode MS" pitchFamily="34" charset="-128"/>
              </a:rPr>
              <a:t> pou </a:t>
            </a:r>
            <a:r>
              <a:rPr lang="fr-FR" sz="4000" b="1" dirty="0" err="1">
                <a:latin typeface="Arial Unicode MS" pitchFamily="34" charset="-128"/>
                <a:ea typeface="Arial Unicode MS" pitchFamily="34" charset="-128"/>
                <a:cs typeface="Arial Unicode MS" pitchFamily="34" charset="-128"/>
              </a:rPr>
              <a:t>fè</a:t>
            </a:r>
            <a:br>
              <a:rPr lang="fr-FR" sz="4000" b="1" dirty="0">
                <a:latin typeface="Arial Unicode MS" pitchFamily="34" charset="-128"/>
                <a:ea typeface="Arial Unicode MS" pitchFamily="34" charset="-128"/>
                <a:cs typeface="Arial Unicode MS" pitchFamily="34" charset="-128"/>
              </a:rPr>
            </a:br>
            <a:r>
              <a:rPr lang="fr-FR" sz="4000" b="1" dirty="0">
                <a:latin typeface="Arial Unicode MS" pitchFamily="34" charset="-128"/>
                <a:ea typeface="Arial Unicode MS" pitchFamily="34" charset="-128"/>
                <a:cs typeface="Arial Unicode MS" pitchFamily="34" charset="-128"/>
              </a:rPr>
              <a:t>Se </a:t>
            </a:r>
            <a:r>
              <a:rPr lang="fr-FR" sz="4000" b="1" dirty="0" err="1">
                <a:latin typeface="Arial Unicode MS" pitchFamily="34" charset="-128"/>
                <a:ea typeface="Arial Unicode MS" pitchFamily="34" charset="-128"/>
                <a:cs typeface="Arial Unicode MS" pitchFamily="34" charset="-128"/>
              </a:rPr>
              <a:t>louwe</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Bondye</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ak</a:t>
            </a:r>
            <a:r>
              <a:rPr lang="fr-FR" sz="4000" b="1" dirty="0">
                <a:latin typeface="Arial Unicode MS" pitchFamily="34" charset="-128"/>
                <a:ea typeface="Arial Unicode MS" pitchFamily="34" charset="-128"/>
                <a:cs typeface="Arial Unicode MS" pitchFamily="34" charset="-128"/>
              </a:rPr>
              <a:t> tout </a:t>
            </a:r>
            <a:r>
              <a:rPr lang="fr-FR" sz="4000" b="1" dirty="0" err="1">
                <a:latin typeface="Arial Unicode MS" pitchFamily="34" charset="-128"/>
                <a:ea typeface="Arial Unicode MS" pitchFamily="34" charset="-128"/>
                <a:cs typeface="Arial Unicode MS" pitchFamily="34" charset="-128"/>
              </a:rPr>
              <a:t>kè</a:t>
            </a:r>
            <a:r>
              <a:rPr lang="fr-FR" sz="4000" b="1" dirty="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solidFill>
                  <a:srgbClr val="FFFF00"/>
                </a:solidFill>
                <a:latin typeface="Arial Unicode MS" pitchFamily="34" charset="-128"/>
                <a:ea typeface="Arial Unicode MS" pitchFamily="34" charset="-128"/>
                <a:cs typeface="Arial Unicode MS" pitchFamily="34" charset="-128"/>
              </a:rPr>
              <a:t>2</a:t>
            </a:r>
            <a:br>
              <a:rPr lang="fr-FR" sz="4000" b="1" dirty="0">
                <a:latin typeface="Arial Unicode MS" pitchFamily="34" charset="-128"/>
                <a:ea typeface="Arial Unicode MS" pitchFamily="34" charset="-128"/>
                <a:cs typeface="Arial Unicode MS" pitchFamily="34" charset="-128"/>
              </a:rPr>
            </a:br>
            <a:r>
              <a:rPr lang="fr-FR" sz="4000" b="1" dirty="0" err="1">
                <a:solidFill>
                  <a:srgbClr val="00FFCC"/>
                </a:solidFill>
                <a:latin typeface="Arial Unicode MS" pitchFamily="34" charset="-128"/>
                <a:ea typeface="Arial Unicode MS" pitchFamily="34" charset="-128"/>
                <a:cs typeface="Arial Unicode MS" pitchFamily="34" charset="-128"/>
              </a:rPr>
              <a:t>Pinga</a:t>
            </a:r>
            <a:r>
              <a:rPr lang="fr-FR" sz="4000" b="1" dirty="0">
                <a:solidFill>
                  <a:srgbClr val="00FFCC"/>
                </a:solidFill>
                <a:latin typeface="Arial Unicode MS" pitchFamily="34" charset="-128"/>
                <a:ea typeface="Arial Unicode MS" pitchFamily="34" charset="-128"/>
                <a:cs typeface="Arial Unicode MS" pitchFamily="34" charset="-128"/>
              </a:rPr>
              <a:t> ou </a:t>
            </a:r>
            <a:r>
              <a:rPr lang="fr-FR" sz="4000" b="1" dirty="0" err="1">
                <a:solidFill>
                  <a:srgbClr val="00FFCC"/>
                </a:solidFill>
                <a:latin typeface="Arial Unicode MS" pitchFamily="34" charset="-128"/>
                <a:ea typeface="Arial Unicode MS" pitchFamily="34" charset="-128"/>
                <a:cs typeface="Arial Unicode MS" pitchFamily="34" charset="-128"/>
              </a:rPr>
              <a:t>gaspiye</a:t>
            </a:r>
            <a:r>
              <a:rPr lang="fr-FR" sz="4000" b="1" dirty="0">
                <a:solidFill>
                  <a:srgbClr val="00FFCC"/>
                </a:solidFill>
                <a:latin typeface="Arial Unicode MS" pitchFamily="34" charset="-128"/>
                <a:ea typeface="Arial Unicode MS" pitchFamily="34" charset="-128"/>
                <a:cs typeface="Arial Unicode MS" pitchFamily="34" charset="-128"/>
              </a:rPr>
              <a:t> tan ou!</a:t>
            </a:r>
            <a:br>
              <a:rPr lang="fr-FR" sz="4000" b="1" dirty="0">
                <a:solidFill>
                  <a:srgbClr val="00FFCC"/>
                </a:solidFill>
                <a:latin typeface="Arial Unicode MS" pitchFamily="34" charset="-128"/>
                <a:ea typeface="Arial Unicode MS" pitchFamily="34" charset="-128"/>
                <a:cs typeface="Arial Unicode MS" pitchFamily="34" charset="-128"/>
              </a:rPr>
            </a:br>
            <a:r>
              <a:rPr lang="fr-FR" sz="4000" b="1" dirty="0" err="1">
                <a:solidFill>
                  <a:srgbClr val="00FFCC"/>
                </a:solidFill>
                <a:latin typeface="Arial Unicode MS" pitchFamily="34" charset="-128"/>
                <a:ea typeface="Arial Unicode MS" pitchFamily="34" charset="-128"/>
                <a:cs typeface="Arial Unicode MS" pitchFamily="34" charset="-128"/>
              </a:rPr>
              <a:t>Viv</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jodi</a:t>
            </a:r>
            <a:r>
              <a:rPr lang="fr-FR" sz="4000" b="1" dirty="0">
                <a:solidFill>
                  <a:srgbClr val="00FFCC"/>
                </a:solidFill>
                <a:latin typeface="Arial Unicode MS" pitchFamily="34" charset="-128"/>
                <a:ea typeface="Arial Unicode MS" pitchFamily="34" charset="-128"/>
                <a:cs typeface="Arial Unicode MS" pitchFamily="34" charset="-128"/>
              </a:rPr>
              <a:t> a </a:t>
            </a:r>
            <a:r>
              <a:rPr lang="fr-FR" sz="4000" b="1" dirty="0" err="1">
                <a:solidFill>
                  <a:srgbClr val="00FFCC"/>
                </a:solidFill>
                <a:latin typeface="Arial Unicode MS" pitchFamily="34" charset="-128"/>
                <a:ea typeface="Arial Unicode MS" pitchFamily="34" charset="-128"/>
                <a:cs typeface="Arial Unicode MS" pitchFamily="34" charset="-128"/>
              </a:rPr>
              <a:t>kou</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dènye</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jou</a:t>
            </a:r>
            <a:r>
              <a:rPr lang="fr-FR" sz="4000" b="1" dirty="0">
                <a:solidFill>
                  <a:srgbClr val="00FFCC"/>
                </a:solidFill>
                <a:latin typeface="Arial Unicode MS" pitchFamily="34" charset="-128"/>
                <a:ea typeface="Arial Unicode MS" pitchFamily="34" charset="-128"/>
                <a:cs typeface="Arial Unicode MS" pitchFamily="34" charset="-128"/>
              </a:rPr>
              <a:t>;</a:t>
            </a:r>
            <a:br>
              <a:rPr lang="fr-FR" sz="4000" b="1" dirty="0">
                <a:solidFill>
                  <a:srgbClr val="00FFCC"/>
                </a:solidFill>
                <a:latin typeface="Arial Unicode MS" pitchFamily="34" charset="-128"/>
                <a:ea typeface="Arial Unicode MS" pitchFamily="34" charset="-128"/>
                <a:cs typeface="Arial Unicode MS" pitchFamily="34" charset="-128"/>
              </a:rPr>
            </a:br>
            <a:r>
              <a:rPr lang="fr-FR" sz="4000" b="1" dirty="0" err="1">
                <a:solidFill>
                  <a:srgbClr val="00FFCC"/>
                </a:solidFill>
                <a:latin typeface="Arial Unicode MS" pitchFamily="34" charset="-128"/>
                <a:ea typeface="Arial Unicode MS" pitchFamily="34" charset="-128"/>
                <a:cs typeface="Arial Unicode MS" pitchFamily="34" charset="-128"/>
              </a:rPr>
              <a:t>Anplwaye</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talan</a:t>
            </a:r>
            <a:r>
              <a:rPr lang="fr-FR" sz="4000" b="1" dirty="0">
                <a:solidFill>
                  <a:srgbClr val="00FFCC"/>
                </a:solidFill>
                <a:latin typeface="Arial Unicode MS" pitchFamily="34" charset="-128"/>
                <a:ea typeface="Arial Unicode MS" pitchFamily="34" charset="-128"/>
                <a:cs typeface="Arial Unicode MS" pitchFamily="34" charset="-128"/>
              </a:rPr>
              <a:t> ou </a:t>
            </a:r>
            <a:r>
              <a:rPr lang="fr-FR" sz="4000" b="1" dirty="0" err="1">
                <a:solidFill>
                  <a:srgbClr val="00FFCC"/>
                </a:solidFill>
                <a:latin typeface="Arial Unicode MS" pitchFamily="34" charset="-128"/>
                <a:ea typeface="Arial Unicode MS" pitchFamily="34" charset="-128"/>
                <a:cs typeface="Arial Unicode MS" pitchFamily="34" charset="-128"/>
              </a:rPr>
              <a:t>yo</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byen</a:t>
            </a:r>
            <a:r>
              <a:rPr lang="fr-FR" sz="4000" b="1" dirty="0">
                <a:solidFill>
                  <a:srgbClr val="00FFCC"/>
                </a:solidFill>
                <a:latin typeface="Arial Unicode MS" pitchFamily="34" charset="-128"/>
                <a:ea typeface="Arial Unicode MS" pitchFamily="34" charset="-128"/>
                <a:cs typeface="Arial Unicode MS" pitchFamily="34" charset="-128"/>
              </a:rPr>
              <a:t>,</a:t>
            </a:r>
            <a:br>
              <a:rPr lang="fr-FR" sz="4000" b="1" dirty="0">
                <a:solidFill>
                  <a:srgbClr val="00FFCC"/>
                </a:solidFill>
                <a:latin typeface="Arial Unicode MS" pitchFamily="34" charset="-128"/>
                <a:ea typeface="Arial Unicode MS" pitchFamily="34" charset="-128"/>
                <a:cs typeface="Arial Unicode MS" pitchFamily="34" charset="-128"/>
              </a:rPr>
            </a:br>
            <a:r>
              <a:rPr lang="fr-FR" sz="4000" b="1" dirty="0" err="1">
                <a:solidFill>
                  <a:srgbClr val="00FFCC"/>
                </a:solidFill>
                <a:latin typeface="Arial Unicode MS" pitchFamily="34" charset="-128"/>
                <a:ea typeface="Arial Unicode MS" pitchFamily="34" charset="-128"/>
                <a:cs typeface="Arial Unicode MS" pitchFamily="34" charset="-128"/>
              </a:rPr>
              <a:t>Nou</a:t>
            </a:r>
            <a:r>
              <a:rPr lang="fr-FR" sz="4000" b="1" dirty="0">
                <a:solidFill>
                  <a:srgbClr val="00FFCC"/>
                </a:solidFill>
                <a:latin typeface="Arial Unicode MS" pitchFamily="34" charset="-128"/>
                <a:ea typeface="Arial Unicode MS" pitchFamily="34" charset="-128"/>
                <a:cs typeface="Arial Unicode MS" pitchFamily="34" charset="-128"/>
              </a:rPr>
              <a:t> tout va </a:t>
            </a:r>
            <a:r>
              <a:rPr lang="fr-FR" sz="4000" b="1" dirty="0" err="1">
                <a:solidFill>
                  <a:srgbClr val="00FFCC"/>
                </a:solidFill>
                <a:latin typeface="Arial Unicode MS" pitchFamily="34" charset="-128"/>
                <a:ea typeface="Arial Unicode MS" pitchFamily="34" charset="-128"/>
                <a:cs typeface="Arial Unicode MS" pitchFamily="34" charset="-128"/>
              </a:rPr>
              <a:t>jije</a:t>
            </a:r>
            <a:r>
              <a:rPr lang="fr-FR" sz="4000" b="1" dirty="0">
                <a:solidFill>
                  <a:srgbClr val="00FFCC"/>
                </a:solidFill>
                <a:latin typeface="Arial Unicode MS" pitchFamily="34" charset="-128"/>
                <a:ea typeface="Arial Unicode MS" pitchFamily="34" charset="-128"/>
                <a:cs typeface="Arial Unicode MS" pitchFamily="34" charset="-128"/>
              </a:rPr>
              <a:t> a </a:t>
            </a:r>
            <a:r>
              <a:rPr lang="fr-FR" sz="4000" b="1" dirty="0" err="1">
                <a:solidFill>
                  <a:srgbClr val="00FFCC"/>
                </a:solidFill>
                <a:latin typeface="Arial Unicode MS" pitchFamily="34" charset="-128"/>
                <a:ea typeface="Arial Unicode MS" pitchFamily="34" charset="-128"/>
                <a:cs typeface="Arial Unicode MS" pitchFamily="34" charset="-128"/>
              </a:rPr>
              <a:t>lafen</a:t>
            </a:r>
            <a:r>
              <a:rPr lang="fr-FR" sz="4000" b="1" dirty="0">
                <a:solidFill>
                  <a:srgbClr val="00FFCC"/>
                </a:solidFill>
                <a:latin typeface="Arial Unicode MS" pitchFamily="34" charset="-128"/>
                <a:ea typeface="Arial Unicode MS" pitchFamily="34" charset="-128"/>
                <a:cs typeface="Arial Unicode MS" pitchFamily="34" charset="-128"/>
              </a:rPr>
              <a:t>.</a:t>
            </a:r>
            <a:endParaRPr lang="en-US" sz="4000" b="1" dirty="0">
              <a:solidFill>
                <a:srgbClr val="00FF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2800" b="1" dirty="0">
                <a:solidFill>
                  <a:srgbClr val="FFFF00"/>
                </a:solidFill>
                <a:latin typeface="Arial Unicode MS" pitchFamily="34" charset="-128"/>
                <a:ea typeface="Arial Unicode MS" pitchFamily="34" charset="-128"/>
                <a:cs typeface="Arial Unicode MS" pitchFamily="34" charset="-128"/>
              </a:rPr>
              <a:t>3</a:t>
            </a:r>
            <a:br>
              <a:rPr lang="fr-FR" sz="2800" b="1" dirty="0">
                <a:latin typeface="Arial Unicode MS" pitchFamily="34" charset="-128"/>
                <a:ea typeface="Arial Unicode MS" pitchFamily="34" charset="-128"/>
                <a:cs typeface="Arial Unicode MS" pitchFamily="34" charset="-128"/>
              </a:rPr>
            </a:br>
            <a:r>
              <a:rPr lang="fr-FR" sz="4000" b="1" dirty="0">
                <a:latin typeface="Arial Unicode MS" pitchFamily="34" charset="-128"/>
                <a:ea typeface="Arial Unicode MS" pitchFamily="34" charset="-128"/>
                <a:cs typeface="Arial Unicode MS" pitchFamily="34" charset="-128"/>
              </a:rPr>
              <a:t>Tout </a:t>
            </a:r>
            <a:r>
              <a:rPr lang="fr-FR" sz="4000" b="1" dirty="0" err="1">
                <a:latin typeface="Arial Unicode MS" pitchFamily="34" charset="-128"/>
                <a:ea typeface="Arial Unicode MS" pitchFamily="34" charset="-128"/>
                <a:cs typeface="Arial Unicode MS" pitchFamily="34" charset="-128"/>
              </a:rPr>
              <a:t>pawòl</a:t>
            </a:r>
            <a:r>
              <a:rPr lang="fr-FR" sz="4000" b="1" dirty="0">
                <a:latin typeface="Arial Unicode MS" pitchFamily="34" charset="-128"/>
                <a:ea typeface="Arial Unicode MS" pitchFamily="34" charset="-128"/>
                <a:cs typeface="Arial Unicode MS" pitchFamily="34" charset="-128"/>
              </a:rPr>
              <a:t> ou </a:t>
            </a:r>
            <a:r>
              <a:rPr lang="fr-FR" sz="4000" b="1" dirty="0" err="1">
                <a:latin typeface="Arial Unicode MS" pitchFamily="34" charset="-128"/>
                <a:ea typeface="Arial Unicode MS" pitchFamily="34" charset="-128"/>
                <a:cs typeface="Arial Unicode MS" pitchFamily="34" charset="-128"/>
              </a:rPr>
              <a:t>yo</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dwe</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sensè</a:t>
            </a:r>
            <a:r>
              <a:rPr lang="fr-FR" sz="4000" b="1" dirty="0">
                <a:latin typeface="Arial Unicode MS" pitchFamily="34" charset="-128"/>
                <a:ea typeface="Arial Unicode MS" pitchFamily="34" charset="-128"/>
                <a:cs typeface="Arial Unicode MS" pitchFamily="34" charset="-128"/>
              </a:rPr>
              <a:t>,</a:t>
            </a:r>
            <a:br>
              <a:rPr lang="fr-FR" sz="4000" b="1" dirty="0">
                <a:latin typeface="Arial Unicode MS" pitchFamily="34" charset="-128"/>
                <a:ea typeface="Arial Unicode MS" pitchFamily="34" charset="-128"/>
                <a:cs typeface="Arial Unicode MS" pitchFamily="34" charset="-128"/>
              </a:rPr>
            </a:br>
            <a:r>
              <a:rPr lang="fr-FR" sz="4000" b="1" dirty="0" err="1">
                <a:latin typeface="Arial Unicode MS" pitchFamily="34" charset="-128"/>
                <a:ea typeface="Arial Unicode MS" pitchFamily="34" charset="-128"/>
                <a:cs typeface="Arial Unicode MS" pitchFamily="34" charset="-128"/>
              </a:rPr>
              <a:t>Konsyans</a:t>
            </a:r>
            <a:r>
              <a:rPr lang="fr-FR" sz="4000" b="1" dirty="0">
                <a:latin typeface="Arial Unicode MS" pitchFamily="34" charset="-128"/>
                <a:ea typeface="Arial Unicode MS" pitchFamily="34" charset="-128"/>
                <a:cs typeface="Arial Unicode MS" pitchFamily="34" charset="-128"/>
              </a:rPr>
              <a:t> ou </a:t>
            </a:r>
            <a:r>
              <a:rPr lang="fr-FR" sz="4000" b="1" dirty="0" err="1">
                <a:latin typeface="Arial Unicode MS" pitchFamily="34" charset="-128"/>
                <a:ea typeface="Arial Unicode MS" pitchFamily="34" charset="-128"/>
                <a:cs typeface="Arial Unicode MS" pitchFamily="34" charset="-128"/>
              </a:rPr>
              <a:t>dwe</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toujou</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klè</a:t>
            </a:r>
            <a:r>
              <a:rPr lang="fr-FR" sz="4000" b="1" dirty="0">
                <a:latin typeface="Arial Unicode MS" pitchFamily="34" charset="-128"/>
                <a:ea typeface="Arial Unicode MS" pitchFamily="34" charset="-128"/>
                <a:cs typeface="Arial Unicode MS" pitchFamily="34" charset="-128"/>
              </a:rPr>
              <a:t>;</a:t>
            </a:r>
            <a:br>
              <a:rPr lang="fr-FR" sz="4000" b="1" dirty="0">
                <a:latin typeface="Arial Unicode MS" pitchFamily="34" charset="-128"/>
                <a:ea typeface="Arial Unicode MS" pitchFamily="34" charset="-128"/>
                <a:cs typeface="Arial Unicode MS" pitchFamily="34" charset="-128"/>
              </a:rPr>
            </a:br>
            <a:r>
              <a:rPr lang="fr-FR" sz="4000" b="1" dirty="0" err="1">
                <a:latin typeface="Arial Unicode MS" pitchFamily="34" charset="-128"/>
                <a:ea typeface="Arial Unicode MS" pitchFamily="34" charset="-128"/>
                <a:cs typeface="Arial Unicode MS" pitchFamily="34" charset="-128"/>
              </a:rPr>
              <a:t>Paske</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Bondye</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wè</a:t>
            </a:r>
            <a:r>
              <a:rPr lang="fr-FR" sz="4000" b="1" dirty="0">
                <a:latin typeface="Arial Unicode MS" pitchFamily="34" charset="-128"/>
                <a:ea typeface="Arial Unicode MS" pitchFamily="34" charset="-128"/>
                <a:cs typeface="Arial Unicode MS" pitchFamily="34" charset="-128"/>
              </a:rPr>
              <a:t> sa w </a:t>
            </a:r>
            <a:r>
              <a:rPr lang="fr-FR" sz="4000" b="1" dirty="0" err="1">
                <a:latin typeface="Arial Unicode MS" pitchFamily="34" charset="-128"/>
                <a:ea typeface="Arial Unicode MS" pitchFamily="34" charset="-128"/>
                <a:cs typeface="Arial Unicode MS" pitchFamily="34" charset="-128"/>
              </a:rPr>
              <a:t>ap</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fè</a:t>
            </a:r>
            <a:r>
              <a:rPr lang="fr-FR" sz="4000" b="1" dirty="0">
                <a:latin typeface="Arial Unicode MS" pitchFamily="34" charset="-128"/>
                <a:ea typeface="Arial Unicode MS" pitchFamily="34" charset="-128"/>
                <a:cs typeface="Arial Unicode MS" pitchFamily="34" charset="-128"/>
              </a:rPr>
              <a:t>,</a:t>
            </a:r>
            <a:br>
              <a:rPr lang="fr-FR" sz="4000" b="1" dirty="0">
                <a:latin typeface="Arial Unicode MS" pitchFamily="34" charset="-128"/>
                <a:ea typeface="Arial Unicode MS" pitchFamily="34" charset="-128"/>
                <a:cs typeface="Arial Unicode MS" pitchFamily="34" charset="-128"/>
              </a:rPr>
            </a:br>
            <a:r>
              <a:rPr lang="fr-FR" sz="4000" b="1" dirty="0">
                <a:latin typeface="Arial Unicode MS" pitchFamily="34" charset="-128"/>
                <a:ea typeface="Arial Unicode MS" pitchFamily="34" charset="-128"/>
                <a:cs typeface="Arial Unicode MS" pitchFamily="34" charset="-128"/>
              </a:rPr>
              <a:t>Li </a:t>
            </a:r>
            <a:r>
              <a:rPr lang="fr-FR" sz="4000" b="1" dirty="0" err="1">
                <a:latin typeface="Arial Unicode MS" pitchFamily="34" charset="-128"/>
                <a:ea typeface="Arial Unicode MS" pitchFamily="34" charset="-128"/>
                <a:cs typeface="Arial Unicode MS" pitchFamily="34" charset="-128"/>
              </a:rPr>
              <a:t>konn</a:t>
            </a:r>
            <a:r>
              <a:rPr lang="fr-FR" sz="4000" b="1" dirty="0">
                <a:latin typeface="Arial Unicode MS" pitchFamily="34" charset="-128"/>
                <a:ea typeface="Arial Unicode MS" pitchFamily="34" charset="-128"/>
                <a:cs typeface="Arial Unicode MS" pitchFamily="34" charset="-128"/>
              </a:rPr>
              <a:t> tout panse nan tout </a:t>
            </a:r>
            <a:r>
              <a:rPr lang="fr-FR" sz="4000" b="1" dirty="0" err="1">
                <a:latin typeface="Arial Unicode MS" pitchFamily="34" charset="-128"/>
                <a:ea typeface="Arial Unicode MS" pitchFamily="34" charset="-128"/>
                <a:cs typeface="Arial Unicode MS" pitchFamily="34" charset="-128"/>
              </a:rPr>
              <a:t>kè</a:t>
            </a:r>
            <a:r>
              <a:rPr lang="fr-FR" sz="4000" b="1" dirty="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solidFill>
                  <a:srgbClr val="FFFF00"/>
                </a:solidFill>
                <a:latin typeface="Arial Unicode MS" pitchFamily="34" charset="-128"/>
                <a:ea typeface="Arial Unicode MS" pitchFamily="34" charset="-128"/>
                <a:cs typeface="Arial Unicode MS" pitchFamily="34" charset="-128"/>
              </a:rPr>
              <a:t>4</a:t>
            </a:r>
            <a:br>
              <a:rPr lang="fr-FR" sz="4000" b="1" dirty="0">
                <a:latin typeface="Arial Unicode MS" pitchFamily="34" charset="-128"/>
                <a:ea typeface="Arial Unicode MS" pitchFamily="34" charset="-128"/>
                <a:cs typeface="Arial Unicode MS" pitchFamily="34" charset="-128"/>
              </a:rPr>
            </a:br>
            <a:r>
              <a:rPr lang="fr-FR" sz="4000" b="1" dirty="0" err="1">
                <a:solidFill>
                  <a:srgbClr val="00FFCC"/>
                </a:solidFill>
                <a:latin typeface="Arial Unicode MS" pitchFamily="34" charset="-128"/>
                <a:ea typeface="Arial Unicode MS" pitchFamily="34" charset="-128"/>
                <a:cs typeface="Arial Unicode MS" pitchFamily="34" charset="-128"/>
              </a:rPr>
              <a:t>Kè</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mwen</a:t>
            </a:r>
            <a:r>
              <a:rPr lang="fr-FR" sz="4000" b="1" dirty="0">
                <a:solidFill>
                  <a:srgbClr val="00FFCC"/>
                </a:solidFill>
                <a:latin typeface="Arial Unicode MS" pitchFamily="34" charset="-128"/>
                <a:ea typeface="Arial Unicode MS" pitchFamily="34" charset="-128"/>
                <a:cs typeface="Arial Unicode MS" pitchFamily="34" charset="-128"/>
              </a:rPr>
              <a:t>, se pou ou </a:t>
            </a:r>
            <a:r>
              <a:rPr lang="fr-FR" sz="4000" b="1" dirty="0" err="1">
                <a:solidFill>
                  <a:srgbClr val="00FFCC"/>
                </a:solidFill>
                <a:latin typeface="Arial Unicode MS" pitchFamily="34" charset="-128"/>
                <a:ea typeface="Arial Unicode MS" pitchFamily="34" charset="-128"/>
                <a:cs typeface="Arial Unicode MS" pitchFamily="34" charset="-128"/>
              </a:rPr>
              <a:t>leve</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tou</a:t>
            </a:r>
            <a:r>
              <a:rPr lang="fr-FR" sz="4000" b="1" dirty="0">
                <a:solidFill>
                  <a:srgbClr val="00FFCC"/>
                </a:solidFill>
                <a:latin typeface="Arial Unicode MS" pitchFamily="34" charset="-128"/>
                <a:ea typeface="Arial Unicode MS" pitchFamily="34" charset="-128"/>
                <a:cs typeface="Arial Unicode MS" pitchFamily="34" charset="-128"/>
              </a:rPr>
              <a:t>,</a:t>
            </a:r>
            <a:br>
              <a:rPr lang="fr-FR" sz="4000" b="1" dirty="0">
                <a:solidFill>
                  <a:srgbClr val="00FFCC"/>
                </a:solidFill>
                <a:latin typeface="Arial Unicode MS" pitchFamily="34" charset="-128"/>
                <a:ea typeface="Arial Unicode MS" pitchFamily="34" charset="-128"/>
                <a:cs typeface="Arial Unicode MS" pitchFamily="34" charset="-128"/>
              </a:rPr>
            </a:br>
            <a:r>
              <a:rPr lang="fr-FR" sz="4000" b="1" dirty="0">
                <a:solidFill>
                  <a:srgbClr val="00FFCC"/>
                </a:solidFill>
                <a:latin typeface="Arial Unicode MS" pitchFamily="34" charset="-128"/>
                <a:ea typeface="Arial Unicode MS" pitchFamily="34" charset="-128"/>
                <a:cs typeface="Arial Unicode MS" pitchFamily="34" charset="-128"/>
              </a:rPr>
              <a:t>Tout </a:t>
            </a:r>
            <a:r>
              <a:rPr lang="fr-FR" sz="4000" b="1" dirty="0" err="1">
                <a:solidFill>
                  <a:srgbClr val="00FFCC"/>
                </a:solidFill>
                <a:latin typeface="Arial Unicode MS" pitchFamily="34" charset="-128"/>
                <a:ea typeface="Arial Unicode MS" pitchFamily="34" charset="-128"/>
                <a:cs typeface="Arial Unicode MS" pitchFamily="34" charset="-128"/>
              </a:rPr>
              <a:t>zanj</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yo</a:t>
            </a:r>
            <a:r>
              <a:rPr lang="fr-FR" sz="4000" b="1" dirty="0">
                <a:solidFill>
                  <a:srgbClr val="00FFCC"/>
                </a:solidFill>
                <a:latin typeface="Arial Unicode MS" pitchFamily="34" charset="-128"/>
                <a:ea typeface="Arial Unicode MS" pitchFamily="34" charset="-128"/>
                <a:cs typeface="Arial Unicode MS" pitchFamily="34" charset="-128"/>
              </a:rPr>
              <a:t> va chante </a:t>
            </a:r>
            <a:r>
              <a:rPr lang="fr-FR" sz="4000" b="1" dirty="0" err="1">
                <a:solidFill>
                  <a:srgbClr val="00FFCC"/>
                </a:solidFill>
                <a:latin typeface="Arial Unicode MS" pitchFamily="34" charset="-128"/>
                <a:ea typeface="Arial Unicode MS" pitchFamily="34" charset="-128"/>
                <a:cs typeface="Arial Unicode MS" pitchFamily="34" charset="-128"/>
              </a:rPr>
              <a:t>ak</a:t>
            </a:r>
            <a:r>
              <a:rPr lang="fr-FR" sz="4000" b="1" dirty="0">
                <a:solidFill>
                  <a:srgbClr val="00FFCC"/>
                </a:solidFill>
                <a:latin typeface="Arial Unicode MS" pitchFamily="34" charset="-128"/>
                <a:ea typeface="Arial Unicode MS" pitchFamily="34" charset="-128"/>
                <a:cs typeface="Arial Unicode MS" pitchFamily="34" charset="-128"/>
              </a:rPr>
              <a:t> ou.</a:t>
            </a:r>
            <a:br>
              <a:rPr lang="fr-FR" sz="4000" b="1" dirty="0">
                <a:solidFill>
                  <a:srgbClr val="00FFCC"/>
                </a:solidFill>
                <a:latin typeface="Arial Unicode MS" pitchFamily="34" charset="-128"/>
                <a:ea typeface="Arial Unicode MS" pitchFamily="34" charset="-128"/>
                <a:cs typeface="Arial Unicode MS" pitchFamily="34" charset="-128"/>
              </a:rPr>
            </a:br>
            <a:r>
              <a:rPr lang="fr-FR" sz="4000" b="1" dirty="0" err="1">
                <a:solidFill>
                  <a:srgbClr val="00FFCC"/>
                </a:solidFill>
                <a:latin typeface="Arial Unicode MS" pitchFamily="34" charset="-128"/>
                <a:ea typeface="Arial Unicode MS" pitchFamily="34" charset="-128"/>
                <a:cs typeface="Arial Unicode MS" pitchFamily="34" charset="-128"/>
              </a:rPr>
              <a:t>Yo</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menm</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yo</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pa</a:t>
            </a:r>
            <a:r>
              <a:rPr lang="fr-FR" sz="4000" b="1" dirty="0">
                <a:solidFill>
                  <a:srgbClr val="00FFCC"/>
                </a:solidFill>
                <a:latin typeface="Arial Unicode MS" pitchFamily="34" charset="-128"/>
                <a:ea typeface="Arial Unicode MS" pitchFamily="34" charset="-128"/>
                <a:cs typeface="Arial Unicode MS" pitchFamily="34" charset="-128"/>
              </a:rPr>
              <a:t> p </a:t>
            </a:r>
            <a:r>
              <a:rPr lang="fr-FR" sz="4000" b="1" dirty="0" err="1">
                <a:solidFill>
                  <a:srgbClr val="00FFCC"/>
                </a:solidFill>
                <a:latin typeface="Arial Unicode MS" pitchFamily="34" charset="-128"/>
                <a:ea typeface="Arial Unicode MS" pitchFamily="34" charset="-128"/>
                <a:cs typeface="Arial Unicode MS" pitchFamily="34" charset="-128"/>
              </a:rPr>
              <a:t>janm</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fatige</a:t>
            </a:r>
            <a:br>
              <a:rPr lang="fr-FR" sz="4000" b="1" dirty="0">
                <a:solidFill>
                  <a:srgbClr val="00FFCC"/>
                </a:solidFill>
                <a:latin typeface="Arial Unicode MS" pitchFamily="34" charset="-128"/>
                <a:ea typeface="Arial Unicode MS" pitchFamily="34" charset="-128"/>
                <a:cs typeface="Arial Unicode MS" pitchFamily="34" charset="-128"/>
              </a:rPr>
            </a:br>
            <a:r>
              <a:rPr lang="fr-FR" sz="4000" b="1" dirty="0" err="1">
                <a:solidFill>
                  <a:srgbClr val="00FFCC"/>
                </a:solidFill>
                <a:latin typeface="Arial Unicode MS" pitchFamily="34" charset="-128"/>
                <a:ea typeface="Arial Unicode MS" pitchFamily="34" charset="-128"/>
                <a:cs typeface="Arial Unicode MS" pitchFamily="34" charset="-128"/>
              </a:rPr>
              <a:t>Louwe</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beni</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sèvi</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Bondye</a:t>
            </a:r>
            <a:r>
              <a:rPr lang="fr-FR" sz="4000" b="1" dirty="0">
                <a:solidFill>
                  <a:srgbClr val="00FFCC"/>
                </a:solidFill>
                <a:latin typeface="Arial Unicode MS" pitchFamily="34" charset="-128"/>
                <a:ea typeface="Arial Unicode MS" pitchFamily="34" charset="-128"/>
                <a:cs typeface="Arial Unicode MS" pitchFamily="34" charset="-128"/>
              </a:rPr>
              <a:t>.</a:t>
            </a:r>
            <a:endParaRPr lang="en-US" sz="4000" b="1" dirty="0">
              <a:solidFill>
                <a:srgbClr val="00FF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2800" b="1" dirty="0">
                <a:solidFill>
                  <a:srgbClr val="FFFF00"/>
                </a:solidFill>
                <a:latin typeface="Arial Unicode MS" pitchFamily="34" charset="-128"/>
                <a:ea typeface="Arial Unicode MS" pitchFamily="34" charset="-128"/>
                <a:cs typeface="Arial Unicode MS" pitchFamily="34" charset="-128"/>
              </a:rPr>
              <a:t>5</a:t>
            </a:r>
            <a:br>
              <a:rPr lang="fr-FR" sz="2800" b="1" dirty="0">
                <a:latin typeface="Arial Unicode MS" pitchFamily="34" charset="-128"/>
                <a:ea typeface="Arial Unicode MS" pitchFamily="34" charset="-128"/>
                <a:cs typeface="Arial Unicode MS" pitchFamily="34" charset="-128"/>
              </a:rPr>
            </a:br>
            <a:r>
              <a:rPr lang="fr-FR" sz="4000" b="1" dirty="0" err="1">
                <a:latin typeface="Arial Unicode MS" pitchFamily="34" charset="-128"/>
                <a:ea typeface="Arial Unicode MS" pitchFamily="34" charset="-128"/>
                <a:cs typeface="Arial Unicode MS" pitchFamily="34" charset="-128"/>
              </a:rPr>
              <a:t>Bondye</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mwen</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vle</a:t>
            </a:r>
            <a:r>
              <a:rPr lang="fr-FR" sz="4000" b="1" dirty="0">
                <a:latin typeface="Arial Unicode MS" pitchFamily="34" charset="-128"/>
                <a:ea typeface="Arial Unicode MS" pitchFamily="34" charset="-128"/>
                <a:cs typeface="Arial Unicode MS" pitchFamily="34" charset="-128"/>
              </a:rPr>
              <a:t> di ou </a:t>
            </a:r>
            <a:r>
              <a:rPr lang="fr-FR" sz="4000" b="1" dirty="0" err="1">
                <a:latin typeface="Arial Unicode MS" pitchFamily="34" charset="-128"/>
                <a:ea typeface="Arial Unicode MS" pitchFamily="34" charset="-128"/>
                <a:cs typeface="Arial Unicode MS" pitchFamily="34" charset="-128"/>
              </a:rPr>
              <a:t>mèsi</a:t>
            </a:r>
            <a:br>
              <a:rPr lang="fr-FR" sz="4000" b="1" dirty="0">
                <a:latin typeface="Arial Unicode MS" pitchFamily="34" charset="-128"/>
                <a:ea typeface="Arial Unicode MS" pitchFamily="34" charset="-128"/>
                <a:cs typeface="Arial Unicode MS" pitchFamily="34" charset="-128"/>
              </a:rPr>
            </a:br>
            <a:r>
              <a:rPr lang="fr-FR" sz="4000" b="1" dirty="0">
                <a:latin typeface="Arial Unicode MS" pitchFamily="34" charset="-128"/>
                <a:ea typeface="Arial Unicode MS" pitchFamily="34" charset="-128"/>
                <a:cs typeface="Arial Unicode MS" pitchFamily="34" charset="-128"/>
              </a:rPr>
              <a:t>Ou te </a:t>
            </a:r>
            <a:r>
              <a:rPr lang="fr-FR" sz="4000" b="1" dirty="0" err="1">
                <a:latin typeface="Arial Unicode MS" pitchFamily="34" charset="-128"/>
                <a:ea typeface="Arial Unicode MS" pitchFamily="34" charset="-128"/>
                <a:cs typeface="Arial Unicode MS" pitchFamily="34" charset="-128"/>
              </a:rPr>
              <a:t>pwoteje</a:t>
            </a:r>
            <a:r>
              <a:rPr lang="fr-FR" sz="4000" b="1" dirty="0">
                <a:latin typeface="Arial Unicode MS" pitchFamily="34" charset="-128"/>
                <a:ea typeface="Arial Unicode MS" pitchFamily="34" charset="-128"/>
                <a:cs typeface="Arial Unicode MS" pitchFamily="34" charset="-128"/>
              </a:rPr>
              <a:t> m </a:t>
            </a:r>
            <a:r>
              <a:rPr lang="fr-FR" sz="4000" b="1" dirty="0" err="1">
                <a:latin typeface="Arial Unicode MS" pitchFamily="34" charset="-128"/>
                <a:ea typeface="Arial Unicode MS" pitchFamily="34" charset="-128"/>
                <a:cs typeface="Arial Unicode MS" pitchFamily="34" charset="-128"/>
              </a:rPr>
              <a:t>lè</a:t>
            </a:r>
            <a:r>
              <a:rPr lang="fr-FR" sz="4000" b="1" dirty="0">
                <a:latin typeface="Arial Unicode MS" pitchFamily="34" charset="-128"/>
                <a:ea typeface="Arial Unicode MS" pitchFamily="34" charset="-128"/>
                <a:cs typeface="Arial Unicode MS" pitchFamily="34" charset="-128"/>
              </a:rPr>
              <a:t> m </a:t>
            </a:r>
            <a:r>
              <a:rPr lang="fr-FR" sz="4000" b="1" dirty="0" err="1">
                <a:latin typeface="Arial Unicode MS" pitchFamily="34" charset="-128"/>
                <a:ea typeface="Arial Unicode MS" pitchFamily="34" charset="-128"/>
                <a:cs typeface="Arial Unicode MS" pitchFamily="34" charset="-128"/>
              </a:rPr>
              <a:t>dòmi</a:t>
            </a:r>
            <a:r>
              <a:rPr lang="fr-FR" sz="4000" b="1" dirty="0">
                <a:latin typeface="Arial Unicode MS" pitchFamily="34" charset="-128"/>
                <a:ea typeface="Arial Unicode MS" pitchFamily="34" charset="-128"/>
                <a:cs typeface="Arial Unicode MS" pitchFamily="34" charset="-128"/>
              </a:rPr>
              <a:t>,</a:t>
            </a:r>
            <a:br>
              <a:rPr lang="fr-FR" sz="4000" b="1" dirty="0">
                <a:latin typeface="Arial Unicode MS" pitchFamily="34" charset="-128"/>
                <a:ea typeface="Arial Unicode MS" pitchFamily="34" charset="-128"/>
                <a:cs typeface="Arial Unicode MS" pitchFamily="34" charset="-128"/>
              </a:rPr>
            </a:br>
            <a:r>
              <a:rPr lang="fr-FR" sz="4000" b="1" dirty="0" err="1">
                <a:latin typeface="Arial Unicode MS" pitchFamily="34" charset="-128"/>
                <a:ea typeface="Arial Unicode MS" pitchFamily="34" charset="-128"/>
                <a:cs typeface="Arial Unicode MS" pitchFamily="34" charset="-128"/>
              </a:rPr>
              <a:t>Lè</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mwen</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dòmi</a:t>
            </a:r>
            <a:r>
              <a:rPr lang="fr-FR" sz="4000" b="1" dirty="0">
                <a:latin typeface="Arial Unicode MS" pitchFamily="34" charset="-128"/>
                <a:ea typeface="Arial Unicode MS" pitchFamily="34" charset="-128"/>
                <a:cs typeface="Arial Unicode MS" pitchFamily="34" charset="-128"/>
              </a:rPr>
              <a:t> pou </a:t>
            </a:r>
            <a:r>
              <a:rPr lang="fr-FR" sz="4000" b="1" dirty="0" err="1">
                <a:latin typeface="Arial Unicode MS" pitchFamily="34" charset="-128"/>
                <a:ea typeface="Arial Unicode MS" pitchFamily="34" charset="-128"/>
                <a:cs typeface="Arial Unicode MS" pitchFamily="34" charset="-128"/>
              </a:rPr>
              <a:t>dènye</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fwa</a:t>
            </a:r>
            <a:br>
              <a:rPr lang="fr-FR" sz="4000" b="1" dirty="0">
                <a:latin typeface="Arial Unicode MS" pitchFamily="34" charset="-128"/>
                <a:ea typeface="Arial Unicode MS" pitchFamily="34" charset="-128"/>
                <a:cs typeface="Arial Unicode MS" pitchFamily="34" charset="-128"/>
              </a:rPr>
            </a:br>
            <a:r>
              <a:rPr lang="fr-FR" sz="4000" b="1" dirty="0" err="1">
                <a:latin typeface="Arial Unicode MS" pitchFamily="34" charset="-128"/>
                <a:ea typeface="Arial Unicode MS" pitchFamily="34" charset="-128"/>
                <a:cs typeface="Arial Unicode MS" pitchFamily="34" charset="-128"/>
              </a:rPr>
              <a:t>Fè</a:t>
            </a:r>
            <a:r>
              <a:rPr lang="fr-FR" sz="4000" b="1" dirty="0">
                <a:latin typeface="Arial Unicode MS" pitchFamily="34" charset="-128"/>
                <a:ea typeface="Arial Unicode MS" pitchFamily="34" charset="-128"/>
                <a:cs typeface="Arial Unicode MS" pitchFamily="34" charset="-128"/>
              </a:rPr>
              <a:t> m </a:t>
            </a:r>
            <a:r>
              <a:rPr lang="fr-FR" sz="4000" b="1" dirty="0" err="1">
                <a:latin typeface="Arial Unicode MS" pitchFamily="34" charset="-128"/>
                <a:ea typeface="Arial Unicode MS" pitchFamily="34" charset="-128"/>
                <a:cs typeface="Arial Unicode MS" pitchFamily="34" charset="-128"/>
              </a:rPr>
              <a:t>leve</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devan</a:t>
            </a:r>
            <a:r>
              <a:rPr lang="fr-FR" sz="4000" b="1" dirty="0">
                <a:latin typeface="Arial Unicode MS" pitchFamily="34" charset="-128"/>
                <a:ea typeface="Arial Unicode MS" pitchFamily="34" charset="-128"/>
                <a:cs typeface="Arial Unicode MS" pitchFamily="34" charset="-128"/>
              </a:rPr>
              <a:t> ou </a:t>
            </a:r>
            <a:r>
              <a:rPr lang="fr-FR" sz="4000" b="1" dirty="0" err="1">
                <a:latin typeface="Arial Unicode MS" pitchFamily="34" charset="-128"/>
                <a:ea typeface="Arial Unicode MS" pitchFamily="34" charset="-128"/>
                <a:cs typeface="Arial Unicode MS" pitchFamily="34" charset="-128"/>
              </a:rPr>
              <a:t>ak</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jwa</a:t>
            </a:r>
            <a:r>
              <a:rPr lang="fr-FR" sz="4000" b="1" dirty="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solidFill>
                  <a:srgbClr val="FFFF00"/>
                </a:solidFill>
                <a:latin typeface="Arial Unicode MS" pitchFamily="34" charset="-128"/>
                <a:ea typeface="Arial Unicode MS" pitchFamily="34" charset="-128"/>
                <a:cs typeface="Arial Unicode MS" pitchFamily="34" charset="-128"/>
              </a:rPr>
              <a:t>6</a:t>
            </a:r>
            <a:br>
              <a:rPr lang="fr-FR" sz="4000" b="1" dirty="0">
                <a:latin typeface="Arial Unicode MS" pitchFamily="34" charset="-128"/>
                <a:ea typeface="Arial Unicode MS" pitchFamily="34" charset="-128"/>
                <a:cs typeface="Arial Unicode MS" pitchFamily="34" charset="-128"/>
              </a:rPr>
            </a:br>
            <a:r>
              <a:rPr lang="fr-FR" sz="4000" b="1" dirty="0" err="1">
                <a:solidFill>
                  <a:srgbClr val="00FFCC"/>
                </a:solidFill>
                <a:latin typeface="Arial Unicode MS" pitchFamily="34" charset="-128"/>
                <a:ea typeface="Arial Unicode MS" pitchFamily="34" charset="-128"/>
                <a:cs typeface="Arial Unicode MS" pitchFamily="34" charset="-128"/>
              </a:rPr>
              <a:t>Mwen</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vle</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remèt</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mwen</a:t>
            </a:r>
            <a:r>
              <a:rPr lang="fr-FR" sz="4000" b="1" dirty="0">
                <a:solidFill>
                  <a:srgbClr val="00FFCC"/>
                </a:solidFill>
                <a:latin typeface="Arial Unicode MS" pitchFamily="34" charset="-128"/>
                <a:ea typeface="Arial Unicode MS" pitchFamily="34" charset="-128"/>
                <a:cs typeface="Arial Unicode MS" pitchFamily="34" charset="-128"/>
              </a:rPr>
              <a:t> nan men ou,</a:t>
            </a:r>
            <a:br>
              <a:rPr lang="fr-FR" sz="4000" b="1" dirty="0">
                <a:solidFill>
                  <a:srgbClr val="00FFCC"/>
                </a:solidFill>
                <a:latin typeface="Arial Unicode MS" pitchFamily="34" charset="-128"/>
                <a:ea typeface="Arial Unicode MS" pitchFamily="34" charset="-128"/>
                <a:cs typeface="Arial Unicode MS" pitchFamily="34" charset="-128"/>
              </a:rPr>
            </a:br>
            <a:r>
              <a:rPr lang="fr-FR" sz="4000" b="1" dirty="0" err="1">
                <a:solidFill>
                  <a:srgbClr val="00FFCC"/>
                </a:solidFill>
                <a:latin typeface="Arial Unicode MS" pitchFamily="34" charset="-128"/>
                <a:ea typeface="Arial Unicode MS" pitchFamily="34" charset="-128"/>
                <a:cs typeface="Arial Unicode MS" pitchFamily="34" charset="-128"/>
              </a:rPr>
              <a:t>Netwaye</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kè</a:t>
            </a:r>
            <a:r>
              <a:rPr lang="fr-FR" sz="4000" b="1" dirty="0">
                <a:solidFill>
                  <a:srgbClr val="00FFCC"/>
                </a:solidFill>
                <a:latin typeface="Arial Unicode MS" pitchFamily="34" charset="-128"/>
                <a:ea typeface="Arial Unicode MS" pitchFamily="34" charset="-128"/>
                <a:cs typeface="Arial Unicode MS" pitchFamily="34" charset="-128"/>
              </a:rPr>
              <a:t> m </a:t>
            </a:r>
            <a:r>
              <a:rPr lang="fr-FR" sz="4000" b="1" dirty="0" err="1">
                <a:solidFill>
                  <a:srgbClr val="00FFCC"/>
                </a:solidFill>
                <a:latin typeface="Arial Unicode MS" pitchFamily="34" charset="-128"/>
                <a:ea typeface="Arial Unicode MS" pitchFamily="34" charset="-128"/>
                <a:cs typeface="Arial Unicode MS" pitchFamily="34" charset="-128"/>
              </a:rPr>
              <a:t>ak</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lespri</a:t>
            </a:r>
            <a:r>
              <a:rPr lang="fr-FR" sz="4000" b="1" dirty="0">
                <a:solidFill>
                  <a:srgbClr val="00FFCC"/>
                </a:solidFill>
                <a:latin typeface="Arial Unicode MS" pitchFamily="34" charset="-128"/>
                <a:ea typeface="Arial Unicode MS" pitchFamily="34" charset="-128"/>
                <a:cs typeface="Arial Unicode MS" pitchFamily="34" charset="-128"/>
              </a:rPr>
              <a:t> m </a:t>
            </a:r>
            <a:r>
              <a:rPr lang="fr-FR" sz="4000" b="1" dirty="0" err="1">
                <a:solidFill>
                  <a:srgbClr val="00FFCC"/>
                </a:solidFill>
                <a:latin typeface="Arial Unicode MS" pitchFamily="34" charset="-128"/>
                <a:ea typeface="Arial Unicode MS" pitchFamily="34" charset="-128"/>
                <a:cs typeface="Arial Unicode MS" pitchFamily="34" charset="-128"/>
              </a:rPr>
              <a:t>tou</a:t>
            </a:r>
            <a:r>
              <a:rPr lang="fr-FR" sz="4000" b="1" dirty="0">
                <a:solidFill>
                  <a:srgbClr val="00FFCC"/>
                </a:solidFill>
                <a:latin typeface="Arial Unicode MS" pitchFamily="34" charset="-128"/>
                <a:ea typeface="Arial Unicode MS" pitchFamily="34" charset="-128"/>
                <a:cs typeface="Arial Unicode MS" pitchFamily="34" charset="-128"/>
              </a:rPr>
              <a:t>.</a:t>
            </a:r>
            <a:br>
              <a:rPr lang="fr-FR" sz="4000" b="1" dirty="0">
                <a:solidFill>
                  <a:srgbClr val="00FFCC"/>
                </a:solidFill>
                <a:latin typeface="Arial Unicode MS" pitchFamily="34" charset="-128"/>
                <a:ea typeface="Arial Unicode MS" pitchFamily="34" charset="-128"/>
                <a:cs typeface="Arial Unicode MS" pitchFamily="34" charset="-128"/>
              </a:rPr>
            </a:br>
            <a:r>
              <a:rPr lang="fr-FR" sz="4000" b="1" dirty="0">
                <a:solidFill>
                  <a:srgbClr val="00FFCC"/>
                </a:solidFill>
                <a:latin typeface="Arial Unicode MS" pitchFamily="34" charset="-128"/>
                <a:ea typeface="Arial Unicode MS" pitchFamily="34" charset="-128"/>
                <a:cs typeface="Arial Unicode MS" pitchFamily="34" charset="-128"/>
              </a:rPr>
              <a:t>Gide </a:t>
            </a:r>
            <a:r>
              <a:rPr lang="fr-FR" sz="4000" b="1" dirty="0" err="1">
                <a:solidFill>
                  <a:srgbClr val="00FFCC"/>
                </a:solidFill>
                <a:latin typeface="Arial Unicode MS" pitchFamily="34" charset="-128"/>
                <a:ea typeface="Arial Unicode MS" pitchFamily="34" charset="-128"/>
                <a:cs typeface="Arial Unicode MS" pitchFamily="34" charset="-128"/>
              </a:rPr>
              <a:t>volonte</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mwen</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chak</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jou</a:t>
            </a:r>
            <a:br>
              <a:rPr lang="fr-FR" sz="4000" b="1" dirty="0">
                <a:solidFill>
                  <a:srgbClr val="00FFCC"/>
                </a:solidFill>
                <a:latin typeface="Arial Unicode MS" pitchFamily="34" charset="-128"/>
                <a:ea typeface="Arial Unicode MS" pitchFamily="34" charset="-128"/>
                <a:cs typeface="Arial Unicode MS" pitchFamily="34" charset="-128"/>
              </a:rPr>
            </a:br>
            <a:r>
              <a:rPr lang="fr-FR" sz="4000" b="1" dirty="0">
                <a:solidFill>
                  <a:srgbClr val="00FFCC"/>
                </a:solidFill>
                <a:latin typeface="Arial Unicode MS" pitchFamily="34" charset="-128"/>
                <a:ea typeface="Arial Unicode MS" pitchFamily="34" charset="-128"/>
                <a:cs typeface="Arial Unicode MS" pitchFamily="34" charset="-128"/>
              </a:rPr>
              <a:t>E </a:t>
            </a:r>
            <a:r>
              <a:rPr lang="fr-FR" sz="4000" b="1" dirty="0" err="1">
                <a:solidFill>
                  <a:srgbClr val="00FFCC"/>
                </a:solidFill>
                <a:latin typeface="Arial Unicode MS" pitchFamily="34" charset="-128"/>
                <a:ea typeface="Arial Unicode MS" pitchFamily="34" charset="-128"/>
                <a:cs typeface="Arial Unicode MS" pitchFamily="34" charset="-128"/>
              </a:rPr>
              <a:t>ranpli</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mwen</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ak</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Lespri</a:t>
            </a:r>
            <a:r>
              <a:rPr lang="fr-FR" sz="4000" b="1" dirty="0">
                <a:solidFill>
                  <a:srgbClr val="00FFCC"/>
                </a:solidFill>
                <a:latin typeface="Arial Unicode MS" pitchFamily="34" charset="-128"/>
                <a:ea typeface="Arial Unicode MS" pitchFamily="34" charset="-128"/>
                <a:cs typeface="Arial Unicode MS" pitchFamily="34" charset="-128"/>
              </a:rPr>
              <a:t> ou.</a:t>
            </a:r>
            <a:endParaRPr lang="en-US" sz="4000" b="1" dirty="0">
              <a:solidFill>
                <a:srgbClr val="00FF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0066"/>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2800" b="1" dirty="0">
                <a:solidFill>
                  <a:srgbClr val="FFFF00"/>
                </a:solidFill>
                <a:latin typeface="Arial Unicode MS" pitchFamily="34" charset="-128"/>
                <a:ea typeface="Arial Unicode MS" pitchFamily="34" charset="-128"/>
                <a:cs typeface="Arial Unicode MS" pitchFamily="34" charset="-128"/>
              </a:rPr>
              <a:t>7</a:t>
            </a:r>
            <a:br>
              <a:rPr lang="fr-FR" sz="2800" b="1" dirty="0">
                <a:latin typeface="Arial Unicode MS" pitchFamily="34" charset="-128"/>
                <a:ea typeface="Arial Unicode MS" pitchFamily="34" charset="-128"/>
                <a:cs typeface="Arial Unicode MS" pitchFamily="34" charset="-128"/>
              </a:rPr>
            </a:br>
            <a:r>
              <a:rPr lang="fr-FR" sz="4000" b="1" dirty="0">
                <a:latin typeface="Arial Unicode MS" pitchFamily="34" charset="-128"/>
                <a:ea typeface="Arial Unicode MS" pitchFamily="34" charset="-128"/>
                <a:cs typeface="Arial Unicode MS" pitchFamily="34" charset="-128"/>
              </a:rPr>
              <a:t>Gide m, </a:t>
            </a:r>
            <a:r>
              <a:rPr lang="fr-FR" sz="4000" b="1" dirty="0" err="1">
                <a:latin typeface="Arial Unicode MS" pitchFamily="34" charset="-128"/>
                <a:ea typeface="Arial Unicode MS" pitchFamily="34" charset="-128"/>
                <a:cs typeface="Arial Unicode MS" pitchFamily="34" charset="-128"/>
              </a:rPr>
              <a:t>Senye</a:t>
            </a:r>
            <a:r>
              <a:rPr lang="fr-FR" sz="4000" b="1" dirty="0">
                <a:latin typeface="Arial Unicode MS" pitchFamily="34" charset="-128"/>
                <a:ea typeface="Arial Unicode MS" pitchFamily="34" charset="-128"/>
                <a:cs typeface="Arial Unicode MS" pitchFamily="34" charset="-128"/>
              </a:rPr>
              <a:t> m </a:t>
            </a:r>
            <a:r>
              <a:rPr lang="fr-FR" sz="4000" b="1" dirty="0" err="1">
                <a:latin typeface="Arial Unicode MS" pitchFamily="34" charset="-128"/>
                <a:ea typeface="Arial Unicode MS" pitchFamily="34" charset="-128"/>
                <a:cs typeface="Arial Unicode MS" pitchFamily="34" charset="-128"/>
              </a:rPr>
              <a:t>vle</a:t>
            </a:r>
            <a:r>
              <a:rPr lang="fr-FR" sz="4000" b="1" dirty="0">
                <a:latin typeface="Arial Unicode MS" pitchFamily="34" charset="-128"/>
                <a:ea typeface="Arial Unicode MS" pitchFamily="34" charset="-128"/>
                <a:cs typeface="Arial Unicode MS" pitchFamily="34" charset="-128"/>
              </a:rPr>
              <a:t> ou </a:t>
            </a:r>
            <a:r>
              <a:rPr lang="fr-FR" sz="4000" b="1" dirty="0" err="1">
                <a:latin typeface="Arial Unicode MS" pitchFamily="34" charset="-128"/>
                <a:ea typeface="Arial Unicode MS" pitchFamily="34" charset="-128"/>
                <a:cs typeface="Arial Unicode MS" pitchFamily="34" charset="-128"/>
              </a:rPr>
              <a:t>kondwi</a:t>
            </a:r>
            <a:r>
              <a:rPr lang="fr-FR" sz="4000" b="1" dirty="0">
                <a:latin typeface="Arial Unicode MS" pitchFamily="34" charset="-128"/>
                <a:ea typeface="Arial Unicode MS" pitchFamily="34" charset="-128"/>
                <a:cs typeface="Arial Unicode MS" pitchFamily="34" charset="-128"/>
              </a:rPr>
              <a:t> m</a:t>
            </a:r>
            <a:br>
              <a:rPr lang="fr-FR" sz="4000" b="1" dirty="0">
                <a:latin typeface="Arial Unicode MS" pitchFamily="34" charset="-128"/>
                <a:ea typeface="Arial Unicode MS" pitchFamily="34" charset="-128"/>
                <a:cs typeface="Arial Unicode MS" pitchFamily="34" charset="-128"/>
              </a:rPr>
            </a:br>
            <a:r>
              <a:rPr lang="fr-FR" sz="4000" b="1" dirty="0">
                <a:latin typeface="Arial Unicode MS" pitchFamily="34" charset="-128"/>
                <a:ea typeface="Arial Unicode MS" pitchFamily="34" charset="-128"/>
                <a:cs typeface="Arial Unicode MS" pitchFamily="34" charset="-128"/>
              </a:rPr>
              <a:t>Nan sa m </a:t>
            </a:r>
            <a:r>
              <a:rPr lang="fr-FR" sz="4000" b="1" dirty="0" err="1">
                <a:latin typeface="Arial Unicode MS" pitchFamily="34" charset="-128"/>
                <a:ea typeface="Arial Unicode MS" pitchFamily="34" charset="-128"/>
                <a:cs typeface="Arial Unicode MS" pitchFamily="34" charset="-128"/>
              </a:rPr>
              <a:t>ap</a:t>
            </a:r>
            <a:r>
              <a:rPr lang="fr-FR" sz="4000" b="1" dirty="0">
                <a:latin typeface="Arial Unicode MS" pitchFamily="34" charset="-128"/>
                <a:ea typeface="Arial Unicode MS" pitchFamily="34" charset="-128"/>
                <a:cs typeface="Arial Unicode MS" pitchFamily="34" charset="-128"/>
              </a:rPr>
              <a:t> pou panse, </a:t>
            </a:r>
            <a:r>
              <a:rPr lang="fr-FR" sz="4000" b="1" dirty="0" err="1">
                <a:latin typeface="Arial Unicode MS" pitchFamily="34" charset="-128"/>
                <a:ea typeface="Arial Unicode MS" pitchFamily="34" charset="-128"/>
                <a:cs typeface="Arial Unicode MS" pitchFamily="34" charset="-128"/>
              </a:rPr>
              <a:t>fè</a:t>
            </a:r>
            <a:r>
              <a:rPr lang="fr-FR" sz="4000" b="1" dirty="0">
                <a:latin typeface="Arial Unicode MS" pitchFamily="34" charset="-128"/>
                <a:ea typeface="Arial Unicode MS" pitchFamily="34" charset="-128"/>
                <a:cs typeface="Arial Unicode MS" pitchFamily="34" charset="-128"/>
              </a:rPr>
              <a:t>, ou di.</a:t>
            </a:r>
            <a:br>
              <a:rPr lang="fr-FR" sz="4000" b="1" dirty="0">
                <a:latin typeface="Arial Unicode MS" pitchFamily="34" charset="-128"/>
                <a:ea typeface="Arial Unicode MS" pitchFamily="34" charset="-128"/>
                <a:cs typeface="Arial Unicode MS" pitchFamily="34" charset="-128"/>
              </a:rPr>
            </a:br>
            <a:r>
              <a:rPr lang="fr-FR" sz="4000" b="1" dirty="0">
                <a:latin typeface="Arial Unicode MS" pitchFamily="34" charset="-128"/>
                <a:ea typeface="Arial Unicode MS" pitchFamily="34" charset="-128"/>
                <a:cs typeface="Arial Unicode MS" pitchFamily="34" charset="-128"/>
              </a:rPr>
              <a:t>Pou tout </a:t>
            </a:r>
            <a:r>
              <a:rPr lang="fr-FR" sz="4000" b="1" dirty="0" err="1">
                <a:latin typeface="Arial Unicode MS" pitchFamily="34" charset="-128"/>
                <a:ea typeface="Arial Unicode MS" pitchFamily="34" charset="-128"/>
                <a:cs typeface="Arial Unicode MS" pitchFamily="34" charset="-128"/>
              </a:rPr>
              <a:t>fòs</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mwen</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kapab</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sèvi</a:t>
            </a:r>
            <a:br>
              <a:rPr lang="fr-FR" sz="4000" b="1" dirty="0">
                <a:latin typeface="Arial Unicode MS" pitchFamily="34" charset="-128"/>
                <a:ea typeface="Arial Unicode MS" pitchFamily="34" charset="-128"/>
                <a:cs typeface="Arial Unicode MS" pitchFamily="34" charset="-128"/>
              </a:rPr>
            </a:br>
            <a:r>
              <a:rPr lang="fr-FR" sz="4000" b="1" dirty="0">
                <a:latin typeface="Arial Unicode MS" pitchFamily="34" charset="-128"/>
                <a:ea typeface="Arial Unicode MS" pitchFamily="34" charset="-128"/>
                <a:cs typeface="Arial Unicode MS" pitchFamily="34" charset="-128"/>
              </a:rPr>
              <a:t>Pou </a:t>
            </a:r>
            <a:r>
              <a:rPr lang="fr-FR" sz="4000" b="1" dirty="0" err="1">
                <a:latin typeface="Arial Unicode MS" pitchFamily="34" charset="-128"/>
                <a:ea typeface="Arial Unicode MS" pitchFamily="34" charset="-128"/>
                <a:cs typeface="Arial Unicode MS" pitchFamily="34" charset="-128"/>
              </a:rPr>
              <a:t>laglwa</a:t>
            </a:r>
            <a:r>
              <a:rPr lang="fr-FR" sz="4000" b="1" dirty="0">
                <a:latin typeface="Arial Unicode MS" pitchFamily="34" charset="-128"/>
                <a:ea typeface="Arial Unicode MS" pitchFamily="34" charset="-128"/>
                <a:cs typeface="Arial Unicode MS" pitchFamily="34" charset="-128"/>
              </a:rPr>
              <a:t> ou, </a:t>
            </a:r>
            <a:r>
              <a:rPr lang="fr-FR" sz="4000" b="1" dirty="0" err="1">
                <a:latin typeface="Arial Unicode MS" pitchFamily="34" charset="-128"/>
                <a:ea typeface="Arial Unicode MS" pitchFamily="34" charset="-128"/>
                <a:cs typeface="Arial Unicode MS" pitchFamily="34" charset="-128"/>
              </a:rPr>
              <a:t>Senyè</a:t>
            </a:r>
            <a:r>
              <a:rPr lang="fr-FR" sz="4000" b="1" dirty="0">
                <a:latin typeface="Arial Unicode MS" pitchFamily="34" charset="-128"/>
                <a:ea typeface="Arial Unicode MS" pitchFamily="34" charset="-128"/>
                <a:cs typeface="Arial Unicode MS" pitchFamily="34" charset="-128"/>
              </a:rPr>
              <a:t> </a:t>
            </a:r>
            <a:r>
              <a:rPr lang="fr-FR" sz="4000" b="1" dirty="0" err="1">
                <a:latin typeface="Arial Unicode MS" pitchFamily="34" charset="-128"/>
                <a:ea typeface="Arial Unicode MS" pitchFamily="34" charset="-128"/>
                <a:cs typeface="Arial Unicode MS" pitchFamily="34" charset="-128"/>
              </a:rPr>
              <a:t>Jezi</a:t>
            </a:r>
            <a:r>
              <a:rPr lang="fr-FR" sz="4000" b="1" dirty="0">
                <a:latin typeface="Arial Unicode MS" pitchFamily="34" charset="-128"/>
                <a:ea typeface="Arial Unicode MS" pitchFamily="34" charset="-128"/>
                <a:cs typeface="Arial Unicode MS" pitchFamily="34" charset="-128"/>
              </a:rPr>
              <a:t>.</a:t>
            </a:r>
            <a:endParaRPr lang="en-US" sz="4000" b="1" dirty="0">
              <a:latin typeface="Arial Unicode MS" pitchFamily="34" charset="-128"/>
              <a:ea typeface="Arial Unicode MS" pitchFamily="34" charset="-128"/>
              <a:cs typeface="Arial Unicode MS" pitchFamily="34" charset="-128"/>
            </a:endParaRPr>
          </a:p>
          <a:p>
            <a:pPr algn="ctr">
              <a:buNone/>
            </a:pPr>
            <a:r>
              <a:rPr lang="fr-FR" sz="4000" b="1" dirty="0">
                <a:solidFill>
                  <a:srgbClr val="FFFF00"/>
                </a:solidFill>
                <a:latin typeface="Arial Unicode MS" pitchFamily="34" charset="-128"/>
                <a:ea typeface="Arial Unicode MS" pitchFamily="34" charset="-128"/>
                <a:cs typeface="Arial Unicode MS" pitchFamily="34" charset="-128"/>
              </a:rPr>
              <a:t>8</a:t>
            </a:r>
            <a:br>
              <a:rPr lang="fr-FR" sz="4000" b="1" dirty="0">
                <a:latin typeface="Arial Unicode MS" pitchFamily="34" charset="-128"/>
                <a:ea typeface="Arial Unicode MS" pitchFamily="34" charset="-128"/>
                <a:cs typeface="Arial Unicode MS" pitchFamily="34" charset="-128"/>
              </a:rPr>
            </a:br>
            <a:r>
              <a:rPr lang="fr-FR" sz="4000" b="1" dirty="0" err="1">
                <a:solidFill>
                  <a:srgbClr val="00FFCC"/>
                </a:solidFill>
                <a:latin typeface="Arial Unicode MS" pitchFamily="34" charset="-128"/>
                <a:ea typeface="Arial Unicode MS" pitchFamily="34" charset="-128"/>
                <a:cs typeface="Arial Unicode MS" pitchFamily="34" charset="-128"/>
              </a:rPr>
              <a:t>Beni</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Bondye</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ki</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renmen</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nou</a:t>
            </a:r>
            <a:r>
              <a:rPr lang="fr-FR" sz="4000" b="1" dirty="0">
                <a:solidFill>
                  <a:srgbClr val="00FFCC"/>
                </a:solidFill>
                <a:latin typeface="Arial Unicode MS" pitchFamily="34" charset="-128"/>
                <a:ea typeface="Arial Unicode MS" pitchFamily="34" charset="-128"/>
                <a:cs typeface="Arial Unicode MS" pitchFamily="34" charset="-128"/>
              </a:rPr>
              <a:t>,</a:t>
            </a:r>
            <a:br>
              <a:rPr lang="fr-FR" sz="4000" b="1" dirty="0">
                <a:solidFill>
                  <a:srgbClr val="00FFCC"/>
                </a:solidFill>
                <a:latin typeface="Arial Unicode MS" pitchFamily="34" charset="-128"/>
                <a:ea typeface="Arial Unicode MS" pitchFamily="34" charset="-128"/>
                <a:cs typeface="Arial Unicode MS" pitchFamily="34" charset="-128"/>
              </a:rPr>
            </a:br>
            <a:r>
              <a:rPr lang="fr-FR" sz="4000" b="1" dirty="0" err="1">
                <a:solidFill>
                  <a:srgbClr val="00FFCC"/>
                </a:solidFill>
                <a:latin typeface="Arial Unicode MS" pitchFamily="34" charset="-128"/>
                <a:ea typeface="Arial Unicode MS" pitchFamily="34" charset="-128"/>
                <a:cs typeface="Arial Unicode MS" pitchFamily="34" charset="-128"/>
              </a:rPr>
              <a:t>Beni</a:t>
            </a:r>
            <a:r>
              <a:rPr lang="fr-FR" sz="4000" b="1" dirty="0">
                <a:solidFill>
                  <a:srgbClr val="00FFCC"/>
                </a:solidFill>
                <a:latin typeface="Arial Unicode MS" pitchFamily="34" charset="-128"/>
                <a:ea typeface="Arial Unicode MS" pitchFamily="34" charset="-128"/>
                <a:cs typeface="Arial Unicode MS" pitchFamily="34" charset="-128"/>
              </a:rPr>
              <a:t> li tout </a:t>
            </a:r>
            <a:r>
              <a:rPr lang="fr-FR" sz="4000" b="1" dirty="0" err="1">
                <a:solidFill>
                  <a:srgbClr val="00FFCC"/>
                </a:solidFill>
                <a:latin typeface="Arial Unicode MS" pitchFamily="34" charset="-128"/>
                <a:ea typeface="Arial Unicode MS" pitchFamily="34" charset="-128"/>
                <a:cs typeface="Arial Unicode MS" pitchFamily="34" charset="-128"/>
              </a:rPr>
              <a:t>moun</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tou</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patou</a:t>
            </a:r>
            <a:r>
              <a:rPr lang="fr-FR" sz="4000" b="1" dirty="0">
                <a:solidFill>
                  <a:srgbClr val="00FFCC"/>
                </a:solidFill>
                <a:latin typeface="Arial Unicode MS" pitchFamily="34" charset="-128"/>
                <a:ea typeface="Arial Unicode MS" pitchFamily="34" charset="-128"/>
                <a:cs typeface="Arial Unicode MS" pitchFamily="34" charset="-128"/>
              </a:rPr>
              <a:t>.</a:t>
            </a:r>
            <a:br>
              <a:rPr lang="fr-FR" sz="4000" b="1" dirty="0">
                <a:solidFill>
                  <a:srgbClr val="00FFCC"/>
                </a:solidFill>
                <a:latin typeface="Arial Unicode MS" pitchFamily="34" charset="-128"/>
                <a:ea typeface="Arial Unicode MS" pitchFamily="34" charset="-128"/>
                <a:cs typeface="Arial Unicode MS" pitchFamily="34" charset="-128"/>
              </a:rPr>
            </a:br>
            <a:r>
              <a:rPr lang="fr-FR" sz="4000" b="1" dirty="0" err="1">
                <a:solidFill>
                  <a:srgbClr val="00FFCC"/>
                </a:solidFill>
                <a:latin typeface="Arial Unicode MS" pitchFamily="34" charset="-128"/>
                <a:ea typeface="Arial Unicode MS" pitchFamily="34" charset="-128"/>
                <a:cs typeface="Arial Unicode MS" pitchFamily="34" charset="-128"/>
              </a:rPr>
              <a:t>Ak</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zanj</a:t>
            </a:r>
            <a:r>
              <a:rPr lang="fr-FR" sz="4000" b="1" dirty="0">
                <a:solidFill>
                  <a:srgbClr val="00FFCC"/>
                </a:solidFill>
                <a:latin typeface="Arial Unicode MS" pitchFamily="34" charset="-128"/>
                <a:ea typeface="Arial Unicode MS" pitchFamily="34" charset="-128"/>
                <a:cs typeface="Arial Unicode MS" pitchFamily="34" charset="-128"/>
              </a:rPr>
              <a:t> nan </a:t>
            </a:r>
            <a:r>
              <a:rPr lang="fr-FR" sz="4000" b="1" dirty="0" err="1">
                <a:solidFill>
                  <a:srgbClr val="00FFCC"/>
                </a:solidFill>
                <a:latin typeface="Arial Unicode MS" pitchFamily="34" charset="-128"/>
                <a:ea typeface="Arial Unicode MS" pitchFamily="34" charset="-128"/>
                <a:cs typeface="Arial Unicode MS" pitchFamily="34" charset="-128"/>
              </a:rPr>
              <a:t>syèl</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yo</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ann</a:t>
            </a:r>
            <a:r>
              <a:rPr lang="fr-FR" sz="4000" b="1" dirty="0">
                <a:solidFill>
                  <a:srgbClr val="00FFCC"/>
                </a:solidFill>
                <a:latin typeface="Arial Unicode MS" pitchFamily="34" charset="-128"/>
                <a:ea typeface="Arial Unicode MS" pitchFamily="34" charset="-128"/>
                <a:cs typeface="Arial Unicode MS" pitchFamily="34" charset="-128"/>
              </a:rPr>
              <a:t> </a:t>
            </a:r>
            <a:r>
              <a:rPr lang="fr-FR" sz="4000" b="1" dirty="0" err="1">
                <a:solidFill>
                  <a:srgbClr val="00FFCC"/>
                </a:solidFill>
                <a:latin typeface="Arial Unicode MS" pitchFamily="34" charset="-128"/>
                <a:ea typeface="Arial Unicode MS" pitchFamily="34" charset="-128"/>
                <a:cs typeface="Arial Unicode MS" pitchFamily="34" charset="-128"/>
              </a:rPr>
              <a:t>beni</a:t>
            </a:r>
            <a:br>
              <a:rPr lang="fr-FR" sz="4000" b="1" dirty="0">
                <a:solidFill>
                  <a:srgbClr val="00FFCC"/>
                </a:solidFill>
                <a:latin typeface="Arial Unicode MS" pitchFamily="34" charset="-128"/>
                <a:ea typeface="Arial Unicode MS" pitchFamily="34" charset="-128"/>
                <a:cs typeface="Arial Unicode MS" pitchFamily="34" charset="-128"/>
              </a:rPr>
            </a:br>
            <a:r>
              <a:rPr lang="fr-FR" sz="4000" b="1" dirty="0">
                <a:solidFill>
                  <a:srgbClr val="00FFCC"/>
                </a:solidFill>
                <a:latin typeface="Arial Unicode MS" pitchFamily="34" charset="-128"/>
                <a:ea typeface="Arial Unicode MS" pitchFamily="34" charset="-128"/>
                <a:cs typeface="Arial Unicode MS" pitchFamily="34" charset="-128"/>
              </a:rPr>
              <a:t>Papa, </a:t>
            </a:r>
            <a:r>
              <a:rPr lang="fr-FR" sz="4000" b="1" dirty="0" err="1">
                <a:solidFill>
                  <a:srgbClr val="00FFCC"/>
                </a:solidFill>
                <a:latin typeface="Arial Unicode MS" pitchFamily="34" charset="-128"/>
                <a:ea typeface="Arial Unicode MS" pitchFamily="34" charset="-128"/>
                <a:cs typeface="Arial Unicode MS" pitchFamily="34" charset="-128"/>
              </a:rPr>
              <a:t>Pitit</a:t>
            </a:r>
            <a:r>
              <a:rPr lang="fr-FR" sz="4000" b="1" dirty="0">
                <a:solidFill>
                  <a:srgbClr val="00FFCC"/>
                </a:solidFill>
                <a:latin typeface="Arial Unicode MS" pitchFamily="34" charset="-128"/>
                <a:ea typeface="Arial Unicode MS" pitchFamily="34" charset="-128"/>
                <a:cs typeface="Arial Unicode MS" pitchFamily="34" charset="-128"/>
              </a:rPr>
              <a:t> e </a:t>
            </a:r>
            <a:r>
              <a:rPr lang="fr-FR" sz="4000" b="1" dirty="0" err="1">
                <a:solidFill>
                  <a:srgbClr val="00FFCC"/>
                </a:solidFill>
                <a:latin typeface="Arial Unicode MS" pitchFamily="34" charset="-128"/>
                <a:ea typeface="Arial Unicode MS" pitchFamily="34" charset="-128"/>
                <a:cs typeface="Arial Unicode MS" pitchFamily="34" charset="-128"/>
              </a:rPr>
              <a:t>Sentespri</a:t>
            </a:r>
            <a:r>
              <a:rPr lang="fr-FR" sz="4000" b="1" dirty="0">
                <a:solidFill>
                  <a:srgbClr val="00FFCC"/>
                </a:solidFill>
                <a:latin typeface="Arial Unicode MS" pitchFamily="34" charset="-128"/>
                <a:ea typeface="Arial Unicode MS" pitchFamily="34" charset="-128"/>
                <a:cs typeface="Arial Unicode MS" pitchFamily="34" charset="-128"/>
              </a:rPr>
              <a:t>.</a:t>
            </a:r>
            <a:endParaRPr lang="en-US" sz="4000" b="1" dirty="0">
              <a:solidFill>
                <a:srgbClr val="00FFCC"/>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447800"/>
            <a:ext cx="8763000" cy="2057400"/>
          </a:xfrm>
          <a:solidFill>
            <a:srgbClr val="FDEDE7"/>
          </a:solidFill>
        </p:spPr>
        <p:txBody>
          <a:bodyPr>
            <a:normAutofit/>
          </a:bodyPr>
          <a:lstStyle/>
          <a:p>
            <a:pPr algn="ctr">
              <a:buFont typeface="Arial" pitchFamily="34" charset="0"/>
              <a:buChar char="•"/>
            </a:pPr>
            <a:r>
              <a:rPr lang="en-US" b="1" dirty="0">
                <a:solidFill>
                  <a:schemeClr val="tx1"/>
                </a:solidFill>
              </a:rPr>
              <a:t>OFFRANDE MISSIONNAIRE</a:t>
            </a:r>
            <a:br>
              <a:rPr lang="en-US" b="1" dirty="0"/>
            </a:br>
            <a:br>
              <a:rPr lang="en-US" b="1" dirty="0"/>
            </a:br>
            <a:r>
              <a:rPr lang="en-US" b="1" dirty="0">
                <a:solidFill>
                  <a:srgbClr val="0033CC"/>
                </a:solidFill>
              </a:rPr>
              <a:t>PRIÈRE FINALE / BÉNÉDICTION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38089</TotalTime>
  <Words>5707</Words>
  <Application>Microsoft Macintosh PowerPoint</Application>
  <PresentationFormat>On-screen Show (4:3)</PresentationFormat>
  <Paragraphs>515</Paragraphs>
  <Slides>117</Slides>
  <Notes>8</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117</vt:i4>
      </vt:variant>
    </vt:vector>
  </HeadingPairs>
  <TitlesOfParts>
    <vt:vector size="132" baseType="lpstr">
      <vt:lpstr>Arial Unicode MS</vt:lpstr>
      <vt:lpstr>Agency FB</vt:lpstr>
      <vt:lpstr>Algerian</vt:lpstr>
      <vt:lpstr>Arial</vt:lpstr>
      <vt:lpstr>Arial Narrow</vt:lpstr>
      <vt:lpstr>Arial Rounded MT Bold</vt:lpstr>
      <vt:lpstr>Blackadder ITC</vt:lpstr>
      <vt:lpstr>Calibri</vt:lpstr>
      <vt:lpstr>Cambria Math</vt:lpstr>
      <vt:lpstr>Copperplate Gothic Bold</vt:lpstr>
      <vt:lpstr>Copperplate Gothic Light</vt:lpstr>
      <vt:lpstr>Franklin Gothic Book</vt:lpstr>
      <vt:lpstr>Perpetua</vt:lpstr>
      <vt:lpstr>Wingdings 2</vt:lpstr>
      <vt:lpstr>Equity</vt:lpstr>
      <vt:lpstr>CHRIST THE ROCK CONGREGATION WORSHIP SERVICE</vt:lpstr>
      <vt:lpstr>PowerPoint Presentation</vt:lpstr>
      <vt:lpstr>SEPTEMBER 7TH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LECTURE  PAR  SOEUR FABIENNE TERZIER </vt:lpstr>
      <vt:lpstr>PowerPoint Presentation</vt:lpstr>
      <vt:lpstr>PowerPoint Presentation</vt:lpstr>
      <vt:lpstr>PowerPoint Presentation</vt:lpstr>
      <vt:lpstr>PowerPoint Presentation</vt:lpstr>
      <vt:lpstr>PowerPoint Presentation</vt:lpstr>
      <vt:lpstr>PowerPoint Presentation</vt:lpstr>
      <vt:lpstr>DOXOLOGIE</vt:lpstr>
      <vt:lpstr>PowerPoint Presentation</vt:lpstr>
      <vt:lpstr>PowerPoint Presentation</vt:lpstr>
      <vt:lpstr>PowerPoint Presentation</vt:lpstr>
      <vt:lpstr>PowerPoint Presentation</vt:lpstr>
      <vt:lpstr>PowerPoint Presentation</vt:lpstr>
      <vt:lpstr>PRIÈRE PASTORALE Par Rev. Jean Claude Jean Baptiste</vt:lpstr>
      <vt:lpstr>PowerPoint Presentation</vt:lpstr>
      <vt:lpstr>PowerPoint Presentation</vt:lpstr>
      <vt:lpstr>VISITORS WELCOME</vt:lpstr>
      <vt:lpstr>SEPTEMBER  7TH 2025</vt:lpstr>
      <vt:lpstr>MOMENT D’ADORATION AVEC  MAESTRO RENAUD TERZIER </vt:lpstr>
      <vt:lpstr>OFFRANDE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Priere pour l’OFFRANDE  ET LE SERMON</vt:lpstr>
      <vt:lpstr>CHRIST THE ROCK CONGREGATION SUNDAY SEPTEMBER 7TH  2025  SERMON BY PASTOR MARC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SAINTE CÈNE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OFFRANDE MISSIONNAIRE  PRIÈRE FINALE / BÉNÉDICTION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116</cp:revision>
  <dcterms:created xsi:type="dcterms:W3CDTF">2012-11-25T13:28:17Z</dcterms:created>
  <dcterms:modified xsi:type="dcterms:W3CDTF">2025-09-07T10:52:58Z</dcterms:modified>
</cp:coreProperties>
</file>