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0"/>
  </p:notesMasterIdLst>
  <p:sldIdLst>
    <p:sldId id="256" r:id="rId2"/>
    <p:sldId id="667" r:id="rId3"/>
    <p:sldId id="2979" r:id="rId4"/>
    <p:sldId id="3348" r:id="rId5"/>
    <p:sldId id="3349" r:id="rId6"/>
    <p:sldId id="3350" r:id="rId7"/>
    <p:sldId id="3299" r:id="rId8"/>
    <p:sldId id="3300" r:id="rId9"/>
    <p:sldId id="3301" r:id="rId10"/>
    <p:sldId id="936" r:id="rId11"/>
    <p:sldId id="2662" r:id="rId12"/>
    <p:sldId id="2639" r:id="rId13"/>
    <p:sldId id="3351" r:id="rId14"/>
    <p:sldId id="3352" r:id="rId15"/>
    <p:sldId id="3353" r:id="rId16"/>
    <p:sldId id="1788" r:id="rId17"/>
    <p:sldId id="3176" r:id="rId18"/>
    <p:sldId id="3354" r:id="rId19"/>
    <p:sldId id="3355" r:id="rId20"/>
    <p:sldId id="3356" r:id="rId21"/>
    <p:sldId id="3357" r:id="rId22"/>
    <p:sldId id="3239" r:id="rId23"/>
    <p:sldId id="1691" r:id="rId24"/>
    <p:sldId id="2900" r:id="rId25"/>
    <p:sldId id="3359" r:id="rId26"/>
    <p:sldId id="3360" r:id="rId27"/>
    <p:sldId id="3358" r:id="rId28"/>
    <p:sldId id="3361" r:id="rId29"/>
    <p:sldId id="3362" r:id="rId30"/>
    <p:sldId id="3363" r:id="rId31"/>
    <p:sldId id="3055" r:id="rId32"/>
    <p:sldId id="3364" r:id="rId33"/>
    <p:sldId id="3365" r:id="rId34"/>
    <p:sldId id="3227" r:id="rId35"/>
    <p:sldId id="3366" r:id="rId36"/>
    <p:sldId id="3367" r:id="rId37"/>
    <p:sldId id="3370" r:id="rId38"/>
    <p:sldId id="3368" r:id="rId39"/>
    <p:sldId id="3371" r:id="rId40"/>
    <p:sldId id="3369" r:id="rId41"/>
    <p:sldId id="3372" r:id="rId42"/>
    <p:sldId id="1716" r:id="rId43"/>
    <p:sldId id="1365" r:id="rId44"/>
    <p:sldId id="1366" r:id="rId45"/>
    <p:sldId id="3024" r:id="rId46"/>
    <p:sldId id="2978" r:id="rId47"/>
    <p:sldId id="3113" r:id="rId48"/>
    <p:sldId id="3377" r:id="rId49"/>
    <p:sldId id="3378" r:id="rId50"/>
    <p:sldId id="461" r:id="rId51"/>
    <p:sldId id="949" r:id="rId52"/>
    <p:sldId id="3110" r:id="rId53"/>
    <p:sldId id="3302" r:id="rId54"/>
    <p:sldId id="3373" r:id="rId55"/>
    <p:sldId id="3303" r:id="rId56"/>
    <p:sldId id="3304" r:id="rId57"/>
    <p:sldId id="3305" r:id="rId58"/>
    <p:sldId id="3306" r:id="rId59"/>
    <p:sldId id="3307" r:id="rId60"/>
    <p:sldId id="3308" r:id="rId61"/>
    <p:sldId id="3309" r:id="rId62"/>
    <p:sldId id="3375" r:id="rId63"/>
    <p:sldId id="3313" r:id="rId64"/>
    <p:sldId id="3314" r:id="rId65"/>
    <p:sldId id="3315" r:id="rId66"/>
    <p:sldId id="3376" r:id="rId67"/>
    <p:sldId id="3316" r:id="rId68"/>
    <p:sldId id="3317" r:id="rId69"/>
    <p:sldId id="3318" r:id="rId70"/>
    <p:sldId id="3319" r:id="rId71"/>
    <p:sldId id="3320" r:id="rId72"/>
    <p:sldId id="3321" r:id="rId73"/>
    <p:sldId id="3322" r:id="rId74"/>
    <p:sldId id="3323" r:id="rId75"/>
    <p:sldId id="3325" r:id="rId76"/>
    <p:sldId id="3326" r:id="rId77"/>
    <p:sldId id="3327" r:id="rId78"/>
    <p:sldId id="3328" r:id="rId79"/>
    <p:sldId id="3329" r:id="rId80"/>
    <p:sldId id="3330" r:id="rId81"/>
    <p:sldId id="3331" r:id="rId82"/>
    <p:sldId id="3332" r:id="rId83"/>
    <p:sldId id="3333" r:id="rId84"/>
    <p:sldId id="3334" r:id="rId85"/>
    <p:sldId id="3335" r:id="rId86"/>
    <p:sldId id="3336" r:id="rId87"/>
    <p:sldId id="3337" r:id="rId88"/>
    <p:sldId id="3338" r:id="rId89"/>
    <p:sldId id="3339" r:id="rId90"/>
    <p:sldId id="3340" r:id="rId91"/>
    <p:sldId id="3341" r:id="rId92"/>
    <p:sldId id="3342" r:id="rId93"/>
    <p:sldId id="3343" r:id="rId94"/>
    <p:sldId id="3344" r:id="rId95"/>
    <p:sldId id="3345" r:id="rId96"/>
    <p:sldId id="3346" r:id="rId97"/>
    <p:sldId id="3347" r:id="rId98"/>
    <p:sldId id="1650"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D069A"/>
    <a:srgbClr val="000099"/>
    <a:srgbClr val="CCFF33"/>
    <a:srgbClr val="003300"/>
    <a:srgbClr val="0000CC"/>
    <a:srgbClr val="003E1C"/>
    <a:srgbClr val="009900"/>
    <a:srgbClr val="66FFFF"/>
    <a:srgbClr val="0033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0" d="100"/>
          <a:sy n="70" d="100"/>
        </p:scale>
        <p:origin x="-258"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49</a:t>
            </a:fld>
            <a:endParaRPr lang="en-US"/>
          </a:p>
        </p:txBody>
      </p:sp>
    </p:spTree>
    <p:extLst>
      <p:ext uri="{BB962C8B-B14F-4D97-AF65-F5344CB8AC3E}">
        <p14:creationId xmlns:p14="http://schemas.microsoft.com/office/powerpoint/2010/main" xmlns="" val="2121252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9/18/2025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9/18/2025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9/18/2025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9/18/2025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9/18/2025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9/18/2025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9/18/2025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hyperlink" Target="http://chantsdesperanceonline.com/124-fcd-la-foi-fait-tomber-sous-nos-yeux"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a:bodyPr>
          <a:lstStyle/>
          <a:p>
            <a:pPr algn="ctr"/>
            <a:r>
              <a:rPr lang="en-US" sz="5400" b="1" dirty="0" smtClean="0">
                <a:solidFill>
                  <a:schemeClr val="tx1"/>
                </a:solidFill>
                <a:latin typeface="Agency FB" pitchFamily="34" charset="0"/>
              </a:rPr>
              <a:t>SEPTEMBER 21</a:t>
            </a:r>
            <a:r>
              <a:rPr lang="en-US" sz="5400" b="1" baseline="30000" dirty="0" smtClean="0">
                <a:solidFill>
                  <a:schemeClr val="tx1"/>
                </a:solidFill>
                <a:latin typeface="Agency FB" pitchFamily="34" charset="0"/>
              </a:rPr>
              <a:t>ST</a:t>
            </a:r>
            <a:r>
              <a:rPr lang="en-US" sz="5400" b="1" dirty="0" smtClean="0">
                <a:solidFill>
                  <a:schemeClr val="tx1"/>
                </a:solidFill>
                <a:latin typeface="Agency FB" pitchFamily="34" charset="0"/>
              </a:rPr>
              <a:t> 2025</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MERSILA GEDEON</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rgbClr val="CCFF33"/>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path path="circle">
              <a:fillToRect l="50000" t="50000" r="50000" b="50000"/>
            </a:path>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marL="0" indent="0" algn="ctr">
              <a:buNone/>
            </a:pPr>
            <a:r>
              <a:rPr lang="en-US" sz="4400" b="1" u="sng" dirty="0" smtClean="0">
                <a:solidFill>
                  <a:srgbClr val="66FFFF"/>
                </a:solidFill>
                <a:latin typeface="Arial Narrow" pitchFamily="34" charset="0"/>
              </a:rPr>
              <a:t>21 kr. Rev-Ns: </a:t>
            </a:r>
            <a:r>
              <a:rPr lang="en-US" sz="4400" b="1" u="sng" dirty="0" err="1" smtClean="0">
                <a:solidFill>
                  <a:srgbClr val="66FFFF"/>
                </a:solidFill>
                <a:latin typeface="Arial Narrow" pitchFamily="34" charset="0"/>
              </a:rPr>
              <a:t>Kè</a:t>
            </a:r>
            <a:r>
              <a:rPr lang="en-US" sz="4400" b="1" u="sng" dirty="0" smtClean="0">
                <a:solidFill>
                  <a:srgbClr val="66FFFF"/>
                </a:solidFill>
                <a:latin typeface="Arial Narrow" pitchFamily="34" charset="0"/>
              </a:rPr>
              <a:t> </a:t>
            </a:r>
            <a:r>
              <a:rPr lang="en-US" sz="4400" b="1" u="sng" dirty="0" err="1" smtClean="0">
                <a:solidFill>
                  <a:srgbClr val="66FFFF"/>
                </a:solidFill>
                <a:latin typeface="Arial Narrow" pitchFamily="34" charset="0"/>
              </a:rPr>
              <a:t>mwen</a:t>
            </a:r>
            <a:r>
              <a:rPr lang="en-US" sz="4400" b="1" u="sng" dirty="0" smtClean="0">
                <a:solidFill>
                  <a:srgbClr val="66FFFF"/>
                </a:solidFill>
                <a:latin typeface="Arial Narrow" pitchFamily="34" charset="0"/>
              </a:rPr>
              <a:t> </a:t>
            </a:r>
            <a:r>
              <a:rPr lang="en-US" sz="4400" b="1" u="sng" dirty="0" err="1" smtClean="0">
                <a:solidFill>
                  <a:srgbClr val="66FFFF"/>
                </a:solidFill>
                <a:latin typeface="Arial Narrow" pitchFamily="34" charset="0"/>
              </a:rPr>
              <a:t>Boulvèse</a:t>
            </a:r>
            <a:endParaRPr lang="en-US" sz="4400" b="1" dirty="0" smtClean="0">
              <a:solidFill>
                <a:srgbClr val="66FFFF"/>
              </a:solidFill>
              <a:latin typeface="Arial Narrow" pitchFamily="34" charset="0"/>
            </a:endParaRPr>
          </a:p>
          <a:p>
            <a:pPr marL="0" indent="0" algn="ctr">
              <a:buNone/>
            </a:pPr>
            <a:r>
              <a:rPr lang="en-US" sz="4400" b="1" dirty="0" smtClean="0">
                <a:solidFill>
                  <a:srgbClr val="66FFFF"/>
                </a:solidFill>
                <a:latin typeface="Arial Narrow" pitchFamily="34" charset="0"/>
              </a:rPr>
              <a:t>1</a:t>
            </a:r>
          </a:p>
          <a:p>
            <a:pPr marL="0" indent="0" algn="ctr">
              <a:buNone/>
            </a:pPr>
            <a:r>
              <a:rPr lang="en-US" sz="4400" b="1" dirty="0" err="1" smtClean="0">
                <a:latin typeface="Arial Narrow" pitchFamily="34" charset="0"/>
              </a:rPr>
              <a:t>Kè</a:t>
            </a:r>
            <a:r>
              <a:rPr lang="en-US" sz="4400" b="1" dirty="0" smtClean="0">
                <a:latin typeface="Arial Narrow" pitchFamily="34" charset="0"/>
              </a:rPr>
              <a:t> </a:t>
            </a:r>
            <a:r>
              <a:rPr lang="en-US" sz="4400" b="1" dirty="0" err="1" smtClean="0">
                <a:latin typeface="Arial Narrow" pitchFamily="34" charset="0"/>
              </a:rPr>
              <a:t>mwen</a:t>
            </a:r>
            <a:r>
              <a:rPr lang="en-US" sz="4400" b="1" dirty="0" smtClean="0">
                <a:latin typeface="Arial Narrow" pitchFamily="34" charset="0"/>
              </a:rPr>
              <a:t> </a:t>
            </a:r>
            <a:r>
              <a:rPr lang="en-US" sz="4400" b="1" dirty="0" err="1" smtClean="0">
                <a:latin typeface="Arial Narrow" pitchFamily="34" charset="0"/>
              </a:rPr>
              <a:t>boulvèse</a:t>
            </a:r>
            <a:r>
              <a:rPr lang="en-US" sz="4400" b="1" dirty="0" smtClean="0">
                <a:latin typeface="Arial Narrow" pitchFamily="34" charset="0"/>
              </a:rPr>
              <a:t> </a:t>
            </a:r>
            <a:r>
              <a:rPr lang="en-US" sz="4400" b="1" dirty="0" err="1" smtClean="0">
                <a:latin typeface="Arial Narrow" pitchFamily="34" charset="0"/>
              </a:rPr>
              <a:t>anba</a:t>
            </a:r>
            <a:r>
              <a:rPr lang="en-US" sz="4400" b="1" dirty="0" smtClean="0">
                <a:latin typeface="Arial Narrow" pitchFamily="34" charset="0"/>
              </a:rPr>
              <a:t> </a:t>
            </a:r>
            <a:r>
              <a:rPr lang="en-US" sz="4400" b="1" dirty="0" err="1" smtClean="0">
                <a:latin typeface="Arial Narrow" pitchFamily="34" charset="0"/>
              </a:rPr>
              <a:t>kolè</a:t>
            </a:r>
            <a:r>
              <a:rPr lang="en-US" sz="4400" b="1" dirty="0" smtClean="0">
                <a:latin typeface="Arial Narrow" pitchFamily="34" charset="0"/>
              </a:rPr>
              <a:t> </a:t>
            </a:r>
            <a:r>
              <a:rPr lang="en-US" sz="4400" b="1" dirty="0" err="1" smtClean="0">
                <a:latin typeface="Arial Narrow" pitchFamily="34" charset="0"/>
              </a:rPr>
              <a:t>Bondye</a:t>
            </a:r>
            <a:r>
              <a:rPr lang="en-US" sz="4400" b="1" dirty="0" smtClean="0">
                <a:latin typeface="Arial Narrow" pitchFamily="34" charset="0"/>
              </a:rPr>
              <a:t>,</a:t>
            </a:r>
          </a:p>
          <a:p>
            <a:pPr marL="0" indent="0" algn="ctr">
              <a:buNone/>
            </a:pPr>
            <a:r>
              <a:rPr lang="fr-FR" sz="4400" b="1" dirty="0" err="1" smtClean="0">
                <a:latin typeface="Arial Narrow" pitchFamily="34" charset="0"/>
              </a:rPr>
              <a:t>Anvi</a:t>
            </a:r>
            <a:r>
              <a:rPr lang="fr-FR" sz="4400" b="1" dirty="0" smtClean="0">
                <a:latin typeface="Arial Narrow" pitchFamily="34" charset="0"/>
              </a:rPr>
              <a:t> </a:t>
            </a:r>
            <a:r>
              <a:rPr lang="fr-FR" sz="4400" b="1" dirty="0" err="1" smtClean="0">
                <a:latin typeface="Arial Narrow" pitchFamily="34" charset="0"/>
              </a:rPr>
              <a:t>monn</a:t>
            </a:r>
            <a:r>
              <a:rPr lang="fr-FR" sz="4400" b="1" dirty="0" smtClean="0">
                <a:latin typeface="Arial Narrow" pitchFamily="34" charset="0"/>
              </a:rPr>
              <a:t> nan </a:t>
            </a:r>
            <a:r>
              <a:rPr lang="fr-FR" sz="4400" b="1" dirty="0" err="1" smtClean="0">
                <a:latin typeface="Arial Narrow" pitchFamily="34" charset="0"/>
              </a:rPr>
              <a:t>trennen</a:t>
            </a:r>
            <a:r>
              <a:rPr lang="fr-FR" sz="4400" b="1" dirty="0" smtClean="0">
                <a:latin typeface="Arial Narrow" pitchFamily="34" charset="0"/>
              </a:rPr>
              <a:t>-m nan </a:t>
            </a:r>
            <a:r>
              <a:rPr lang="fr-FR" sz="4400" b="1" dirty="0" err="1" smtClean="0">
                <a:latin typeface="Arial Narrow" pitchFamily="34" charset="0"/>
              </a:rPr>
              <a:t>bafon</a:t>
            </a:r>
            <a:r>
              <a:rPr lang="fr-FR" sz="4400" b="1" dirty="0" smtClean="0">
                <a:latin typeface="Arial Narrow" pitchFamily="34" charset="0"/>
              </a:rPr>
              <a:t> </a:t>
            </a:r>
            <a:r>
              <a:rPr lang="fr-FR" sz="4400" b="1" dirty="0" err="1" smtClean="0">
                <a:latin typeface="Arial Narrow" pitchFamily="34" charset="0"/>
              </a:rPr>
              <a:t>peche</a:t>
            </a:r>
            <a:endParaRPr lang="en-US" sz="4400" b="1" dirty="0" smtClean="0">
              <a:latin typeface="Arial Narrow" pitchFamily="34" charset="0"/>
            </a:endParaRPr>
          </a:p>
          <a:p>
            <a:pPr marL="0" indent="0" algn="ctr">
              <a:buNone/>
            </a:pPr>
            <a:r>
              <a:rPr lang="en-US" sz="4400" b="1" dirty="0" err="1" smtClean="0">
                <a:latin typeface="Arial Narrow" pitchFamily="34" charset="0"/>
              </a:rPr>
              <a:t>Senyè</a:t>
            </a:r>
            <a:r>
              <a:rPr lang="en-US" sz="4400" b="1" dirty="0" smtClean="0">
                <a:latin typeface="Arial Narrow" pitchFamily="34" charset="0"/>
              </a:rPr>
              <a:t> </a:t>
            </a:r>
            <a:r>
              <a:rPr lang="en-US" sz="4400" b="1" dirty="0" err="1" smtClean="0">
                <a:latin typeface="Arial Narrow" pitchFamily="34" charset="0"/>
              </a:rPr>
              <a:t>pou</a:t>
            </a:r>
            <a:r>
              <a:rPr lang="en-US" sz="4400" b="1" dirty="0" smtClean="0">
                <a:latin typeface="Arial Narrow" pitchFamily="34" charset="0"/>
              </a:rPr>
              <a:t> yon </a:t>
            </a:r>
            <a:r>
              <a:rPr lang="en-US" sz="4400" b="1" dirty="0" err="1" smtClean="0">
                <a:latin typeface="Arial Narrow" pitchFamily="34" charset="0"/>
              </a:rPr>
              <a:t>póv</a:t>
            </a:r>
            <a:r>
              <a:rPr lang="en-US" sz="4400" b="1" dirty="0" smtClean="0">
                <a:latin typeface="Arial Narrow" pitchFamily="34" charset="0"/>
              </a:rPr>
              <a:t> </a:t>
            </a:r>
            <a:r>
              <a:rPr lang="en-US" sz="4400" b="1" dirty="0" err="1" smtClean="0">
                <a:latin typeface="Arial Narrow" pitchFamily="34" charset="0"/>
              </a:rPr>
              <a:t>mizerab</a:t>
            </a:r>
            <a:r>
              <a:rPr lang="en-US" sz="4400" b="1" dirty="0" smtClean="0">
                <a:latin typeface="Arial Narrow" pitchFamily="34" charset="0"/>
              </a:rPr>
              <a:t>, gin </a:t>
            </a:r>
            <a:r>
              <a:rPr lang="en-US" sz="4400" b="1" dirty="0" err="1" smtClean="0">
                <a:latin typeface="Arial Narrow" pitchFamily="34" charset="0"/>
              </a:rPr>
              <a:t>pitye</a:t>
            </a:r>
            <a:r>
              <a:rPr lang="en-US" sz="4400" b="1" dirty="0" smtClean="0">
                <a:latin typeface="Arial Narrow" pitchFamily="34" charset="0"/>
              </a:rPr>
              <a:t>,</a:t>
            </a:r>
          </a:p>
          <a:p>
            <a:pPr marL="0" indent="0" algn="ctr">
              <a:buNone/>
            </a:pPr>
            <a:r>
              <a:rPr lang="fr-FR" sz="4400" b="1" dirty="0" smtClean="0">
                <a:latin typeface="Arial Narrow" pitchFamily="34" charset="0"/>
              </a:rPr>
              <a:t>Tout </a:t>
            </a:r>
            <a:r>
              <a:rPr lang="fr-FR" sz="4400" b="1" dirty="0" err="1" smtClean="0">
                <a:latin typeface="Arial Narrow" pitchFamily="34" charset="0"/>
              </a:rPr>
              <a:t>swit</a:t>
            </a:r>
            <a:r>
              <a:rPr lang="fr-FR" sz="4400" b="1" dirty="0" smtClean="0">
                <a:latin typeface="Arial Narrow" pitchFamily="34" charset="0"/>
              </a:rPr>
              <a:t> li </a:t>
            </a:r>
            <a:r>
              <a:rPr lang="fr-FR" sz="4400" b="1" dirty="0" err="1" smtClean="0">
                <a:latin typeface="Arial Narrow" pitchFamily="34" charset="0"/>
              </a:rPr>
              <a:t>vi-n</a:t>
            </a:r>
            <a:r>
              <a:rPr lang="fr-FR" sz="4400" b="1" dirty="0" smtClean="0">
                <a:latin typeface="Arial Narrow" pitchFamily="34" charset="0"/>
              </a:rPr>
              <a:t> </a:t>
            </a:r>
            <a:r>
              <a:rPr lang="fr-FR" sz="4400" b="1" dirty="0" err="1" smtClean="0">
                <a:latin typeface="Arial Narrow" pitchFamily="34" charset="0"/>
              </a:rPr>
              <a:t>sekoure</a:t>
            </a:r>
            <a:r>
              <a:rPr lang="fr-FR" sz="4400" b="1" dirty="0" smtClean="0">
                <a:latin typeface="Arial Narrow" pitchFamily="34" charset="0"/>
              </a:rPr>
              <a:t>-m </a:t>
            </a:r>
            <a:r>
              <a:rPr lang="fr-FR" sz="4400" b="1" dirty="0" err="1" smtClean="0">
                <a:latin typeface="Arial Narrow" pitchFamily="34" charset="0"/>
              </a:rPr>
              <a:t>kotem</a:t>
            </a:r>
            <a:r>
              <a:rPr lang="fr-FR" sz="4400" b="1" dirty="0" smtClean="0">
                <a:latin typeface="Arial Narrow" pitchFamily="34" charset="0"/>
              </a:rPr>
              <a:t>’ te </a:t>
            </a:r>
            <a:r>
              <a:rPr lang="fr-FR" sz="4400" b="1" dirty="0" err="1" smtClean="0">
                <a:latin typeface="Arial Narrow" pitchFamily="34" charset="0"/>
              </a:rPr>
              <a:t>ye</a:t>
            </a:r>
            <a:endParaRPr lang="en-US" sz="4400" b="1" dirty="0" smtClean="0">
              <a:latin typeface="Arial Narrow" pitchFamily="34" charset="0"/>
            </a:endParaRPr>
          </a:p>
          <a:p>
            <a:pPr marL="0" indent="0" algn="ctr">
              <a:buNone/>
            </a:pPr>
            <a:r>
              <a:rPr lang="fr-FR" sz="4400" b="1" dirty="0" err="1" smtClean="0">
                <a:solidFill>
                  <a:srgbClr val="66FFFF"/>
                </a:solidFill>
                <a:latin typeface="Arial Narrow" pitchFamily="34" charset="0"/>
              </a:rPr>
              <a:t>Refren</a:t>
            </a:r>
            <a:endParaRPr lang="en-US" sz="4400" b="1" dirty="0" smtClean="0">
              <a:solidFill>
                <a:srgbClr val="66FFFF"/>
              </a:solidFill>
              <a:latin typeface="Arial Narrow" pitchFamily="34" charset="0"/>
            </a:endParaRPr>
          </a:p>
          <a:p>
            <a:pPr marL="0" indent="0" algn="ctr">
              <a:buNone/>
            </a:pPr>
            <a:r>
              <a:rPr lang="fr-FR" sz="4400" b="1" dirty="0" smtClean="0">
                <a:solidFill>
                  <a:srgbClr val="FFFF00"/>
                </a:solidFill>
                <a:latin typeface="Arial Narrow" pitchFamily="34" charset="0"/>
              </a:rPr>
              <a:t>Li retire-m nan </a:t>
            </a:r>
            <a:r>
              <a:rPr lang="fr-FR" sz="4400" b="1" dirty="0" err="1" smtClean="0">
                <a:solidFill>
                  <a:srgbClr val="FFFF00"/>
                </a:solidFill>
                <a:latin typeface="Arial Narrow" pitchFamily="34" charset="0"/>
              </a:rPr>
              <a:t>boubye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peche</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mete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pye</a:t>
            </a:r>
            <a:r>
              <a:rPr lang="fr-FR" sz="4400" b="1" dirty="0" smtClean="0">
                <a:solidFill>
                  <a:srgbClr val="FFFF00"/>
                </a:solidFill>
                <a:latin typeface="Arial Narrow" pitchFamily="34" charset="0"/>
              </a:rPr>
              <a:t>-m sou te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-m se </a:t>
            </a:r>
            <a:r>
              <a:rPr lang="fr-FR" sz="4400" b="1" dirty="0" err="1" smtClean="0">
                <a:solidFill>
                  <a:srgbClr val="FFFF00"/>
                </a:solidFill>
                <a:latin typeface="Arial Narrow" pitchFamily="34" charset="0"/>
              </a:rPr>
              <a:t>vre</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fe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kè</a:t>
            </a:r>
            <a:r>
              <a:rPr lang="fr-FR" sz="4400" b="1" dirty="0" smtClean="0">
                <a:solidFill>
                  <a:srgbClr val="FFFF00"/>
                </a:solidFill>
                <a:latin typeface="Arial Narrow" pitchFamily="34" charset="0"/>
              </a:rPr>
              <a:t>-m </a:t>
            </a:r>
            <a:r>
              <a:rPr lang="fr-FR" sz="4400" b="1" dirty="0" err="1" smtClean="0">
                <a:solidFill>
                  <a:srgbClr val="FFFF00"/>
                </a:solidFill>
                <a:latin typeface="Arial Narrow" pitchFamily="34" charset="0"/>
              </a:rPr>
              <a:t>rejwi</a:t>
            </a:r>
            <a:r>
              <a:rPr lang="fr-FR" sz="4400" b="1" dirty="0" smtClean="0">
                <a:solidFill>
                  <a:srgbClr val="FFFF00"/>
                </a:solidFill>
                <a:latin typeface="Arial Narrow" pitchFamily="34" charset="0"/>
              </a:rPr>
              <a:t> e m’</a:t>
            </a:r>
            <a:r>
              <a:rPr lang="fr-FR" sz="4400" b="1" dirty="0" err="1" smtClean="0">
                <a:solidFill>
                  <a:srgbClr val="FFFF00"/>
                </a:solidFill>
                <a:latin typeface="Arial Narrow" pitchFamily="34" charset="0"/>
              </a:rPr>
              <a:t>ap</a:t>
            </a:r>
            <a:r>
              <a:rPr lang="fr-FR" sz="4400" b="1" dirty="0" smtClean="0">
                <a:solidFill>
                  <a:srgbClr val="FFFF00"/>
                </a:solidFill>
                <a:latin typeface="Arial Narrow" pitchFamily="34" charset="0"/>
              </a:rPr>
              <a:t> chante</a:t>
            </a:r>
            <a:endParaRPr lang="en-US" sz="4400" b="1" dirty="0" smtClean="0">
              <a:solidFill>
                <a:srgbClr val="FFFF00"/>
              </a:solidFill>
              <a:latin typeface="Arial Narrow" pitchFamily="34" charset="0"/>
            </a:endParaRPr>
          </a:p>
          <a:p>
            <a:pPr marL="0" indent="0" algn="ctr">
              <a:buNone/>
            </a:pPr>
            <a:r>
              <a:rPr lang="en-US" sz="4400" b="1" dirty="0" smtClean="0">
                <a:solidFill>
                  <a:srgbClr val="FFFF00"/>
                </a:solidFill>
                <a:latin typeface="Arial Narrow" pitchFamily="34" charset="0"/>
              </a:rPr>
              <a:t>Yon </a:t>
            </a:r>
            <a:r>
              <a:rPr lang="en-US" sz="4400" b="1" dirty="0" err="1" smtClean="0">
                <a:solidFill>
                  <a:srgbClr val="FFFF00"/>
                </a:solidFill>
                <a:latin typeface="Arial Narrow" pitchFamily="34" charset="0"/>
              </a:rPr>
              <a:t>chan</a:t>
            </a:r>
            <a:r>
              <a:rPr lang="en-US" sz="4400" b="1" dirty="0" smtClean="0">
                <a:solidFill>
                  <a:srgbClr val="FFFF00"/>
                </a:solidFill>
                <a:latin typeface="Arial Narrow" pitchFamily="34" charset="0"/>
              </a:rPr>
              <a:t> </a:t>
            </a:r>
            <a:r>
              <a:rPr lang="en-US" sz="4400" b="1" dirty="0" err="1" smtClean="0">
                <a:solidFill>
                  <a:srgbClr val="FFFF00"/>
                </a:solidFill>
                <a:latin typeface="Arial Narrow" pitchFamily="34" charset="0"/>
              </a:rPr>
              <a:t>glwa</a:t>
            </a:r>
            <a:r>
              <a:rPr lang="en-US" sz="4400" b="1" dirty="0" smtClean="0">
                <a:solidFill>
                  <a:srgbClr val="FFFF00"/>
                </a:solidFill>
                <a:latin typeface="Arial Narrow" pitchFamily="34" charset="0"/>
              </a:rPr>
              <a:t> a Dye ! </a:t>
            </a:r>
            <a:r>
              <a:rPr lang="fr-FR" sz="4400" b="1" dirty="0" err="1" smtClean="0">
                <a:solidFill>
                  <a:srgbClr val="FFFF00"/>
                </a:solidFill>
                <a:latin typeface="Arial Narrow" pitchFamily="34" charset="0"/>
              </a:rPr>
              <a:t>Alelouya</a:t>
            </a:r>
            <a:r>
              <a:rPr lang="fr-FR" sz="4400" b="1" dirty="0" smtClean="0">
                <a:solidFill>
                  <a:srgbClr val="FFFF00"/>
                </a:solidFill>
                <a:latin typeface="Arial Narrow" pitchFamily="34" charset="0"/>
              </a:rPr>
              <a:t> </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sz="4400" b="1" dirty="0" smtClean="0">
                <a:solidFill>
                  <a:srgbClr val="66FFFF"/>
                </a:solidFill>
                <a:latin typeface="Arial Narrow" pitchFamily="34" charset="0"/>
              </a:rPr>
              <a:t>2</a:t>
            </a:r>
            <a:endParaRPr lang="en-US" sz="4400" b="1" dirty="0" smtClean="0">
              <a:solidFill>
                <a:srgbClr val="66FFFF"/>
              </a:solidFill>
              <a:latin typeface="Arial Narrow" pitchFamily="34" charset="0"/>
            </a:endParaRPr>
          </a:p>
          <a:p>
            <a:pPr marL="0" indent="0" algn="ctr">
              <a:buNone/>
            </a:pPr>
            <a:r>
              <a:rPr lang="fr-FR" sz="4400" b="1" dirty="0" smtClean="0">
                <a:latin typeface="Arial Narrow" pitchFamily="34" charset="0"/>
              </a:rPr>
              <a:t>Li te </a:t>
            </a:r>
            <a:r>
              <a:rPr lang="fr-FR" sz="4400" b="1" dirty="0" err="1" smtClean="0">
                <a:latin typeface="Arial Narrow" pitchFamily="34" charset="0"/>
              </a:rPr>
              <a:t>mete</a:t>
            </a:r>
            <a:r>
              <a:rPr lang="fr-FR" sz="4400" b="1" dirty="0" smtClean="0">
                <a:latin typeface="Arial Narrow" pitchFamily="34" charset="0"/>
              </a:rPr>
              <a:t>-m  sou </a:t>
            </a:r>
            <a:r>
              <a:rPr lang="fr-FR" sz="4400" b="1" dirty="0" err="1" smtClean="0">
                <a:latin typeface="Arial Narrow" pitchFamily="34" charset="0"/>
              </a:rPr>
              <a:t>tè</a:t>
            </a:r>
            <a:r>
              <a:rPr lang="fr-FR" sz="4400" b="1" dirty="0" smtClean="0">
                <a:latin typeface="Arial Narrow" pitchFamily="34" charset="0"/>
              </a:rPr>
              <a:t> </a:t>
            </a:r>
            <a:r>
              <a:rPr lang="fr-FR" sz="4400" b="1" dirty="0" err="1" smtClean="0">
                <a:latin typeface="Arial Narrow" pitchFamily="34" charset="0"/>
              </a:rPr>
              <a:t>fèm</a:t>
            </a:r>
            <a:r>
              <a:rPr lang="fr-FR" sz="4400" b="1" dirty="0" smtClean="0">
                <a:latin typeface="Arial Narrow" pitchFamily="34" charset="0"/>
              </a:rPr>
              <a:t> a </a:t>
            </a:r>
            <a:r>
              <a:rPr lang="fr-FR" sz="4400" b="1" dirty="0" err="1" smtClean="0">
                <a:latin typeface="Arial Narrow" pitchFamily="34" charset="0"/>
              </a:rPr>
              <a:t>kote</a:t>
            </a:r>
            <a:r>
              <a:rPr lang="fr-FR" sz="4400" b="1" dirty="0" smtClean="0">
                <a:latin typeface="Arial Narrow" pitchFamily="34" charset="0"/>
              </a:rPr>
              <a:t> Li,</a:t>
            </a:r>
            <a:endParaRPr lang="en-US" sz="4400" b="1" dirty="0" smtClean="0">
              <a:latin typeface="Arial Narrow" pitchFamily="34" charset="0"/>
            </a:endParaRPr>
          </a:p>
          <a:p>
            <a:pPr marL="0" indent="0" algn="ctr">
              <a:buNone/>
            </a:pPr>
            <a:r>
              <a:rPr lang="fr-FR" sz="4400" b="1" dirty="0" err="1" smtClean="0">
                <a:latin typeface="Arial Narrow" pitchFamily="34" charset="0"/>
              </a:rPr>
              <a:t>Pye</a:t>
            </a:r>
            <a:r>
              <a:rPr lang="fr-FR" sz="4400" b="1" dirty="0" smtClean="0">
                <a:latin typeface="Arial Narrow" pitchFamily="34" charset="0"/>
              </a:rPr>
              <a:t> </a:t>
            </a:r>
            <a:r>
              <a:rPr lang="fr-FR" sz="4400" b="1" dirty="0" err="1" smtClean="0">
                <a:latin typeface="Arial Narrow" pitchFamily="34" charset="0"/>
              </a:rPr>
              <a:t>mwen</a:t>
            </a:r>
            <a:r>
              <a:rPr lang="fr-FR" sz="4400" b="1" dirty="0" smtClean="0">
                <a:latin typeface="Arial Narrow" pitchFamily="34" charset="0"/>
              </a:rPr>
              <a:t> </a:t>
            </a:r>
            <a:r>
              <a:rPr lang="fr-FR" sz="4400" b="1" dirty="0" err="1" smtClean="0">
                <a:latin typeface="Arial Narrow" pitchFamily="34" charset="0"/>
              </a:rPr>
              <a:t>vi-n</a:t>
            </a:r>
            <a:r>
              <a:rPr lang="fr-FR" sz="4400" b="1" dirty="0" smtClean="0">
                <a:latin typeface="Arial Narrow" pitchFamily="34" charset="0"/>
              </a:rPr>
              <a:t> </a:t>
            </a:r>
            <a:r>
              <a:rPr lang="fr-FR" sz="4400" b="1" dirty="0" err="1" smtClean="0">
                <a:latin typeface="Arial Narrow" pitchFamily="34" charset="0"/>
              </a:rPr>
              <a:t>asire</a:t>
            </a:r>
            <a:r>
              <a:rPr lang="fr-FR" sz="4400" b="1" dirty="0" smtClean="0">
                <a:latin typeface="Arial Narrow" pitchFamily="34" charset="0"/>
              </a:rPr>
              <a:t> nan </a:t>
            </a:r>
            <a:r>
              <a:rPr lang="fr-FR" sz="4400" b="1" dirty="0" err="1" smtClean="0">
                <a:latin typeface="Arial Narrow" pitchFamily="34" charset="0"/>
              </a:rPr>
              <a:t>chemen</a:t>
            </a:r>
            <a:r>
              <a:rPr lang="fr-FR" sz="4400" b="1" dirty="0" smtClean="0">
                <a:latin typeface="Arial Narrow" pitchFamily="34" charset="0"/>
              </a:rPr>
              <a:t> </a:t>
            </a:r>
            <a:r>
              <a:rPr lang="fr-FR" sz="4400" b="1" dirty="0" err="1" smtClean="0">
                <a:latin typeface="Arial Narrow" pitchFamily="34" charset="0"/>
              </a:rPr>
              <a:t>lavi</a:t>
            </a:r>
            <a:r>
              <a:rPr lang="fr-FR" sz="4400" b="1" dirty="0" smtClean="0">
                <a:latin typeface="Arial Narrow" pitchFamily="34" charset="0"/>
              </a:rPr>
              <a:t>.</a:t>
            </a:r>
            <a:endParaRPr lang="en-US" sz="4400" b="1" dirty="0" smtClean="0">
              <a:latin typeface="Arial Narrow" pitchFamily="34" charset="0"/>
            </a:endParaRPr>
          </a:p>
          <a:p>
            <a:pPr marL="0" indent="0" algn="ctr">
              <a:buNone/>
            </a:pPr>
            <a:r>
              <a:rPr lang="fr-FR" sz="4400" b="1" dirty="0" smtClean="0">
                <a:latin typeface="Arial Narrow" pitchFamily="34" charset="0"/>
              </a:rPr>
              <a:t>Nan </a:t>
            </a:r>
            <a:r>
              <a:rPr lang="fr-FR" sz="4400" b="1" dirty="0" err="1" smtClean="0">
                <a:latin typeface="Arial Narrow" pitchFamily="34" charset="0"/>
              </a:rPr>
              <a:t>pwen</a:t>
            </a:r>
            <a:r>
              <a:rPr lang="fr-FR" sz="4400" b="1" dirty="0" smtClean="0">
                <a:latin typeface="Arial Narrow" pitchFamily="34" charset="0"/>
              </a:rPr>
              <a:t> </a:t>
            </a:r>
            <a:r>
              <a:rPr lang="fr-FR" sz="4400" b="1" dirty="0" err="1" smtClean="0">
                <a:latin typeface="Arial Narrow" pitchFamily="34" charset="0"/>
              </a:rPr>
              <a:t>danje</a:t>
            </a:r>
            <a:r>
              <a:rPr lang="fr-FR" sz="4400" b="1" dirty="0" smtClean="0">
                <a:latin typeface="Arial Narrow" pitchFamily="34" charset="0"/>
              </a:rPr>
              <a:t> </a:t>
            </a:r>
            <a:r>
              <a:rPr lang="fr-FR" sz="4400" b="1" dirty="0" err="1" smtClean="0">
                <a:latin typeface="Arial Narrow" pitchFamily="34" charset="0"/>
              </a:rPr>
              <a:t>ankó</a:t>
            </a:r>
            <a:r>
              <a:rPr lang="fr-FR" sz="4400" b="1" dirty="0" smtClean="0">
                <a:latin typeface="Arial Narrow" pitchFamily="34" charset="0"/>
              </a:rPr>
              <a:t>, li </a:t>
            </a:r>
            <a:r>
              <a:rPr lang="fr-FR" sz="4400" b="1" dirty="0" err="1" smtClean="0">
                <a:latin typeface="Arial Narrow" pitchFamily="34" charset="0"/>
              </a:rPr>
              <a:t>kenbe</a:t>
            </a:r>
            <a:r>
              <a:rPr lang="fr-FR" sz="4400" b="1" dirty="0" smtClean="0">
                <a:latin typeface="Arial Narrow" pitchFamily="34" charset="0"/>
              </a:rPr>
              <a:t>-m </a:t>
            </a:r>
            <a:r>
              <a:rPr lang="fr-FR" sz="4400" b="1" dirty="0" err="1" smtClean="0">
                <a:latin typeface="Arial Narrow" pitchFamily="34" charset="0"/>
              </a:rPr>
              <a:t>debou</a:t>
            </a:r>
            <a:r>
              <a:rPr lang="fr-FR" sz="4400" b="1" dirty="0" smtClean="0">
                <a:latin typeface="Arial Narrow" pitchFamily="34" charset="0"/>
              </a:rPr>
              <a:t> ;</a:t>
            </a:r>
            <a:endParaRPr lang="en-US" sz="4400" b="1" dirty="0" smtClean="0">
              <a:latin typeface="Arial Narrow" pitchFamily="34" charset="0"/>
            </a:endParaRPr>
          </a:p>
          <a:p>
            <a:pPr marL="0" indent="0" algn="ctr">
              <a:buNone/>
            </a:pPr>
            <a:r>
              <a:rPr lang="fr-FR" sz="4400" b="1" dirty="0" smtClean="0">
                <a:latin typeface="Arial Narrow" pitchFamily="34" charset="0"/>
              </a:rPr>
              <a:t>M’</a:t>
            </a:r>
            <a:r>
              <a:rPr lang="fr-FR" sz="4400" b="1" dirty="0" err="1" smtClean="0">
                <a:latin typeface="Arial Narrow" pitchFamily="34" charset="0"/>
              </a:rPr>
              <a:t>ap</a:t>
            </a:r>
            <a:r>
              <a:rPr lang="fr-FR" sz="4400" b="1" dirty="0" smtClean="0">
                <a:latin typeface="Arial Narrow" pitchFamily="34" charset="0"/>
              </a:rPr>
              <a:t> </a:t>
            </a:r>
            <a:r>
              <a:rPr lang="fr-FR" sz="4400" b="1" dirty="0" err="1" smtClean="0">
                <a:latin typeface="Arial Narrow" pitchFamily="34" charset="0"/>
              </a:rPr>
              <a:t>mache</a:t>
            </a:r>
            <a:r>
              <a:rPr lang="fr-FR" sz="4400" b="1" dirty="0" smtClean="0">
                <a:latin typeface="Arial Narrow" pitchFamily="34" charset="0"/>
              </a:rPr>
              <a:t> </a:t>
            </a:r>
            <a:r>
              <a:rPr lang="fr-FR" sz="4400" b="1" dirty="0" err="1" smtClean="0">
                <a:latin typeface="Arial Narrow" pitchFamily="34" charset="0"/>
              </a:rPr>
              <a:t>pazapa</a:t>
            </a:r>
            <a:r>
              <a:rPr lang="fr-FR" sz="4400" b="1" dirty="0" smtClean="0">
                <a:latin typeface="Arial Narrow" pitchFamily="34" charset="0"/>
              </a:rPr>
              <a:t> </a:t>
            </a:r>
            <a:r>
              <a:rPr lang="fr-FR" sz="4400" b="1" dirty="0" err="1" smtClean="0">
                <a:latin typeface="Arial Narrow" pitchFamily="34" charset="0"/>
              </a:rPr>
              <a:t>avek</a:t>
            </a:r>
            <a:r>
              <a:rPr lang="fr-FR" sz="4400" b="1" dirty="0" smtClean="0">
                <a:latin typeface="Arial Narrow" pitchFamily="34" charset="0"/>
              </a:rPr>
              <a:t> Li </a:t>
            </a:r>
            <a:r>
              <a:rPr lang="fr-FR" sz="4400" b="1" dirty="0" err="1" smtClean="0">
                <a:latin typeface="Arial Narrow" pitchFamily="34" charset="0"/>
              </a:rPr>
              <a:t>toujou</a:t>
            </a:r>
            <a:r>
              <a:rPr lang="fr-FR" sz="4400" b="1" dirty="0" smtClean="0">
                <a:latin typeface="Arial Narrow" pitchFamily="34" charset="0"/>
              </a:rPr>
              <a:t>.</a:t>
            </a:r>
            <a:endParaRPr lang="en-US" sz="4400" b="1" dirty="0" smtClean="0">
              <a:latin typeface="Arial Narrow" pitchFamily="34" charset="0"/>
            </a:endParaRPr>
          </a:p>
          <a:p>
            <a:pPr marL="0" indent="0" algn="ctr">
              <a:buNone/>
            </a:pPr>
            <a:r>
              <a:rPr lang="fr-FR" sz="4400" b="1" dirty="0" err="1" smtClean="0">
                <a:solidFill>
                  <a:srgbClr val="66FFFF"/>
                </a:solidFill>
                <a:latin typeface="Arial Narrow" pitchFamily="34" charset="0"/>
              </a:rPr>
              <a:t>Refren</a:t>
            </a:r>
            <a:endParaRPr lang="en-US" sz="4400" b="1" dirty="0" smtClean="0">
              <a:solidFill>
                <a:srgbClr val="66FFFF"/>
              </a:solidFill>
              <a:latin typeface="Arial Narrow" pitchFamily="34" charset="0"/>
            </a:endParaRPr>
          </a:p>
          <a:p>
            <a:pPr marL="0" indent="0" algn="ctr">
              <a:buNone/>
            </a:pPr>
            <a:r>
              <a:rPr lang="fr-FR" sz="4400" b="1" dirty="0" smtClean="0">
                <a:solidFill>
                  <a:srgbClr val="FFFF00"/>
                </a:solidFill>
                <a:latin typeface="Arial Narrow" pitchFamily="34" charset="0"/>
              </a:rPr>
              <a:t>Li retire-m nan </a:t>
            </a:r>
            <a:r>
              <a:rPr lang="fr-FR" sz="4400" b="1" dirty="0" err="1" smtClean="0">
                <a:solidFill>
                  <a:srgbClr val="FFFF00"/>
                </a:solidFill>
                <a:latin typeface="Arial Narrow" pitchFamily="34" charset="0"/>
              </a:rPr>
              <a:t>boubye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peche</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mete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pye</a:t>
            </a:r>
            <a:r>
              <a:rPr lang="fr-FR" sz="4400" b="1" dirty="0" smtClean="0">
                <a:solidFill>
                  <a:srgbClr val="FFFF00"/>
                </a:solidFill>
                <a:latin typeface="Arial Narrow" pitchFamily="34" charset="0"/>
              </a:rPr>
              <a:t>-m sou te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-m se </a:t>
            </a:r>
            <a:r>
              <a:rPr lang="fr-FR" sz="4400" b="1" dirty="0" err="1" smtClean="0">
                <a:solidFill>
                  <a:srgbClr val="FFFF00"/>
                </a:solidFill>
                <a:latin typeface="Arial Narrow" pitchFamily="34" charset="0"/>
              </a:rPr>
              <a:t>vre</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fe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kè</a:t>
            </a:r>
            <a:r>
              <a:rPr lang="fr-FR" sz="4400" b="1" dirty="0" smtClean="0">
                <a:solidFill>
                  <a:srgbClr val="FFFF00"/>
                </a:solidFill>
                <a:latin typeface="Arial Narrow" pitchFamily="34" charset="0"/>
              </a:rPr>
              <a:t>-m </a:t>
            </a:r>
            <a:r>
              <a:rPr lang="fr-FR" sz="4400" b="1" dirty="0" err="1" smtClean="0">
                <a:solidFill>
                  <a:srgbClr val="FFFF00"/>
                </a:solidFill>
                <a:latin typeface="Arial Narrow" pitchFamily="34" charset="0"/>
              </a:rPr>
              <a:t>rejwi</a:t>
            </a:r>
            <a:r>
              <a:rPr lang="fr-FR" sz="4400" b="1" dirty="0" smtClean="0">
                <a:solidFill>
                  <a:srgbClr val="FFFF00"/>
                </a:solidFill>
                <a:latin typeface="Arial Narrow" pitchFamily="34" charset="0"/>
              </a:rPr>
              <a:t> e m’</a:t>
            </a:r>
            <a:r>
              <a:rPr lang="fr-FR" sz="4400" b="1" dirty="0" err="1" smtClean="0">
                <a:solidFill>
                  <a:srgbClr val="FFFF00"/>
                </a:solidFill>
                <a:latin typeface="Arial Narrow" pitchFamily="34" charset="0"/>
              </a:rPr>
              <a:t>ap</a:t>
            </a:r>
            <a:r>
              <a:rPr lang="fr-FR" sz="4400" b="1" dirty="0" smtClean="0">
                <a:solidFill>
                  <a:srgbClr val="FFFF00"/>
                </a:solidFill>
                <a:latin typeface="Arial Narrow" pitchFamily="34" charset="0"/>
              </a:rPr>
              <a:t> chante</a:t>
            </a:r>
            <a:endParaRPr lang="en-US" sz="4400" b="1" dirty="0" smtClean="0">
              <a:solidFill>
                <a:srgbClr val="FFFF00"/>
              </a:solidFill>
              <a:latin typeface="Arial Narrow" pitchFamily="34" charset="0"/>
            </a:endParaRPr>
          </a:p>
          <a:p>
            <a:pPr marL="0" indent="0" algn="ctr">
              <a:buNone/>
            </a:pPr>
            <a:r>
              <a:rPr lang="en-US" sz="4400" b="1" dirty="0" smtClean="0">
                <a:solidFill>
                  <a:srgbClr val="FFFF00"/>
                </a:solidFill>
                <a:latin typeface="Arial Narrow" pitchFamily="34" charset="0"/>
              </a:rPr>
              <a:t>Yon </a:t>
            </a:r>
            <a:r>
              <a:rPr lang="en-US" sz="4400" b="1" dirty="0" err="1" smtClean="0">
                <a:solidFill>
                  <a:srgbClr val="FFFF00"/>
                </a:solidFill>
                <a:latin typeface="Arial Narrow" pitchFamily="34" charset="0"/>
              </a:rPr>
              <a:t>chan</a:t>
            </a:r>
            <a:r>
              <a:rPr lang="en-US" sz="4400" b="1" dirty="0" smtClean="0">
                <a:solidFill>
                  <a:srgbClr val="FFFF00"/>
                </a:solidFill>
                <a:latin typeface="Arial Narrow" pitchFamily="34" charset="0"/>
              </a:rPr>
              <a:t> </a:t>
            </a:r>
            <a:r>
              <a:rPr lang="en-US" sz="4400" b="1" dirty="0" err="1" smtClean="0">
                <a:solidFill>
                  <a:srgbClr val="FFFF00"/>
                </a:solidFill>
                <a:latin typeface="Arial Narrow" pitchFamily="34" charset="0"/>
              </a:rPr>
              <a:t>glwa</a:t>
            </a:r>
            <a:r>
              <a:rPr lang="en-US" sz="4400" b="1" dirty="0" smtClean="0">
                <a:solidFill>
                  <a:srgbClr val="FFFF00"/>
                </a:solidFill>
                <a:latin typeface="Arial Narrow" pitchFamily="34" charset="0"/>
              </a:rPr>
              <a:t> a Dye ! </a:t>
            </a:r>
            <a:r>
              <a:rPr lang="fr-FR" sz="4400" b="1" dirty="0" err="1" smtClean="0">
                <a:solidFill>
                  <a:srgbClr val="FFFF00"/>
                </a:solidFill>
                <a:latin typeface="Arial Narrow" pitchFamily="34" charset="0"/>
              </a:rPr>
              <a:t>Alelouya</a:t>
            </a:r>
            <a:r>
              <a:rPr lang="fr-FR" sz="4400" b="1" dirty="0" smtClean="0">
                <a:solidFill>
                  <a:srgbClr val="FFFF00"/>
                </a:solidFill>
                <a:latin typeface="Arial Narrow" pitchFamily="34" charset="0"/>
              </a:rPr>
              <a:t> !</a:t>
            </a:r>
            <a:endParaRPr lang="en-US" sz="4400" b="1" dirty="0" smtClean="0">
              <a:solidFill>
                <a:srgbClr val="FFFF00"/>
              </a:solidFill>
              <a:latin typeface="Arial Narrow"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marL="0" indent="0" algn="ctr">
              <a:buNone/>
            </a:pPr>
            <a:r>
              <a:rPr lang="fr-FR" sz="4400" b="1" dirty="0" smtClean="0">
                <a:solidFill>
                  <a:srgbClr val="66FFFF"/>
                </a:solidFill>
                <a:latin typeface="Arial Narrow" pitchFamily="34" charset="0"/>
              </a:rPr>
              <a:t>3</a:t>
            </a:r>
            <a:endParaRPr lang="en-US" sz="4400" b="1" dirty="0" smtClean="0">
              <a:solidFill>
                <a:srgbClr val="66FFFF"/>
              </a:solidFill>
              <a:latin typeface="Arial Narrow" pitchFamily="34" charset="0"/>
            </a:endParaRPr>
          </a:p>
          <a:p>
            <a:pPr marL="0" indent="0" algn="ctr">
              <a:buNone/>
            </a:pPr>
            <a:r>
              <a:rPr lang="fr-FR" sz="4400" b="1" dirty="0" smtClean="0">
                <a:latin typeface="Arial Narrow" pitchFamily="34" charset="0"/>
              </a:rPr>
              <a:t>Li </a:t>
            </a:r>
            <a:r>
              <a:rPr lang="fr-FR" sz="4400" b="1" dirty="0" err="1" smtClean="0">
                <a:latin typeface="Arial Narrow" pitchFamily="34" charset="0"/>
              </a:rPr>
              <a:t>mete</a:t>
            </a:r>
            <a:r>
              <a:rPr lang="fr-FR" sz="4400" b="1" dirty="0" smtClean="0">
                <a:latin typeface="Arial Narrow" pitchFamily="34" charset="0"/>
              </a:rPr>
              <a:t> </a:t>
            </a:r>
            <a:r>
              <a:rPr lang="fr-FR" sz="4400" b="1" dirty="0" err="1" smtClean="0">
                <a:latin typeface="Arial Narrow" pitchFamily="34" charset="0"/>
              </a:rPr>
              <a:t>yon</a:t>
            </a:r>
            <a:r>
              <a:rPr lang="fr-FR" sz="4400" b="1" dirty="0" smtClean="0">
                <a:latin typeface="Arial Narrow" pitchFamily="34" charset="0"/>
              </a:rPr>
              <a:t> chan </a:t>
            </a:r>
            <a:r>
              <a:rPr lang="fr-FR" sz="4400" b="1" dirty="0" err="1" smtClean="0">
                <a:latin typeface="Arial Narrow" pitchFamily="34" charset="0"/>
              </a:rPr>
              <a:t>louanj</a:t>
            </a:r>
            <a:r>
              <a:rPr lang="fr-FR" sz="4400" b="1" dirty="0" smtClean="0">
                <a:latin typeface="Arial Narrow" pitchFamily="34" charset="0"/>
              </a:rPr>
              <a:t> </a:t>
            </a:r>
            <a:r>
              <a:rPr lang="fr-FR" sz="4400" b="1" dirty="0" err="1" smtClean="0">
                <a:latin typeface="Arial Narrow" pitchFamily="34" charset="0"/>
              </a:rPr>
              <a:t>anndan</a:t>
            </a:r>
            <a:r>
              <a:rPr lang="fr-FR" sz="4400" b="1" dirty="0" smtClean="0">
                <a:latin typeface="Arial Narrow" pitchFamily="34" charset="0"/>
              </a:rPr>
              <a:t> </a:t>
            </a:r>
            <a:r>
              <a:rPr lang="fr-FR" sz="4400" b="1" dirty="0" err="1" smtClean="0">
                <a:latin typeface="Arial Narrow" pitchFamily="34" charset="0"/>
              </a:rPr>
              <a:t>kè</a:t>
            </a:r>
            <a:r>
              <a:rPr lang="fr-FR" sz="4400" b="1" dirty="0" smtClean="0">
                <a:latin typeface="Arial Narrow" pitchFamily="34" charset="0"/>
              </a:rPr>
              <a:t> </a:t>
            </a:r>
            <a:r>
              <a:rPr lang="fr-FR" sz="4400" b="1" dirty="0" err="1" smtClean="0">
                <a:latin typeface="Arial Narrow" pitchFamily="34" charset="0"/>
              </a:rPr>
              <a:t>mwen</a:t>
            </a:r>
            <a:endParaRPr lang="en-US" sz="4400" b="1" dirty="0" smtClean="0">
              <a:latin typeface="Arial Narrow" pitchFamily="34" charset="0"/>
            </a:endParaRPr>
          </a:p>
          <a:p>
            <a:pPr marL="0" indent="0" algn="ctr">
              <a:buNone/>
            </a:pPr>
            <a:r>
              <a:rPr lang="fr-FR" sz="4400" b="1" dirty="0" smtClean="0">
                <a:latin typeface="Arial Narrow" pitchFamily="34" charset="0"/>
              </a:rPr>
              <a:t>Nan nuit </a:t>
            </a:r>
            <a:r>
              <a:rPr lang="fr-FR" sz="4400" b="1" dirty="0" err="1" smtClean="0">
                <a:latin typeface="Arial Narrow" pitchFamily="34" charset="0"/>
              </a:rPr>
              <a:t>kou</a:t>
            </a:r>
            <a:r>
              <a:rPr lang="fr-FR" sz="4400" b="1" dirty="0" smtClean="0">
                <a:latin typeface="Arial Narrow" pitchFamily="34" charset="0"/>
              </a:rPr>
              <a:t> </a:t>
            </a:r>
            <a:r>
              <a:rPr lang="fr-FR" sz="4400" b="1" dirty="0" err="1" smtClean="0">
                <a:latin typeface="Arial Narrow" pitchFamily="34" charset="0"/>
              </a:rPr>
              <a:t>lajounen</a:t>
            </a:r>
            <a:endParaRPr lang="en-US" sz="4400" b="1" dirty="0" smtClean="0">
              <a:latin typeface="Arial Narrow" pitchFamily="34" charset="0"/>
            </a:endParaRPr>
          </a:p>
          <a:p>
            <a:pPr marL="0" indent="0" algn="ctr">
              <a:buNone/>
            </a:pPr>
            <a:r>
              <a:rPr lang="fr-FR" sz="4400" b="1" dirty="0" smtClean="0">
                <a:latin typeface="Arial Narrow" pitchFamily="34" charset="0"/>
              </a:rPr>
              <a:t>Se Li m’</a:t>
            </a:r>
            <a:r>
              <a:rPr lang="fr-FR" sz="4400" b="1" dirty="0" err="1" smtClean="0">
                <a:latin typeface="Arial Narrow" pitchFamily="34" charset="0"/>
              </a:rPr>
              <a:t>ap</a:t>
            </a:r>
            <a:r>
              <a:rPr lang="fr-FR" sz="4400" b="1" dirty="0" smtClean="0">
                <a:latin typeface="Arial Narrow" pitchFamily="34" charset="0"/>
              </a:rPr>
              <a:t> chante,</a:t>
            </a:r>
            <a:endParaRPr lang="en-US" sz="4400" b="1" dirty="0" smtClean="0">
              <a:latin typeface="Arial Narrow" pitchFamily="34" charset="0"/>
            </a:endParaRPr>
          </a:p>
          <a:p>
            <a:pPr marL="0" indent="0" algn="ctr">
              <a:buNone/>
            </a:pPr>
            <a:r>
              <a:rPr lang="fr-FR" sz="4400" b="1" dirty="0" err="1" smtClean="0">
                <a:latin typeface="Arial Narrow" pitchFamily="34" charset="0"/>
              </a:rPr>
              <a:t>Kè</a:t>
            </a:r>
            <a:r>
              <a:rPr lang="fr-FR" sz="4400" b="1" dirty="0" smtClean="0">
                <a:latin typeface="Arial Narrow" pitchFamily="34" charset="0"/>
              </a:rPr>
              <a:t> </a:t>
            </a:r>
            <a:r>
              <a:rPr lang="fr-FR" sz="4400" b="1" dirty="0" err="1" smtClean="0">
                <a:latin typeface="Arial Narrow" pitchFamily="34" charset="0"/>
              </a:rPr>
              <a:t>mwen</a:t>
            </a:r>
            <a:r>
              <a:rPr lang="fr-FR" sz="4400" b="1" dirty="0" smtClean="0">
                <a:latin typeface="Arial Narrow" pitchFamily="34" charset="0"/>
              </a:rPr>
              <a:t> </a:t>
            </a:r>
            <a:r>
              <a:rPr lang="fr-FR" sz="4400" b="1" dirty="0" err="1" smtClean="0">
                <a:latin typeface="Arial Narrow" pitchFamily="34" charset="0"/>
              </a:rPr>
              <a:t>ap</a:t>
            </a:r>
            <a:r>
              <a:rPr lang="fr-FR" sz="4400" b="1" dirty="0" smtClean="0">
                <a:latin typeface="Arial Narrow" pitchFamily="34" charset="0"/>
              </a:rPr>
              <a:t> </a:t>
            </a:r>
            <a:r>
              <a:rPr lang="fr-FR" sz="4400" b="1" dirty="0" err="1" smtClean="0">
                <a:latin typeface="Arial Narrow" pitchFamily="34" charset="0"/>
              </a:rPr>
              <a:t>debóde</a:t>
            </a:r>
            <a:r>
              <a:rPr lang="fr-FR" sz="4400" b="1" dirty="0" smtClean="0">
                <a:latin typeface="Arial Narrow" pitchFamily="34" charset="0"/>
              </a:rPr>
              <a:t> ; </a:t>
            </a:r>
            <a:r>
              <a:rPr lang="fr-FR" sz="4400" b="1" dirty="0" err="1" smtClean="0">
                <a:latin typeface="Arial Narrow" pitchFamily="34" charset="0"/>
              </a:rPr>
              <a:t>nanm</a:t>
            </a:r>
            <a:r>
              <a:rPr lang="fr-FR" sz="4400" b="1" dirty="0" smtClean="0">
                <a:latin typeface="Arial Narrow" pitchFamily="34" charset="0"/>
              </a:rPr>
              <a:t> </a:t>
            </a:r>
            <a:r>
              <a:rPr lang="fr-FR" sz="4400" b="1" dirty="0" err="1" smtClean="0">
                <a:latin typeface="Arial Narrow" pitchFamily="34" charset="0"/>
              </a:rPr>
              <a:t>mwen</a:t>
            </a:r>
            <a:r>
              <a:rPr lang="fr-FR" sz="4400" b="1" dirty="0" smtClean="0">
                <a:latin typeface="Arial Narrow" pitchFamily="34" charset="0"/>
              </a:rPr>
              <a:t> </a:t>
            </a:r>
            <a:r>
              <a:rPr lang="fr-FR" sz="4400" b="1" dirty="0" err="1" smtClean="0">
                <a:latin typeface="Arial Narrow" pitchFamily="34" charset="0"/>
              </a:rPr>
              <a:t>afranchi</a:t>
            </a:r>
            <a:endParaRPr lang="en-US" sz="4400" b="1" dirty="0" smtClean="0">
              <a:latin typeface="Arial Narrow" pitchFamily="34" charset="0"/>
            </a:endParaRPr>
          </a:p>
          <a:p>
            <a:pPr marL="0" indent="0" algn="ctr">
              <a:buNone/>
            </a:pPr>
            <a:r>
              <a:rPr lang="fr-FR" sz="4400" b="1" dirty="0" smtClean="0">
                <a:latin typeface="Arial Narrow" pitchFamily="34" charset="0"/>
              </a:rPr>
              <a:t>Tout </a:t>
            </a:r>
            <a:r>
              <a:rPr lang="fr-FR" sz="4400" b="1" dirty="0" err="1" smtClean="0">
                <a:latin typeface="Arial Narrow" pitchFamily="34" charset="0"/>
              </a:rPr>
              <a:t>glwa</a:t>
            </a:r>
            <a:r>
              <a:rPr lang="fr-FR" sz="4400" b="1" dirty="0" smtClean="0">
                <a:latin typeface="Arial Narrow" pitchFamily="34" charset="0"/>
              </a:rPr>
              <a:t> pou </a:t>
            </a:r>
            <a:r>
              <a:rPr lang="fr-FR" sz="4400" b="1" dirty="0" err="1" smtClean="0">
                <a:latin typeface="Arial Narrow" pitchFamily="34" charset="0"/>
              </a:rPr>
              <a:t>Redanmtè</a:t>
            </a:r>
            <a:r>
              <a:rPr lang="fr-FR" sz="4400" b="1" dirty="0" smtClean="0">
                <a:latin typeface="Arial Narrow" pitchFamily="34" charset="0"/>
              </a:rPr>
              <a:t> </a:t>
            </a:r>
            <a:r>
              <a:rPr lang="fr-FR" sz="4400" b="1" dirty="0" err="1" smtClean="0">
                <a:latin typeface="Arial Narrow" pitchFamily="34" charset="0"/>
              </a:rPr>
              <a:t>Segnè</a:t>
            </a:r>
            <a:r>
              <a:rPr lang="fr-FR" sz="4400" b="1" dirty="0" smtClean="0">
                <a:latin typeface="Arial Narrow" pitchFamily="34" charset="0"/>
              </a:rPr>
              <a:t> </a:t>
            </a:r>
            <a:r>
              <a:rPr lang="fr-FR" sz="4400" b="1" dirty="0" err="1" smtClean="0">
                <a:latin typeface="Arial Narrow" pitchFamily="34" charset="0"/>
              </a:rPr>
              <a:t>Jezu</a:t>
            </a:r>
            <a:r>
              <a:rPr lang="fr-FR" sz="4400" b="1" dirty="0" smtClean="0">
                <a:latin typeface="Arial Narrow" pitchFamily="34" charset="0"/>
              </a:rPr>
              <a:t>-</a:t>
            </a:r>
            <a:r>
              <a:rPr lang="fr-FR" sz="4400" b="1" dirty="0" err="1" smtClean="0">
                <a:latin typeface="Arial Narrow" pitchFamily="34" charset="0"/>
              </a:rPr>
              <a:t>Kri</a:t>
            </a:r>
            <a:r>
              <a:rPr lang="fr-FR" sz="4400" b="1" dirty="0" smtClean="0">
                <a:latin typeface="Arial Narrow" pitchFamily="34" charset="0"/>
              </a:rPr>
              <a:t>.</a:t>
            </a:r>
          </a:p>
          <a:p>
            <a:pPr marL="0" indent="0" algn="ctr">
              <a:buNone/>
            </a:pPr>
            <a:r>
              <a:rPr lang="fr-FR" sz="4400" b="1" dirty="0" err="1" smtClean="0">
                <a:solidFill>
                  <a:srgbClr val="66FFFF"/>
                </a:solidFill>
                <a:latin typeface="Arial Narrow" pitchFamily="34" charset="0"/>
              </a:rPr>
              <a:t>Refren</a:t>
            </a:r>
            <a:endParaRPr lang="en-US" sz="4400" b="1" dirty="0" smtClean="0">
              <a:solidFill>
                <a:srgbClr val="66FFFF"/>
              </a:solidFill>
              <a:latin typeface="Arial Narrow" pitchFamily="34" charset="0"/>
            </a:endParaRPr>
          </a:p>
          <a:p>
            <a:pPr marL="0" indent="0" algn="ctr">
              <a:buNone/>
            </a:pPr>
            <a:r>
              <a:rPr lang="fr-FR" sz="4400" b="1" dirty="0" smtClean="0">
                <a:solidFill>
                  <a:srgbClr val="FFFF00"/>
                </a:solidFill>
                <a:latin typeface="Arial Narrow" pitchFamily="34" charset="0"/>
              </a:rPr>
              <a:t>Li retire-m nan </a:t>
            </a:r>
            <a:r>
              <a:rPr lang="fr-FR" sz="4400" b="1" dirty="0" err="1" smtClean="0">
                <a:solidFill>
                  <a:srgbClr val="FFFF00"/>
                </a:solidFill>
                <a:latin typeface="Arial Narrow" pitchFamily="34" charset="0"/>
              </a:rPr>
              <a:t>boubye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peche</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mete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pye</a:t>
            </a:r>
            <a:r>
              <a:rPr lang="fr-FR" sz="4400" b="1" dirty="0" smtClean="0">
                <a:solidFill>
                  <a:srgbClr val="FFFF00"/>
                </a:solidFill>
                <a:latin typeface="Arial Narrow" pitchFamily="34" charset="0"/>
              </a:rPr>
              <a:t>-m sou te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-m se </a:t>
            </a:r>
            <a:r>
              <a:rPr lang="fr-FR" sz="4400" b="1" dirty="0" err="1" smtClean="0">
                <a:solidFill>
                  <a:srgbClr val="FFFF00"/>
                </a:solidFill>
                <a:latin typeface="Arial Narrow" pitchFamily="34" charset="0"/>
              </a:rPr>
              <a:t>vre</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fe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kè</a:t>
            </a:r>
            <a:r>
              <a:rPr lang="fr-FR" sz="4400" b="1" dirty="0" smtClean="0">
                <a:solidFill>
                  <a:srgbClr val="FFFF00"/>
                </a:solidFill>
                <a:latin typeface="Arial Narrow" pitchFamily="34" charset="0"/>
              </a:rPr>
              <a:t>-m </a:t>
            </a:r>
            <a:r>
              <a:rPr lang="fr-FR" sz="4400" b="1" dirty="0" err="1" smtClean="0">
                <a:solidFill>
                  <a:srgbClr val="FFFF00"/>
                </a:solidFill>
                <a:latin typeface="Arial Narrow" pitchFamily="34" charset="0"/>
              </a:rPr>
              <a:t>rejwi</a:t>
            </a:r>
            <a:r>
              <a:rPr lang="fr-FR" sz="4400" b="1" dirty="0" smtClean="0">
                <a:solidFill>
                  <a:srgbClr val="FFFF00"/>
                </a:solidFill>
                <a:latin typeface="Arial Narrow" pitchFamily="34" charset="0"/>
              </a:rPr>
              <a:t> e m’</a:t>
            </a:r>
            <a:r>
              <a:rPr lang="fr-FR" sz="4400" b="1" dirty="0" err="1" smtClean="0">
                <a:solidFill>
                  <a:srgbClr val="FFFF00"/>
                </a:solidFill>
                <a:latin typeface="Arial Narrow" pitchFamily="34" charset="0"/>
              </a:rPr>
              <a:t>ap</a:t>
            </a:r>
            <a:r>
              <a:rPr lang="fr-FR" sz="4400" b="1" dirty="0" smtClean="0">
                <a:solidFill>
                  <a:srgbClr val="FFFF00"/>
                </a:solidFill>
                <a:latin typeface="Arial Narrow" pitchFamily="34" charset="0"/>
              </a:rPr>
              <a:t> chante</a:t>
            </a:r>
            <a:endParaRPr lang="en-US" sz="4400" b="1" dirty="0" smtClean="0">
              <a:solidFill>
                <a:srgbClr val="FFFF00"/>
              </a:solidFill>
              <a:latin typeface="Arial Narrow" pitchFamily="34" charset="0"/>
            </a:endParaRPr>
          </a:p>
          <a:p>
            <a:pPr marL="0" indent="0" algn="ctr">
              <a:buNone/>
            </a:pPr>
            <a:r>
              <a:rPr lang="en-US" sz="4400" b="1" dirty="0" smtClean="0">
                <a:solidFill>
                  <a:srgbClr val="FFFF00"/>
                </a:solidFill>
                <a:latin typeface="Arial Narrow" pitchFamily="34" charset="0"/>
              </a:rPr>
              <a:t>Yon </a:t>
            </a:r>
            <a:r>
              <a:rPr lang="en-US" sz="4400" b="1" dirty="0" err="1" smtClean="0">
                <a:solidFill>
                  <a:srgbClr val="FFFF00"/>
                </a:solidFill>
                <a:latin typeface="Arial Narrow" pitchFamily="34" charset="0"/>
              </a:rPr>
              <a:t>chan</a:t>
            </a:r>
            <a:r>
              <a:rPr lang="en-US" sz="4400" b="1" dirty="0" smtClean="0">
                <a:solidFill>
                  <a:srgbClr val="FFFF00"/>
                </a:solidFill>
                <a:latin typeface="Arial Narrow" pitchFamily="34" charset="0"/>
              </a:rPr>
              <a:t> </a:t>
            </a:r>
            <a:r>
              <a:rPr lang="en-US" sz="4400" b="1" dirty="0" err="1" smtClean="0">
                <a:solidFill>
                  <a:srgbClr val="FFFF00"/>
                </a:solidFill>
                <a:latin typeface="Arial Narrow" pitchFamily="34" charset="0"/>
              </a:rPr>
              <a:t>glwa</a:t>
            </a:r>
            <a:r>
              <a:rPr lang="en-US" sz="4400" b="1" dirty="0" smtClean="0">
                <a:solidFill>
                  <a:srgbClr val="FFFF00"/>
                </a:solidFill>
                <a:latin typeface="Arial Narrow" pitchFamily="34" charset="0"/>
              </a:rPr>
              <a:t> a Dye ! </a:t>
            </a:r>
            <a:r>
              <a:rPr lang="fr-FR" sz="4400" b="1" dirty="0" err="1" smtClean="0">
                <a:solidFill>
                  <a:srgbClr val="FFFF00"/>
                </a:solidFill>
                <a:latin typeface="Arial Narrow" pitchFamily="34" charset="0"/>
              </a:rPr>
              <a:t>Alelouya</a:t>
            </a:r>
            <a:r>
              <a:rPr lang="fr-FR" sz="4400" b="1" dirty="0" smtClean="0">
                <a:solidFill>
                  <a:srgbClr val="FFFF00"/>
                </a:solidFill>
                <a:latin typeface="Arial Narrow" pitchFamily="34" charset="0"/>
              </a:rPr>
              <a:t> !</a:t>
            </a:r>
            <a:endParaRPr lang="en-US" sz="4400" b="1" dirty="0" smtClean="0">
              <a:solidFill>
                <a:srgbClr val="FFFF00"/>
              </a:solidFill>
              <a:latin typeface="Arial Narrow" pitchFamily="34" charset="0"/>
            </a:endParaRPr>
          </a:p>
          <a:p>
            <a:pPr marL="0" indent="0" algn="ctr">
              <a:buNone/>
            </a:pPr>
            <a:endParaRPr lang="en-US" sz="4400" b="1" dirty="0" smtClean="0">
              <a:latin typeface="Arial Narrow"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3600" b="1" dirty="0" smtClean="0">
                <a:solidFill>
                  <a:srgbClr val="66FFFF"/>
                </a:solidFill>
                <a:latin typeface="Arial Narrow" pitchFamily="34" charset="0"/>
              </a:rPr>
              <a:t>4</a:t>
            </a:r>
            <a:endParaRPr lang="en-US" sz="3600" b="1" dirty="0" smtClean="0">
              <a:solidFill>
                <a:srgbClr val="66FFFF"/>
              </a:solidFill>
              <a:latin typeface="Arial Narrow" pitchFamily="34" charset="0"/>
            </a:endParaRPr>
          </a:p>
          <a:p>
            <a:pPr marL="0" indent="0" algn="ctr">
              <a:buNone/>
            </a:pPr>
            <a:r>
              <a:rPr lang="fr-FR" sz="4400" b="1" dirty="0" smtClean="0">
                <a:latin typeface="Arial Narrow" pitchFamily="34" charset="0"/>
              </a:rPr>
              <a:t>M’</a:t>
            </a:r>
            <a:r>
              <a:rPr lang="fr-FR" sz="4400" b="1" dirty="0" err="1" smtClean="0">
                <a:latin typeface="Arial Narrow" pitchFamily="34" charset="0"/>
              </a:rPr>
              <a:t>ap</a:t>
            </a:r>
            <a:r>
              <a:rPr lang="fr-FR" sz="4400" b="1" dirty="0" smtClean="0">
                <a:latin typeface="Arial Narrow" pitchFamily="34" charset="0"/>
              </a:rPr>
              <a:t> chante </a:t>
            </a:r>
            <a:r>
              <a:rPr lang="fr-FR" sz="4400" b="1" dirty="0" err="1" smtClean="0">
                <a:latin typeface="Arial Narrow" pitchFamily="34" charset="0"/>
              </a:rPr>
              <a:t>gran</a:t>
            </a:r>
            <a:r>
              <a:rPr lang="fr-FR" sz="4400" b="1" dirty="0" smtClean="0">
                <a:latin typeface="Arial Narrow" pitchFamily="34" charset="0"/>
              </a:rPr>
              <a:t> </a:t>
            </a:r>
            <a:r>
              <a:rPr lang="fr-FR" sz="4400" b="1" dirty="0" err="1" smtClean="0">
                <a:latin typeface="Arial Narrow" pitchFamily="34" charset="0"/>
              </a:rPr>
              <a:t>mizerikód</a:t>
            </a:r>
            <a:r>
              <a:rPr lang="fr-FR" sz="4400" b="1" dirty="0" smtClean="0">
                <a:latin typeface="Arial Narrow" pitchFamily="34" charset="0"/>
              </a:rPr>
              <a:t> li pou </a:t>
            </a:r>
            <a:r>
              <a:rPr lang="fr-FR" sz="4400" b="1" dirty="0" err="1" smtClean="0">
                <a:latin typeface="Arial Narrow" pitchFamily="34" charset="0"/>
              </a:rPr>
              <a:t>mwen</a:t>
            </a:r>
            <a:endParaRPr lang="en-US" sz="4400" b="1" dirty="0" smtClean="0">
              <a:latin typeface="Arial Narrow" pitchFamily="34" charset="0"/>
            </a:endParaRPr>
          </a:p>
          <a:p>
            <a:pPr marL="0" indent="0" algn="ctr">
              <a:buNone/>
            </a:pPr>
            <a:r>
              <a:rPr lang="fr-FR" sz="4400" b="1" dirty="0" smtClean="0">
                <a:latin typeface="Arial Narrow" pitchFamily="34" charset="0"/>
              </a:rPr>
              <a:t>M’</a:t>
            </a:r>
            <a:r>
              <a:rPr lang="fr-FR" sz="4400" b="1" dirty="0" err="1" smtClean="0">
                <a:latin typeface="Arial Narrow" pitchFamily="34" charset="0"/>
              </a:rPr>
              <a:t>ap</a:t>
            </a:r>
            <a:r>
              <a:rPr lang="fr-FR" sz="4400" b="1" dirty="0" smtClean="0">
                <a:latin typeface="Arial Narrow" pitchFamily="34" charset="0"/>
              </a:rPr>
              <a:t> </a:t>
            </a:r>
            <a:r>
              <a:rPr lang="fr-FR" sz="4400" b="1" dirty="0" err="1" smtClean="0">
                <a:latin typeface="Arial Narrow" pitchFamily="34" charset="0"/>
              </a:rPr>
              <a:t>felisite</a:t>
            </a:r>
            <a:r>
              <a:rPr lang="fr-FR" sz="4400" b="1" dirty="0" smtClean="0">
                <a:latin typeface="Arial Narrow" pitchFamily="34" charset="0"/>
              </a:rPr>
              <a:t> </a:t>
            </a:r>
            <a:r>
              <a:rPr lang="fr-FR" sz="4400" b="1" dirty="0" err="1" smtClean="0">
                <a:latin typeface="Arial Narrow" pitchFamily="34" charset="0"/>
              </a:rPr>
              <a:t>jouk</a:t>
            </a:r>
            <a:r>
              <a:rPr lang="fr-FR" sz="4400" b="1" dirty="0" smtClean="0">
                <a:latin typeface="Arial Narrow" pitchFamily="34" charset="0"/>
              </a:rPr>
              <a:t> tan tout </a:t>
            </a:r>
            <a:r>
              <a:rPr lang="fr-FR" sz="4400" b="1" dirty="0" err="1" smtClean="0">
                <a:latin typeface="Arial Narrow" pitchFamily="34" charset="0"/>
              </a:rPr>
              <a:t>moun</a:t>
            </a:r>
            <a:r>
              <a:rPr lang="fr-FR" sz="4400" b="1" dirty="0" smtClean="0">
                <a:latin typeface="Arial Narrow" pitchFamily="34" charset="0"/>
              </a:rPr>
              <a:t> </a:t>
            </a:r>
            <a:r>
              <a:rPr lang="fr-FR" sz="4400" b="1" dirty="0" err="1" smtClean="0">
                <a:latin typeface="Arial Narrow" pitchFamily="34" charset="0"/>
              </a:rPr>
              <a:t>konnen</a:t>
            </a:r>
            <a:endParaRPr lang="en-US" sz="4400" b="1" dirty="0" smtClean="0">
              <a:latin typeface="Arial Narrow" pitchFamily="34" charset="0"/>
            </a:endParaRPr>
          </a:p>
          <a:p>
            <a:pPr marL="0" indent="0" algn="ctr">
              <a:buNone/>
            </a:pPr>
            <a:r>
              <a:rPr lang="fr-FR" sz="4400" b="1" dirty="0" err="1" smtClean="0">
                <a:latin typeface="Arial Narrow" pitchFamily="34" charset="0"/>
              </a:rPr>
              <a:t>Nanpwen</a:t>
            </a:r>
            <a:r>
              <a:rPr lang="fr-FR" sz="4400" b="1" dirty="0" smtClean="0">
                <a:latin typeface="Arial Narrow" pitchFamily="34" charset="0"/>
              </a:rPr>
              <a:t> </a:t>
            </a:r>
            <a:r>
              <a:rPr lang="fr-FR" sz="4400" b="1" dirty="0" err="1" smtClean="0">
                <a:latin typeface="Arial Narrow" pitchFamily="34" charset="0"/>
              </a:rPr>
              <a:t>lót</a:t>
            </a:r>
            <a:r>
              <a:rPr lang="fr-FR" sz="4400" b="1" dirty="0" smtClean="0">
                <a:latin typeface="Arial Narrow" pitchFamily="34" charset="0"/>
              </a:rPr>
              <a:t> Sali pou </a:t>
            </a:r>
            <a:r>
              <a:rPr lang="fr-FR" sz="4400" b="1" dirty="0" err="1" smtClean="0">
                <a:latin typeface="Arial Narrow" pitchFamily="34" charset="0"/>
              </a:rPr>
              <a:t>lèzom</a:t>
            </a:r>
            <a:r>
              <a:rPr lang="fr-FR" sz="4400" b="1" dirty="0" smtClean="0">
                <a:latin typeface="Arial Narrow" pitchFamily="34" charset="0"/>
              </a:rPr>
              <a:t> </a:t>
            </a:r>
            <a:r>
              <a:rPr lang="fr-FR" sz="4400" b="1" dirty="0" err="1" smtClean="0">
                <a:latin typeface="Arial Narrow" pitchFamily="34" charset="0"/>
              </a:rPr>
              <a:t>jodi</a:t>
            </a:r>
            <a:r>
              <a:rPr lang="fr-FR" sz="4400" b="1" dirty="0" smtClean="0">
                <a:latin typeface="Arial Narrow" pitchFamily="34" charset="0"/>
              </a:rPr>
              <a:t>-a</a:t>
            </a:r>
            <a:endParaRPr lang="en-US" sz="4400" b="1" dirty="0" smtClean="0">
              <a:latin typeface="Arial Narrow" pitchFamily="34" charset="0"/>
            </a:endParaRPr>
          </a:p>
          <a:p>
            <a:pPr marL="0" indent="0" algn="ctr">
              <a:buNone/>
            </a:pPr>
            <a:r>
              <a:rPr lang="fr-FR" sz="4400" b="1" dirty="0" err="1" smtClean="0">
                <a:latin typeface="Arial Narrow" pitchFamily="34" charset="0"/>
              </a:rPr>
              <a:t>vi-n</a:t>
            </a:r>
            <a:r>
              <a:rPr lang="fr-FR" sz="4400" b="1" dirty="0" smtClean="0">
                <a:latin typeface="Arial Narrow" pitchFamily="34" charset="0"/>
              </a:rPr>
              <a:t> </a:t>
            </a:r>
            <a:r>
              <a:rPr lang="fr-FR" sz="4400" b="1" dirty="0" err="1" smtClean="0">
                <a:latin typeface="Arial Narrow" pitchFamily="34" charset="0"/>
              </a:rPr>
              <a:t>chache</a:t>
            </a:r>
            <a:r>
              <a:rPr lang="fr-FR" sz="4400" b="1" dirty="0" smtClean="0">
                <a:latin typeface="Arial Narrow" pitchFamily="34" charset="0"/>
              </a:rPr>
              <a:t> </a:t>
            </a:r>
            <a:r>
              <a:rPr lang="fr-FR" sz="4400" b="1" dirty="0" err="1" smtClean="0">
                <a:latin typeface="Arial Narrow" pitchFamily="34" charset="0"/>
              </a:rPr>
              <a:t>sekou</a:t>
            </a:r>
            <a:r>
              <a:rPr lang="fr-FR" sz="4400" b="1" dirty="0" smtClean="0">
                <a:latin typeface="Arial Narrow" pitchFamily="34" charset="0"/>
              </a:rPr>
              <a:t> Li </a:t>
            </a:r>
            <a:r>
              <a:rPr lang="fr-FR" sz="4400" b="1" dirty="0" err="1" smtClean="0">
                <a:latin typeface="Arial Narrow" pitchFamily="34" charset="0"/>
              </a:rPr>
              <a:t>avan</a:t>
            </a:r>
            <a:r>
              <a:rPr lang="fr-FR" sz="4400" b="1" dirty="0" smtClean="0">
                <a:latin typeface="Arial Narrow" pitchFamily="34" charset="0"/>
              </a:rPr>
              <a:t> li </a:t>
            </a:r>
            <a:r>
              <a:rPr lang="fr-FR" sz="4400" b="1" dirty="0" err="1" smtClean="0">
                <a:latin typeface="Arial Narrow" pitchFamily="34" charset="0"/>
              </a:rPr>
              <a:t>tró</a:t>
            </a:r>
            <a:r>
              <a:rPr lang="fr-FR" sz="4400" b="1" dirty="0" smtClean="0">
                <a:latin typeface="Arial Narrow" pitchFamily="34" charset="0"/>
              </a:rPr>
              <a:t> ta</a:t>
            </a:r>
            <a:r>
              <a:rPr lang="fr-FR" sz="4400" b="1" dirty="0" smtClean="0">
                <a:latin typeface="Arial Narrow" pitchFamily="34" charset="0"/>
              </a:rPr>
              <a:t>.</a:t>
            </a:r>
          </a:p>
          <a:p>
            <a:pPr marL="0" indent="0" algn="ctr">
              <a:buNone/>
            </a:pPr>
            <a:r>
              <a:rPr lang="fr-FR" sz="3600" b="1" dirty="0" err="1" smtClean="0">
                <a:solidFill>
                  <a:srgbClr val="66FFFF"/>
                </a:solidFill>
                <a:latin typeface="Arial Narrow" pitchFamily="34" charset="0"/>
              </a:rPr>
              <a:t>Refren</a:t>
            </a:r>
            <a:endParaRPr lang="en-US" sz="3600" b="1" dirty="0" smtClean="0">
              <a:solidFill>
                <a:srgbClr val="66FFFF"/>
              </a:solidFill>
              <a:latin typeface="Arial Narrow" pitchFamily="34" charset="0"/>
            </a:endParaRPr>
          </a:p>
          <a:p>
            <a:pPr marL="0" indent="0" algn="ctr">
              <a:buNone/>
            </a:pPr>
            <a:r>
              <a:rPr lang="fr-FR" sz="4400" b="1" dirty="0" smtClean="0">
                <a:solidFill>
                  <a:srgbClr val="FFFF00"/>
                </a:solidFill>
                <a:latin typeface="Arial Narrow" pitchFamily="34" charset="0"/>
              </a:rPr>
              <a:t>Li retire-m nan </a:t>
            </a:r>
            <a:r>
              <a:rPr lang="fr-FR" sz="4400" b="1" dirty="0" err="1" smtClean="0">
                <a:solidFill>
                  <a:srgbClr val="FFFF00"/>
                </a:solidFill>
                <a:latin typeface="Arial Narrow" pitchFamily="34" charset="0"/>
              </a:rPr>
              <a:t>boubye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peche</a:t>
            </a:r>
            <a:r>
              <a:rPr lang="fr-FR" sz="4400" b="1" dirty="0" smtClean="0">
                <a:solidFill>
                  <a:srgbClr val="FFFF00"/>
                </a:solidFill>
                <a:latin typeface="Arial Narrow" pitchFamily="34" charset="0"/>
              </a:rPr>
              <a:t>,</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mete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pye</a:t>
            </a:r>
            <a:r>
              <a:rPr lang="fr-FR" sz="4400" b="1" dirty="0" smtClean="0">
                <a:solidFill>
                  <a:srgbClr val="FFFF00"/>
                </a:solidFill>
                <a:latin typeface="Arial Narrow" pitchFamily="34" charset="0"/>
              </a:rPr>
              <a:t>-m sou te </a:t>
            </a:r>
            <a:r>
              <a:rPr lang="fr-FR" sz="4400" b="1" dirty="0" err="1" smtClean="0">
                <a:solidFill>
                  <a:srgbClr val="FFFF00"/>
                </a:solidFill>
                <a:latin typeface="Arial Narrow" pitchFamily="34" charset="0"/>
              </a:rPr>
              <a:t>fè</a:t>
            </a:r>
            <a:r>
              <a:rPr lang="fr-FR" sz="4400" b="1" dirty="0" smtClean="0">
                <a:solidFill>
                  <a:srgbClr val="FFFF00"/>
                </a:solidFill>
                <a:latin typeface="Arial Narrow" pitchFamily="34" charset="0"/>
              </a:rPr>
              <a:t>-m se </a:t>
            </a:r>
            <a:r>
              <a:rPr lang="fr-FR" sz="4400" b="1" dirty="0" err="1" smtClean="0">
                <a:solidFill>
                  <a:srgbClr val="FFFF00"/>
                </a:solidFill>
                <a:latin typeface="Arial Narrow" pitchFamily="34" charset="0"/>
              </a:rPr>
              <a:t>vre</a:t>
            </a:r>
            <a:endParaRPr lang="en-US" sz="4400" b="1" dirty="0" smtClean="0">
              <a:solidFill>
                <a:srgbClr val="FFFF00"/>
              </a:solidFill>
              <a:latin typeface="Arial Narrow" pitchFamily="34" charset="0"/>
            </a:endParaRPr>
          </a:p>
          <a:p>
            <a:pPr marL="0" indent="0" algn="ctr">
              <a:buNone/>
            </a:pPr>
            <a:r>
              <a:rPr lang="fr-FR" sz="4400" b="1" dirty="0" smtClean="0">
                <a:solidFill>
                  <a:srgbClr val="FFFF00"/>
                </a:solidFill>
                <a:latin typeface="Arial Narrow" pitchFamily="34" charset="0"/>
              </a:rPr>
              <a:t>Li </a:t>
            </a:r>
            <a:r>
              <a:rPr lang="fr-FR" sz="4400" b="1" dirty="0" err="1" smtClean="0">
                <a:solidFill>
                  <a:srgbClr val="FFFF00"/>
                </a:solidFill>
                <a:latin typeface="Arial Narrow" pitchFamily="34" charset="0"/>
              </a:rPr>
              <a:t>fe</a:t>
            </a:r>
            <a:r>
              <a:rPr lang="fr-FR" sz="4400" b="1" dirty="0" smtClean="0">
                <a:solidFill>
                  <a:srgbClr val="FFFF00"/>
                </a:solidFill>
                <a:latin typeface="Arial Narrow" pitchFamily="34" charset="0"/>
              </a:rPr>
              <a:t> </a:t>
            </a:r>
            <a:r>
              <a:rPr lang="fr-FR" sz="4400" b="1" dirty="0" err="1" smtClean="0">
                <a:solidFill>
                  <a:srgbClr val="FFFF00"/>
                </a:solidFill>
                <a:latin typeface="Arial Narrow" pitchFamily="34" charset="0"/>
              </a:rPr>
              <a:t>kè</a:t>
            </a:r>
            <a:r>
              <a:rPr lang="fr-FR" sz="4400" b="1" dirty="0" smtClean="0">
                <a:solidFill>
                  <a:srgbClr val="FFFF00"/>
                </a:solidFill>
                <a:latin typeface="Arial Narrow" pitchFamily="34" charset="0"/>
              </a:rPr>
              <a:t>-m </a:t>
            </a:r>
            <a:r>
              <a:rPr lang="fr-FR" sz="4400" b="1" dirty="0" err="1" smtClean="0">
                <a:solidFill>
                  <a:srgbClr val="FFFF00"/>
                </a:solidFill>
                <a:latin typeface="Arial Narrow" pitchFamily="34" charset="0"/>
              </a:rPr>
              <a:t>rejwi</a:t>
            </a:r>
            <a:r>
              <a:rPr lang="fr-FR" sz="4400" b="1" dirty="0" smtClean="0">
                <a:solidFill>
                  <a:srgbClr val="FFFF00"/>
                </a:solidFill>
                <a:latin typeface="Arial Narrow" pitchFamily="34" charset="0"/>
              </a:rPr>
              <a:t> e m’</a:t>
            </a:r>
            <a:r>
              <a:rPr lang="fr-FR" sz="4400" b="1" dirty="0" err="1" smtClean="0">
                <a:solidFill>
                  <a:srgbClr val="FFFF00"/>
                </a:solidFill>
                <a:latin typeface="Arial Narrow" pitchFamily="34" charset="0"/>
              </a:rPr>
              <a:t>ap</a:t>
            </a:r>
            <a:r>
              <a:rPr lang="fr-FR" sz="4400" b="1" dirty="0" smtClean="0">
                <a:solidFill>
                  <a:srgbClr val="FFFF00"/>
                </a:solidFill>
                <a:latin typeface="Arial Narrow" pitchFamily="34" charset="0"/>
              </a:rPr>
              <a:t> chante</a:t>
            </a:r>
            <a:endParaRPr lang="en-US" sz="4400" b="1" dirty="0" smtClean="0">
              <a:solidFill>
                <a:srgbClr val="FFFF00"/>
              </a:solidFill>
              <a:latin typeface="Arial Narrow" pitchFamily="34" charset="0"/>
            </a:endParaRPr>
          </a:p>
          <a:p>
            <a:pPr marL="0" indent="0" algn="ctr">
              <a:buNone/>
            </a:pPr>
            <a:r>
              <a:rPr lang="en-US" sz="4400" b="1" dirty="0" smtClean="0">
                <a:solidFill>
                  <a:srgbClr val="FFFF00"/>
                </a:solidFill>
                <a:latin typeface="Arial Narrow" pitchFamily="34" charset="0"/>
              </a:rPr>
              <a:t>Yon </a:t>
            </a:r>
            <a:r>
              <a:rPr lang="en-US" sz="4400" b="1" dirty="0" err="1" smtClean="0">
                <a:solidFill>
                  <a:srgbClr val="FFFF00"/>
                </a:solidFill>
                <a:latin typeface="Arial Narrow" pitchFamily="34" charset="0"/>
              </a:rPr>
              <a:t>chan</a:t>
            </a:r>
            <a:r>
              <a:rPr lang="en-US" sz="4400" b="1" dirty="0" smtClean="0">
                <a:solidFill>
                  <a:srgbClr val="FFFF00"/>
                </a:solidFill>
                <a:latin typeface="Arial Narrow" pitchFamily="34" charset="0"/>
              </a:rPr>
              <a:t> </a:t>
            </a:r>
            <a:r>
              <a:rPr lang="en-US" sz="4400" b="1" dirty="0" err="1" smtClean="0">
                <a:solidFill>
                  <a:srgbClr val="FFFF00"/>
                </a:solidFill>
                <a:latin typeface="Arial Narrow" pitchFamily="34" charset="0"/>
              </a:rPr>
              <a:t>glwa</a:t>
            </a:r>
            <a:r>
              <a:rPr lang="en-US" sz="4400" b="1" dirty="0" smtClean="0">
                <a:solidFill>
                  <a:srgbClr val="FFFF00"/>
                </a:solidFill>
                <a:latin typeface="Arial Narrow" pitchFamily="34" charset="0"/>
              </a:rPr>
              <a:t> a Dye ! </a:t>
            </a:r>
            <a:r>
              <a:rPr lang="fr-FR" sz="4400" b="1" dirty="0" err="1" smtClean="0">
                <a:solidFill>
                  <a:srgbClr val="FFFF00"/>
                </a:solidFill>
                <a:latin typeface="Arial Narrow" pitchFamily="34" charset="0"/>
              </a:rPr>
              <a:t>Alelouya</a:t>
            </a:r>
            <a:r>
              <a:rPr lang="fr-FR" sz="4400" b="1" dirty="0" smtClean="0">
                <a:solidFill>
                  <a:srgbClr val="FFFF00"/>
                </a:solidFill>
                <a:latin typeface="Arial Narrow" pitchFamily="34" charset="0"/>
              </a:rPr>
              <a:t> !</a:t>
            </a:r>
            <a:endParaRPr lang="en-US" sz="4400" b="1" dirty="0" smtClean="0">
              <a:solidFill>
                <a:srgbClr val="FFFF00"/>
              </a:solidFill>
              <a:latin typeface="Arial Narrow" pitchFamily="34" charset="0"/>
            </a:endParaRPr>
          </a:p>
          <a:p>
            <a:pPr marL="0" indent="0" algn="ctr">
              <a:buNone/>
            </a:pPr>
            <a:endParaRPr lang="en-US" sz="4400" b="1" dirty="0">
              <a:latin typeface="Arial Narrow"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1800" b="1" dirty="0" smtClean="0">
                <a:solidFill>
                  <a:srgbClr val="0D069A"/>
                </a:solidFill>
                <a:latin typeface="Arial Rounded MT Bold" pitchFamily="34" charset="0"/>
              </a:rPr>
              <a:t>22 Fr. CE Mon Cœur te Cherche</a:t>
            </a:r>
            <a:endParaRPr lang="en-US" sz="1800" dirty="0" smtClean="0">
              <a:solidFill>
                <a:srgbClr val="0D069A"/>
              </a:solidFill>
              <a:latin typeface="Arial Rounded MT Bold" pitchFamily="34" charset="0"/>
            </a:endParaRPr>
          </a:p>
          <a:p>
            <a:pPr algn="ctr">
              <a:buNone/>
            </a:pPr>
            <a:r>
              <a:rPr lang="fr-FR" sz="1800" dirty="0" smtClean="0">
                <a:solidFill>
                  <a:srgbClr val="0D069A"/>
                </a:solidFill>
                <a:latin typeface="Arial Rounded MT Bold" pitchFamily="34" charset="0"/>
              </a:rPr>
              <a:t>1</a:t>
            </a:r>
            <a:endParaRPr lang="en-US" sz="1800" dirty="0" smtClean="0">
              <a:solidFill>
                <a:srgbClr val="0D069A"/>
              </a:solidFill>
              <a:latin typeface="Arial Rounded MT Bold" pitchFamily="34" charset="0"/>
            </a:endParaRPr>
          </a:p>
          <a:p>
            <a:pPr algn="ctr">
              <a:buNone/>
            </a:pPr>
            <a:r>
              <a:rPr lang="fr-FR" sz="4000" b="1" dirty="0" smtClean="0">
                <a:solidFill>
                  <a:srgbClr val="460000"/>
                </a:solidFill>
                <a:latin typeface="Arial Narrow" pitchFamily="34" charset="0"/>
              </a:rPr>
              <a:t>Mon cœur te cherche au point du jour,</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O Jésus mon Ami suprême!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Toi qui m’as tant aimé, je t’aime,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Et je vis de Ton amour.</a:t>
            </a:r>
            <a:endParaRPr lang="en-US" sz="4000" b="1" dirty="0" smtClean="0">
              <a:solidFill>
                <a:srgbClr val="460000"/>
              </a:solidFill>
              <a:latin typeface="Arial Narrow" pitchFamily="34" charset="0"/>
            </a:endParaRPr>
          </a:p>
          <a:p>
            <a:pPr algn="ctr">
              <a:buNone/>
            </a:pPr>
            <a:r>
              <a:rPr lang="fr-FR" sz="2000" b="1" dirty="0" smtClean="0">
                <a:solidFill>
                  <a:srgbClr val="0D069A"/>
                </a:solidFill>
                <a:latin typeface="Arial Narrow" pitchFamily="34" charset="0"/>
              </a:rPr>
              <a:t>Refrain</a:t>
            </a:r>
            <a:endParaRPr lang="en-US" sz="2000" b="1" dirty="0" smtClean="0">
              <a:solidFill>
                <a:srgbClr val="0D069A"/>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Mon âme est attachée à Toi,</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Et Tu fais ta demeure en moi,</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Je sens Ton cœur battre en mon cœur,</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Et ta présence est mon bonheur.</a:t>
            </a:r>
            <a:endParaRPr lang="en-US" sz="4000" b="1" dirty="0" smtClean="0">
              <a:solidFill>
                <a:schemeClr val="accent5">
                  <a:lumMod val="75000"/>
                </a:schemeClr>
              </a:solidFill>
              <a:latin typeface="Arial Narrow"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3200" dirty="0" smtClean="0">
                <a:solidFill>
                  <a:srgbClr val="0D069A"/>
                </a:solidFill>
                <a:latin typeface="Arial Rounded MT Bold" pitchFamily="34" charset="0"/>
              </a:rPr>
              <a:t>2</a:t>
            </a:r>
            <a:endParaRPr lang="en-US" sz="3200" dirty="0" smtClean="0">
              <a:solidFill>
                <a:srgbClr val="0D069A"/>
              </a:solidFill>
              <a:latin typeface="Arial Rounded MT Bold" pitchFamily="34" charset="0"/>
            </a:endParaRPr>
          </a:p>
          <a:p>
            <a:pPr algn="ctr">
              <a:buNone/>
            </a:pPr>
            <a:r>
              <a:rPr lang="fr-FR" sz="4000" b="1" dirty="0" smtClean="0">
                <a:solidFill>
                  <a:srgbClr val="460000"/>
                </a:solidFill>
                <a:latin typeface="Arial Narrow" pitchFamily="34" charset="0"/>
              </a:rPr>
              <a:t>Pour moi sur la terre étranger,</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Ton amour vaut mieux que la vie.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Jésus, pour mon âme ravie,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n’es-Tu pas le bon Berger?</a:t>
            </a:r>
            <a:endParaRPr lang="en-US" sz="4000" b="1" dirty="0" smtClean="0">
              <a:solidFill>
                <a:srgbClr val="460000"/>
              </a:solidFill>
              <a:latin typeface="Arial Narrow" pitchFamily="34" charset="0"/>
            </a:endParaRPr>
          </a:p>
          <a:p>
            <a:pPr algn="ctr">
              <a:buNone/>
            </a:pPr>
            <a:r>
              <a:rPr lang="fr-FR" sz="1600" b="1" dirty="0" smtClean="0">
                <a:solidFill>
                  <a:srgbClr val="0D069A"/>
                </a:solidFill>
                <a:latin typeface="Arial Narrow" pitchFamily="34" charset="0"/>
              </a:rPr>
              <a:t>Refrain</a:t>
            </a:r>
            <a:endParaRPr lang="en-US" sz="1600" b="1" dirty="0" smtClean="0">
              <a:solidFill>
                <a:srgbClr val="0D069A"/>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Mon âme est attachée à Toi,</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Et Tu fais ta demeure en moi,</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Je sens Ton cœur battre en mon cœur,</a:t>
            </a:r>
            <a:endParaRPr lang="en-US" sz="4000" b="1" dirty="0" smtClean="0">
              <a:solidFill>
                <a:schemeClr val="accent5">
                  <a:lumMod val="75000"/>
                </a:schemeClr>
              </a:solidFill>
              <a:latin typeface="Arial Narrow" pitchFamily="34" charset="0"/>
            </a:endParaRPr>
          </a:p>
          <a:p>
            <a:pPr algn="ctr">
              <a:buNone/>
            </a:pPr>
            <a:r>
              <a:rPr lang="fr-FR" sz="4000" b="1" dirty="0" smtClean="0">
                <a:solidFill>
                  <a:schemeClr val="accent5">
                    <a:lumMod val="75000"/>
                  </a:schemeClr>
                </a:solidFill>
                <a:latin typeface="Arial Narrow" pitchFamily="34" charset="0"/>
              </a:rPr>
              <a:t>Et ta présence est mon bonheur.</a:t>
            </a:r>
            <a:endParaRPr lang="en-US" sz="4000" b="1" dirty="0" smtClean="0">
              <a:solidFill>
                <a:schemeClr val="accent5">
                  <a:lumMod val="75000"/>
                </a:schemeClr>
              </a:solidFill>
              <a:latin typeface="Arial Narrow"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algn="ctr">
              <a:buNone/>
            </a:pPr>
            <a:r>
              <a:rPr lang="fr-FR" sz="1800" dirty="0" smtClean="0">
                <a:solidFill>
                  <a:srgbClr val="0D069A"/>
                </a:solidFill>
                <a:latin typeface="Arial Rounded MT Bold" pitchFamily="34" charset="0"/>
              </a:rPr>
              <a:t>3</a:t>
            </a:r>
            <a:endParaRPr lang="en-US" sz="1800" dirty="0" smtClean="0">
              <a:solidFill>
                <a:srgbClr val="0D069A"/>
              </a:solidFill>
              <a:latin typeface="Arial Rounded MT Bold" pitchFamily="34" charset="0"/>
            </a:endParaRPr>
          </a:p>
          <a:p>
            <a:pPr algn="ctr">
              <a:buNone/>
            </a:pPr>
            <a:r>
              <a:rPr lang="fr-FR" sz="4000" b="1" dirty="0" smtClean="0">
                <a:solidFill>
                  <a:srgbClr val="460000"/>
                </a:solidFill>
                <a:latin typeface="Arial Narrow" pitchFamily="34" charset="0"/>
              </a:rPr>
              <a:t>Devant Ton merveilleux amour,</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En T’adorant mon âme heureuse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Triomphe et célèbre, joyeuse,</a:t>
            </a:r>
            <a:endParaRPr lang="en-US" sz="4000" b="1" dirty="0" smtClean="0">
              <a:solidFill>
                <a:srgbClr val="460000"/>
              </a:solidFill>
              <a:latin typeface="Arial Narrow" pitchFamily="34" charset="0"/>
            </a:endParaRPr>
          </a:p>
          <a:p>
            <a:pPr algn="ctr">
              <a:buNone/>
            </a:pPr>
            <a:r>
              <a:rPr lang="fr-FR" sz="4000" b="1" dirty="0" smtClean="0">
                <a:solidFill>
                  <a:srgbClr val="460000"/>
                </a:solidFill>
                <a:latin typeface="Arial Narrow" pitchFamily="34" charset="0"/>
              </a:rPr>
              <a:t>Tes bontés de chaque jour!</a:t>
            </a:r>
          </a:p>
          <a:p>
            <a:pPr algn="ctr">
              <a:buNone/>
            </a:pPr>
            <a:r>
              <a:rPr lang="fr-FR" sz="1600" b="1" dirty="0" smtClean="0">
                <a:solidFill>
                  <a:srgbClr val="0D069A"/>
                </a:solidFill>
                <a:latin typeface="Arial Narrow" pitchFamily="34" charset="0"/>
              </a:rPr>
              <a:t>Refrain</a:t>
            </a:r>
            <a:endParaRPr lang="en-US" sz="1600" b="1" dirty="0" smtClean="0">
              <a:solidFill>
                <a:srgbClr val="0D069A"/>
              </a:solidFill>
              <a:latin typeface="Arial Narrow" pitchFamily="34" charset="0"/>
            </a:endParaRPr>
          </a:p>
          <a:p>
            <a:pPr algn="ctr">
              <a:buNone/>
            </a:pPr>
            <a:r>
              <a:rPr lang="fr-FR" sz="4400" b="1" dirty="0" smtClean="0">
                <a:solidFill>
                  <a:schemeClr val="accent5">
                    <a:lumMod val="75000"/>
                  </a:schemeClr>
                </a:solidFill>
                <a:latin typeface="Arial Narrow" pitchFamily="34" charset="0"/>
              </a:rPr>
              <a:t>Mon âme est attachée à Toi,</a:t>
            </a:r>
            <a:endParaRPr lang="en-US" sz="4400" b="1" dirty="0" smtClean="0">
              <a:solidFill>
                <a:schemeClr val="accent5">
                  <a:lumMod val="75000"/>
                </a:schemeClr>
              </a:solidFill>
              <a:latin typeface="Arial Narrow" pitchFamily="34" charset="0"/>
            </a:endParaRPr>
          </a:p>
          <a:p>
            <a:pPr algn="ctr">
              <a:buNone/>
            </a:pPr>
            <a:r>
              <a:rPr lang="fr-FR" sz="4400" b="1" dirty="0" smtClean="0">
                <a:solidFill>
                  <a:schemeClr val="accent5">
                    <a:lumMod val="75000"/>
                  </a:schemeClr>
                </a:solidFill>
                <a:latin typeface="Arial Narrow" pitchFamily="34" charset="0"/>
              </a:rPr>
              <a:t>Et Tu fais ta demeure en moi,</a:t>
            </a:r>
            <a:endParaRPr lang="en-US" sz="4400" b="1" dirty="0" smtClean="0">
              <a:solidFill>
                <a:schemeClr val="accent5">
                  <a:lumMod val="75000"/>
                </a:schemeClr>
              </a:solidFill>
              <a:latin typeface="Arial Narrow" pitchFamily="34" charset="0"/>
            </a:endParaRPr>
          </a:p>
          <a:p>
            <a:pPr algn="ctr">
              <a:buNone/>
            </a:pPr>
            <a:r>
              <a:rPr lang="fr-FR" sz="4400" b="1" dirty="0" smtClean="0">
                <a:solidFill>
                  <a:schemeClr val="accent5">
                    <a:lumMod val="75000"/>
                  </a:schemeClr>
                </a:solidFill>
                <a:latin typeface="Arial Narrow" pitchFamily="34" charset="0"/>
              </a:rPr>
              <a:t>Je sens Ton cœur battre en mon cœur,</a:t>
            </a:r>
            <a:endParaRPr lang="en-US" sz="4400" b="1" dirty="0" smtClean="0">
              <a:solidFill>
                <a:schemeClr val="accent5">
                  <a:lumMod val="75000"/>
                </a:schemeClr>
              </a:solidFill>
              <a:latin typeface="Arial Narrow" pitchFamily="34" charset="0"/>
            </a:endParaRPr>
          </a:p>
          <a:p>
            <a:pPr algn="ctr">
              <a:buNone/>
            </a:pPr>
            <a:r>
              <a:rPr lang="fr-FR" sz="4400" b="1" dirty="0" smtClean="0">
                <a:solidFill>
                  <a:schemeClr val="accent5">
                    <a:lumMod val="75000"/>
                  </a:schemeClr>
                </a:solidFill>
                <a:latin typeface="Arial Narrow" pitchFamily="34" charset="0"/>
              </a:rPr>
              <a:t>Et ta présence est mon bonheur.</a:t>
            </a:r>
            <a:endParaRPr lang="en-US" sz="4400" b="1" dirty="0" smtClean="0">
              <a:solidFill>
                <a:schemeClr val="accent5">
                  <a:lumMod val="75000"/>
                </a:schemeClr>
              </a:solidFill>
              <a:latin typeface="Arial Narrow"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smtClean="0">
                <a:solidFill>
                  <a:srgbClr val="FF0000"/>
                </a:solidFill>
                <a:latin typeface="Arial Rounded MT Bold" pitchFamily="34" charset="0"/>
              </a:rPr>
              <a:t>21 SEPTEMBRE 2025</a:t>
            </a:r>
          </a:p>
          <a:p>
            <a:pPr algn="ctr"/>
            <a:r>
              <a:rPr lang="en-US" sz="4800" b="1" dirty="0" smtClean="0">
                <a:solidFill>
                  <a:schemeClr val="bg1"/>
                </a:solidFill>
                <a:latin typeface="Arial Rounded MT Bold" pitchFamily="34" charset="0"/>
              </a:rPr>
              <a:t>DEBUT DU SERVICE</a:t>
            </a:r>
            <a:endParaRPr lang="en-US" sz="4800" b="1" dirty="0">
              <a:solidFill>
                <a:schemeClr val="bg1"/>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800" dirty="0" smtClean="0">
                <a:solidFill>
                  <a:srgbClr val="000099"/>
                </a:solidFill>
                <a:latin typeface="Arial Rounded MT Bold" pitchFamily="34" charset="0"/>
              </a:rPr>
              <a:t>Ps 103:</a:t>
            </a:r>
            <a:r>
              <a:rPr lang="fr-FR" sz="4800" dirty="0" smtClean="0">
                <a:latin typeface="Arial Rounded MT Bold" pitchFamily="34" charset="0"/>
              </a:rPr>
              <a:t>1</a:t>
            </a:r>
            <a:r>
              <a:rPr lang="fr-FR" sz="4800" dirty="0" smtClean="0">
                <a:solidFill>
                  <a:srgbClr val="000099"/>
                </a:solidFill>
                <a:latin typeface="Arial Rounded MT Bold" pitchFamily="34" charset="0"/>
              </a:rPr>
              <a:t> </a:t>
            </a:r>
            <a:r>
              <a:rPr lang="fr-FR" sz="4800" dirty="0" smtClean="0">
                <a:latin typeface="Arial Rounded MT Bold" pitchFamily="34" charset="0"/>
              </a:rPr>
              <a:t>¶ De David. Mon âme, bénis l'Éternel! Que tout ce qui est en moi bénisse son saint nom!</a:t>
            </a:r>
            <a:endParaRPr lang="en-US" sz="4800" dirty="0" smtClean="0">
              <a:latin typeface="Arial Rounded MT Bold" pitchFamily="34" charset="0"/>
            </a:endParaRPr>
          </a:p>
          <a:p>
            <a:pPr algn="just"/>
            <a:r>
              <a:rPr lang="fr-FR" sz="4800" dirty="0" smtClean="0">
                <a:solidFill>
                  <a:srgbClr val="000099"/>
                </a:solidFill>
                <a:latin typeface="Arial Rounded MT Bold" pitchFamily="34" charset="0"/>
              </a:rPr>
              <a:t> 2 Mon âme, bénis l'Éternel, Et n'oublie aucun de ses bienfaits!</a:t>
            </a:r>
            <a:endParaRPr lang="en-US" sz="4800" dirty="0" smtClean="0">
              <a:solidFill>
                <a:srgbClr val="000099"/>
              </a:solidFill>
              <a:latin typeface="Arial Rounded MT Bold" pitchFamily="34" charset="0"/>
            </a:endParaRPr>
          </a:p>
          <a:p>
            <a:pPr algn="just"/>
            <a:r>
              <a:rPr lang="fr-FR" sz="4800" dirty="0" smtClean="0">
                <a:latin typeface="Arial Rounded MT Bold" pitchFamily="34" charset="0"/>
              </a:rPr>
              <a:t> 3 C'est lui qui pardonne toutes tes iniquités, Qui guérit toutes tes maladies;</a:t>
            </a:r>
            <a:endParaRPr lang="en-US" sz="48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fontScale="92500" lnSpcReduction="10000"/>
          </a:bodyPr>
          <a:lstStyle/>
          <a:p>
            <a:pPr marL="0" indent="0" algn="ctr">
              <a:buNone/>
            </a:pPr>
            <a:r>
              <a:rPr lang="fr-FR" sz="2400" dirty="0" smtClean="0">
                <a:solidFill>
                  <a:srgbClr val="009900"/>
                </a:solidFill>
                <a:latin typeface="Copperplate Gothic Bold" pitchFamily="34" charset="0"/>
              </a:rPr>
              <a:t>85 Fr CE: Redites-Moi L’histoire</a:t>
            </a:r>
            <a:endParaRPr lang="en-US" sz="2400" dirty="0" smtClean="0">
              <a:solidFill>
                <a:srgbClr val="009900"/>
              </a:solidFill>
              <a:latin typeface="Copperplate Gothic Bold" pitchFamily="34" charset="0"/>
            </a:endParaRPr>
          </a:p>
          <a:p>
            <a:pPr marL="0" indent="0" algn="ctr">
              <a:buNone/>
            </a:pPr>
            <a:r>
              <a:rPr lang="fr-FR" sz="2400" dirty="0" smtClean="0">
                <a:solidFill>
                  <a:srgbClr val="009900"/>
                </a:solidFill>
                <a:latin typeface="Copperplate Gothic Bold" pitchFamily="34" charset="0"/>
              </a:rPr>
              <a:t>1</a:t>
            </a:r>
            <a:endParaRPr lang="en-US" sz="2400" dirty="0" smtClean="0">
              <a:solidFill>
                <a:srgbClr val="009900"/>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Redites-moi l’histoire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De l’amour de Jésus ;</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Parlez-moi de la gloire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Qu’il promet aux élus</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J’ai besoin qu’on m’instruise,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Car je suis ignorant,</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Qu’à Christ on me conduise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Comme un petit enfant.</a:t>
            </a:r>
            <a:endParaRPr lang="en-US" sz="3600" dirty="0" smtClean="0">
              <a:solidFill>
                <a:srgbClr val="000099"/>
              </a:solidFill>
              <a:latin typeface="Copperplate Gothic Bold" pitchFamily="34" charset="0"/>
            </a:endParaRPr>
          </a:p>
          <a:p>
            <a:pPr marL="0" indent="0" algn="ctr">
              <a:buNone/>
            </a:pPr>
            <a:r>
              <a:rPr lang="fr-FR" dirty="0" smtClean="0">
                <a:solidFill>
                  <a:srgbClr val="009900"/>
                </a:solidFill>
                <a:latin typeface="Copperplate Gothic Bold" pitchFamily="34" charset="0"/>
              </a:rPr>
              <a:t>Refrain</a:t>
            </a:r>
            <a:endParaRPr lang="en-US" dirty="0" smtClean="0">
              <a:solidFill>
                <a:srgbClr val="0099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Redites-moi l’histoire (3x)</a:t>
            </a:r>
            <a:endParaRPr lang="en-US" sz="3600" dirty="0" smtClean="0">
              <a:solidFill>
                <a:srgbClr val="FF00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De l’amour de Jésus </a:t>
            </a:r>
            <a:r>
              <a:rPr lang="fr-FR" sz="3600" dirty="0" smtClean="0">
                <a:solidFill>
                  <a:srgbClr val="FF0000"/>
                </a:solidFill>
                <a:latin typeface="Copperplate Gothic Bold" pitchFamily="34" charset="0"/>
              </a:rPr>
              <a:t>!</a:t>
            </a:r>
            <a:endParaRPr lang="en-US" sz="36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marL="0" indent="0" algn="ctr">
              <a:buNone/>
            </a:pPr>
            <a:r>
              <a:rPr lang="fr-FR" sz="2400" dirty="0" smtClean="0">
                <a:solidFill>
                  <a:srgbClr val="000099"/>
                </a:solidFill>
                <a:latin typeface="Copperplate Gothic Bold" pitchFamily="34" charset="0"/>
              </a:rPr>
              <a:t>2</a:t>
            </a:r>
            <a:endParaRPr lang="en-US" sz="24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Redites-moi l’histoire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De la crèche a la croix ;</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Eveillez ma mémoire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Oublieuse parfois.</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Cette histoire si belle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Dites-la simplement</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Elle est toujours nouvelle ;</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Répétez-la souvent.</a:t>
            </a:r>
            <a:endParaRPr lang="en-US" sz="3600" dirty="0" smtClean="0">
              <a:solidFill>
                <a:srgbClr val="000099"/>
              </a:solidFill>
              <a:latin typeface="Copperplate Gothic Bold" pitchFamily="34" charset="0"/>
            </a:endParaRPr>
          </a:p>
          <a:p>
            <a:pPr marL="0" indent="0" algn="ctr">
              <a:buNone/>
            </a:pPr>
            <a:r>
              <a:rPr lang="fr-FR" sz="2400" dirty="0" smtClean="0">
                <a:solidFill>
                  <a:srgbClr val="009900"/>
                </a:solidFill>
                <a:latin typeface="Copperplate Gothic Bold" pitchFamily="34" charset="0"/>
              </a:rPr>
              <a:t>Refrain</a:t>
            </a:r>
            <a:endParaRPr lang="en-US" sz="2400" dirty="0" smtClean="0">
              <a:solidFill>
                <a:srgbClr val="0099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Redites-moi l’histoire (3x)</a:t>
            </a:r>
            <a:endParaRPr lang="en-US" sz="3600" dirty="0" smtClean="0">
              <a:solidFill>
                <a:srgbClr val="FF00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De l’amour de Jésus !</a:t>
            </a:r>
            <a:endParaRPr lang="en-US" sz="36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marL="0" indent="0" algn="ctr">
              <a:buNone/>
            </a:pPr>
            <a:r>
              <a:rPr lang="fr-FR" sz="2400" dirty="0" smtClean="0">
                <a:solidFill>
                  <a:srgbClr val="009900"/>
                </a:solidFill>
                <a:latin typeface="Copperplate Gothic Bold" pitchFamily="34" charset="0"/>
              </a:rPr>
              <a:t>3</a:t>
            </a:r>
            <a:endParaRPr lang="en-US" sz="2400" dirty="0" smtClean="0">
              <a:solidFill>
                <a:srgbClr val="009900"/>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Redites-moi l’histoire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De mon divin Sauveur ;</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C’est Lui dont la victoire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Affranchit le pécheur.</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Ce glorieux message,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Oh redites-le-moi,</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Lorsque je perds courage,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Lorsque faiblit ma foi.</a:t>
            </a:r>
            <a:endParaRPr lang="en-US" sz="3600" dirty="0" smtClean="0">
              <a:solidFill>
                <a:srgbClr val="000099"/>
              </a:solidFill>
              <a:latin typeface="Copperplate Gothic Bold" pitchFamily="34" charset="0"/>
            </a:endParaRPr>
          </a:p>
          <a:p>
            <a:pPr marL="0" indent="0" algn="ctr">
              <a:buNone/>
            </a:pPr>
            <a:r>
              <a:rPr lang="fr-FR" sz="2400" dirty="0" smtClean="0">
                <a:solidFill>
                  <a:srgbClr val="009900"/>
                </a:solidFill>
                <a:latin typeface="Copperplate Gothic Bold" pitchFamily="34" charset="0"/>
              </a:rPr>
              <a:t>Refrain</a:t>
            </a:r>
            <a:endParaRPr lang="en-US" sz="2400" dirty="0" smtClean="0">
              <a:solidFill>
                <a:srgbClr val="0099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Redites-moi l’histoire (3x)</a:t>
            </a:r>
            <a:endParaRPr lang="en-US" sz="3600" dirty="0" smtClean="0">
              <a:solidFill>
                <a:srgbClr val="FF00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De l’amour de Jésus !</a:t>
            </a:r>
            <a:endParaRPr lang="en-US" sz="3600" dirty="0" smtClean="0">
              <a:solidFill>
                <a:srgbClr val="FF0000"/>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marL="0" indent="0" algn="ctr">
              <a:buNone/>
            </a:pPr>
            <a:r>
              <a:rPr lang="fr-FR" sz="2400" dirty="0" smtClean="0">
                <a:solidFill>
                  <a:srgbClr val="009900"/>
                </a:solidFill>
                <a:latin typeface="Copperplate Gothic Bold" pitchFamily="34" charset="0"/>
              </a:rPr>
              <a:t>4</a:t>
            </a:r>
            <a:endParaRPr lang="en-US" sz="2400" dirty="0" smtClean="0">
              <a:solidFill>
                <a:srgbClr val="009900"/>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Redites-moi l’histoire,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Quand le monde trompeur</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Me vend sa vaine gloire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Au prix de mon bonheur.</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Et quand, loin de la terre,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Je prendrai mon essor,</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En fermant la paupière,</a:t>
            </a:r>
            <a:endParaRPr lang="en-US" sz="3600" dirty="0" smtClean="0">
              <a:solidFill>
                <a:srgbClr val="000099"/>
              </a:solidFill>
              <a:latin typeface="Copperplate Gothic Bold" pitchFamily="34" charset="0"/>
            </a:endParaRPr>
          </a:p>
          <a:p>
            <a:pPr marL="0" indent="0" algn="ctr">
              <a:buNone/>
            </a:pPr>
            <a:r>
              <a:rPr lang="fr-FR" sz="3600" dirty="0" smtClean="0">
                <a:solidFill>
                  <a:srgbClr val="000099"/>
                </a:solidFill>
                <a:latin typeface="Copperplate Gothic Bold" pitchFamily="34" charset="0"/>
              </a:rPr>
              <a:t>Que je l’entende encore </a:t>
            </a:r>
            <a:r>
              <a:rPr lang="fr-FR" sz="3600" dirty="0" smtClean="0">
                <a:solidFill>
                  <a:srgbClr val="000099"/>
                </a:solidFill>
                <a:latin typeface="Copperplate Gothic Bold" pitchFamily="34" charset="0"/>
              </a:rPr>
              <a:t>!</a:t>
            </a:r>
          </a:p>
          <a:p>
            <a:pPr marL="0" indent="0" algn="ctr">
              <a:buNone/>
            </a:pPr>
            <a:r>
              <a:rPr lang="fr-FR" sz="2400" dirty="0" smtClean="0">
                <a:solidFill>
                  <a:srgbClr val="009900"/>
                </a:solidFill>
                <a:latin typeface="Copperplate Gothic Bold" pitchFamily="34" charset="0"/>
              </a:rPr>
              <a:t>Refrain</a:t>
            </a:r>
            <a:endParaRPr lang="en-US" sz="2400" dirty="0" smtClean="0">
              <a:solidFill>
                <a:srgbClr val="0099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Redites-moi l’histoire (3x)</a:t>
            </a:r>
            <a:endParaRPr lang="en-US" sz="3600" dirty="0" smtClean="0">
              <a:solidFill>
                <a:srgbClr val="FF0000"/>
              </a:solidFill>
              <a:latin typeface="Copperplate Gothic Bold" pitchFamily="34" charset="0"/>
            </a:endParaRPr>
          </a:p>
          <a:p>
            <a:pPr marL="0" indent="0" algn="ctr">
              <a:buNone/>
            </a:pPr>
            <a:r>
              <a:rPr lang="fr-FR" sz="3600" dirty="0" smtClean="0">
                <a:solidFill>
                  <a:srgbClr val="FF0000"/>
                </a:solidFill>
                <a:latin typeface="Copperplate Gothic Bold" pitchFamily="34" charset="0"/>
              </a:rPr>
              <a:t>De l’amour de Jésus !</a:t>
            </a:r>
            <a:endParaRPr lang="en-US" sz="3600" dirty="0" smtClean="0">
              <a:solidFill>
                <a:srgbClr val="FF0000"/>
              </a:solidFill>
              <a:latin typeface="Copperplate Gothic Bold" pitchFamily="34" charset="0"/>
            </a:endParaRPr>
          </a:p>
          <a:p>
            <a:pPr marL="0" indent="0" algn="ctr">
              <a:buNone/>
            </a:pPr>
            <a:endParaRPr lang="en-US" sz="2400" dirty="0">
              <a:solidFill>
                <a:srgbClr val="000099"/>
              </a:solidFill>
              <a:latin typeface="Copperplate Gothic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dirty="0" smtClean="0">
                <a:solidFill>
                  <a:srgbClr val="003E1C"/>
                </a:solidFill>
                <a:latin typeface="Arial Rounded MT Bold" pitchFamily="34" charset="0"/>
              </a:rPr>
              <a:t>53 Fr </a:t>
            </a:r>
            <a:r>
              <a:rPr lang="fr-FR" sz="2000" dirty="0" err="1" smtClean="0">
                <a:solidFill>
                  <a:srgbClr val="003E1C"/>
                </a:solidFill>
                <a:latin typeface="Arial Rounded MT Bold" pitchFamily="34" charset="0"/>
              </a:rPr>
              <a:t>Rev</a:t>
            </a:r>
            <a:r>
              <a:rPr lang="fr-FR" sz="2000" dirty="0" smtClean="0">
                <a:solidFill>
                  <a:srgbClr val="003E1C"/>
                </a:solidFill>
                <a:latin typeface="Arial Rounded MT Bold" pitchFamily="34" charset="0"/>
              </a:rPr>
              <a:t> Je Chanterai Ton Grand Amour</a:t>
            </a:r>
            <a:endParaRPr lang="en-US" sz="2000" dirty="0" smtClean="0">
              <a:solidFill>
                <a:srgbClr val="003E1C"/>
              </a:solidFill>
              <a:latin typeface="Arial Rounded MT Bold" pitchFamily="34" charset="0"/>
            </a:endParaRPr>
          </a:p>
          <a:p>
            <a:pPr marL="0" indent="0" algn="ctr">
              <a:buNone/>
            </a:pPr>
            <a:r>
              <a:rPr lang="fr-FR" sz="2000" dirty="0" smtClean="0">
                <a:solidFill>
                  <a:srgbClr val="003E1C"/>
                </a:solidFill>
                <a:latin typeface="Arial Rounded MT Bold" pitchFamily="34" charset="0"/>
              </a:rPr>
              <a:t>1</a:t>
            </a:r>
            <a:endParaRPr lang="en-US" sz="2000" dirty="0" smtClean="0">
              <a:solidFill>
                <a:srgbClr val="003E1C"/>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Je chanterai ton grand amour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L'hiver, l’été, la nuit, le jour,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Car cet amour est éternel,</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Si grand et pourtant si réel (bis</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marL="0" indent="0" algn="ctr">
              <a:buNone/>
            </a:pPr>
            <a:r>
              <a:rPr lang="fr-FR" sz="4000" dirty="0" smtClean="0">
                <a:solidFill>
                  <a:srgbClr val="003E1C"/>
                </a:solidFill>
                <a:latin typeface="Arial Rounded MT Bold" pitchFamily="34" charset="0"/>
              </a:rPr>
              <a:t>CHOEUR</a:t>
            </a:r>
            <a:endParaRPr lang="en-US" sz="4000" dirty="0" smtClean="0">
              <a:solidFill>
                <a:srgbClr val="003E1C"/>
              </a:solidFill>
              <a:latin typeface="Arial Rounded MT Bold" pitchFamily="34" charset="0"/>
            </a:endParaRPr>
          </a:p>
          <a:p>
            <a:pPr marL="0" indent="0" algn="ctr">
              <a:buNone/>
            </a:pPr>
            <a:r>
              <a:rPr lang="fr-FR" sz="4000" dirty="0" smtClean="0">
                <a:solidFill>
                  <a:srgbClr val="C00000"/>
                </a:solidFill>
                <a:latin typeface="Arial Rounded MT Bold" pitchFamily="34" charset="0"/>
              </a:rPr>
              <a:t>Toujours, toujours,</a:t>
            </a:r>
            <a:endParaRPr lang="en-US"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Je chanterai ton grand amour. </a:t>
            </a:r>
            <a:r>
              <a:rPr lang="fr-FR" sz="4000" dirty="0" smtClean="0">
                <a:solidFill>
                  <a:srgbClr val="003E1C"/>
                </a:solidFill>
                <a:latin typeface="Arial Rounded MT Bold" pitchFamily="34" charset="0"/>
              </a:rPr>
              <a:t>(bis</a:t>
            </a:r>
            <a:r>
              <a:rPr lang="fr-FR" sz="4000" dirty="0" smtClean="0">
                <a:solidFill>
                  <a:srgbClr val="003E1C"/>
                </a:solidFill>
                <a:latin typeface="Arial Rounded MT Bold" pitchFamily="34" charset="0"/>
              </a:rPr>
              <a:t>)</a:t>
            </a:r>
            <a:endParaRPr lang="en-US" sz="4000" dirty="0" smtClean="0">
              <a:solidFill>
                <a:srgbClr val="003E1C"/>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dirty="0" smtClean="0">
                <a:solidFill>
                  <a:srgbClr val="003E1C"/>
                </a:solidFill>
                <a:latin typeface="Arial Rounded MT Bold" pitchFamily="34" charset="0"/>
              </a:rPr>
              <a:t>2</a:t>
            </a:r>
            <a:endParaRPr lang="en-US" sz="2000" dirty="0" smtClean="0">
              <a:solidFill>
                <a:srgbClr val="003E1C"/>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a:t>
            </a:r>
            <a:r>
              <a:rPr lang="fr-FR" sz="4000" dirty="0" smtClean="0">
                <a:solidFill>
                  <a:srgbClr val="0D069A"/>
                </a:solidFill>
                <a:latin typeface="Arial Rounded MT Bold" pitchFamily="34" charset="0"/>
              </a:rPr>
              <a:t>e </a:t>
            </a:r>
            <a:r>
              <a:rPr lang="fr-FR" sz="4000" dirty="0" smtClean="0">
                <a:solidFill>
                  <a:srgbClr val="0D069A"/>
                </a:solidFill>
                <a:latin typeface="Arial Rounded MT Bold" pitchFamily="34" charset="0"/>
              </a:rPr>
              <a:t>chanterai des le matin,</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Quand tout est clair </a:t>
            </a:r>
            <a:endParaRPr lang="fr-FR"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sur </a:t>
            </a:r>
            <a:r>
              <a:rPr lang="fr-FR" sz="4000" dirty="0" smtClean="0">
                <a:solidFill>
                  <a:srgbClr val="0D069A"/>
                </a:solidFill>
                <a:latin typeface="Arial Rounded MT Bold" pitchFamily="34" charset="0"/>
              </a:rPr>
              <a:t>mon chemin.</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Je veux aussi chanter le soir,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Quand la nuit vient, </a:t>
            </a:r>
            <a:endParaRPr lang="fr-FR"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quand </a:t>
            </a:r>
            <a:r>
              <a:rPr lang="fr-FR" sz="4000" dirty="0" smtClean="0">
                <a:solidFill>
                  <a:srgbClr val="0D069A"/>
                </a:solidFill>
                <a:latin typeface="Arial Rounded MT Bold" pitchFamily="34" charset="0"/>
              </a:rPr>
              <a:t>tout est noir (bis)</a:t>
            </a:r>
            <a:endParaRPr lang="en-US" sz="4000" dirty="0" smtClean="0">
              <a:solidFill>
                <a:srgbClr val="0D069A"/>
              </a:solidFill>
              <a:latin typeface="Arial Rounded MT Bold" pitchFamily="34" charset="0"/>
            </a:endParaRPr>
          </a:p>
          <a:p>
            <a:pPr marL="0" indent="0" algn="ctr">
              <a:buNone/>
            </a:pPr>
            <a:r>
              <a:rPr lang="fr-FR" sz="4000" dirty="0" smtClean="0">
                <a:solidFill>
                  <a:srgbClr val="003E1C"/>
                </a:solidFill>
                <a:latin typeface="Arial Rounded MT Bold" pitchFamily="34" charset="0"/>
              </a:rPr>
              <a:t>CHOEUR</a:t>
            </a:r>
            <a:endParaRPr lang="en-US" sz="4000" dirty="0" smtClean="0">
              <a:solidFill>
                <a:srgbClr val="003E1C"/>
              </a:solidFill>
              <a:latin typeface="Arial Rounded MT Bold" pitchFamily="34" charset="0"/>
            </a:endParaRPr>
          </a:p>
          <a:p>
            <a:pPr marL="0" indent="0" algn="ctr">
              <a:buNone/>
            </a:pPr>
            <a:r>
              <a:rPr lang="fr-FR" sz="4000" dirty="0" smtClean="0">
                <a:solidFill>
                  <a:srgbClr val="C00000"/>
                </a:solidFill>
                <a:latin typeface="Arial Rounded MT Bold" pitchFamily="34" charset="0"/>
              </a:rPr>
              <a:t>Toujours, toujours,</a:t>
            </a:r>
            <a:endParaRPr lang="en-US"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Je chanterai ton grand amour. </a:t>
            </a:r>
            <a:r>
              <a:rPr lang="fr-FR" sz="4000" dirty="0" smtClean="0">
                <a:solidFill>
                  <a:srgbClr val="003E1C"/>
                </a:solidFill>
                <a:latin typeface="Arial Rounded MT Bold" pitchFamily="34" charset="0"/>
              </a:rPr>
              <a:t>(bis)</a:t>
            </a:r>
            <a:endParaRPr lang="en-US" sz="4000" dirty="0" smtClean="0">
              <a:solidFill>
                <a:srgbClr val="003E1C"/>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dirty="0" smtClean="0">
                <a:solidFill>
                  <a:srgbClr val="003E1C"/>
                </a:solidFill>
                <a:latin typeface="Arial Rounded MT Bold" pitchFamily="34" charset="0"/>
              </a:rPr>
              <a:t>3</a:t>
            </a:r>
            <a:endParaRPr lang="en-US" sz="2000" dirty="0" smtClean="0">
              <a:solidFill>
                <a:srgbClr val="003E1C"/>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Je veux chanter sans me lasser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Tu m'as aimé, toi bon berger,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J’ai pleuré, tu m'as console</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J’étais perdu, tu m'as trouvé (bis)</a:t>
            </a:r>
            <a:endParaRPr lang="en-US" sz="4000" dirty="0" smtClean="0">
              <a:solidFill>
                <a:srgbClr val="0D069A"/>
              </a:solidFill>
              <a:latin typeface="Arial Rounded MT Bold" pitchFamily="34" charset="0"/>
            </a:endParaRPr>
          </a:p>
          <a:p>
            <a:pPr marL="0" indent="0" algn="ctr">
              <a:buNone/>
            </a:pPr>
            <a:r>
              <a:rPr lang="fr-FR" sz="4000" dirty="0" smtClean="0">
                <a:solidFill>
                  <a:srgbClr val="003E1C"/>
                </a:solidFill>
                <a:latin typeface="Arial Rounded MT Bold" pitchFamily="34" charset="0"/>
              </a:rPr>
              <a:t>CHOEUR</a:t>
            </a:r>
            <a:endParaRPr lang="en-US" sz="4000" dirty="0" smtClean="0">
              <a:solidFill>
                <a:srgbClr val="003E1C"/>
              </a:solidFill>
              <a:latin typeface="Arial Rounded MT Bold" pitchFamily="34" charset="0"/>
            </a:endParaRPr>
          </a:p>
          <a:p>
            <a:pPr marL="0" indent="0" algn="ctr">
              <a:buNone/>
            </a:pPr>
            <a:r>
              <a:rPr lang="fr-FR" sz="4000" dirty="0" smtClean="0">
                <a:solidFill>
                  <a:srgbClr val="C00000"/>
                </a:solidFill>
                <a:latin typeface="Arial Rounded MT Bold" pitchFamily="34" charset="0"/>
              </a:rPr>
              <a:t>Toujours, toujours,</a:t>
            </a:r>
            <a:endParaRPr lang="en-US"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Je chanterai ton grand amour. </a:t>
            </a:r>
            <a:r>
              <a:rPr lang="fr-FR" sz="2000" dirty="0" smtClean="0">
                <a:solidFill>
                  <a:srgbClr val="003E1C"/>
                </a:solidFill>
                <a:latin typeface="Arial Rounded MT Bold" pitchFamily="34" charset="0"/>
              </a:rPr>
              <a:t>(bi</a:t>
            </a:r>
            <a:r>
              <a:rPr lang="fr-FR" sz="2000" dirty="0" smtClean="0">
                <a:solidFill>
                  <a:srgbClr val="C00000"/>
                </a:solidFill>
                <a:latin typeface="Arial Rounded MT Bold" pitchFamily="34" charset="0"/>
              </a:rPr>
              <a:t>s)</a:t>
            </a:r>
            <a:endParaRPr lang="en-US" sz="2000"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dirty="0" smtClean="0">
                <a:solidFill>
                  <a:srgbClr val="003E1C"/>
                </a:solidFill>
                <a:latin typeface="Arial Rounded MT Bold" pitchFamily="34" charset="0"/>
              </a:rPr>
              <a:t>4</a:t>
            </a:r>
            <a:endParaRPr lang="en-US" sz="2000" dirty="0" smtClean="0">
              <a:solidFill>
                <a:srgbClr val="003E1C"/>
              </a:solidFill>
              <a:latin typeface="Arial Rounded MT Bold" pitchFamily="34" charset="0"/>
            </a:endParaRPr>
          </a:p>
          <a:p>
            <a:pPr marL="0" indent="0" algn="ctr">
              <a:buNone/>
            </a:pPr>
            <a:r>
              <a:rPr lang="fr-FR" sz="4000" dirty="0" smtClean="0">
                <a:solidFill>
                  <a:srgbClr val="0D069A"/>
                </a:solidFill>
                <a:latin typeface="Arial Rounded MT Bold" pitchFamily="34" charset="0"/>
              </a:rPr>
              <a:t>Je chanterai quand ton enfant</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Est menace de l‘ouragan,</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Car vents et flots sont mesurés</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Et par ta main sont dirigés</a:t>
            </a:r>
            <a:endParaRPr lang="en-US" sz="4000" dirty="0" smtClean="0">
              <a:solidFill>
                <a:srgbClr val="0D069A"/>
              </a:solidFill>
              <a:latin typeface="Arial Rounded MT Bold" pitchFamily="34" charset="0"/>
            </a:endParaRPr>
          </a:p>
          <a:p>
            <a:pPr marL="0" indent="0" algn="ctr">
              <a:buNone/>
            </a:pPr>
            <a:r>
              <a:rPr lang="fr-FR" sz="4000" dirty="0" smtClean="0">
                <a:solidFill>
                  <a:srgbClr val="003E1C"/>
                </a:solidFill>
                <a:latin typeface="Arial Rounded MT Bold" pitchFamily="34" charset="0"/>
              </a:rPr>
              <a:t>CHOEUR</a:t>
            </a:r>
            <a:endParaRPr lang="en-US" sz="4000" dirty="0" smtClean="0">
              <a:solidFill>
                <a:srgbClr val="003E1C"/>
              </a:solidFill>
              <a:latin typeface="Arial Rounded MT Bold" pitchFamily="34" charset="0"/>
            </a:endParaRPr>
          </a:p>
          <a:p>
            <a:pPr marL="0" indent="0" algn="ctr">
              <a:buNone/>
            </a:pPr>
            <a:r>
              <a:rPr lang="fr-FR" sz="4000" dirty="0" smtClean="0">
                <a:solidFill>
                  <a:srgbClr val="C00000"/>
                </a:solidFill>
                <a:latin typeface="Arial Rounded MT Bold" pitchFamily="34" charset="0"/>
              </a:rPr>
              <a:t>Toujours, toujours,</a:t>
            </a:r>
            <a:endParaRPr lang="en-US"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Je chanterai ton grand amour. </a:t>
            </a:r>
            <a:r>
              <a:rPr lang="fr-FR" sz="2000" dirty="0" smtClean="0">
                <a:solidFill>
                  <a:srgbClr val="003E1C"/>
                </a:solidFill>
                <a:latin typeface="Arial Rounded MT Bold" pitchFamily="34" charset="0"/>
              </a:rPr>
              <a:t>(bis)</a:t>
            </a:r>
            <a:endParaRPr lang="en-US" sz="2000" dirty="0" smtClean="0">
              <a:solidFill>
                <a:srgbClr val="003E1C"/>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txBody>
          <a:bodyPr>
            <a:normAutofit/>
          </a:bodyPr>
          <a:lstStyle/>
          <a:p>
            <a:pPr marL="0" indent="0" algn="ctr">
              <a:buNone/>
            </a:pPr>
            <a:r>
              <a:rPr lang="fr-FR" sz="2000" dirty="0" smtClean="0">
                <a:solidFill>
                  <a:srgbClr val="003E1C"/>
                </a:solidFill>
                <a:latin typeface="Arial Rounded MT Bold" pitchFamily="34" charset="0"/>
              </a:rPr>
              <a:t>5</a:t>
            </a:r>
            <a:endParaRPr lang="en-US" sz="2000" dirty="0" smtClean="0">
              <a:solidFill>
                <a:srgbClr val="003E1C"/>
              </a:solidFill>
              <a:latin typeface="Arial Rounded MT Bold" pitchFamily="34" charset="0"/>
            </a:endParaRPr>
          </a:p>
          <a:p>
            <a:pPr marL="0" indent="0" algn="ctr">
              <a:buNone/>
            </a:pPr>
            <a:r>
              <a:rPr lang="fr-FR" sz="4000" dirty="0" smtClean="0">
                <a:solidFill>
                  <a:srgbClr val="0D069A"/>
                </a:solidFill>
                <a:latin typeface="Arial Rounded MT Bold" pitchFamily="34" charset="0"/>
              </a:rPr>
              <a:t>Oh chantons donc jusqu’au grand jour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Où réunis dans ton amour,</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Grand Dieu! Nous verrons tes splendeurs</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Et nous le dirons de tous cœurs (bis</a:t>
            </a:r>
            <a:r>
              <a:rPr lang="fr-FR" sz="4000" dirty="0" smtClean="0">
                <a:solidFill>
                  <a:srgbClr val="0D069A"/>
                </a:solidFill>
                <a:latin typeface="Arial Rounded MT Bold" pitchFamily="34" charset="0"/>
              </a:rPr>
              <a:t>)</a:t>
            </a:r>
          </a:p>
          <a:p>
            <a:pPr marL="0" indent="0" algn="ctr">
              <a:buNone/>
            </a:pPr>
            <a:r>
              <a:rPr lang="fr-FR" sz="4000" dirty="0" smtClean="0">
                <a:solidFill>
                  <a:srgbClr val="003E1C"/>
                </a:solidFill>
                <a:latin typeface="Arial Rounded MT Bold" pitchFamily="34" charset="0"/>
              </a:rPr>
              <a:t>CHOEUR</a:t>
            </a:r>
            <a:endParaRPr lang="en-US" sz="4000" dirty="0" smtClean="0">
              <a:solidFill>
                <a:srgbClr val="003E1C"/>
              </a:solidFill>
              <a:latin typeface="Arial Rounded MT Bold" pitchFamily="34" charset="0"/>
            </a:endParaRPr>
          </a:p>
          <a:p>
            <a:pPr marL="0" indent="0" algn="ctr">
              <a:buNone/>
            </a:pPr>
            <a:r>
              <a:rPr lang="fr-FR" sz="4000" dirty="0" smtClean="0">
                <a:solidFill>
                  <a:srgbClr val="C00000"/>
                </a:solidFill>
                <a:latin typeface="Arial Rounded MT Bold" pitchFamily="34" charset="0"/>
              </a:rPr>
              <a:t>Toujours, toujours,</a:t>
            </a:r>
            <a:endParaRPr lang="en-US" sz="4000" dirty="0" smtClean="0">
              <a:solidFill>
                <a:srgbClr val="C00000"/>
              </a:solidFill>
              <a:latin typeface="Arial Rounded MT Bold" pitchFamily="34" charset="0"/>
            </a:endParaRPr>
          </a:p>
          <a:p>
            <a:pPr marL="0" indent="0" algn="ctr">
              <a:buNone/>
            </a:pPr>
            <a:r>
              <a:rPr lang="fr-FR" sz="4000" dirty="0" smtClean="0">
                <a:solidFill>
                  <a:srgbClr val="C00000"/>
                </a:solidFill>
                <a:latin typeface="Arial Rounded MT Bold" pitchFamily="34" charset="0"/>
              </a:rPr>
              <a:t>Je chanterai ton grand amour. </a:t>
            </a:r>
            <a:r>
              <a:rPr lang="fr-FR" sz="2000" dirty="0" smtClean="0">
                <a:solidFill>
                  <a:srgbClr val="003E1C"/>
                </a:solidFill>
                <a:latin typeface="Arial Rounded MT Bold" pitchFamily="34" charset="0"/>
              </a:rPr>
              <a:t>(bis)</a:t>
            </a:r>
            <a:endParaRPr lang="en-US" sz="2000" dirty="0" smtClean="0">
              <a:solidFill>
                <a:srgbClr val="003E1C"/>
              </a:solidFill>
              <a:latin typeface="Arial Rounded MT Bold" pitchFamily="34" charset="0"/>
            </a:endParaRPr>
          </a:p>
          <a:p>
            <a:pPr marL="0" indent="0" algn="ctr">
              <a:buNone/>
            </a:pPr>
            <a:endParaRPr lang="en-US" sz="2000" dirty="0">
              <a:solidFill>
                <a:srgbClr val="0D069A"/>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Autofit/>
          </a:bodyPr>
          <a:lstStyle/>
          <a:p>
            <a:pPr algn="ctr">
              <a:buNone/>
            </a:pPr>
            <a:r>
              <a:rPr lang="fr-FR" sz="3200" dirty="0" err="1" smtClean="0">
                <a:latin typeface="Arial Rounded MT Bold" pitchFamily="34" charset="0"/>
              </a:rPr>
              <a:t>Senyè</a:t>
            </a:r>
            <a:r>
              <a:rPr lang="fr-FR" sz="3200" dirty="0" smtClean="0">
                <a:latin typeface="Arial Rounded MT Bold" pitchFamily="34" charset="0"/>
              </a:rPr>
              <a:t> </a:t>
            </a:r>
            <a:r>
              <a:rPr lang="fr-FR" sz="3200" dirty="0" err="1" smtClean="0">
                <a:latin typeface="Arial Rounded MT Bold" pitchFamily="34" charset="0"/>
              </a:rPr>
              <a:t>mwen</a:t>
            </a:r>
            <a:r>
              <a:rPr lang="fr-FR" sz="3200" dirty="0" smtClean="0">
                <a:latin typeface="Arial Rounded MT Bold" pitchFamily="34" charset="0"/>
              </a:rPr>
              <a:t> </a:t>
            </a:r>
            <a:r>
              <a:rPr lang="fr-FR" sz="3200" dirty="0" err="1" smtClean="0">
                <a:latin typeface="Arial Rounded MT Bold" pitchFamily="34" charset="0"/>
              </a:rPr>
              <a:t>leve</a:t>
            </a:r>
            <a:r>
              <a:rPr lang="fr-FR" sz="3200" dirty="0" smtClean="0">
                <a:latin typeface="Arial Rounded MT Bold" pitchFamily="34" charset="0"/>
              </a:rPr>
              <a:t> non Ou</a:t>
            </a:r>
            <a:endParaRPr lang="en-US" sz="3200" dirty="0" smtClean="0">
              <a:latin typeface="Arial Rounded MT Bold" pitchFamily="34" charset="0"/>
            </a:endParaRPr>
          </a:p>
          <a:p>
            <a:pPr algn="ctr">
              <a:buNone/>
            </a:pPr>
            <a:r>
              <a:rPr lang="fr-FR" sz="3200" dirty="0" err="1" smtClean="0">
                <a:latin typeface="Arial Rounded MT Bold" pitchFamily="34" charset="0"/>
              </a:rPr>
              <a:t>Senyè</a:t>
            </a:r>
            <a:r>
              <a:rPr lang="fr-FR" sz="3200" dirty="0" smtClean="0">
                <a:latin typeface="Arial Rounded MT Bold" pitchFamily="34" charset="0"/>
              </a:rPr>
              <a:t> </a:t>
            </a:r>
            <a:r>
              <a:rPr lang="fr-FR" sz="3200" dirty="0" err="1" smtClean="0">
                <a:latin typeface="Arial Rounded MT Bold" pitchFamily="34" charset="0"/>
              </a:rPr>
              <a:t>mwen</a:t>
            </a:r>
            <a:r>
              <a:rPr lang="fr-FR" sz="3200" dirty="0" smtClean="0">
                <a:latin typeface="Arial Rounded MT Bold" pitchFamily="34" charset="0"/>
              </a:rPr>
              <a:t> </a:t>
            </a:r>
            <a:r>
              <a:rPr lang="fr-FR" sz="3200" dirty="0" err="1" smtClean="0">
                <a:latin typeface="Arial Rounded MT Bold" pitchFamily="34" charset="0"/>
              </a:rPr>
              <a:t>renmen</a:t>
            </a:r>
            <a:r>
              <a:rPr lang="fr-FR" sz="3200" dirty="0" smtClean="0">
                <a:latin typeface="Arial Rounded MT Bold" pitchFamily="34" charset="0"/>
              </a:rPr>
              <a:t> </a:t>
            </a:r>
            <a:r>
              <a:rPr lang="fr-FR" sz="3200" dirty="0" err="1" smtClean="0">
                <a:latin typeface="Arial Rounded MT Bold" pitchFamily="34" charset="0"/>
              </a:rPr>
              <a:t>louwe</a:t>
            </a:r>
            <a:r>
              <a:rPr lang="fr-FR" sz="3200" dirty="0" smtClean="0">
                <a:latin typeface="Arial Rounded MT Bold" pitchFamily="34" charset="0"/>
              </a:rPr>
              <a:t> Ou</a:t>
            </a:r>
            <a:endParaRPr lang="en-US" sz="3200" dirty="0" smtClean="0">
              <a:latin typeface="Arial Rounded MT Bold" pitchFamily="34" charset="0"/>
            </a:endParaRPr>
          </a:p>
          <a:p>
            <a:pPr algn="ctr">
              <a:buNone/>
            </a:pPr>
            <a:r>
              <a:rPr lang="fr-FR" sz="3200" dirty="0" smtClean="0">
                <a:latin typeface="Arial Rounded MT Bold" pitchFamily="34" charset="0"/>
              </a:rPr>
              <a:t>M </a:t>
            </a:r>
            <a:r>
              <a:rPr lang="fr-FR" sz="3200" dirty="0" err="1" smtClean="0">
                <a:latin typeface="Arial Rounded MT Bold" pitchFamily="34" charset="0"/>
              </a:rPr>
              <a:t>byen</a:t>
            </a:r>
            <a:r>
              <a:rPr lang="fr-FR" sz="3200" dirty="0" smtClean="0">
                <a:latin typeface="Arial Rounded MT Bold" pitchFamily="34" charset="0"/>
              </a:rPr>
              <a:t> </a:t>
            </a:r>
            <a:r>
              <a:rPr lang="fr-FR" sz="3200" dirty="0" err="1" smtClean="0">
                <a:latin typeface="Arial Rounded MT Bold" pitchFamily="34" charset="0"/>
              </a:rPr>
              <a:t>kontan</a:t>
            </a:r>
            <a:r>
              <a:rPr lang="fr-FR" sz="3200" dirty="0" smtClean="0">
                <a:latin typeface="Arial Rounded MT Bold" pitchFamily="34" charset="0"/>
              </a:rPr>
              <a:t> Ou nan </a:t>
            </a:r>
            <a:r>
              <a:rPr lang="fr-FR" sz="3200" dirty="0" err="1" smtClean="0">
                <a:latin typeface="Arial Rounded MT Bold" pitchFamily="34" charset="0"/>
              </a:rPr>
              <a:t>lavi</a:t>
            </a:r>
            <a:r>
              <a:rPr lang="fr-FR" sz="3200" dirty="0" smtClean="0">
                <a:latin typeface="Arial Rounded MT Bold" pitchFamily="34" charset="0"/>
              </a:rPr>
              <a:t> </a:t>
            </a:r>
            <a:r>
              <a:rPr lang="fr-FR" sz="3200" dirty="0" err="1" smtClean="0">
                <a:latin typeface="Arial Rounded MT Bold" pitchFamily="34" charset="0"/>
              </a:rPr>
              <a:t>mwen</a:t>
            </a:r>
            <a:r>
              <a:rPr lang="fr-FR" sz="3200" dirty="0" smtClean="0">
                <a:latin typeface="Arial Rounded MT Bold" pitchFamily="34" charset="0"/>
              </a:rPr>
              <a:t>.</a:t>
            </a:r>
            <a:endParaRPr lang="en-US" sz="3200" dirty="0" smtClean="0">
              <a:latin typeface="Arial Rounded MT Bold" pitchFamily="34" charset="0"/>
            </a:endParaRPr>
          </a:p>
          <a:p>
            <a:pPr algn="ctr">
              <a:buNone/>
            </a:pPr>
            <a:r>
              <a:rPr lang="fr-FR" sz="3200" dirty="0" smtClean="0">
                <a:latin typeface="Arial Rounded MT Bold" pitchFamily="34" charset="0"/>
              </a:rPr>
              <a:t>M </a:t>
            </a:r>
            <a:r>
              <a:rPr lang="fr-FR" sz="3200" dirty="0" err="1" smtClean="0">
                <a:latin typeface="Arial Rounded MT Bold" pitchFamily="34" charset="0"/>
              </a:rPr>
              <a:t>byen</a:t>
            </a:r>
            <a:r>
              <a:rPr lang="fr-FR" sz="3200" dirty="0" smtClean="0">
                <a:latin typeface="Arial Rounded MT Bold" pitchFamily="34" charset="0"/>
              </a:rPr>
              <a:t> </a:t>
            </a:r>
            <a:r>
              <a:rPr lang="fr-FR" sz="3200" dirty="0" err="1" smtClean="0">
                <a:latin typeface="Arial Rounded MT Bold" pitchFamily="34" charset="0"/>
              </a:rPr>
              <a:t>kontan</a:t>
            </a:r>
            <a:r>
              <a:rPr lang="fr-FR" sz="3200" dirty="0" smtClean="0">
                <a:latin typeface="Arial Rounded MT Bold" pitchFamily="34" charset="0"/>
              </a:rPr>
              <a:t> </a:t>
            </a:r>
            <a:r>
              <a:rPr lang="fr-FR" sz="3200" dirty="0" smtClean="0">
                <a:latin typeface="Arial Rounded MT Bold" pitchFamily="34" charset="0"/>
              </a:rPr>
              <a:t>W-te </a:t>
            </a:r>
            <a:r>
              <a:rPr lang="fr-FR" sz="3200" dirty="0" smtClean="0">
                <a:latin typeface="Arial Rounded MT Bold" pitchFamily="34" charset="0"/>
              </a:rPr>
              <a:t>vi n </a:t>
            </a:r>
            <a:r>
              <a:rPr lang="fr-FR" sz="3200" dirty="0" err="1" smtClean="0">
                <a:latin typeface="Arial Rounded MT Bold" pitchFamily="34" charset="0"/>
              </a:rPr>
              <a:t>sove</a:t>
            </a:r>
            <a:r>
              <a:rPr lang="fr-FR" sz="3200" dirty="0" smtClean="0">
                <a:latin typeface="Arial Rounded MT Bold" pitchFamily="34" charset="0"/>
              </a:rPr>
              <a:t> </a:t>
            </a:r>
            <a:r>
              <a:rPr lang="fr-FR" sz="3200" dirty="0" err="1" smtClean="0">
                <a:latin typeface="Arial Rounded MT Bold" pitchFamily="34" charset="0"/>
              </a:rPr>
              <a:t>mwen</a:t>
            </a:r>
            <a:endParaRPr lang="en-US" sz="3200" dirty="0" smtClean="0">
              <a:latin typeface="Arial Rounded MT Bold" pitchFamily="34" charset="0"/>
            </a:endParaRPr>
          </a:p>
          <a:p>
            <a:pPr algn="ctr">
              <a:buNone/>
            </a:pPr>
            <a:r>
              <a:rPr lang="fr-FR" sz="3200" dirty="0" smtClean="0">
                <a:latin typeface="Arial Rounded MT Bold" pitchFamily="34" charset="0"/>
              </a:rPr>
              <a:t> </a:t>
            </a:r>
            <a:endParaRPr lang="en-US" sz="3200" dirty="0" smtClean="0">
              <a:latin typeface="Arial Rounded MT Bold" pitchFamily="34" charset="0"/>
            </a:endParaRPr>
          </a:p>
          <a:p>
            <a:pPr algn="ctr">
              <a:buNone/>
            </a:pPr>
            <a:r>
              <a:rPr lang="fr-FR" sz="3200" dirty="0" smtClean="0">
                <a:solidFill>
                  <a:srgbClr val="0000CC"/>
                </a:solidFill>
                <a:latin typeface="Arial Rounded MT Bold" pitchFamily="34" charset="0"/>
              </a:rPr>
              <a:t>Ou </a:t>
            </a:r>
            <a:r>
              <a:rPr lang="fr-FR" sz="3200" dirty="0" smtClean="0">
                <a:solidFill>
                  <a:srgbClr val="0000CC"/>
                </a:solidFill>
                <a:latin typeface="Arial Rounded MT Bold" pitchFamily="34" charset="0"/>
              </a:rPr>
              <a:t> </a:t>
            </a:r>
            <a:r>
              <a:rPr lang="fr-FR" sz="3200" dirty="0" smtClean="0">
                <a:solidFill>
                  <a:srgbClr val="0000CC"/>
                </a:solidFill>
                <a:latin typeface="Arial Rounded MT Bold" pitchFamily="34" charset="0"/>
              </a:rPr>
              <a:t>sot nan </a:t>
            </a:r>
            <a:r>
              <a:rPr lang="fr-FR" sz="3200" dirty="0" err="1" smtClean="0">
                <a:solidFill>
                  <a:srgbClr val="0000CC"/>
                </a:solidFill>
                <a:latin typeface="Arial Rounded MT Bold" pitchFamily="34" charset="0"/>
              </a:rPr>
              <a:t>syel</a:t>
            </a:r>
            <a:r>
              <a:rPr lang="fr-FR" sz="3200" dirty="0" smtClean="0">
                <a:solidFill>
                  <a:srgbClr val="0000CC"/>
                </a:solidFill>
                <a:latin typeface="Arial Rounded MT Bold" pitchFamily="34" charset="0"/>
              </a:rPr>
              <a:t> Ou vin sou te</a:t>
            </a:r>
            <a:endParaRPr lang="en-US" sz="3200" dirty="0" smtClean="0">
              <a:solidFill>
                <a:srgbClr val="0000CC"/>
              </a:solidFill>
              <a:latin typeface="Arial Rounded MT Bold" pitchFamily="34" charset="0"/>
            </a:endParaRPr>
          </a:p>
          <a:p>
            <a:pPr algn="ctr">
              <a:buNone/>
            </a:pPr>
            <a:r>
              <a:rPr lang="fr-FR" sz="3200" dirty="0" smtClean="0">
                <a:solidFill>
                  <a:srgbClr val="0000CC"/>
                </a:solidFill>
                <a:latin typeface="Arial Rounded MT Bold" pitchFamily="34" charset="0"/>
              </a:rPr>
              <a:t>Pou montre m </a:t>
            </a:r>
            <a:r>
              <a:rPr lang="fr-FR" sz="3200" dirty="0" err="1" smtClean="0">
                <a:solidFill>
                  <a:srgbClr val="0000CC"/>
                </a:solidFill>
                <a:latin typeface="Arial Rounded MT Bold" pitchFamily="34" charset="0"/>
              </a:rPr>
              <a:t>chemen</a:t>
            </a:r>
            <a:endParaRPr lang="en-US" sz="3200" dirty="0" smtClean="0">
              <a:solidFill>
                <a:srgbClr val="0000CC"/>
              </a:solidFill>
              <a:latin typeface="Arial Rounded MT Bold" pitchFamily="34" charset="0"/>
            </a:endParaRPr>
          </a:p>
          <a:p>
            <a:pPr algn="ctr">
              <a:buNone/>
            </a:pPr>
            <a:r>
              <a:rPr lang="fr-FR" sz="3200" dirty="0" smtClean="0">
                <a:solidFill>
                  <a:srgbClr val="0000CC"/>
                </a:solidFill>
                <a:latin typeface="Arial Rounded MT Bold" pitchFamily="34" charset="0"/>
              </a:rPr>
              <a:t>Ou sot sou </a:t>
            </a:r>
            <a:r>
              <a:rPr lang="fr-FR" sz="3200" dirty="0" err="1" smtClean="0">
                <a:solidFill>
                  <a:srgbClr val="0000CC"/>
                </a:solidFill>
                <a:latin typeface="Arial Rounded MT Bold" pitchFamily="34" charset="0"/>
              </a:rPr>
              <a:t>tè</a:t>
            </a:r>
            <a:r>
              <a:rPr lang="fr-FR" sz="3200" dirty="0" smtClean="0">
                <a:solidFill>
                  <a:srgbClr val="0000CC"/>
                </a:solidFill>
                <a:latin typeface="Arial Rounded MT Bold" pitchFamily="34" charset="0"/>
              </a:rPr>
              <a:t> </a:t>
            </a:r>
            <a:r>
              <a:rPr lang="fr-FR" sz="3200" dirty="0" err="1" smtClean="0">
                <a:solidFill>
                  <a:srgbClr val="0000CC"/>
                </a:solidFill>
                <a:latin typeface="Arial Rounded MT Bold" pitchFamily="34" charset="0"/>
              </a:rPr>
              <a:t>W-ale</a:t>
            </a:r>
            <a:r>
              <a:rPr lang="fr-FR" sz="3200" dirty="0" smtClean="0">
                <a:solidFill>
                  <a:srgbClr val="0000CC"/>
                </a:solidFill>
                <a:latin typeface="Arial Rounded MT Bold" pitchFamily="34" charset="0"/>
              </a:rPr>
              <a:t> </a:t>
            </a:r>
            <a:r>
              <a:rPr lang="fr-FR" sz="3200" dirty="0" smtClean="0">
                <a:solidFill>
                  <a:srgbClr val="0000CC"/>
                </a:solidFill>
                <a:latin typeface="Arial Rounded MT Bold" pitchFamily="34" charset="0"/>
              </a:rPr>
              <a:t>sou </a:t>
            </a:r>
            <a:r>
              <a:rPr lang="fr-FR" sz="3200" dirty="0" err="1" smtClean="0">
                <a:solidFill>
                  <a:srgbClr val="0000CC"/>
                </a:solidFill>
                <a:latin typeface="Arial Rounded MT Bold" pitchFamily="34" charset="0"/>
              </a:rPr>
              <a:t>kwa</a:t>
            </a:r>
            <a:endParaRPr lang="en-US" sz="3200" dirty="0" smtClean="0">
              <a:solidFill>
                <a:srgbClr val="0000CC"/>
              </a:solidFill>
              <a:latin typeface="Arial Rounded MT Bold" pitchFamily="34" charset="0"/>
            </a:endParaRPr>
          </a:p>
          <a:p>
            <a:pPr algn="ctr">
              <a:buNone/>
            </a:pPr>
            <a:r>
              <a:rPr lang="fr-FR" sz="3200" dirty="0" err="1" smtClean="0">
                <a:solidFill>
                  <a:srgbClr val="0000CC"/>
                </a:solidFill>
                <a:latin typeface="Arial Rounded MT Bold" pitchFamily="34" charset="0"/>
              </a:rPr>
              <a:t>Dèt</a:t>
            </a:r>
            <a:r>
              <a:rPr lang="fr-FR" sz="3200" dirty="0" smtClean="0">
                <a:solidFill>
                  <a:srgbClr val="0000CC"/>
                </a:solidFill>
                <a:latin typeface="Arial Rounded MT Bold" pitchFamily="34" charset="0"/>
              </a:rPr>
              <a:t> </a:t>
            </a:r>
            <a:r>
              <a:rPr lang="fr-FR" sz="3200" dirty="0" err="1" smtClean="0">
                <a:solidFill>
                  <a:srgbClr val="0000CC"/>
                </a:solidFill>
                <a:latin typeface="Arial Rounded MT Bold" pitchFamily="34" charset="0"/>
              </a:rPr>
              <a:t>mwen</a:t>
            </a:r>
            <a:r>
              <a:rPr lang="fr-FR" sz="3200" dirty="0" smtClean="0">
                <a:solidFill>
                  <a:srgbClr val="0000CC"/>
                </a:solidFill>
                <a:latin typeface="Arial Rounded MT Bold" pitchFamily="34" charset="0"/>
              </a:rPr>
              <a:t> </a:t>
            </a:r>
            <a:r>
              <a:rPr lang="fr-FR" sz="3200" dirty="0" err="1" smtClean="0">
                <a:solidFill>
                  <a:srgbClr val="0000CC"/>
                </a:solidFill>
                <a:latin typeface="Arial Rounded MT Bold" pitchFamily="34" charset="0"/>
              </a:rPr>
              <a:t>peye</a:t>
            </a:r>
            <a:r>
              <a:rPr lang="fr-FR" sz="3200" dirty="0" smtClean="0">
                <a:solidFill>
                  <a:srgbClr val="0000CC"/>
                </a:solidFill>
                <a:latin typeface="Arial Rounded MT Bold" pitchFamily="34" charset="0"/>
              </a:rPr>
              <a:t> </a:t>
            </a:r>
            <a:r>
              <a:rPr lang="fr-FR" sz="3200" dirty="0" smtClean="0">
                <a:solidFill>
                  <a:srgbClr val="0000CC"/>
                </a:solidFill>
                <a:latin typeface="Arial Rounded MT Bold" pitchFamily="34" charset="0"/>
              </a:rPr>
              <a:t>Ou sot </a:t>
            </a:r>
            <a:r>
              <a:rPr lang="fr-FR" sz="3200" dirty="0" smtClean="0">
                <a:solidFill>
                  <a:srgbClr val="0000CC"/>
                </a:solidFill>
                <a:latin typeface="Arial Rounded MT Bold" pitchFamily="34" charset="0"/>
              </a:rPr>
              <a:t>sou </a:t>
            </a:r>
            <a:r>
              <a:rPr lang="fr-FR" sz="3200" dirty="0" err="1" smtClean="0">
                <a:solidFill>
                  <a:srgbClr val="0000CC"/>
                </a:solidFill>
                <a:latin typeface="Arial Rounded MT Bold" pitchFamily="34" charset="0"/>
              </a:rPr>
              <a:t>kwa</a:t>
            </a:r>
            <a:endParaRPr lang="en-US" sz="3200" dirty="0" smtClean="0">
              <a:solidFill>
                <a:srgbClr val="0000CC"/>
              </a:solidFill>
              <a:latin typeface="Arial Rounded MT Bold" pitchFamily="34" charset="0"/>
            </a:endParaRPr>
          </a:p>
          <a:p>
            <a:pPr algn="ctr">
              <a:buNone/>
            </a:pPr>
            <a:r>
              <a:rPr lang="en-US" sz="3200" dirty="0" smtClean="0">
                <a:solidFill>
                  <a:srgbClr val="0000CC"/>
                </a:solidFill>
                <a:latin typeface="Arial Rounded MT Bold" pitchFamily="34" charset="0"/>
              </a:rPr>
              <a:t>W-al </a:t>
            </a:r>
            <a:r>
              <a:rPr lang="en-US" sz="3200" dirty="0" err="1" smtClean="0">
                <a:solidFill>
                  <a:srgbClr val="0000CC"/>
                </a:solidFill>
                <a:latin typeface="Arial Rounded MT Bold" pitchFamily="34" charset="0"/>
              </a:rPr>
              <a:t>nan</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tonbo</a:t>
            </a:r>
            <a:r>
              <a:rPr lang="en-US" sz="3200" dirty="0" smtClean="0">
                <a:solidFill>
                  <a:srgbClr val="0000CC"/>
                </a:solidFill>
                <a:latin typeface="Arial Rounded MT Bold" pitchFamily="34" charset="0"/>
              </a:rPr>
              <a:t>, </a:t>
            </a:r>
            <a:r>
              <a:rPr lang="en-US" sz="3200" dirty="0" smtClean="0">
                <a:solidFill>
                  <a:srgbClr val="0000CC"/>
                </a:solidFill>
                <a:latin typeface="Arial Rounded MT Bold" pitchFamily="34" charset="0"/>
              </a:rPr>
              <a:t>sot </a:t>
            </a:r>
            <a:r>
              <a:rPr lang="en-US" sz="3200" dirty="0" err="1" smtClean="0">
                <a:solidFill>
                  <a:srgbClr val="0000CC"/>
                </a:solidFill>
                <a:latin typeface="Arial Rounded MT Bold" pitchFamily="34" charset="0"/>
              </a:rPr>
              <a:t>nan</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tonbo</a:t>
            </a:r>
            <a:r>
              <a:rPr lang="en-US" sz="3200" dirty="0" smtClean="0">
                <a:solidFill>
                  <a:srgbClr val="0000CC"/>
                </a:solidFill>
                <a:latin typeface="Arial Rounded MT Bold" pitchFamily="34" charset="0"/>
              </a:rPr>
              <a:t> </a:t>
            </a:r>
            <a:r>
              <a:rPr lang="en-US" sz="3200" dirty="0" smtClean="0">
                <a:solidFill>
                  <a:srgbClr val="0000CC"/>
                </a:solidFill>
                <a:latin typeface="Arial Rounded MT Bold" pitchFamily="34" charset="0"/>
              </a:rPr>
              <a:t> </a:t>
            </a:r>
          </a:p>
          <a:p>
            <a:pPr algn="ctr">
              <a:buNone/>
            </a:pPr>
            <a:r>
              <a:rPr lang="en-US" sz="3200" dirty="0" smtClean="0">
                <a:solidFill>
                  <a:srgbClr val="0000CC"/>
                </a:solidFill>
                <a:latin typeface="Arial Rounded MT Bold" pitchFamily="34" charset="0"/>
              </a:rPr>
              <a:t>W-</a:t>
            </a:r>
            <a:r>
              <a:rPr lang="en-US" sz="3200" dirty="0" err="1" smtClean="0">
                <a:solidFill>
                  <a:srgbClr val="0000CC"/>
                </a:solidFill>
                <a:latin typeface="Arial Rounded MT Bold" pitchFamily="34" charset="0"/>
              </a:rPr>
              <a:t>monte</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nan</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syèl</a:t>
            </a:r>
            <a:endParaRPr lang="en-US" sz="3200" dirty="0" smtClean="0">
              <a:solidFill>
                <a:srgbClr val="0000CC"/>
              </a:solidFill>
              <a:latin typeface="Arial Rounded MT Bold" pitchFamily="34" charset="0"/>
            </a:endParaRPr>
          </a:p>
          <a:p>
            <a:pPr algn="ctr">
              <a:buNone/>
            </a:pPr>
            <a:r>
              <a:rPr lang="en-US" sz="3200" dirty="0" err="1" smtClean="0">
                <a:solidFill>
                  <a:srgbClr val="0000CC"/>
                </a:solidFill>
                <a:latin typeface="Arial Rounded MT Bold" pitchFamily="34" charset="0"/>
              </a:rPr>
              <a:t>Senyè</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mwen</a:t>
            </a:r>
            <a:r>
              <a:rPr lang="en-US" sz="3200" dirty="0" smtClean="0">
                <a:solidFill>
                  <a:srgbClr val="0000CC"/>
                </a:solidFill>
                <a:latin typeface="Arial Rounded MT Bold" pitchFamily="34" charset="0"/>
              </a:rPr>
              <a:t> </a:t>
            </a:r>
            <a:r>
              <a:rPr lang="en-US" sz="3200" dirty="0" err="1" smtClean="0">
                <a:solidFill>
                  <a:srgbClr val="0000CC"/>
                </a:solidFill>
                <a:latin typeface="Arial Rounded MT Bold" pitchFamily="34" charset="0"/>
              </a:rPr>
              <a:t>leve</a:t>
            </a:r>
            <a:r>
              <a:rPr lang="en-US" sz="3200" dirty="0" smtClean="0">
                <a:solidFill>
                  <a:srgbClr val="0000CC"/>
                </a:solidFill>
                <a:latin typeface="Arial Rounded MT Bold" pitchFamily="34" charset="0"/>
              </a:rPr>
              <a:t> non </a:t>
            </a:r>
            <a:r>
              <a:rPr lang="en-US" sz="3200" dirty="0" err="1" smtClean="0">
                <a:solidFill>
                  <a:srgbClr val="0000CC"/>
                </a:solidFill>
                <a:latin typeface="Arial Rounded MT Bold" pitchFamily="34" charset="0"/>
              </a:rPr>
              <a:t>Ou</a:t>
            </a:r>
            <a:endParaRPr lang="en-US" sz="3200" dirty="0">
              <a:solidFill>
                <a:srgbClr val="0000CC"/>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solidFill>
                  <a:srgbClr val="0000CC"/>
                </a:solidFill>
                <a:latin typeface="Arial Rounded MT Bold" pitchFamily="34" charset="0"/>
              </a:rPr>
              <a:t>LECTURE PSAUME 50</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Ps 50:1 ¶ Psaume d'</a:t>
            </a:r>
            <a:r>
              <a:rPr lang="fr-FR" sz="4000" dirty="0" err="1" smtClean="0">
                <a:latin typeface="Arial Rounded MT Bold" pitchFamily="34" charset="0"/>
              </a:rPr>
              <a:t>Asaph</a:t>
            </a:r>
            <a:r>
              <a:rPr lang="fr-FR" sz="4000" dirty="0" smtClean="0">
                <a:latin typeface="Arial Rounded MT Bold" pitchFamily="34" charset="0"/>
              </a:rPr>
              <a:t>. Dieu, Dieu, l'Éternel, parle, et convoque la terre, Depuis le soleil levant jusqu'au soleil couchant.</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2 De Sion, beauté parfaite, Dieu resplendit.</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3 Il vient, notre Dieu, il ne reste pas en silence; Devant lui est un feu dévorant, Autour de lui une violente tempête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smtClean="0">
                <a:latin typeface="Arial Rounded MT Bold" pitchFamily="34" charset="0"/>
              </a:rPr>
              <a:t>4 </a:t>
            </a:r>
            <a:r>
              <a:rPr lang="fr-FR" sz="4000" dirty="0" smtClean="0">
                <a:latin typeface="Arial Rounded MT Bold" pitchFamily="34" charset="0"/>
              </a:rPr>
              <a:t>Il crie vers les cieux en haut, Et vers la terre, pour juger son peuple: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5 Rassemblez-moi mes fidèles, Qui ont fait alliance avec moi par le sacrifice! -</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6 Et les cieux publieront sa justice, Car c'est Dieu qui est juge. -Pause.</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7 ¶ Écoute, mon peuple! et je parlerai; Israël! et je t'avertirai. Je suis Dieu, ton Dieu.</a:t>
            </a:r>
            <a:endParaRPr lang="en-US" sz="4000" dirty="0" smtClean="0">
              <a:solidFill>
                <a:srgbClr val="0000CC"/>
              </a:solidFill>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8 </a:t>
            </a:r>
            <a:r>
              <a:rPr lang="fr-FR" sz="4000" dirty="0" smtClean="0">
                <a:latin typeface="Arial Rounded MT Bold" pitchFamily="34" charset="0"/>
              </a:rPr>
              <a:t>Ce n'est pas pour tes sacrifices que je te fais des reproches; Tes holocaustes sont constamment devant moi.</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9 Je ne prendrai pas de taureau dans ta maison, Ni de bouc dans tes bergeries.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10 Car tous les animaux des forêts sont à moi, Toutes les bêtes des montagnes par milliers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11 </a:t>
            </a:r>
            <a:r>
              <a:rPr lang="fr-FR" sz="4000" dirty="0" smtClean="0">
                <a:latin typeface="Arial Rounded MT Bold" pitchFamily="34" charset="0"/>
              </a:rPr>
              <a:t>Je connais tous les oiseaux des montagnes, Et tout ce qui se meut dans les champs m'appartient.</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12 Si j'avais faim, je ne te le dirais pas, Car le monde est à moi et tout ce qu'il renferme.</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13 Est-ce que je mange la chair des taureaux? Est-ce que je bois le sang des boucs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14 </a:t>
            </a:r>
            <a:r>
              <a:rPr lang="fr-FR" sz="4000" dirty="0" smtClean="0">
                <a:latin typeface="Arial Rounded MT Bold" pitchFamily="34" charset="0"/>
              </a:rPr>
              <a:t>Offre pour sacrifice à Dieu des actions de grâces, Et accomplis tes </a:t>
            </a:r>
            <a:r>
              <a:rPr lang="fr-FR" sz="4000" dirty="0" err="1" smtClean="0">
                <a:latin typeface="Arial Rounded MT Bold" pitchFamily="34" charset="0"/>
              </a:rPr>
              <a:t>voeux</a:t>
            </a:r>
            <a:r>
              <a:rPr lang="fr-FR" sz="4000" dirty="0" smtClean="0">
                <a:latin typeface="Arial Rounded MT Bold" pitchFamily="34" charset="0"/>
              </a:rPr>
              <a:t> envers le Très-Haut.</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15 Et invoque-moi au jour de la détresse; Je te délivrerai, et tu me glorifieras.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16 ¶ Et Dieu dit au méchant: Quoi donc! tu énumères mes lois, Et tu as mon alliance à la bouche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smtClean="0">
                <a:latin typeface="Arial Rounded MT Bold" pitchFamily="34" charset="0"/>
              </a:rPr>
              <a:t>17 </a:t>
            </a:r>
            <a:r>
              <a:rPr lang="fr-FR" sz="4000" dirty="0" smtClean="0">
                <a:latin typeface="Arial Rounded MT Bold" pitchFamily="34" charset="0"/>
              </a:rPr>
              <a:t>Toi qui hais les avis, Et qui jettes mes paroles derrière toi!</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18 Si tu vois un voleur, tu te plais avec lui, Et ta part est avec les adultères.</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19 Tu livres ta bouche au mal, Et ta langue est un tissu de tromperies.</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20 Tu t'assieds, et tu parles contre ton frère, Tu diffames le fils de ta mère.</a:t>
            </a:r>
            <a:endParaRPr lang="en-US" sz="4000" dirty="0" smtClean="0">
              <a:solidFill>
                <a:srgbClr val="0000CC"/>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fontScale="92500" lnSpcReduction="10000"/>
          </a:bodyPr>
          <a:lstStyle/>
          <a:p>
            <a:pPr algn="just"/>
            <a:r>
              <a:rPr lang="fr-FR" sz="4000" dirty="0" smtClean="0">
                <a:latin typeface="Arial Rounded MT Bold" pitchFamily="34" charset="0"/>
              </a:rPr>
              <a:t>21 </a:t>
            </a:r>
            <a:r>
              <a:rPr lang="fr-FR" sz="4000" dirty="0" smtClean="0">
                <a:latin typeface="Arial Rounded MT Bold" pitchFamily="34" charset="0"/>
              </a:rPr>
              <a:t>Voilà ce que tu as fait, et je me suis tu. Tu t'es imaginé que je te ressemblais; Mais je vais te reprendre, et tout mettre sous tes yeux.</a:t>
            </a:r>
            <a:endParaRPr lang="en-US" sz="4000" dirty="0" smtClean="0">
              <a:latin typeface="Arial Rounded MT Bold" pitchFamily="34" charset="0"/>
            </a:endParaRPr>
          </a:p>
          <a:p>
            <a:pPr algn="just"/>
            <a:r>
              <a:rPr lang="fr-FR" sz="4000" dirty="0" smtClean="0">
                <a:solidFill>
                  <a:srgbClr val="0000CC"/>
                </a:solidFill>
                <a:latin typeface="Arial Rounded MT Bold" pitchFamily="34" charset="0"/>
              </a:rPr>
              <a:t> 22 Prenez-y donc garde, vous qui oubliez Dieu, De peur que je ne déchire, sans que personne délivre.</a:t>
            </a:r>
            <a:endParaRPr lang="en-US" sz="4000" dirty="0" smtClean="0">
              <a:solidFill>
                <a:srgbClr val="0000CC"/>
              </a:solidFill>
              <a:latin typeface="Arial Rounded MT Bold" pitchFamily="34" charset="0"/>
            </a:endParaRPr>
          </a:p>
          <a:p>
            <a:pPr algn="just"/>
            <a:r>
              <a:rPr lang="fr-FR" sz="4000" dirty="0" smtClean="0">
                <a:latin typeface="Arial Rounded MT Bold" pitchFamily="34" charset="0"/>
              </a:rPr>
              <a:t> 23 Celui qui offre pour sacrifice des actions de grâces me glorifie, Et à celui qui veille sur sa voie Je ferai voir le salut de Dieu</a:t>
            </a:r>
            <a:r>
              <a:rPr lang="fr-FR" sz="4000" dirty="0" smtClean="0">
                <a:latin typeface="Arial Rounded MT Bold" pitchFamily="34" charset="0"/>
              </a:rPr>
              <a:t>.                             </a:t>
            </a:r>
            <a:r>
              <a:rPr lang="fr-FR" sz="4000" dirty="0" smtClean="0">
                <a:solidFill>
                  <a:srgbClr val="C00000"/>
                </a:solidFill>
                <a:latin typeface="Arial Rounded MT Bold" pitchFamily="34" charset="0"/>
              </a:rPr>
              <a:t>AMEN!</a:t>
            </a:r>
            <a:endParaRPr lang="en-US" sz="4000" dirty="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800" dirty="0" smtClean="0">
                <a:solidFill>
                  <a:srgbClr val="C00000"/>
                </a:solidFill>
                <a:latin typeface="Copperplate Gothic Bold" pitchFamily="34" charset="0"/>
              </a:rPr>
              <a:t>DOXOLOGIE</a:t>
            </a:r>
            <a:endParaRPr lang="en-US" sz="4800" dirty="0" smtClean="0">
              <a:solidFill>
                <a:srgbClr val="C00000"/>
              </a:solidFill>
              <a:latin typeface="Copperplate Gothic Bold" pitchFamily="34" charset="0"/>
            </a:endParaRPr>
          </a:p>
          <a:p>
            <a:pPr algn="ctr">
              <a:buNone/>
            </a:pPr>
            <a:r>
              <a:rPr lang="fr-FR" sz="4000" dirty="0" smtClean="0">
                <a:solidFill>
                  <a:srgbClr val="003300"/>
                </a:solidFill>
                <a:latin typeface="Copperplate Gothic Bold" pitchFamily="34" charset="0"/>
              </a:rPr>
              <a:t>98 Fr Mel : Grace Infinie</a:t>
            </a:r>
            <a:endParaRPr lang="en-US" sz="4000" dirty="0" smtClean="0">
              <a:solidFill>
                <a:srgbClr val="003300"/>
              </a:solidFill>
              <a:latin typeface="Copperplate Gothic Bold" pitchFamily="34" charset="0"/>
            </a:endParaRPr>
          </a:p>
          <a:p>
            <a:pPr algn="ctr">
              <a:buNone/>
            </a:pPr>
            <a:r>
              <a:rPr lang="fr-FR" sz="4000" dirty="0" smtClean="0">
                <a:solidFill>
                  <a:srgbClr val="003300"/>
                </a:solidFill>
                <a:latin typeface="Copperplate Gothic Bold" pitchFamily="34" charset="0"/>
              </a:rPr>
              <a:t>1</a:t>
            </a:r>
            <a:endParaRPr lang="en-US" sz="4000" dirty="0" smtClean="0">
              <a:solidFill>
                <a:srgbClr val="003300"/>
              </a:solidFill>
              <a:latin typeface="Copperplate Gothic Bold" pitchFamily="34" charset="0"/>
            </a:endParaRPr>
          </a:p>
          <a:p>
            <a:pPr algn="ctr">
              <a:buNone/>
            </a:pPr>
            <a:r>
              <a:rPr lang="fr-FR" sz="4000" dirty="0" smtClean="0">
                <a:solidFill>
                  <a:srgbClr val="460000"/>
                </a:solidFill>
                <a:latin typeface="Copperplate Gothic Bold" pitchFamily="34" charset="0"/>
              </a:rPr>
              <a:t>Grâce infinie, ô quel beau don</a:t>
            </a:r>
            <a:endParaRPr lang="en-US" sz="4000" dirty="0" smtClean="0">
              <a:solidFill>
                <a:srgbClr val="460000"/>
              </a:solidFill>
              <a:latin typeface="Copperplate Gothic Bold" pitchFamily="34" charset="0"/>
            </a:endParaRPr>
          </a:p>
          <a:p>
            <a:pPr algn="ctr">
              <a:buNone/>
            </a:pPr>
            <a:r>
              <a:rPr lang="fr-FR" sz="4000" dirty="0" smtClean="0">
                <a:solidFill>
                  <a:srgbClr val="460000"/>
                </a:solidFill>
                <a:latin typeface="Copperplate Gothic Bold" pitchFamily="34" charset="0"/>
              </a:rPr>
              <a:t>Pour moi, pécheur, qui crois;</a:t>
            </a:r>
            <a:endParaRPr lang="en-US" sz="4000" dirty="0" smtClean="0">
              <a:solidFill>
                <a:srgbClr val="460000"/>
              </a:solidFill>
              <a:latin typeface="Copperplate Gothic Bold" pitchFamily="34" charset="0"/>
            </a:endParaRPr>
          </a:p>
          <a:p>
            <a:pPr algn="ctr">
              <a:buNone/>
            </a:pPr>
            <a:r>
              <a:rPr lang="fr-FR" sz="4000" dirty="0" smtClean="0">
                <a:solidFill>
                  <a:srgbClr val="460000"/>
                </a:solidFill>
                <a:latin typeface="Copperplate Gothic Bold" pitchFamily="34" charset="0"/>
              </a:rPr>
              <a:t>J'étais perdu, j'ai le pardon,</a:t>
            </a:r>
            <a:endParaRPr lang="en-US" sz="4000" dirty="0" smtClean="0">
              <a:solidFill>
                <a:srgbClr val="460000"/>
              </a:solidFill>
              <a:latin typeface="Copperplate Gothic Bold" pitchFamily="34" charset="0"/>
            </a:endParaRPr>
          </a:p>
          <a:p>
            <a:pPr algn="ctr">
              <a:buNone/>
            </a:pPr>
            <a:r>
              <a:rPr lang="fr-FR" sz="4000" dirty="0" smtClean="0">
                <a:solidFill>
                  <a:srgbClr val="460000"/>
                </a:solidFill>
                <a:latin typeface="Copperplate Gothic Bold" pitchFamily="34" charset="0"/>
              </a:rPr>
              <a:t>Aveugle, mais je vois</a:t>
            </a:r>
            <a:r>
              <a:rPr lang="fr-FR" sz="4000" dirty="0" smtClean="0">
                <a:solidFill>
                  <a:srgbClr val="460000"/>
                </a:solidFill>
                <a:latin typeface="Copperplate Gothic Bold" pitchFamily="34" charset="0"/>
              </a:rPr>
              <a:t>.</a:t>
            </a:r>
            <a:endParaRPr lang="en-US" sz="4000" dirty="0" smtClean="0">
              <a:solidFill>
                <a:srgbClr val="460000"/>
              </a:solidFill>
              <a:latin typeface="Copperplate Gothic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3300"/>
                </a:solidFill>
                <a:latin typeface="Copperplate Gothic Bold" pitchFamily="34" charset="0"/>
              </a:rPr>
              <a:t>2</a:t>
            </a:r>
            <a:endParaRPr lang="en-US" sz="4400" dirty="0" smtClean="0">
              <a:solidFill>
                <a:srgbClr val="003300"/>
              </a:solidFill>
              <a:latin typeface="Copperplate Gothic Bold" pitchFamily="34" charset="0"/>
            </a:endParaRPr>
          </a:p>
          <a:p>
            <a:pPr algn="ctr">
              <a:buNone/>
            </a:pPr>
            <a:r>
              <a:rPr lang="fr-FR" sz="4400" dirty="0" smtClean="0">
                <a:solidFill>
                  <a:srgbClr val="460000"/>
                </a:solidFill>
                <a:latin typeface="Copperplate Gothic Bold" pitchFamily="34" charset="0"/>
              </a:rPr>
              <a:t>La grâce a mis </a:t>
            </a:r>
            <a:endParaRPr lang="fr-FR"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la </a:t>
            </a:r>
            <a:r>
              <a:rPr lang="fr-FR" sz="4400" dirty="0" smtClean="0">
                <a:solidFill>
                  <a:srgbClr val="460000"/>
                </a:solidFill>
                <a:latin typeface="Copperplate Gothic Bold" pitchFamily="34" charset="0"/>
              </a:rPr>
              <a:t>crainte en moi,</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Et m'en a délivré;</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Ô grâce, précieuse à ma foi</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Lorsque j'y ai cédé</a:t>
            </a:r>
            <a:r>
              <a:rPr lang="fr-FR" sz="4400" dirty="0" smtClean="0">
                <a:solidFill>
                  <a:srgbClr val="460000"/>
                </a:solidFill>
                <a:latin typeface="Copperplate Gothic Bold" pitchFamily="34" charset="0"/>
              </a:rPr>
              <a:t>.</a:t>
            </a:r>
            <a:endParaRPr lang="en-US" sz="4400" dirty="0" smtClean="0">
              <a:solidFill>
                <a:srgbClr val="460000"/>
              </a:solidFill>
              <a:latin typeface="Copperplate Gothic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400" dirty="0" smtClean="0">
                <a:solidFill>
                  <a:srgbClr val="003300"/>
                </a:solidFill>
                <a:latin typeface="Copperplate Gothic Bold" pitchFamily="34" charset="0"/>
              </a:rPr>
              <a:t>3</a:t>
            </a:r>
            <a:endParaRPr lang="en-US" sz="4400" dirty="0" smtClean="0">
              <a:solidFill>
                <a:srgbClr val="003300"/>
              </a:solidFill>
              <a:latin typeface="Copperplate Gothic Bold" pitchFamily="34" charset="0"/>
            </a:endParaRPr>
          </a:p>
          <a:p>
            <a:pPr algn="ctr">
              <a:buNone/>
            </a:pPr>
            <a:r>
              <a:rPr lang="fr-FR" sz="4400" dirty="0" smtClean="0">
                <a:solidFill>
                  <a:srgbClr val="460000"/>
                </a:solidFill>
                <a:latin typeface="Copperplate Gothic Bold" pitchFamily="34" charset="0"/>
              </a:rPr>
              <a:t>Au travers des temps infinis</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Les chants de tes élus</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Seront toujours </a:t>
            </a:r>
            <a:endParaRPr lang="fr-FR"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ta </a:t>
            </a:r>
            <a:r>
              <a:rPr lang="fr-FR" sz="4400" dirty="0" smtClean="0">
                <a:solidFill>
                  <a:srgbClr val="460000"/>
                </a:solidFill>
                <a:latin typeface="Copperplate Gothic Bold" pitchFamily="34" charset="0"/>
              </a:rPr>
              <a:t>grâce, O Christ,</a:t>
            </a:r>
            <a:endParaRPr lang="en-US" sz="4400" dirty="0" smtClean="0">
              <a:solidFill>
                <a:srgbClr val="460000"/>
              </a:solidFill>
              <a:latin typeface="Copperplate Gothic Bold" pitchFamily="34" charset="0"/>
            </a:endParaRPr>
          </a:p>
          <a:p>
            <a:pPr algn="ctr">
              <a:buNone/>
            </a:pPr>
            <a:r>
              <a:rPr lang="fr-FR" sz="4400" dirty="0" smtClean="0">
                <a:solidFill>
                  <a:srgbClr val="460000"/>
                </a:solidFill>
                <a:latin typeface="Copperplate Gothic Bold" pitchFamily="34" charset="0"/>
              </a:rPr>
              <a:t>Comme au temps où j'ai cru.</a:t>
            </a:r>
            <a:endParaRPr lang="en-US" sz="4400" dirty="0" smtClean="0">
              <a:solidFill>
                <a:srgbClr val="460000"/>
              </a:solidFill>
              <a:latin typeface="Copperplate Gothic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3200" b="1" dirty="0" smtClean="0">
                <a:solidFill>
                  <a:schemeClr val="tx1"/>
                </a:solidFill>
                <a:latin typeface="Arial Rounded MT Bold" pitchFamily="34" charset="0"/>
              </a:rPr>
              <a:t>CHANT POUR LA GRANDE PRIERE</a:t>
            </a:r>
            <a:endParaRPr lang="fr-FR" sz="3200" b="1" dirty="0" smtClean="0">
              <a:solidFill>
                <a:schemeClr val="tx1"/>
              </a:solidFill>
            </a:endParaRPr>
          </a:p>
          <a:p>
            <a:pPr algn="ctr">
              <a:buNone/>
            </a:pPr>
            <a:r>
              <a:rPr lang="fr-FR" sz="3200" b="1" dirty="0" smtClean="0">
                <a:solidFill>
                  <a:srgbClr val="460000"/>
                </a:solidFill>
                <a:latin typeface="Arial Rounded MT Bold" pitchFamily="34" charset="0"/>
              </a:rPr>
              <a:t>67 </a:t>
            </a:r>
            <a:r>
              <a:rPr lang="fr-FR" sz="3200" b="1" dirty="0" err="1" smtClean="0">
                <a:solidFill>
                  <a:srgbClr val="460000"/>
                </a:solidFill>
                <a:latin typeface="Arial Rounded MT Bold" pitchFamily="34" charset="0"/>
              </a:rPr>
              <a:t>kcd</a:t>
            </a:r>
            <a:r>
              <a:rPr lang="fr-FR" sz="3200" b="1" dirty="0" smtClean="0">
                <a:solidFill>
                  <a:srgbClr val="460000"/>
                </a:solidFill>
                <a:latin typeface="Arial Rounded MT Bold" pitchFamily="34" charset="0"/>
              </a:rPr>
              <a:t>  Le </a:t>
            </a:r>
            <a:r>
              <a:rPr lang="fr-FR" sz="3200" b="1" dirty="0" err="1" smtClean="0">
                <a:solidFill>
                  <a:srgbClr val="460000"/>
                </a:solidFill>
                <a:latin typeface="Arial Rounded MT Bold" pitchFamily="34" charset="0"/>
              </a:rPr>
              <a:t>Mwen</a:t>
            </a:r>
            <a:r>
              <a:rPr lang="fr-FR" sz="3200" b="1" dirty="0" smtClean="0">
                <a:solidFill>
                  <a:srgbClr val="460000"/>
                </a:solidFill>
                <a:latin typeface="Arial Rounded MT Bold" pitchFamily="34" charset="0"/>
              </a:rPr>
              <a:t> Te </a:t>
            </a:r>
            <a:r>
              <a:rPr lang="fr-FR" sz="3200" b="1" dirty="0" err="1" smtClean="0">
                <a:solidFill>
                  <a:srgbClr val="460000"/>
                </a:solidFill>
                <a:latin typeface="Arial Rounded MT Bold" pitchFamily="34" charset="0"/>
              </a:rPr>
              <a:t>Chache</a:t>
            </a:r>
            <a:r>
              <a:rPr lang="fr-FR" sz="3200" b="1" dirty="0" smtClean="0">
                <a:solidFill>
                  <a:srgbClr val="460000"/>
                </a:solidFill>
                <a:latin typeface="Arial Rounded MT Bold" pitchFamily="34" charset="0"/>
              </a:rPr>
              <a:t> </a:t>
            </a:r>
            <a:r>
              <a:rPr lang="fr-FR" sz="3200" b="1" dirty="0" err="1" smtClean="0">
                <a:solidFill>
                  <a:srgbClr val="460000"/>
                </a:solidFill>
                <a:latin typeface="Arial Rounded MT Bold" pitchFamily="34" charset="0"/>
              </a:rPr>
              <a:t>BonDye</a:t>
            </a:r>
            <a:endParaRPr lang="en-US" sz="3200" dirty="0" smtClean="0">
              <a:solidFill>
                <a:srgbClr val="460000"/>
              </a:solidFill>
              <a:latin typeface="Arial Rounded MT Bold" pitchFamily="34" charset="0"/>
            </a:endParaRPr>
          </a:p>
          <a:p>
            <a:pPr algn="ctr">
              <a:buNone/>
            </a:pPr>
            <a:r>
              <a:rPr lang="fr-FR" sz="3200" dirty="0" smtClean="0">
                <a:solidFill>
                  <a:srgbClr val="460000"/>
                </a:solidFill>
                <a:latin typeface="Arial Rounded MT Bold" pitchFamily="34" charset="0"/>
              </a:rPr>
              <a:t>1.</a:t>
            </a:r>
            <a:endParaRPr lang="en-US" sz="3200" dirty="0" smtClean="0">
              <a:solidFill>
                <a:srgbClr val="460000"/>
              </a:solidFill>
              <a:latin typeface="Arial Rounded MT Bold" pitchFamily="34" charset="0"/>
            </a:endParaRPr>
          </a:p>
          <a:p>
            <a:pPr algn="ctr">
              <a:buNone/>
            </a:pPr>
            <a:r>
              <a:rPr lang="fr-FR" sz="4000" dirty="0" err="1" smtClean="0">
                <a:solidFill>
                  <a:schemeClr val="tx1"/>
                </a:solidFill>
                <a:latin typeface="Arial Rounded MT Bold" pitchFamily="34" charset="0"/>
              </a:rPr>
              <a:t>Lè</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mwen</a:t>
            </a:r>
            <a:r>
              <a:rPr lang="fr-FR" sz="4000" dirty="0" smtClean="0">
                <a:solidFill>
                  <a:schemeClr val="tx1"/>
                </a:solidFill>
                <a:latin typeface="Arial Rounded MT Bold" pitchFamily="34" charset="0"/>
              </a:rPr>
              <a:t> te chèche </a:t>
            </a:r>
            <a:r>
              <a:rPr lang="fr-FR" sz="4000" dirty="0" err="1" smtClean="0">
                <a:solidFill>
                  <a:schemeClr val="tx1"/>
                </a:solidFill>
                <a:latin typeface="Arial Rounded MT Bold" pitchFamily="34" charset="0"/>
              </a:rPr>
              <a:t>Bondye</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Gnou </a:t>
            </a:r>
            <a:r>
              <a:rPr lang="fr-FR" sz="4000" dirty="0" err="1" smtClean="0">
                <a:solidFill>
                  <a:schemeClr val="tx1"/>
                </a:solidFill>
                <a:latin typeface="Arial Rounded MT Bold" pitchFamily="34" charset="0"/>
              </a:rPr>
              <a:t>pòv</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pechè</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pèdu</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Pou mande-l </a:t>
            </a:r>
            <a:r>
              <a:rPr lang="fr-FR" sz="4000" dirty="0" err="1" smtClean="0">
                <a:solidFill>
                  <a:schemeClr val="tx1"/>
                </a:solidFill>
                <a:latin typeface="Arial Rounded MT Bold" pitchFamily="34" charset="0"/>
              </a:rPr>
              <a:t>padon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peche</a:t>
            </a:r>
            <a:r>
              <a:rPr lang="fr-FR" sz="4000" dirty="0" smtClean="0">
                <a:solidFill>
                  <a:schemeClr val="tx1"/>
                </a:solidFill>
                <a:latin typeface="Arial Rounded MT Bold" pitchFamily="34" charset="0"/>
              </a:rPr>
              <a:t>-m</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O non </a:t>
            </a:r>
            <a:r>
              <a:rPr lang="fr-FR" sz="4000" dirty="0" err="1" smtClean="0">
                <a:solidFill>
                  <a:schemeClr val="tx1"/>
                </a:solidFill>
                <a:latin typeface="Arial Rounded MT Bold" pitchFamily="34" charset="0"/>
              </a:rPr>
              <a:t>Sovè</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Jezu</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Li </a:t>
            </a:r>
            <a:r>
              <a:rPr lang="fr-FR" sz="4000" dirty="0" err="1" smtClean="0">
                <a:solidFill>
                  <a:schemeClr val="tx1"/>
                </a:solidFill>
                <a:latin typeface="Arial Rounded MT Bold" pitchFamily="34" charset="0"/>
              </a:rPr>
              <a:t>koute</a:t>
            </a:r>
            <a:r>
              <a:rPr lang="fr-FR" sz="4000" dirty="0" smtClean="0">
                <a:solidFill>
                  <a:schemeClr val="tx1"/>
                </a:solidFill>
                <a:latin typeface="Arial Rounded MT Bold" pitchFamily="34" charset="0"/>
              </a:rPr>
              <a:t> tout </a:t>
            </a:r>
            <a:r>
              <a:rPr lang="fr-FR" sz="4000" dirty="0" err="1" smtClean="0">
                <a:solidFill>
                  <a:schemeClr val="tx1"/>
                </a:solidFill>
                <a:latin typeface="Arial Rounded MT Bold" pitchFamily="34" charset="0"/>
              </a:rPr>
              <a:t>kri</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kè</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mwen</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algn="ctr">
              <a:buNone/>
            </a:pPr>
            <a:r>
              <a:rPr lang="fr-FR" sz="4000" dirty="0" smtClean="0">
                <a:solidFill>
                  <a:schemeClr val="tx1"/>
                </a:solidFill>
                <a:latin typeface="Arial Rounded MT Bold" pitchFamily="34" charset="0"/>
              </a:rPr>
              <a:t>Tout </a:t>
            </a:r>
            <a:r>
              <a:rPr lang="fr-FR" sz="4000" dirty="0" err="1" smtClean="0">
                <a:solidFill>
                  <a:schemeClr val="tx1"/>
                </a:solidFill>
                <a:latin typeface="Arial Rounded MT Bold" pitchFamily="34" charset="0"/>
              </a:rPr>
              <a:t>swit</a:t>
            </a:r>
            <a:r>
              <a:rPr lang="fr-FR" sz="4000" dirty="0" smtClean="0">
                <a:solidFill>
                  <a:schemeClr val="tx1"/>
                </a:solidFill>
                <a:latin typeface="Arial Rounded MT Bold" pitchFamily="34" charset="0"/>
              </a:rPr>
              <a:t> li </a:t>
            </a:r>
            <a:r>
              <a:rPr lang="fr-FR" sz="4000" dirty="0" err="1" smtClean="0">
                <a:solidFill>
                  <a:schemeClr val="tx1"/>
                </a:solidFill>
                <a:latin typeface="Arial Rounded MT Bold" pitchFamily="34" charset="0"/>
              </a:rPr>
              <a:t>fè</a:t>
            </a:r>
            <a:r>
              <a:rPr lang="fr-FR" sz="4000" dirty="0" smtClean="0">
                <a:solidFill>
                  <a:schemeClr val="tx1"/>
                </a:solidFill>
                <a:latin typeface="Arial Rounded MT Bold" pitchFamily="34" charset="0"/>
              </a:rPr>
              <a:t>-n </a:t>
            </a:r>
            <a:r>
              <a:rPr lang="fr-FR" sz="4000" dirty="0" err="1" smtClean="0">
                <a:solidFill>
                  <a:schemeClr val="tx1"/>
                </a:solidFill>
                <a:latin typeface="Arial Rounded MT Bold" pitchFamily="34" charset="0"/>
              </a:rPr>
              <a:t>kontan</a:t>
            </a:r>
            <a:endParaRPr lang="en-US" sz="4000" dirty="0" smtClean="0">
              <a:solidFill>
                <a:schemeClr val="tx1"/>
              </a:solidFill>
              <a:latin typeface="Arial Rounded MT Bold" pitchFamily="34" charset="0"/>
            </a:endParaRPr>
          </a:p>
          <a:p>
            <a:pPr algn="ctr">
              <a:buNone/>
            </a:pPr>
            <a:r>
              <a:rPr lang="en-US" sz="4000" dirty="0" err="1" smtClean="0">
                <a:solidFill>
                  <a:schemeClr val="tx1"/>
                </a:solidFill>
                <a:latin typeface="Arial Rounded MT Bold" pitchFamily="34" charset="0"/>
              </a:rPr>
              <a:t>Paske</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Jezu</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pran</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fado</a:t>
            </a:r>
            <a:r>
              <a:rPr lang="en-US" sz="4000" dirty="0" smtClean="0">
                <a:solidFill>
                  <a:schemeClr val="tx1"/>
                </a:solidFill>
                <a:latin typeface="Arial Rounded MT Bold" pitchFamily="34" charset="0"/>
              </a:rPr>
              <a:t>-m</a:t>
            </a:r>
          </a:p>
          <a:p>
            <a:pPr algn="ctr">
              <a:buNone/>
            </a:pPr>
            <a:r>
              <a:rPr lang="en-US" sz="4000" dirty="0" smtClean="0">
                <a:solidFill>
                  <a:schemeClr val="tx1"/>
                </a:solidFill>
                <a:latin typeface="Arial Rounded MT Bold" pitchFamily="34" charset="0"/>
              </a:rPr>
              <a:t>E </a:t>
            </a:r>
            <a:r>
              <a:rPr lang="en-US" sz="4000" dirty="0" err="1" smtClean="0">
                <a:solidFill>
                  <a:schemeClr val="tx1"/>
                </a:solidFill>
                <a:latin typeface="Arial Rounded MT Bold" pitchFamily="34" charset="0"/>
              </a:rPr>
              <a:t>li</a:t>
            </a:r>
            <a:r>
              <a:rPr lang="en-US" sz="4000" dirty="0" smtClean="0">
                <a:solidFill>
                  <a:schemeClr val="tx1"/>
                </a:solidFill>
                <a:latin typeface="Arial Rounded MT Bold" pitchFamily="34" charset="0"/>
              </a:rPr>
              <a:t> </a:t>
            </a:r>
            <a:r>
              <a:rPr lang="en-US" sz="4000" dirty="0" err="1" smtClean="0">
                <a:solidFill>
                  <a:schemeClr val="tx1"/>
                </a:solidFill>
                <a:latin typeface="Arial Rounded MT Bold" pitchFamily="34" charset="0"/>
              </a:rPr>
              <a:t>te</a:t>
            </a:r>
            <a:r>
              <a:rPr lang="en-US" sz="4000" dirty="0" smtClean="0">
                <a:solidFill>
                  <a:schemeClr val="tx1"/>
                </a:solidFill>
                <a:latin typeface="Arial Rounded MT Bold" pitchFamily="34" charset="0"/>
              </a:rPr>
              <a:t> ban-m you </a:t>
            </a:r>
            <a:r>
              <a:rPr lang="en-US" sz="4000" dirty="0" err="1" smtClean="0">
                <a:solidFill>
                  <a:schemeClr val="tx1"/>
                </a:solidFill>
                <a:latin typeface="Arial Rounded MT Bold" pitchFamily="34" charset="0"/>
              </a:rPr>
              <a:t>chan</a:t>
            </a:r>
            <a:endParaRPr lang="en-US" sz="40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200" dirty="0" err="1" smtClean="0">
                <a:solidFill>
                  <a:srgbClr val="460000"/>
                </a:solidFill>
                <a:latin typeface="Arial Rounded MT Bold" pitchFamily="34" charset="0"/>
              </a:rPr>
              <a:t>Kè</a:t>
            </a:r>
            <a:endParaRPr lang="en-US" sz="3200" dirty="0" smtClean="0">
              <a:solidFill>
                <a:srgbClr val="460000"/>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pat </a:t>
            </a:r>
            <a:r>
              <a:rPr lang="fr-FR" sz="4000" b="1" dirty="0" err="1" smtClean="0">
                <a:solidFill>
                  <a:srgbClr val="0D069A"/>
                </a:solidFill>
                <a:latin typeface="Arial Rounded MT Bold" pitchFamily="34" charset="0"/>
              </a:rPr>
              <a:t>kapab</a:t>
            </a:r>
            <a:r>
              <a:rPr lang="fr-FR" sz="4000" b="1" dirty="0" smtClean="0">
                <a:solidFill>
                  <a:srgbClr val="0D069A"/>
                </a:solidFill>
                <a:latin typeface="Arial Rounded MT Bold" pitchFamily="34" charset="0"/>
              </a:rPr>
              <a:t> pote,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peye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dèt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peche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Tout </a:t>
            </a:r>
            <a:r>
              <a:rPr lang="fr-FR" sz="4000" b="1" dirty="0" err="1" smtClean="0">
                <a:solidFill>
                  <a:srgbClr val="0D069A"/>
                </a:solidFill>
                <a:latin typeface="Arial Rounded MT Bold" pitchFamily="34" charset="0"/>
              </a:rPr>
              <a:t>krent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sòti</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fè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-m </a:t>
            </a:r>
            <a:r>
              <a:rPr lang="fr-FR" sz="4000" b="1" dirty="0" err="1" smtClean="0">
                <a:solidFill>
                  <a:srgbClr val="0D069A"/>
                </a:solidFill>
                <a:latin typeface="Arial Rounded MT Bold" pitchFamily="34" charset="0"/>
              </a:rPr>
              <a:t>tou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kontan</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Paske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E li te ban-m </a:t>
            </a:r>
            <a:r>
              <a:rPr lang="fr-FR" sz="4000" b="1" dirty="0" err="1" smtClean="0">
                <a:solidFill>
                  <a:srgbClr val="0D069A"/>
                </a:solidFill>
                <a:latin typeface="Arial Rounded MT Bold" pitchFamily="34" charset="0"/>
              </a:rPr>
              <a:t>you</a:t>
            </a:r>
            <a:r>
              <a:rPr lang="fr-FR" sz="4000" b="1" dirty="0" smtClean="0">
                <a:solidFill>
                  <a:srgbClr val="0D069A"/>
                </a:solidFill>
                <a:latin typeface="Arial Rounded MT Bold" pitchFamily="34" charset="0"/>
              </a:rPr>
              <a:t> </a:t>
            </a:r>
            <a:r>
              <a:rPr lang="fr-FR" sz="4000" b="1" dirty="0" smtClean="0">
                <a:solidFill>
                  <a:srgbClr val="0D069A"/>
                </a:solidFill>
                <a:latin typeface="Arial Rounded MT Bold" pitchFamily="34" charset="0"/>
              </a:rPr>
              <a:t>chan.</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200" dirty="0" smtClean="0">
                <a:solidFill>
                  <a:srgbClr val="460000"/>
                </a:solidFill>
                <a:latin typeface="Arial Rounded MT Bold" pitchFamily="34" charset="0"/>
              </a:rPr>
              <a:t>2</a:t>
            </a:r>
            <a:r>
              <a:rPr lang="fr-FR" sz="3200" dirty="0" smtClean="0">
                <a:solidFill>
                  <a:srgbClr val="460000"/>
                </a:solidFill>
                <a:latin typeface="Arial Rounded MT Bold" pitchFamily="34" charset="0"/>
              </a:rPr>
              <a:t>.</a:t>
            </a:r>
            <a:endParaRPr lang="en-US" sz="3200" dirty="0" smtClean="0">
              <a:solidFill>
                <a:srgbClr val="460000"/>
              </a:solidFill>
              <a:latin typeface="Arial Rounded MT Bold" pitchFamily="34" charset="0"/>
            </a:endParaRPr>
          </a:p>
          <a:p>
            <a:pPr algn="ctr">
              <a:buNone/>
            </a:pPr>
            <a:r>
              <a:rPr lang="fr-FR" sz="4400" dirty="0" err="1" smtClean="0">
                <a:solidFill>
                  <a:schemeClr val="tx1"/>
                </a:solidFill>
                <a:latin typeface="Arial Rounded MT Bold" pitchFamily="34" charset="0"/>
              </a:rPr>
              <a:t>Pafwa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chemen</a:t>
            </a:r>
            <a:r>
              <a:rPr lang="fr-FR" sz="4400" dirty="0" smtClean="0">
                <a:solidFill>
                  <a:schemeClr val="tx1"/>
                </a:solidFill>
                <a:latin typeface="Arial Rounded MT Bold" pitchFamily="34" charset="0"/>
              </a:rPr>
              <a:t> an </a:t>
            </a:r>
            <a:r>
              <a:rPr lang="fr-FR" sz="4400" dirty="0" err="1" smtClean="0">
                <a:solidFill>
                  <a:schemeClr val="tx1"/>
                </a:solidFill>
                <a:latin typeface="Arial Rounded MT Bold" pitchFamily="34" charset="0"/>
              </a:rPr>
              <a:t>glisan</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Gen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difisil</a:t>
            </a:r>
            <a:endParaRPr lang="en-US" sz="4400" dirty="0" smtClean="0">
              <a:solidFill>
                <a:schemeClr val="tx1"/>
              </a:solidFill>
              <a:latin typeface="Arial Rounded MT Bold" pitchFamily="34" charset="0"/>
            </a:endParaRPr>
          </a:p>
          <a:p>
            <a:pPr algn="ctr">
              <a:buNone/>
            </a:pPr>
            <a:r>
              <a:rPr lang="en-US" sz="4400" dirty="0" err="1" smtClean="0">
                <a:solidFill>
                  <a:schemeClr val="tx1"/>
                </a:solidFill>
                <a:latin typeface="Arial Rounded MT Bold" pitchFamily="34" charset="0"/>
              </a:rPr>
              <a:t>Pafwa</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mwen</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fèb</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mwen</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bouke</a:t>
            </a:r>
            <a:r>
              <a:rPr lang="en-US" sz="4400" dirty="0" smtClean="0">
                <a:solidFill>
                  <a:schemeClr val="tx1"/>
                </a:solidFill>
                <a:latin typeface="Arial Rounded MT Bold" pitchFamily="34" charset="0"/>
              </a:rPr>
              <a:t>,</a:t>
            </a:r>
          </a:p>
          <a:p>
            <a:pPr algn="ctr">
              <a:buNone/>
            </a:pPr>
            <a:r>
              <a:rPr lang="fr-FR" sz="4400" dirty="0" err="1" smtClean="0">
                <a:solidFill>
                  <a:schemeClr val="tx1"/>
                </a:solidFill>
                <a:latin typeface="Arial Rounded MT Bold" pitchFamily="34" charset="0"/>
              </a:rPr>
              <a:t>Zeprèv</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fasil</a:t>
            </a:r>
            <a:endParaRPr lang="en-US" sz="4400" dirty="0" smtClean="0">
              <a:solidFill>
                <a:schemeClr val="tx1"/>
              </a:solidFill>
              <a:latin typeface="Arial Rounded MT Bold" pitchFamily="34" charset="0"/>
            </a:endParaRPr>
          </a:p>
          <a:p>
            <a:pPr algn="ctr">
              <a:buNone/>
            </a:pPr>
            <a:r>
              <a:rPr lang="en-US" sz="4400" dirty="0" smtClean="0">
                <a:solidFill>
                  <a:schemeClr val="tx1"/>
                </a:solidFill>
                <a:latin typeface="Arial Rounded MT Bold" pitchFamily="34" charset="0"/>
              </a:rPr>
              <a:t>Men </a:t>
            </a:r>
            <a:r>
              <a:rPr lang="en-US" sz="4400" dirty="0" err="1" smtClean="0">
                <a:solidFill>
                  <a:schemeClr val="tx1"/>
                </a:solidFill>
                <a:latin typeface="Arial Rounded MT Bold" pitchFamily="34" charset="0"/>
              </a:rPr>
              <a:t>lè</a:t>
            </a:r>
            <a:r>
              <a:rPr lang="en-US" sz="4400" dirty="0" smtClean="0">
                <a:solidFill>
                  <a:schemeClr val="tx1"/>
                </a:solidFill>
                <a:latin typeface="Arial Rounded MT Bold" pitchFamily="34" charset="0"/>
              </a:rPr>
              <a:t>-m </a:t>
            </a:r>
            <a:r>
              <a:rPr lang="en-US" sz="4400" dirty="0" err="1" smtClean="0">
                <a:solidFill>
                  <a:schemeClr val="tx1"/>
                </a:solidFill>
                <a:latin typeface="Arial Rounded MT Bold" pitchFamily="34" charset="0"/>
              </a:rPr>
              <a:t>ajenouye</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mwen</a:t>
            </a:r>
            <a:r>
              <a:rPr lang="en-US" sz="4400" dirty="0" smtClean="0">
                <a:solidFill>
                  <a:schemeClr val="tx1"/>
                </a:solidFill>
                <a:latin typeface="Arial Rounded MT Bold" pitchFamily="34" charset="0"/>
              </a:rPr>
              <a:t>,</a:t>
            </a:r>
          </a:p>
          <a:p>
            <a:pPr algn="ctr">
              <a:buNone/>
            </a:pPr>
            <a:r>
              <a:rPr lang="fr-FR" sz="4400" dirty="0" err="1" smtClean="0">
                <a:solidFill>
                  <a:schemeClr val="tx1"/>
                </a:solidFill>
                <a:latin typeface="Arial Rounded MT Bold" pitchFamily="34" charset="0"/>
              </a:rPr>
              <a:t>Seyè</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jouk</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ki</a:t>
            </a:r>
            <a:r>
              <a:rPr lang="fr-FR" sz="4400" dirty="0" smtClean="0">
                <a:solidFill>
                  <a:schemeClr val="tx1"/>
                </a:solidFill>
                <a:latin typeface="Arial Rounded MT Bold" pitchFamily="34" charset="0"/>
              </a:rPr>
              <a:t> tan?</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Lè</a:t>
            </a:r>
            <a:r>
              <a:rPr lang="fr-FR" sz="4400" dirty="0" smtClean="0">
                <a:solidFill>
                  <a:schemeClr val="tx1"/>
                </a:solidFill>
                <a:latin typeface="Arial Rounded MT Bold" pitchFamily="34" charset="0"/>
              </a:rPr>
              <a:t> sa </a:t>
            </a:r>
            <a:r>
              <a:rPr lang="fr-FR" sz="4400" dirty="0" err="1" smtClean="0">
                <a:solidFill>
                  <a:schemeClr val="tx1"/>
                </a:solidFill>
                <a:latin typeface="Arial Rounded MT Bold" pitchFamily="34" charset="0"/>
              </a:rPr>
              <a:t>Jezu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pran</a:t>
            </a:r>
            <a:r>
              <a:rPr lang="fr-FR" sz="4400" dirty="0" smtClean="0">
                <a:solidFill>
                  <a:schemeClr val="tx1"/>
                </a:solidFill>
                <a:latin typeface="Arial Rounded MT Bold" pitchFamily="34" charset="0"/>
              </a:rPr>
              <a:t> fado-m</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Toujou</a:t>
            </a:r>
            <a:r>
              <a:rPr lang="fr-FR" sz="4400" dirty="0" smtClean="0">
                <a:solidFill>
                  <a:schemeClr val="tx1"/>
                </a:solidFill>
                <a:latin typeface="Arial Rounded MT Bold" pitchFamily="34" charset="0"/>
              </a:rPr>
              <a:t> li ban-m </a:t>
            </a:r>
            <a:r>
              <a:rPr lang="fr-FR" sz="4400" dirty="0" err="1" smtClean="0">
                <a:solidFill>
                  <a:schemeClr val="tx1"/>
                </a:solidFill>
                <a:latin typeface="Arial Rounded MT Bold" pitchFamily="34" charset="0"/>
              </a:rPr>
              <a:t>you</a:t>
            </a:r>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chan</a:t>
            </a:r>
            <a:endParaRPr lang="en-US" sz="44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200" dirty="0" err="1" smtClean="0">
                <a:solidFill>
                  <a:srgbClr val="460000"/>
                </a:solidFill>
                <a:latin typeface="Arial Rounded MT Bold" pitchFamily="34" charset="0"/>
              </a:rPr>
              <a:t>Kè</a:t>
            </a:r>
            <a:endParaRPr lang="en-US" sz="3200" dirty="0" smtClean="0">
              <a:solidFill>
                <a:srgbClr val="460000"/>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pat </a:t>
            </a:r>
            <a:r>
              <a:rPr lang="fr-FR" sz="4000" b="1" dirty="0" err="1" smtClean="0">
                <a:solidFill>
                  <a:srgbClr val="0D069A"/>
                </a:solidFill>
                <a:latin typeface="Arial Rounded MT Bold" pitchFamily="34" charset="0"/>
              </a:rPr>
              <a:t>kapab</a:t>
            </a:r>
            <a:r>
              <a:rPr lang="fr-FR" sz="4000" b="1" dirty="0" smtClean="0">
                <a:solidFill>
                  <a:srgbClr val="0D069A"/>
                </a:solidFill>
                <a:latin typeface="Arial Rounded MT Bold" pitchFamily="34" charset="0"/>
              </a:rPr>
              <a:t> pote,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peye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dèt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peche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Tout </a:t>
            </a:r>
            <a:r>
              <a:rPr lang="fr-FR" sz="4000" b="1" dirty="0" err="1" smtClean="0">
                <a:solidFill>
                  <a:srgbClr val="0D069A"/>
                </a:solidFill>
                <a:latin typeface="Arial Rounded MT Bold" pitchFamily="34" charset="0"/>
              </a:rPr>
              <a:t>krent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sòti</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fè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-m </a:t>
            </a:r>
            <a:r>
              <a:rPr lang="fr-FR" sz="4000" b="1" dirty="0" err="1" smtClean="0">
                <a:solidFill>
                  <a:srgbClr val="0D069A"/>
                </a:solidFill>
                <a:latin typeface="Arial Rounded MT Bold" pitchFamily="34" charset="0"/>
              </a:rPr>
              <a:t>tou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kontan</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Paske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E li te ban-m </a:t>
            </a:r>
            <a:r>
              <a:rPr lang="fr-FR" sz="4000" b="1" dirty="0" err="1" smtClean="0">
                <a:solidFill>
                  <a:srgbClr val="0D069A"/>
                </a:solidFill>
                <a:latin typeface="Arial Rounded MT Bold" pitchFamily="34" charset="0"/>
              </a:rPr>
              <a:t>you</a:t>
            </a:r>
            <a:r>
              <a:rPr lang="fr-FR" sz="4000" b="1" dirty="0" smtClean="0">
                <a:solidFill>
                  <a:srgbClr val="0D069A"/>
                </a:solidFill>
                <a:latin typeface="Arial Rounded MT Bold" pitchFamily="34" charset="0"/>
              </a:rPr>
              <a:t> </a:t>
            </a:r>
            <a:r>
              <a:rPr lang="fr-FR" sz="4000" b="1" dirty="0" smtClean="0">
                <a:solidFill>
                  <a:srgbClr val="0D069A"/>
                </a:solidFill>
                <a:latin typeface="Arial Rounded MT Bold" pitchFamily="34" charset="0"/>
              </a:rPr>
              <a:t>chan.</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200" dirty="0" smtClean="0">
                <a:solidFill>
                  <a:srgbClr val="460000"/>
                </a:solidFill>
                <a:latin typeface="Arial Rounded MT Bold" pitchFamily="34" charset="0"/>
              </a:rPr>
              <a:t>3</a:t>
            </a:r>
            <a:r>
              <a:rPr lang="fr-FR" sz="3200" dirty="0" smtClean="0">
                <a:solidFill>
                  <a:srgbClr val="460000"/>
                </a:solidFill>
                <a:latin typeface="Arial Rounded MT Bold" pitchFamily="34" charset="0"/>
              </a:rPr>
              <a:t>.</a:t>
            </a:r>
            <a:endParaRPr lang="en-US" sz="3200" dirty="0" smtClean="0">
              <a:solidFill>
                <a:srgbClr val="460000"/>
              </a:solidFill>
              <a:latin typeface="Arial Rounded MT Bold" pitchFamily="34" charset="0"/>
            </a:endParaRPr>
          </a:p>
          <a:p>
            <a:pPr algn="ctr">
              <a:buNone/>
            </a:pPr>
            <a:r>
              <a:rPr lang="fr-FR" sz="4400" dirty="0" smtClean="0">
                <a:solidFill>
                  <a:schemeClr val="tx1"/>
                </a:solidFill>
                <a:latin typeface="Arial Rounded MT Bold" pitchFamily="34" charset="0"/>
              </a:rPr>
              <a:t>Gnou </a:t>
            </a:r>
            <a:r>
              <a:rPr lang="fr-FR" sz="4400" dirty="0" err="1" smtClean="0">
                <a:solidFill>
                  <a:schemeClr val="tx1"/>
                </a:solidFill>
                <a:latin typeface="Arial Rounded MT Bold" pitchFamily="34" charset="0"/>
              </a:rPr>
              <a:t>jou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tristès</a:t>
            </a:r>
            <a:r>
              <a:rPr lang="fr-FR" sz="4400" dirty="0" smtClean="0">
                <a:solidFill>
                  <a:schemeClr val="tx1"/>
                </a:solidFill>
                <a:latin typeface="Arial Rounded MT Bold" pitchFamily="34" charset="0"/>
              </a:rPr>
              <a:t> te </a:t>
            </a:r>
            <a:r>
              <a:rPr lang="fr-FR" sz="4400" dirty="0" err="1" smtClean="0">
                <a:solidFill>
                  <a:schemeClr val="tx1"/>
                </a:solidFill>
                <a:latin typeface="Arial Rounded MT Bold" pitchFamily="34" charset="0"/>
              </a:rPr>
              <a:t>kraze</a:t>
            </a:r>
            <a:r>
              <a:rPr lang="fr-FR" sz="4400" dirty="0" smtClean="0">
                <a:solidFill>
                  <a:schemeClr val="tx1"/>
                </a:solidFill>
                <a:latin typeface="Arial Rounded MT Bold" pitchFamily="34" charset="0"/>
              </a:rPr>
              <a:t>-m</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pèdu</a:t>
            </a:r>
            <a:r>
              <a:rPr lang="fr-FR" sz="4400" dirty="0" smtClean="0">
                <a:solidFill>
                  <a:schemeClr val="tx1"/>
                </a:solidFill>
                <a:latin typeface="Arial Rounded MT Bold" pitchFamily="34" charset="0"/>
              </a:rPr>
              <a:t> tout </a:t>
            </a:r>
            <a:r>
              <a:rPr lang="fr-FR" sz="4400" dirty="0" err="1" smtClean="0">
                <a:solidFill>
                  <a:schemeClr val="tx1"/>
                </a:solidFill>
                <a:latin typeface="Arial Rounded MT Bold" pitchFamily="34" charset="0"/>
              </a:rPr>
              <a:t>espwa</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Chaj</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doulè</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ak</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touman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mwen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Te </a:t>
            </a:r>
            <a:r>
              <a:rPr lang="fr-FR" sz="4400" dirty="0" err="1" smtClean="0">
                <a:solidFill>
                  <a:schemeClr val="tx1"/>
                </a:solidFill>
                <a:latin typeface="Arial Rounded MT Bold" pitchFamily="34" charset="0"/>
              </a:rPr>
              <a:t>sanble</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tròp</a:t>
            </a:r>
            <a:r>
              <a:rPr lang="fr-FR" sz="4400" dirty="0" smtClean="0">
                <a:solidFill>
                  <a:schemeClr val="tx1"/>
                </a:solidFill>
                <a:latin typeface="Arial Rounded MT Bold" pitchFamily="34" charset="0"/>
              </a:rPr>
              <a:t> mil </a:t>
            </a:r>
            <a:r>
              <a:rPr lang="fr-FR" sz="4400" dirty="0" err="1" smtClean="0">
                <a:solidFill>
                  <a:schemeClr val="tx1"/>
                </a:solidFill>
                <a:latin typeface="Arial Rounded MT Bold" pitchFamily="34" charset="0"/>
              </a:rPr>
              <a:t>fwa</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Lè</a:t>
            </a:r>
            <a:r>
              <a:rPr lang="fr-FR" sz="4400" dirty="0" smtClean="0">
                <a:solidFill>
                  <a:schemeClr val="tx1"/>
                </a:solidFill>
                <a:latin typeface="Arial Rounded MT Bold" pitchFamily="34" charset="0"/>
              </a:rPr>
              <a:t> sa </a:t>
            </a:r>
            <a:r>
              <a:rPr lang="fr-FR" sz="4400" dirty="0" err="1" smtClean="0">
                <a:solidFill>
                  <a:schemeClr val="tx1"/>
                </a:solidFill>
                <a:latin typeface="Arial Rounded MT Bold" pitchFamily="34" charset="0"/>
              </a:rPr>
              <a:t>you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vwa</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vi-n</a:t>
            </a:r>
            <a:r>
              <a:rPr lang="fr-FR" sz="4400" dirty="0" smtClean="0">
                <a:solidFill>
                  <a:schemeClr val="tx1"/>
                </a:solidFill>
                <a:latin typeface="Arial Rounded MT Bold" pitchFamily="34" charset="0"/>
              </a:rPr>
              <a:t> pale-m,</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Ou pou </a:t>
            </a:r>
            <a:r>
              <a:rPr lang="fr-FR" sz="4400" dirty="0" err="1" smtClean="0">
                <a:solidFill>
                  <a:schemeClr val="tx1"/>
                </a:solidFill>
                <a:latin typeface="Arial Rounded MT Bold" pitchFamily="34" charset="0"/>
              </a:rPr>
              <a:t>mwen</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sètènman</a:t>
            </a:r>
            <a:endParaRPr lang="en-US" sz="4400" dirty="0" smtClean="0">
              <a:solidFill>
                <a:schemeClr val="tx1"/>
              </a:solidFill>
              <a:latin typeface="Arial Rounded MT Bold" pitchFamily="34" charset="0"/>
            </a:endParaRPr>
          </a:p>
          <a:p>
            <a:pPr algn="ctr">
              <a:buNone/>
            </a:pPr>
            <a:r>
              <a:rPr lang="fr-FR" sz="4400" dirty="0" err="1" smtClean="0">
                <a:solidFill>
                  <a:schemeClr val="tx1"/>
                </a:solidFill>
                <a:latin typeface="Arial Rounded MT Bold" pitchFamily="34" charset="0"/>
              </a:rPr>
              <a:t>Lè</a:t>
            </a:r>
            <a:r>
              <a:rPr lang="fr-FR" sz="4400" dirty="0" smtClean="0">
                <a:solidFill>
                  <a:schemeClr val="tx1"/>
                </a:solidFill>
                <a:latin typeface="Arial Rounded MT Bold" pitchFamily="34" charset="0"/>
              </a:rPr>
              <a:t> sa </a:t>
            </a:r>
            <a:r>
              <a:rPr lang="fr-FR" sz="4400" dirty="0" err="1" smtClean="0">
                <a:solidFill>
                  <a:schemeClr val="tx1"/>
                </a:solidFill>
                <a:latin typeface="Arial Rounded MT Bold" pitchFamily="34" charset="0"/>
              </a:rPr>
              <a:t>Jezu</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pran</a:t>
            </a:r>
            <a:r>
              <a:rPr lang="fr-FR" sz="4400" dirty="0" smtClean="0">
                <a:solidFill>
                  <a:schemeClr val="tx1"/>
                </a:solidFill>
                <a:latin typeface="Arial Rounded MT Bold" pitchFamily="34" charset="0"/>
              </a:rPr>
              <a:t> fado-m</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E li te ban-m </a:t>
            </a:r>
            <a:r>
              <a:rPr lang="fr-FR" sz="4400" dirty="0" err="1" smtClean="0">
                <a:solidFill>
                  <a:schemeClr val="tx1"/>
                </a:solidFill>
                <a:latin typeface="Arial Rounded MT Bold" pitchFamily="34" charset="0"/>
              </a:rPr>
              <a:t>you</a:t>
            </a:r>
            <a:r>
              <a:rPr lang="fr-FR" sz="4400" dirty="0" smtClean="0">
                <a:solidFill>
                  <a:schemeClr val="tx1"/>
                </a:solidFill>
                <a:latin typeface="Arial Rounded MT Bold" pitchFamily="34" charset="0"/>
              </a:rPr>
              <a:t> </a:t>
            </a:r>
            <a:r>
              <a:rPr lang="fr-FR" sz="4400" dirty="0" smtClean="0">
                <a:solidFill>
                  <a:schemeClr val="tx1"/>
                </a:solidFill>
                <a:latin typeface="Arial Rounded MT Bold" pitchFamily="34" charset="0"/>
              </a:rPr>
              <a:t>chan.</a:t>
            </a:r>
            <a:endParaRPr lang="en-US" sz="44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200" dirty="0" err="1" smtClean="0">
                <a:solidFill>
                  <a:srgbClr val="460000"/>
                </a:solidFill>
                <a:latin typeface="Arial Rounded MT Bold" pitchFamily="34" charset="0"/>
              </a:rPr>
              <a:t>Kè</a:t>
            </a:r>
            <a:endParaRPr lang="en-US" sz="3200" dirty="0" smtClean="0">
              <a:solidFill>
                <a:srgbClr val="460000"/>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pat </a:t>
            </a:r>
            <a:r>
              <a:rPr lang="fr-FR" sz="4000" b="1" dirty="0" err="1" smtClean="0">
                <a:solidFill>
                  <a:srgbClr val="0D069A"/>
                </a:solidFill>
                <a:latin typeface="Arial Rounded MT Bold" pitchFamily="34" charset="0"/>
              </a:rPr>
              <a:t>kapab</a:t>
            </a:r>
            <a:r>
              <a:rPr lang="fr-FR" sz="4000" b="1" dirty="0" smtClean="0">
                <a:solidFill>
                  <a:srgbClr val="0D069A"/>
                </a:solidFill>
                <a:latin typeface="Arial Rounded MT Bold" pitchFamily="34" charset="0"/>
              </a:rPr>
              <a:t> pote,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peye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dèt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peche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Tout </a:t>
            </a:r>
            <a:r>
              <a:rPr lang="fr-FR" sz="4000" b="1" dirty="0" err="1" smtClean="0">
                <a:solidFill>
                  <a:srgbClr val="0D069A"/>
                </a:solidFill>
                <a:latin typeface="Arial Rounded MT Bold" pitchFamily="34" charset="0"/>
              </a:rPr>
              <a:t>krent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sòti</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fè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-m </a:t>
            </a:r>
            <a:r>
              <a:rPr lang="fr-FR" sz="4000" b="1" dirty="0" err="1" smtClean="0">
                <a:solidFill>
                  <a:srgbClr val="0D069A"/>
                </a:solidFill>
                <a:latin typeface="Arial Rounded MT Bold" pitchFamily="34" charset="0"/>
              </a:rPr>
              <a:t>tou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kontan</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Paske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E li te ban-m </a:t>
            </a:r>
            <a:r>
              <a:rPr lang="fr-FR" sz="4000" b="1" dirty="0" err="1" smtClean="0">
                <a:solidFill>
                  <a:srgbClr val="0D069A"/>
                </a:solidFill>
                <a:latin typeface="Arial Rounded MT Bold" pitchFamily="34" charset="0"/>
              </a:rPr>
              <a:t>you</a:t>
            </a:r>
            <a:r>
              <a:rPr lang="fr-FR" sz="4000" b="1" dirty="0" smtClean="0">
                <a:solidFill>
                  <a:srgbClr val="0D069A"/>
                </a:solidFill>
                <a:latin typeface="Arial Rounded MT Bold" pitchFamily="34" charset="0"/>
              </a:rPr>
              <a:t> </a:t>
            </a:r>
            <a:r>
              <a:rPr lang="fr-FR" sz="4000" b="1" dirty="0" smtClean="0">
                <a:solidFill>
                  <a:srgbClr val="0D069A"/>
                </a:solidFill>
                <a:latin typeface="Arial Rounded MT Bold" pitchFamily="34" charset="0"/>
              </a:rPr>
              <a:t>chan.</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200" dirty="0" smtClean="0">
                <a:solidFill>
                  <a:srgbClr val="460000"/>
                </a:solidFill>
                <a:latin typeface="Arial Rounded MT Bold" pitchFamily="34" charset="0"/>
              </a:rPr>
              <a:t>4</a:t>
            </a:r>
            <a:r>
              <a:rPr lang="fr-FR" sz="3200" dirty="0" smtClean="0">
                <a:solidFill>
                  <a:srgbClr val="460000"/>
                </a:solidFill>
                <a:latin typeface="Arial Rounded MT Bold" pitchFamily="34" charset="0"/>
              </a:rPr>
              <a:t>.</a:t>
            </a:r>
            <a:endParaRPr lang="en-US" sz="3200" dirty="0" smtClean="0">
              <a:solidFill>
                <a:srgbClr val="460000"/>
              </a:solidFill>
              <a:latin typeface="Arial Rounded MT Bold" pitchFamily="34" charset="0"/>
            </a:endParaRPr>
          </a:p>
          <a:p>
            <a:pPr algn="ctr">
              <a:buNone/>
            </a:pPr>
            <a:r>
              <a:rPr lang="fr-FR" sz="4400" dirty="0" smtClean="0">
                <a:solidFill>
                  <a:schemeClr val="tx1"/>
                </a:solidFill>
                <a:latin typeface="Arial Rounded MT Bold" pitchFamily="34" charset="0"/>
              </a:rPr>
              <a:t>Ma met tout </a:t>
            </a:r>
            <a:r>
              <a:rPr lang="fr-FR" sz="4400" dirty="0" err="1" smtClean="0">
                <a:solidFill>
                  <a:schemeClr val="tx1"/>
                </a:solidFill>
                <a:latin typeface="Arial Rounded MT Bold" pitchFamily="34" charset="0"/>
              </a:rPr>
              <a:t>konfyans</a:t>
            </a:r>
            <a:r>
              <a:rPr lang="fr-FR" sz="4400" dirty="0" smtClean="0">
                <a:solidFill>
                  <a:schemeClr val="tx1"/>
                </a:solidFill>
                <a:latin typeface="Arial Rounded MT Bold" pitchFamily="34" charset="0"/>
              </a:rPr>
              <a:t> nan li,</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Li </a:t>
            </a:r>
            <a:r>
              <a:rPr lang="fr-FR" sz="4400" dirty="0" err="1" smtClean="0">
                <a:solidFill>
                  <a:schemeClr val="tx1"/>
                </a:solidFill>
                <a:latin typeface="Arial Rounded MT Bold" pitchFamily="34" charset="0"/>
              </a:rPr>
              <a:t>konnen</a:t>
            </a:r>
            <a:r>
              <a:rPr lang="fr-FR" sz="4400" dirty="0" smtClean="0">
                <a:solidFill>
                  <a:schemeClr val="tx1"/>
                </a:solidFill>
                <a:latin typeface="Arial Rounded MT Bold" pitchFamily="34" charset="0"/>
              </a:rPr>
              <a:t> tout </a:t>
            </a:r>
            <a:r>
              <a:rPr lang="fr-FR" sz="4400" dirty="0" err="1" smtClean="0">
                <a:solidFill>
                  <a:schemeClr val="tx1"/>
                </a:solidFill>
                <a:latin typeface="Arial Rounded MT Bold" pitchFamily="34" charset="0"/>
              </a:rPr>
              <a:t>chemen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Li va </a:t>
            </a:r>
            <a:r>
              <a:rPr lang="fr-FR" sz="4400" dirty="0" err="1" smtClean="0">
                <a:solidFill>
                  <a:schemeClr val="tx1"/>
                </a:solidFill>
                <a:latin typeface="Arial Rounded MT Bold" pitchFamily="34" charset="0"/>
              </a:rPr>
              <a:t>gide</a:t>
            </a:r>
            <a:r>
              <a:rPr lang="fr-FR" sz="4400" dirty="0" smtClean="0">
                <a:solidFill>
                  <a:schemeClr val="tx1"/>
                </a:solidFill>
                <a:latin typeface="Arial Rounded MT Bold" pitchFamily="34" charset="0"/>
              </a:rPr>
              <a:t>-m </a:t>
            </a:r>
            <a:r>
              <a:rPr lang="fr-FR" sz="4400" dirty="0" err="1" smtClean="0">
                <a:solidFill>
                  <a:schemeClr val="tx1"/>
                </a:solidFill>
                <a:latin typeface="Arial Rounded MT Bold" pitchFamily="34" charset="0"/>
              </a:rPr>
              <a:t>ak</a:t>
            </a:r>
            <a:r>
              <a:rPr lang="fr-FR" sz="4400" dirty="0" smtClean="0">
                <a:solidFill>
                  <a:schemeClr val="tx1"/>
                </a:solidFill>
                <a:latin typeface="Arial Rounded MT Bold" pitchFamily="34" charset="0"/>
              </a:rPr>
              <a:t> je li</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Nan </a:t>
            </a:r>
            <a:r>
              <a:rPr lang="fr-FR" sz="4400" dirty="0" err="1" smtClean="0">
                <a:solidFill>
                  <a:schemeClr val="tx1"/>
                </a:solidFill>
                <a:latin typeface="Arial Rounded MT Bold" pitchFamily="34" charset="0"/>
              </a:rPr>
              <a:t>pelerinaj</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mwen</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E ma pale nan </a:t>
            </a:r>
            <a:r>
              <a:rPr lang="fr-FR" sz="4400" dirty="0" err="1" smtClean="0">
                <a:solidFill>
                  <a:schemeClr val="tx1"/>
                </a:solidFill>
                <a:latin typeface="Arial Rounded MT Bold" pitchFamily="34" charset="0"/>
              </a:rPr>
              <a:t>sièl</a:t>
            </a:r>
            <a:r>
              <a:rPr lang="fr-FR" sz="4400" dirty="0" smtClean="0">
                <a:solidFill>
                  <a:schemeClr val="tx1"/>
                </a:solidFill>
                <a:latin typeface="Arial Rounded MT Bold" pitchFamily="34" charset="0"/>
              </a:rPr>
              <a:t> la</a:t>
            </a:r>
            <a:endParaRPr lang="en-US" sz="4400" dirty="0" smtClean="0">
              <a:solidFill>
                <a:schemeClr val="tx1"/>
              </a:solidFill>
              <a:latin typeface="Arial Rounded MT Bold" pitchFamily="34" charset="0"/>
            </a:endParaRPr>
          </a:p>
          <a:p>
            <a:pPr algn="ctr">
              <a:buNone/>
            </a:pPr>
            <a:r>
              <a:rPr lang="fr-FR" sz="4400" dirty="0" smtClean="0">
                <a:solidFill>
                  <a:schemeClr val="tx1"/>
                </a:solidFill>
                <a:latin typeface="Arial Rounded MT Bold" pitchFamily="34" charset="0"/>
              </a:rPr>
              <a:t>Pou tout </a:t>
            </a:r>
            <a:r>
              <a:rPr lang="fr-FR" sz="4400" dirty="0" err="1" smtClean="0">
                <a:solidFill>
                  <a:schemeClr val="tx1"/>
                </a:solidFill>
                <a:latin typeface="Arial Rounded MT Bold" pitchFamily="34" charset="0"/>
              </a:rPr>
              <a:t>sièk</a:t>
            </a:r>
            <a:r>
              <a:rPr lang="fr-FR" sz="4400" dirty="0" smtClean="0">
                <a:solidFill>
                  <a:schemeClr val="tx1"/>
                </a:solidFill>
                <a:latin typeface="Arial Rounded MT Bold" pitchFamily="34" charset="0"/>
              </a:rPr>
              <a:t> </a:t>
            </a:r>
            <a:r>
              <a:rPr lang="fr-FR" sz="4400" dirty="0" err="1" smtClean="0">
                <a:solidFill>
                  <a:schemeClr val="tx1"/>
                </a:solidFill>
                <a:latin typeface="Arial Rounded MT Bold" pitchFamily="34" charset="0"/>
              </a:rPr>
              <a:t>ak</a:t>
            </a:r>
            <a:r>
              <a:rPr lang="fr-FR" sz="4400" dirty="0" smtClean="0">
                <a:solidFill>
                  <a:schemeClr val="tx1"/>
                </a:solidFill>
                <a:latin typeface="Arial Rounded MT Bold" pitchFamily="34" charset="0"/>
              </a:rPr>
              <a:t> tout tan</a:t>
            </a:r>
            <a:endParaRPr lang="en-US" sz="4400" dirty="0" smtClean="0">
              <a:solidFill>
                <a:schemeClr val="tx1"/>
              </a:solidFill>
              <a:latin typeface="Arial Rounded MT Bold" pitchFamily="34" charset="0"/>
            </a:endParaRPr>
          </a:p>
          <a:p>
            <a:pPr algn="ctr">
              <a:buNone/>
            </a:pPr>
            <a:r>
              <a:rPr lang="en-US" sz="4400" dirty="0" err="1" smtClean="0">
                <a:solidFill>
                  <a:schemeClr val="tx1"/>
                </a:solidFill>
                <a:latin typeface="Arial Rounded MT Bold" pitchFamily="34" charset="0"/>
              </a:rPr>
              <a:t>Koman</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Jezu</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pran</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fado</a:t>
            </a:r>
            <a:r>
              <a:rPr lang="en-US" sz="4400" dirty="0" smtClean="0">
                <a:solidFill>
                  <a:schemeClr val="tx1"/>
                </a:solidFill>
                <a:latin typeface="Arial Rounded MT Bold" pitchFamily="34" charset="0"/>
              </a:rPr>
              <a:t>-m</a:t>
            </a:r>
          </a:p>
          <a:p>
            <a:pPr algn="ctr">
              <a:buNone/>
            </a:pPr>
            <a:r>
              <a:rPr lang="en-US" sz="4400" dirty="0" smtClean="0">
                <a:solidFill>
                  <a:schemeClr val="tx1"/>
                </a:solidFill>
                <a:latin typeface="Arial Rounded MT Bold" pitchFamily="34" charset="0"/>
              </a:rPr>
              <a:t>E </a:t>
            </a:r>
            <a:r>
              <a:rPr lang="en-US" sz="4400" dirty="0" err="1" smtClean="0">
                <a:solidFill>
                  <a:schemeClr val="tx1"/>
                </a:solidFill>
                <a:latin typeface="Arial Rounded MT Bold" pitchFamily="34" charset="0"/>
              </a:rPr>
              <a:t>plen</a:t>
            </a:r>
            <a:r>
              <a:rPr lang="en-US" sz="4400" dirty="0" smtClean="0">
                <a:solidFill>
                  <a:schemeClr val="tx1"/>
                </a:solidFill>
                <a:latin typeface="Arial Rounded MT Bold" pitchFamily="34" charset="0"/>
              </a:rPr>
              <a:t> </a:t>
            </a:r>
            <a:r>
              <a:rPr lang="en-US" sz="4400" dirty="0" err="1" smtClean="0">
                <a:solidFill>
                  <a:schemeClr val="tx1"/>
                </a:solidFill>
                <a:latin typeface="Arial Rounded MT Bold" pitchFamily="34" charset="0"/>
              </a:rPr>
              <a:t>kè</a:t>
            </a:r>
            <a:r>
              <a:rPr lang="en-US" sz="4400" dirty="0" smtClean="0">
                <a:solidFill>
                  <a:schemeClr val="tx1"/>
                </a:solidFill>
                <a:latin typeface="Arial Rounded MT Bold" pitchFamily="34" charset="0"/>
              </a:rPr>
              <a:t>-m </a:t>
            </a:r>
            <a:r>
              <a:rPr lang="en-US" sz="4400" dirty="0" err="1" smtClean="0">
                <a:solidFill>
                  <a:schemeClr val="tx1"/>
                </a:solidFill>
                <a:latin typeface="Arial Rounded MT Bold" pitchFamily="34" charset="0"/>
              </a:rPr>
              <a:t>ak</a:t>
            </a:r>
            <a:r>
              <a:rPr lang="en-US" sz="4400" dirty="0" smtClean="0">
                <a:solidFill>
                  <a:schemeClr val="tx1"/>
                </a:solidFill>
                <a:latin typeface="Arial Rounded MT Bold" pitchFamily="34" charset="0"/>
              </a:rPr>
              <a:t> you chan</a:t>
            </a:r>
            <a:r>
              <a:rPr lang="en-US"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en-US" sz="3200" dirty="0" err="1" smtClean="0">
                <a:solidFill>
                  <a:srgbClr val="460000"/>
                </a:solidFill>
                <a:latin typeface="Arial Rounded MT Bold" pitchFamily="34" charset="0"/>
              </a:rPr>
              <a:t>Kè</a:t>
            </a:r>
            <a:endParaRPr lang="en-US" sz="3200" dirty="0" smtClean="0">
              <a:solidFill>
                <a:srgbClr val="460000"/>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pat </a:t>
            </a:r>
            <a:r>
              <a:rPr lang="fr-FR" sz="4000" b="1" dirty="0" err="1" smtClean="0">
                <a:solidFill>
                  <a:srgbClr val="0D069A"/>
                </a:solidFill>
                <a:latin typeface="Arial Rounded MT Bold" pitchFamily="34" charset="0"/>
              </a:rPr>
              <a:t>kapab</a:t>
            </a:r>
            <a:r>
              <a:rPr lang="fr-FR" sz="4000" b="1" dirty="0" smtClean="0">
                <a:solidFill>
                  <a:srgbClr val="0D069A"/>
                </a:solidFill>
                <a:latin typeface="Arial Rounded MT Bold" pitchFamily="34" charset="0"/>
              </a:rPr>
              <a:t> pote,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Wi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peye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dèt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peche</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Tout </a:t>
            </a:r>
            <a:r>
              <a:rPr lang="fr-FR" sz="4000" b="1" dirty="0" err="1" smtClean="0">
                <a:solidFill>
                  <a:srgbClr val="0D069A"/>
                </a:solidFill>
                <a:latin typeface="Arial Rounded MT Bold" pitchFamily="34" charset="0"/>
              </a:rPr>
              <a:t>krent</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mwen</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yo</a:t>
            </a:r>
            <a:r>
              <a:rPr lang="fr-FR" sz="4000" b="1" dirty="0" smtClean="0">
                <a:solidFill>
                  <a:srgbClr val="0D069A"/>
                </a:solidFill>
                <a:latin typeface="Arial Rounded MT Bold" pitchFamily="34" charset="0"/>
              </a:rPr>
              <a:t> te </a:t>
            </a:r>
            <a:r>
              <a:rPr lang="fr-FR" sz="4000" b="1" dirty="0" err="1" smtClean="0">
                <a:solidFill>
                  <a:srgbClr val="0D069A"/>
                </a:solidFill>
                <a:latin typeface="Arial Rounded MT Bold" pitchFamily="34" charset="0"/>
              </a:rPr>
              <a:t>sòti</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Li </a:t>
            </a:r>
            <a:r>
              <a:rPr lang="fr-FR" sz="4000" b="1" dirty="0" err="1" smtClean="0">
                <a:solidFill>
                  <a:srgbClr val="0D069A"/>
                </a:solidFill>
                <a:latin typeface="Arial Rounded MT Bold" pitchFamily="34" charset="0"/>
              </a:rPr>
              <a:t>fè</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kè</a:t>
            </a:r>
            <a:r>
              <a:rPr lang="fr-FR" sz="4000" b="1" dirty="0" smtClean="0">
                <a:solidFill>
                  <a:srgbClr val="0D069A"/>
                </a:solidFill>
                <a:latin typeface="Arial Rounded MT Bold" pitchFamily="34" charset="0"/>
              </a:rPr>
              <a:t>-m </a:t>
            </a:r>
            <a:r>
              <a:rPr lang="fr-FR" sz="4000" b="1" dirty="0" err="1" smtClean="0">
                <a:solidFill>
                  <a:srgbClr val="0D069A"/>
                </a:solidFill>
                <a:latin typeface="Arial Rounded MT Bold" pitchFamily="34" charset="0"/>
              </a:rPr>
              <a:t>tou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kontan</a:t>
            </a:r>
            <a:r>
              <a:rPr lang="fr-FR" sz="4000" b="1"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algn="ctr">
              <a:buNone/>
            </a:pPr>
            <a:r>
              <a:rPr lang="fr-FR" sz="4000" b="1" dirty="0" err="1" smtClean="0">
                <a:solidFill>
                  <a:srgbClr val="0D069A"/>
                </a:solidFill>
                <a:latin typeface="Arial Rounded MT Bold" pitchFamily="34" charset="0"/>
              </a:rPr>
              <a:t>Paske</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Jezu</a:t>
            </a:r>
            <a:r>
              <a:rPr lang="fr-FR" sz="4000" b="1" dirty="0" smtClean="0">
                <a:solidFill>
                  <a:srgbClr val="0D069A"/>
                </a:solidFill>
                <a:latin typeface="Arial Rounded MT Bold" pitchFamily="34" charset="0"/>
              </a:rPr>
              <a:t> </a:t>
            </a:r>
            <a:r>
              <a:rPr lang="fr-FR" sz="4000" b="1" dirty="0" err="1" smtClean="0">
                <a:solidFill>
                  <a:srgbClr val="0D069A"/>
                </a:solidFill>
                <a:latin typeface="Arial Rounded MT Bold" pitchFamily="34" charset="0"/>
              </a:rPr>
              <a:t>pran</a:t>
            </a:r>
            <a:r>
              <a:rPr lang="fr-FR" sz="4000" b="1" dirty="0" smtClean="0">
                <a:solidFill>
                  <a:srgbClr val="0D069A"/>
                </a:solidFill>
                <a:latin typeface="Arial Rounded MT Bold" pitchFamily="34" charset="0"/>
              </a:rPr>
              <a:t> fado-m</a:t>
            </a:r>
            <a:endParaRPr lang="en-US" sz="40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E li te ban-m </a:t>
            </a:r>
            <a:r>
              <a:rPr lang="fr-FR" sz="4000" b="1" dirty="0" err="1" smtClean="0">
                <a:solidFill>
                  <a:srgbClr val="0D069A"/>
                </a:solidFill>
                <a:latin typeface="Arial Rounded MT Bold" pitchFamily="34" charset="0"/>
              </a:rPr>
              <a:t>you</a:t>
            </a:r>
            <a:r>
              <a:rPr lang="fr-FR" sz="4000" b="1" dirty="0" smtClean="0">
                <a:solidFill>
                  <a:srgbClr val="0D069A"/>
                </a:solidFill>
                <a:latin typeface="Arial Rounded MT Bold" pitchFamily="34" charset="0"/>
              </a:rPr>
              <a:t> </a:t>
            </a:r>
            <a:r>
              <a:rPr lang="fr-FR" sz="4000" b="1" dirty="0" smtClean="0">
                <a:solidFill>
                  <a:srgbClr val="0D069A"/>
                </a:solidFill>
                <a:latin typeface="Arial Rounded MT Bold" pitchFamily="34" charset="0"/>
              </a:rPr>
              <a:t>chan.</a:t>
            </a:r>
            <a:endParaRPr lang="en-US" sz="4000" dirty="0" smtClean="0">
              <a:solidFill>
                <a:srgbClr val="0D069A"/>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SEPTEMBER </a:t>
            </a:r>
            <a:r>
              <a:rPr lang="en-US" sz="3900" dirty="0" smtClean="0">
                <a:solidFill>
                  <a:srgbClr val="C00000"/>
                </a:solidFill>
              </a:rPr>
              <a:t>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fontScale="90000"/>
          </a:bodyPr>
          <a:lstStyle/>
          <a:p>
            <a:pPr algn="ctr"/>
            <a:r>
              <a:rPr lang="en-US" sz="6000" b="1" dirty="0">
                <a:solidFill>
                  <a:srgbClr val="000099"/>
                </a:solidFill>
              </a:rPr>
              <a:t>MOMENT </a:t>
            </a:r>
            <a:r>
              <a:rPr lang="en-US" sz="6000" b="1" dirty="0" smtClean="0">
                <a:solidFill>
                  <a:srgbClr val="000099"/>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4000" b="1" dirty="0" smtClean="0">
                <a:solidFill>
                  <a:srgbClr val="460000"/>
                </a:solidFill>
                <a:latin typeface="Arial Rounded MT Bold" pitchFamily="34" charset="0"/>
              </a:rPr>
              <a:t>2 Gloire à l'Agneau</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1</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r>
              <a:rPr lang="fr-FR" sz="4400" dirty="0" smtClean="0">
                <a:solidFill>
                  <a:srgbClr val="0D069A"/>
                </a:solidFill>
                <a:latin typeface="Arial Rounded MT Bold" pitchFamily="34" charset="0"/>
              </a:rPr>
              <a:t>Ici-bas, bonheur suprême;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Avec Dieu Je ne crains rien.</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Il fait tout puisque je l'aime;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Concourir à mon seul bien.</a:t>
            </a:r>
            <a:br>
              <a:rPr lang="fr-FR" sz="4400" dirty="0" smtClean="0">
                <a:solidFill>
                  <a:srgbClr val="0D069A"/>
                </a:solidFill>
                <a:latin typeface="Arial Rounded MT Bold" pitchFamily="34" charset="0"/>
              </a:rPr>
            </a:br>
            <a:r>
              <a:rPr lang="fr-FR" sz="4400" dirty="0" smtClean="0">
                <a:solidFill>
                  <a:srgbClr val="460000"/>
                </a:solidFill>
                <a:latin typeface="Arial Rounded MT Bold" pitchFamily="34" charset="0"/>
              </a:rPr>
              <a:t>Je puis croire à sa promesse;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Son amour ne change pas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Jusqu'à ma blanche vieillesse;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Il dirigera mes pas.</a:t>
            </a:r>
            <a:r>
              <a:rPr lang="fr-FR" sz="4000" dirty="0" smtClean="0">
                <a:solidFill>
                  <a:srgbClr val="0D069A"/>
                </a:solidFill>
                <a:latin typeface="Arial Rounded MT Bold" pitchFamily="34" charset="0"/>
              </a:rPr>
              <a:t/>
            </a:r>
            <a:br>
              <a:rPr lang="fr-FR" sz="4000" dirty="0" smtClean="0">
                <a:solidFill>
                  <a:srgbClr val="0D069A"/>
                </a:solidFill>
                <a:latin typeface="Arial Rounded MT Bold" pitchFamily="34" charset="0"/>
              </a:rPr>
            </a:br>
            <a:endParaRPr lang="en-US" sz="4000" dirty="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smtClean="0">
                <a:solidFill>
                  <a:srgbClr val="460000"/>
                </a:solidFill>
                <a:latin typeface="Arial Rounded MT Bold" pitchFamily="34" charset="0"/>
              </a:rPr>
              <a:t>2</a:t>
            </a:r>
            <a:r>
              <a:rPr lang="fr-FR" sz="4400" dirty="0" smtClean="0">
                <a:solidFill>
                  <a:srgbClr val="0D069A"/>
                </a:solidFill>
                <a:latin typeface="Arial Rounded MT Bold" pitchFamily="34" charset="0"/>
              </a:rPr>
              <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Il me dit quand Il m'éprouve: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Demande et tu recevras,</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Et voici qui cherche trouve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A qui frappe, on ouvrira</a:t>
            </a:r>
            <a:br>
              <a:rPr lang="fr-FR" sz="4400" dirty="0" smtClean="0">
                <a:solidFill>
                  <a:srgbClr val="0D069A"/>
                </a:solidFill>
                <a:latin typeface="Arial Rounded MT Bold" pitchFamily="34" charset="0"/>
              </a:rPr>
            </a:br>
            <a:r>
              <a:rPr lang="fr-FR" sz="4400" dirty="0" smtClean="0">
                <a:solidFill>
                  <a:srgbClr val="460000"/>
                </a:solidFill>
                <a:latin typeface="Arial Rounded MT Bold" pitchFamily="34" charset="0"/>
              </a:rPr>
              <a:t>Jésus dit: qui cherche trouve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Qui demande recevra</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Il permet que je les trouve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Si je frappe, Il ouvrira.</a:t>
            </a:r>
            <a:r>
              <a:rPr lang="fr-FR" sz="2000" dirty="0" smtClean="0">
                <a:solidFill>
                  <a:srgbClr val="460000"/>
                </a:solidFill>
                <a:latin typeface="Arial Rounded MT Bold" pitchFamily="34" charset="0"/>
              </a:rPr>
              <a:t/>
            </a:r>
            <a:br>
              <a:rPr lang="fr-FR" sz="2000" dirty="0" smtClean="0">
                <a:solidFill>
                  <a:srgbClr val="460000"/>
                </a:solidFill>
                <a:latin typeface="Arial Rounded MT Bold" pitchFamily="34" charset="0"/>
              </a:rPr>
            </a:br>
            <a:endParaRPr lang="en-US" sz="2000" dirty="0">
              <a:solidFill>
                <a:srgbClr val="46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CFF33"/>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smtClean="0">
                <a:solidFill>
                  <a:srgbClr val="460000"/>
                </a:solidFill>
                <a:latin typeface="Arial Rounded MT Bold" pitchFamily="34" charset="0"/>
              </a:rPr>
              <a:t>3</a:t>
            </a:r>
            <a:r>
              <a:rPr lang="fr-FR" sz="4400" dirty="0" smtClean="0">
                <a:solidFill>
                  <a:srgbClr val="0D069A"/>
                </a:solidFill>
                <a:latin typeface="Arial Rounded MT Bold" pitchFamily="34" charset="0"/>
              </a:rPr>
              <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Quand Satan sème le doute,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Si l'orage éclate un jour.</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Quand la nuit voile ma route;</a:t>
            </a:r>
            <a:br>
              <a:rPr lang="fr-FR" sz="4400" dirty="0" smtClean="0">
                <a:solidFill>
                  <a:srgbClr val="0D069A"/>
                </a:solidFill>
                <a:latin typeface="Arial Rounded MT Bold" pitchFamily="34" charset="0"/>
              </a:rPr>
            </a:br>
            <a:r>
              <a:rPr lang="fr-FR" sz="4400" dirty="0" smtClean="0">
                <a:solidFill>
                  <a:srgbClr val="0D069A"/>
                </a:solidFill>
                <a:latin typeface="Arial Rounded MT Bold" pitchFamily="34" charset="0"/>
              </a:rPr>
              <a:t>Je me fie en son amour.</a:t>
            </a:r>
            <a:br>
              <a:rPr lang="fr-FR" sz="4400" dirty="0" smtClean="0">
                <a:solidFill>
                  <a:srgbClr val="0D069A"/>
                </a:solidFill>
                <a:latin typeface="Arial Rounded MT Bold" pitchFamily="34" charset="0"/>
              </a:rPr>
            </a:br>
            <a:r>
              <a:rPr lang="fr-FR" sz="4400" dirty="0" smtClean="0">
                <a:solidFill>
                  <a:srgbClr val="460000"/>
                </a:solidFill>
                <a:latin typeface="Arial Rounded MT Bold" pitchFamily="34" charset="0"/>
              </a:rPr>
              <a:t>Pourquoi donc perdre courage?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Dieu Demeure, Il m'aime encore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Et pour moi chaque nuage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A toujours sa frange d'or.</a:t>
            </a:r>
            <a:endParaRPr lang="en-US" sz="4400" dirty="0" smtClean="0">
              <a:solidFill>
                <a:srgbClr val="460000"/>
              </a:solidFill>
              <a:latin typeface="Arial Rounded MT Bold" pitchFamily="34" charset="0"/>
            </a:endParaRPr>
          </a:p>
          <a:p>
            <a:pPr marL="0" indent="0" algn="ctr">
              <a:buNone/>
            </a:pPr>
            <a:r>
              <a:rPr lang="fr-FR" sz="2000" dirty="0" smtClean="0">
                <a:solidFill>
                  <a:srgbClr val="0000CC"/>
                </a:solidFill>
                <a:latin typeface="Arial Rounded MT Bold" pitchFamily="34" charset="0"/>
              </a:rPr>
              <a:t/>
            </a:r>
            <a:br>
              <a:rPr lang="fr-FR" sz="2000" dirty="0" smtClean="0">
                <a:solidFill>
                  <a:srgbClr val="0000CC"/>
                </a:solidFill>
                <a:latin typeface="Arial Rounded MT Bold" pitchFamily="34" charset="0"/>
              </a:rPr>
            </a:br>
            <a:endParaRPr lang="en-US" sz="2000" dirty="0">
              <a:solidFill>
                <a:srgbClr val="0000CC"/>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p:spPr>
        <p:style>
          <a:lnRef idx="3">
            <a:schemeClr val="lt1"/>
          </a:lnRef>
          <a:fillRef idx="1">
            <a:schemeClr val="accent1"/>
          </a:fillRef>
          <a:effectRef idx="1">
            <a:schemeClr val="accent1"/>
          </a:effectRef>
          <a:fontRef idx="minor">
            <a:schemeClr val="lt1"/>
          </a:fontRef>
        </p:style>
        <p:txBody>
          <a:bodyPr>
            <a:normAutofit/>
          </a:bodyPr>
          <a:lstStyle/>
          <a:p>
            <a:r>
              <a:rPr lang="en-US" sz="3600" b="1" dirty="0">
                <a:solidFill>
                  <a:schemeClr val="tx1"/>
                </a:solidFill>
                <a:latin typeface="Arial Rounded MT Bold" pitchFamily="34" charset="0"/>
              </a:rPr>
              <a:t>CHRIST THE ROCK CONGREGATION</a:t>
            </a:r>
            <a:r>
              <a:rPr lang="en-US" b="1" dirty="0">
                <a:solidFill>
                  <a:schemeClr val="tx1"/>
                </a:solidFill>
                <a:latin typeface="Arial Rounded MT Bold" pitchFamily="34" charset="0"/>
              </a:rPr>
              <a:t/>
            </a:r>
            <a:br>
              <a:rPr lang="en-US" b="1" dirty="0">
                <a:solidFill>
                  <a:schemeClr val="tx1"/>
                </a:solidFill>
                <a:latin typeface="Arial Rounded MT Bold" pitchFamily="34" charset="0"/>
              </a:rPr>
            </a:br>
            <a:r>
              <a:rPr lang="en-US" b="1" dirty="0" smtClean="0">
                <a:solidFill>
                  <a:srgbClr val="002060"/>
                </a:solidFill>
                <a:latin typeface="Arial Rounded MT Bold" pitchFamily="34" charset="0"/>
              </a:rPr>
              <a:t>SUNDAY SEPTEMBER 21</a:t>
            </a:r>
            <a:r>
              <a:rPr lang="en-US" b="1" baseline="30000" dirty="0" smtClean="0">
                <a:solidFill>
                  <a:srgbClr val="002060"/>
                </a:solidFill>
                <a:latin typeface="Arial Rounded MT Bold" pitchFamily="34" charset="0"/>
              </a:rPr>
              <a:t>ST</a:t>
            </a:r>
            <a:r>
              <a:rPr lang="en-US" b="1" dirty="0" smtClean="0">
                <a:solidFill>
                  <a:srgbClr val="002060"/>
                </a:solidFill>
                <a:latin typeface="Arial Rounded MT Bold" pitchFamily="34" charset="0"/>
              </a:rPr>
              <a:t>  2025 </a:t>
            </a:r>
            <a:r>
              <a:rPr lang="en-US" b="1" dirty="0">
                <a:solidFill>
                  <a:schemeClr val="tx1"/>
                </a:solidFill>
                <a:latin typeface="Arial Rounded MT Bold" pitchFamily="34" charset="0"/>
              </a:rPr>
              <a:t/>
            </a:r>
            <a:br>
              <a:rPr lang="en-US" b="1" dirty="0">
                <a:solidFill>
                  <a:schemeClr val="tx1"/>
                </a:solidFill>
                <a:latin typeface="Arial Rounded MT Bold" pitchFamily="34" charset="0"/>
              </a:rPr>
            </a:br>
            <a:r>
              <a:rPr lang="en-US" b="1" dirty="0">
                <a:solidFill>
                  <a:schemeClr val="tx1"/>
                </a:solidFill>
                <a:latin typeface="Arial Rounded MT Bold" pitchFamily="34" charset="0"/>
              </a:rPr>
              <a:t>Sermon by Pastor Marc E </a:t>
            </a:r>
            <a:r>
              <a:rPr lang="en-US" b="1" dirty="0" smtClean="0">
                <a:solidFill>
                  <a:schemeClr val="tx1"/>
                </a:solidFill>
                <a:latin typeface="Arial Rounded MT Bold" pitchFamily="34" charset="0"/>
              </a:rPr>
              <a:t>Simeon </a:t>
            </a: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r>
              <a:rPr lang="en-US" sz="4800" b="1" dirty="0" smtClean="0">
                <a:solidFill>
                  <a:srgbClr val="003E1C"/>
                </a:solidFill>
              </a:rPr>
              <a:t>MARCHONS PAR LA FOI ET NON PAR LA VUE</a:t>
            </a:r>
            <a:endParaRPr lang="fr-FR" sz="4800" b="1" dirty="0" smtClean="0">
              <a:solidFill>
                <a:srgbClr val="00B0F0"/>
              </a:solidFill>
            </a:endParaRPr>
          </a:p>
          <a:p>
            <a:r>
              <a:rPr lang="en-US" sz="4800" b="1" dirty="0" smtClean="0">
                <a:solidFill>
                  <a:schemeClr val="accent4">
                    <a:lumMod val="75000"/>
                  </a:schemeClr>
                </a:solidFill>
              </a:rPr>
              <a:t>WALK BY FAITH AND NOT BY SIGHT</a:t>
            </a:r>
            <a:endParaRPr lang="en-US" sz="4800"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solidFill>
                  <a:srgbClr val="FFFF00"/>
                </a:solidFill>
                <a:latin typeface="Arial Rounded MT Bold" pitchFamily="34" charset="0"/>
                <a:ea typeface="Arial Unicode MS" pitchFamily="34" charset="-128"/>
                <a:cs typeface="Arial Unicode MS" pitchFamily="34" charset="-128"/>
              </a:rPr>
              <a:t>2Co 4:18 </a:t>
            </a:r>
          </a:p>
          <a:p>
            <a:pPr algn="just"/>
            <a:r>
              <a:rPr lang="fr-FR" sz="4800" dirty="0" smtClean="0">
                <a:solidFill>
                  <a:schemeClr val="bg1"/>
                </a:solidFill>
                <a:latin typeface="Arial Rounded MT Bold" pitchFamily="34" charset="0"/>
                <a:ea typeface="Arial Unicode MS" pitchFamily="34" charset="-128"/>
                <a:cs typeface="Arial Unicode MS" pitchFamily="34" charset="-128"/>
              </a:rPr>
              <a:t>Parce </a:t>
            </a:r>
            <a:r>
              <a:rPr lang="fr-FR" sz="4800" dirty="0">
                <a:solidFill>
                  <a:schemeClr val="bg1"/>
                </a:solidFill>
                <a:latin typeface="Arial Rounded MT Bold" pitchFamily="34" charset="0"/>
                <a:ea typeface="Arial Unicode MS" pitchFamily="34" charset="-128"/>
                <a:cs typeface="Arial Unicode MS" pitchFamily="34" charset="-128"/>
              </a:rPr>
              <a:t>que nous regardons, non point aux choses visibles, mais à celles qui sont invisibles; car les choses visibles sont passagères, et les invisibles sont éternelles. </a:t>
            </a:r>
            <a:endParaRPr lang="en-US" sz="4800" dirty="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fr-FR" sz="4400" dirty="0">
                <a:solidFill>
                  <a:srgbClr val="0070C0"/>
                </a:solidFill>
                <a:latin typeface="Arial Unicode MS" pitchFamily="34" charset="-128"/>
                <a:ea typeface="Arial Unicode MS" pitchFamily="34" charset="-128"/>
                <a:cs typeface="Arial Unicode MS" pitchFamily="34" charset="-128"/>
              </a:rPr>
              <a:t>LECTURE EPHESIANS 1 :16-19</a:t>
            </a:r>
            <a:endParaRPr lang="en-US" sz="4400" dirty="0">
              <a:solidFill>
                <a:srgbClr val="0070C0"/>
              </a:solidFill>
              <a:latin typeface="Arial Unicode MS" pitchFamily="34" charset="-128"/>
              <a:ea typeface="Arial Unicode MS" pitchFamily="34" charset="-128"/>
              <a:cs typeface="Arial Unicode MS" pitchFamily="34" charset="-128"/>
            </a:endParaRPr>
          </a:p>
          <a:p>
            <a:pPr algn="just">
              <a:buNone/>
            </a:pPr>
            <a:r>
              <a:rPr lang="fr-FR" sz="4400" dirty="0" smtClean="0">
                <a:latin typeface="Arial Rounded MT Bold" pitchFamily="34" charset="0"/>
                <a:ea typeface="Arial Unicode MS" pitchFamily="34" charset="-128"/>
                <a:cs typeface="Arial Unicode MS" pitchFamily="34" charset="-128"/>
              </a:rPr>
              <a:t>16 </a:t>
            </a:r>
            <a:r>
              <a:rPr lang="fr-FR" sz="4400" dirty="0">
                <a:latin typeface="Arial Rounded MT Bold" pitchFamily="34" charset="0"/>
                <a:ea typeface="Arial Unicode MS" pitchFamily="34" charset="-128"/>
                <a:cs typeface="Arial Unicode MS" pitchFamily="34" charset="-128"/>
              </a:rPr>
              <a:t>je ne cesse de rendre grâces pour vous, faisant mention de vous dans mes prières,</a:t>
            </a:r>
            <a:endParaRPr lang="en-US" sz="4400" dirty="0">
              <a:latin typeface="Arial Rounded MT Bold" pitchFamily="34" charset="0"/>
              <a:ea typeface="Arial Unicode MS" pitchFamily="34" charset="-128"/>
              <a:cs typeface="Arial Unicode MS" pitchFamily="34" charset="-128"/>
            </a:endParaRPr>
          </a:p>
          <a:p>
            <a:pPr algn="just">
              <a:buNone/>
            </a:pPr>
            <a:r>
              <a:rPr lang="fr-FR" sz="4400" dirty="0" smtClean="0">
                <a:solidFill>
                  <a:srgbClr val="0070C0"/>
                </a:solidFill>
                <a:latin typeface="Arial Rounded MT Bold" pitchFamily="34" charset="0"/>
                <a:ea typeface="Arial Unicode MS" pitchFamily="34" charset="-128"/>
                <a:cs typeface="Arial Unicode MS" pitchFamily="34" charset="-128"/>
              </a:rPr>
              <a:t>17 </a:t>
            </a:r>
            <a:r>
              <a:rPr lang="fr-FR" sz="4400" dirty="0">
                <a:solidFill>
                  <a:srgbClr val="0070C0"/>
                </a:solidFill>
                <a:latin typeface="Arial Rounded MT Bold" pitchFamily="34" charset="0"/>
                <a:ea typeface="Arial Unicode MS" pitchFamily="34" charset="-128"/>
                <a:cs typeface="Arial Unicode MS" pitchFamily="34" charset="-128"/>
              </a:rPr>
              <a:t>afin que le Dieu de notre Seigneur Jésus-Christ, le Père de gloire, vous donne un esprit de sagesse et de révélation, dans sa connaissance</a:t>
            </a:r>
            <a:r>
              <a:rPr lang="fr-FR" sz="4400" dirty="0" smtClean="0">
                <a:solidFill>
                  <a:srgbClr val="0070C0"/>
                </a:solidFill>
                <a:latin typeface="Arial Rounded MT Bold" pitchFamily="34" charset="0"/>
                <a:ea typeface="Arial Unicode MS" pitchFamily="34" charset="-128"/>
                <a:cs typeface="Arial Unicode MS" pitchFamily="34" charset="-128"/>
              </a:rPr>
              <a:t>,</a:t>
            </a:r>
            <a:endParaRPr lang="en-US" sz="4400" dirty="0">
              <a:solidFill>
                <a:srgbClr val="0070C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latin typeface="Arial Rounded MT Bold" pitchFamily="34" charset="0"/>
                <a:ea typeface="Arial Unicode MS" pitchFamily="34" charset="-128"/>
                <a:cs typeface="Arial Unicode MS" pitchFamily="34" charset="-128"/>
              </a:rPr>
              <a:t>18 </a:t>
            </a:r>
            <a:r>
              <a:rPr lang="fr-FR" sz="4000" u="sng" dirty="0">
                <a:latin typeface="Arial Rounded MT Bold" pitchFamily="34" charset="0"/>
                <a:ea typeface="Arial Unicode MS" pitchFamily="34" charset="-128"/>
                <a:cs typeface="Arial Unicode MS" pitchFamily="34" charset="-128"/>
              </a:rPr>
              <a:t>et qu'il illumine les yeux de votre cœur</a:t>
            </a:r>
            <a:r>
              <a:rPr lang="fr-FR" sz="4000" dirty="0">
                <a:latin typeface="Arial Rounded MT Bold" pitchFamily="34" charset="0"/>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latin typeface="Arial Rounded MT Bold" pitchFamily="34" charset="0"/>
              <a:ea typeface="Arial Unicode MS" pitchFamily="34" charset="-128"/>
              <a:cs typeface="Arial Unicode MS" pitchFamily="34" charset="-128"/>
            </a:endParaRPr>
          </a:p>
          <a:p>
            <a:pPr algn="just"/>
            <a:r>
              <a:rPr lang="fr-FR" sz="4000" dirty="0">
                <a:solidFill>
                  <a:srgbClr val="0070C0"/>
                </a:solidFill>
                <a:latin typeface="Arial Rounded MT Bold" pitchFamily="34" charset="0"/>
                <a:ea typeface="Arial Unicode MS" pitchFamily="34" charset="-128"/>
                <a:cs typeface="Arial Unicode MS" pitchFamily="34" charset="-128"/>
              </a:rPr>
              <a:t> 19 et quelle est envers nous qui croyons l'infinie grandeur de sa puissance, se manifestant avec efficacité par la vertu de sa force</a:t>
            </a:r>
            <a:r>
              <a:rPr lang="fr-FR" sz="4000" dirty="0" smtClean="0">
                <a:solidFill>
                  <a:srgbClr val="0070C0"/>
                </a:solidFill>
                <a:latin typeface="Arial Rounded MT Bold" pitchFamily="34" charset="0"/>
                <a:ea typeface="Arial Unicode MS" pitchFamily="34" charset="-128"/>
                <a:cs typeface="Arial Unicode MS" pitchFamily="34" charset="-128"/>
              </a:rPr>
              <a:t>.</a:t>
            </a:r>
            <a:endParaRPr lang="en-US" sz="4000" dirty="0">
              <a:solidFill>
                <a:srgbClr val="0070C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ctr"/>
            <a:r>
              <a:rPr lang="en-US" dirty="0" smtClean="0">
                <a:solidFill>
                  <a:schemeClr val="bg1"/>
                </a:solidFill>
                <a:latin typeface="Arial Rounded MT Bold" pitchFamily="34" charset="0"/>
                <a:ea typeface="Arial Unicode MS" pitchFamily="34" charset="-128"/>
                <a:cs typeface="Arial Unicode MS" pitchFamily="34" charset="-128"/>
              </a:rPr>
              <a:t>INTRODUCTION</a:t>
            </a:r>
            <a:endParaRPr lang="en-US" dirty="0">
              <a:solidFill>
                <a:schemeClr val="bg1"/>
              </a:solidFill>
              <a:latin typeface="Arial Rounded MT Bold" pitchFamily="34" charset="0"/>
              <a:ea typeface="Arial Unicode MS" pitchFamily="34" charset="-128"/>
              <a:cs typeface="Arial Unicode MS" pitchFamily="34" charset="-128"/>
            </a:endParaRPr>
          </a:p>
          <a:p>
            <a:pPr lvl="0" algn="just"/>
            <a:r>
              <a:rPr lang="en-US" sz="4000" dirty="0">
                <a:latin typeface="Arial Rounded MT Bold" pitchFamily="34" charset="0"/>
                <a:ea typeface="Arial Unicode MS" pitchFamily="34" charset="-128"/>
                <a:cs typeface="Arial Unicode MS" pitchFamily="34" charset="-128"/>
              </a:rPr>
              <a:t>The eyes are two of the most vital organs in the human body.</a:t>
            </a:r>
          </a:p>
          <a:p>
            <a:pPr lvl="0" algn="just"/>
            <a:r>
              <a:rPr lang="en-US" sz="4000" dirty="0">
                <a:solidFill>
                  <a:schemeClr val="bg1"/>
                </a:solidFill>
                <a:latin typeface="Arial Rounded MT Bold" pitchFamily="34" charset="0"/>
                <a:ea typeface="Arial Unicode MS" pitchFamily="34" charset="-128"/>
                <a:cs typeface="Arial Unicode MS" pitchFamily="34" charset="-128"/>
              </a:rPr>
              <a:t>With the images we collect around us, we are able to navigate.</a:t>
            </a:r>
          </a:p>
          <a:p>
            <a:pPr lvl="0" algn="just"/>
            <a:r>
              <a:rPr lang="en-US" sz="4000" dirty="0">
                <a:latin typeface="Arial Rounded MT Bold" pitchFamily="34" charset="0"/>
                <a:ea typeface="Arial Unicode MS" pitchFamily="34" charset="-128"/>
                <a:cs typeface="Arial Unicode MS" pitchFamily="34" charset="-128"/>
              </a:rPr>
              <a:t>We reason, we calculate, we judge.</a:t>
            </a:r>
          </a:p>
          <a:p>
            <a:pPr lvl="0" algn="just"/>
            <a:r>
              <a:rPr lang="en-US" sz="4000" dirty="0">
                <a:solidFill>
                  <a:schemeClr val="bg1"/>
                </a:solidFill>
                <a:latin typeface="Arial Rounded MT Bold" pitchFamily="34" charset="0"/>
                <a:ea typeface="Arial Unicode MS" pitchFamily="34" charset="-128"/>
                <a:cs typeface="Arial Unicode MS" pitchFamily="34" charset="-128"/>
              </a:rPr>
              <a:t>We learn, we discern not just physical objects, but also moods and emotions</a:t>
            </a:r>
            <a:r>
              <a:rPr lang="en-US" sz="4000" dirty="0" smtClean="0">
                <a:solidFill>
                  <a:schemeClr val="bg1"/>
                </a:solidFill>
                <a:latin typeface="Arial Rounded MT Bold" pitchFamily="34" charset="0"/>
                <a:ea typeface="Arial Unicode MS" pitchFamily="34" charset="-128"/>
                <a:cs typeface="Arial Unicode MS" pitchFamily="34" charset="-128"/>
              </a:rPr>
              <a:t>.</a:t>
            </a:r>
            <a:endParaRPr lang="en-US" sz="4000" dirty="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We </a:t>
            </a:r>
            <a:r>
              <a:rPr lang="en-US" sz="4000" b="1" dirty="0">
                <a:solidFill>
                  <a:schemeClr val="bg1"/>
                </a:solidFill>
                <a:latin typeface="Arial Unicode MS" pitchFamily="34" charset="-128"/>
                <a:ea typeface="Arial Unicode MS" pitchFamily="34" charset="-128"/>
                <a:cs typeface="Arial Unicode MS" pitchFamily="34" charset="-128"/>
              </a:rPr>
              <a:t>convey love and distaste through our eyes.</a:t>
            </a:r>
          </a:p>
          <a:p>
            <a:pPr lvl="0" algn="just"/>
            <a:r>
              <a:rPr lang="en-US" sz="4000" b="1" dirty="0">
                <a:latin typeface="Arial Unicode MS" pitchFamily="34" charset="-128"/>
                <a:ea typeface="Arial Unicode MS" pitchFamily="34" charset="-128"/>
                <a:cs typeface="Arial Unicode MS" pitchFamily="34" charset="-128"/>
              </a:rPr>
              <a:t>Over our lifetime, we come to develop a great reliance on our eyesight more so than we do about our other senses.</a:t>
            </a:r>
          </a:p>
          <a:p>
            <a:pPr lvl="0" algn="just"/>
            <a:r>
              <a:rPr lang="en-US" sz="4000" b="1" dirty="0">
                <a:solidFill>
                  <a:schemeClr val="bg1"/>
                </a:solidFill>
                <a:latin typeface="Arial Unicode MS" pitchFamily="34" charset="-128"/>
                <a:ea typeface="Arial Unicode MS" pitchFamily="34" charset="-128"/>
                <a:cs typeface="Arial Unicode MS" pitchFamily="34" charset="-128"/>
              </a:rPr>
              <a:t>Once we see something, it becomes very hard to convince us otherwise.</a:t>
            </a:r>
          </a:p>
          <a:p>
            <a:pPr lvl="0" algn="just"/>
            <a:r>
              <a:rPr lang="en-US" sz="4000" b="1" dirty="0">
                <a:latin typeface="Arial Unicode MS" pitchFamily="34" charset="-128"/>
                <a:ea typeface="Arial Unicode MS" pitchFamily="34" charset="-128"/>
                <a:cs typeface="Arial Unicode MS" pitchFamily="34" charset="-128"/>
              </a:rPr>
              <a:t>We tend to think that what we see is universally the same for all.</a:t>
            </a:r>
          </a:p>
          <a:p>
            <a:pPr>
              <a:buNone/>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4400" b="1" dirty="0" smtClean="0">
                <a:solidFill>
                  <a:schemeClr val="bg1"/>
                </a:solidFill>
                <a:latin typeface="Arial Rounded MT Bold" pitchFamily="34" charset="0"/>
                <a:ea typeface="Arial Unicode MS" pitchFamily="34" charset="-128"/>
                <a:cs typeface="Arial Unicode MS" pitchFamily="34" charset="-128"/>
              </a:rPr>
              <a:t>With </a:t>
            </a:r>
            <a:r>
              <a:rPr lang="en-US" sz="4400" b="1" dirty="0">
                <a:solidFill>
                  <a:schemeClr val="bg1"/>
                </a:solidFill>
                <a:latin typeface="Arial Rounded MT Bold" pitchFamily="34" charset="0"/>
                <a:ea typeface="Arial Unicode MS" pitchFamily="34" charset="-128"/>
                <a:cs typeface="Arial Unicode MS" pitchFamily="34" charset="-128"/>
              </a:rPr>
              <a:t>the advance of technology, we are forced to deal with the limitations of the human eyes.</a:t>
            </a:r>
          </a:p>
          <a:p>
            <a:pPr lvl="0" algn="just"/>
            <a:r>
              <a:rPr lang="en-US" sz="4400" b="1" dirty="0">
                <a:latin typeface="Arial Rounded MT Bold" pitchFamily="34" charset="0"/>
                <a:ea typeface="Arial Unicode MS" pitchFamily="34" charset="-128"/>
                <a:cs typeface="Arial Unicode MS" pitchFamily="34" charset="-128"/>
              </a:rPr>
              <a:t>For instance, we cannot see electricity, so we use a tester to determine the presence of electricity</a:t>
            </a:r>
            <a:r>
              <a:rPr lang="en-US" sz="4400" b="1" dirty="0" smtClean="0">
                <a:latin typeface="Arial Rounded MT Bold" pitchFamily="34" charset="0"/>
                <a:ea typeface="Arial Unicode MS" pitchFamily="34" charset="-128"/>
                <a:cs typeface="Arial Unicode MS" pitchFamily="34" charset="-128"/>
              </a:rPr>
              <a:t>.</a:t>
            </a:r>
            <a:endParaRPr lang="en-US" sz="4400" b="1" dirty="0">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5400" dirty="0" smtClean="0">
                <a:solidFill>
                  <a:schemeClr val="bg1"/>
                </a:solidFill>
                <a:latin typeface="Arial Rounded MT Bold" pitchFamily="34" charset="0"/>
                <a:ea typeface="Arial Unicode MS" pitchFamily="34" charset="-128"/>
                <a:cs typeface="Arial Unicode MS" pitchFamily="34" charset="-128"/>
              </a:rPr>
              <a:t>We </a:t>
            </a:r>
            <a:r>
              <a:rPr lang="en-US" sz="5400" dirty="0">
                <a:solidFill>
                  <a:schemeClr val="bg1"/>
                </a:solidFill>
                <a:latin typeface="Arial Rounded MT Bold" pitchFamily="34" charset="0"/>
                <a:ea typeface="Arial Unicode MS" pitchFamily="34" charset="-128"/>
                <a:cs typeface="Arial Unicode MS" pitchFamily="34" charset="-128"/>
              </a:rPr>
              <a:t>use all kinds of sensors and machines to determine the state of our environment.</a:t>
            </a:r>
          </a:p>
          <a:p>
            <a:pPr lvl="0" algn="just"/>
            <a:r>
              <a:rPr lang="en-US" sz="5400" dirty="0">
                <a:latin typeface="Arial Rounded MT Bold" pitchFamily="34" charset="0"/>
                <a:ea typeface="Arial Unicode MS" pitchFamily="34" charset="-128"/>
                <a:cs typeface="Arial Unicode MS" pitchFamily="34" charset="-128"/>
              </a:rPr>
              <a:t>A thermometer tells us the temperature of a given object</a:t>
            </a:r>
            <a:r>
              <a:rPr lang="en-US" sz="5400" dirty="0" smtClean="0">
                <a:latin typeface="Arial Rounded MT Bold" pitchFamily="34" charset="0"/>
                <a:ea typeface="Arial Unicode MS" pitchFamily="34" charset="-128"/>
                <a:cs typeface="Arial Unicode MS" pitchFamily="34" charset="-128"/>
              </a:rPr>
              <a:t>.</a:t>
            </a:r>
            <a:endParaRPr lang="en-US" sz="5400" dirty="0">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algn="just"/>
            <a:r>
              <a:rPr lang="en-US" sz="4800" b="1" dirty="0" smtClean="0">
                <a:solidFill>
                  <a:schemeClr val="bg1"/>
                </a:solidFill>
                <a:latin typeface="Arial Unicode MS" pitchFamily="34" charset="-128"/>
                <a:ea typeface="Arial Unicode MS" pitchFamily="34" charset="-128"/>
                <a:cs typeface="Arial Unicode MS" pitchFamily="34" charset="-128"/>
              </a:rPr>
              <a:t>We use compass to determine direction because the human eyes will fail us.</a:t>
            </a:r>
          </a:p>
          <a:p>
            <a:pPr lvl="0" algn="just"/>
            <a:endParaRPr lang="en-US" sz="4800" b="1" dirty="0" smtClean="0">
              <a:latin typeface="Arial Unicode MS" pitchFamily="34" charset="-128"/>
              <a:ea typeface="Arial Unicode MS" pitchFamily="34" charset="-128"/>
              <a:cs typeface="Arial Unicode MS" pitchFamily="34" charset="-128"/>
            </a:endParaRPr>
          </a:p>
          <a:p>
            <a:pPr lvl="0" algn="just"/>
            <a:r>
              <a:rPr lang="en-US" sz="4800" b="1" dirty="0" smtClean="0">
                <a:latin typeface="Arial Unicode MS" pitchFamily="34" charset="-128"/>
                <a:ea typeface="Arial Unicode MS" pitchFamily="34" charset="-128"/>
                <a:cs typeface="Arial Unicode MS" pitchFamily="34" charset="-128"/>
              </a:rPr>
              <a:t>From </a:t>
            </a:r>
            <a:r>
              <a:rPr lang="en-US" sz="4800" b="1" dirty="0">
                <a:latin typeface="Arial Unicode MS" pitchFamily="34" charset="-128"/>
                <a:ea typeface="Arial Unicode MS" pitchFamily="34" charset="-128"/>
                <a:cs typeface="Arial Unicode MS" pitchFamily="34" charset="-128"/>
              </a:rPr>
              <a:t>a physical standpoint, we can all agree that our eyes are not as reliable as we may wish.</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txBody>
          <a:bodyPr>
            <a:normAutofit/>
          </a:bodyPr>
          <a:lstStyle/>
          <a:p>
            <a:pPr lvl="0" algn="just"/>
            <a:r>
              <a:rPr lang="en-US" sz="4800" dirty="0" smtClean="0">
                <a:solidFill>
                  <a:schemeClr val="bg1"/>
                </a:solidFill>
                <a:latin typeface="Arial Rounded MT Bold" pitchFamily="34" charset="0"/>
              </a:rPr>
              <a:t>The heart of man has its own set of eyes.</a:t>
            </a:r>
          </a:p>
          <a:p>
            <a:pPr lvl="0" algn="just"/>
            <a:r>
              <a:rPr lang="en-US" sz="4800" dirty="0" smtClean="0">
                <a:latin typeface="Arial Rounded MT Bold" pitchFamily="34" charset="0"/>
              </a:rPr>
              <a:t>While the physical eyes connect us to the material world, the spiritual eyes connect us to the true realities of life that far beyond the cosmos.</a:t>
            </a:r>
          </a:p>
          <a:p>
            <a:pPr>
              <a:buNone/>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4000" b="1" dirty="0" smtClean="0">
                <a:solidFill>
                  <a:srgbClr val="7030A0"/>
                </a:solidFill>
                <a:latin typeface="Arial Unicode MS" pitchFamily="34" charset="-128"/>
                <a:ea typeface="Arial Unicode MS" pitchFamily="34" charset="-128"/>
                <a:cs typeface="Arial Unicode MS" pitchFamily="34" charset="-128"/>
              </a:rPr>
              <a:t>THE FALL OF THE HUMAN SPIRITUAL  EYESIGHT </a:t>
            </a:r>
            <a:r>
              <a:rPr lang="en-US" sz="4400" b="1" dirty="0" err="1" smtClean="0">
                <a:solidFill>
                  <a:srgbClr val="FF0000"/>
                </a:solidFill>
                <a:latin typeface="Arial Unicode MS" pitchFamily="34" charset="-128"/>
                <a:ea typeface="Arial Unicode MS" pitchFamily="34" charset="-128"/>
                <a:cs typeface="Arial Unicode MS" pitchFamily="34" charset="-128"/>
              </a:rPr>
              <a:t>Ge</a:t>
            </a:r>
            <a:r>
              <a:rPr lang="en-US" sz="4400" b="1" dirty="0" smtClean="0">
                <a:solidFill>
                  <a:srgbClr val="FF0000"/>
                </a:solidFill>
                <a:latin typeface="Arial Unicode MS" pitchFamily="34" charset="-128"/>
                <a:ea typeface="Arial Unicode MS" pitchFamily="34" charset="-128"/>
                <a:cs typeface="Arial Unicode MS" pitchFamily="34" charset="-128"/>
              </a:rPr>
              <a:t> 3:9-11</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algn="just"/>
            <a:r>
              <a:rPr lang="fr-FR" sz="4000" b="1" dirty="0" smtClean="0">
                <a:solidFill>
                  <a:srgbClr val="002060"/>
                </a:solidFill>
                <a:latin typeface="Arial Unicode MS" pitchFamily="34" charset="-128"/>
                <a:ea typeface="Arial Unicode MS" pitchFamily="34" charset="-128"/>
                <a:cs typeface="Arial Unicode MS" pitchFamily="34" charset="-128"/>
              </a:rPr>
              <a:t>11 </a:t>
            </a:r>
            <a:r>
              <a:rPr lang="fr-FR" sz="4000" b="1" dirty="0" smtClean="0">
                <a:solidFill>
                  <a:srgbClr val="002060"/>
                </a:solidFill>
                <a:latin typeface="Arial Unicode MS" pitchFamily="34" charset="-128"/>
                <a:ea typeface="Arial Unicode MS" pitchFamily="34" charset="-128"/>
                <a:cs typeface="Arial Unicode MS" pitchFamily="34" charset="-128"/>
              </a:rPr>
              <a:t>¶ </a:t>
            </a:r>
            <a:r>
              <a:rPr lang="fr-FR" sz="4000" b="1" dirty="0">
                <a:solidFill>
                  <a:srgbClr val="002060"/>
                </a:solidFill>
                <a:latin typeface="Arial Unicode MS" pitchFamily="34" charset="-128"/>
                <a:ea typeface="Arial Unicode MS" pitchFamily="34" charset="-128"/>
                <a:cs typeface="Arial Unicode MS" pitchFamily="34" charset="-128"/>
              </a:rPr>
              <a:t>Mais l'Éternel Dieu appela l'homme, et lui dit: Où es-tu?</a:t>
            </a:r>
            <a:endParaRPr lang="en-US" sz="4000" b="1" dirty="0">
              <a:solidFill>
                <a:srgbClr val="002060"/>
              </a:solidFill>
              <a:latin typeface="Arial Unicode MS" pitchFamily="34" charset="-128"/>
              <a:ea typeface="Arial Unicode MS" pitchFamily="34" charset="-128"/>
              <a:cs typeface="Arial Unicode MS" pitchFamily="34" charset="-128"/>
            </a:endParaRPr>
          </a:p>
          <a:p>
            <a:pPr algn="just"/>
            <a:r>
              <a:rPr lang="fr-FR" sz="4000" b="1" dirty="0">
                <a:solidFill>
                  <a:srgbClr val="FF0000"/>
                </a:solidFill>
                <a:latin typeface="Arial Unicode MS" pitchFamily="34" charset="-128"/>
                <a:ea typeface="Arial Unicode MS" pitchFamily="34" charset="-128"/>
                <a:cs typeface="Arial Unicode MS" pitchFamily="34" charset="-128"/>
              </a:rPr>
              <a:t> 10 Il répondit: J'ai entendu ta voix dans le jardin, et j'ai eu peur, parce que je suis nu, et je me suis caché.</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r>
              <a:rPr lang="fr-FR" sz="4000" b="1" dirty="0">
                <a:solidFill>
                  <a:srgbClr val="002060"/>
                </a:solidFill>
                <a:latin typeface="Arial Unicode MS" pitchFamily="34" charset="-128"/>
                <a:ea typeface="Arial Unicode MS" pitchFamily="34" charset="-128"/>
                <a:cs typeface="Arial Unicode MS" pitchFamily="34" charset="-128"/>
              </a:rPr>
              <a:t> 11 ¶ Et l'Éternel Dieu dit: Qui t'a appris que tu es nu? Est-ce que tu as mangé de l'arbre dont je t'avais défendu de manger</a:t>
            </a:r>
            <a:r>
              <a:rPr lang="fr-FR" sz="4000" b="1" dirty="0" smtClean="0">
                <a:solidFill>
                  <a:srgbClr val="002060"/>
                </a:solidFill>
                <a:latin typeface="Arial Unicode MS" pitchFamily="34" charset="-128"/>
                <a:ea typeface="Arial Unicode MS" pitchFamily="34" charset="-128"/>
                <a:cs typeface="Arial Unicode MS" pitchFamily="34" charset="-128"/>
              </a:rPr>
              <a:t>?</a:t>
            </a:r>
            <a:endParaRPr lang="en-US" sz="4000" b="1"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lvl="0" algn="just"/>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Adam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and Eve lived two different realities in their lifetimes.</a:t>
            </a:r>
          </a:p>
          <a:p>
            <a:pPr lvl="0" algn="just"/>
            <a:r>
              <a:rPr lang="en-US" sz="4200" dirty="0">
                <a:solidFill>
                  <a:srgbClr val="C00000"/>
                </a:solidFill>
                <a:latin typeface="Arial Rounded MT Bold" pitchFamily="34" charset="0"/>
                <a:ea typeface="Arial Unicode MS" pitchFamily="34" charset="-128"/>
                <a:cs typeface="Arial Unicode MS" pitchFamily="34" charset="-128"/>
              </a:rPr>
              <a:t>They had a set of eyes before they fell in sin that complemented their innocence.</a:t>
            </a:r>
          </a:p>
          <a:p>
            <a:pPr lvl="0" algn="just"/>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When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they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consumed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the forbidden fruit, their natural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eyesight </a:t>
            </a:r>
            <a:r>
              <a:rPr lang="en-US" sz="4200" dirty="0">
                <a:solidFill>
                  <a:schemeClr val="accent3">
                    <a:lumMod val="50000"/>
                  </a:schemeClr>
                </a:solidFill>
                <a:latin typeface="Arial Rounded MT Bold" pitchFamily="34" charset="0"/>
                <a:ea typeface="Arial Unicode MS" pitchFamily="34" charset="-128"/>
                <a:cs typeface="Arial Unicode MS" pitchFamily="34" charset="-128"/>
              </a:rPr>
              <a:t>got </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affected right away</a:t>
            </a:r>
            <a:r>
              <a:rPr lang="en-US" sz="4200" dirty="0" smtClean="0">
                <a:solidFill>
                  <a:schemeClr val="accent3">
                    <a:lumMod val="50000"/>
                  </a:schemeClr>
                </a:solidFill>
                <a:latin typeface="Arial Rounded MT Bold" pitchFamily="34" charset="0"/>
                <a:ea typeface="Arial Unicode MS" pitchFamily="34" charset="-128"/>
                <a:cs typeface="Arial Unicode MS" pitchFamily="34" charset="-128"/>
              </a:rPr>
              <a:t>.</a:t>
            </a:r>
            <a:endParaRPr lang="en-US" sz="4200" dirty="0">
              <a:solidFill>
                <a:schemeClr val="accent3">
                  <a:lumMod val="50000"/>
                </a:schemeClr>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lvl="0" algn="just"/>
            <a:r>
              <a:rPr lang="en-US" sz="4000" b="1" dirty="0" smtClean="0">
                <a:solidFill>
                  <a:srgbClr val="C00000"/>
                </a:solidFill>
                <a:latin typeface="Arial Unicode MS" pitchFamily="34" charset="-128"/>
                <a:ea typeface="Arial Unicode MS" pitchFamily="34" charset="-128"/>
                <a:cs typeface="Arial Unicode MS" pitchFamily="34" charset="-128"/>
              </a:rPr>
              <a:t>They jumped from one reality to another.</a:t>
            </a:r>
          </a:p>
          <a:p>
            <a:pPr algn="just"/>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They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immediately lost the layer of protection that God had placed in their eyesight</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They underwent an eyesight conversion.</a:t>
            </a:r>
            <a:endParaRPr lang="en-US" sz="4000" b="1" dirty="0">
              <a:solidFill>
                <a:srgbClr val="7030A0"/>
              </a:solidFill>
              <a:latin typeface="Arial Unicode MS" pitchFamily="34" charset="-128"/>
              <a:ea typeface="Arial Unicode MS" pitchFamily="34" charset="-128"/>
              <a:cs typeface="Arial Unicode MS" pitchFamily="34" charset="-128"/>
            </a:endParaRPr>
          </a:p>
          <a:p>
            <a:pPr lvl="0" algn="just"/>
            <a:r>
              <a:rPr lang="en-US" sz="4000" b="1" dirty="0">
                <a:solidFill>
                  <a:srgbClr val="C00000"/>
                </a:solidFill>
                <a:latin typeface="Arial Unicode MS" pitchFamily="34" charset="-128"/>
                <a:ea typeface="Arial Unicode MS" pitchFamily="34" charset="-128"/>
                <a:cs typeface="Arial Unicode MS" pitchFamily="34" charset="-128"/>
              </a:rPr>
              <a:t>They went from </a:t>
            </a:r>
            <a:r>
              <a:rPr lang="en-US" sz="4000" b="1" dirty="0" smtClean="0">
                <a:solidFill>
                  <a:srgbClr val="C00000"/>
                </a:solidFill>
                <a:latin typeface="Arial Unicode MS" pitchFamily="34" charset="-128"/>
                <a:ea typeface="Arial Unicode MS" pitchFamily="34" charset="-128"/>
                <a:cs typeface="Arial Unicode MS" pitchFamily="34" charset="-128"/>
              </a:rPr>
              <a:t>feeling </a:t>
            </a:r>
            <a:r>
              <a:rPr lang="en-US" sz="4000" b="1" dirty="0">
                <a:solidFill>
                  <a:srgbClr val="C00000"/>
                </a:solidFill>
                <a:latin typeface="Arial Unicode MS" pitchFamily="34" charset="-128"/>
                <a:ea typeface="Arial Unicode MS" pitchFamily="34" charset="-128"/>
                <a:cs typeface="Arial Unicode MS" pitchFamily="34" charset="-128"/>
              </a:rPr>
              <a:t>comfortable and whole about themselves to becoming ashamed of their appearances</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When </a:t>
            </a:r>
            <a:r>
              <a:rPr lang="en-US" sz="4000" b="1" dirty="0">
                <a:solidFill>
                  <a:schemeClr val="accent3">
                    <a:lumMod val="50000"/>
                  </a:schemeClr>
                </a:solidFill>
                <a:latin typeface="Arial Unicode MS" pitchFamily="34" charset="-128"/>
                <a:ea typeface="Arial Unicode MS" pitchFamily="34" charset="-128"/>
                <a:cs typeface="Arial Unicode MS" pitchFamily="34" charset="-128"/>
              </a:rPr>
              <a:t>they heard the voice of God, instead of running to God like they always did, this time, they ran away from God</a:t>
            </a:r>
            <a:r>
              <a:rPr lang="en-US" sz="4000" b="1" dirty="0" smtClean="0">
                <a:solidFill>
                  <a:schemeClr val="accent3">
                    <a:lumMod val="50000"/>
                  </a:schemeClr>
                </a:solidFill>
                <a:latin typeface="Arial Unicode MS" pitchFamily="34" charset="-128"/>
                <a:ea typeface="Arial Unicode MS" pitchFamily="34" charset="-128"/>
                <a:cs typeface="Arial Unicode MS" pitchFamily="34" charset="-128"/>
              </a:rPr>
              <a:t>.</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God asked them “Where did you get the revelation that you were naked?”</a:t>
            </a:r>
          </a:p>
          <a:p>
            <a:pPr algn="just"/>
            <a:r>
              <a:rPr lang="en-US" sz="4000" b="1" dirty="0" smtClean="0">
                <a:solidFill>
                  <a:srgbClr val="C00000"/>
                </a:solidFill>
                <a:latin typeface="Arial Unicode MS" pitchFamily="34" charset="-128"/>
                <a:ea typeface="Arial Unicode MS" pitchFamily="34" charset="-128"/>
                <a:cs typeface="Arial Unicode MS" pitchFamily="34" charset="-128"/>
              </a:rPr>
              <a:t>The poison from the forbidden fruit affected their vision and their self-perceptions</a:t>
            </a:r>
            <a:r>
              <a:rPr lang="en-US" sz="4000" b="1" dirty="0" smtClean="0">
                <a:solidFill>
                  <a:srgbClr val="C00000"/>
                </a:solidFill>
                <a:latin typeface="Arial Unicode MS" pitchFamily="34" charset="-128"/>
                <a:ea typeface="Arial Unicode MS" pitchFamily="34" charset="-128"/>
                <a:cs typeface="Arial Unicode MS" pitchFamily="34" charset="-128"/>
              </a:rPr>
              <a:t>.</a:t>
            </a:r>
            <a:endParaRPr lang="en-US" sz="40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5400" b="1" dirty="0" smtClean="0">
                <a:solidFill>
                  <a:srgbClr val="C00000"/>
                </a:solidFill>
                <a:latin typeface="Arial Unicode MS" pitchFamily="34" charset="-128"/>
                <a:ea typeface="Arial Unicode MS" pitchFamily="34" charset="-128"/>
                <a:cs typeface="Arial Unicode MS" pitchFamily="34" charset="-128"/>
              </a:rPr>
              <a:t>“</a:t>
            </a:r>
            <a:r>
              <a:rPr lang="en-US" sz="5400" b="1" dirty="0" smtClean="0">
                <a:solidFill>
                  <a:srgbClr val="C00000"/>
                </a:solidFill>
                <a:latin typeface="Arial Unicode MS" pitchFamily="34" charset="-128"/>
                <a:ea typeface="Arial Unicode MS" pitchFamily="34" charset="-128"/>
                <a:cs typeface="Arial Unicode MS" pitchFamily="34" charset="-128"/>
              </a:rPr>
              <a:t>Have you eaten the forbidden fruit?”</a:t>
            </a:r>
          </a:p>
          <a:p>
            <a:pPr lvl="0" algn="just"/>
            <a:r>
              <a:rPr lang="en-US" sz="5400" b="1" dirty="0" smtClean="0">
                <a:solidFill>
                  <a:schemeClr val="accent3">
                    <a:lumMod val="50000"/>
                  </a:schemeClr>
                </a:solidFill>
                <a:latin typeface="Arial Unicode MS" pitchFamily="34" charset="-128"/>
                <a:ea typeface="Arial Unicode MS" pitchFamily="34" charset="-128"/>
                <a:cs typeface="Arial Unicode MS" pitchFamily="34" charset="-128"/>
              </a:rPr>
              <a:t>From that first encounter with sin, we can see that the human sight is selective and relational.</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We </a:t>
            </a:r>
            <a:r>
              <a:rPr lang="en-US" sz="4400" b="1" dirty="0" smtClean="0">
                <a:solidFill>
                  <a:schemeClr val="accent3">
                    <a:lumMod val="50000"/>
                  </a:schemeClr>
                </a:solidFill>
                <a:latin typeface="Arial Unicode MS" pitchFamily="34" charset="-128"/>
                <a:ea typeface="Arial Unicode MS" pitchFamily="34" charset="-128"/>
                <a:cs typeface="Arial Unicode MS" pitchFamily="34" charset="-128"/>
              </a:rPr>
              <a:t>discover in the fall of mankind that there are several different realities that are going on simultaneously, one for the innocent and one for the sinner.</a:t>
            </a: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We can see that the human eyes are like a television set; the channel you’re one determines what you see.</a:t>
            </a:r>
          </a:p>
          <a:p>
            <a:pPr lvl="0" algn="just"/>
            <a:endParaRPr lang="en-US" sz="4400" b="1" dirty="0" smtClean="0">
              <a:solidFill>
                <a:srgbClr val="C00000"/>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0070C0"/>
                </a:solidFill>
                <a:latin typeface="Arial Rounded MT Bold" pitchFamily="34" charset="0"/>
                <a:ea typeface="Arial Unicode MS" pitchFamily="34" charset="-128"/>
                <a:cs typeface="Arial Unicode MS" pitchFamily="34" charset="-128"/>
              </a:rPr>
              <a:t>WALK BY FAITH AND NOT BY SIGHT</a:t>
            </a:r>
          </a:p>
          <a:p>
            <a:pPr algn="just"/>
            <a:r>
              <a:rPr lang="en-US" sz="4000" b="1" dirty="0" smtClean="0">
                <a:solidFill>
                  <a:schemeClr val="tx1"/>
                </a:solidFill>
                <a:latin typeface="Arial Rounded MT Bold" pitchFamily="34" charset="0"/>
                <a:ea typeface="Arial Unicode MS" pitchFamily="34" charset="-128"/>
                <a:cs typeface="Arial Unicode MS" pitchFamily="34" charset="-128"/>
              </a:rPr>
              <a:t>Christians ought to navigate in life through the scope of the Holy Spirit.</a:t>
            </a:r>
          </a:p>
          <a:p>
            <a:pPr algn="just"/>
            <a:r>
              <a:rPr lang="fr-FR" sz="4000" b="1" dirty="0" smtClean="0">
                <a:solidFill>
                  <a:srgbClr val="0070C0"/>
                </a:solidFill>
                <a:latin typeface="Arial Rounded MT Bold" pitchFamily="34" charset="0"/>
                <a:ea typeface="Arial Unicode MS" pitchFamily="34" charset="-128"/>
                <a:cs typeface="Arial Unicode MS" pitchFamily="34" charset="-128"/>
              </a:rPr>
              <a:t>Car </a:t>
            </a:r>
            <a:r>
              <a:rPr lang="fr-FR" sz="4000" b="1" dirty="0">
                <a:solidFill>
                  <a:srgbClr val="0070C0"/>
                </a:solidFill>
                <a:latin typeface="Arial Rounded MT Bold" pitchFamily="34" charset="0"/>
                <a:ea typeface="Arial Unicode MS" pitchFamily="34" charset="-128"/>
                <a:cs typeface="Arial Unicode MS" pitchFamily="34" charset="-128"/>
              </a:rPr>
              <a:t>nous marchons par la foi et non par la vue, </a:t>
            </a:r>
            <a:r>
              <a:rPr lang="fr-FR" sz="4000" b="1" dirty="0" smtClean="0">
                <a:solidFill>
                  <a:schemeClr val="tx1"/>
                </a:solidFill>
                <a:latin typeface="Arial Rounded MT Bold" pitchFamily="34" charset="0"/>
                <a:ea typeface="Arial Unicode MS" pitchFamily="34" charset="-128"/>
                <a:cs typeface="Arial Unicode MS" pitchFamily="34" charset="-128"/>
              </a:rPr>
              <a:t>2Co 5:7 </a:t>
            </a:r>
            <a:endParaRPr lang="en-US" sz="4000" b="1" dirty="0">
              <a:solidFill>
                <a:srgbClr val="FF0000"/>
              </a:solidFill>
              <a:latin typeface="Arial Rounded MT Bold" pitchFamily="34" charset="0"/>
              <a:ea typeface="Arial Unicode MS" pitchFamily="34" charset="-128"/>
              <a:cs typeface="Arial Unicode MS" pitchFamily="34" charset="-128"/>
            </a:endParaRPr>
          </a:p>
          <a:p>
            <a:pPr lvl="0" algn="just"/>
            <a:r>
              <a:rPr lang="en-US" sz="4000" b="1" dirty="0">
                <a:solidFill>
                  <a:schemeClr val="tx1"/>
                </a:solidFill>
                <a:latin typeface="Arial Rounded MT Bold" pitchFamily="34" charset="0"/>
                <a:ea typeface="Arial Unicode MS" pitchFamily="34" charset="-128"/>
                <a:cs typeface="Arial Unicode MS" pitchFamily="34" charset="-128"/>
              </a:rPr>
              <a:t>Since our visions have been blurred by sin, we need faith to find our way in life</a:t>
            </a:r>
            <a:r>
              <a:rPr lang="en-US" sz="4000" b="1" dirty="0" smtClean="0">
                <a:solidFill>
                  <a:schemeClr val="tx1"/>
                </a:solidFill>
                <a:latin typeface="Arial Rounded MT Bold" pitchFamily="34" charset="0"/>
                <a:ea typeface="Arial Unicode MS" pitchFamily="34" charset="-128"/>
                <a:cs typeface="Arial Unicode MS" pitchFamily="34" charset="-128"/>
              </a:rPr>
              <a:t>.</a:t>
            </a:r>
            <a:endParaRPr lang="en-US" sz="4000" b="1" dirty="0">
              <a:solidFill>
                <a:schemeClr val="tx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800" dirty="0" smtClean="0">
                <a:solidFill>
                  <a:schemeClr val="tx1"/>
                </a:solidFill>
                <a:latin typeface="Arial Rounded MT Bold" pitchFamily="34" charset="0"/>
                <a:ea typeface="Arial Unicode MS" pitchFamily="34" charset="-128"/>
                <a:cs typeface="Arial Unicode MS" pitchFamily="34" charset="-128"/>
              </a:rPr>
              <a:t>Air </a:t>
            </a:r>
            <a:r>
              <a:rPr lang="en-US" sz="4800" dirty="0">
                <a:solidFill>
                  <a:schemeClr val="tx1"/>
                </a:solidFill>
                <a:latin typeface="Arial Rounded MT Bold" pitchFamily="34" charset="0"/>
                <a:ea typeface="Arial Unicode MS" pitchFamily="34" charset="-128"/>
                <a:cs typeface="Arial Unicode MS" pitchFamily="34" charset="-128"/>
              </a:rPr>
              <a:t>plane pilots, marine and submarine pilots and depend on instruments to find their destinations and for night travelling.</a:t>
            </a:r>
          </a:p>
          <a:p>
            <a:pPr algn="just"/>
            <a:r>
              <a:rPr lang="en-US" sz="4800" dirty="0">
                <a:solidFill>
                  <a:srgbClr val="0070C0"/>
                </a:solidFill>
                <a:latin typeface="Arial Rounded MT Bold" pitchFamily="34" charset="0"/>
                <a:ea typeface="Arial Unicode MS" pitchFamily="34" charset="-128"/>
                <a:cs typeface="Arial Unicode MS" pitchFamily="34" charset="-128"/>
              </a:rPr>
              <a:t>The GPS has been one of the </a:t>
            </a:r>
            <a:r>
              <a:rPr lang="en-US" sz="4800" dirty="0" smtClean="0">
                <a:solidFill>
                  <a:srgbClr val="0070C0"/>
                </a:solidFill>
                <a:latin typeface="Arial Rounded MT Bold" pitchFamily="34" charset="0"/>
                <a:ea typeface="Arial Unicode MS" pitchFamily="34" charset="-128"/>
                <a:cs typeface="Arial Unicode MS" pitchFamily="34" charset="-128"/>
              </a:rPr>
              <a:t>greatest modern discoveries’ Better </a:t>
            </a:r>
            <a:r>
              <a:rPr lang="en-US" sz="4800" dirty="0">
                <a:solidFill>
                  <a:srgbClr val="0070C0"/>
                </a:solidFill>
                <a:latin typeface="Arial Rounded MT Bold" pitchFamily="34" charset="0"/>
                <a:ea typeface="Arial Unicode MS" pitchFamily="34" charset="-128"/>
                <a:cs typeface="Arial Unicode MS" pitchFamily="34" charset="-128"/>
              </a:rPr>
              <a:t>than the </a:t>
            </a:r>
            <a:r>
              <a:rPr lang="en-US" sz="4800" dirty="0" smtClean="0">
                <a:solidFill>
                  <a:srgbClr val="0070C0"/>
                </a:solidFill>
                <a:latin typeface="Arial Rounded MT Bold" pitchFamily="34" charset="0"/>
                <a:ea typeface="Arial Unicode MS" pitchFamily="34" charset="-128"/>
                <a:cs typeface="Arial Unicode MS" pitchFamily="34" charset="-128"/>
              </a:rPr>
              <a:t>eyes, </a:t>
            </a:r>
            <a:r>
              <a:rPr lang="en-US" sz="4800" dirty="0">
                <a:solidFill>
                  <a:srgbClr val="0070C0"/>
                </a:solidFill>
                <a:latin typeface="Arial Rounded MT Bold" pitchFamily="34" charset="0"/>
                <a:ea typeface="Arial Unicode MS" pitchFamily="34" charset="-128"/>
                <a:cs typeface="Arial Unicode MS" pitchFamily="34" charset="-128"/>
              </a:rPr>
              <a:t>it can pinpoint where you are </a:t>
            </a:r>
            <a:r>
              <a:rPr lang="en-US" sz="4800" dirty="0" smtClean="0">
                <a:solidFill>
                  <a:srgbClr val="0070C0"/>
                </a:solidFill>
                <a:latin typeface="Arial Rounded MT Bold" pitchFamily="34" charset="0"/>
                <a:ea typeface="Arial Unicode MS" pitchFamily="34" charset="-128"/>
                <a:cs typeface="Arial Unicode MS" pitchFamily="34" charset="-128"/>
              </a:rPr>
              <a:t>located in the globe, </a:t>
            </a:r>
            <a:r>
              <a:rPr lang="en-US" sz="4800" dirty="0">
                <a:solidFill>
                  <a:srgbClr val="0070C0"/>
                </a:solidFill>
                <a:latin typeface="Arial Rounded MT Bold" pitchFamily="34" charset="0"/>
                <a:ea typeface="Arial Unicode MS" pitchFamily="34" charset="-128"/>
                <a:cs typeface="Arial Unicode MS" pitchFamily="34" charset="-128"/>
              </a:rPr>
              <a:t>and where you need to go. </a:t>
            </a:r>
          </a:p>
          <a:p>
            <a:pPr lvl="0" algn="just"/>
            <a:endParaRPr lang="en-US" sz="48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ea typeface="Arial Unicode MS" pitchFamily="34" charset="-128"/>
                <a:cs typeface="Arial Unicode MS" pitchFamily="34" charset="-128"/>
              </a:rPr>
              <a:t>The </a:t>
            </a:r>
            <a:r>
              <a:rPr lang="en-US" sz="4400" dirty="0">
                <a:solidFill>
                  <a:schemeClr val="tx1"/>
                </a:solidFill>
                <a:latin typeface="Arial Rounded MT Bold" pitchFamily="34" charset="0"/>
                <a:ea typeface="Arial Unicode MS" pitchFamily="34" charset="-128"/>
                <a:cs typeface="Arial Unicode MS" pitchFamily="34" charset="-128"/>
              </a:rPr>
              <a:t>Bible says that broad and spacious are the ways that lead to eternal damnations.</a:t>
            </a:r>
          </a:p>
          <a:p>
            <a:pPr lvl="0" algn="just"/>
            <a:r>
              <a:rPr lang="en-US" sz="4400" dirty="0">
                <a:solidFill>
                  <a:srgbClr val="0070C0"/>
                </a:solidFill>
                <a:latin typeface="Arial Rounded MT Bold" pitchFamily="34" charset="0"/>
                <a:ea typeface="Arial Unicode MS" pitchFamily="34" charset="-128"/>
                <a:cs typeface="Arial Unicode MS" pitchFamily="34" charset="-128"/>
              </a:rPr>
              <a:t>Satan is busy creating false maps and false road signs that you need a strong and genuine faith in God to navigate in this </a:t>
            </a:r>
            <a:r>
              <a:rPr lang="en-US" sz="4400" dirty="0" smtClean="0">
                <a:solidFill>
                  <a:srgbClr val="0070C0"/>
                </a:solidFill>
                <a:latin typeface="Arial Rounded MT Bold" pitchFamily="34" charset="0"/>
                <a:ea typeface="Arial Unicode MS" pitchFamily="34" charset="-128"/>
                <a:cs typeface="Arial Unicode MS" pitchFamily="34" charset="-128"/>
              </a:rPr>
              <a:t>life</a:t>
            </a:r>
            <a:endParaRPr lang="en-US" sz="4400" dirty="0">
              <a:solidFill>
                <a:srgbClr val="0070C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a:solidFill>
                  <a:schemeClr val="tx1"/>
                </a:solidFill>
                <a:latin typeface="Arial Rounded MT Bold" pitchFamily="34" charset="0"/>
                <a:ea typeface="Arial Unicode MS" pitchFamily="34" charset="-128"/>
                <a:cs typeface="Arial Unicode MS" pitchFamily="34" charset="-128"/>
              </a:rPr>
              <a:t>When the eyes of faith we can challenge what we see in the natural.</a:t>
            </a:r>
          </a:p>
          <a:p>
            <a:pPr lvl="0" algn="just"/>
            <a:r>
              <a:rPr lang="en-US" sz="4800" dirty="0">
                <a:solidFill>
                  <a:srgbClr val="002060"/>
                </a:solidFill>
                <a:latin typeface="Arial Rounded MT Bold" pitchFamily="34" charset="0"/>
                <a:ea typeface="Arial Unicode MS" pitchFamily="34" charset="-128"/>
                <a:cs typeface="Arial Unicode MS" pitchFamily="34" charset="-128"/>
              </a:rPr>
              <a:t>The </a:t>
            </a:r>
            <a:r>
              <a:rPr lang="en-US" sz="4800" dirty="0" err="1">
                <a:solidFill>
                  <a:srgbClr val="002060"/>
                </a:solidFill>
                <a:latin typeface="Arial Rounded MT Bold" pitchFamily="34" charset="0"/>
                <a:ea typeface="Arial Unicode MS" pitchFamily="34" charset="-128"/>
                <a:cs typeface="Arial Unicode MS" pitchFamily="34" charset="-128"/>
              </a:rPr>
              <a:t>Sumanite</a:t>
            </a:r>
            <a:r>
              <a:rPr lang="en-US" sz="4800" dirty="0">
                <a:solidFill>
                  <a:srgbClr val="002060"/>
                </a:solidFill>
                <a:latin typeface="Arial Rounded MT Bold" pitchFamily="34" charset="0"/>
                <a:ea typeface="Arial Unicode MS" pitchFamily="34" charset="-128"/>
                <a:cs typeface="Arial Unicode MS" pitchFamily="34" charset="-128"/>
              </a:rPr>
              <a:t> woman refused to accept the death of his son.</a:t>
            </a:r>
          </a:p>
          <a:p>
            <a:pPr lvl="0" algn="just"/>
            <a:r>
              <a:rPr lang="en-US" sz="4800" dirty="0">
                <a:solidFill>
                  <a:schemeClr val="tx1"/>
                </a:solidFill>
                <a:latin typeface="Arial Rounded MT Bold" pitchFamily="34" charset="0"/>
                <a:ea typeface="Arial Unicode MS" pitchFamily="34" charset="-128"/>
                <a:cs typeface="Arial Unicode MS" pitchFamily="34" charset="-128"/>
              </a:rPr>
              <a:t>She says “all is well” to all people she met in the way.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rgbClr val="002060"/>
                </a:solidFill>
                <a:latin typeface="Arial Rounded MT Bold" pitchFamily="34" charset="0"/>
                <a:ea typeface="Arial Unicode MS" pitchFamily="34" charset="-128"/>
                <a:cs typeface="Arial Unicode MS" pitchFamily="34" charset="-128"/>
              </a:rPr>
              <a:t>She </a:t>
            </a:r>
            <a:r>
              <a:rPr lang="en-US" sz="4800" dirty="0">
                <a:solidFill>
                  <a:srgbClr val="002060"/>
                </a:solidFill>
                <a:latin typeface="Arial Rounded MT Bold" pitchFamily="34" charset="0"/>
                <a:ea typeface="Arial Unicode MS" pitchFamily="34" charset="-128"/>
                <a:cs typeface="Arial Unicode MS" pitchFamily="34" charset="-128"/>
              </a:rPr>
              <a:t>went straight to the man of God and questioned him about the death of her son.</a:t>
            </a:r>
          </a:p>
          <a:p>
            <a:pPr lvl="0" algn="just"/>
            <a:r>
              <a:rPr lang="en-US" sz="4800" dirty="0">
                <a:solidFill>
                  <a:schemeClr val="tx1"/>
                </a:solidFill>
                <a:latin typeface="Arial Rounded MT Bold" pitchFamily="34" charset="0"/>
                <a:ea typeface="Arial Unicode MS" pitchFamily="34" charset="-128"/>
                <a:cs typeface="Arial Unicode MS" pitchFamily="34" charset="-128"/>
              </a:rPr>
              <a:t>She refused to accept what she was seeing because what she was seeing was not in line with the revelation she had about her son</a:t>
            </a:r>
            <a:r>
              <a:rPr lang="en-US" sz="4800" dirty="0" smtClean="0">
                <a:solidFill>
                  <a:schemeClr val="tx1"/>
                </a:solidFill>
                <a:latin typeface="Arial Rounded MT Bold" pitchFamily="34" charset="0"/>
                <a:ea typeface="Arial Unicode MS" pitchFamily="34" charset="-128"/>
                <a:cs typeface="Arial Unicode MS" pitchFamily="34" charset="-128"/>
              </a:rPr>
              <a:t>.</a:t>
            </a:r>
            <a:endParaRPr lang="en-US" sz="4800" dirty="0">
              <a:solidFill>
                <a:schemeClr val="tx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5400" dirty="0" smtClean="0">
                <a:solidFill>
                  <a:schemeClr val="tx1"/>
                </a:solidFill>
                <a:latin typeface="Arial Rounded MT Bold" pitchFamily="34" charset="0"/>
                <a:ea typeface="Arial Unicode MS" pitchFamily="34" charset="-128"/>
                <a:cs typeface="Arial Unicode MS" pitchFamily="34" charset="-128"/>
              </a:rPr>
              <a:t>Lo </a:t>
            </a:r>
            <a:r>
              <a:rPr lang="en-US" sz="5400" dirty="0">
                <a:solidFill>
                  <a:schemeClr val="tx1"/>
                </a:solidFill>
                <a:latin typeface="Arial Rounded MT Bold" pitchFamily="34" charset="0"/>
                <a:ea typeface="Arial Unicode MS" pitchFamily="34" charset="-128"/>
                <a:cs typeface="Arial Unicode MS" pitchFamily="34" charset="-128"/>
              </a:rPr>
              <a:t>and behold her son came back to life.</a:t>
            </a:r>
          </a:p>
          <a:p>
            <a:pPr lvl="0" algn="just"/>
            <a:r>
              <a:rPr lang="en-US" sz="5400" dirty="0">
                <a:solidFill>
                  <a:srgbClr val="002060"/>
                </a:solidFill>
                <a:latin typeface="Arial Rounded MT Bold" pitchFamily="34" charset="0"/>
                <a:ea typeface="Arial Unicode MS" pitchFamily="34" charset="-128"/>
                <a:cs typeface="Arial Unicode MS" pitchFamily="34" charset="-128"/>
              </a:rPr>
              <a:t>We too often settle for a lie instead of claiming the reality that is beaming in the spiritual realm</a:t>
            </a:r>
            <a:r>
              <a:rPr lang="en-US" sz="5400" dirty="0" smtClean="0">
                <a:solidFill>
                  <a:srgbClr val="002060"/>
                </a:solidFill>
                <a:latin typeface="Arial Rounded MT Bold" pitchFamily="34" charset="0"/>
                <a:ea typeface="Arial Unicode MS" pitchFamily="34" charset="-128"/>
                <a:cs typeface="Arial Unicode MS" pitchFamily="34" charset="-128"/>
              </a:rPr>
              <a:t>.</a:t>
            </a:r>
            <a:endParaRPr lang="en-US" sz="5400" dirty="0">
              <a:solidFill>
                <a:srgbClr val="00206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solidFill>
                  <a:srgbClr val="FFFF00"/>
                </a:solidFill>
                <a:latin typeface="Arial Rounded MT Bold" pitchFamily="34" charset="0"/>
                <a:ea typeface="Arial Unicode MS" pitchFamily="34" charset="-128"/>
                <a:cs typeface="Arial Unicode MS" pitchFamily="34" charset="-128"/>
              </a:rPr>
              <a:t>2Co 4:18 </a:t>
            </a:r>
          </a:p>
          <a:p>
            <a:pPr algn="just"/>
            <a:r>
              <a:rPr lang="fr-FR" sz="4800" dirty="0" smtClean="0">
                <a:solidFill>
                  <a:schemeClr val="bg1"/>
                </a:solidFill>
                <a:latin typeface="Arial Rounded MT Bold" pitchFamily="34" charset="0"/>
                <a:ea typeface="Arial Unicode MS" pitchFamily="34" charset="-128"/>
                <a:cs typeface="Arial Unicode MS" pitchFamily="34" charset="-128"/>
              </a:rPr>
              <a:t>Parce </a:t>
            </a:r>
            <a:r>
              <a:rPr lang="fr-FR" sz="4800" dirty="0">
                <a:solidFill>
                  <a:schemeClr val="bg1"/>
                </a:solidFill>
                <a:latin typeface="Arial Rounded MT Bold" pitchFamily="34" charset="0"/>
                <a:ea typeface="Arial Unicode MS" pitchFamily="34" charset="-128"/>
                <a:cs typeface="Arial Unicode MS" pitchFamily="34" charset="-128"/>
              </a:rPr>
              <a:t>que nous regardons, non point aux choses visibles, mais à celles qui sont invisibles; car les choses visibles sont passagères, et les invisibles sont éternelles. </a:t>
            </a:r>
            <a:endParaRPr lang="en-US" sz="4800" dirty="0">
              <a:solidFill>
                <a:schemeClr val="bg1"/>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E1C"/>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solidFill>
                  <a:srgbClr val="FFFF00"/>
                </a:solidFill>
                <a:latin typeface="Arial Rounded MT Bold" pitchFamily="34" charset="0"/>
                <a:ea typeface="Arial Unicode MS" pitchFamily="34" charset="-128"/>
                <a:cs typeface="Arial Unicode MS" pitchFamily="34" charset="-128"/>
              </a:rPr>
              <a:t>Christians </a:t>
            </a:r>
            <a:r>
              <a:rPr lang="en-US" sz="4800" dirty="0">
                <a:solidFill>
                  <a:srgbClr val="FFFF00"/>
                </a:solidFill>
                <a:latin typeface="Arial Rounded MT Bold" pitchFamily="34" charset="0"/>
                <a:ea typeface="Arial Unicode MS" pitchFamily="34" charset="-128"/>
                <a:cs typeface="Arial Unicode MS" pitchFamily="34" charset="-128"/>
              </a:rPr>
              <a:t>are to use their regenerated eyes to detect the reality around them.</a:t>
            </a:r>
          </a:p>
          <a:p>
            <a:pPr lvl="0" algn="just"/>
            <a:r>
              <a:rPr lang="en-US" sz="4800" dirty="0" smtClean="0">
                <a:solidFill>
                  <a:schemeClr val="bg1"/>
                </a:solidFill>
                <a:latin typeface="Arial Rounded MT Bold" pitchFamily="34" charset="0"/>
                <a:ea typeface="Arial Unicode MS" pitchFamily="34" charset="-128"/>
                <a:cs typeface="Arial Unicode MS" pitchFamily="34" charset="-128"/>
              </a:rPr>
              <a:t>Christians ought to be in constant communication with God so that we can receive the true insights in the events of our </a:t>
            </a:r>
            <a:r>
              <a:rPr lang="en-US" sz="4800" dirty="0" smtClean="0">
                <a:solidFill>
                  <a:schemeClr val="bg1"/>
                </a:solidFill>
                <a:latin typeface="Arial Rounded MT Bold" pitchFamily="34" charset="0"/>
                <a:ea typeface="Arial Unicode MS" pitchFamily="34" charset="-128"/>
                <a:cs typeface="Arial Unicode MS" pitchFamily="34" charset="-128"/>
              </a:rPr>
              <a:t>lives from God Himself.</a:t>
            </a:r>
            <a:endParaRPr lang="en-US" sz="4800" dirty="0" smtClean="0">
              <a:solidFill>
                <a:schemeClr val="bg1"/>
              </a:solidFill>
              <a:latin typeface="Arial Rounded MT Bold" pitchFamily="34" charset="0"/>
              <a:ea typeface="Arial Unicode MS" pitchFamily="34" charset="-128"/>
              <a:cs typeface="Arial Unicode MS" pitchFamily="34" charset="-128"/>
            </a:endParaRPr>
          </a:p>
          <a:p>
            <a:pPr lvl="0" algn="just"/>
            <a:endParaRPr lang="en-US" sz="44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800" dirty="0">
                <a:solidFill>
                  <a:schemeClr val="tx1"/>
                </a:solidFill>
                <a:latin typeface="Arial Unicode MS" pitchFamily="34" charset="-128"/>
                <a:ea typeface="Arial Unicode MS" pitchFamily="34" charset="-128"/>
                <a:cs typeface="Arial Unicode MS" pitchFamily="34" charset="-128"/>
              </a:rPr>
              <a:t>YOUR STATE OF BEING DETERMINES YOUR </a:t>
            </a:r>
            <a:r>
              <a:rPr lang="en-US" sz="4800" dirty="0" smtClean="0">
                <a:solidFill>
                  <a:schemeClr val="tx1"/>
                </a:solidFill>
                <a:latin typeface="Arial Unicode MS" pitchFamily="34" charset="-128"/>
                <a:ea typeface="Arial Unicode MS" pitchFamily="34" charset="-128"/>
                <a:cs typeface="Arial Unicode MS" pitchFamily="34" charset="-128"/>
              </a:rPr>
              <a:t>VISION</a:t>
            </a:r>
            <a:endParaRPr lang="en-US" sz="4800" dirty="0">
              <a:solidFill>
                <a:schemeClr val="tx1"/>
              </a:solidFill>
              <a:latin typeface="Arial Unicode MS" pitchFamily="34" charset="-128"/>
              <a:ea typeface="Arial Unicode MS" pitchFamily="34" charset="-128"/>
              <a:cs typeface="Arial Unicode MS" pitchFamily="34" charset="-128"/>
            </a:endParaRPr>
          </a:p>
          <a:p>
            <a:pPr lvl="0" algn="just"/>
            <a:r>
              <a:rPr lang="en-US" sz="4800" dirty="0">
                <a:solidFill>
                  <a:srgbClr val="FF0000"/>
                </a:solidFill>
                <a:latin typeface="Arial Rounded MT Bold" pitchFamily="34" charset="0"/>
                <a:ea typeface="Arial Unicode MS" pitchFamily="34" charset="-128"/>
                <a:cs typeface="Arial Unicode MS" pitchFamily="34" charset="-128"/>
              </a:rPr>
              <a:t>When they were stoning Stephen, instead of seeing his attackers, he was contemplating Christ seating at the right hand of God</a:t>
            </a:r>
            <a:r>
              <a:rPr lang="en-US" sz="4800" dirty="0" smtClean="0">
                <a:solidFill>
                  <a:srgbClr val="FF0000"/>
                </a:solidFill>
                <a:latin typeface="Arial Rounded MT Bold" pitchFamily="34" charset="0"/>
                <a:ea typeface="Arial Unicode MS" pitchFamily="34" charset="-128"/>
                <a:cs typeface="Arial Unicode MS" pitchFamily="34" charset="-128"/>
              </a:rPr>
              <a:t>.</a:t>
            </a:r>
          </a:p>
          <a:p>
            <a:pPr algn="just"/>
            <a:r>
              <a:rPr lang="fr-FR" sz="4800" dirty="0" err="1" smtClean="0">
                <a:solidFill>
                  <a:srgbClr val="003E1C"/>
                </a:solidFill>
                <a:latin typeface="Arial Unicode MS" pitchFamily="34" charset="-128"/>
                <a:ea typeface="Arial Unicode MS" pitchFamily="34" charset="-128"/>
                <a:cs typeface="Arial Unicode MS" pitchFamily="34" charset="-128"/>
              </a:rPr>
              <a:t>Ac</a:t>
            </a:r>
            <a:r>
              <a:rPr lang="fr-FR" sz="4800" dirty="0" smtClean="0">
                <a:solidFill>
                  <a:srgbClr val="003E1C"/>
                </a:solidFill>
                <a:latin typeface="Arial Unicode MS" pitchFamily="34" charset="-128"/>
                <a:ea typeface="Arial Unicode MS" pitchFamily="34" charset="-128"/>
                <a:cs typeface="Arial Unicode MS" pitchFamily="34" charset="-128"/>
              </a:rPr>
              <a:t> 7:55 </a:t>
            </a:r>
            <a:r>
              <a:rPr lang="fr-FR" sz="4800" dirty="0" smtClean="0">
                <a:latin typeface="Arial Unicode MS" pitchFamily="34" charset="-128"/>
                <a:ea typeface="Arial Unicode MS" pitchFamily="34" charset="-128"/>
                <a:cs typeface="Arial Unicode MS" pitchFamily="34" charset="-128"/>
              </a:rPr>
              <a:t>Mais Étienne, rempli du Saint-Esprit, et fixant les regards vers le ciel, vit la gloire de Dieu et Jésus debout à la droite de Dieu. </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Unicode MS" pitchFamily="34" charset="-128"/>
                <a:ea typeface="Arial Unicode MS" pitchFamily="34" charset="-128"/>
                <a:cs typeface="Arial Unicode MS" pitchFamily="34" charset="-128"/>
              </a:rPr>
              <a:t>Stephen </a:t>
            </a:r>
            <a:r>
              <a:rPr lang="en-US" sz="4400" dirty="0">
                <a:latin typeface="Arial Unicode MS" pitchFamily="34" charset="-128"/>
                <a:ea typeface="Arial Unicode MS" pitchFamily="34" charset="-128"/>
                <a:cs typeface="Arial Unicode MS" pitchFamily="34" charset="-128"/>
              </a:rPr>
              <a:t>was able to experience a completely different reality than what was going on in his physical surrounding.</a:t>
            </a:r>
          </a:p>
          <a:p>
            <a:pPr lvl="0" algn="just"/>
            <a:r>
              <a:rPr lang="en-US" sz="4400" dirty="0">
                <a:solidFill>
                  <a:srgbClr val="FF0000"/>
                </a:solidFill>
                <a:latin typeface="Arial Unicode MS" pitchFamily="34" charset="-128"/>
                <a:ea typeface="Arial Unicode MS" pitchFamily="34" charset="-128"/>
                <a:cs typeface="Arial Unicode MS" pitchFamily="34" charset="-128"/>
              </a:rPr>
              <a:t>The more bound we are to our immediate physical environment the more we tend to miss the spiritual reality that God is trying to show us.</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en-US" sz="4000" b="1" dirty="0">
                <a:solidFill>
                  <a:srgbClr val="002060"/>
                </a:solidFill>
                <a:latin typeface="Arial Unicode MS" pitchFamily="34" charset="-128"/>
                <a:ea typeface="Arial Unicode MS" pitchFamily="34" charset="-128"/>
                <a:cs typeface="Arial Unicode MS" pitchFamily="34" charset="-128"/>
              </a:rPr>
              <a:t>THE EFFECTS OF A DAMAGED VISION</a:t>
            </a:r>
          </a:p>
          <a:p>
            <a:pPr algn="just">
              <a:buNone/>
            </a:pPr>
            <a:r>
              <a:rPr lang="fr-FR" sz="4000" b="1" dirty="0" smtClean="0">
                <a:solidFill>
                  <a:schemeClr val="tx1"/>
                </a:solidFill>
                <a:latin typeface="Arial Unicode MS" pitchFamily="34" charset="-128"/>
                <a:ea typeface="Arial Unicode MS" pitchFamily="34" charset="-128"/>
                <a:cs typeface="Arial Unicode MS" pitchFamily="34" charset="-128"/>
              </a:rPr>
              <a:t>Marc 8:22-24 </a:t>
            </a:r>
          </a:p>
          <a:p>
            <a:pPr algn="just">
              <a:buNone/>
            </a:pPr>
            <a:r>
              <a:rPr lang="fr-FR" sz="4000" b="1" dirty="0" smtClean="0">
                <a:solidFill>
                  <a:srgbClr val="FF0000"/>
                </a:solidFill>
                <a:latin typeface="Arial Unicode MS" pitchFamily="34" charset="-128"/>
                <a:ea typeface="Arial Unicode MS" pitchFamily="34" charset="-128"/>
                <a:cs typeface="Arial Unicode MS" pitchFamily="34" charset="-128"/>
              </a:rPr>
              <a:t>22 ¶ </a:t>
            </a:r>
            <a:r>
              <a:rPr lang="fr-FR" sz="4000" b="1" dirty="0">
                <a:solidFill>
                  <a:srgbClr val="FF0000"/>
                </a:solidFill>
                <a:latin typeface="Arial Unicode MS" pitchFamily="34" charset="-128"/>
                <a:ea typeface="Arial Unicode MS" pitchFamily="34" charset="-128"/>
                <a:cs typeface="Arial Unicode MS" pitchFamily="34" charset="-128"/>
              </a:rPr>
              <a:t>Ils se rendirent à </a:t>
            </a:r>
            <a:r>
              <a:rPr lang="fr-FR" sz="4000" b="1" dirty="0" err="1">
                <a:solidFill>
                  <a:srgbClr val="FF0000"/>
                </a:solidFill>
                <a:latin typeface="Arial Unicode MS" pitchFamily="34" charset="-128"/>
                <a:ea typeface="Arial Unicode MS" pitchFamily="34" charset="-128"/>
                <a:cs typeface="Arial Unicode MS" pitchFamily="34" charset="-128"/>
              </a:rPr>
              <a:t>Bethsaïda</a:t>
            </a:r>
            <a:r>
              <a:rPr lang="fr-FR" sz="4000" b="1" dirty="0">
                <a:solidFill>
                  <a:srgbClr val="FF0000"/>
                </a:solidFill>
                <a:latin typeface="Arial Unicode MS" pitchFamily="34" charset="-128"/>
                <a:ea typeface="Arial Unicode MS" pitchFamily="34" charset="-128"/>
                <a:cs typeface="Arial Unicode MS" pitchFamily="34" charset="-128"/>
              </a:rPr>
              <a:t>; et on amena vers Jésus un aveugle, qu'on le pria de toucher.</a:t>
            </a:r>
            <a:endParaRPr lang="en-US" sz="4000" b="1" dirty="0">
              <a:solidFill>
                <a:srgbClr val="FF0000"/>
              </a:solidFill>
              <a:latin typeface="Arial Unicode MS" pitchFamily="34" charset="-128"/>
              <a:ea typeface="Arial Unicode MS" pitchFamily="34" charset="-128"/>
              <a:cs typeface="Arial Unicode MS" pitchFamily="34" charset="-128"/>
            </a:endParaRPr>
          </a:p>
          <a:p>
            <a:pPr algn="just">
              <a:buNone/>
            </a:pPr>
            <a:r>
              <a:rPr lang="fr-FR" sz="4000" b="1" dirty="0">
                <a:solidFill>
                  <a:srgbClr val="7030A0"/>
                </a:solidFill>
                <a:latin typeface="Arial Unicode MS" pitchFamily="34" charset="-128"/>
                <a:ea typeface="Arial Unicode MS" pitchFamily="34" charset="-128"/>
                <a:cs typeface="Arial Unicode MS" pitchFamily="34" charset="-128"/>
              </a:rPr>
              <a:t> 23 Il prit l'aveugle par la main, et le conduisit hors du village; puis il lui mit de la salive sur les yeux, lui imposa les mains, et lui demanda s'il voyait quelque chose</a:t>
            </a:r>
            <a:r>
              <a:rPr lang="fr-FR" sz="4000" b="1" dirty="0" smtClean="0">
                <a:solidFill>
                  <a:srgbClr val="7030A0"/>
                </a:solidFill>
                <a:latin typeface="Arial Unicode MS" pitchFamily="34" charset="-128"/>
                <a:ea typeface="Arial Unicode MS" pitchFamily="34" charset="-128"/>
                <a:cs typeface="Arial Unicode MS" pitchFamily="34" charset="-128"/>
              </a:rPr>
              <a:t>.</a:t>
            </a:r>
            <a:endParaRPr lang="en-US" sz="4000" b="1"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4200" dirty="0" smtClean="0">
                <a:solidFill>
                  <a:srgbClr val="FF0000"/>
                </a:solidFill>
                <a:latin typeface="Arial Rounded MT Bold" pitchFamily="34" charset="0"/>
                <a:ea typeface="Arial Unicode MS" pitchFamily="34" charset="-128"/>
                <a:cs typeface="Arial Unicode MS" pitchFamily="34" charset="-128"/>
              </a:rPr>
              <a:t>24 </a:t>
            </a:r>
            <a:r>
              <a:rPr lang="fr-FR" sz="4200" dirty="0">
                <a:solidFill>
                  <a:srgbClr val="FF0000"/>
                </a:solidFill>
                <a:latin typeface="Arial Rounded MT Bold" pitchFamily="34" charset="0"/>
                <a:ea typeface="Arial Unicode MS" pitchFamily="34" charset="-128"/>
                <a:cs typeface="Arial Unicode MS" pitchFamily="34" charset="-128"/>
              </a:rPr>
              <a:t>Il regarda, et dit: J'aperçois les hommes, mais j'en vois comme des arbres, et qui marchent.</a:t>
            </a:r>
            <a:endParaRPr lang="en-US" sz="4200" dirty="0">
              <a:solidFill>
                <a:srgbClr val="FF0000"/>
              </a:solidFill>
              <a:latin typeface="Arial Rounded MT Bold" pitchFamily="34" charset="0"/>
              <a:ea typeface="Arial Unicode MS" pitchFamily="34" charset="-128"/>
              <a:cs typeface="Arial Unicode MS" pitchFamily="34" charset="-128"/>
            </a:endParaRPr>
          </a:p>
          <a:p>
            <a:pPr lvl="0" algn="just"/>
            <a:r>
              <a:rPr lang="en-US" sz="4200" dirty="0">
                <a:solidFill>
                  <a:srgbClr val="7030A0"/>
                </a:solidFill>
                <a:latin typeface="Arial Rounded MT Bold" pitchFamily="34" charset="0"/>
                <a:ea typeface="Arial Unicode MS" pitchFamily="34" charset="-128"/>
                <a:cs typeface="Arial Unicode MS" pitchFamily="34" charset="-128"/>
              </a:rPr>
              <a:t>I feel that this passage has more to teach us about spiritual than physical blindness, since we know that Jesus did not need any means to do any miracle</a:t>
            </a:r>
            <a:r>
              <a:rPr lang="en-US" sz="4200" dirty="0" smtClean="0">
                <a:solidFill>
                  <a:srgbClr val="7030A0"/>
                </a:solidFill>
                <a:latin typeface="Arial Rounded MT Bold" pitchFamily="34" charset="0"/>
                <a:ea typeface="Arial Unicode MS" pitchFamily="34" charset="-128"/>
                <a:cs typeface="Arial Unicode MS" pitchFamily="34" charset="-128"/>
              </a:rPr>
              <a:t>.</a:t>
            </a:r>
            <a:endParaRPr lang="en-US" sz="4200" dirty="0">
              <a:solidFill>
                <a:srgbClr val="7030A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800" dirty="0" smtClean="0">
                <a:solidFill>
                  <a:srgbClr val="FF0000"/>
                </a:solidFill>
                <a:latin typeface="Arial Rounded MT Bold" pitchFamily="34" charset="0"/>
                <a:ea typeface="Arial Unicode MS" pitchFamily="34" charset="-128"/>
                <a:cs typeface="Arial Unicode MS" pitchFamily="34" charset="-128"/>
              </a:rPr>
              <a:t>He could have just ordered the man to be cured.</a:t>
            </a:r>
          </a:p>
          <a:p>
            <a:pPr lvl="0" algn="just"/>
            <a:r>
              <a:rPr lang="en-US" sz="4800" dirty="0" smtClean="0">
                <a:solidFill>
                  <a:srgbClr val="7030A0"/>
                </a:solidFill>
                <a:latin typeface="Arial Rounded MT Bold" pitchFamily="34" charset="0"/>
                <a:ea typeface="Arial Unicode MS" pitchFamily="34" charset="-128"/>
                <a:cs typeface="Arial Unicode MS" pitchFamily="34" charset="-128"/>
              </a:rPr>
              <a:t>We </a:t>
            </a:r>
            <a:r>
              <a:rPr lang="en-US" sz="4800" dirty="0">
                <a:solidFill>
                  <a:srgbClr val="7030A0"/>
                </a:solidFill>
                <a:latin typeface="Arial Rounded MT Bold" pitchFamily="34" charset="0"/>
                <a:ea typeface="Arial Unicode MS" pitchFamily="34" charset="-128"/>
                <a:cs typeface="Arial Unicode MS" pitchFamily="34" charset="-128"/>
              </a:rPr>
              <a:t>can understand the process of spiritual blindness.</a:t>
            </a:r>
          </a:p>
          <a:p>
            <a:pPr lvl="0" algn="just"/>
            <a:r>
              <a:rPr lang="en-US" sz="4800" dirty="0">
                <a:solidFill>
                  <a:srgbClr val="FF0000"/>
                </a:solidFill>
                <a:latin typeface="Arial Rounded MT Bold" pitchFamily="34" charset="0"/>
                <a:ea typeface="Arial Unicode MS" pitchFamily="34" charset="-128"/>
                <a:cs typeface="Arial Unicode MS" pitchFamily="34" charset="-128"/>
              </a:rPr>
              <a:t>You may be able to say, “I can see now</a:t>
            </a:r>
            <a:r>
              <a:rPr lang="en-US" sz="4800" dirty="0" smtClean="0">
                <a:solidFill>
                  <a:srgbClr val="FF0000"/>
                </a:solidFill>
                <a:latin typeface="Arial Rounded MT Bold" pitchFamily="34" charset="0"/>
                <a:ea typeface="Arial Unicode MS" pitchFamily="34" charset="-128"/>
                <a:cs typeface="Arial Unicode MS" pitchFamily="34" charset="-128"/>
              </a:rPr>
              <a:t>.”</a:t>
            </a:r>
            <a:endParaRPr lang="en-US" sz="4800" dirty="0">
              <a:solidFill>
                <a:srgbClr val="FF0000"/>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a:solidFill>
              <a:schemeClr val="accent1"/>
            </a:solidFill>
          </a:ln>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smtClean="0">
                <a:solidFill>
                  <a:srgbClr val="7030A0"/>
                </a:solidFill>
                <a:latin typeface="Arial Rounded MT Bold" pitchFamily="34" charset="0"/>
                <a:ea typeface="Arial Unicode MS" pitchFamily="34" charset="-128"/>
                <a:cs typeface="Arial Unicode MS" pitchFamily="34" charset="-128"/>
              </a:rPr>
              <a:t>Many </a:t>
            </a:r>
            <a:r>
              <a:rPr lang="en-US" sz="4400" dirty="0">
                <a:solidFill>
                  <a:srgbClr val="7030A0"/>
                </a:solidFill>
                <a:latin typeface="Arial Rounded MT Bold" pitchFamily="34" charset="0"/>
                <a:ea typeface="Arial Unicode MS" pitchFamily="34" charset="-128"/>
                <a:cs typeface="Arial Unicode MS" pitchFamily="34" charset="-128"/>
              </a:rPr>
              <a:t>Christians love to sing “Amazing Grace”</a:t>
            </a:r>
          </a:p>
          <a:p>
            <a:pPr lvl="0" algn="just"/>
            <a:r>
              <a:rPr lang="en-US" sz="4400" dirty="0">
                <a:solidFill>
                  <a:srgbClr val="FF0000"/>
                </a:solidFill>
                <a:latin typeface="Arial Rounded MT Bold" pitchFamily="34" charset="0"/>
                <a:ea typeface="Arial Unicode MS" pitchFamily="34" charset="-128"/>
                <a:cs typeface="Arial Unicode MS" pitchFamily="34" charset="-128"/>
              </a:rPr>
              <a:t>“I once was blind, but now I see.”</a:t>
            </a:r>
          </a:p>
          <a:p>
            <a:pPr lvl="0" algn="just"/>
            <a:r>
              <a:rPr lang="en-US" sz="4400" dirty="0">
                <a:solidFill>
                  <a:srgbClr val="7030A0"/>
                </a:solidFill>
                <a:latin typeface="Arial Rounded MT Bold" pitchFamily="34" charset="0"/>
                <a:ea typeface="Arial Unicode MS" pitchFamily="34" charset="-128"/>
                <a:cs typeface="Arial Unicode MS" pitchFamily="34" charset="-128"/>
              </a:rPr>
              <a:t>From observation, I see that many Christians don’t see too well</a:t>
            </a:r>
            <a:r>
              <a:rPr lang="en-US" sz="4400" dirty="0" smtClean="0">
                <a:solidFill>
                  <a:srgbClr val="7030A0"/>
                </a:solidFill>
                <a:latin typeface="Arial Rounded MT Bold" pitchFamily="34" charset="0"/>
                <a:ea typeface="Arial Unicode MS" pitchFamily="34" charset="-128"/>
                <a:cs typeface="Arial Unicode MS" pitchFamily="34" charset="-128"/>
              </a:rPr>
              <a:t>.</a:t>
            </a:r>
          </a:p>
          <a:p>
            <a:pPr algn="just"/>
            <a:r>
              <a:rPr lang="en-US" sz="4400" dirty="0" smtClean="0">
                <a:solidFill>
                  <a:srgbClr val="FF0000"/>
                </a:solidFill>
                <a:latin typeface="Arial Rounded MT Bold" pitchFamily="34" charset="0"/>
                <a:ea typeface="Arial Unicode MS" pitchFamily="34" charset="-128"/>
                <a:cs typeface="Arial Unicode MS" pitchFamily="34" charset="-128"/>
              </a:rPr>
              <a:t>Until they explain what they see, we cannot tell if they really see.</a:t>
            </a:r>
          </a:p>
          <a:p>
            <a:pPr lvl="0" algn="just"/>
            <a:endParaRPr lang="en-US" sz="4400" dirty="0">
              <a:solidFill>
                <a:srgbClr val="7030A0"/>
              </a:solidFill>
              <a:latin typeface="Arial Rounded MT Bold" pitchFamily="34" charset="0"/>
              <a:ea typeface="Arial Unicode MS" pitchFamily="34" charset="-128"/>
              <a:cs typeface="Arial Unicode MS" pitchFamily="34" charset="-128"/>
            </a:endParaRP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smtClean="0">
                <a:solidFill>
                  <a:srgbClr val="FF0000"/>
                </a:solidFill>
                <a:latin typeface="Arial Rounded MT Bold" pitchFamily="34" charset="0"/>
                <a:ea typeface="Arial Unicode MS" pitchFamily="34" charset="-128"/>
                <a:cs typeface="Arial Unicode MS" pitchFamily="34" charset="-128"/>
              </a:rPr>
              <a:t>From </a:t>
            </a:r>
            <a:r>
              <a:rPr lang="en-US" sz="4400" dirty="0">
                <a:solidFill>
                  <a:srgbClr val="FF0000"/>
                </a:solidFill>
                <a:latin typeface="Arial Rounded MT Bold" pitchFamily="34" charset="0"/>
                <a:ea typeface="Arial Unicode MS" pitchFamily="34" charset="-128"/>
                <a:cs typeface="Arial Unicode MS" pitchFamily="34" charset="-128"/>
              </a:rPr>
              <a:t>blindness, you can now see objects moving.</a:t>
            </a:r>
          </a:p>
          <a:p>
            <a:pPr lvl="0" algn="just"/>
            <a:r>
              <a:rPr lang="en-US" sz="4400" dirty="0">
                <a:solidFill>
                  <a:srgbClr val="7030A0"/>
                </a:solidFill>
                <a:latin typeface="Arial Rounded MT Bold" pitchFamily="34" charset="0"/>
                <a:ea typeface="Arial Unicode MS" pitchFamily="34" charset="-128"/>
                <a:cs typeface="Arial Unicode MS" pitchFamily="34" charset="-128"/>
              </a:rPr>
              <a:t>Something is definitely wrong, if you see people walking around looking like trees.</a:t>
            </a:r>
          </a:p>
          <a:p>
            <a:pPr lvl="0" algn="just"/>
            <a:r>
              <a:rPr lang="en-US" sz="4400" dirty="0">
                <a:solidFill>
                  <a:srgbClr val="FF0000"/>
                </a:solidFill>
                <a:latin typeface="Arial Rounded MT Bold" pitchFamily="34" charset="0"/>
                <a:ea typeface="Arial Unicode MS" pitchFamily="34" charset="-128"/>
                <a:cs typeface="Arial Unicode MS" pitchFamily="34" charset="-128"/>
              </a:rPr>
              <a:t>Many still have damaged visions although they have been touched by God initially.</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400" dirty="0">
                <a:solidFill>
                  <a:schemeClr val="bg1"/>
                </a:solidFill>
                <a:latin typeface="Arial Unicode MS" pitchFamily="34" charset="-128"/>
                <a:ea typeface="Arial Unicode MS" pitchFamily="34" charset="-128"/>
                <a:cs typeface="Arial Unicode MS" pitchFamily="34" charset="-128"/>
              </a:rPr>
              <a:t>ASK GOD FOR A PROPER VISION</a:t>
            </a:r>
          </a:p>
          <a:p>
            <a:pPr algn="ctr">
              <a:buNone/>
            </a:pPr>
            <a:r>
              <a:rPr lang="fr-FR" sz="4400" dirty="0" err="1">
                <a:solidFill>
                  <a:srgbClr val="FFC000"/>
                </a:solidFill>
                <a:latin typeface="Arial Unicode MS" pitchFamily="34" charset="-128"/>
                <a:ea typeface="Arial Unicode MS" pitchFamily="34" charset="-128"/>
                <a:cs typeface="Arial Unicode MS" pitchFamily="34" charset="-128"/>
              </a:rPr>
              <a:t>Eph</a:t>
            </a:r>
            <a:r>
              <a:rPr lang="fr-FR" sz="4400" dirty="0">
                <a:solidFill>
                  <a:srgbClr val="FFC000"/>
                </a:solidFill>
                <a:latin typeface="Arial Unicode MS" pitchFamily="34" charset="-128"/>
                <a:ea typeface="Arial Unicode MS" pitchFamily="34" charset="-128"/>
                <a:cs typeface="Arial Unicode MS" pitchFamily="34" charset="-128"/>
              </a:rPr>
              <a:t> </a:t>
            </a:r>
            <a:r>
              <a:rPr lang="fr-FR" sz="4400" dirty="0" smtClean="0">
                <a:solidFill>
                  <a:srgbClr val="FFC000"/>
                </a:solidFill>
                <a:latin typeface="Arial Unicode MS" pitchFamily="34" charset="-128"/>
                <a:ea typeface="Arial Unicode MS" pitchFamily="34" charset="-128"/>
                <a:cs typeface="Arial Unicode MS" pitchFamily="34" charset="-128"/>
              </a:rPr>
              <a:t>1:16-19</a:t>
            </a:r>
          </a:p>
          <a:p>
            <a:pPr algn="just"/>
            <a:r>
              <a:rPr lang="fr-FR" sz="4400" dirty="0" smtClean="0">
                <a:solidFill>
                  <a:schemeClr val="bg1"/>
                </a:solidFill>
                <a:latin typeface="Arial Rounded MT Bold" pitchFamily="34" charset="0"/>
                <a:ea typeface="Arial Unicode MS" pitchFamily="34" charset="-128"/>
                <a:cs typeface="Arial Unicode MS" pitchFamily="34" charset="-128"/>
              </a:rPr>
              <a:t> </a:t>
            </a:r>
            <a:r>
              <a:rPr lang="fr-FR" sz="4400" dirty="0">
                <a:solidFill>
                  <a:schemeClr val="tx1"/>
                </a:solidFill>
                <a:latin typeface="Arial Rounded MT Bold" pitchFamily="34" charset="0"/>
                <a:ea typeface="Arial Unicode MS" pitchFamily="34" charset="-128"/>
                <a:cs typeface="Arial Unicode MS" pitchFamily="34" charset="-128"/>
              </a:rPr>
              <a:t>J</a:t>
            </a:r>
            <a:r>
              <a:rPr lang="fr-FR" sz="4400" dirty="0" smtClean="0">
                <a:solidFill>
                  <a:schemeClr val="tx1"/>
                </a:solidFill>
                <a:latin typeface="Arial Rounded MT Bold" pitchFamily="34" charset="0"/>
                <a:ea typeface="Arial Unicode MS" pitchFamily="34" charset="-128"/>
                <a:cs typeface="Arial Unicode MS" pitchFamily="34" charset="-128"/>
              </a:rPr>
              <a:t>e </a:t>
            </a:r>
            <a:r>
              <a:rPr lang="fr-FR" sz="4400" dirty="0">
                <a:solidFill>
                  <a:schemeClr val="tx1"/>
                </a:solidFill>
                <a:latin typeface="Arial Rounded MT Bold" pitchFamily="34" charset="0"/>
                <a:ea typeface="Arial Unicode MS" pitchFamily="34" charset="-128"/>
                <a:cs typeface="Arial Unicode MS" pitchFamily="34" charset="-128"/>
              </a:rPr>
              <a:t>ne cesse de rendre grâces pour vous, faisant mention de vous dans mes prières,</a:t>
            </a:r>
            <a:endParaRPr lang="en-US" sz="4400" dirty="0">
              <a:solidFill>
                <a:schemeClr val="tx1"/>
              </a:solidFill>
              <a:latin typeface="Arial Rounded MT Bold" pitchFamily="34" charset="0"/>
              <a:ea typeface="Arial Unicode MS" pitchFamily="34" charset="-128"/>
              <a:cs typeface="Arial Unicode MS" pitchFamily="34" charset="-128"/>
            </a:endParaRPr>
          </a:p>
          <a:p>
            <a:pPr algn="just"/>
            <a:r>
              <a:rPr lang="fr-FR" sz="4400" dirty="0">
                <a:solidFill>
                  <a:schemeClr val="bg1"/>
                </a:solidFill>
                <a:latin typeface="Arial Rounded MT Bold" pitchFamily="34" charset="0"/>
                <a:ea typeface="Arial Unicode MS" pitchFamily="34" charset="-128"/>
                <a:cs typeface="Arial Unicode MS" pitchFamily="34" charset="-128"/>
              </a:rPr>
              <a:t> 17 afin que le Dieu de notre Seigneur Jésus-Christ, le Père de gloire, vous donne un esprit de sagesse et de révélation, dans sa connaissance,</a:t>
            </a:r>
            <a:endParaRPr lang="en-US" sz="4400" dirty="0">
              <a:solidFill>
                <a:schemeClr val="bg1"/>
              </a:solidFill>
              <a:latin typeface="Arial Rounded MT Bold" pitchFamily="34" charset="0"/>
              <a:ea typeface="Arial Unicode MS" pitchFamily="34" charset="-128"/>
              <a:cs typeface="Arial Unicode MS" pitchFamily="34" charset="-128"/>
            </a:endParaRPr>
          </a:p>
          <a:p>
            <a:pPr algn="just"/>
            <a:r>
              <a:rPr lang="fr-FR" dirty="0">
                <a:solidFill>
                  <a:schemeClr val="bg1"/>
                </a:solidFill>
                <a:latin typeface="Arial Unicode MS" pitchFamily="34" charset="-128"/>
                <a:ea typeface="Arial Unicode MS" pitchFamily="34" charset="-128"/>
                <a:cs typeface="Arial Unicode MS" pitchFamily="34" charset="-128"/>
              </a:rPr>
              <a:t> </a:t>
            </a:r>
            <a:endParaRPr lang="en-US" dirty="0">
              <a:solidFill>
                <a:schemeClr val="bg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solidFill>
                  <a:schemeClr val="tx1"/>
                </a:solidFill>
                <a:latin typeface="Arial Rounded MT Bold" pitchFamily="34" charset="0"/>
                <a:ea typeface="Arial Unicode MS" pitchFamily="34" charset="-128"/>
                <a:cs typeface="Arial Unicode MS" pitchFamily="34" charset="-128"/>
              </a:rPr>
              <a:t>18 </a:t>
            </a:r>
            <a:r>
              <a:rPr lang="fr-FR" sz="4000" u="sng" dirty="0">
                <a:solidFill>
                  <a:schemeClr val="tx1"/>
                </a:solidFill>
                <a:latin typeface="Arial Rounded MT Bold" pitchFamily="34" charset="0"/>
                <a:ea typeface="Arial Unicode MS" pitchFamily="34" charset="-128"/>
                <a:cs typeface="Arial Unicode MS" pitchFamily="34" charset="-128"/>
              </a:rPr>
              <a:t>et qu'il illumine les yeux de votre cœur</a:t>
            </a:r>
            <a:r>
              <a:rPr lang="fr-FR" sz="4000" dirty="0">
                <a:solidFill>
                  <a:schemeClr val="tx1"/>
                </a:solidFill>
                <a:latin typeface="Arial Rounded MT Bold" pitchFamily="34" charset="0"/>
                <a:ea typeface="Arial Unicode MS" pitchFamily="34" charset="-128"/>
                <a:cs typeface="Arial Unicode MS" pitchFamily="34" charset="-128"/>
              </a:rPr>
              <a:t>, pour que vous sachiez quelle est l'espérance qui s'attache à son appel, quelle est la richesse de la gloire de son héritage qu'il réserve aux saints,</a:t>
            </a:r>
            <a:endParaRPr lang="en-US" sz="4000" dirty="0">
              <a:solidFill>
                <a:schemeClr val="tx1"/>
              </a:solidFill>
              <a:latin typeface="Arial Rounded MT Bold" pitchFamily="34" charset="0"/>
              <a:ea typeface="Arial Unicode MS" pitchFamily="34" charset="-128"/>
              <a:cs typeface="Arial Unicode MS" pitchFamily="34" charset="-128"/>
            </a:endParaRPr>
          </a:p>
          <a:p>
            <a:pPr algn="just"/>
            <a:r>
              <a:rPr lang="fr-FR" sz="4000" dirty="0">
                <a:solidFill>
                  <a:schemeClr val="bg1"/>
                </a:solidFill>
                <a:latin typeface="Arial Rounded MT Bold" pitchFamily="34" charset="0"/>
                <a:ea typeface="Arial Unicode MS" pitchFamily="34" charset="-128"/>
                <a:cs typeface="Arial Unicode MS" pitchFamily="34" charset="-128"/>
              </a:rPr>
              <a:t> 19 et quelle est envers nous qui croyons l'infinie grandeur de sa puissance, se manifestant avec efficacité par la vertu de sa force.</a:t>
            </a:r>
            <a:endParaRPr lang="en-US" sz="4000" dirty="0">
              <a:solidFill>
                <a:schemeClr val="bg1"/>
              </a:solidFill>
              <a:latin typeface="Arial Rounded MT Bold" pitchFamily="34" charset="0"/>
              <a:ea typeface="Arial Unicode MS" pitchFamily="34" charset="-128"/>
              <a:cs typeface="Arial Unicode MS" pitchFamily="34" charset="-128"/>
            </a:endParaRPr>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chemeClr val="tx1"/>
                </a:solidFill>
                <a:latin typeface="Arial Rounded MT Bold" pitchFamily="34" charset="0"/>
                <a:ea typeface="Arial Unicode MS" pitchFamily="34" charset="-128"/>
                <a:cs typeface="Arial Unicode MS" pitchFamily="34" charset="-128"/>
              </a:rPr>
              <a:t>Walking </a:t>
            </a:r>
            <a:r>
              <a:rPr lang="en-US" sz="4400" dirty="0">
                <a:solidFill>
                  <a:schemeClr val="tx1"/>
                </a:solidFill>
                <a:latin typeface="Arial Rounded MT Bold" pitchFamily="34" charset="0"/>
                <a:ea typeface="Arial Unicode MS" pitchFamily="34" charset="-128"/>
                <a:cs typeface="Arial Unicode MS" pitchFamily="34" charset="-128"/>
              </a:rPr>
              <a:t>by faith is to see life through the God’s lenses.</a:t>
            </a:r>
          </a:p>
          <a:p>
            <a:pPr lvl="0" algn="just"/>
            <a:r>
              <a:rPr lang="en-US" sz="4400" dirty="0">
                <a:solidFill>
                  <a:schemeClr val="bg1"/>
                </a:solidFill>
                <a:latin typeface="Arial Rounded MT Bold" pitchFamily="34" charset="0"/>
                <a:ea typeface="Arial Unicode MS" pitchFamily="34" charset="-128"/>
                <a:cs typeface="Arial Unicode MS" pitchFamily="34" charset="-128"/>
              </a:rPr>
              <a:t>Christians ought to be able to receive insights that others cannot </a:t>
            </a:r>
            <a:r>
              <a:rPr lang="en-US" sz="4400" dirty="0">
                <a:latin typeface="Arial Rounded MT Bold" pitchFamily="34" charset="0"/>
              </a:rPr>
              <a:t>perceive.</a:t>
            </a:r>
            <a:r>
              <a:rPr lang="en-US" sz="4400" dirty="0" smtClean="0">
                <a:solidFill>
                  <a:schemeClr val="bg1"/>
                </a:solidFill>
                <a:latin typeface="Arial Rounded MT Bold" pitchFamily="34" charset="0"/>
                <a:ea typeface="Arial Unicode MS" pitchFamily="34" charset="-128"/>
                <a:cs typeface="Arial Unicode MS" pitchFamily="34" charset="-128"/>
              </a:rPr>
              <a:t>.</a:t>
            </a:r>
            <a:endParaRPr lang="en-US" sz="4400" dirty="0">
              <a:solidFill>
                <a:schemeClr val="bg1"/>
              </a:solidFill>
              <a:latin typeface="Arial Rounded MT Bold" pitchFamily="34" charset="0"/>
              <a:ea typeface="Arial Unicode MS" pitchFamily="34" charset="-128"/>
              <a:cs typeface="Arial Unicode MS" pitchFamily="34" charset="-128"/>
            </a:endParaRPr>
          </a:p>
          <a:p>
            <a:pPr lvl="0" algn="just"/>
            <a:r>
              <a:rPr lang="en-US" sz="4400" dirty="0" smtClean="0">
                <a:solidFill>
                  <a:schemeClr val="tx1"/>
                </a:solidFill>
                <a:latin typeface="Arial Rounded MT Bold" pitchFamily="34" charset="0"/>
                <a:ea typeface="Arial Unicode MS" pitchFamily="34" charset="-128"/>
                <a:cs typeface="Arial Unicode MS" pitchFamily="34" charset="-128"/>
              </a:rPr>
              <a:t>Abraham was able to identify that the three strangers were heavenly citizens.</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dirty="0" smtClean="0">
                <a:solidFill>
                  <a:schemeClr val="tx1"/>
                </a:solidFill>
                <a:latin typeface="Arial Rounded MT Bold" pitchFamily="34" charset="0"/>
                <a:ea typeface="Arial Unicode MS" pitchFamily="34" charset="-128"/>
                <a:cs typeface="Arial Unicode MS" pitchFamily="34" charset="-128"/>
              </a:rPr>
              <a:t>Jacob was able to recognize the latter of God on earth (an airport, a landing station, a camp of God) where angels were ascending and descending from earth to heaven.</a:t>
            </a:r>
          </a:p>
          <a:p>
            <a:pPr lvl="0" algn="just"/>
            <a:r>
              <a:rPr lang="en-US" sz="4400" dirty="0" smtClean="0">
                <a:solidFill>
                  <a:schemeClr val="bg1"/>
                </a:solidFill>
                <a:latin typeface="Arial Rounded MT Bold" pitchFamily="34" charset="0"/>
                <a:ea typeface="Arial Unicode MS" pitchFamily="34" charset="-128"/>
                <a:cs typeface="Arial Unicode MS" pitchFamily="34" charset="-128"/>
              </a:rPr>
              <a:t>Lot </a:t>
            </a:r>
            <a:r>
              <a:rPr lang="en-US" sz="4400" dirty="0">
                <a:solidFill>
                  <a:schemeClr val="bg1"/>
                </a:solidFill>
                <a:latin typeface="Arial Rounded MT Bold" pitchFamily="34" charset="0"/>
                <a:ea typeface="Arial Unicode MS" pitchFamily="34" charset="-128"/>
                <a:cs typeface="Arial Unicode MS" pitchFamily="34" charset="-128"/>
              </a:rPr>
              <a:t>recognized the heavenly visitors immediately when they came to destroy Sodom.</a:t>
            </a:r>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3">
            <a:schemeClr val="lt1"/>
          </a:lnRef>
          <a:fillRef idx="1">
            <a:schemeClr val="dk1"/>
          </a:fillRef>
          <a:effectRef idx="1">
            <a:schemeClr val="dk1"/>
          </a:effectRef>
          <a:fontRef idx="minor">
            <a:schemeClr val="lt1"/>
          </a:fontRef>
        </p:style>
        <p:txBody>
          <a:bodyPr>
            <a:normAutofit/>
          </a:bodyPr>
          <a:lstStyle/>
          <a:p>
            <a:pPr lvl="0"/>
            <a:r>
              <a:rPr lang="en-US" sz="4000" b="1" dirty="0" smtClean="0">
                <a:solidFill>
                  <a:schemeClr val="tx1"/>
                </a:solidFill>
                <a:latin typeface="Arial Rounded MT Bold" pitchFamily="34" charset="0"/>
              </a:rPr>
              <a:t>After </a:t>
            </a:r>
            <a:r>
              <a:rPr lang="en-US" sz="4000" b="1" dirty="0">
                <a:solidFill>
                  <a:schemeClr val="tx1"/>
                </a:solidFill>
                <a:latin typeface="Arial Rounded MT Bold" pitchFamily="34" charset="0"/>
              </a:rPr>
              <a:t>a divine intervention, the </a:t>
            </a:r>
            <a:r>
              <a:rPr lang="en-US" sz="4000" b="1" dirty="0" smtClean="0">
                <a:solidFill>
                  <a:schemeClr val="tx1"/>
                </a:solidFill>
                <a:latin typeface="Arial Rounded MT Bold" pitchFamily="34" charset="0"/>
              </a:rPr>
              <a:t>servant prophet Elisha </a:t>
            </a:r>
            <a:r>
              <a:rPr lang="en-US" sz="4000" b="1" dirty="0">
                <a:solidFill>
                  <a:schemeClr val="tx1"/>
                </a:solidFill>
                <a:latin typeface="Arial Rounded MT Bold" pitchFamily="34" charset="0"/>
              </a:rPr>
              <a:t>was able to see the same objects as his master</a:t>
            </a:r>
            <a:r>
              <a:rPr lang="en-US" sz="4000" b="1" dirty="0" smtClean="0">
                <a:solidFill>
                  <a:schemeClr val="tx1"/>
                </a:solidFill>
                <a:latin typeface="Arial Rounded MT Bold" pitchFamily="34" charset="0"/>
              </a:rPr>
              <a:t>.</a:t>
            </a:r>
            <a:endParaRPr lang="en-US" sz="4000" b="1" dirty="0">
              <a:solidFill>
                <a:schemeClr val="tx1"/>
              </a:solidFill>
              <a:latin typeface="Arial Rounded MT Bold" pitchFamily="34" charset="0"/>
              <a:ea typeface="Arial Unicode MS" pitchFamily="34" charset="-128"/>
              <a:cs typeface="Arial Unicode MS" pitchFamily="34" charset="-128"/>
            </a:endParaRPr>
          </a:p>
          <a:p>
            <a:pPr lvl="0" algn="just"/>
            <a:r>
              <a:rPr lang="en-US" sz="4000" dirty="0">
                <a:solidFill>
                  <a:schemeClr val="bg1"/>
                </a:solidFill>
                <a:latin typeface="Arial Rounded MT Bold" pitchFamily="34" charset="0"/>
                <a:ea typeface="Arial Unicode MS" pitchFamily="34" charset="-128"/>
                <a:cs typeface="Arial Unicode MS" pitchFamily="34" charset="-128"/>
              </a:rPr>
              <a:t>Balaam was able to see the future of the Jewish people.</a:t>
            </a:r>
          </a:p>
          <a:p>
            <a:pPr lvl="0" algn="just"/>
            <a:r>
              <a:rPr lang="en-US" sz="4000" dirty="0">
                <a:solidFill>
                  <a:schemeClr val="tx1"/>
                </a:solidFill>
                <a:latin typeface="Arial Rounded MT Bold" pitchFamily="34" charset="0"/>
                <a:ea typeface="Arial Unicode MS" pitchFamily="34" charset="-128"/>
                <a:cs typeface="Arial Unicode MS" pitchFamily="34" charset="-128"/>
              </a:rPr>
              <a:t>On the way of Damascus, Paul was able to see the light and heard the voice, but his companions could only hear the voice. (Acts 9:5-7</a:t>
            </a:r>
            <a:r>
              <a:rPr lang="en-US" dirty="0">
                <a:solidFill>
                  <a:schemeClr val="tx1"/>
                </a:solidFill>
                <a:latin typeface="Arial Rounded MT Bold" pitchFamily="34" charset="0"/>
                <a:ea typeface="Arial Unicode MS" pitchFamily="34" charset="-128"/>
                <a:cs typeface="Arial Unicode MS" pitchFamily="34" charset="-128"/>
              </a:rPr>
              <a:t>)</a:t>
            </a: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3900" dirty="0">
                <a:latin typeface="Arial Unicode MS" pitchFamily="34" charset="-128"/>
                <a:ea typeface="Arial Unicode MS" pitchFamily="34" charset="-128"/>
                <a:cs typeface="Arial Unicode MS" pitchFamily="34" charset="-128"/>
              </a:rPr>
              <a:t>WHAT DO YOU SEE NOW?</a:t>
            </a:r>
          </a:p>
          <a:p>
            <a:pPr algn="just"/>
            <a:r>
              <a:rPr lang="en-US" sz="3900" dirty="0">
                <a:solidFill>
                  <a:srgbClr val="FFFF00"/>
                </a:solidFill>
                <a:latin typeface="Arial Unicode MS" pitchFamily="34" charset="-128"/>
                <a:ea typeface="Arial Unicode MS" pitchFamily="34" charset="-128"/>
                <a:cs typeface="Arial Unicode MS" pitchFamily="34" charset="-128"/>
              </a:rPr>
              <a:t>ARE YOU SURE YOU ARE SEEING RIGHT?</a:t>
            </a:r>
          </a:p>
          <a:p>
            <a:pPr algn="just"/>
            <a:r>
              <a:rPr lang="en-US" sz="3900" dirty="0">
                <a:latin typeface="Arial Unicode MS" pitchFamily="34" charset="-128"/>
                <a:ea typeface="Arial Unicode MS" pitchFamily="34" charset="-128"/>
                <a:cs typeface="Arial Unicode MS" pitchFamily="34" charset="-128"/>
              </a:rPr>
              <a:t>SHOULDN’T YOU CHECK WITH GOD TO ENQUIRE IF YOUR VISION IS CORRECT</a:t>
            </a:r>
            <a:r>
              <a:rPr lang="en-US" sz="3900" dirty="0" smtClean="0">
                <a:latin typeface="Arial Unicode MS" pitchFamily="34" charset="-128"/>
                <a:ea typeface="Arial Unicode MS" pitchFamily="34" charset="-128"/>
                <a:cs typeface="Arial Unicode MS" pitchFamily="34" charset="-128"/>
              </a:rPr>
              <a:t>?</a:t>
            </a:r>
          </a:p>
          <a:p>
            <a:pPr algn="just"/>
            <a:r>
              <a:rPr lang="en-US" sz="3900" dirty="0">
                <a:solidFill>
                  <a:srgbClr val="FFFF00"/>
                </a:solidFill>
                <a:latin typeface="Arial Unicode MS" pitchFamily="34" charset="-128"/>
                <a:ea typeface="Arial Unicode MS" pitchFamily="34" charset="-128"/>
                <a:cs typeface="Arial Unicode MS" pitchFamily="34" charset="-128"/>
              </a:rPr>
              <a:t>WHAT DO YOU SEE ABOUT YOUR FUTURE?</a:t>
            </a:r>
          </a:p>
          <a:p>
            <a:pPr algn="just"/>
            <a:r>
              <a:rPr lang="en-US" sz="3900" dirty="0">
                <a:latin typeface="Arial Unicode MS" pitchFamily="34" charset="-128"/>
                <a:ea typeface="Arial Unicode MS" pitchFamily="34" charset="-128"/>
                <a:cs typeface="Arial Unicode MS" pitchFamily="34" charset="-128"/>
              </a:rPr>
              <a:t>WHAT DO YOU SEE CONCERNING THE CHALLENGES YOU ARE FACING?</a:t>
            </a:r>
          </a:p>
          <a:p>
            <a:pPr>
              <a:buNone/>
            </a:pPr>
            <a:endParaRPr lang="en-US" sz="4800" dirty="0">
              <a:latin typeface="Arial Unicode MS" pitchFamily="34" charset="-128"/>
              <a:ea typeface="Arial Unicode MS" pitchFamily="34" charset="-128"/>
              <a:cs typeface="Arial Unicode MS" pitchFamily="34" charset="-128"/>
            </a:endParaRPr>
          </a:p>
          <a:p>
            <a:pPr algn="just">
              <a:buNone/>
            </a:pP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400" dirty="0" smtClean="0">
                <a:latin typeface="Arial Rounded MT Bold" pitchFamily="34" charset="0"/>
                <a:ea typeface="Arial Unicode MS" pitchFamily="34" charset="-128"/>
                <a:cs typeface="Arial Unicode MS" pitchFamily="34" charset="-128"/>
              </a:rPr>
              <a:t>We </a:t>
            </a:r>
            <a:r>
              <a:rPr lang="en-US" sz="4400" dirty="0">
                <a:latin typeface="Arial Rounded MT Bold" pitchFamily="34" charset="0"/>
                <a:ea typeface="Arial Unicode MS" pitchFamily="34" charset="-128"/>
                <a:cs typeface="Arial Unicode MS" pitchFamily="34" charset="-128"/>
              </a:rPr>
              <a:t>need to intervene to ask God for a proper vision.</a:t>
            </a:r>
          </a:p>
          <a:p>
            <a:pPr lvl="0" algn="just"/>
            <a:r>
              <a:rPr lang="en-US" sz="4400" dirty="0">
                <a:solidFill>
                  <a:srgbClr val="FFFF00"/>
                </a:solidFill>
                <a:latin typeface="Arial Rounded MT Bold" pitchFamily="34" charset="0"/>
                <a:ea typeface="Arial Unicode MS" pitchFamily="34" charset="-128"/>
                <a:cs typeface="Arial Unicode MS" pitchFamily="34" charset="-128"/>
              </a:rPr>
              <a:t>We need to ask God to spare us from the blindness of Satan</a:t>
            </a:r>
            <a:r>
              <a:rPr lang="en-US" sz="4400" dirty="0" smtClean="0">
                <a:solidFill>
                  <a:srgbClr val="FFFF00"/>
                </a:solidFill>
                <a:latin typeface="Arial Rounded MT Bold" pitchFamily="34" charset="0"/>
                <a:ea typeface="Arial Unicode MS" pitchFamily="34" charset="-128"/>
                <a:cs typeface="Arial Unicode MS" pitchFamily="34" charset="-128"/>
              </a:rPr>
              <a:t>.</a:t>
            </a:r>
          </a:p>
          <a:p>
            <a:pPr algn="just"/>
            <a:r>
              <a:rPr lang="en-US" sz="4400" dirty="0" smtClean="0">
                <a:solidFill>
                  <a:schemeClr val="bg1"/>
                </a:solidFill>
                <a:latin typeface="Arial Rounded MT Bold" pitchFamily="34" charset="0"/>
                <a:ea typeface="Arial Unicode MS" pitchFamily="34" charset="-128"/>
                <a:cs typeface="Arial Unicode MS" pitchFamily="34" charset="-128"/>
              </a:rPr>
              <a:t>Don’t trust your natural wisdom to navigate in life. The enemy will get you every time.</a:t>
            </a:r>
          </a:p>
          <a:p>
            <a:pPr lvl="0" algn="just">
              <a:buNone/>
            </a:pP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3">
            <a:schemeClr val="lt1"/>
          </a:lnRef>
          <a:fillRef idx="1">
            <a:schemeClr val="dk1"/>
          </a:fillRef>
          <a:effectRef idx="1">
            <a:schemeClr val="dk1"/>
          </a:effectRef>
          <a:fontRef idx="minor">
            <a:schemeClr val="lt1"/>
          </a:fontRef>
        </p:style>
        <p:txBody>
          <a:bodyPr>
            <a:normAutofit/>
          </a:bodyPr>
          <a:lstStyle/>
          <a:p>
            <a:pPr lvl="0" algn="just">
              <a:buNone/>
            </a:pPr>
            <a:r>
              <a:rPr lang="en-US" sz="4400" dirty="0" smtClean="0">
                <a:solidFill>
                  <a:srgbClr val="FFFF00"/>
                </a:solidFill>
                <a:latin typeface="Arial Rounded MT Bold" pitchFamily="34" charset="0"/>
                <a:ea typeface="Arial Unicode MS" pitchFamily="34" charset="-128"/>
                <a:cs typeface="Arial Unicode MS" pitchFamily="34" charset="-128"/>
              </a:rPr>
              <a:t>Ro 12:2</a:t>
            </a:r>
            <a:endParaRPr lang="en-US" sz="4400" dirty="0">
              <a:solidFill>
                <a:srgbClr val="FFFF00"/>
              </a:solidFill>
              <a:latin typeface="Arial Rounded MT Bold" pitchFamily="34" charset="0"/>
              <a:ea typeface="Arial Unicode MS" pitchFamily="34" charset="-128"/>
              <a:cs typeface="Arial Unicode MS" pitchFamily="34" charset="-128"/>
            </a:endParaRPr>
          </a:p>
          <a:p>
            <a:pPr lvl="0" algn="just">
              <a:buNone/>
            </a:pPr>
            <a:r>
              <a:rPr lang="fr-FR" sz="4400" dirty="0">
                <a:latin typeface="Arial Rounded MT Bold" pitchFamily="34" charset="0"/>
                <a:ea typeface="Arial Unicode MS" pitchFamily="34" charset="-128"/>
                <a:cs typeface="Arial Unicode MS" pitchFamily="34" charset="-128"/>
              </a:rPr>
              <a:t> 2 Ne vous conformez pas au siècle présent, mais soyez transformés par le renouvellement de l'intelligence, afin que vous discerniez quelle est la volonté de Dieu, ce qui est bon, agréable et parfait. </a:t>
            </a:r>
            <a:r>
              <a:rPr lang="en-US" sz="4400" dirty="0">
                <a:latin typeface="Arial Rounded MT Bold" pitchFamily="34" charset="0"/>
                <a:ea typeface="Arial Unicode MS" pitchFamily="34" charset="-128"/>
                <a:cs typeface="Arial Unicode MS" pitchFamily="34" charset="-128"/>
              </a:rPr>
              <a:t>(LSV)</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400" b="1" dirty="0">
                <a:solidFill>
                  <a:srgbClr val="FFFF00"/>
                </a:solidFill>
                <a:latin typeface="Arial Unicode MS" pitchFamily="34" charset="-128"/>
                <a:ea typeface="Arial Unicode MS" pitchFamily="34" charset="-128"/>
                <a:cs typeface="Arial Unicode MS" pitchFamily="34" charset="-128"/>
              </a:rPr>
              <a:t>CONCLUSION</a:t>
            </a:r>
          </a:p>
          <a:p>
            <a:pPr lvl="0" algn="just"/>
            <a:r>
              <a:rPr lang="en-US" sz="4400" b="1" dirty="0">
                <a:latin typeface="Arial Unicode MS" pitchFamily="34" charset="-128"/>
                <a:ea typeface="Arial Unicode MS" pitchFamily="34" charset="-128"/>
                <a:cs typeface="Arial Unicode MS" pitchFamily="34" charset="-128"/>
              </a:rPr>
              <a:t>Never </a:t>
            </a:r>
            <a:r>
              <a:rPr lang="en-US" sz="4400" b="1" dirty="0" smtClean="0">
                <a:latin typeface="Arial Unicode MS" pitchFamily="34" charset="-128"/>
                <a:ea typeface="Arial Unicode MS" pitchFamily="34" charset="-128"/>
                <a:cs typeface="Arial Unicode MS" pitchFamily="34" charset="-128"/>
              </a:rPr>
              <a:t>again trust </a:t>
            </a:r>
            <a:r>
              <a:rPr lang="en-US" sz="4400" b="1" dirty="0">
                <a:latin typeface="Arial Unicode MS" pitchFamily="34" charset="-128"/>
                <a:ea typeface="Arial Unicode MS" pitchFamily="34" charset="-128"/>
                <a:cs typeface="Arial Unicode MS" pitchFamily="34" charset="-128"/>
              </a:rPr>
              <a:t>your human vision </a:t>
            </a:r>
            <a:r>
              <a:rPr lang="en-US" sz="4400" b="1" dirty="0" smtClean="0">
                <a:latin typeface="Arial Unicode MS" pitchFamily="34" charset="-128"/>
                <a:ea typeface="Arial Unicode MS" pitchFamily="34" charset="-128"/>
                <a:cs typeface="Arial Unicode MS" pitchFamily="34" charset="-128"/>
              </a:rPr>
              <a:t>because </a:t>
            </a:r>
            <a:r>
              <a:rPr lang="en-US" sz="4400" b="1" dirty="0">
                <a:latin typeface="Arial Unicode MS" pitchFamily="34" charset="-128"/>
                <a:ea typeface="Arial Unicode MS" pitchFamily="34" charset="-128"/>
                <a:cs typeface="Arial Unicode MS" pitchFamily="34" charset="-128"/>
              </a:rPr>
              <a:t>it can easily be manipulated.</a:t>
            </a:r>
          </a:p>
          <a:p>
            <a:pPr lvl="0" algn="just"/>
            <a:r>
              <a:rPr lang="en-US" sz="4400" b="1" dirty="0">
                <a:solidFill>
                  <a:srgbClr val="FFFF00"/>
                </a:solidFill>
                <a:latin typeface="Arial Unicode MS" pitchFamily="34" charset="-128"/>
                <a:ea typeface="Arial Unicode MS" pitchFamily="34" charset="-128"/>
                <a:cs typeface="Arial Unicode MS" pitchFamily="34" charset="-128"/>
              </a:rPr>
              <a:t>Always seek the revelations of God in all matters of life</a:t>
            </a:r>
            <a:r>
              <a:rPr lang="en-US" sz="4400" b="1" dirty="0" smtClean="0">
                <a:solidFill>
                  <a:srgbClr val="FFFF00"/>
                </a:solidFill>
                <a:latin typeface="Arial Unicode MS" pitchFamily="34" charset="-128"/>
                <a:ea typeface="Arial Unicode MS" pitchFamily="34" charset="-128"/>
                <a:cs typeface="Arial Unicode MS" pitchFamily="34" charset="-128"/>
              </a:rPr>
              <a:t>. </a:t>
            </a:r>
          </a:p>
          <a:p>
            <a:pPr lvl="0" algn="just"/>
            <a:r>
              <a:rPr lang="en-US" sz="4400" b="1" dirty="0" smtClean="0">
                <a:latin typeface="Arial Unicode MS" pitchFamily="34" charset="-128"/>
                <a:ea typeface="Arial Unicode MS" pitchFamily="34" charset="-128"/>
                <a:cs typeface="Arial Unicode MS" pitchFamily="34" charset="-128"/>
              </a:rPr>
              <a:t>Ask God for a second touch if you are still not seeing right as a Christian.</a:t>
            </a:r>
          </a:p>
          <a:p>
            <a:pPr lvl="0" algn="just"/>
            <a:endParaRPr lang="en-US" sz="4400" b="1" dirty="0" smtClean="0">
              <a:latin typeface="Arial Unicode MS" pitchFamily="34" charset="-128"/>
              <a:ea typeface="Arial Unicode MS" pitchFamily="34" charset="-128"/>
              <a:cs typeface="Arial Unicode MS" pitchFamily="34" charset="-128"/>
            </a:endParaRPr>
          </a:p>
          <a:p>
            <a:endParaRPr lang="en-US" dirty="0" smtClean="0"/>
          </a:p>
          <a:p>
            <a:pPr lvl="0" algn="just"/>
            <a:endParaRPr lang="en-US"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Be careful little eyes what you see.</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So </a:t>
            </a:r>
            <a:r>
              <a:rPr lang="en-US" sz="4400" b="1" dirty="0">
                <a:solidFill>
                  <a:srgbClr val="FFFF00"/>
                </a:solidFill>
                <a:latin typeface="Arial Unicode MS" pitchFamily="34" charset="-128"/>
                <a:ea typeface="Arial Unicode MS" pitchFamily="34" charset="-128"/>
                <a:cs typeface="Arial Unicode MS" pitchFamily="34" charset="-128"/>
              </a:rPr>
              <a:t>long that Peter was looking at Jesus he was able to walk on water like a crystal carpet.</a:t>
            </a:r>
          </a:p>
          <a:p>
            <a:pPr lvl="0" algn="just"/>
            <a:r>
              <a:rPr lang="en-US" sz="4400" b="1" dirty="0">
                <a:latin typeface="Arial Unicode MS" pitchFamily="34" charset="-128"/>
                <a:ea typeface="Arial Unicode MS" pitchFamily="34" charset="-128"/>
                <a:cs typeface="Arial Unicode MS" pitchFamily="34" charset="-128"/>
              </a:rPr>
              <a:t>The minute he began to focus on his environment, he began sinking and began to experience the reality of the environment.</a:t>
            </a:r>
          </a:p>
          <a:p>
            <a:pPr>
              <a:buNone/>
            </a:pP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FFFF00"/>
                </a:solidFill>
                <a:latin typeface="Arial Rounded MT Bold" pitchFamily="34" charset="0"/>
                <a:ea typeface="Arial Unicode MS" pitchFamily="34" charset="-128"/>
                <a:cs typeface="Arial Unicode MS" pitchFamily="34" charset="-128"/>
              </a:rPr>
              <a:t>What </a:t>
            </a:r>
            <a:r>
              <a:rPr lang="en-US" sz="4800" b="1" dirty="0">
                <a:solidFill>
                  <a:srgbClr val="FFFF00"/>
                </a:solidFill>
                <a:latin typeface="Arial Rounded MT Bold" pitchFamily="34" charset="0"/>
                <a:ea typeface="Arial Unicode MS" pitchFamily="34" charset="-128"/>
                <a:cs typeface="Arial Unicode MS" pitchFamily="34" charset="-128"/>
              </a:rPr>
              <a:t>you feed yourself </a:t>
            </a:r>
            <a:r>
              <a:rPr lang="en-US" sz="4800" b="1" dirty="0" smtClean="0">
                <a:solidFill>
                  <a:srgbClr val="FFFF00"/>
                </a:solidFill>
                <a:latin typeface="Arial Rounded MT Bold" pitchFamily="34" charset="0"/>
                <a:ea typeface="Arial Unicode MS" pitchFamily="34" charset="-128"/>
                <a:cs typeface="Arial Unicode MS" pitchFamily="34" charset="-128"/>
              </a:rPr>
              <a:t>of, is </a:t>
            </a:r>
            <a:r>
              <a:rPr lang="en-US" sz="4800" b="1" dirty="0">
                <a:solidFill>
                  <a:srgbClr val="FFFF00"/>
                </a:solidFill>
                <a:latin typeface="Arial Rounded MT Bold" pitchFamily="34" charset="0"/>
                <a:ea typeface="Arial Unicode MS" pitchFamily="34" charset="-128"/>
                <a:cs typeface="Arial Unicode MS" pitchFamily="34" charset="-128"/>
              </a:rPr>
              <a:t>what </a:t>
            </a:r>
            <a:r>
              <a:rPr lang="en-US" sz="4800" b="1" dirty="0" smtClean="0">
                <a:solidFill>
                  <a:srgbClr val="FFFF00"/>
                </a:solidFill>
                <a:latin typeface="Arial Rounded MT Bold" pitchFamily="34" charset="0"/>
                <a:ea typeface="Arial Unicode MS" pitchFamily="34" charset="-128"/>
                <a:cs typeface="Arial Unicode MS" pitchFamily="34" charset="-128"/>
              </a:rPr>
              <a:t>will manifest in your life.</a:t>
            </a:r>
            <a:endParaRPr lang="en-US" sz="4800" b="1" dirty="0" smtClean="0">
              <a:solidFill>
                <a:srgbClr val="FFFF00"/>
              </a:solidFill>
              <a:latin typeface="Arial Rounded MT Bold" pitchFamily="34" charset="0"/>
              <a:ea typeface="Arial Unicode MS" pitchFamily="34" charset="-128"/>
              <a:cs typeface="Arial Unicode MS" pitchFamily="34" charset="-128"/>
            </a:endParaRPr>
          </a:p>
          <a:p>
            <a:pPr algn="just"/>
            <a:r>
              <a:rPr lang="en-US" sz="4800" dirty="0">
                <a:latin typeface="Arial Rounded MT Bold" pitchFamily="34" charset="0"/>
              </a:rPr>
              <a:t>Be aware that what you envision will soon become your view</a:t>
            </a:r>
            <a:r>
              <a:rPr lang="en-US" sz="4800" dirty="0" smtClean="0">
                <a:latin typeface="Arial Rounded MT Bold" pitchFamily="34" charset="0"/>
              </a:rPr>
              <a:t>.</a:t>
            </a:r>
          </a:p>
          <a:p>
            <a:pPr algn="just"/>
            <a:r>
              <a:rPr lang="en-US" sz="4800" b="1" dirty="0" smtClean="0">
                <a:solidFill>
                  <a:srgbClr val="FFFF00"/>
                </a:solidFill>
                <a:latin typeface="Arial Rounded MT Bold" pitchFamily="34" charset="0"/>
                <a:ea typeface="Arial Unicode MS" pitchFamily="34" charset="-128"/>
                <a:cs typeface="Arial Unicode MS" pitchFamily="34" charset="-128"/>
              </a:rPr>
              <a:t>May God add His blessing to His Word!</a:t>
            </a:r>
          </a:p>
          <a:p>
            <a:pPr algn="r"/>
            <a:r>
              <a:rPr lang="en-US" sz="4800" b="1" dirty="0" smtClean="0">
                <a:solidFill>
                  <a:schemeClr val="bg1"/>
                </a:solidFill>
                <a:latin typeface="Arial Rounded MT Bold" pitchFamily="34" charset="0"/>
                <a:ea typeface="Arial Unicode MS" pitchFamily="34" charset="-128"/>
                <a:cs typeface="Arial Unicode MS" pitchFamily="34" charset="-128"/>
              </a:rPr>
              <a:t>AMEN!</a:t>
            </a:r>
            <a:endParaRPr lang="en-US" sz="4800" b="1" dirty="0">
              <a:solidFill>
                <a:schemeClr val="bg1"/>
              </a:solidFill>
              <a:latin typeface="Arial Rounded MT Bold" pitchFamily="34" charset="0"/>
              <a:ea typeface="Arial Unicode MS" pitchFamily="34" charset="-128"/>
              <a:cs typeface="Arial Unicode MS" pitchFamily="34" charset="-128"/>
            </a:endParaRPr>
          </a:p>
          <a:p>
            <a:pPr algn="r"/>
            <a:r>
              <a:rPr lang="en-US" sz="4000" b="1" dirty="0">
                <a:solidFill>
                  <a:schemeClr val="tx1"/>
                </a:solidFill>
                <a:latin typeface="Arial Unicode MS" pitchFamily="34" charset="-128"/>
                <a:ea typeface="Arial Unicode MS" pitchFamily="34" charset="-128"/>
                <a:cs typeface="Arial Unicode MS" pitchFamily="34" charset="-128"/>
              </a:rPr>
              <a:t>AMEN!</a:t>
            </a:r>
          </a:p>
          <a:p>
            <a:pPr>
              <a:buNone/>
            </a:pP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ctr">
              <a:buNone/>
            </a:pPr>
            <a:r>
              <a:rPr lang="fr-FR" sz="3600" b="1" u="sng" dirty="0" smtClean="0">
                <a:solidFill>
                  <a:srgbClr val="002060"/>
                </a:solidFill>
                <a:latin typeface="Arial Rounded MT Bold" pitchFamily="34" charset="0"/>
                <a:hlinkClick r:id="rId2" tooltip="Permanent Link to 124 FCD – La foi fait tomber sous nos yeux"/>
              </a:rPr>
              <a:t>124 FCD – La foi fait tomber sous nos yeux</a:t>
            </a:r>
            <a:endParaRPr lang="en-US" sz="3600" dirty="0" smtClean="0">
              <a:solidFill>
                <a:srgbClr val="002060"/>
              </a:solidFill>
              <a:latin typeface="Arial Rounded MT Bold" pitchFamily="34" charset="0"/>
            </a:endParaRPr>
          </a:p>
          <a:p>
            <a:pPr algn="ctr">
              <a:buNone/>
            </a:pPr>
            <a:r>
              <a:rPr lang="fr-FR" sz="3600" dirty="0" smtClean="0">
                <a:solidFill>
                  <a:srgbClr val="002060"/>
                </a:solidFill>
                <a:latin typeface="Arial Rounded MT Bold" pitchFamily="34" charset="0"/>
              </a:rPr>
              <a:t>1.</a:t>
            </a:r>
            <a:endParaRPr lang="en-US" sz="36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La foi fait tomber sous nos yeux</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Les plus fortes murailles ;</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La foi nous rend victorieux</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Et gagne les batailles. (bis)</a:t>
            </a:r>
            <a:endParaRPr lang="en-US" sz="4800" dirty="0" smtClean="0">
              <a:solidFill>
                <a:srgbClr val="002060"/>
              </a:solidFill>
              <a:latin typeface="Arial Rounded MT Bold" pitchFamily="34" charset="0"/>
            </a:endParaRPr>
          </a:p>
          <a:p>
            <a:pPr algn="ctr">
              <a:buNone/>
            </a:pPr>
            <a:r>
              <a:rPr lang="fr-FR" sz="4800" dirty="0" smtClean="0">
                <a:solidFill>
                  <a:srgbClr val="C00000"/>
                </a:solidFill>
                <a:latin typeface="Arial Rounded MT Bold" pitchFamily="34" charset="0"/>
              </a:rPr>
              <a:t>2.</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La foi nous ouvre les trésors</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De la toute-puissance ;</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Les plus faibles deviennent forts</a:t>
            </a:r>
            <a:endParaRPr lang="en-US" sz="4800" dirty="0" smtClean="0">
              <a:solidFill>
                <a:srgbClr val="C00000"/>
              </a:solidFill>
              <a:latin typeface="Arial Rounded MT Bold" pitchFamily="34" charset="0"/>
            </a:endParaRPr>
          </a:p>
          <a:p>
            <a:pPr algn="ctr">
              <a:buNone/>
            </a:pPr>
            <a:r>
              <a:rPr lang="fr-FR" sz="4800" dirty="0" smtClean="0">
                <a:solidFill>
                  <a:srgbClr val="003E1C"/>
                </a:solidFill>
                <a:latin typeface="Arial Rounded MT Bold" pitchFamily="34" charset="0"/>
              </a:rPr>
              <a:t>Sous sa sainte influence. (bis)</a:t>
            </a:r>
            <a:endParaRPr lang="en-US" sz="4800" dirty="0" smtClean="0">
              <a:solidFill>
                <a:srgbClr val="003E1C"/>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4800" dirty="0" smtClean="0">
                <a:solidFill>
                  <a:srgbClr val="002060"/>
                </a:solidFill>
                <a:latin typeface="Arial Rounded MT Bold" pitchFamily="34" charset="0"/>
              </a:rPr>
              <a:t>3.</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Protégés par ce bouclier,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Nous n’avons nulle crainte.</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Qui soit en Dieu se confier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Du mal brave l’atteinte. (bis)</a:t>
            </a:r>
            <a:endParaRPr lang="en-US" sz="4800" dirty="0" smtClean="0">
              <a:solidFill>
                <a:srgbClr val="002060"/>
              </a:solidFill>
              <a:latin typeface="Arial Rounded MT Bold" pitchFamily="34" charset="0"/>
            </a:endParaRPr>
          </a:p>
          <a:p>
            <a:pPr algn="ctr">
              <a:buNone/>
            </a:pPr>
            <a:r>
              <a:rPr lang="fr-FR" sz="4800" dirty="0" smtClean="0">
                <a:solidFill>
                  <a:srgbClr val="C00000"/>
                </a:solidFill>
                <a:latin typeface="Arial Rounded MT Bold" pitchFamily="34" charset="0"/>
              </a:rPr>
              <a:t>4.</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Que n’ont pas souffert les héros</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Dot nous suivons la trace !</a:t>
            </a:r>
            <a:endParaRPr lang="en-US" sz="4800" dirty="0" smtClean="0">
              <a:solidFill>
                <a:srgbClr val="C00000"/>
              </a:solidFill>
              <a:latin typeface="Arial Rounded MT Bold" pitchFamily="34" charset="0"/>
            </a:endParaRPr>
          </a:p>
          <a:p>
            <a:pPr algn="ctr">
              <a:buNone/>
            </a:pPr>
            <a:r>
              <a:rPr lang="fr-FR" sz="4800" dirty="0" smtClean="0">
                <a:solidFill>
                  <a:srgbClr val="C00000"/>
                </a:solidFill>
                <a:latin typeface="Arial Rounded MT Bold" pitchFamily="34" charset="0"/>
              </a:rPr>
              <a:t>Que de dangers, que de travaux,</a:t>
            </a:r>
            <a:endParaRPr lang="en-US" sz="4800" dirty="0" smtClean="0">
              <a:solidFill>
                <a:srgbClr val="C00000"/>
              </a:solidFill>
              <a:latin typeface="Arial Rounded MT Bold" pitchFamily="34" charset="0"/>
            </a:endParaRPr>
          </a:p>
          <a:p>
            <a:pPr algn="ctr">
              <a:buNone/>
            </a:pPr>
            <a:r>
              <a:rPr lang="fr-FR" sz="4800" dirty="0" smtClean="0">
                <a:solidFill>
                  <a:srgbClr val="003E1C"/>
                </a:solidFill>
                <a:latin typeface="Arial Rounded MT Bold" pitchFamily="34" charset="0"/>
              </a:rPr>
              <a:t>Mais quelle sainte audace ! (bis)</a:t>
            </a:r>
            <a:endParaRPr lang="en-US" sz="4800" dirty="0" smtClean="0">
              <a:solidFill>
                <a:srgbClr val="003E1C"/>
              </a:solidFill>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800" dirty="0" smtClean="0">
                <a:solidFill>
                  <a:srgbClr val="C00000"/>
                </a:solidFill>
                <a:latin typeface="Arial Rounded MT Bold" pitchFamily="34" charset="0"/>
              </a:rPr>
              <a:t>5.</a:t>
            </a:r>
            <a:endParaRPr lang="en-US" sz="4800" dirty="0" smtClean="0">
              <a:solidFill>
                <a:srgbClr val="C00000"/>
              </a:solidFill>
              <a:latin typeface="Arial Rounded MT Bold" pitchFamily="34" charset="0"/>
            </a:endParaRPr>
          </a:p>
          <a:p>
            <a:pPr algn="ctr">
              <a:buNone/>
            </a:pPr>
            <a:r>
              <a:rPr lang="fr-FR" sz="4800" dirty="0" smtClean="0">
                <a:solidFill>
                  <a:srgbClr val="002060"/>
                </a:solidFill>
                <a:latin typeface="Arial Rounded MT Bold" pitchFamily="34" charset="0"/>
              </a:rPr>
              <a:t>Quand la foi vit au fond de cœur</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Et nourrit l’espérance,</a:t>
            </a:r>
            <a:endParaRPr lang="en-US" sz="4800" dirty="0" smtClean="0">
              <a:solidFill>
                <a:srgbClr val="002060"/>
              </a:solidFill>
              <a:latin typeface="Arial Rounded MT Bold" pitchFamily="34" charset="0"/>
            </a:endParaRPr>
          </a:p>
          <a:p>
            <a:pPr algn="ctr">
              <a:buNone/>
            </a:pPr>
            <a:r>
              <a:rPr lang="fr-FR" sz="4800" dirty="0" smtClean="0">
                <a:solidFill>
                  <a:srgbClr val="002060"/>
                </a:solidFill>
                <a:latin typeface="Arial Rounded MT Bold" pitchFamily="34" charset="0"/>
              </a:rPr>
              <a:t>On est, par l’amour de Sauveur,</a:t>
            </a:r>
            <a:endParaRPr lang="en-US" sz="4800" dirty="0" smtClean="0">
              <a:solidFill>
                <a:srgbClr val="002060"/>
              </a:solidFill>
              <a:latin typeface="Arial Rounded MT Bold" pitchFamily="34" charset="0"/>
            </a:endParaRPr>
          </a:p>
          <a:p>
            <a:pPr algn="ctr">
              <a:buNone/>
            </a:pPr>
            <a:r>
              <a:rPr lang="fr-FR" sz="4800" dirty="0" smtClean="0">
                <a:solidFill>
                  <a:srgbClr val="003E1C"/>
                </a:solidFill>
                <a:latin typeface="Arial Rounded MT Bold" pitchFamily="34" charset="0"/>
              </a:rPr>
              <a:t>Joyeux dans la souffrance. (bis)</a:t>
            </a:r>
            <a:endParaRPr lang="en-US" sz="4800" dirty="0">
              <a:solidFill>
                <a:srgbClr val="003E1C"/>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112349</TotalTime>
  <Words>3953</Words>
  <Application>Microsoft Macintosh PowerPoint</Application>
  <PresentationFormat>On-screen Show (4:3)</PresentationFormat>
  <Paragraphs>529</Paragraphs>
  <Slides>98</Slides>
  <Notes>31</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VISITORS WELCOME</vt:lpstr>
      <vt:lpstr>VISITORS WELCOME</vt:lpstr>
      <vt:lpstr>MOMENT D’ADORATION AVEC MAESTRO RENAUD TERZIER  </vt:lpstr>
      <vt:lpstr>OFFRANDE</vt:lpstr>
      <vt:lpstr>Slide 47</vt:lpstr>
      <vt:lpstr>Slide 48</vt:lpstr>
      <vt:lpstr>Slide 49</vt:lpstr>
      <vt:lpstr>Slide 50</vt:lpstr>
      <vt:lpstr>Slide 51</vt:lpstr>
      <vt:lpstr>PRIÈRE  POUR  L’OFFRANDE  ET LE SERMON</vt:lpstr>
      <vt:lpstr>CHRIST THE ROCK CONGREGATION SUNDAY SEPTEMBER 21ST  2025  Sermon by Pastor Marc E Simeon </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782</cp:revision>
  <dcterms:created xsi:type="dcterms:W3CDTF">2012-11-25T13:28:17Z</dcterms:created>
  <dcterms:modified xsi:type="dcterms:W3CDTF">2025-09-20T15:53:15Z</dcterms:modified>
</cp:coreProperties>
</file>