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5"/>
  </p:notesMasterIdLst>
  <p:sldIdLst>
    <p:sldId id="256" r:id="rId2"/>
    <p:sldId id="257" r:id="rId3"/>
    <p:sldId id="796" r:id="rId4"/>
    <p:sldId id="1517" r:id="rId5"/>
    <p:sldId id="1599" r:id="rId6"/>
    <p:sldId id="1600" r:id="rId7"/>
    <p:sldId id="1543" r:id="rId8"/>
    <p:sldId id="1601" r:id="rId9"/>
    <p:sldId id="1602" r:id="rId10"/>
    <p:sldId id="1603" r:id="rId11"/>
    <p:sldId id="633" r:id="rId12"/>
    <p:sldId id="635" r:id="rId13"/>
    <p:sldId id="1225" r:id="rId14"/>
    <p:sldId id="1604" r:id="rId15"/>
    <p:sldId id="1096" r:id="rId16"/>
    <p:sldId id="1605" r:id="rId17"/>
    <p:sldId id="1606" r:id="rId18"/>
    <p:sldId id="1607" r:id="rId19"/>
    <p:sldId id="405" r:id="rId20"/>
    <p:sldId id="411" r:id="rId21"/>
    <p:sldId id="733" r:id="rId22"/>
    <p:sldId id="651" r:id="rId23"/>
    <p:sldId id="1229" r:id="rId24"/>
    <p:sldId id="1533" r:id="rId25"/>
    <p:sldId id="1534" r:id="rId26"/>
    <p:sldId id="1535" r:id="rId27"/>
    <p:sldId id="1536" r:id="rId28"/>
    <p:sldId id="1537" r:id="rId29"/>
    <p:sldId id="1532" r:id="rId30"/>
    <p:sldId id="1538" r:id="rId31"/>
    <p:sldId id="1539" r:id="rId32"/>
    <p:sldId id="1540" r:id="rId33"/>
    <p:sldId id="1658" r:id="rId34"/>
    <p:sldId id="1659" r:id="rId35"/>
    <p:sldId id="734" r:id="rId36"/>
    <p:sldId id="1300" r:id="rId37"/>
    <p:sldId id="1523" r:id="rId38"/>
    <p:sldId id="1608" r:id="rId39"/>
    <p:sldId id="1609" r:id="rId40"/>
    <p:sldId id="603" r:id="rId41"/>
    <p:sldId id="501" r:id="rId42"/>
    <p:sldId id="471" r:id="rId43"/>
    <p:sldId id="284" r:id="rId44"/>
    <p:sldId id="844" r:id="rId45"/>
    <p:sldId id="1043" r:id="rId46"/>
    <p:sldId id="435" r:id="rId47"/>
    <p:sldId id="502" r:id="rId48"/>
    <p:sldId id="1283" r:id="rId49"/>
    <p:sldId id="1660" r:id="rId50"/>
    <p:sldId id="1661" r:id="rId51"/>
    <p:sldId id="1595" r:id="rId52"/>
    <p:sldId id="295" r:id="rId53"/>
    <p:sldId id="1610" r:id="rId54"/>
    <p:sldId id="1611" r:id="rId55"/>
    <p:sldId id="1612" r:id="rId56"/>
    <p:sldId id="1613" r:id="rId57"/>
    <p:sldId id="1614" r:id="rId58"/>
    <p:sldId id="1662" r:id="rId59"/>
    <p:sldId id="1663" r:id="rId60"/>
    <p:sldId id="1665" r:id="rId61"/>
    <p:sldId id="1668" r:id="rId62"/>
    <p:sldId id="1666" r:id="rId63"/>
    <p:sldId id="1667" r:id="rId64"/>
    <p:sldId id="1664" r:id="rId65"/>
    <p:sldId id="1615" r:id="rId66"/>
    <p:sldId id="1616" r:id="rId67"/>
    <p:sldId id="1617" r:id="rId68"/>
    <p:sldId id="1618" r:id="rId69"/>
    <p:sldId id="1619" r:id="rId70"/>
    <p:sldId id="1620" r:id="rId71"/>
    <p:sldId id="1621" r:id="rId72"/>
    <p:sldId id="1622" r:id="rId73"/>
    <p:sldId id="1623" r:id="rId74"/>
    <p:sldId id="1624" r:id="rId75"/>
    <p:sldId id="1625" r:id="rId76"/>
    <p:sldId id="1626" r:id="rId77"/>
    <p:sldId id="1627" r:id="rId78"/>
    <p:sldId id="1628" r:id="rId79"/>
    <p:sldId id="1629" r:id="rId80"/>
    <p:sldId id="1630" r:id="rId81"/>
    <p:sldId id="1631" r:id="rId82"/>
    <p:sldId id="1632" r:id="rId83"/>
    <p:sldId id="1633" r:id="rId84"/>
    <p:sldId id="1634" r:id="rId85"/>
    <p:sldId id="1635" r:id="rId86"/>
    <p:sldId id="1636" r:id="rId87"/>
    <p:sldId id="1637" r:id="rId88"/>
    <p:sldId id="1638" r:id="rId89"/>
    <p:sldId id="1639" r:id="rId90"/>
    <p:sldId id="1640" r:id="rId91"/>
    <p:sldId id="1641" r:id="rId92"/>
    <p:sldId id="1642" r:id="rId93"/>
    <p:sldId id="1643" r:id="rId94"/>
    <p:sldId id="1644" r:id="rId95"/>
    <p:sldId id="1645" r:id="rId96"/>
    <p:sldId id="1646" r:id="rId97"/>
    <p:sldId id="1647" r:id="rId98"/>
    <p:sldId id="1648" r:id="rId99"/>
    <p:sldId id="1649" r:id="rId100"/>
    <p:sldId id="1650" r:id="rId101"/>
    <p:sldId id="1651" r:id="rId102"/>
    <p:sldId id="1652" r:id="rId103"/>
    <p:sldId id="1653" r:id="rId104"/>
    <p:sldId id="1654" r:id="rId105"/>
    <p:sldId id="1655" r:id="rId106"/>
    <p:sldId id="1656" r:id="rId107"/>
    <p:sldId id="1657" r:id="rId108"/>
    <p:sldId id="296" r:id="rId109"/>
    <p:sldId id="805" r:id="rId110"/>
    <p:sldId id="1530" r:id="rId111"/>
    <p:sldId id="1531" r:id="rId112"/>
    <p:sldId id="430" r:id="rId113"/>
    <p:sldId id="517" r:id="rId114"/>
    <p:sldId id="706" r:id="rId115"/>
    <p:sldId id="518" r:id="rId116"/>
    <p:sldId id="707" r:id="rId117"/>
    <p:sldId id="480" r:id="rId118"/>
    <p:sldId id="880" r:id="rId119"/>
    <p:sldId id="1526" r:id="rId120"/>
    <p:sldId id="1527" r:id="rId121"/>
    <p:sldId id="1528" r:id="rId122"/>
    <p:sldId id="1529" r:id="rId123"/>
    <p:sldId id="330"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660066"/>
    <a:srgbClr val="0D069A"/>
    <a:srgbClr val="99FF33"/>
    <a:srgbClr val="00FFCC"/>
    <a:srgbClr val="0033CC"/>
    <a:srgbClr val="000066"/>
    <a:srgbClr val="66FF66"/>
    <a:srgbClr val="460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67" autoAdjust="0"/>
    <p:restoredTop sz="94671" autoAdjust="0"/>
  </p:normalViewPr>
  <p:slideViewPr>
    <p:cSldViewPr>
      <p:cViewPr varScale="1">
        <p:scale>
          <a:sx n="104" d="100"/>
          <a:sy n="104" d="100"/>
        </p:scale>
        <p:origin x="1592" y="200"/>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7/5/25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7/5/25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7/5/25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7/5/25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7/5/25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7/5/25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7/5/25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7/5/25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7/5/25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7/5/25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7/5/25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7/5/25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7/5/25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www.google.com/search?q=comment+identifier+une+fausse+eglise+en+francais&amp;oq=comment+identifier+une+fausse+eglise&amp;aqs=chrome.5.69i57j33i160l5.24860j1j15&amp;sourceid=chrome&amp;ie=UTF-8"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hyperlink" Target="https://www.google.com/search?q=comment+identifier+une+fausse+eglise+en+francais&amp;oq=comment+identifier+une+fausse+eglise&amp;aqs=chrome.5.69i57j33i160l5.24860j1j15&amp;sourceid=chrome&amp;ie=UTF-8" TargetMode="Externa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003300"/>
              </a:solidFill>
              <a:latin typeface="Cambria Math" pitchFamily="18" charset="0"/>
              <a:ea typeface="Cambria Math" pitchFamily="18" charset="0"/>
            </a:endParaRPr>
          </a:p>
          <a:p>
            <a:pPr algn="ctr"/>
            <a:r>
              <a:rPr lang="en-US" sz="3600" b="1" dirty="0">
                <a:solidFill>
                  <a:srgbClr val="000066"/>
                </a:solidFill>
                <a:latin typeface="Cambria Math" pitchFamily="18" charset="0"/>
                <a:ea typeface="Cambria Math" pitchFamily="18" charset="0"/>
              </a:rPr>
              <a:t>Sunday,  JULY 6</a:t>
            </a:r>
            <a:r>
              <a:rPr lang="en-US" sz="3600" b="1" baseline="30000" dirty="0">
                <a:solidFill>
                  <a:srgbClr val="000066"/>
                </a:solidFill>
                <a:latin typeface="Cambria Math" pitchFamily="18" charset="0"/>
                <a:ea typeface="Cambria Math" pitchFamily="18" charset="0"/>
              </a:rPr>
              <a:t>TH</a:t>
            </a:r>
            <a:r>
              <a:rPr lang="en-US" sz="3600" b="1" dirty="0">
                <a:solidFill>
                  <a:srgbClr val="000066"/>
                </a:solidFill>
                <a:latin typeface="Cambria Math" pitchFamily="18" charset="0"/>
                <a:ea typeface="Cambria Math" pitchFamily="18" charset="0"/>
              </a:rPr>
              <a:t> 2025</a:t>
            </a:r>
          </a:p>
          <a:p>
            <a:pPr algn="ctr"/>
            <a:r>
              <a:rPr lang="en-US" sz="3600" b="1" dirty="0">
                <a:solidFill>
                  <a:srgbClr val="000066"/>
                </a:solidFill>
                <a:latin typeface="Copperplate Gothic Light" pitchFamily="34" charset="0"/>
              </a:rPr>
              <a:t>Lead by </a:t>
            </a:r>
          </a:p>
          <a:p>
            <a:pPr algn="ctr"/>
            <a:r>
              <a:rPr lang="en-US" sz="3600" b="1" dirty="0">
                <a:solidFill>
                  <a:srgbClr val="000066"/>
                </a:solidFill>
                <a:latin typeface="Copperplate Gothic Light" pitchFamily="34" charset="0"/>
              </a:rPr>
              <a:t>Rev. St Gerard </a:t>
            </a:r>
            <a:r>
              <a:rPr lang="en-US" sz="3600" b="1" dirty="0" err="1">
                <a:solidFill>
                  <a:srgbClr val="000066"/>
                </a:solidFill>
                <a:latin typeface="Copperplate Gothic Light" pitchFamily="34" charset="0"/>
              </a:rPr>
              <a:t>Charlestin</a:t>
            </a:r>
            <a:endParaRPr lang="en-US" sz="3600" b="1" dirty="0">
              <a:solidFill>
                <a:srgbClr val="000066"/>
              </a:solidFill>
              <a:latin typeface="Copperplate Gothic Light" pitchFamily="34" charset="0"/>
            </a:endParaRPr>
          </a:p>
          <a:p>
            <a:pPr algn="ct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a:solidFill>
                  <a:srgbClr val="002060"/>
                </a:solidFill>
              </a:rPr>
              <a:t>BIENVENUE A TOUS!</a:t>
            </a:r>
            <a:br>
              <a:rPr lang="en-US" sz="3200" dirty="0">
                <a:solidFill>
                  <a:srgbClr val="002060"/>
                </a:solidFill>
              </a:rPr>
            </a:br>
            <a:r>
              <a:rPr lang="en-US" sz="3200" dirty="0">
                <a:solidFill>
                  <a:srgbClr val="C00000"/>
                </a:solidFill>
              </a:rPr>
              <a:t>AUJOURD’HUI EST LE DIMANCHE </a:t>
            </a:r>
          </a:p>
          <a:p>
            <a:pPr algn="ctr"/>
            <a:r>
              <a:rPr lang="en-US" sz="3200" dirty="0">
                <a:solidFill>
                  <a:srgbClr val="002060"/>
                </a:solidFill>
              </a:rPr>
              <a:t>De la Sainte </a:t>
            </a:r>
            <a:r>
              <a:rPr lang="en-US" sz="3200" dirty="0" err="1">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Table du Seigneur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JULY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CC"/>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200" dirty="0">
                <a:solidFill>
                  <a:srgbClr val="00FFCC"/>
                </a:solidFill>
                <a:latin typeface="Arial Rounded MT Bold" pitchFamily="34" charset="0"/>
              </a:rPr>
              <a:t>42 Créole Mélodie </a:t>
            </a:r>
          </a:p>
          <a:p>
            <a:pPr marL="0" indent="0" algn="ctr">
              <a:buNone/>
            </a:pPr>
            <a:r>
              <a:rPr lang="fr-FR" sz="3200" dirty="0">
                <a:solidFill>
                  <a:srgbClr val="00FFCC"/>
                </a:solidFill>
                <a:latin typeface="Arial Rounded MT Bold" pitchFamily="34" charset="0"/>
              </a:rPr>
              <a:t>1</a:t>
            </a:r>
            <a:endParaRPr lang="en-US" sz="3200" dirty="0">
              <a:solidFill>
                <a:srgbClr val="00FFCC"/>
              </a:solidFill>
              <a:latin typeface="Arial Rounded MT Bold" pitchFamily="34" charset="0"/>
            </a:endParaRPr>
          </a:p>
          <a:p>
            <a:pPr marL="0" indent="0" algn="ctr">
              <a:buNone/>
            </a:pPr>
            <a:r>
              <a:rPr lang="fr-FR" sz="4000" dirty="0" err="1">
                <a:latin typeface="Arial Rounded MT Bold" pitchFamily="34" charset="0"/>
              </a:rPr>
              <a:t>Gen</a:t>
            </a:r>
            <a:r>
              <a:rPr lang="fr-FR" sz="4000" dirty="0">
                <a:latin typeface="Arial Rounded MT Bold" pitchFamily="34" charset="0"/>
              </a:rPr>
              <a:t> </a:t>
            </a:r>
            <a:r>
              <a:rPr lang="fr-FR" sz="4000" dirty="0" err="1">
                <a:latin typeface="Arial Rounded MT Bold" pitchFamily="34" charset="0"/>
              </a:rPr>
              <a:t>yon</a:t>
            </a:r>
            <a:r>
              <a:rPr lang="fr-FR" sz="4000" dirty="0">
                <a:latin typeface="Arial Rounded MT Bold" pitchFamily="34" charset="0"/>
              </a:rPr>
              <a:t> non </a:t>
            </a:r>
            <a:r>
              <a:rPr lang="fr-FR" sz="4000" dirty="0" err="1">
                <a:latin typeface="Arial Rounded MT Bold" pitchFamily="34" charset="0"/>
              </a:rPr>
              <a:t>mwen</a:t>
            </a:r>
            <a:r>
              <a:rPr lang="fr-FR" sz="4000" dirty="0">
                <a:latin typeface="Arial Rounded MT Bold" pitchFamily="34" charset="0"/>
              </a:rPr>
              <a:t> </a:t>
            </a:r>
            <a:r>
              <a:rPr lang="fr-FR" sz="4000" dirty="0" err="1">
                <a:latin typeface="Arial Rounded MT Bold" pitchFamily="34" charset="0"/>
              </a:rPr>
              <a:t>renmen</a:t>
            </a:r>
            <a:r>
              <a:rPr lang="fr-FR" sz="4000" dirty="0">
                <a:latin typeface="Arial Rounded MT Bold" pitchFamily="34" charset="0"/>
              </a:rPr>
              <a:t> chante</a:t>
            </a:r>
            <a:endParaRPr lang="en-US" sz="4000" dirty="0">
              <a:latin typeface="Arial Rounded MT Bold" pitchFamily="34" charset="0"/>
            </a:endParaRPr>
          </a:p>
          <a:p>
            <a:pPr marL="0" indent="0" algn="ctr">
              <a:buNone/>
            </a:pPr>
            <a:r>
              <a:rPr lang="fr-FR" sz="4000" dirty="0">
                <a:latin typeface="Arial Rounded MT Bold" pitchFamily="34" charset="0"/>
              </a:rPr>
              <a:t>Se </a:t>
            </a:r>
            <a:r>
              <a:rPr lang="fr-FR" sz="4000" dirty="0" err="1">
                <a:latin typeface="Arial Rounded MT Bold" pitchFamily="34" charset="0"/>
              </a:rPr>
              <a:t>yon</a:t>
            </a:r>
            <a:r>
              <a:rPr lang="fr-FR" sz="4000" dirty="0">
                <a:latin typeface="Arial Rounded MT Bold" pitchFamily="34" charset="0"/>
              </a:rPr>
              <a:t> non </a:t>
            </a:r>
            <a:r>
              <a:rPr lang="fr-FR" sz="4000" dirty="0" err="1">
                <a:latin typeface="Arial Rounded MT Bold" pitchFamily="34" charset="0"/>
              </a:rPr>
              <a:t>mwen</a:t>
            </a:r>
            <a:r>
              <a:rPr lang="fr-FR" sz="4000" dirty="0">
                <a:latin typeface="Arial Rounded MT Bold" pitchFamily="34" charset="0"/>
              </a:rPr>
              <a:t> </a:t>
            </a:r>
            <a:r>
              <a:rPr lang="fr-FR" sz="4000" dirty="0" err="1">
                <a:latin typeface="Arial Rounded MT Bold" pitchFamily="34" charset="0"/>
              </a:rPr>
              <a:t>pap</a:t>
            </a:r>
            <a:r>
              <a:rPr lang="fr-FR" sz="4000" dirty="0">
                <a:latin typeface="Arial Rounded MT Bold" pitchFamily="34" charset="0"/>
              </a:rPr>
              <a:t> </a:t>
            </a:r>
            <a:r>
              <a:rPr lang="fr-FR" sz="4000" dirty="0" err="1">
                <a:latin typeface="Arial Rounded MT Bold" pitchFamily="34" charset="0"/>
              </a:rPr>
              <a:t>janm</a:t>
            </a:r>
            <a:r>
              <a:rPr lang="fr-FR" sz="4000" dirty="0">
                <a:latin typeface="Arial Rounded MT Bold" pitchFamily="34" charset="0"/>
              </a:rPr>
              <a:t> </a:t>
            </a:r>
            <a:r>
              <a:rPr lang="fr-FR" sz="4000" dirty="0" err="1">
                <a:latin typeface="Arial Rounded MT Bold" pitchFamily="34" charset="0"/>
              </a:rPr>
              <a:t>blye</a:t>
            </a:r>
            <a:endParaRPr lang="en-US" sz="4000" dirty="0">
              <a:latin typeface="Arial Rounded MT Bold" pitchFamily="34" charset="0"/>
            </a:endParaRPr>
          </a:p>
          <a:p>
            <a:pPr marL="0" indent="0" algn="ctr">
              <a:buNone/>
            </a:pPr>
            <a:r>
              <a:rPr lang="fr-FR" sz="4000" dirty="0" err="1">
                <a:latin typeface="Arial Rounded MT Bold" pitchFamily="34" charset="0"/>
              </a:rPr>
              <a:t>Paske</a:t>
            </a:r>
            <a:r>
              <a:rPr lang="fr-FR" sz="4000" dirty="0">
                <a:latin typeface="Arial Rounded MT Bold" pitchFamily="34" charset="0"/>
              </a:rPr>
              <a:t> se </a:t>
            </a:r>
            <a:r>
              <a:rPr lang="fr-FR" sz="4000" dirty="0" err="1">
                <a:latin typeface="Arial Rounded MT Bold" pitchFamily="34" charset="0"/>
              </a:rPr>
              <a:t>pa</a:t>
            </a:r>
            <a:r>
              <a:rPr lang="fr-FR" sz="4000" dirty="0">
                <a:latin typeface="Arial Rounded MT Bold" pitchFamily="34" charset="0"/>
              </a:rPr>
              <a:t> li </a:t>
            </a:r>
            <a:r>
              <a:rPr lang="fr-FR" sz="4000" dirty="0" err="1">
                <a:latin typeface="Arial Rounded MT Bold" pitchFamily="34" charset="0"/>
              </a:rPr>
              <a:t>mwen</a:t>
            </a:r>
            <a:r>
              <a:rPr lang="fr-FR" sz="4000" dirty="0">
                <a:latin typeface="Arial Rounded MT Bold" pitchFamily="34" charset="0"/>
              </a:rPr>
              <a:t> </a:t>
            </a:r>
            <a:r>
              <a:rPr lang="fr-FR" sz="4000" dirty="0" err="1">
                <a:latin typeface="Arial Rounded MT Bold" pitchFamily="34" charset="0"/>
              </a:rPr>
              <a:t>sove</a:t>
            </a:r>
            <a:endParaRPr lang="en-US" sz="4000" dirty="0">
              <a:latin typeface="Arial Rounded MT Bold" pitchFamily="34" charset="0"/>
            </a:endParaRPr>
          </a:p>
          <a:p>
            <a:pPr marL="0" indent="0" algn="ctr">
              <a:buNone/>
            </a:pPr>
            <a:r>
              <a:rPr lang="fr-FR" sz="4000" dirty="0">
                <a:latin typeface="Arial Rounded MT Bold" pitchFamily="34" charset="0"/>
              </a:rPr>
              <a:t>Se </a:t>
            </a:r>
            <a:r>
              <a:rPr lang="fr-FR" sz="4000" dirty="0" err="1">
                <a:latin typeface="Arial Rounded MT Bold" pitchFamily="34" charset="0"/>
              </a:rPr>
              <a:t>presye</a:t>
            </a:r>
            <a:r>
              <a:rPr lang="fr-FR" sz="4000" dirty="0">
                <a:latin typeface="Arial Rounded MT Bold" pitchFamily="34" charset="0"/>
              </a:rPr>
              <a:t> non de </a:t>
            </a:r>
            <a:r>
              <a:rPr lang="fr-FR" sz="4000" dirty="0" err="1">
                <a:latin typeface="Arial Rounded MT Bold" pitchFamily="34" charset="0"/>
              </a:rPr>
              <a:t>Jezu</a:t>
            </a:r>
            <a:endParaRPr lang="en-US" sz="4000" dirty="0">
              <a:latin typeface="Arial Rounded MT Bold" pitchFamily="34" charset="0"/>
            </a:endParaRPr>
          </a:p>
          <a:p>
            <a:pPr marL="0" indent="0" algn="ctr">
              <a:buNone/>
            </a:pPr>
            <a:r>
              <a:rPr lang="fr-FR" sz="4000" dirty="0">
                <a:solidFill>
                  <a:srgbClr val="00FFCC"/>
                </a:solidFill>
                <a:latin typeface="Arial Rounded MT Bold" pitchFamily="34" charset="0"/>
              </a:rPr>
              <a:t>Refrain</a:t>
            </a:r>
            <a:endParaRPr lang="en-US" sz="4000" dirty="0">
              <a:solidFill>
                <a:srgbClr val="00FFCC"/>
              </a:solidFill>
              <a:latin typeface="Arial Rounded MT Bold" pitchFamily="34" charset="0"/>
            </a:endParaRPr>
          </a:p>
          <a:p>
            <a:pPr marL="0" indent="0" algn="ctr">
              <a:buNone/>
            </a:pPr>
            <a:r>
              <a:rPr lang="en-US" sz="4400" dirty="0">
                <a:solidFill>
                  <a:srgbClr val="FFFF00"/>
                </a:solidFill>
                <a:latin typeface="Arial Rounded MT Bold" pitchFamily="34" charset="0"/>
              </a:rPr>
              <a:t>O </a:t>
            </a:r>
            <a:r>
              <a:rPr lang="en-US" sz="4400" dirty="0" err="1">
                <a:solidFill>
                  <a:srgbClr val="FFFF00"/>
                </a:solidFill>
                <a:latin typeface="Arial Rounded MT Bold" pitchFamily="34" charset="0"/>
              </a:rPr>
              <a:t>wi</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mwen</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renmen</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Jezu</a:t>
            </a:r>
            <a:r>
              <a:rPr lang="en-US" sz="4400" dirty="0">
                <a:solidFill>
                  <a:srgbClr val="FFFF00"/>
                </a:solidFill>
                <a:latin typeface="Arial Rounded MT Bold" pitchFamily="34" charset="0"/>
              </a:rPr>
              <a:t> ( 3x)</a:t>
            </a:r>
          </a:p>
          <a:p>
            <a:pPr marL="0" indent="0" algn="ctr">
              <a:buNone/>
            </a:pPr>
            <a:r>
              <a:rPr lang="en-US" sz="4400" dirty="0" err="1">
                <a:solidFill>
                  <a:srgbClr val="FFFF00"/>
                </a:solidFill>
                <a:latin typeface="Arial Rounded MT Bold" pitchFamily="34" charset="0"/>
              </a:rPr>
              <a:t>Paske</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li</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renmenm</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avan</a:t>
            </a:r>
            <a:endParaRPr lang="en-US" sz="4400" dirty="0">
              <a:solidFill>
                <a:srgbClr val="FFFF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CC"/>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en-US" sz="3200" dirty="0">
                <a:solidFill>
                  <a:srgbClr val="00FFCC"/>
                </a:solidFill>
                <a:latin typeface="Arial Rounded MT Bold" pitchFamily="34" charset="0"/>
              </a:rPr>
              <a:t>2</a:t>
            </a:r>
          </a:p>
          <a:p>
            <a:pPr marL="0" indent="0" algn="ctr">
              <a:buNone/>
            </a:pPr>
            <a:r>
              <a:rPr lang="en-US" sz="4400" dirty="0" err="1">
                <a:latin typeface="Arial Rounded MT Bold" pitchFamily="34" charset="0"/>
              </a:rPr>
              <a:t>Bwa</a:t>
            </a:r>
            <a:r>
              <a:rPr lang="en-US" sz="4400" dirty="0">
                <a:latin typeface="Arial Rounded MT Bold" pitchFamily="34" charset="0"/>
              </a:rPr>
              <a:t> </a:t>
            </a:r>
            <a:r>
              <a:rPr lang="en-US" sz="4400" dirty="0" err="1">
                <a:latin typeface="Arial Rounded MT Bold" pitchFamily="34" charset="0"/>
              </a:rPr>
              <a:t>kalvè</a:t>
            </a:r>
            <a:r>
              <a:rPr lang="en-US" sz="4400" dirty="0">
                <a:latin typeface="Arial Rounded MT Bold" pitchFamily="34" charset="0"/>
              </a:rPr>
              <a:t> </a:t>
            </a:r>
            <a:r>
              <a:rPr lang="en-US" sz="4400" dirty="0" err="1">
                <a:latin typeface="Arial Rounded MT Bold" pitchFamily="34" charset="0"/>
              </a:rPr>
              <a:t>mwen</a:t>
            </a:r>
            <a:r>
              <a:rPr lang="en-US" sz="4400" dirty="0">
                <a:latin typeface="Arial Rounded MT Bold" pitchFamily="34" charset="0"/>
              </a:rPr>
              <a:t> pap </a:t>
            </a:r>
            <a:r>
              <a:rPr lang="en-US" sz="4400" dirty="0" err="1">
                <a:latin typeface="Arial Rounded MT Bold" pitchFamily="34" charset="0"/>
              </a:rPr>
              <a:t>janm</a:t>
            </a:r>
            <a:r>
              <a:rPr lang="en-US" sz="4400" dirty="0">
                <a:latin typeface="Arial Rounded MT Bold" pitchFamily="34" charset="0"/>
              </a:rPr>
              <a:t> </a:t>
            </a:r>
            <a:r>
              <a:rPr lang="en-US" sz="4400" dirty="0" err="1">
                <a:latin typeface="Arial Rounded MT Bold" pitchFamily="34" charset="0"/>
              </a:rPr>
              <a:t>blye</a:t>
            </a:r>
            <a:r>
              <a:rPr lang="en-US" sz="4400" dirty="0">
                <a:latin typeface="Arial Rounded MT Bold" pitchFamily="34" charset="0"/>
              </a:rPr>
              <a:t>.</a:t>
            </a:r>
          </a:p>
          <a:p>
            <a:pPr marL="0" indent="0" algn="ctr">
              <a:buNone/>
            </a:pPr>
            <a:r>
              <a:rPr lang="fr-FR" sz="4400" dirty="0">
                <a:latin typeface="Arial Rounded MT Bold" pitchFamily="34" charset="0"/>
              </a:rPr>
              <a:t>Se la Li </a:t>
            </a:r>
            <a:r>
              <a:rPr lang="fr-FR" sz="4400" dirty="0" err="1">
                <a:latin typeface="Arial Rounded MT Bold" pitchFamily="34" charset="0"/>
              </a:rPr>
              <a:t>mouri</a:t>
            </a:r>
            <a:r>
              <a:rPr lang="fr-FR" sz="4400" dirty="0">
                <a:latin typeface="Arial Rounded MT Bold" pitchFamily="34" charset="0"/>
              </a:rPr>
              <a:t> pou </a:t>
            </a:r>
            <a:r>
              <a:rPr lang="fr-FR" sz="4400" dirty="0" err="1">
                <a:latin typeface="Arial Rounded MT Bold" pitchFamily="34" charset="0"/>
              </a:rPr>
              <a:t>sove</a:t>
            </a:r>
            <a:endParaRPr lang="en-US" sz="4400" dirty="0">
              <a:latin typeface="Arial Rounded MT Bold" pitchFamily="34" charset="0"/>
            </a:endParaRPr>
          </a:p>
          <a:p>
            <a:pPr marL="0" indent="0" algn="ctr">
              <a:buNone/>
            </a:pPr>
            <a:r>
              <a:rPr lang="fr-FR" sz="4400" dirty="0" err="1">
                <a:latin typeface="Arial Rounded MT Bold" pitchFamily="34" charset="0"/>
              </a:rPr>
              <a:t>Tou</a:t>
            </a:r>
            <a:r>
              <a:rPr lang="fr-FR" sz="4400" dirty="0">
                <a:latin typeface="Arial Rounded MT Bold" pitchFamily="34" charset="0"/>
              </a:rPr>
              <a:t> </a:t>
            </a:r>
            <a:r>
              <a:rPr lang="fr-FR" sz="4400" dirty="0" err="1">
                <a:latin typeface="Arial Rounded MT Bold" pitchFamily="34" charset="0"/>
              </a:rPr>
              <a:t>pechè</a:t>
            </a:r>
            <a:r>
              <a:rPr lang="fr-FR" sz="4400" dirty="0">
                <a:latin typeface="Arial Rounded MT Bold" pitchFamily="34" charset="0"/>
              </a:rPr>
              <a:t> </a:t>
            </a:r>
            <a:r>
              <a:rPr lang="fr-FR" sz="4400" dirty="0" err="1">
                <a:latin typeface="Arial Rounded MT Bold" pitchFamily="34" charset="0"/>
              </a:rPr>
              <a:t>ki</a:t>
            </a:r>
            <a:r>
              <a:rPr lang="fr-FR" sz="4400" dirty="0">
                <a:latin typeface="Arial Rounded MT Bold" pitchFamily="34" charset="0"/>
              </a:rPr>
              <a:t>  </a:t>
            </a:r>
            <a:r>
              <a:rPr lang="fr-FR" sz="4400" dirty="0" err="1">
                <a:latin typeface="Arial Rounded MT Bold" pitchFamily="34" charset="0"/>
              </a:rPr>
              <a:t>vle</a:t>
            </a:r>
            <a:r>
              <a:rPr lang="fr-FR" sz="4400" dirty="0">
                <a:latin typeface="Arial Rounded MT Bold" pitchFamily="34" charset="0"/>
              </a:rPr>
              <a:t> </a:t>
            </a:r>
            <a:r>
              <a:rPr lang="fr-FR" sz="4400" dirty="0" err="1">
                <a:latin typeface="Arial Rounded MT Bold" pitchFamily="34" charset="0"/>
              </a:rPr>
              <a:t>vi-n</a:t>
            </a:r>
            <a:r>
              <a:rPr lang="fr-FR" sz="4400" dirty="0">
                <a:latin typeface="Arial Rounded MT Bold" pitchFamily="34" charset="0"/>
              </a:rPr>
              <a:t> lave</a:t>
            </a:r>
            <a:endParaRPr lang="en-US" sz="4400" dirty="0">
              <a:latin typeface="Arial Rounded MT Bold" pitchFamily="34" charset="0"/>
            </a:endParaRPr>
          </a:p>
          <a:p>
            <a:pPr marL="0" indent="0" algn="ctr">
              <a:buNone/>
            </a:pPr>
            <a:r>
              <a:rPr lang="fr-FR" sz="4400" dirty="0">
                <a:latin typeface="Arial Rounded MT Bold" pitchFamily="34" charset="0"/>
              </a:rPr>
              <a:t>Nan </a:t>
            </a:r>
            <a:r>
              <a:rPr lang="fr-FR" sz="4400" dirty="0" err="1">
                <a:latin typeface="Arial Rounded MT Bold" pitchFamily="34" charset="0"/>
              </a:rPr>
              <a:t>san</a:t>
            </a:r>
            <a:r>
              <a:rPr lang="fr-FR" sz="4400" dirty="0">
                <a:latin typeface="Arial Rounded MT Bold" pitchFamily="34" charset="0"/>
              </a:rPr>
              <a:t> Li </a:t>
            </a:r>
            <a:r>
              <a:rPr lang="fr-FR" sz="4400" dirty="0" err="1">
                <a:latin typeface="Arial Rounded MT Bold" pitchFamily="34" charset="0"/>
              </a:rPr>
              <a:t>ki</a:t>
            </a:r>
            <a:r>
              <a:rPr lang="fr-FR" sz="4400" dirty="0">
                <a:latin typeface="Arial Rounded MT Bold" pitchFamily="34" charset="0"/>
              </a:rPr>
              <a:t> </a:t>
            </a:r>
            <a:r>
              <a:rPr lang="fr-FR" sz="4400" dirty="0" err="1">
                <a:latin typeface="Arial Rounded MT Bold" pitchFamily="34" charset="0"/>
              </a:rPr>
              <a:t>koule</a:t>
            </a:r>
            <a:r>
              <a:rPr lang="fr-FR" sz="4400" dirty="0">
                <a:latin typeface="Arial Rounded MT Bold" pitchFamily="34" charset="0"/>
              </a:rPr>
              <a:t> la.</a:t>
            </a:r>
            <a:endParaRPr lang="en-US" sz="4400" dirty="0">
              <a:latin typeface="Arial Rounded MT Bold" pitchFamily="34" charset="0"/>
            </a:endParaRPr>
          </a:p>
          <a:p>
            <a:pPr marL="0" indent="0" algn="ctr">
              <a:buNone/>
            </a:pPr>
            <a:r>
              <a:rPr lang="fr-FR" sz="4400" dirty="0">
                <a:solidFill>
                  <a:srgbClr val="00FFCC"/>
                </a:solidFill>
                <a:latin typeface="Arial Rounded MT Bold" pitchFamily="34" charset="0"/>
              </a:rPr>
              <a:t>Refrain</a:t>
            </a:r>
            <a:endParaRPr lang="en-US" sz="4400" dirty="0">
              <a:solidFill>
                <a:srgbClr val="00FFCC"/>
              </a:solidFill>
              <a:latin typeface="Arial Rounded MT Bold" pitchFamily="34" charset="0"/>
            </a:endParaRPr>
          </a:p>
          <a:p>
            <a:pPr marL="0" indent="0" algn="ctr">
              <a:buNone/>
            </a:pPr>
            <a:r>
              <a:rPr lang="en-US" sz="4400" dirty="0">
                <a:solidFill>
                  <a:srgbClr val="FFFF00"/>
                </a:solidFill>
                <a:latin typeface="Arial Rounded MT Bold" pitchFamily="34" charset="0"/>
              </a:rPr>
              <a:t>O </a:t>
            </a:r>
            <a:r>
              <a:rPr lang="en-US" sz="4400" dirty="0" err="1">
                <a:solidFill>
                  <a:srgbClr val="FFFF00"/>
                </a:solidFill>
                <a:latin typeface="Arial Rounded MT Bold" pitchFamily="34" charset="0"/>
              </a:rPr>
              <a:t>wi</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mwen</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renmen</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Jezu</a:t>
            </a:r>
            <a:r>
              <a:rPr lang="en-US" sz="4400" dirty="0">
                <a:solidFill>
                  <a:srgbClr val="FFFF00"/>
                </a:solidFill>
                <a:latin typeface="Arial Rounded MT Bold" pitchFamily="34" charset="0"/>
              </a:rPr>
              <a:t> ( 3x)</a:t>
            </a:r>
          </a:p>
          <a:p>
            <a:pPr marL="0" indent="0" algn="ctr">
              <a:buNone/>
            </a:pPr>
            <a:r>
              <a:rPr lang="en-US" sz="4400" dirty="0" err="1">
                <a:solidFill>
                  <a:srgbClr val="FFFF00"/>
                </a:solidFill>
                <a:latin typeface="Arial Rounded MT Bold" pitchFamily="34" charset="0"/>
              </a:rPr>
              <a:t>Paske</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li</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renmenm</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avan</a:t>
            </a:r>
            <a:endParaRPr lang="en-US" sz="4400" dirty="0">
              <a:solidFill>
                <a:srgbClr val="FFFF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CC"/>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200" dirty="0">
                <a:solidFill>
                  <a:srgbClr val="00FFCC"/>
                </a:solidFill>
                <a:latin typeface="Arial Rounded MT Bold" pitchFamily="34" charset="0"/>
              </a:rPr>
              <a:t>3</a:t>
            </a:r>
            <a:endParaRPr lang="en-US" sz="3200" dirty="0">
              <a:solidFill>
                <a:srgbClr val="00FFCC"/>
              </a:solidFill>
              <a:latin typeface="Arial Rounded MT Bold" pitchFamily="34" charset="0"/>
            </a:endParaRPr>
          </a:p>
          <a:p>
            <a:pPr marL="0" indent="0" algn="ctr">
              <a:buNone/>
            </a:pPr>
            <a:r>
              <a:rPr lang="fr-FR" sz="4400" dirty="0" err="1">
                <a:latin typeface="Arial Rounded MT Bold" pitchFamily="34" charset="0"/>
              </a:rPr>
              <a:t>Pawol</a:t>
            </a:r>
            <a:r>
              <a:rPr lang="fr-FR" sz="4400" dirty="0">
                <a:latin typeface="Arial Rounded MT Bold" pitchFamily="34" charset="0"/>
              </a:rPr>
              <a:t> </a:t>
            </a:r>
            <a:r>
              <a:rPr lang="fr-FR" sz="4400" dirty="0" err="1">
                <a:latin typeface="Arial Rounded MT Bold" pitchFamily="34" charset="0"/>
              </a:rPr>
              <a:t>Bondye</a:t>
            </a:r>
            <a:r>
              <a:rPr lang="fr-FR" sz="4400" dirty="0">
                <a:latin typeface="Arial Rounded MT Bold" pitchFamily="34" charset="0"/>
              </a:rPr>
              <a:t> m-ape </a:t>
            </a:r>
            <a:r>
              <a:rPr lang="fr-FR" sz="4400" dirty="0" err="1">
                <a:latin typeface="Arial Rounded MT Bold" pitchFamily="34" charset="0"/>
              </a:rPr>
              <a:t>sere</a:t>
            </a:r>
            <a:endParaRPr lang="en-US" sz="4400" dirty="0">
              <a:latin typeface="Arial Rounded MT Bold" pitchFamily="34" charset="0"/>
            </a:endParaRPr>
          </a:p>
          <a:p>
            <a:pPr marL="0" indent="0" algn="ctr">
              <a:buNone/>
            </a:pPr>
            <a:r>
              <a:rPr lang="fr-FR" sz="4400" dirty="0">
                <a:latin typeface="Arial Rounded MT Bold" pitchFamily="34" charset="0"/>
              </a:rPr>
              <a:t>Nan </a:t>
            </a:r>
            <a:r>
              <a:rPr lang="fr-FR" sz="4400" dirty="0" err="1">
                <a:latin typeface="Arial Rounded MT Bold" pitchFamily="34" charset="0"/>
              </a:rPr>
              <a:t>kè</a:t>
            </a:r>
            <a:r>
              <a:rPr lang="fr-FR" sz="4400" dirty="0">
                <a:latin typeface="Arial Rounded MT Bold" pitchFamily="34" charset="0"/>
              </a:rPr>
              <a:t> </a:t>
            </a:r>
            <a:r>
              <a:rPr lang="fr-FR" sz="4400" dirty="0" err="1">
                <a:latin typeface="Arial Rounded MT Bold" pitchFamily="34" charset="0"/>
              </a:rPr>
              <a:t>mwen</a:t>
            </a:r>
            <a:r>
              <a:rPr lang="fr-FR" sz="4400" dirty="0">
                <a:latin typeface="Arial Rounded MT Bold" pitchFamily="34" charset="0"/>
              </a:rPr>
              <a:t> pou </a:t>
            </a:r>
            <a:r>
              <a:rPr lang="fr-FR" sz="4400" dirty="0" err="1">
                <a:latin typeface="Arial Rounded MT Bold" pitchFamily="34" charset="0"/>
              </a:rPr>
              <a:t>mwen</a:t>
            </a:r>
            <a:r>
              <a:rPr lang="fr-FR" sz="4400" dirty="0">
                <a:latin typeface="Arial Rounded MT Bold" pitchFamily="34" charset="0"/>
              </a:rPr>
              <a:t> </a:t>
            </a:r>
            <a:r>
              <a:rPr lang="fr-FR" sz="4400" dirty="0" err="1">
                <a:latin typeface="Arial Rounded MT Bold" pitchFamily="34" charset="0"/>
              </a:rPr>
              <a:t>pa</a:t>
            </a:r>
            <a:r>
              <a:rPr lang="fr-FR" sz="4400" dirty="0">
                <a:latin typeface="Arial Rounded MT Bold" pitchFamily="34" charset="0"/>
              </a:rPr>
              <a:t> </a:t>
            </a:r>
            <a:r>
              <a:rPr lang="fr-FR" sz="4400" dirty="0" err="1">
                <a:latin typeface="Arial Rounded MT Bold" pitchFamily="34" charset="0"/>
              </a:rPr>
              <a:t>peche</a:t>
            </a:r>
            <a:endParaRPr lang="en-US" sz="4400" dirty="0">
              <a:latin typeface="Arial Rounded MT Bold" pitchFamily="34" charset="0"/>
            </a:endParaRPr>
          </a:p>
          <a:p>
            <a:pPr marL="0" indent="0" algn="ctr">
              <a:buNone/>
            </a:pPr>
            <a:r>
              <a:rPr lang="fr-FR" sz="4400" dirty="0" err="1">
                <a:latin typeface="Arial Rounded MT Bold" pitchFamily="34" charset="0"/>
              </a:rPr>
              <a:t>Kont</a:t>
            </a:r>
            <a:r>
              <a:rPr lang="fr-FR" sz="4400" dirty="0">
                <a:latin typeface="Arial Rounded MT Bold" pitchFamily="34" charset="0"/>
              </a:rPr>
              <a:t> </a:t>
            </a:r>
            <a:r>
              <a:rPr lang="fr-FR" sz="4400" dirty="0" err="1">
                <a:latin typeface="Arial Rounded MT Bold" pitchFamily="34" charset="0"/>
              </a:rPr>
              <a:t>Jezu</a:t>
            </a:r>
            <a:r>
              <a:rPr lang="fr-FR" sz="4400" dirty="0">
                <a:latin typeface="Arial Rounded MT Bold" pitchFamily="34" charset="0"/>
              </a:rPr>
              <a:t> </a:t>
            </a:r>
            <a:r>
              <a:rPr lang="fr-FR" sz="4400" dirty="0" err="1">
                <a:latin typeface="Arial Rounded MT Bold" pitchFamily="34" charset="0"/>
              </a:rPr>
              <a:t>ki</a:t>
            </a:r>
            <a:r>
              <a:rPr lang="fr-FR" sz="4400" dirty="0">
                <a:latin typeface="Arial Rounded MT Bold" pitchFamily="34" charset="0"/>
              </a:rPr>
              <a:t> te </a:t>
            </a:r>
            <a:r>
              <a:rPr lang="fr-FR" sz="4400" dirty="0" err="1">
                <a:latin typeface="Arial Rounded MT Bold" pitchFamily="34" charset="0"/>
              </a:rPr>
              <a:t>vle</a:t>
            </a:r>
            <a:r>
              <a:rPr lang="fr-FR" sz="4400" dirty="0">
                <a:latin typeface="Arial Rounded MT Bold" pitchFamily="34" charset="0"/>
              </a:rPr>
              <a:t> </a:t>
            </a:r>
            <a:r>
              <a:rPr lang="fr-FR" sz="4400" dirty="0" err="1">
                <a:latin typeface="Arial Rounded MT Bold" pitchFamily="34" charset="0"/>
              </a:rPr>
              <a:t>sove</a:t>
            </a:r>
            <a:endParaRPr lang="en-US" sz="4400" dirty="0">
              <a:latin typeface="Arial Rounded MT Bold" pitchFamily="34" charset="0"/>
            </a:endParaRPr>
          </a:p>
          <a:p>
            <a:pPr marL="0" indent="0" algn="ctr">
              <a:buNone/>
            </a:pPr>
            <a:r>
              <a:rPr lang="fr-FR" sz="4400" dirty="0" err="1">
                <a:latin typeface="Arial Rounded MT Bold" pitchFamily="34" charset="0"/>
              </a:rPr>
              <a:t>Nou</a:t>
            </a:r>
            <a:r>
              <a:rPr lang="fr-FR" sz="4400" dirty="0">
                <a:latin typeface="Arial Rounded MT Bold" pitchFamily="34" charset="0"/>
              </a:rPr>
              <a:t>, le li </a:t>
            </a:r>
            <a:r>
              <a:rPr lang="fr-FR" sz="4400" dirty="0" err="1">
                <a:latin typeface="Arial Rounded MT Bold" pitchFamily="34" charset="0"/>
              </a:rPr>
              <a:t>mouri</a:t>
            </a:r>
            <a:r>
              <a:rPr lang="fr-FR" sz="4400" dirty="0">
                <a:latin typeface="Arial Rounded MT Bold" pitchFamily="34" charset="0"/>
              </a:rPr>
              <a:t> pou </a:t>
            </a:r>
            <a:r>
              <a:rPr lang="fr-FR" sz="4400" dirty="0" err="1">
                <a:latin typeface="Arial Rounded MT Bold" pitchFamily="34" charset="0"/>
              </a:rPr>
              <a:t>nou</a:t>
            </a:r>
            <a:r>
              <a:rPr lang="fr-FR" sz="4400" dirty="0">
                <a:latin typeface="Arial Rounded MT Bold" pitchFamily="34" charset="0"/>
              </a:rPr>
              <a:t>.</a:t>
            </a:r>
          </a:p>
          <a:p>
            <a:pPr marL="0" indent="0" algn="ctr">
              <a:buNone/>
            </a:pPr>
            <a:r>
              <a:rPr lang="fr-FR" sz="4400" dirty="0">
                <a:solidFill>
                  <a:srgbClr val="00FFCC"/>
                </a:solidFill>
                <a:latin typeface="Arial Rounded MT Bold" pitchFamily="34" charset="0"/>
              </a:rPr>
              <a:t>Refrain</a:t>
            </a:r>
            <a:endParaRPr lang="en-US" sz="4400" dirty="0">
              <a:solidFill>
                <a:srgbClr val="00FFCC"/>
              </a:solidFill>
              <a:latin typeface="Arial Rounded MT Bold" pitchFamily="34" charset="0"/>
            </a:endParaRPr>
          </a:p>
          <a:p>
            <a:pPr marL="0" indent="0" algn="ctr">
              <a:buNone/>
            </a:pPr>
            <a:r>
              <a:rPr lang="en-US" sz="4400" dirty="0">
                <a:solidFill>
                  <a:srgbClr val="FFFF00"/>
                </a:solidFill>
                <a:latin typeface="Arial Rounded MT Bold" pitchFamily="34" charset="0"/>
              </a:rPr>
              <a:t>O </a:t>
            </a:r>
            <a:r>
              <a:rPr lang="en-US" sz="4400" dirty="0" err="1">
                <a:solidFill>
                  <a:srgbClr val="FFFF00"/>
                </a:solidFill>
                <a:latin typeface="Arial Rounded MT Bold" pitchFamily="34" charset="0"/>
              </a:rPr>
              <a:t>wi</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mwen</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renmen</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Jezu</a:t>
            </a:r>
            <a:r>
              <a:rPr lang="en-US" sz="4400" dirty="0">
                <a:solidFill>
                  <a:srgbClr val="FFFF00"/>
                </a:solidFill>
                <a:latin typeface="Arial Rounded MT Bold" pitchFamily="34" charset="0"/>
              </a:rPr>
              <a:t> ( 3x)</a:t>
            </a:r>
          </a:p>
          <a:p>
            <a:pPr marL="0" indent="0" algn="ctr">
              <a:buNone/>
            </a:pPr>
            <a:r>
              <a:rPr lang="en-US" sz="4400" dirty="0" err="1">
                <a:solidFill>
                  <a:srgbClr val="FFFF00"/>
                </a:solidFill>
                <a:latin typeface="Arial Rounded MT Bold" pitchFamily="34" charset="0"/>
              </a:rPr>
              <a:t>Paske</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li</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renmenm</a:t>
            </a:r>
            <a:r>
              <a:rPr lang="en-US" sz="4400" dirty="0">
                <a:solidFill>
                  <a:srgbClr val="FFFF00"/>
                </a:solidFill>
                <a:latin typeface="Arial Rounded MT Bold" pitchFamily="34" charset="0"/>
              </a:rPr>
              <a:t> </a:t>
            </a:r>
            <a:r>
              <a:rPr lang="en-US" sz="4400" dirty="0" err="1">
                <a:solidFill>
                  <a:srgbClr val="FFFF00"/>
                </a:solidFill>
                <a:latin typeface="Arial Rounded MT Bold" pitchFamily="34" charset="0"/>
              </a:rPr>
              <a:t>avan</a:t>
            </a:r>
            <a:endParaRPr lang="en-US" sz="4400" dirty="0">
              <a:solidFill>
                <a:srgbClr val="FFFF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fr-FR" sz="2800" b="1" dirty="0">
                <a:solidFill>
                  <a:srgbClr val="003300"/>
                </a:solidFill>
                <a:latin typeface="Arial Narrow" pitchFamily="34" charset="0"/>
              </a:rPr>
              <a:t>2 REV-NS SA </a:t>
            </a:r>
            <a:r>
              <a:rPr lang="fr-FR" sz="2800" b="1" dirty="0" err="1">
                <a:solidFill>
                  <a:srgbClr val="003300"/>
                </a:solidFill>
                <a:latin typeface="Arial Narrow" pitchFamily="34" charset="0"/>
              </a:rPr>
              <a:t>SA</a:t>
            </a:r>
            <a:r>
              <a:rPr lang="fr-FR" sz="2800" b="1" dirty="0">
                <a:solidFill>
                  <a:srgbClr val="003300"/>
                </a:solidFill>
                <a:latin typeface="Arial Narrow" pitchFamily="34" charset="0"/>
              </a:rPr>
              <a:t> FE’M SI ROUT LA MOVE</a:t>
            </a:r>
            <a:endParaRPr lang="en-US" sz="2800" b="1" dirty="0">
              <a:solidFill>
                <a:srgbClr val="003300"/>
              </a:solidFill>
              <a:latin typeface="Arial Narrow" pitchFamily="34" charset="0"/>
            </a:endParaRPr>
          </a:p>
          <a:p>
            <a:pPr marL="0" indent="0" algn="ctr">
              <a:buNone/>
            </a:pPr>
            <a:r>
              <a:rPr lang="fr-FR" sz="2800" b="1" dirty="0">
                <a:solidFill>
                  <a:srgbClr val="003300"/>
                </a:solidFill>
                <a:latin typeface="Arial Narrow" pitchFamily="34" charset="0"/>
              </a:rPr>
              <a:t>1</a:t>
            </a:r>
            <a:endParaRPr lang="en-US" sz="2800" b="1" dirty="0">
              <a:solidFill>
                <a:srgbClr val="003300"/>
              </a:solidFill>
              <a:latin typeface="Arial Narrow" pitchFamily="34" charset="0"/>
            </a:endParaRPr>
          </a:p>
          <a:p>
            <a:pPr marL="0" indent="0" algn="ctr">
              <a:buNone/>
            </a:pPr>
            <a:r>
              <a:rPr lang="fr-FR" sz="4400" b="1" dirty="0">
                <a:solidFill>
                  <a:srgbClr val="0D069A"/>
                </a:solidFill>
                <a:latin typeface="Arial Narrow" pitchFamily="34" charset="0"/>
              </a:rPr>
              <a:t>Sa </a:t>
            </a:r>
            <a:r>
              <a:rPr lang="fr-FR" sz="4400" b="1" dirty="0" err="1">
                <a:solidFill>
                  <a:srgbClr val="0D069A"/>
                </a:solidFill>
                <a:latin typeface="Arial Narrow" pitchFamily="34" charset="0"/>
              </a:rPr>
              <a:t>sa</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fe</a:t>
            </a:r>
            <a:r>
              <a:rPr lang="fr-FR" sz="4400" b="1" dirty="0">
                <a:solidFill>
                  <a:srgbClr val="0D069A"/>
                </a:solidFill>
                <a:latin typeface="Arial Narrow" pitchFamily="34" charset="0"/>
              </a:rPr>
              <a:t>-m si </a:t>
            </a:r>
            <a:r>
              <a:rPr lang="fr-FR" sz="4400" b="1" dirty="0" err="1">
                <a:solidFill>
                  <a:srgbClr val="0D069A"/>
                </a:solidFill>
                <a:latin typeface="Arial Narrow" pitchFamily="34" charset="0"/>
              </a:rPr>
              <a:t>rout</a:t>
            </a:r>
            <a:r>
              <a:rPr lang="fr-FR" sz="4400" b="1" dirty="0">
                <a:solidFill>
                  <a:srgbClr val="0D069A"/>
                </a:solidFill>
                <a:latin typeface="Arial Narrow" pitchFamily="34" charset="0"/>
              </a:rPr>
              <a:t> la move</a:t>
            </a:r>
            <a:br>
              <a:rPr lang="fr-FR" sz="4400" b="1" dirty="0">
                <a:solidFill>
                  <a:srgbClr val="0D069A"/>
                </a:solidFill>
                <a:latin typeface="Arial Narrow" pitchFamily="34" charset="0"/>
              </a:rPr>
            </a:br>
            <a:r>
              <a:rPr lang="fr-FR" sz="4400" b="1" dirty="0" err="1">
                <a:solidFill>
                  <a:srgbClr val="0D069A"/>
                </a:solidFill>
                <a:latin typeface="Arial Narrow" pitchFamily="34" charset="0"/>
              </a:rPr>
              <a:t>Menm</a:t>
            </a:r>
            <a:r>
              <a:rPr lang="fr-FR" sz="4400" b="1" dirty="0">
                <a:solidFill>
                  <a:srgbClr val="0D069A"/>
                </a:solidFill>
                <a:latin typeface="Arial Narrow" pitchFamily="34" charset="0"/>
              </a:rPr>
              <a:t> si </a:t>
            </a:r>
            <a:r>
              <a:rPr lang="fr-FR" sz="4400" b="1" dirty="0" err="1">
                <a:solidFill>
                  <a:srgbClr val="0D069A"/>
                </a:solidFill>
                <a:latin typeface="Arial Narrow" pitchFamily="34" charset="0"/>
              </a:rPr>
              <a:t>gen</a:t>
            </a:r>
            <a:r>
              <a:rPr lang="fr-FR" sz="4400" b="1" dirty="0">
                <a:solidFill>
                  <a:srgbClr val="0D069A"/>
                </a:solidFill>
                <a:latin typeface="Arial Narrow" pitchFamily="34" charset="0"/>
              </a:rPr>
              <a:t> move </a:t>
            </a:r>
            <a:r>
              <a:rPr lang="fr-FR" sz="4400" b="1" dirty="0" err="1">
                <a:solidFill>
                  <a:srgbClr val="0D069A"/>
                </a:solidFill>
                <a:latin typeface="Arial Narrow" pitchFamily="34" charset="0"/>
              </a:rPr>
              <a:t>pa-a</a:t>
            </a:r>
            <a:br>
              <a:rPr lang="fr-FR" sz="4400" b="1" dirty="0">
                <a:solidFill>
                  <a:srgbClr val="0D069A"/>
                </a:solidFill>
                <a:latin typeface="Arial Narrow" pitchFamily="34" charset="0"/>
              </a:rPr>
            </a:br>
            <a:r>
              <a:rPr lang="fr-FR" sz="4400" b="1" dirty="0">
                <a:solidFill>
                  <a:srgbClr val="0D069A"/>
                </a:solidFill>
                <a:latin typeface="Arial Narrow" pitchFamily="34" charset="0"/>
              </a:rPr>
              <a:t>Li </a:t>
            </a:r>
            <a:r>
              <a:rPr lang="fr-FR" sz="4400" b="1" dirty="0" err="1">
                <a:solidFill>
                  <a:srgbClr val="0D069A"/>
                </a:solidFill>
                <a:latin typeface="Arial Narrow" pitchFamily="34" charset="0"/>
              </a:rPr>
              <a:t>konnen</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byen</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tou</a:t>
            </a:r>
            <a:r>
              <a:rPr lang="fr-FR" sz="4400" b="1" dirty="0">
                <a:solidFill>
                  <a:srgbClr val="0D069A"/>
                </a:solidFill>
                <a:latin typeface="Arial Narrow" pitchFamily="34" charset="0"/>
              </a:rPr>
              <a:t> sa </a:t>
            </a:r>
            <a:r>
              <a:rPr lang="fr-FR" sz="4400" b="1" dirty="0" err="1">
                <a:solidFill>
                  <a:srgbClr val="0D069A"/>
                </a:solidFill>
                <a:latin typeface="Arial Narrow" pitchFamily="34" charset="0"/>
              </a:rPr>
              <a:t>I'ap</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fe</a:t>
            </a:r>
            <a:r>
              <a:rPr lang="fr-FR" sz="4400" b="1" dirty="0">
                <a:solidFill>
                  <a:srgbClr val="0D069A"/>
                </a:solidFill>
                <a:latin typeface="Arial Narrow" pitchFamily="34" charset="0"/>
              </a:rPr>
              <a:t> </a:t>
            </a:r>
            <a:br>
              <a:rPr lang="fr-FR" sz="4400" b="1" dirty="0">
                <a:solidFill>
                  <a:srgbClr val="0D069A"/>
                </a:solidFill>
                <a:latin typeface="Arial Narrow" pitchFamily="34" charset="0"/>
              </a:rPr>
            </a:br>
            <a:r>
              <a:rPr lang="fr-FR" sz="4400" b="1" dirty="0">
                <a:solidFill>
                  <a:srgbClr val="0D069A"/>
                </a:solidFill>
                <a:latin typeface="Arial Narrow" pitchFamily="34" charset="0"/>
              </a:rPr>
              <a:t>Papa-m</a:t>
            </a:r>
            <a:r>
              <a:rPr lang="fr-FR" sz="2400" b="1" dirty="0">
                <a:solidFill>
                  <a:srgbClr val="0D069A"/>
                </a:solidFill>
                <a:latin typeface="Arial Narrow" pitchFamily="34" charset="0"/>
              </a:rPr>
              <a:t> </a:t>
            </a:r>
            <a:r>
              <a:rPr lang="fr-FR" sz="4400" b="1" dirty="0" err="1">
                <a:solidFill>
                  <a:srgbClr val="0D069A"/>
                </a:solidFill>
                <a:latin typeface="Arial Narrow" pitchFamily="34" charset="0"/>
              </a:rPr>
              <a:t>ranje</a:t>
            </a:r>
            <a:r>
              <a:rPr lang="fr-FR" sz="4400" b="1" dirty="0">
                <a:solidFill>
                  <a:srgbClr val="0D069A"/>
                </a:solidFill>
                <a:latin typeface="Arial Narrow" pitchFamily="34" charset="0"/>
              </a:rPr>
              <a:t>-l </a:t>
            </a:r>
            <a:r>
              <a:rPr lang="fr-FR" sz="4400" b="1" dirty="0" err="1">
                <a:solidFill>
                  <a:srgbClr val="0D069A"/>
                </a:solidFill>
                <a:latin typeface="Arial Narrow" pitchFamily="34" charset="0"/>
              </a:rPr>
              <a:t>konsa</a:t>
            </a:r>
            <a:endParaRPr lang="en-US" sz="4400" b="1" dirty="0">
              <a:solidFill>
                <a:srgbClr val="0D069A"/>
              </a:solidFill>
              <a:latin typeface="Arial Narrow" pitchFamily="34" charset="0"/>
            </a:endParaRPr>
          </a:p>
          <a:p>
            <a:pPr marL="0" indent="0" algn="ctr">
              <a:buNone/>
            </a:pPr>
            <a:r>
              <a:rPr lang="fr-FR" sz="2400" b="1" dirty="0" err="1">
                <a:solidFill>
                  <a:srgbClr val="003300"/>
                </a:solidFill>
                <a:latin typeface="Arial Narrow" pitchFamily="34" charset="0"/>
              </a:rPr>
              <a:t>Refren</a:t>
            </a:r>
            <a:br>
              <a:rPr lang="fr-FR" sz="3600" b="1" dirty="0">
                <a:solidFill>
                  <a:srgbClr val="0D069A"/>
                </a:solidFill>
                <a:latin typeface="Arial Narrow" pitchFamily="34" charset="0"/>
              </a:rPr>
            </a:br>
            <a:r>
              <a:rPr lang="fr-FR" sz="4400" b="1" dirty="0">
                <a:solidFill>
                  <a:srgbClr val="C00000"/>
                </a:solidFill>
                <a:latin typeface="Arial Narrow" pitchFamily="34" charset="0"/>
              </a:rPr>
              <a:t>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chante nan </a:t>
            </a:r>
            <a:r>
              <a:rPr lang="fr-FR" sz="4400" b="1" dirty="0" err="1">
                <a:solidFill>
                  <a:srgbClr val="C00000"/>
                </a:solidFill>
                <a:latin typeface="Arial Narrow" pitchFamily="34" charset="0"/>
              </a:rPr>
              <a:t>soley</a:t>
            </a:r>
            <a:r>
              <a:rPr lang="fr-FR" sz="4400" b="1" dirty="0">
                <a:solidFill>
                  <a:srgbClr val="C00000"/>
                </a:solidFill>
                <a:latin typeface="Arial Narrow" pitchFamily="34" charset="0"/>
              </a:rPr>
              <a:t> nan </a:t>
            </a:r>
            <a:r>
              <a:rPr lang="fr-FR" sz="4400" b="1" dirty="0" err="1">
                <a:solidFill>
                  <a:srgbClr val="C00000"/>
                </a:solidFill>
                <a:latin typeface="Arial Narrow" pitchFamily="34" charset="0"/>
              </a:rPr>
              <a:t>fe</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nwa</a:t>
            </a:r>
            <a:r>
              <a:rPr lang="fr-FR" sz="4400" b="1" dirty="0">
                <a:solidFill>
                  <a:srgbClr val="C00000"/>
                </a:solidFill>
                <a:latin typeface="Arial Narrow" pitchFamily="34" charset="0"/>
              </a:rPr>
              <a:t>,</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Nenpot</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sak</a:t>
            </a:r>
            <a:r>
              <a:rPr lang="fr-FR" sz="4400" b="1" dirty="0">
                <a:solidFill>
                  <a:srgbClr val="C00000"/>
                </a:solidFill>
                <a:latin typeface="Arial Narrow" pitchFamily="34" charset="0"/>
              </a:rPr>
              <a:t> rive-m 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kontan</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fo</a:t>
            </a:r>
            <a:r>
              <a:rPr lang="fr-FR" sz="4400" b="1" dirty="0">
                <a:solidFill>
                  <a:srgbClr val="C00000"/>
                </a:solidFill>
                <a:latin typeface="Arial Narrow" pitchFamily="34" charset="0"/>
              </a:rPr>
              <a:t>-m chante </a:t>
            </a:r>
            <a:r>
              <a:rPr lang="fr-FR" sz="4400" b="1" dirty="0" err="1">
                <a:solidFill>
                  <a:srgbClr val="C00000"/>
                </a:solidFill>
                <a:latin typeface="Arial Narrow" pitchFamily="34" charset="0"/>
              </a:rPr>
              <a:t>mwen</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pa</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kapab</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rete</a:t>
            </a:r>
            <a:br>
              <a:rPr lang="fr-FR" sz="4400" b="1" dirty="0">
                <a:solidFill>
                  <a:srgbClr val="C00000"/>
                </a:solidFill>
                <a:latin typeface="Arial Narrow" pitchFamily="34" charset="0"/>
              </a:rPr>
            </a:br>
            <a:r>
              <a:rPr lang="fr-FR" sz="4400" b="1" dirty="0">
                <a:solidFill>
                  <a:srgbClr val="C00000"/>
                </a:solidFill>
                <a:latin typeface="Arial Narrow" pitchFamily="34" charset="0"/>
              </a:rPr>
              <a:t>Papa-m </a:t>
            </a:r>
            <a:r>
              <a:rPr lang="fr-FR" sz="4400" b="1" dirty="0" err="1">
                <a:solidFill>
                  <a:srgbClr val="C00000"/>
                </a:solidFill>
                <a:latin typeface="Arial Narrow" pitchFamily="34" charset="0"/>
              </a:rPr>
              <a:t>ranje</a:t>
            </a:r>
            <a:r>
              <a:rPr lang="fr-FR" sz="4400" b="1" dirty="0">
                <a:solidFill>
                  <a:srgbClr val="C00000"/>
                </a:solidFill>
                <a:latin typeface="Arial Narrow" pitchFamily="34" charset="0"/>
              </a:rPr>
              <a:t>-l </a:t>
            </a:r>
            <a:r>
              <a:rPr lang="fr-FR" sz="4400" b="1" dirty="0" err="1">
                <a:solidFill>
                  <a:srgbClr val="C00000"/>
                </a:solidFill>
                <a:latin typeface="Arial Narrow" pitchFamily="34" charset="0"/>
              </a:rPr>
              <a:t>konsa</a:t>
            </a:r>
            <a:r>
              <a:rPr lang="fr-FR" sz="4400" b="1" dirty="0">
                <a:solidFill>
                  <a:srgbClr val="C00000"/>
                </a:solidFill>
                <a:latin typeface="Arial Narrow" pitchFamily="34" charset="0"/>
              </a:rPr>
              <a:t>.</a:t>
            </a:r>
            <a:endParaRPr lang="en-US" sz="4400" b="1" dirty="0">
              <a:solidFill>
                <a:srgbClr val="C00000"/>
              </a:solidFill>
              <a:latin typeface="Arial Narrow"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b="1" dirty="0">
                <a:solidFill>
                  <a:srgbClr val="003300"/>
                </a:solidFill>
                <a:latin typeface="Arial Narrow" pitchFamily="34" charset="0"/>
              </a:rPr>
              <a:t>2</a:t>
            </a:r>
            <a:endParaRPr lang="en-US" sz="3600" b="1" dirty="0">
              <a:solidFill>
                <a:srgbClr val="003300"/>
              </a:solidFill>
              <a:latin typeface="Arial Narrow" pitchFamily="34" charset="0"/>
            </a:endParaRPr>
          </a:p>
          <a:p>
            <a:pPr marL="0" indent="0" algn="ctr">
              <a:buNone/>
            </a:pPr>
            <a:r>
              <a:rPr lang="fr-FR" sz="4400" b="1" dirty="0" err="1">
                <a:solidFill>
                  <a:srgbClr val="0D069A"/>
                </a:solidFill>
                <a:latin typeface="Arial Narrow" pitchFamily="34" charset="0"/>
              </a:rPr>
              <a:t>Sikonstans</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yo</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kapab</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chanje</a:t>
            </a:r>
            <a:r>
              <a:rPr lang="fr-FR" sz="4400" b="1" dirty="0">
                <a:solidFill>
                  <a:srgbClr val="0D069A"/>
                </a:solidFill>
                <a:latin typeface="Arial Narrow" pitchFamily="34" charset="0"/>
              </a:rPr>
              <a:t>,</a:t>
            </a:r>
            <a:br>
              <a:rPr lang="fr-FR" sz="4400" b="1" dirty="0">
                <a:solidFill>
                  <a:srgbClr val="0D069A"/>
                </a:solidFill>
                <a:latin typeface="Arial Narrow" pitchFamily="34" charset="0"/>
              </a:rPr>
            </a:br>
            <a:r>
              <a:rPr lang="fr-FR" sz="4400" b="1" dirty="0">
                <a:solidFill>
                  <a:srgbClr val="0D069A"/>
                </a:solidFill>
                <a:latin typeface="Arial Narrow" pitchFamily="34" charset="0"/>
              </a:rPr>
              <a:t>Sa </a:t>
            </a:r>
            <a:r>
              <a:rPr lang="fr-FR" sz="4400" b="1" dirty="0" err="1">
                <a:solidFill>
                  <a:srgbClr val="0D069A"/>
                </a:solidFill>
                <a:latin typeface="Arial Narrow" pitchFamily="34" charset="0"/>
              </a:rPr>
              <a:t>pa</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fe</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mwen</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anyen</a:t>
            </a:r>
            <a:br>
              <a:rPr lang="fr-FR" sz="4400" b="1" dirty="0">
                <a:solidFill>
                  <a:srgbClr val="0D069A"/>
                </a:solidFill>
                <a:latin typeface="Arial Narrow" pitchFamily="34" charset="0"/>
              </a:rPr>
            </a:br>
            <a:r>
              <a:rPr lang="fr-FR" sz="4400" b="1" dirty="0" err="1">
                <a:solidFill>
                  <a:srgbClr val="0D069A"/>
                </a:solidFill>
                <a:latin typeface="Arial Narrow" pitchFamily="34" charset="0"/>
              </a:rPr>
              <a:t>Deske</a:t>
            </a:r>
            <a:r>
              <a:rPr lang="fr-FR" sz="4400" b="1" dirty="0">
                <a:solidFill>
                  <a:srgbClr val="0D069A"/>
                </a:solidFill>
                <a:latin typeface="Arial Narrow" pitchFamily="34" charset="0"/>
              </a:rPr>
              <a:t> se </a:t>
            </a:r>
            <a:r>
              <a:rPr lang="fr-FR" sz="4400" b="1" dirty="0" err="1">
                <a:solidFill>
                  <a:srgbClr val="0D069A"/>
                </a:solidFill>
                <a:latin typeface="Arial Narrow" pitchFamily="34" charset="0"/>
              </a:rPr>
              <a:t>konsa</a:t>
            </a:r>
            <a:r>
              <a:rPr lang="fr-FR" sz="4400" b="1" dirty="0">
                <a:solidFill>
                  <a:srgbClr val="0D069A"/>
                </a:solidFill>
                <a:latin typeface="Arial Narrow" pitchFamily="34" charset="0"/>
              </a:rPr>
              <a:t> li </a:t>
            </a:r>
            <a:r>
              <a:rPr lang="fr-FR" sz="4400" b="1" dirty="0" err="1">
                <a:solidFill>
                  <a:srgbClr val="0D069A"/>
                </a:solidFill>
                <a:latin typeface="Arial Narrow" pitchFamily="34" charset="0"/>
              </a:rPr>
              <a:t>chwazi</a:t>
            </a:r>
            <a:r>
              <a:rPr lang="fr-FR" sz="4400" b="1" dirty="0">
                <a:solidFill>
                  <a:srgbClr val="0D069A"/>
                </a:solidFill>
                <a:latin typeface="Arial Narrow" pitchFamily="34" charset="0"/>
              </a:rPr>
              <a:t>-m,</a:t>
            </a:r>
            <a:br>
              <a:rPr lang="fr-FR" sz="4400" b="1" dirty="0">
                <a:solidFill>
                  <a:srgbClr val="0D069A"/>
                </a:solidFill>
                <a:latin typeface="Arial Narrow" pitchFamily="34" charset="0"/>
              </a:rPr>
            </a:br>
            <a:r>
              <a:rPr lang="fr-FR" sz="4400" b="1" dirty="0">
                <a:solidFill>
                  <a:srgbClr val="0D069A"/>
                </a:solidFill>
                <a:latin typeface="Arial Narrow" pitchFamily="34" charset="0"/>
              </a:rPr>
              <a:t>Plan papa-m bon pou </a:t>
            </a:r>
            <a:r>
              <a:rPr lang="fr-FR" sz="4400" b="1" dirty="0" err="1">
                <a:solidFill>
                  <a:srgbClr val="0D069A"/>
                </a:solidFill>
                <a:latin typeface="Arial Narrow" pitchFamily="34" charset="0"/>
              </a:rPr>
              <a:t>mwen</a:t>
            </a:r>
            <a:r>
              <a:rPr lang="fr-FR" sz="4400" b="1" dirty="0">
                <a:solidFill>
                  <a:srgbClr val="0D069A"/>
                </a:solidFill>
                <a:latin typeface="Arial Narrow" pitchFamily="34" charset="0"/>
              </a:rPr>
              <a:t>.</a:t>
            </a:r>
            <a:endParaRPr lang="en-US" sz="4400" b="1" dirty="0">
              <a:solidFill>
                <a:srgbClr val="0D069A"/>
              </a:solidFill>
              <a:latin typeface="Arial Narrow" pitchFamily="34" charset="0"/>
            </a:endParaRPr>
          </a:p>
          <a:p>
            <a:pPr marL="0" indent="0" algn="ctr">
              <a:buNone/>
            </a:pPr>
            <a:r>
              <a:rPr lang="fr-FR" sz="4400" b="1" dirty="0" err="1">
                <a:solidFill>
                  <a:srgbClr val="003300"/>
                </a:solidFill>
                <a:latin typeface="Arial Narrow" pitchFamily="34" charset="0"/>
              </a:rPr>
              <a:t>Refren</a:t>
            </a:r>
            <a:br>
              <a:rPr lang="fr-FR" sz="4400" b="1" dirty="0">
                <a:solidFill>
                  <a:srgbClr val="0D069A"/>
                </a:solidFill>
                <a:latin typeface="Arial Narrow" pitchFamily="34" charset="0"/>
              </a:rPr>
            </a:br>
            <a:r>
              <a:rPr lang="fr-FR" sz="4400" b="1" dirty="0">
                <a:solidFill>
                  <a:srgbClr val="C00000"/>
                </a:solidFill>
                <a:latin typeface="Arial Narrow" pitchFamily="34" charset="0"/>
              </a:rPr>
              <a:t>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chante nan </a:t>
            </a:r>
            <a:r>
              <a:rPr lang="fr-FR" sz="4400" b="1" dirty="0" err="1">
                <a:solidFill>
                  <a:srgbClr val="C00000"/>
                </a:solidFill>
                <a:latin typeface="Arial Narrow" pitchFamily="34" charset="0"/>
              </a:rPr>
              <a:t>soley</a:t>
            </a:r>
            <a:r>
              <a:rPr lang="fr-FR" sz="4400" b="1" dirty="0">
                <a:solidFill>
                  <a:srgbClr val="C00000"/>
                </a:solidFill>
                <a:latin typeface="Arial Narrow" pitchFamily="34" charset="0"/>
              </a:rPr>
              <a:t> nan </a:t>
            </a:r>
            <a:r>
              <a:rPr lang="fr-FR" sz="4400" b="1" dirty="0" err="1">
                <a:solidFill>
                  <a:srgbClr val="C00000"/>
                </a:solidFill>
                <a:latin typeface="Arial Narrow" pitchFamily="34" charset="0"/>
              </a:rPr>
              <a:t>fe</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nwa</a:t>
            </a:r>
            <a:r>
              <a:rPr lang="fr-FR" sz="4400" b="1" dirty="0">
                <a:solidFill>
                  <a:srgbClr val="C00000"/>
                </a:solidFill>
                <a:latin typeface="Arial Narrow" pitchFamily="34" charset="0"/>
              </a:rPr>
              <a:t>,</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Nenpot</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sak</a:t>
            </a:r>
            <a:r>
              <a:rPr lang="fr-FR" sz="4400" b="1" dirty="0">
                <a:solidFill>
                  <a:srgbClr val="C00000"/>
                </a:solidFill>
                <a:latin typeface="Arial Narrow" pitchFamily="34" charset="0"/>
              </a:rPr>
              <a:t> rive-m 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kontan</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fo</a:t>
            </a:r>
            <a:r>
              <a:rPr lang="fr-FR" sz="4400" b="1" dirty="0">
                <a:solidFill>
                  <a:srgbClr val="C00000"/>
                </a:solidFill>
                <a:latin typeface="Arial Narrow" pitchFamily="34" charset="0"/>
              </a:rPr>
              <a:t>-m chante </a:t>
            </a:r>
            <a:r>
              <a:rPr lang="fr-FR" sz="4400" b="1" dirty="0" err="1">
                <a:solidFill>
                  <a:srgbClr val="C00000"/>
                </a:solidFill>
                <a:latin typeface="Arial Narrow" pitchFamily="34" charset="0"/>
              </a:rPr>
              <a:t>mwen</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pa</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kapab</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rete</a:t>
            </a:r>
            <a:br>
              <a:rPr lang="fr-FR" sz="4400" b="1" dirty="0">
                <a:solidFill>
                  <a:srgbClr val="C00000"/>
                </a:solidFill>
                <a:latin typeface="Arial Narrow" pitchFamily="34" charset="0"/>
              </a:rPr>
            </a:br>
            <a:r>
              <a:rPr lang="fr-FR" sz="4400" b="1" dirty="0">
                <a:solidFill>
                  <a:srgbClr val="C00000"/>
                </a:solidFill>
                <a:latin typeface="Arial Narrow" pitchFamily="34" charset="0"/>
              </a:rPr>
              <a:t>Papa-m </a:t>
            </a:r>
            <a:r>
              <a:rPr lang="fr-FR" sz="4400" b="1" dirty="0" err="1">
                <a:solidFill>
                  <a:srgbClr val="C00000"/>
                </a:solidFill>
                <a:latin typeface="Arial Narrow" pitchFamily="34" charset="0"/>
              </a:rPr>
              <a:t>ranje</a:t>
            </a:r>
            <a:r>
              <a:rPr lang="fr-FR" sz="4400" b="1" dirty="0">
                <a:solidFill>
                  <a:srgbClr val="C00000"/>
                </a:solidFill>
                <a:latin typeface="Arial Narrow" pitchFamily="34" charset="0"/>
              </a:rPr>
              <a:t>-l </a:t>
            </a:r>
            <a:r>
              <a:rPr lang="fr-FR" sz="4400" b="1" dirty="0" err="1">
                <a:solidFill>
                  <a:srgbClr val="C00000"/>
                </a:solidFill>
                <a:latin typeface="Arial Narrow" pitchFamily="34" charset="0"/>
              </a:rPr>
              <a:t>konsa</a:t>
            </a:r>
            <a:r>
              <a:rPr lang="fr-FR" sz="4400" b="1" dirty="0">
                <a:solidFill>
                  <a:srgbClr val="C00000"/>
                </a:solidFill>
                <a:latin typeface="Arial Narrow" pitchFamily="34" charset="0"/>
              </a:rPr>
              <a:t>.</a:t>
            </a:r>
            <a:endParaRPr lang="en-US" sz="4400" b="1" dirty="0">
              <a:solidFill>
                <a:srgbClr val="0D069A"/>
              </a:solidFill>
              <a:latin typeface="Arial Narrow"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b="1" dirty="0">
                <a:solidFill>
                  <a:srgbClr val="003300"/>
                </a:solidFill>
                <a:latin typeface="Arial Narrow" pitchFamily="34" charset="0"/>
              </a:rPr>
              <a:t>3</a:t>
            </a:r>
            <a:endParaRPr lang="en-US" sz="3600" b="1" dirty="0">
              <a:solidFill>
                <a:srgbClr val="003300"/>
              </a:solidFill>
              <a:latin typeface="Arial Narrow" pitchFamily="34" charset="0"/>
            </a:endParaRPr>
          </a:p>
          <a:p>
            <a:pPr marL="0" indent="0" algn="ctr">
              <a:buNone/>
            </a:pPr>
            <a:r>
              <a:rPr lang="fr-FR" sz="4400" b="1" dirty="0">
                <a:solidFill>
                  <a:srgbClr val="0D069A"/>
                </a:solidFill>
                <a:latin typeface="Arial Narrow" pitchFamily="34" charset="0"/>
              </a:rPr>
              <a:t>Li te </a:t>
            </a:r>
            <a:r>
              <a:rPr lang="fr-FR" sz="4400" b="1" dirty="0" err="1">
                <a:solidFill>
                  <a:srgbClr val="0D069A"/>
                </a:solidFill>
                <a:latin typeface="Arial Narrow" pitchFamily="34" charset="0"/>
              </a:rPr>
              <a:t>deja</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pase</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rout</a:t>
            </a:r>
            <a:r>
              <a:rPr lang="fr-FR" sz="4400" b="1" dirty="0">
                <a:solidFill>
                  <a:srgbClr val="0D069A"/>
                </a:solidFill>
                <a:latin typeface="Arial Narrow" pitchFamily="34" charset="0"/>
              </a:rPr>
              <a:t>-la,</a:t>
            </a:r>
            <a:br>
              <a:rPr lang="fr-FR" sz="4400" b="1" dirty="0">
                <a:solidFill>
                  <a:srgbClr val="0D069A"/>
                </a:solidFill>
                <a:latin typeface="Arial Narrow" pitchFamily="34" charset="0"/>
              </a:rPr>
            </a:br>
            <a:r>
              <a:rPr lang="fr-FR" sz="4400" b="1" dirty="0">
                <a:solidFill>
                  <a:srgbClr val="0D069A"/>
                </a:solidFill>
                <a:latin typeface="Arial Narrow" pitchFamily="34" charset="0"/>
              </a:rPr>
              <a:t>L'</a:t>
            </a:r>
            <a:r>
              <a:rPr lang="fr-FR" sz="4400" b="1" dirty="0" err="1">
                <a:solidFill>
                  <a:srgbClr val="0D069A"/>
                </a:solidFill>
                <a:latin typeface="Arial Narrow" pitchFamily="34" charset="0"/>
              </a:rPr>
              <a:t>ap</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ede</a:t>
            </a:r>
            <a:r>
              <a:rPr lang="fr-FR" sz="4400" b="1" dirty="0">
                <a:solidFill>
                  <a:srgbClr val="0D069A"/>
                </a:solidFill>
                <a:latin typeface="Arial Narrow" pitchFamily="34" charset="0"/>
              </a:rPr>
              <a:t>-m </a:t>
            </a:r>
            <a:r>
              <a:rPr lang="fr-FR" sz="4400" b="1" dirty="0" err="1">
                <a:solidFill>
                  <a:srgbClr val="0D069A"/>
                </a:solidFill>
                <a:latin typeface="Arial Narrow" pitchFamily="34" charset="0"/>
              </a:rPr>
              <a:t>pazapa</a:t>
            </a:r>
            <a:r>
              <a:rPr lang="fr-FR" sz="4400" b="1" dirty="0">
                <a:solidFill>
                  <a:srgbClr val="0D069A"/>
                </a:solidFill>
                <a:latin typeface="Arial Narrow" pitchFamily="34" charset="0"/>
              </a:rPr>
              <a:t>,</a:t>
            </a:r>
            <a:br>
              <a:rPr lang="fr-FR" sz="4400" b="1" dirty="0">
                <a:solidFill>
                  <a:srgbClr val="0D069A"/>
                </a:solidFill>
                <a:latin typeface="Arial Narrow" pitchFamily="34" charset="0"/>
              </a:rPr>
            </a:br>
            <a:r>
              <a:rPr lang="fr-FR" sz="4400" b="1" dirty="0" err="1">
                <a:solidFill>
                  <a:srgbClr val="0D069A"/>
                </a:solidFill>
                <a:latin typeface="Arial Narrow" pitchFamily="34" charset="0"/>
              </a:rPr>
              <a:t>Mwen</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gen</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konfyans</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ke</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santye</a:t>
            </a:r>
            <a:r>
              <a:rPr lang="fr-FR" sz="4400" b="1" dirty="0">
                <a:solidFill>
                  <a:srgbClr val="0D069A"/>
                </a:solidFill>
                <a:latin typeface="Arial Narrow" pitchFamily="34" charset="0"/>
              </a:rPr>
              <a:t> sa a</a:t>
            </a:r>
            <a:br>
              <a:rPr lang="fr-FR" sz="4400" b="1" dirty="0">
                <a:solidFill>
                  <a:srgbClr val="0D069A"/>
                </a:solidFill>
                <a:latin typeface="Arial Narrow" pitchFamily="34" charset="0"/>
              </a:rPr>
            </a:br>
            <a:r>
              <a:rPr lang="fr-FR" sz="4400" b="1" dirty="0" err="1">
                <a:solidFill>
                  <a:srgbClr val="0D069A"/>
                </a:solidFill>
                <a:latin typeface="Arial Narrow" pitchFamily="34" charset="0"/>
              </a:rPr>
              <a:t>Ap</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mennen</a:t>
            </a:r>
            <a:r>
              <a:rPr lang="fr-FR" sz="4400" b="1" dirty="0">
                <a:solidFill>
                  <a:srgbClr val="0D069A"/>
                </a:solidFill>
                <a:latin typeface="Arial Narrow" pitchFamily="34" charset="0"/>
              </a:rPr>
              <a:t>-m nan </a:t>
            </a:r>
            <a:r>
              <a:rPr lang="fr-FR" sz="4400" b="1" dirty="0" err="1">
                <a:solidFill>
                  <a:srgbClr val="0D069A"/>
                </a:solidFill>
                <a:latin typeface="Arial Narrow" pitchFamily="34" charset="0"/>
              </a:rPr>
              <a:t>sydl</a:t>
            </a:r>
            <a:r>
              <a:rPr lang="fr-FR" sz="4400" b="1" dirty="0">
                <a:solidFill>
                  <a:srgbClr val="0D069A"/>
                </a:solidFill>
                <a:latin typeface="Arial Narrow" pitchFamily="34" charset="0"/>
              </a:rPr>
              <a:t> la.</a:t>
            </a:r>
            <a:endParaRPr lang="en-US" sz="4400" b="1" dirty="0">
              <a:solidFill>
                <a:srgbClr val="0D069A"/>
              </a:solidFill>
              <a:latin typeface="Arial Narrow" pitchFamily="34" charset="0"/>
            </a:endParaRPr>
          </a:p>
          <a:p>
            <a:pPr marL="0" indent="0" algn="ctr">
              <a:buNone/>
            </a:pPr>
            <a:r>
              <a:rPr lang="fr-FR" sz="4400" b="1" dirty="0" err="1">
                <a:solidFill>
                  <a:srgbClr val="003300"/>
                </a:solidFill>
                <a:latin typeface="Arial Narrow" pitchFamily="34" charset="0"/>
              </a:rPr>
              <a:t>Refren</a:t>
            </a:r>
            <a:br>
              <a:rPr lang="fr-FR" sz="4400" b="1" dirty="0">
                <a:solidFill>
                  <a:srgbClr val="0D069A"/>
                </a:solidFill>
                <a:latin typeface="Arial Narrow" pitchFamily="34" charset="0"/>
              </a:rPr>
            </a:br>
            <a:r>
              <a:rPr lang="fr-FR" sz="4400" b="1" dirty="0">
                <a:solidFill>
                  <a:srgbClr val="C00000"/>
                </a:solidFill>
                <a:latin typeface="Arial Narrow" pitchFamily="34" charset="0"/>
              </a:rPr>
              <a:t>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chante nan </a:t>
            </a:r>
            <a:r>
              <a:rPr lang="fr-FR" sz="4400" b="1" dirty="0" err="1">
                <a:solidFill>
                  <a:srgbClr val="C00000"/>
                </a:solidFill>
                <a:latin typeface="Arial Narrow" pitchFamily="34" charset="0"/>
              </a:rPr>
              <a:t>soley</a:t>
            </a:r>
            <a:r>
              <a:rPr lang="fr-FR" sz="4400" b="1" dirty="0">
                <a:solidFill>
                  <a:srgbClr val="C00000"/>
                </a:solidFill>
                <a:latin typeface="Arial Narrow" pitchFamily="34" charset="0"/>
              </a:rPr>
              <a:t> nan </a:t>
            </a:r>
            <a:r>
              <a:rPr lang="fr-FR" sz="4400" b="1" dirty="0" err="1">
                <a:solidFill>
                  <a:srgbClr val="C00000"/>
                </a:solidFill>
                <a:latin typeface="Arial Narrow" pitchFamily="34" charset="0"/>
              </a:rPr>
              <a:t>fe</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nwa</a:t>
            </a:r>
            <a:r>
              <a:rPr lang="fr-FR" sz="4400" b="1" dirty="0">
                <a:solidFill>
                  <a:srgbClr val="C00000"/>
                </a:solidFill>
                <a:latin typeface="Arial Narrow" pitchFamily="34" charset="0"/>
              </a:rPr>
              <a:t>,</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Nenpot</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sak</a:t>
            </a:r>
            <a:r>
              <a:rPr lang="fr-FR" sz="4400" b="1" dirty="0">
                <a:solidFill>
                  <a:srgbClr val="C00000"/>
                </a:solidFill>
                <a:latin typeface="Arial Narrow" pitchFamily="34" charset="0"/>
              </a:rPr>
              <a:t> rive-m 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kontan</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fo</a:t>
            </a:r>
            <a:r>
              <a:rPr lang="fr-FR" sz="4400" b="1" dirty="0">
                <a:solidFill>
                  <a:srgbClr val="C00000"/>
                </a:solidFill>
                <a:latin typeface="Arial Narrow" pitchFamily="34" charset="0"/>
              </a:rPr>
              <a:t>-m chante </a:t>
            </a:r>
            <a:r>
              <a:rPr lang="fr-FR" sz="4400" b="1" dirty="0" err="1">
                <a:solidFill>
                  <a:srgbClr val="C00000"/>
                </a:solidFill>
                <a:latin typeface="Arial Narrow" pitchFamily="34" charset="0"/>
              </a:rPr>
              <a:t>mwen</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pa</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kapab</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rete</a:t>
            </a:r>
            <a:br>
              <a:rPr lang="fr-FR" sz="4400" b="1" dirty="0">
                <a:solidFill>
                  <a:srgbClr val="C00000"/>
                </a:solidFill>
                <a:latin typeface="Arial Narrow" pitchFamily="34" charset="0"/>
              </a:rPr>
            </a:br>
            <a:r>
              <a:rPr lang="fr-FR" sz="4400" b="1" dirty="0">
                <a:solidFill>
                  <a:srgbClr val="C00000"/>
                </a:solidFill>
                <a:latin typeface="Arial Narrow" pitchFamily="34" charset="0"/>
              </a:rPr>
              <a:t>Papa-m </a:t>
            </a:r>
            <a:r>
              <a:rPr lang="fr-FR" sz="4400" b="1" dirty="0" err="1">
                <a:solidFill>
                  <a:srgbClr val="C00000"/>
                </a:solidFill>
                <a:latin typeface="Arial Narrow" pitchFamily="34" charset="0"/>
              </a:rPr>
              <a:t>ranje</a:t>
            </a:r>
            <a:r>
              <a:rPr lang="fr-FR" sz="4400" b="1" dirty="0">
                <a:solidFill>
                  <a:srgbClr val="C00000"/>
                </a:solidFill>
                <a:latin typeface="Arial Narrow" pitchFamily="34" charset="0"/>
              </a:rPr>
              <a:t>-l </a:t>
            </a:r>
            <a:r>
              <a:rPr lang="fr-FR" sz="4400" b="1" dirty="0" err="1">
                <a:solidFill>
                  <a:srgbClr val="C00000"/>
                </a:solidFill>
                <a:latin typeface="Arial Narrow" pitchFamily="34" charset="0"/>
              </a:rPr>
              <a:t>konsa</a:t>
            </a:r>
            <a:r>
              <a:rPr lang="fr-FR" sz="4400" b="1" dirty="0">
                <a:solidFill>
                  <a:srgbClr val="C00000"/>
                </a:solidFill>
                <a:latin typeface="Arial Narrow" pitchFamily="34" charset="0"/>
              </a:rPr>
              <a:t>.</a:t>
            </a:r>
            <a:endParaRPr lang="en-US" sz="4400" b="1" dirty="0">
              <a:solidFill>
                <a:srgbClr val="0D069A"/>
              </a:solidFill>
              <a:latin typeface="Arial Narrow"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b="1" dirty="0">
                <a:solidFill>
                  <a:srgbClr val="003300"/>
                </a:solidFill>
                <a:latin typeface="Arial Narrow" pitchFamily="34" charset="0"/>
              </a:rPr>
              <a:t>4</a:t>
            </a:r>
            <a:endParaRPr lang="en-US" sz="3600" b="1" dirty="0">
              <a:solidFill>
                <a:srgbClr val="003300"/>
              </a:solidFill>
              <a:latin typeface="Arial Narrow" pitchFamily="34" charset="0"/>
            </a:endParaRPr>
          </a:p>
          <a:p>
            <a:pPr marL="0" indent="0" algn="ctr">
              <a:buNone/>
            </a:pPr>
            <a:r>
              <a:rPr lang="fr-FR" sz="4400" b="1" dirty="0" err="1">
                <a:solidFill>
                  <a:srgbClr val="0D069A"/>
                </a:solidFill>
                <a:latin typeface="Arial Narrow" pitchFamily="34" charset="0"/>
              </a:rPr>
              <a:t>Selman</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limye</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ak</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rejwisans</a:t>
            </a:r>
            <a:r>
              <a:rPr lang="fr-FR" sz="4400" b="1" dirty="0">
                <a:solidFill>
                  <a:srgbClr val="0D069A"/>
                </a:solidFill>
                <a:latin typeface="Arial Narrow" pitchFamily="34" charset="0"/>
              </a:rPr>
              <a:t> </a:t>
            </a:r>
            <a:br>
              <a:rPr lang="fr-FR" sz="4400" b="1" dirty="0">
                <a:solidFill>
                  <a:srgbClr val="0D069A"/>
                </a:solidFill>
                <a:latin typeface="Arial Narrow" pitchFamily="34" charset="0"/>
              </a:rPr>
            </a:br>
            <a:r>
              <a:rPr lang="fr-FR" sz="4400" b="1" dirty="0" err="1">
                <a:solidFill>
                  <a:srgbClr val="0D069A"/>
                </a:solidFill>
                <a:latin typeface="Arial Narrow" pitchFamily="34" charset="0"/>
              </a:rPr>
              <a:t>Ap</a:t>
            </a:r>
            <a:r>
              <a:rPr lang="fr-FR" sz="4400" b="1" dirty="0">
                <a:solidFill>
                  <a:srgbClr val="0D069A"/>
                </a:solidFill>
                <a:latin typeface="Arial Narrow" pitchFamily="34" charset="0"/>
              </a:rPr>
              <a:t> tan-n </a:t>
            </a:r>
            <a:r>
              <a:rPr lang="fr-FR" sz="4400" b="1" dirty="0" err="1">
                <a:solidFill>
                  <a:srgbClr val="0D069A"/>
                </a:solidFill>
                <a:latin typeface="Arial Narrow" pitchFamily="34" charset="0"/>
              </a:rPr>
              <a:t>mwen</a:t>
            </a:r>
            <a:r>
              <a:rPr lang="fr-FR" sz="4400" b="1" dirty="0">
                <a:solidFill>
                  <a:srgbClr val="0D069A"/>
                </a:solidFill>
                <a:latin typeface="Arial Narrow" pitchFamily="34" charset="0"/>
              </a:rPr>
              <a:t> a la </a:t>
            </a:r>
            <a:r>
              <a:rPr lang="fr-FR" sz="4400" b="1" dirty="0" err="1">
                <a:solidFill>
                  <a:srgbClr val="0D069A"/>
                </a:solidFill>
                <a:latin typeface="Arial Narrow" pitchFamily="34" charset="0"/>
              </a:rPr>
              <a:t>fen</a:t>
            </a:r>
            <a:r>
              <a:rPr lang="fr-FR" sz="4400" b="1" dirty="0">
                <a:solidFill>
                  <a:srgbClr val="0D069A"/>
                </a:solidFill>
                <a:latin typeface="Arial Narrow" pitchFamily="34" charset="0"/>
              </a:rPr>
              <a:t>,</a:t>
            </a:r>
            <a:br>
              <a:rPr lang="fr-FR" sz="4400" b="1" dirty="0">
                <a:solidFill>
                  <a:srgbClr val="0D069A"/>
                </a:solidFill>
                <a:latin typeface="Arial Narrow" pitchFamily="34" charset="0"/>
              </a:rPr>
            </a:br>
            <a:r>
              <a:rPr lang="fr-FR" sz="4400" b="1" dirty="0" err="1">
                <a:solidFill>
                  <a:srgbClr val="0D069A"/>
                </a:solidFill>
                <a:latin typeface="Arial Narrow" pitchFamily="34" charset="0"/>
              </a:rPr>
              <a:t>Donk</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mwen</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pa</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pe</a:t>
            </a:r>
            <a:r>
              <a:rPr lang="fr-FR" sz="4400" b="1" dirty="0">
                <a:solidFill>
                  <a:srgbClr val="0D069A"/>
                </a:solidFill>
                <a:latin typeface="Arial Narrow" pitchFamily="34" charset="0"/>
              </a:rPr>
              <a:t> </a:t>
            </a:r>
            <a:r>
              <a:rPr lang="fr-FR" sz="4400" b="1" dirty="0" err="1">
                <a:solidFill>
                  <a:srgbClr val="0D069A"/>
                </a:solidFill>
                <a:latin typeface="Arial Narrow" pitchFamily="34" charset="0"/>
              </a:rPr>
              <a:t>yon</a:t>
            </a:r>
            <a:r>
              <a:rPr lang="fr-FR" sz="4400" b="1" dirty="0">
                <a:solidFill>
                  <a:srgbClr val="0D069A"/>
                </a:solidFill>
                <a:latin typeface="Arial Narrow" pitchFamily="34" charset="0"/>
              </a:rPr>
              <a:t> ti </a:t>
            </a:r>
            <a:r>
              <a:rPr lang="fr-FR" sz="4400" b="1" dirty="0" err="1">
                <a:solidFill>
                  <a:srgbClr val="0D069A"/>
                </a:solidFill>
                <a:latin typeface="Arial Narrow" pitchFamily="34" charset="0"/>
              </a:rPr>
              <a:t>soufrans</a:t>
            </a:r>
            <a:br>
              <a:rPr lang="fr-FR" sz="4400" b="1" dirty="0">
                <a:solidFill>
                  <a:srgbClr val="0D069A"/>
                </a:solidFill>
                <a:latin typeface="Arial Narrow" pitchFamily="34" charset="0"/>
              </a:rPr>
            </a:br>
            <a:r>
              <a:rPr lang="fr-FR" sz="4400" b="1" dirty="0">
                <a:solidFill>
                  <a:srgbClr val="0D069A"/>
                </a:solidFill>
                <a:latin typeface="Arial Narrow" pitchFamily="34" charset="0"/>
              </a:rPr>
              <a:t>Papa-m </a:t>
            </a:r>
            <a:r>
              <a:rPr lang="fr-FR" sz="4400" b="1" dirty="0" err="1">
                <a:solidFill>
                  <a:srgbClr val="0D069A"/>
                </a:solidFill>
                <a:latin typeface="Arial Narrow" pitchFamily="34" charset="0"/>
              </a:rPr>
              <a:t>ranje</a:t>
            </a:r>
            <a:r>
              <a:rPr lang="fr-FR" sz="4400" b="1" dirty="0">
                <a:solidFill>
                  <a:srgbClr val="0D069A"/>
                </a:solidFill>
                <a:latin typeface="Arial Narrow" pitchFamily="34" charset="0"/>
              </a:rPr>
              <a:t> li </a:t>
            </a:r>
            <a:r>
              <a:rPr lang="fr-FR" sz="4400" b="1" dirty="0" err="1">
                <a:solidFill>
                  <a:srgbClr val="0D069A"/>
                </a:solidFill>
                <a:latin typeface="Arial Narrow" pitchFamily="34" charset="0"/>
              </a:rPr>
              <a:t>byen</a:t>
            </a:r>
            <a:r>
              <a:rPr lang="fr-FR" sz="4400" b="1" dirty="0">
                <a:solidFill>
                  <a:srgbClr val="0D069A"/>
                </a:solidFill>
                <a:latin typeface="Arial Narrow" pitchFamily="34" charset="0"/>
              </a:rPr>
              <a:t>.</a:t>
            </a:r>
          </a:p>
          <a:p>
            <a:pPr marL="0" indent="0" algn="ctr">
              <a:buNone/>
            </a:pPr>
            <a:r>
              <a:rPr lang="fr-FR" sz="4400" b="1" dirty="0" err="1">
                <a:solidFill>
                  <a:srgbClr val="003300"/>
                </a:solidFill>
                <a:latin typeface="Arial Narrow" pitchFamily="34" charset="0"/>
              </a:rPr>
              <a:t>Refren</a:t>
            </a:r>
            <a:br>
              <a:rPr lang="fr-FR" sz="4400" b="1" dirty="0">
                <a:solidFill>
                  <a:srgbClr val="0D069A"/>
                </a:solidFill>
                <a:latin typeface="Arial Narrow" pitchFamily="34" charset="0"/>
              </a:rPr>
            </a:br>
            <a:r>
              <a:rPr lang="fr-FR" sz="4400" b="1" dirty="0">
                <a:solidFill>
                  <a:srgbClr val="C00000"/>
                </a:solidFill>
                <a:latin typeface="Arial Narrow" pitchFamily="34" charset="0"/>
              </a:rPr>
              <a:t>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chante nan </a:t>
            </a:r>
            <a:r>
              <a:rPr lang="fr-FR" sz="4400" b="1" dirty="0" err="1">
                <a:solidFill>
                  <a:srgbClr val="C00000"/>
                </a:solidFill>
                <a:latin typeface="Arial Narrow" pitchFamily="34" charset="0"/>
              </a:rPr>
              <a:t>soley</a:t>
            </a:r>
            <a:r>
              <a:rPr lang="fr-FR" sz="4400" b="1" dirty="0">
                <a:solidFill>
                  <a:srgbClr val="C00000"/>
                </a:solidFill>
                <a:latin typeface="Arial Narrow" pitchFamily="34" charset="0"/>
              </a:rPr>
              <a:t> nan </a:t>
            </a:r>
            <a:r>
              <a:rPr lang="fr-FR" sz="4400" b="1" dirty="0" err="1">
                <a:solidFill>
                  <a:srgbClr val="C00000"/>
                </a:solidFill>
                <a:latin typeface="Arial Narrow" pitchFamily="34" charset="0"/>
              </a:rPr>
              <a:t>fe</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nwa</a:t>
            </a:r>
            <a:r>
              <a:rPr lang="fr-FR" sz="4400" b="1" dirty="0">
                <a:solidFill>
                  <a:srgbClr val="C00000"/>
                </a:solidFill>
                <a:latin typeface="Arial Narrow" pitchFamily="34" charset="0"/>
              </a:rPr>
              <a:t>,</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Nenpot</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sak</a:t>
            </a:r>
            <a:r>
              <a:rPr lang="fr-FR" sz="4400" b="1" dirty="0">
                <a:solidFill>
                  <a:srgbClr val="C00000"/>
                </a:solidFill>
                <a:latin typeface="Arial Narrow" pitchFamily="34" charset="0"/>
              </a:rPr>
              <a:t> rive-m m'</a:t>
            </a:r>
            <a:r>
              <a:rPr lang="fr-FR" sz="4400" b="1" dirty="0" err="1">
                <a:solidFill>
                  <a:srgbClr val="C00000"/>
                </a:solidFill>
                <a:latin typeface="Arial Narrow" pitchFamily="34" charset="0"/>
              </a:rPr>
              <a:t>ap</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kontan</a:t>
            </a:r>
            <a:br>
              <a:rPr lang="fr-FR" sz="4400" b="1" dirty="0">
                <a:solidFill>
                  <a:srgbClr val="C00000"/>
                </a:solidFill>
                <a:latin typeface="Arial Narrow" pitchFamily="34" charset="0"/>
              </a:rPr>
            </a:br>
            <a:r>
              <a:rPr lang="fr-FR" sz="4400" b="1" dirty="0" err="1">
                <a:solidFill>
                  <a:srgbClr val="C00000"/>
                </a:solidFill>
                <a:latin typeface="Arial Narrow" pitchFamily="34" charset="0"/>
              </a:rPr>
              <a:t>fo</a:t>
            </a:r>
            <a:r>
              <a:rPr lang="fr-FR" sz="4400" b="1" dirty="0">
                <a:solidFill>
                  <a:srgbClr val="C00000"/>
                </a:solidFill>
                <a:latin typeface="Arial Narrow" pitchFamily="34" charset="0"/>
              </a:rPr>
              <a:t>-m chante </a:t>
            </a:r>
            <a:r>
              <a:rPr lang="fr-FR" sz="4400" b="1" dirty="0" err="1">
                <a:solidFill>
                  <a:srgbClr val="C00000"/>
                </a:solidFill>
                <a:latin typeface="Arial Narrow" pitchFamily="34" charset="0"/>
              </a:rPr>
              <a:t>mwen</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pa</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kapab</a:t>
            </a:r>
            <a:r>
              <a:rPr lang="fr-FR" sz="4400" b="1" dirty="0">
                <a:solidFill>
                  <a:srgbClr val="C00000"/>
                </a:solidFill>
                <a:latin typeface="Arial Narrow" pitchFamily="34" charset="0"/>
              </a:rPr>
              <a:t> </a:t>
            </a:r>
            <a:r>
              <a:rPr lang="fr-FR" sz="4400" b="1" dirty="0" err="1">
                <a:solidFill>
                  <a:srgbClr val="C00000"/>
                </a:solidFill>
                <a:latin typeface="Arial Narrow" pitchFamily="34" charset="0"/>
              </a:rPr>
              <a:t>rete</a:t>
            </a:r>
            <a:br>
              <a:rPr lang="fr-FR" sz="4400" b="1" dirty="0">
                <a:solidFill>
                  <a:srgbClr val="C00000"/>
                </a:solidFill>
                <a:latin typeface="Arial Narrow" pitchFamily="34" charset="0"/>
              </a:rPr>
            </a:br>
            <a:r>
              <a:rPr lang="fr-FR" sz="4400" b="1" dirty="0">
                <a:solidFill>
                  <a:srgbClr val="C00000"/>
                </a:solidFill>
                <a:latin typeface="Arial Narrow" pitchFamily="34" charset="0"/>
              </a:rPr>
              <a:t>Papa-m </a:t>
            </a:r>
            <a:r>
              <a:rPr lang="fr-FR" sz="4400" b="1" dirty="0" err="1">
                <a:solidFill>
                  <a:srgbClr val="C00000"/>
                </a:solidFill>
                <a:latin typeface="Arial Narrow" pitchFamily="34" charset="0"/>
              </a:rPr>
              <a:t>ranje</a:t>
            </a:r>
            <a:r>
              <a:rPr lang="fr-FR" sz="4400" b="1" dirty="0">
                <a:solidFill>
                  <a:srgbClr val="C00000"/>
                </a:solidFill>
                <a:latin typeface="Arial Narrow" pitchFamily="34" charset="0"/>
              </a:rPr>
              <a:t>-l </a:t>
            </a:r>
            <a:r>
              <a:rPr lang="fr-FR" sz="4400" b="1" dirty="0" err="1">
                <a:solidFill>
                  <a:srgbClr val="C00000"/>
                </a:solidFill>
                <a:latin typeface="Arial Narrow" pitchFamily="34" charset="0"/>
              </a:rPr>
              <a:t>konsa</a:t>
            </a:r>
            <a:r>
              <a:rPr lang="fr-FR" sz="4400" b="1" dirty="0">
                <a:solidFill>
                  <a:srgbClr val="C00000"/>
                </a:solidFill>
                <a:latin typeface="Arial Narrow" pitchFamily="34" charset="0"/>
              </a:rPr>
              <a:t>.</a:t>
            </a:r>
            <a:endParaRPr lang="en-US" sz="4400" b="1" dirty="0">
              <a:solidFill>
                <a:srgbClr val="0D069A"/>
              </a:solidFill>
              <a:latin typeface="Arial Narrow"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solidFill>
                  <a:srgbClr val="99FF33"/>
                </a:solidFill>
                <a:latin typeface="Arial Rounded MT Bold" pitchFamily="34" charset="0"/>
              </a:rPr>
              <a:t>Ps 125:</a:t>
            </a:r>
          </a:p>
          <a:p>
            <a:pPr algn="just"/>
            <a:r>
              <a:rPr lang="fr-FR" sz="4000" dirty="0">
                <a:latin typeface="Arial Rounded MT Bold" pitchFamily="34" charset="0"/>
              </a:rPr>
              <a:t>1 ¶ Cantique des degrés. Ceux qui se confient en l'Éternel Sont comme la montagne de Sion: elle ne chancelle point, Elle est affermie pour toujours.</a:t>
            </a:r>
            <a:endParaRPr lang="en-US" sz="4000" dirty="0">
              <a:latin typeface="Arial Rounded MT Bold" pitchFamily="34" charset="0"/>
            </a:endParaRPr>
          </a:p>
          <a:p>
            <a:pPr algn="just"/>
            <a:r>
              <a:rPr lang="fr-FR" sz="4000" dirty="0">
                <a:solidFill>
                  <a:srgbClr val="99FF33"/>
                </a:solidFill>
                <a:latin typeface="Arial Rounded MT Bold" pitchFamily="34" charset="0"/>
              </a:rPr>
              <a:t> 2 Des montagnes entourent Jérusalem; Ainsi l'Éternel entoure son peuple, Dès maintenant et à jamais.</a:t>
            </a:r>
            <a:endParaRPr lang="en-US" sz="4000" dirty="0">
              <a:solidFill>
                <a:srgbClr val="99FF33"/>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a:latin typeface="Arial Rounded MT Bold" pitchFamily="34" charset="0"/>
              </a:rPr>
              <a:t>3 Car le sceptre de la méchanceté ne restera pas sur le lot des justes, Afin que les justes ne tendent pas les mains vers l'iniquité.</a:t>
            </a:r>
            <a:endParaRPr lang="en-US" sz="4000" dirty="0">
              <a:latin typeface="Arial Rounded MT Bold" pitchFamily="34" charset="0"/>
            </a:endParaRPr>
          </a:p>
          <a:p>
            <a:pPr algn="just"/>
            <a:r>
              <a:rPr lang="fr-FR" sz="4000" dirty="0">
                <a:solidFill>
                  <a:srgbClr val="99FF33"/>
                </a:solidFill>
                <a:latin typeface="Arial Rounded MT Bold" pitchFamily="34" charset="0"/>
              </a:rPr>
              <a:t> 4 ¶ Éternel, répands tes bienfaits sur les bons Et sur ceux dont le cœur est droit!</a:t>
            </a:r>
            <a:endParaRPr lang="en-US" sz="4000" dirty="0">
              <a:solidFill>
                <a:srgbClr val="99FF33"/>
              </a:solidFill>
              <a:latin typeface="Arial Rounded MT Bold" pitchFamily="34" charset="0"/>
            </a:endParaRPr>
          </a:p>
          <a:p>
            <a:pPr algn="just"/>
            <a:r>
              <a:rPr lang="fr-FR" sz="4000" dirty="0">
                <a:latin typeface="Arial Rounded MT Bold" pitchFamily="34" charset="0"/>
              </a:rPr>
              <a:t> 5 Mais ceux qui s'engagent dans des voies détournées, Que l'Éternel les détruise avec ceux qui font le mal! Que la paix soit sur Israël!</a:t>
            </a:r>
            <a:endParaRPr lang="en-US" sz="4000" dirty="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b="1" dirty="0">
                <a:solidFill>
                  <a:srgbClr val="660066"/>
                </a:solidFill>
                <a:latin typeface="Arial Narrow" pitchFamily="34" charset="0"/>
              </a:rPr>
              <a:t>136 Fr CE - Tout joyeux...</a:t>
            </a:r>
            <a:endParaRPr lang="en-US" b="1" dirty="0">
              <a:solidFill>
                <a:srgbClr val="660066"/>
              </a:solidFill>
              <a:latin typeface="Arial Narrow" pitchFamily="34" charset="0"/>
            </a:endParaRPr>
          </a:p>
          <a:p>
            <a:pPr marL="0" indent="0" algn="ctr">
              <a:buNone/>
            </a:pPr>
            <a:r>
              <a:rPr lang="fr-FR" b="1" dirty="0">
                <a:solidFill>
                  <a:srgbClr val="660066"/>
                </a:solidFill>
                <a:latin typeface="Arial Narrow" pitchFamily="34" charset="0"/>
              </a:rPr>
              <a:t>1 </a:t>
            </a:r>
            <a:br>
              <a:rPr lang="fr-FR" b="1" dirty="0">
                <a:latin typeface="Arial Narrow" pitchFamily="34" charset="0"/>
              </a:rPr>
            </a:br>
            <a:r>
              <a:rPr lang="fr-FR" sz="4000" b="1" dirty="0">
                <a:latin typeface="Arial Narrow" pitchFamily="34" charset="0"/>
              </a:rPr>
              <a:t>Tout joyeux, bénissons le Seigneur, </a:t>
            </a:r>
            <a:br>
              <a:rPr lang="fr-FR" sz="4000" b="1" dirty="0">
                <a:latin typeface="Arial Narrow" pitchFamily="34" charset="0"/>
              </a:rPr>
            </a:br>
            <a:r>
              <a:rPr lang="fr-FR" sz="4000" b="1" dirty="0">
                <a:latin typeface="Arial Narrow" pitchFamily="34" charset="0"/>
              </a:rPr>
              <a:t>Chantons et célébrons ses louanges, </a:t>
            </a:r>
            <a:br>
              <a:rPr lang="fr-FR" sz="4000" b="1" dirty="0">
                <a:latin typeface="Arial Narrow" pitchFamily="34" charset="0"/>
              </a:rPr>
            </a:br>
            <a:r>
              <a:rPr lang="fr-FR" sz="4000" b="1" dirty="0">
                <a:latin typeface="Arial Narrow" pitchFamily="34" charset="0"/>
              </a:rPr>
              <a:t>Adorons avec foi le Sauveur, </a:t>
            </a:r>
            <a:br>
              <a:rPr lang="fr-FR" sz="4000" b="1" dirty="0">
                <a:latin typeface="Arial Narrow" pitchFamily="34" charset="0"/>
              </a:rPr>
            </a:br>
            <a:r>
              <a:rPr lang="fr-FR" sz="4000" b="1" dirty="0">
                <a:latin typeface="Arial Narrow" pitchFamily="34" charset="0"/>
              </a:rPr>
              <a:t>Nous joignant aux célestes phalanges. </a:t>
            </a:r>
            <a:br>
              <a:rPr lang="fr-FR" sz="4000" b="1" dirty="0">
                <a:latin typeface="Arial Narrow" pitchFamily="34" charset="0"/>
              </a:rPr>
            </a:br>
            <a:r>
              <a:rPr lang="fr-FR" sz="4000" b="1" dirty="0">
                <a:solidFill>
                  <a:srgbClr val="660066"/>
                </a:solidFill>
                <a:latin typeface="Arial Narrow" pitchFamily="34" charset="0"/>
              </a:rPr>
              <a:t>Refrain</a:t>
            </a:r>
            <a:r>
              <a:rPr lang="fr-FR" sz="4000" b="1" dirty="0">
                <a:latin typeface="Arial Narrow" pitchFamily="34" charset="0"/>
              </a:rPr>
              <a:t> </a:t>
            </a:r>
            <a:br>
              <a:rPr lang="fr-FR" sz="4000" b="1" dirty="0">
                <a:latin typeface="Arial Narrow" pitchFamily="34" charset="0"/>
              </a:rPr>
            </a:br>
            <a:r>
              <a:rPr lang="fr-FR" sz="4000" b="1" dirty="0">
                <a:solidFill>
                  <a:srgbClr val="0D069A"/>
                </a:solidFill>
                <a:latin typeface="Arial Narrow" pitchFamily="34" charset="0"/>
              </a:rPr>
              <a:t>Gloire à Dieu! Gloire à Dieu! </a:t>
            </a:r>
            <a:br>
              <a:rPr lang="fr-FR" sz="4000" b="1" dirty="0">
                <a:solidFill>
                  <a:srgbClr val="0D069A"/>
                </a:solidFill>
                <a:latin typeface="Arial Narrow" pitchFamily="34" charset="0"/>
              </a:rPr>
            </a:br>
            <a:r>
              <a:rPr lang="fr-FR" sz="4000" b="1" dirty="0">
                <a:solidFill>
                  <a:srgbClr val="0D069A"/>
                </a:solidFill>
                <a:latin typeface="Arial Narrow" pitchFamily="34" charset="0"/>
              </a:rPr>
              <a:t>Que ce chant retentisse en tout lieu! </a:t>
            </a:r>
            <a:br>
              <a:rPr lang="fr-FR" sz="4000" b="1" dirty="0">
                <a:solidFill>
                  <a:srgbClr val="0D069A"/>
                </a:solidFill>
                <a:latin typeface="Arial Narrow" pitchFamily="34" charset="0"/>
              </a:rPr>
            </a:br>
            <a:r>
              <a:rPr lang="fr-FR" sz="4000" b="1" dirty="0">
                <a:solidFill>
                  <a:srgbClr val="0D069A"/>
                </a:solidFill>
                <a:latin typeface="Arial Narrow" pitchFamily="34" charset="0"/>
              </a:rPr>
              <a:t>Gloire à Dieu! Gloire à Dieu! </a:t>
            </a:r>
            <a:br>
              <a:rPr lang="fr-FR" sz="4000" b="1" dirty="0">
                <a:solidFill>
                  <a:srgbClr val="0D069A"/>
                </a:solidFill>
                <a:latin typeface="Arial Narrow" pitchFamily="34" charset="0"/>
              </a:rPr>
            </a:br>
            <a:r>
              <a:rPr lang="fr-FR" sz="4000" b="1" dirty="0">
                <a:solidFill>
                  <a:srgbClr val="0D069A"/>
                </a:solidFill>
                <a:latin typeface="Arial Narrow" pitchFamily="34" charset="0"/>
              </a:rPr>
              <a:t>Que ce chant retentisse en tout lieu! </a:t>
            </a:r>
            <a:endParaRPr lang="en-US" b="1" dirty="0">
              <a:latin typeface="Arial Narrow"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b="1" dirty="0">
                <a:solidFill>
                  <a:srgbClr val="660066"/>
                </a:solidFill>
                <a:latin typeface="Arial Narrow" pitchFamily="34" charset="0"/>
              </a:rPr>
              <a:t>2</a:t>
            </a:r>
            <a:r>
              <a:rPr lang="fr-FR" b="1" dirty="0">
                <a:latin typeface="Arial Narrow" pitchFamily="34" charset="0"/>
              </a:rPr>
              <a:t> </a:t>
            </a:r>
            <a:br>
              <a:rPr lang="fr-FR" b="1" dirty="0">
                <a:latin typeface="Arial Narrow" pitchFamily="34" charset="0"/>
              </a:rPr>
            </a:br>
            <a:r>
              <a:rPr lang="fr-FR" sz="4400" b="1" dirty="0">
                <a:latin typeface="Arial Narrow" pitchFamily="34" charset="0"/>
              </a:rPr>
              <a:t>Dieu, dans son incomparable amour, </a:t>
            </a:r>
            <a:br>
              <a:rPr lang="fr-FR" sz="4400" b="1" dirty="0">
                <a:latin typeface="Arial Narrow" pitchFamily="34" charset="0"/>
              </a:rPr>
            </a:br>
            <a:r>
              <a:rPr lang="fr-FR" sz="4400" b="1" dirty="0">
                <a:latin typeface="Arial Narrow" pitchFamily="34" charset="0"/>
              </a:rPr>
              <a:t>Du ciel envoya son Fils unique, </a:t>
            </a:r>
            <a:br>
              <a:rPr lang="fr-FR" sz="4400" b="1" dirty="0">
                <a:latin typeface="Arial Narrow" pitchFamily="34" charset="0"/>
              </a:rPr>
            </a:br>
            <a:r>
              <a:rPr lang="fr-FR" sz="4400" b="1" dirty="0">
                <a:latin typeface="Arial Narrow" pitchFamily="34" charset="0"/>
              </a:rPr>
              <a:t>Et la terre et les cieux, dans ce jour, </a:t>
            </a:r>
            <a:br>
              <a:rPr lang="fr-FR" sz="4400" b="1" dirty="0">
                <a:latin typeface="Arial Narrow" pitchFamily="34" charset="0"/>
              </a:rPr>
            </a:br>
            <a:r>
              <a:rPr lang="fr-FR" sz="4400" b="1" dirty="0">
                <a:latin typeface="Arial Narrow" pitchFamily="34" charset="0"/>
              </a:rPr>
              <a:t>S'unissent pour chanter ce cantique : </a:t>
            </a:r>
            <a:br>
              <a:rPr lang="fr-FR" sz="4400" b="1" dirty="0">
                <a:latin typeface="Arial Narrow" pitchFamily="34" charset="0"/>
              </a:rPr>
            </a:br>
            <a:r>
              <a:rPr lang="fr-FR" sz="4400" b="1" dirty="0">
                <a:solidFill>
                  <a:srgbClr val="660066"/>
                </a:solidFill>
                <a:latin typeface="Arial Narrow" pitchFamily="34" charset="0"/>
              </a:rPr>
              <a:t> Refrain</a:t>
            </a:r>
            <a:r>
              <a:rPr lang="fr-FR" sz="4400" b="1" dirty="0">
                <a:latin typeface="Arial Narrow" pitchFamily="34" charset="0"/>
              </a:rPr>
              <a:t> </a:t>
            </a:r>
            <a:br>
              <a:rPr lang="fr-FR" sz="4400" b="1" dirty="0">
                <a:latin typeface="Arial Narrow" pitchFamily="34" charset="0"/>
              </a:rPr>
            </a:br>
            <a:r>
              <a:rPr lang="fr-FR" sz="4400" b="1" dirty="0">
                <a:solidFill>
                  <a:srgbClr val="0D069A"/>
                </a:solidFill>
                <a:latin typeface="Arial Narrow" pitchFamily="34" charset="0"/>
              </a:rPr>
              <a:t>Gloire à Dieu! Gloire à Dieu! </a:t>
            </a:r>
            <a:br>
              <a:rPr lang="fr-FR" sz="4400" b="1" dirty="0">
                <a:solidFill>
                  <a:srgbClr val="0D069A"/>
                </a:solidFill>
                <a:latin typeface="Arial Narrow" pitchFamily="34" charset="0"/>
              </a:rPr>
            </a:br>
            <a:r>
              <a:rPr lang="fr-FR" sz="4400" b="1" dirty="0">
                <a:solidFill>
                  <a:srgbClr val="0D069A"/>
                </a:solidFill>
                <a:latin typeface="Arial Narrow" pitchFamily="34" charset="0"/>
              </a:rPr>
              <a:t>Que ce chant retentisse en tout lieu! </a:t>
            </a:r>
            <a:br>
              <a:rPr lang="fr-FR" sz="4400" b="1" dirty="0">
                <a:solidFill>
                  <a:srgbClr val="0D069A"/>
                </a:solidFill>
                <a:latin typeface="Arial Narrow" pitchFamily="34" charset="0"/>
              </a:rPr>
            </a:br>
            <a:r>
              <a:rPr lang="fr-FR" sz="4400" b="1" dirty="0">
                <a:solidFill>
                  <a:srgbClr val="0D069A"/>
                </a:solidFill>
                <a:latin typeface="Arial Narrow" pitchFamily="34" charset="0"/>
              </a:rPr>
              <a:t>Gloire à Dieu! Gloire à Dieu! </a:t>
            </a:r>
            <a:br>
              <a:rPr lang="fr-FR" sz="4400" b="1" dirty="0">
                <a:solidFill>
                  <a:srgbClr val="0D069A"/>
                </a:solidFill>
                <a:latin typeface="Arial Narrow" pitchFamily="34" charset="0"/>
              </a:rPr>
            </a:br>
            <a:r>
              <a:rPr lang="fr-FR" sz="4400" b="1" dirty="0">
                <a:solidFill>
                  <a:srgbClr val="0D069A"/>
                </a:solidFill>
                <a:latin typeface="Arial Narrow" pitchFamily="34" charset="0"/>
              </a:rPr>
              <a:t>Que ce chant retentisse en tout lieu! </a:t>
            </a:r>
            <a:endParaRPr lang="en-US" sz="4400" b="1" dirty="0">
              <a:latin typeface="Arial Narrow"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b="1" dirty="0">
                <a:solidFill>
                  <a:srgbClr val="660066"/>
                </a:solidFill>
                <a:latin typeface="Arial Narrow" pitchFamily="34" charset="0"/>
              </a:rPr>
              <a:t>3 </a:t>
            </a:r>
            <a:br>
              <a:rPr lang="fr-FR" b="1" dirty="0">
                <a:latin typeface="Arial Narrow" pitchFamily="34" charset="0"/>
              </a:rPr>
            </a:br>
            <a:r>
              <a:rPr lang="fr-FR" sz="4400" b="1" dirty="0">
                <a:latin typeface="Arial Narrow" pitchFamily="34" charset="0"/>
              </a:rPr>
              <a:t>Le châtiment qui produit la paix, </a:t>
            </a:r>
            <a:br>
              <a:rPr lang="fr-FR" sz="4400" b="1" dirty="0">
                <a:latin typeface="Arial Narrow" pitchFamily="34" charset="0"/>
              </a:rPr>
            </a:br>
            <a:r>
              <a:rPr lang="fr-FR" sz="4400" b="1" dirty="0">
                <a:latin typeface="Arial Narrow" pitchFamily="34" charset="0"/>
              </a:rPr>
              <a:t>Jésus-Christ l'a subi pour mon âme; </a:t>
            </a:r>
            <a:br>
              <a:rPr lang="fr-FR" sz="4400" b="1" dirty="0">
                <a:latin typeface="Arial Narrow" pitchFamily="34" charset="0"/>
              </a:rPr>
            </a:br>
            <a:r>
              <a:rPr lang="fr-FR" sz="4400" b="1" dirty="0">
                <a:latin typeface="Arial Narrow" pitchFamily="34" charset="0"/>
              </a:rPr>
              <a:t>Il voulut expier nos forfaits, </a:t>
            </a:r>
            <a:br>
              <a:rPr lang="fr-FR" sz="4400" b="1" dirty="0">
                <a:latin typeface="Arial Narrow" pitchFamily="34" charset="0"/>
              </a:rPr>
            </a:br>
            <a:r>
              <a:rPr lang="fr-FR" sz="4400" b="1" dirty="0">
                <a:latin typeface="Arial Narrow" pitchFamily="34" charset="0"/>
              </a:rPr>
              <a:t>En mourant, Lui, sur le bois infâme. </a:t>
            </a:r>
            <a:br>
              <a:rPr lang="fr-FR" sz="4400" b="1" dirty="0">
                <a:latin typeface="Arial Narrow" pitchFamily="34" charset="0"/>
              </a:rPr>
            </a:br>
            <a:r>
              <a:rPr lang="fr-FR" sz="4400" b="1" dirty="0">
                <a:solidFill>
                  <a:srgbClr val="660066"/>
                </a:solidFill>
                <a:latin typeface="Arial Narrow" pitchFamily="34" charset="0"/>
              </a:rPr>
              <a:t> Refrain</a:t>
            </a:r>
            <a:r>
              <a:rPr lang="fr-FR" sz="4400" b="1" dirty="0">
                <a:latin typeface="Arial Narrow" pitchFamily="34" charset="0"/>
              </a:rPr>
              <a:t> </a:t>
            </a:r>
            <a:br>
              <a:rPr lang="fr-FR" sz="4400" b="1" dirty="0">
                <a:latin typeface="Arial Narrow" pitchFamily="34" charset="0"/>
              </a:rPr>
            </a:br>
            <a:r>
              <a:rPr lang="fr-FR" sz="4400" b="1" dirty="0">
                <a:solidFill>
                  <a:srgbClr val="0D069A"/>
                </a:solidFill>
                <a:latin typeface="Arial Narrow" pitchFamily="34" charset="0"/>
              </a:rPr>
              <a:t>Gloire à Dieu! Gloire à Dieu! </a:t>
            </a:r>
            <a:br>
              <a:rPr lang="fr-FR" sz="4400" b="1" dirty="0">
                <a:solidFill>
                  <a:srgbClr val="0D069A"/>
                </a:solidFill>
                <a:latin typeface="Arial Narrow" pitchFamily="34" charset="0"/>
              </a:rPr>
            </a:br>
            <a:r>
              <a:rPr lang="fr-FR" sz="4400" b="1" dirty="0">
                <a:solidFill>
                  <a:srgbClr val="0D069A"/>
                </a:solidFill>
                <a:latin typeface="Arial Narrow" pitchFamily="34" charset="0"/>
              </a:rPr>
              <a:t>Que ce chant retentisse en tout lieu! </a:t>
            </a:r>
            <a:br>
              <a:rPr lang="fr-FR" sz="4400" b="1" dirty="0">
                <a:solidFill>
                  <a:srgbClr val="0D069A"/>
                </a:solidFill>
                <a:latin typeface="Arial Narrow" pitchFamily="34" charset="0"/>
              </a:rPr>
            </a:br>
            <a:r>
              <a:rPr lang="fr-FR" sz="4400" b="1" dirty="0">
                <a:solidFill>
                  <a:srgbClr val="0D069A"/>
                </a:solidFill>
                <a:latin typeface="Arial Narrow" pitchFamily="34" charset="0"/>
              </a:rPr>
              <a:t>Gloire à Dieu! Gloire à Dieu! </a:t>
            </a:r>
            <a:br>
              <a:rPr lang="fr-FR" sz="4400" b="1" dirty="0">
                <a:solidFill>
                  <a:srgbClr val="0D069A"/>
                </a:solidFill>
                <a:latin typeface="Arial Narrow" pitchFamily="34" charset="0"/>
              </a:rPr>
            </a:br>
            <a:r>
              <a:rPr lang="fr-FR" sz="4400" b="1" dirty="0">
                <a:solidFill>
                  <a:srgbClr val="0D069A"/>
                </a:solidFill>
                <a:latin typeface="Arial Narrow" pitchFamily="34" charset="0"/>
              </a:rPr>
              <a:t>Que ce chant retentisse en tout lieu! </a:t>
            </a:r>
            <a:endParaRPr lang="en-US" sz="4400" b="1" dirty="0">
              <a:latin typeface="Arial Narrow"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b="1" dirty="0">
                <a:solidFill>
                  <a:srgbClr val="660066"/>
                </a:solidFill>
                <a:latin typeface="Arial Narrow" pitchFamily="34" charset="0"/>
              </a:rPr>
              <a:t>4</a:t>
            </a:r>
            <a:r>
              <a:rPr lang="fr-FR" b="1" dirty="0">
                <a:latin typeface="Arial Narrow" pitchFamily="34" charset="0"/>
              </a:rPr>
              <a:t> </a:t>
            </a:r>
            <a:br>
              <a:rPr lang="fr-FR" b="1" dirty="0">
                <a:latin typeface="Arial Narrow" pitchFamily="34" charset="0"/>
              </a:rPr>
            </a:br>
            <a:r>
              <a:rPr lang="fr-FR" sz="4400" b="1" dirty="0">
                <a:latin typeface="Arial Narrow" pitchFamily="34" charset="0"/>
              </a:rPr>
              <a:t>Nous voulons en retour, bon Sauveur, </a:t>
            </a:r>
            <a:br>
              <a:rPr lang="fr-FR" sz="4400" b="1" dirty="0">
                <a:latin typeface="Arial Narrow" pitchFamily="34" charset="0"/>
              </a:rPr>
            </a:br>
            <a:r>
              <a:rPr lang="fr-FR" sz="4400" b="1" dirty="0">
                <a:latin typeface="Arial Narrow" pitchFamily="34" charset="0"/>
              </a:rPr>
              <a:t>T'aimer par dessus toute autre chose, </a:t>
            </a:r>
            <a:br>
              <a:rPr lang="fr-FR" sz="4400" b="1" dirty="0">
                <a:latin typeface="Arial Narrow" pitchFamily="34" charset="0"/>
              </a:rPr>
            </a:br>
            <a:r>
              <a:rPr lang="fr-FR" sz="4400" b="1" dirty="0">
                <a:latin typeface="Arial Narrow" pitchFamily="34" charset="0"/>
              </a:rPr>
              <a:t>Forme ton amour dans notre cœur </a:t>
            </a:r>
            <a:br>
              <a:rPr lang="fr-FR" sz="4400" b="1" dirty="0">
                <a:latin typeface="Arial Narrow" pitchFamily="34" charset="0"/>
              </a:rPr>
            </a:br>
            <a:r>
              <a:rPr lang="fr-FR" sz="4400" b="1" dirty="0">
                <a:latin typeface="Arial Narrow" pitchFamily="34" charset="0"/>
              </a:rPr>
              <a:t>Et puis, de chacun de nous, dispose!</a:t>
            </a:r>
          </a:p>
          <a:p>
            <a:pPr marL="0" indent="0" algn="ctr">
              <a:buNone/>
            </a:pPr>
            <a:r>
              <a:rPr lang="fr-FR" sz="4400" b="1" dirty="0">
                <a:solidFill>
                  <a:srgbClr val="660066"/>
                </a:solidFill>
                <a:latin typeface="Arial Narrow" pitchFamily="34" charset="0"/>
              </a:rPr>
              <a:t>Refrain</a:t>
            </a:r>
            <a:r>
              <a:rPr lang="fr-FR" sz="4400" b="1" dirty="0">
                <a:latin typeface="Arial Narrow" pitchFamily="34" charset="0"/>
              </a:rPr>
              <a:t> </a:t>
            </a:r>
            <a:br>
              <a:rPr lang="fr-FR" sz="4400" b="1" dirty="0">
                <a:latin typeface="Arial Narrow" pitchFamily="34" charset="0"/>
              </a:rPr>
            </a:br>
            <a:r>
              <a:rPr lang="fr-FR" sz="4400" b="1" dirty="0">
                <a:solidFill>
                  <a:srgbClr val="0D069A"/>
                </a:solidFill>
                <a:latin typeface="Arial Narrow" pitchFamily="34" charset="0"/>
              </a:rPr>
              <a:t>Gloire à Dieu! Gloire à Dieu! </a:t>
            </a:r>
            <a:br>
              <a:rPr lang="fr-FR" sz="4400" b="1" dirty="0">
                <a:solidFill>
                  <a:srgbClr val="0D069A"/>
                </a:solidFill>
                <a:latin typeface="Arial Narrow" pitchFamily="34" charset="0"/>
              </a:rPr>
            </a:br>
            <a:r>
              <a:rPr lang="fr-FR" sz="4400" b="1" dirty="0">
                <a:solidFill>
                  <a:srgbClr val="0D069A"/>
                </a:solidFill>
                <a:latin typeface="Arial Narrow" pitchFamily="34" charset="0"/>
              </a:rPr>
              <a:t>Que ce chant retentisse en tout lieu! </a:t>
            </a:r>
            <a:br>
              <a:rPr lang="fr-FR" sz="4400" b="1" dirty="0">
                <a:solidFill>
                  <a:srgbClr val="0D069A"/>
                </a:solidFill>
                <a:latin typeface="Arial Narrow" pitchFamily="34" charset="0"/>
              </a:rPr>
            </a:br>
            <a:r>
              <a:rPr lang="fr-FR" sz="4400" b="1" dirty="0">
                <a:solidFill>
                  <a:srgbClr val="0D069A"/>
                </a:solidFill>
                <a:latin typeface="Arial Narrow" pitchFamily="34" charset="0"/>
              </a:rPr>
              <a:t>Gloire à Dieu! Gloire à Dieu! </a:t>
            </a:r>
            <a:br>
              <a:rPr lang="fr-FR" sz="4400" b="1" dirty="0">
                <a:solidFill>
                  <a:srgbClr val="0D069A"/>
                </a:solidFill>
                <a:latin typeface="Arial Narrow" pitchFamily="34" charset="0"/>
              </a:rPr>
            </a:br>
            <a:r>
              <a:rPr lang="fr-FR" sz="4400" b="1" dirty="0">
                <a:solidFill>
                  <a:srgbClr val="0D069A"/>
                </a:solidFill>
                <a:latin typeface="Arial Narrow" pitchFamily="34" charset="0"/>
              </a:rPr>
              <a:t>Que ce chant retentisse en tout lieu!</a:t>
            </a:r>
            <a:endParaRPr lang="en-US" sz="4400" b="1" dirty="0">
              <a:latin typeface="Arial Narrow"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a:solidFill>
                  <a:srgbClr val="000066"/>
                </a:solidFill>
              </a:rPr>
              <a:t>LECTURE ALTERNATIVE</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a:solidFill>
                  <a:srgbClr val="C00000"/>
                </a:solidFill>
              </a:rPr>
              <a:t>PSAUME</a:t>
            </a:r>
            <a:r>
              <a:rPr lang="fr-FR" sz="9600" b="1" dirty="0"/>
              <a:t> </a:t>
            </a:r>
          </a:p>
          <a:p>
            <a:pPr lvl="0" algn="ctr">
              <a:buNone/>
            </a:pPr>
            <a:r>
              <a:rPr lang="fr-FR" sz="9600" b="1" dirty="0"/>
              <a:t>104 : 1-35</a:t>
            </a:r>
            <a:endParaRPr lang="en-US" sz="96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400" dirty="0">
                <a:solidFill>
                  <a:srgbClr val="660066"/>
                </a:solidFill>
                <a:latin typeface="Arial Rounded MT Bold" pitchFamily="34" charset="0"/>
              </a:rPr>
              <a:t> </a:t>
            </a:r>
            <a:r>
              <a:rPr lang="fr-FR" sz="4400" b="1" dirty="0">
                <a:solidFill>
                  <a:srgbClr val="660066"/>
                </a:solidFill>
                <a:latin typeface="Arial Rounded MT Bold" pitchFamily="34" charset="0"/>
              </a:rPr>
              <a:t>Lecture du psaume 104 :1-20</a:t>
            </a:r>
            <a:endParaRPr lang="en-US" sz="4400" b="1" dirty="0">
              <a:solidFill>
                <a:srgbClr val="660066"/>
              </a:solidFill>
              <a:latin typeface="Arial Rounded MT Bold" pitchFamily="34" charset="0"/>
            </a:endParaRPr>
          </a:p>
          <a:p>
            <a:pPr algn="just"/>
            <a:r>
              <a:rPr lang="fr-FR" sz="4400" dirty="0">
                <a:solidFill>
                  <a:schemeClr val="tx1"/>
                </a:solidFill>
                <a:latin typeface="Arial Rounded MT Bold" pitchFamily="34" charset="0"/>
              </a:rPr>
              <a:t>Ps 104:1 ¶ Mon âme, bénis l'Éternel! Éternel, mon Dieu, tu es infiniment grand! Tu es revêtu d'éclat et de magnificence!</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2 Il s'enveloppe de lumière comme d'un manteau; Il étend les cieux comme un pavillon.</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3 Il forme avec les eaux le faîte de sa demeure; Il prend les nuées pour son char, Il s'avance sur les ailes du vent.</a:t>
            </a:r>
            <a:endParaRPr lang="en-US" sz="4400" dirty="0">
              <a:solidFill>
                <a:schemeClr val="tx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a:solidFill>
                  <a:schemeClr val="tx1"/>
                </a:solidFill>
                <a:latin typeface="Arial Rounded MT Bold" pitchFamily="34" charset="0"/>
              </a:rPr>
              <a:t>4 Il fait des vents ses messagers, Des flammes de feu ses serviteurs.</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5 Il a établi la terre sur ses fondements, Elle ne sera jamais ébranlée.</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6 Tu l'avais couverte de l'abîme comme d'un vêtement, Les eaux s'arrêtaient sur les montagnes;</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7 Elles ont fui devant ta menace, Elles se sont précipitées à la voix de ton tonnerre.</a:t>
            </a:r>
            <a:endParaRPr lang="en-US" sz="4400" dirty="0">
              <a:solidFill>
                <a:srgbClr val="0033CC"/>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a:solidFill>
                  <a:schemeClr val="tx1"/>
                </a:solidFill>
                <a:latin typeface="Arial Rounded MT Bold" pitchFamily="34" charset="0"/>
              </a:rPr>
              <a:t>8 Des montagnes se sont élevées, des vallées se sont abaissées, Au lieu que tu leur avais fixé.</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9 Tu as posé une limite que les eaux ne doivent point franchir, Afin qu'elles ne reviennent plus couvrir la terre.</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10 ¶ Il conduit les sources dans des torrents Qui coulent entre les montagnes.</a:t>
            </a:r>
            <a:endParaRPr lang="en-US" sz="4400" dirty="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a:solidFill>
                  <a:schemeClr val="tx1"/>
                </a:solidFill>
                <a:latin typeface="Arial Rounded MT Bold" pitchFamily="34" charset="0"/>
              </a:rPr>
              <a:t>11 Elles abreuvent tous les animaux des champs; Les ânes sauvages y étanchent leur soif.</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12 Les oiseaux du ciel habitent sur leurs bords, Et font résonner leur voix parmi les rameaux.</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13 De sa haute demeure, il arrose les montagnes; La terre est rassasiée du fruit de tes œuvres.</a:t>
            </a:r>
            <a:endParaRPr lang="en-US" sz="4400" dirty="0">
              <a:solidFill>
                <a:schemeClr val="tx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buNone/>
            </a:pPr>
            <a:r>
              <a:rPr lang="fr-FR" sz="4400" dirty="0">
                <a:solidFill>
                  <a:schemeClr val="tx1"/>
                </a:solidFill>
                <a:latin typeface="Arial Rounded MT Bold" pitchFamily="34" charset="0"/>
              </a:rPr>
              <a:t>14 Il fait germer l'herbe pour le bétail, Et les plantes pour les besoins de l'homme, Afin que la terre produise de la nourriture,</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15 Le vin qui réjouit le cœur de l'homme, Et fait plus que l'huile resplendir son visage, Et le pain qui soutient le cœur de l'homme.</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16 Les arbres de l'Éternel se rassasient, Les cèdres du Liban, qu'il a plantés.</a:t>
            </a:r>
            <a:endParaRPr lang="en-US" sz="4400" dirty="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buNone/>
            </a:pPr>
            <a:r>
              <a:rPr lang="fr-FR" sz="4400" dirty="0">
                <a:solidFill>
                  <a:schemeClr val="tx1"/>
                </a:solidFill>
                <a:latin typeface="Arial Rounded MT Bold" pitchFamily="34" charset="0"/>
              </a:rPr>
              <a:t>17 C'est là que les oiseaux font leurs nids; La cigogne a sa demeure dans les cyprès,</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18 Les montagnes élevées sont pour les boucs sauvages, Les rochers servent de retraite aux damans.</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19 ¶ Il a fait la lune pour marquer les temps; Le soleil sait quand il doit se coucher.</a:t>
            </a:r>
            <a:endParaRPr lang="en-US" sz="4400" dirty="0">
              <a:solidFill>
                <a:schemeClr val="tx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chemeClr val="tx1"/>
                </a:solidFill>
                <a:latin typeface="Arial Rounded MT Bold" pitchFamily="34" charset="0"/>
              </a:rPr>
              <a:t>20 Tu amènes les ténèbres, et il est nuit: Alors tous les animaux des forêts sont en mouvement;</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21 Les lionceaux rugissent après la proie, Et demandent à Dieu leur nourriture.</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22 Le soleil se lève: ils se retirent, Et se couchent dans leurs tanières.</a:t>
            </a:r>
            <a:endParaRPr lang="en-US" sz="4400" dirty="0">
              <a:solidFill>
                <a:schemeClr val="tx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a:solidFill>
                  <a:schemeClr val="tx1"/>
                </a:solidFill>
                <a:latin typeface="Arial Rounded MT Bold" pitchFamily="34" charset="0"/>
              </a:rPr>
              <a:t>23 L'homme sort pour se rendre à son ouvrage, Et à son travail, jusqu'au soir.</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24 Que tes œuvres sont en grand nombre, ô Éternel! Tu les as toutes faites avec sagesse. La terre est remplie de tes biens</a:t>
            </a:r>
            <a:r>
              <a:rPr lang="fr-FR" sz="4400" dirty="0">
                <a:solidFill>
                  <a:schemeClr val="tx1"/>
                </a:solidFill>
                <a:latin typeface="Arial Rounded MT Bold" pitchFamily="34" charset="0"/>
              </a:rPr>
              <a:t>.</a:t>
            </a:r>
            <a:endParaRPr lang="en-US" sz="4400" dirty="0">
              <a:solidFill>
                <a:schemeClr val="tx1"/>
              </a:solidFill>
              <a:latin typeface="Arial Rounded MT Bold" pitchFamily="34" charset="0"/>
            </a:endParaRPr>
          </a:p>
          <a:p>
            <a:pPr algn="just"/>
            <a:r>
              <a:rPr lang="fr-FR" sz="4400" dirty="0">
                <a:solidFill>
                  <a:schemeClr val="tx1"/>
                </a:solidFill>
                <a:latin typeface="Arial Rounded MT Bold" pitchFamily="34" charset="0"/>
              </a:rPr>
              <a:t> 25 Voici la grande et vaste mer: Là se meuvent sans nombre Des animaux petits et grands;</a:t>
            </a:r>
            <a:endParaRPr lang="en-US" sz="4400" dirty="0">
              <a:solidFill>
                <a:schemeClr val="tx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chemeClr val="tx1"/>
                </a:solidFill>
                <a:latin typeface="Arial Rounded MT Bold" pitchFamily="34" charset="0"/>
              </a:rPr>
              <a:t>26 Là se promènent les navires, Et ce </a:t>
            </a:r>
            <a:r>
              <a:rPr lang="fr-FR" sz="4400" dirty="0" err="1">
                <a:solidFill>
                  <a:schemeClr val="tx1"/>
                </a:solidFill>
                <a:latin typeface="Arial Rounded MT Bold" pitchFamily="34" charset="0"/>
              </a:rPr>
              <a:t>léviathan</a:t>
            </a:r>
            <a:r>
              <a:rPr lang="fr-FR" sz="4400" dirty="0">
                <a:solidFill>
                  <a:schemeClr val="tx1"/>
                </a:solidFill>
                <a:latin typeface="Arial Rounded MT Bold" pitchFamily="34" charset="0"/>
              </a:rPr>
              <a:t> que tu as formé pour se jouer dans les flots.</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27 Tous ces animaux espèrent en toi, Pour que tu leur donnes la nourriture en son temps.</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28 Tu la leur donnes, et ils la recueillent; Tu ouvres ta main, et ils se rassasient de biens.</a:t>
            </a:r>
            <a:endParaRPr lang="en-US" sz="4400" dirty="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a:solidFill>
                  <a:schemeClr val="tx1"/>
                </a:solidFill>
                <a:latin typeface="Arial Rounded MT Bold" pitchFamily="34" charset="0"/>
              </a:rPr>
              <a:t>29 Tu caches ta face: ils sont tremblants; Tu leur retires le souffle: ils expirent, Et retournent dans leur poussière.</a:t>
            </a:r>
            <a:endParaRPr lang="en-US" sz="4400"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30 Tu envoies ton souffle: ils sont créés, Et tu renouvelles la face de la terre.</a:t>
            </a:r>
            <a:endParaRPr lang="en-US" sz="4400"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31 ¶ Que la gloire de l'Éternel subsiste à jamais! Que l'Éternel se réjouisse de ses œuvres!</a:t>
            </a:r>
            <a:endParaRPr lang="en-US" sz="4400" dirty="0">
              <a:solidFill>
                <a:schemeClr val="tx1"/>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000" dirty="0">
                <a:solidFill>
                  <a:schemeClr val="tx1"/>
                </a:solidFill>
                <a:latin typeface="Arial Rounded MT Bold" pitchFamily="34" charset="0"/>
              </a:rPr>
              <a:t>32 Il regarde la terre, et elle tremble; Il touche les montagnes, et elles sont fumantes.</a:t>
            </a:r>
            <a:endParaRPr lang="en-US" sz="5000" dirty="0">
              <a:solidFill>
                <a:schemeClr val="tx1"/>
              </a:solidFill>
              <a:latin typeface="Arial Rounded MT Bold" pitchFamily="34" charset="0"/>
            </a:endParaRPr>
          </a:p>
          <a:p>
            <a:pPr algn="just"/>
            <a:r>
              <a:rPr lang="fr-FR" sz="5000" dirty="0">
                <a:solidFill>
                  <a:srgbClr val="0033CC"/>
                </a:solidFill>
                <a:latin typeface="Arial Rounded MT Bold" pitchFamily="34" charset="0"/>
              </a:rPr>
              <a:t> 33 Je chanterai l'Éternel tant que je vivrai, Je célébrerai mon Dieu tant que j'existerai.</a:t>
            </a:r>
            <a:endParaRPr lang="en-US" sz="5000" dirty="0">
              <a:solidFill>
                <a:srgbClr val="0033CC"/>
              </a:solidFill>
              <a:latin typeface="Arial Rounded MT Bold" pitchFamily="34" charset="0"/>
            </a:endParaRPr>
          </a:p>
          <a:p>
            <a:pPr algn="just"/>
            <a:endParaRPr lang="en-US" sz="4400" dirty="0">
              <a:solidFill>
                <a:srgbClr val="FF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chemeClr val="tx1"/>
                </a:solidFill>
                <a:latin typeface="Arial Rounded MT Bold" pitchFamily="34" charset="0"/>
              </a:rPr>
              <a:t>34 Que mes paroles lui soient agréables! Je veux me réjouir en l'Éternel. </a:t>
            </a:r>
          </a:p>
          <a:p>
            <a:pPr algn="just"/>
            <a:r>
              <a:rPr lang="fr-FR" sz="4000" dirty="0">
                <a:solidFill>
                  <a:srgbClr val="0D069A"/>
                </a:solidFill>
                <a:latin typeface="Arial Rounded MT Bold" pitchFamily="34" charset="0"/>
              </a:rPr>
              <a:t>35 Que les pécheurs disparaissent de la terre, Et que les méchants ne soient plus! Mon âme, bénis l'Éternel! Louez l'Éternel!</a:t>
            </a:r>
            <a:r>
              <a:rPr lang="fr-FR" sz="4400" dirty="0">
                <a:solidFill>
                  <a:srgbClr val="0D069A"/>
                </a:solidFill>
                <a:latin typeface="Arial Rounded MT Bold" pitchFamily="34" charset="0"/>
              </a:rPr>
              <a:t>            </a:t>
            </a:r>
          </a:p>
          <a:p>
            <a:pPr algn="r"/>
            <a:r>
              <a:rPr lang="fr-FR" sz="4400" dirty="0">
                <a:solidFill>
                  <a:srgbClr val="FF0000"/>
                </a:solidFill>
                <a:latin typeface="Arial Rounded MT Bold" pitchFamily="34" charset="0"/>
              </a:rPr>
              <a:t>Amen!</a:t>
            </a:r>
            <a:endParaRPr lang="en-US" sz="4400" dirty="0">
              <a:solidFill>
                <a:srgbClr val="FF00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ctr">
              <a:buNone/>
            </a:pPr>
            <a:r>
              <a:rPr lang="fr-FR" sz="4400" u="sng" dirty="0">
                <a:solidFill>
                  <a:schemeClr val="tx1"/>
                </a:solidFill>
                <a:latin typeface="Copperplate Gothic Bold" pitchFamily="34" charset="0"/>
              </a:rPr>
              <a:t>Doxologie</a:t>
            </a:r>
            <a:endParaRPr lang="en-US" sz="4400" u="sng" dirty="0">
              <a:solidFill>
                <a:schemeClr val="tx1"/>
              </a:solidFill>
              <a:latin typeface="Copperplate Gothic Bold" pitchFamily="34" charset="0"/>
            </a:endParaRPr>
          </a:p>
          <a:p>
            <a:pPr algn="ctr">
              <a:buNone/>
            </a:pPr>
            <a:r>
              <a:rPr lang="fr-FR" sz="4400" dirty="0">
                <a:solidFill>
                  <a:srgbClr val="660066"/>
                </a:solidFill>
                <a:latin typeface="Copperplate Gothic Bold" pitchFamily="34" charset="0"/>
              </a:rPr>
              <a:t>Gloire à Dieu notre Créateur !</a:t>
            </a:r>
            <a:br>
              <a:rPr lang="fr-FR" sz="4400" dirty="0">
                <a:solidFill>
                  <a:srgbClr val="660066"/>
                </a:solidFill>
                <a:latin typeface="Copperplate Gothic Bold" pitchFamily="34" charset="0"/>
              </a:rPr>
            </a:br>
            <a:r>
              <a:rPr lang="fr-FR" sz="4400" dirty="0">
                <a:solidFill>
                  <a:srgbClr val="660066"/>
                </a:solidFill>
                <a:latin typeface="Copperplate Gothic Bold" pitchFamily="34" charset="0"/>
              </a:rPr>
              <a:t>Gloire à Christ notre Rédempteur !</a:t>
            </a:r>
            <a:br>
              <a:rPr lang="fr-FR" sz="4400" dirty="0">
                <a:solidFill>
                  <a:srgbClr val="660066"/>
                </a:solidFill>
                <a:latin typeface="Copperplate Gothic Bold" pitchFamily="34" charset="0"/>
              </a:rPr>
            </a:br>
            <a:r>
              <a:rPr lang="fr-FR" sz="4400" dirty="0">
                <a:solidFill>
                  <a:srgbClr val="660066"/>
                </a:solidFill>
                <a:latin typeface="Copperplate Gothic Bold" pitchFamily="34" charset="0"/>
              </a:rPr>
              <a:t>Gloire à l’Esprit Consolateur !</a:t>
            </a:r>
            <a:br>
              <a:rPr lang="fr-FR" sz="4400" dirty="0">
                <a:solidFill>
                  <a:srgbClr val="660066"/>
                </a:solidFill>
                <a:latin typeface="Copperplate Gothic Bold" pitchFamily="34" charset="0"/>
              </a:rPr>
            </a:br>
            <a:r>
              <a:rPr lang="fr-FR" sz="4400" dirty="0">
                <a:solidFill>
                  <a:srgbClr val="660066"/>
                </a:solidFill>
                <a:latin typeface="Copperplate Gothic Bold" pitchFamily="34" charset="0"/>
              </a:rPr>
              <a:t>Louange et gloire au Dieu Sauveur </a:t>
            </a:r>
            <a:r>
              <a:rPr lang="fr-FR" sz="4400" dirty="0">
                <a:solidFill>
                  <a:schemeClr val="tx1"/>
                </a:solidFill>
                <a:latin typeface="Copperplate Gothic Bold" pitchFamily="34" charset="0"/>
              </a:rPr>
              <a:t>!</a:t>
            </a:r>
            <a:endParaRPr lang="en-US" sz="4400" dirty="0">
              <a:solidFill>
                <a:schemeClr val="tx1"/>
              </a:solidFill>
              <a:latin typeface="Copperplate Gothic Bold" pitchFamily="34" charset="0"/>
            </a:endParaRPr>
          </a:p>
          <a:p>
            <a:pPr marL="0" indent="0" algn="ctr">
              <a:buNone/>
            </a:pPr>
            <a:br>
              <a:rPr lang="fr-FR" sz="2400" b="1" dirty="0">
                <a:solidFill>
                  <a:schemeClr val="tx1"/>
                </a:solidFill>
                <a:latin typeface="Arial Rounded MT Bold" pitchFamily="34" charset="0"/>
              </a:rPr>
            </a:br>
            <a:endParaRPr lang="en-US" sz="2400" b="1" dirty="0">
              <a:solidFill>
                <a:schemeClr val="tx1"/>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marL="0" indent="0" algn="ctr">
              <a:buNone/>
            </a:pPr>
            <a:r>
              <a:rPr lang="fr-FR" sz="3200" b="1" dirty="0">
                <a:solidFill>
                  <a:srgbClr val="C00000"/>
                </a:solidFill>
                <a:latin typeface="Copperplate Gothic Bold" pitchFamily="34" charset="0"/>
              </a:rPr>
              <a:t>17 Kr </a:t>
            </a:r>
            <a:r>
              <a:rPr lang="fr-FR" sz="3200" b="1" dirty="0" err="1">
                <a:solidFill>
                  <a:srgbClr val="C00000"/>
                </a:solidFill>
                <a:latin typeface="Copperplate Gothic Bold" pitchFamily="34" charset="0"/>
              </a:rPr>
              <a:t>Melodie</a:t>
            </a:r>
            <a:r>
              <a:rPr lang="fr-FR" sz="3200" b="1" dirty="0">
                <a:solidFill>
                  <a:srgbClr val="C00000"/>
                </a:solidFill>
                <a:latin typeface="Copperplate Gothic Bold" pitchFamily="34" charset="0"/>
              </a:rPr>
              <a:t> </a:t>
            </a:r>
            <a:r>
              <a:rPr lang="fr-FR" sz="3200" b="1" dirty="0" err="1">
                <a:solidFill>
                  <a:srgbClr val="C00000"/>
                </a:solidFill>
                <a:latin typeface="Copperplate Gothic Bold" pitchFamily="34" charset="0"/>
              </a:rPr>
              <a:t>Rout</a:t>
            </a:r>
            <a:r>
              <a:rPr lang="fr-FR" sz="3200" b="1" dirty="0">
                <a:solidFill>
                  <a:srgbClr val="C00000"/>
                </a:solidFill>
                <a:latin typeface="Copperplate Gothic Bold" pitchFamily="34" charset="0"/>
              </a:rPr>
              <a:t> La Vi</a:t>
            </a:r>
            <a:endParaRPr lang="en-US" sz="3200" dirty="0">
              <a:solidFill>
                <a:srgbClr val="C00000"/>
              </a:solidFill>
              <a:latin typeface="Copperplate Gothic Bold" pitchFamily="34" charset="0"/>
            </a:endParaRPr>
          </a:p>
          <a:p>
            <a:pPr marL="0" indent="0" algn="ctr">
              <a:buNone/>
            </a:pPr>
            <a:r>
              <a:rPr lang="fr-FR" sz="3200" b="1" dirty="0">
                <a:solidFill>
                  <a:srgbClr val="C00000"/>
                </a:solidFill>
                <a:latin typeface="Copperplate Gothic Bold" pitchFamily="34" charset="0"/>
              </a:rPr>
              <a:t>1</a:t>
            </a:r>
            <a:endParaRPr lang="en-US" sz="3200" dirty="0">
              <a:solidFill>
                <a:srgbClr val="C00000"/>
              </a:solidFill>
              <a:latin typeface="Copperplate Gothic Bold" pitchFamily="34" charset="0"/>
            </a:endParaRPr>
          </a:p>
          <a:p>
            <a:pPr marL="0" indent="0" algn="ctr">
              <a:buNone/>
            </a:pPr>
            <a:r>
              <a:rPr lang="fr-FR" sz="3200" dirty="0" err="1">
                <a:solidFill>
                  <a:schemeClr val="tx1"/>
                </a:solidFill>
                <a:latin typeface="Copperplate Gothic Bold" pitchFamily="34" charset="0"/>
              </a:rPr>
              <a:t>Rout</a:t>
            </a:r>
            <a:r>
              <a:rPr lang="fr-FR" sz="3200" dirty="0">
                <a:solidFill>
                  <a:schemeClr val="tx1"/>
                </a:solidFill>
                <a:latin typeface="Copperplate Gothic Bold" pitchFamily="34" charset="0"/>
              </a:rPr>
              <a:t> la vi se </a:t>
            </a:r>
            <a:r>
              <a:rPr lang="fr-FR" sz="3200" dirty="0" err="1">
                <a:solidFill>
                  <a:schemeClr val="tx1"/>
                </a:solidFill>
                <a:latin typeface="Copperplate Gothic Bold" pitchFamily="34" charset="0"/>
              </a:rPr>
              <a:t>kon</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yon</a:t>
            </a:r>
            <a:r>
              <a:rPr lang="fr-FR" sz="3200" dirty="0">
                <a:solidFill>
                  <a:schemeClr val="tx1"/>
                </a:solidFill>
                <a:latin typeface="Copperplate Gothic Bold" pitchFamily="34" charset="0"/>
              </a:rPr>
              <a:t> chemin</a:t>
            </a:r>
            <a:endParaRPr lang="en-US" sz="3200" dirty="0">
              <a:solidFill>
                <a:schemeClr val="tx1"/>
              </a:solidFill>
              <a:latin typeface="Copperplate Gothic Bold" pitchFamily="34" charset="0"/>
            </a:endParaRPr>
          </a:p>
          <a:p>
            <a:pPr marL="0" indent="0" algn="ctr">
              <a:buNone/>
            </a:pPr>
            <a:r>
              <a:rPr lang="fr-FR" sz="3200" dirty="0" err="1">
                <a:solidFill>
                  <a:schemeClr val="tx1"/>
                </a:solidFill>
                <a:latin typeface="Copperplate Gothic Bold" pitchFamily="34" charset="0"/>
              </a:rPr>
              <a:t>Ladan</a:t>
            </a:r>
            <a:r>
              <a:rPr lang="fr-FR" sz="3200" dirty="0">
                <a:solidFill>
                  <a:schemeClr val="tx1"/>
                </a:solidFill>
                <a:latin typeface="Copperplate Gothic Bold" pitchFamily="34" charset="0"/>
              </a:rPr>
              <a:t>-l </a:t>
            </a:r>
            <a:r>
              <a:rPr lang="fr-FR" sz="3200" dirty="0" err="1">
                <a:solidFill>
                  <a:schemeClr val="tx1"/>
                </a:solidFill>
                <a:latin typeface="Copperplate Gothic Bold" pitchFamily="34" charset="0"/>
              </a:rPr>
              <a:t>gen</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anpil</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dange</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Li </a:t>
            </a:r>
            <a:r>
              <a:rPr lang="fr-FR" sz="3200" dirty="0" err="1">
                <a:solidFill>
                  <a:schemeClr val="tx1"/>
                </a:solidFill>
                <a:latin typeface="Copperplate Gothic Bold" pitchFamily="34" charset="0"/>
              </a:rPr>
              <a:t>trè</a:t>
            </a:r>
            <a:r>
              <a:rPr lang="fr-FR" sz="3200" dirty="0">
                <a:solidFill>
                  <a:schemeClr val="tx1"/>
                </a:solidFill>
                <a:latin typeface="Copperplate Gothic Bold" pitchFamily="34" charset="0"/>
              </a:rPr>
              <a:t> du </a:t>
            </a:r>
            <a:r>
              <a:rPr lang="fr-FR" sz="3200" dirty="0" err="1">
                <a:solidFill>
                  <a:schemeClr val="tx1"/>
                </a:solidFill>
                <a:latin typeface="Copperplate Gothic Bold" pitchFamily="34" charset="0"/>
              </a:rPr>
              <a:t>epi</a:t>
            </a:r>
            <a:r>
              <a:rPr lang="fr-FR" sz="3200" dirty="0">
                <a:solidFill>
                  <a:schemeClr val="tx1"/>
                </a:solidFill>
                <a:latin typeface="Copperplate Gothic Bold" pitchFamily="34" charset="0"/>
              </a:rPr>
              <a:t> li </a:t>
            </a:r>
            <a:r>
              <a:rPr lang="fr-FR" sz="3200" dirty="0" err="1">
                <a:solidFill>
                  <a:schemeClr val="tx1"/>
                </a:solidFill>
                <a:latin typeface="Copperplate Gothic Bold" pitchFamily="34" charset="0"/>
              </a:rPr>
              <a:t>fè</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nwa</a:t>
            </a:r>
            <a:r>
              <a:rPr lang="fr-FR" sz="3200" dirty="0">
                <a:solidFill>
                  <a:schemeClr val="tx1"/>
                </a:solidFill>
                <a:latin typeface="Copperplate Gothic Bold" pitchFamily="34" charset="0"/>
              </a:rPr>
              <a:t> </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Gin </a:t>
            </a:r>
            <a:r>
              <a:rPr lang="fr-FR" sz="3200" dirty="0" err="1">
                <a:solidFill>
                  <a:schemeClr val="tx1"/>
                </a:solidFill>
                <a:latin typeface="Copperplate Gothic Bold" pitchFamily="34" charset="0"/>
              </a:rPr>
              <a:t>labou</a:t>
            </a:r>
            <a:r>
              <a:rPr lang="fr-FR" sz="3200" dirty="0">
                <a:solidFill>
                  <a:schemeClr val="tx1"/>
                </a:solidFill>
                <a:latin typeface="Copperplate Gothic Bold" pitchFamily="34" charset="0"/>
              </a:rPr>
              <a:t> li </a:t>
            </a:r>
            <a:r>
              <a:rPr lang="fr-FR" sz="3200" dirty="0" err="1">
                <a:solidFill>
                  <a:schemeClr val="tx1"/>
                </a:solidFill>
                <a:latin typeface="Copperplate Gothic Bold" pitchFamily="34" charset="0"/>
              </a:rPr>
              <a:t>byen</a:t>
            </a:r>
            <a:r>
              <a:rPr lang="fr-FR" sz="3200" dirty="0">
                <a:solidFill>
                  <a:schemeClr val="tx1"/>
                </a:solidFill>
                <a:latin typeface="Copperplate Gothic Bold" pitchFamily="34" charset="0"/>
              </a:rPr>
              <a:t> glide.</a:t>
            </a:r>
            <a:endParaRPr lang="en-US" sz="3200" dirty="0">
              <a:solidFill>
                <a:schemeClr val="tx1"/>
              </a:solidFill>
              <a:latin typeface="Copperplate Gothic Bold" pitchFamily="34" charset="0"/>
            </a:endParaRPr>
          </a:p>
          <a:p>
            <a:pPr marL="0" indent="0" algn="ctr">
              <a:buNone/>
            </a:pPr>
            <a:r>
              <a:rPr lang="fr-FR" sz="3200" dirty="0" err="1">
                <a:solidFill>
                  <a:schemeClr val="tx1"/>
                </a:solidFill>
                <a:latin typeface="Copperplate Gothic Bold" pitchFamily="34" charset="0"/>
              </a:rPr>
              <a:t>Fòk</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nou</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veye</a:t>
            </a:r>
            <a:r>
              <a:rPr lang="fr-FR" sz="3200" dirty="0">
                <a:solidFill>
                  <a:schemeClr val="tx1"/>
                </a:solidFill>
                <a:latin typeface="Copperplate Gothic Bold" pitchFamily="34" charset="0"/>
              </a:rPr>
              <a:t> a </a:t>
            </a:r>
            <a:r>
              <a:rPr lang="fr-FR" sz="3200" dirty="0" err="1">
                <a:solidFill>
                  <a:schemeClr val="tx1"/>
                </a:solidFill>
                <a:latin typeface="Copperplate Gothic Bold" pitchFamily="34" charset="0"/>
              </a:rPr>
              <a:t>chak</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moman</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Si </a:t>
            </a:r>
            <a:r>
              <a:rPr lang="fr-FR" sz="3200" dirty="0" err="1">
                <a:solidFill>
                  <a:schemeClr val="tx1"/>
                </a:solidFill>
                <a:latin typeface="Copperplate Gothic Bold" pitchFamily="34" charset="0"/>
              </a:rPr>
              <a:t>nou</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vle</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fe</a:t>
            </a:r>
            <a:r>
              <a:rPr lang="fr-FR" sz="3200" dirty="0">
                <a:solidFill>
                  <a:schemeClr val="tx1"/>
                </a:solidFill>
                <a:latin typeface="Copperplate Gothic Bold" pitchFamily="34" charset="0"/>
              </a:rPr>
              <a:t> chemin sa</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Se pou-n </a:t>
            </a:r>
            <a:r>
              <a:rPr lang="fr-FR" sz="3200" dirty="0" err="1">
                <a:solidFill>
                  <a:schemeClr val="tx1"/>
                </a:solidFill>
                <a:latin typeface="Copperplate Gothic Bold" pitchFamily="34" charset="0"/>
              </a:rPr>
              <a:t>jouin</a:t>
            </a:r>
            <a:r>
              <a:rPr lang="fr-FR" sz="3200" dirty="0">
                <a:solidFill>
                  <a:schemeClr val="tx1"/>
                </a:solidFill>
                <a:latin typeface="Copperplate Gothic Bold" pitchFamily="34" charset="0"/>
              </a:rPr>
              <a:t> gnou </a:t>
            </a:r>
            <a:r>
              <a:rPr lang="fr-FR" sz="3200" dirty="0" err="1">
                <a:solidFill>
                  <a:schemeClr val="tx1"/>
                </a:solidFill>
                <a:latin typeface="Copperplate Gothic Bold" pitchFamily="34" charset="0"/>
              </a:rPr>
              <a:t>moun</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kondui</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nou</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Epi </a:t>
            </a:r>
            <a:r>
              <a:rPr lang="fr-FR" sz="3200" dirty="0" err="1">
                <a:solidFill>
                  <a:schemeClr val="tx1"/>
                </a:solidFill>
                <a:latin typeface="Copperplate Gothic Bold" pitchFamily="34" charset="0"/>
              </a:rPr>
              <a:t>swiv</a:t>
            </a:r>
            <a:r>
              <a:rPr lang="fr-FR" sz="3200" dirty="0">
                <a:solidFill>
                  <a:schemeClr val="tx1"/>
                </a:solidFill>
                <a:latin typeface="Copperplate Gothic Bold" pitchFamily="34" charset="0"/>
              </a:rPr>
              <a:t> li </a:t>
            </a:r>
            <a:r>
              <a:rPr lang="fr-FR" sz="3200" dirty="0" err="1">
                <a:solidFill>
                  <a:schemeClr val="tx1"/>
                </a:solidFill>
                <a:latin typeface="Copperplate Gothic Bold" pitchFamily="34" charset="0"/>
              </a:rPr>
              <a:t>pa</a:t>
            </a:r>
            <a:r>
              <a:rPr lang="fr-FR" sz="3200" dirty="0">
                <a:solidFill>
                  <a:schemeClr val="tx1"/>
                </a:solidFill>
                <a:latin typeface="Copperplate Gothic Bold" pitchFamily="34" charset="0"/>
              </a:rPr>
              <a:t>-</a:t>
            </a:r>
            <a:r>
              <a:rPr lang="fr-FR" sz="3200" dirty="0" err="1">
                <a:solidFill>
                  <a:schemeClr val="tx1"/>
                </a:solidFill>
                <a:latin typeface="Copperplate Gothic Bold" pitchFamily="34" charset="0"/>
              </a:rPr>
              <a:t>za</a:t>
            </a:r>
            <a:r>
              <a:rPr lang="fr-FR" sz="3200" dirty="0">
                <a:solidFill>
                  <a:schemeClr val="tx1"/>
                </a:solidFill>
                <a:latin typeface="Copperplate Gothic Bold" pitchFamily="34" charset="0"/>
              </a:rPr>
              <a:t>-</a:t>
            </a:r>
            <a:r>
              <a:rPr lang="fr-FR" sz="3200" dirty="0" err="1">
                <a:solidFill>
                  <a:schemeClr val="tx1"/>
                </a:solidFill>
                <a:latin typeface="Copperplate Gothic Bold" pitchFamily="34" charset="0"/>
              </a:rPr>
              <a:t>pa</a:t>
            </a:r>
            <a:r>
              <a:rPr lang="fr-FR" sz="3200" dirty="0">
                <a:solidFill>
                  <a:schemeClr val="tx1"/>
                </a:solidFill>
                <a:latin typeface="Copperplate Gothic Bold" pitchFamily="34" charset="0"/>
              </a:rPr>
              <a:t>.</a:t>
            </a:r>
            <a:endParaRPr lang="en-US" sz="3200" dirty="0">
              <a:solidFill>
                <a:schemeClr val="tx1"/>
              </a:solidFill>
              <a:latin typeface="Copperplate Gothic Bold" pitchFamily="34" charset="0"/>
            </a:endParaRPr>
          </a:p>
          <a:p>
            <a:pPr marL="0" indent="0" algn="ctr">
              <a:buNone/>
            </a:pPr>
            <a:r>
              <a:rPr lang="fr-FR" sz="3200" dirty="0" err="1">
                <a:solidFill>
                  <a:srgbClr val="C00000"/>
                </a:solidFill>
                <a:latin typeface="Copperplate Gothic Bold" pitchFamily="34" charset="0"/>
              </a:rPr>
              <a:t>Refren</a:t>
            </a:r>
            <a:r>
              <a:rPr lang="fr-FR" sz="3200" dirty="0">
                <a:solidFill>
                  <a:srgbClr val="C00000"/>
                </a:solidFill>
                <a:latin typeface="Copperplate Gothic Bold" pitchFamily="34" charset="0"/>
              </a:rPr>
              <a:t> </a:t>
            </a:r>
            <a:endParaRPr lang="en-US" sz="3200" dirty="0">
              <a:solidFill>
                <a:srgbClr val="C00000"/>
              </a:solidFill>
              <a:latin typeface="Copperplate Gothic Bold" pitchFamily="34" charset="0"/>
            </a:endParaRPr>
          </a:p>
          <a:p>
            <a:pPr marL="0" indent="0" algn="ctr">
              <a:buNone/>
            </a:pPr>
            <a:r>
              <a:rPr lang="fr-FR" sz="3200" dirty="0">
                <a:solidFill>
                  <a:srgbClr val="660066"/>
                </a:solidFill>
                <a:latin typeface="Copperplate Gothic Bold" pitchFamily="34" charset="0"/>
              </a:rPr>
              <a:t>O Bon </a:t>
            </a:r>
            <a:r>
              <a:rPr lang="fr-FR" sz="3200" dirty="0" err="1">
                <a:solidFill>
                  <a:srgbClr val="660066"/>
                </a:solidFill>
                <a:latin typeface="Copperplate Gothic Bold" pitchFamily="34" charset="0"/>
              </a:rPr>
              <a:t>Sovè</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vi-n</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kondui</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mouin</a:t>
            </a:r>
            <a:endParaRPr lang="en-US" sz="3200" dirty="0">
              <a:solidFill>
                <a:srgbClr val="660066"/>
              </a:solidFill>
              <a:latin typeface="Copperplate Gothic Bold" pitchFamily="34" charset="0"/>
            </a:endParaRPr>
          </a:p>
          <a:p>
            <a:pPr marL="0" indent="0" algn="ctr">
              <a:buNone/>
            </a:pPr>
            <a:r>
              <a:rPr lang="fr-FR" sz="3200" dirty="0" err="1">
                <a:solidFill>
                  <a:srgbClr val="660066"/>
                </a:solidFill>
                <a:latin typeface="Copperplate Gothic Bold" pitchFamily="34" charset="0"/>
              </a:rPr>
              <a:t>Fè</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mouin</a:t>
            </a:r>
            <a:r>
              <a:rPr lang="fr-FR" sz="3200" dirty="0">
                <a:solidFill>
                  <a:srgbClr val="660066"/>
                </a:solidFill>
                <a:latin typeface="Copperplate Gothic Bold" pitchFamily="34" charset="0"/>
              </a:rPr>
              <a:t> rive </a:t>
            </a:r>
            <a:r>
              <a:rPr lang="fr-FR" sz="3200" dirty="0" err="1">
                <a:solidFill>
                  <a:srgbClr val="660066"/>
                </a:solidFill>
                <a:latin typeface="Copperplate Gothic Bold" pitchFamily="34" charset="0"/>
              </a:rPr>
              <a:t>jouk</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lòt</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bò</a:t>
            </a:r>
            <a:endParaRPr lang="en-US" sz="3200" dirty="0">
              <a:solidFill>
                <a:srgbClr val="660066"/>
              </a:solidFill>
              <a:latin typeface="Copperplate Gothic Bold" pitchFamily="34" charset="0"/>
            </a:endParaRPr>
          </a:p>
          <a:p>
            <a:pPr marL="0" indent="0" algn="ctr">
              <a:buNone/>
            </a:pPr>
            <a:r>
              <a:rPr lang="fr-FR" sz="3200" dirty="0" err="1">
                <a:solidFill>
                  <a:srgbClr val="660066"/>
                </a:solidFill>
                <a:latin typeface="Copperplate Gothic Bold" pitchFamily="34" charset="0"/>
              </a:rPr>
              <a:t>Kote</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zanj</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ap</a:t>
            </a:r>
            <a:r>
              <a:rPr lang="fr-FR" sz="3200" dirty="0">
                <a:solidFill>
                  <a:srgbClr val="660066"/>
                </a:solidFill>
                <a:latin typeface="Copperplate Gothic Bold" pitchFamily="34" charset="0"/>
              </a:rPr>
              <a:t> chante non Ou,</a:t>
            </a:r>
            <a:endParaRPr lang="en-US" sz="3200" dirty="0">
              <a:solidFill>
                <a:srgbClr val="660066"/>
              </a:solidFill>
              <a:latin typeface="Copperplate Gothic Bold" pitchFamily="34" charset="0"/>
            </a:endParaRPr>
          </a:p>
          <a:p>
            <a:pPr marL="0" indent="0" algn="ctr">
              <a:buNone/>
            </a:pPr>
            <a:r>
              <a:rPr lang="en-US" sz="3200" dirty="0">
                <a:solidFill>
                  <a:srgbClr val="660066"/>
                </a:solidFill>
                <a:latin typeface="Copperplate Gothic Bold" pitchFamily="34" charset="0"/>
              </a:rPr>
              <a:t>E </a:t>
            </a:r>
            <a:r>
              <a:rPr lang="en-US" sz="3200" dirty="0" err="1">
                <a:solidFill>
                  <a:srgbClr val="660066"/>
                </a:solidFill>
                <a:latin typeface="Copperplate Gothic Bold" pitchFamily="34" charset="0"/>
              </a:rPr>
              <a:t>mouin</a:t>
            </a:r>
            <a:r>
              <a:rPr lang="en-US" sz="3200" dirty="0">
                <a:solidFill>
                  <a:srgbClr val="660066"/>
                </a:solidFill>
                <a:latin typeface="Copperplate Gothic Bold" pitchFamily="34" charset="0"/>
              </a:rPr>
              <a:t> pap </a:t>
            </a:r>
            <a:r>
              <a:rPr lang="en-US" sz="3200" dirty="0" err="1">
                <a:solidFill>
                  <a:srgbClr val="660066"/>
                </a:solidFill>
                <a:latin typeface="Copperplate Gothic Bold" pitchFamily="34" charset="0"/>
              </a:rPr>
              <a:t>tounin</a:t>
            </a:r>
            <a:r>
              <a:rPr lang="en-US" sz="3200" dirty="0">
                <a:solidFill>
                  <a:srgbClr val="660066"/>
                </a:solidFill>
                <a:latin typeface="Copperplate Gothic Bold" pitchFamily="34" charset="0"/>
              </a:rPr>
              <a:t> </a:t>
            </a:r>
            <a:r>
              <a:rPr lang="en-US" sz="3200" dirty="0" err="1">
                <a:solidFill>
                  <a:srgbClr val="660066"/>
                </a:solidFill>
                <a:latin typeface="Copperplate Gothic Bold" pitchFamily="34" charset="0"/>
              </a:rPr>
              <a:t>ankò</a:t>
            </a:r>
            <a:r>
              <a:rPr lang="en-US" sz="3200" dirty="0">
                <a:solidFill>
                  <a:srgbClr val="660066"/>
                </a:solidFill>
                <a:latin typeface="Copperplate Gothic Bold" pitchFamily="34" charset="0"/>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en-US" sz="3200" dirty="0">
                <a:solidFill>
                  <a:srgbClr val="C00000"/>
                </a:solidFill>
                <a:latin typeface="Copperplate Gothic Bold" pitchFamily="34" charset="0"/>
              </a:rPr>
              <a:t>2</a:t>
            </a:r>
          </a:p>
          <a:p>
            <a:pPr marL="0" indent="0" algn="ctr">
              <a:buNone/>
            </a:pPr>
            <a:r>
              <a:rPr lang="en-US" sz="3200" dirty="0">
                <a:solidFill>
                  <a:schemeClr val="tx1"/>
                </a:solidFill>
                <a:latin typeface="Copperplate Gothic Bold" pitchFamily="34" charset="0"/>
              </a:rPr>
              <a:t>Nap </a:t>
            </a:r>
            <a:r>
              <a:rPr lang="en-US" sz="3200" dirty="0" err="1">
                <a:solidFill>
                  <a:schemeClr val="tx1"/>
                </a:solidFill>
                <a:latin typeface="Copperplate Gothic Bold" pitchFamily="34" charset="0"/>
              </a:rPr>
              <a:t>monte</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epi</a:t>
            </a:r>
            <a:r>
              <a:rPr lang="en-US" sz="3200" dirty="0">
                <a:solidFill>
                  <a:schemeClr val="tx1"/>
                </a:solidFill>
                <a:latin typeface="Copperplate Gothic Bold" pitchFamily="34" charset="0"/>
              </a:rPr>
              <a:t> nap </a:t>
            </a:r>
            <a:r>
              <a:rPr lang="en-US" sz="3200" dirty="0" err="1">
                <a:solidFill>
                  <a:schemeClr val="tx1"/>
                </a:solidFill>
                <a:latin typeface="Copperplate Gothic Bold" pitchFamily="34" charset="0"/>
              </a:rPr>
              <a:t>desann</a:t>
            </a:r>
            <a:r>
              <a:rPr lang="en-US" sz="3200" dirty="0">
                <a:solidFill>
                  <a:schemeClr val="tx1"/>
                </a:solidFill>
                <a:latin typeface="Copperplate Gothic Bold" pitchFamily="34" charset="0"/>
              </a:rPr>
              <a:t>,</a:t>
            </a:r>
          </a:p>
          <a:p>
            <a:pPr marL="0" indent="0" algn="ctr">
              <a:buNone/>
            </a:pPr>
            <a:r>
              <a:rPr lang="en-US" sz="3200" dirty="0">
                <a:solidFill>
                  <a:schemeClr val="tx1"/>
                </a:solidFill>
                <a:latin typeface="Copperplate Gothic Bold" pitchFamily="34" charset="0"/>
              </a:rPr>
              <a:t>Gin </a:t>
            </a:r>
            <a:r>
              <a:rPr lang="en-US" sz="3200" dirty="0" err="1">
                <a:solidFill>
                  <a:schemeClr val="tx1"/>
                </a:solidFill>
                <a:latin typeface="Copperplate Gothic Bold" pitchFamily="34" charset="0"/>
              </a:rPr>
              <a:t>falèz</a:t>
            </a:r>
            <a:r>
              <a:rPr lang="en-US" sz="3200" dirty="0">
                <a:solidFill>
                  <a:schemeClr val="tx1"/>
                </a:solidFill>
                <a:latin typeface="Copperplate Gothic Bold" pitchFamily="34" charset="0"/>
              </a:rPr>
              <a:t> a </a:t>
            </a:r>
            <a:r>
              <a:rPr lang="en-US" sz="3200" dirty="0" err="1">
                <a:solidFill>
                  <a:schemeClr val="tx1"/>
                </a:solidFill>
                <a:latin typeface="Copperplate Gothic Bold" pitchFamily="34" charset="0"/>
              </a:rPr>
              <a:t>gòch</a:t>
            </a:r>
            <a:r>
              <a:rPr lang="en-US" sz="3200" dirty="0">
                <a:solidFill>
                  <a:schemeClr val="tx1"/>
                </a:solidFill>
                <a:latin typeface="Copperplate Gothic Bold" pitchFamily="34" charset="0"/>
              </a:rPr>
              <a:t> a </a:t>
            </a:r>
            <a:r>
              <a:rPr lang="en-US" sz="3200" dirty="0" err="1">
                <a:solidFill>
                  <a:schemeClr val="tx1"/>
                </a:solidFill>
                <a:latin typeface="Copperplate Gothic Bold" pitchFamily="34" charset="0"/>
              </a:rPr>
              <a:t>douat</a:t>
            </a:r>
            <a:r>
              <a:rPr lang="en-US" sz="3200" dirty="0">
                <a:solidFill>
                  <a:schemeClr val="tx1"/>
                </a:solidFill>
                <a:latin typeface="Copperplate Gothic Bold" pitchFamily="34" charset="0"/>
              </a:rPr>
              <a:t>,</a:t>
            </a:r>
          </a:p>
          <a:p>
            <a:pPr marL="0" indent="0" algn="ctr">
              <a:buNone/>
            </a:pPr>
            <a:r>
              <a:rPr lang="fr-FR" sz="3200" dirty="0" err="1">
                <a:solidFill>
                  <a:schemeClr val="tx1"/>
                </a:solidFill>
                <a:latin typeface="Copperplate Gothic Bold" pitchFamily="34" charset="0"/>
              </a:rPr>
              <a:t>Mòn</a:t>
            </a:r>
            <a:r>
              <a:rPr lang="fr-FR" sz="3200" dirty="0">
                <a:solidFill>
                  <a:schemeClr val="tx1"/>
                </a:solidFill>
                <a:latin typeface="Copperplate Gothic Bold" pitchFamily="34" charset="0"/>
              </a:rPr>
              <a:t> nan </a:t>
            </a:r>
            <a:r>
              <a:rPr lang="fr-FR" sz="3200" dirty="0" err="1">
                <a:solidFill>
                  <a:schemeClr val="tx1"/>
                </a:solidFill>
                <a:latin typeface="Copperplate Gothic Bold" pitchFamily="34" charset="0"/>
              </a:rPr>
              <a:t>rèd</a:t>
            </a:r>
            <a:r>
              <a:rPr lang="fr-FR" sz="3200" dirty="0">
                <a:solidFill>
                  <a:schemeClr val="tx1"/>
                </a:solidFill>
                <a:latin typeface="Copperplate Gothic Bold" pitchFamily="34" charset="0"/>
              </a:rPr>
              <a:t> e </a:t>
            </a:r>
            <a:r>
              <a:rPr lang="fr-FR" sz="3200" dirty="0" err="1">
                <a:solidFill>
                  <a:schemeClr val="tx1"/>
                </a:solidFill>
                <a:latin typeface="Copperplate Gothic Bold" pitchFamily="34" charset="0"/>
              </a:rPr>
              <a:t>rout</a:t>
            </a:r>
            <a:r>
              <a:rPr lang="fr-FR" sz="3200" dirty="0">
                <a:solidFill>
                  <a:schemeClr val="tx1"/>
                </a:solidFill>
                <a:latin typeface="Copperplate Gothic Bold" pitchFamily="34" charset="0"/>
              </a:rPr>
              <a:t> la fonce,</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Li </a:t>
            </a:r>
            <a:r>
              <a:rPr lang="fr-FR" sz="3200" dirty="0" err="1">
                <a:solidFill>
                  <a:schemeClr val="tx1"/>
                </a:solidFill>
                <a:latin typeface="Copperplate Gothic Bold" pitchFamily="34" charset="0"/>
              </a:rPr>
              <a:t>apik</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epi</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etouat</a:t>
            </a:r>
            <a:r>
              <a:rPr lang="fr-FR" sz="3200" dirty="0">
                <a:solidFill>
                  <a:schemeClr val="tx1"/>
                </a:solidFill>
                <a:latin typeface="Copperplate Gothic Bold" pitchFamily="34" charset="0"/>
              </a:rPr>
              <a:t>.</a:t>
            </a:r>
            <a:endParaRPr lang="en-US" sz="3200" dirty="0">
              <a:solidFill>
                <a:schemeClr val="tx1"/>
              </a:solidFill>
              <a:latin typeface="Copperplate Gothic Bold" pitchFamily="34" charset="0"/>
            </a:endParaRPr>
          </a:p>
          <a:p>
            <a:pPr marL="0" indent="0" algn="ctr">
              <a:buNone/>
            </a:pPr>
            <a:r>
              <a:rPr lang="fr-FR" sz="3200" dirty="0" err="1">
                <a:solidFill>
                  <a:schemeClr val="tx1"/>
                </a:solidFill>
                <a:latin typeface="Copperplate Gothic Bold" pitchFamily="34" charset="0"/>
              </a:rPr>
              <a:t>Fò</a:t>
            </a:r>
            <a:r>
              <a:rPr lang="fr-FR" sz="3200" dirty="0">
                <a:solidFill>
                  <a:schemeClr val="tx1"/>
                </a:solidFill>
                <a:latin typeface="Copperplate Gothic Bold" pitchFamily="34" charset="0"/>
              </a:rPr>
              <a:t>-n </a:t>
            </a:r>
            <a:r>
              <a:rPr lang="fr-FR" sz="3200" dirty="0" err="1">
                <a:solidFill>
                  <a:schemeClr val="tx1"/>
                </a:solidFill>
                <a:latin typeface="Copperplate Gothic Bold" pitchFamily="34" charset="0"/>
              </a:rPr>
              <a:t>bay</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Gid</a:t>
            </a:r>
            <a:r>
              <a:rPr lang="fr-FR" sz="3200" dirty="0">
                <a:solidFill>
                  <a:schemeClr val="tx1"/>
                </a:solidFill>
                <a:latin typeface="Copperplate Gothic Bold" pitchFamily="34" charset="0"/>
              </a:rPr>
              <a:t> la </a:t>
            </a:r>
            <a:r>
              <a:rPr lang="fr-FR" sz="3200" dirty="0" err="1">
                <a:solidFill>
                  <a:schemeClr val="tx1"/>
                </a:solidFill>
                <a:latin typeface="Copperplate Gothic Bold" pitchFamily="34" charset="0"/>
              </a:rPr>
              <a:t>kinbe</a:t>
            </a:r>
            <a:r>
              <a:rPr lang="fr-FR" sz="3200" dirty="0">
                <a:solidFill>
                  <a:schemeClr val="tx1"/>
                </a:solidFill>
                <a:latin typeface="Copperplate Gothic Bold" pitchFamily="34" charset="0"/>
              </a:rPr>
              <a:t> min </a:t>
            </a:r>
            <a:r>
              <a:rPr lang="fr-FR" sz="3200" dirty="0" err="1">
                <a:solidFill>
                  <a:schemeClr val="tx1"/>
                </a:solidFill>
                <a:latin typeface="Copperplate Gothic Bold" pitchFamily="34" charset="0"/>
              </a:rPr>
              <a:t>nou</a:t>
            </a:r>
            <a:r>
              <a:rPr lang="fr-FR" sz="3200" dirty="0">
                <a:solidFill>
                  <a:schemeClr val="tx1"/>
                </a:solidFill>
                <a:latin typeface="Copperplate Gothic Bold" pitchFamily="34" charset="0"/>
              </a:rPr>
              <a:t>,</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Si </a:t>
            </a:r>
            <a:r>
              <a:rPr lang="fr-FR" sz="3200" dirty="0" err="1">
                <a:solidFill>
                  <a:schemeClr val="tx1"/>
                </a:solidFill>
                <a:latin typeface="Copperplate Gothic Bold" pitchFamily="34" charset="0"/>
              </a:rPr>
              <a:t>nou</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vle</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fè</a:t>
            </a:r>
            <a:r>
              <a:rPr lang="fr-FR" sz="3200" dirty="0">
                <a:solidFill>
                  <a:schemeClr val="tx1"/>
                </a:solidFill>
                <a:latin typeface="Copperplate Gothic Bold" pitchFamily="34" charset="0"/>
              </a:rPr>
              <a:t> chemin sa-a</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Se pou-n fixe je </a:t>
            </a:r>
            <a:r>
              <a:rPr lang="fr-FR" sz="3200" dirty="0" err="1">
                <a:solidFill>
                  <a:schemeClr val="tx1"/>
                </a:solidFill>
                <a:latin typeface="Copperplate Gothic Bold" pitchFamily="34" charset="0"/>
              </a:rPr>
              <a:t>nou</a:t>
            </a:r>
            <a:r>
              <a:rPr lang="fr-FR" sz="3200" dirty="0">
                <a:solidFill>
                  <a:schemeClr val="tx1"/>
                </a:solidFill>
                <a:latin typeface="Copperplate Gothic Bold" pitchFamily="34" charset="0"/>
              </a:rPr>
              <a:t> sou Li</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Epi </a:t>
            </a:r>
            <a:r>
              <a:rPr lang="fr-FR" sz="3200" dirty="0" err="1">
                <a:solidFill>
                  <a:schemeClr val="tx1"/>
                </a:solidFill>
                <a:latin typeface="Copperplate Gothic Bold" pitchFamily="34" charset="0"/>
              </a:rPr>
              <a:t>suiv</a:t>
            </a:r>
            <a:r>
              <a:rPr lang="fr-FR" sz="3200" dirty="0">
                <a:solidFill>
                  <a:schemeClr val="tx1"/>
                </a:solidFill>
                <a:latin typeface="Copperplate Gothic Bold" pitchFamily="34" charset="0"/>
              </a:rPr>
              <a:t> Li </a:t>
            </a:r>
            <a:r>
              <a:rPr lang="fr-FR" sz="3200" dirty="0" err="1">
                <a:solidFill>
                  <a:schemeClr val="tx1"/>
                </a:solidFill>
                <a:latin typeface="Copperplate Gothic Bold" pitchFamily="34" charset="0"/>
              </a:rPr>
              <a:t>pa</a:t>
            </a:r>
            <a:r>
              <a:rPr lang="fr-FR" sz="3200" dirty="0">
                <a:solidFill>
                  <a:schemeClr val="tx1"/>
                </a:solidFill>
                <a:latin typeface="Copperplate Gothic Bold" pitchFamily="34" charset="0"/>
              </a:rPr>
              <a:t>-</a:t>
            </a:r>
            <a:r>
              <a:rPr lang="fr-FR" sz="3200" dirty="0" err="1">
                <a:solidFill>
                  <a:schemeClr val="tx1"/>
                </a:solidFill>
                <a:latin typeface="Copperplate Gothic Bold" pitchFamily="34" charset="0"/>
              </a:rPr>
              <a:t>za</a:t>
            </a:r>
            <a:r>
              <a:rPr lang="fr-FR" sz="3200" dirty="0">
                <a:solidFill>
                  <a:schemeClr val="tx1"/>
                </a:solidFill>
                <a:latin typeface="Copperplate Gothic Bold" pitchFamily="34" charset="0"/>
              </a:rPr>
              <a:t>-</a:t>
            </a:r>
            <a:r>
              <a:rPr lang="fr-FR" sz="3200" dirty="0" err="1">
                <a:solidFill>
                  <a:schemeClr val="tx1"/>
                </a:solidFill>
                <a:latin typeface="Copperplate Gothic Bold" pitchFamily="34" charset="0"/>
              </a:rPr>
              <a:t>pa</a:t>
            </a:r>
            <a:endParaRPr lang="en-US" sz="3200" dirty="0">
              <a:solidFill>
                <a:schemeClr val="tx1"/>
              </a:solidFill>
              <a:latin typeface="Copperplate Gothic Bold" pitchFamily="34" charset="0"/>
            </a:endParaRPr>
          </a:p>
          <a:p>
            <a:pPr marL="0" indent="0" algn="ctr">
              <a:buNone/>
            </a:pPr>
            <a:r>
              <a:rPr lang="fr-FR" sz="3200" dirty="0" err="1">
                <a:solidFill>
                  <a:srgbClr val="C00000"/>
                </a:solidFill>
                <a:latin typeface="Copperplate Gothic Bold" pitchFamily="34" charset="0"/>
              </a:rPr>
              <a:t>Refren</a:t>
            </a:r>
            <a:r>
              <a:rPr lang="fr-FR" sz="3200" dirty="0">
                <a:solidFill>
                  <a:srgbClr val="C00000"/>
                </a:solidFill>
                <a:latin typeface="Copperplate Gothic Bold" pitchFamily="34" charset="0"/>
              </a:rPr>
              <a:t> </a:t>
            </a:r>
            <a:endParaRPr lang="en-US" sz="3200" dirty="0">
              <a:solidFill>
                <a:srgbClr val="C00000"/>
              </a:solidFill>
              <a:latin typeface="Copperplate Gothic Bold" pitchFamily="34" charset="0"/>
            </a:endParaRPr>
          </a:p>
          <a:p>
            <a:pPr marL="0" indent="0" algn="ctr">
              <a:buNone/>
            </a:pPr>
            <a:r>
              <a:rPr lang="fr-FR" sz="3200" dirty="0">
                <a:solidFill>
                  <a:srgbClr val="660066"/>
                </a:solidFill>
                <a:latin typeface="Copperplate Gothic Bold" pitchFamily="34" charset="0"/>
              </a:rPr>
              <a:t>O Bon </a:t>
            </a:r>
            <a:r>
              <a:rPr lang="fr-FR" sz="3200" dirty="0" err="1">
                <a:solidFill>
                  <a:srgbClr val="660066"/>
                </a:solidFill>
                <a:latin typeface="Copperplate Gothic Bold" pitchFamily="34" charset="0"/>
              </a:rPr>
              <a:t>Sovè</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vi-n</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kondui</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mouin</a:t>
            </a:r>
            <a:endParaRPr lang="en-US" sz="3200" dirty="0">
              <a:solidFill>
                <a:srgbClr val="660066"/>
              </a:solidFill>
              <a:latin typeface="Copperplate Gothic Bold" pitchFamily="34" charset="0"/>
            </a:endParaRPr>
          </a:p>
          <a:p>
            <a:pPr marL="0" indent="0" algn="ctr">
              <a:buNone/>
            </a:pPr>
            <a:r>
              <a:rPr lang="fr-FR" sz="3200" dirty="0" err="1">
                <a:solidFill>
                  <a:srgbClr val="660066"/>
                </a:solidFill>
                <a:latin typeface="Copperplate Gothic Bold" pitchFamily="34" charset="0"/>
              </a:rPr>
              <a:t>Fè</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mouin</a:t>
            </a:r>
            <a:r>
              <a:rPr lang="fr-FR" sz="3200" dirty="0">
                <a:solidFill>
                  <a:srgbClr val="660066"/>
                </a:solidFill>
                <a:latin typeface="Copperplate Gothic Bold" pitchFamily="34" charset="0"/>
              </a:rPr>
              <a:t> rive </a:t>
            </a:r>
            <a:r>
              <a:rPr lang="fr-FR" sz="3200" dirty="0" err="1">
                <a:solidFill>
                  <a:srgbClr val="660066"/>
                </a:solidFill>
                <a:latin typeface="Copperplate Gothic Bold" pitchFamily="34" charset="0"/>
              </a:rPr>
              <a:t>jouk</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lòt</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bò</a:t>
            </a:r>
            <a:endParaRPr lang="en-US" sz="3200" dirty="0">
              <a:solidFill>
                <a:srgbClr val="660066"/>
              </a:solidFill>
              <a:latin typeface="Copperplate Gothic Bold" pitchFamily="34" charset="0"/>
            </a:endParaRPr>
          </a:p>
          <a:p>
            <a:pPr marL="0" indent="0" algn="ctr">
              <a:buNone/>
            </a:pPr>
            <a:r>
              <a:rPr lang="fr-FR" sz="3200" dirty="0" err="1">
                <a:solidFill>
                  <a:srgbClr val="660066"/>
                </a:solidFill>
                <a:latin typeface="Copperplate Gothic Bold" pitchFamily="34" charset="0"/>
              </a:rPr>
              <a:t>Kote</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zanj</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ap</a:t>
            </a:r>
            <a:r>
              <a:rPr lang="fr-FR" sz="3200" dirty="0">
                <a:solidFill>
                  <a:srgbClr val="660066"/>
                </a:solidFill>
                <a:latin typeface="Copperplate Gothic Bold" pitchFamily="34" charset="0"/>
              </a:rPr>
              <a:t> chante non Ou,</a:t>
            </a:r>
            <a:endParaRPr lang="en-US" sz="3200" dirty="0">
              <a:solidFill>
                <a:srgbClr val="660066"/>
              </a:solidFill>
              <a:latin typeface="Copperplate Gothic Bold" pitchFamily="34" charset="0"/>
            </a:endParaRPr>
          </a:p>
          <a:p>
            <a:pPr marL="0" indent="0" algn="ctr">
              <a:buNone/>
            </a:pPr>
            <a:r>
              <a:rPr lang="en-US" sz="3200" dirty="0">
                <a:solidFill>
                  <a:srgbClr val="660066"/>
                </a:solidFill>
                <a:latin typeface="Copperplate Gothic Bold" pitchFamily="34" charset="0"/>
              </a:rPr>
              <a:t>E </a:t>
            </a:r>
            <a:r>
              <a:rPr lang="en-US" sz="3200" dirty="0" err="1">
                <a:solidFill>
                  <a:srgbClr val="660066"/>
                </a:solidFill>
                <a:latin typeface="Copperplate Gothic Bold" pitchFamily="34" charset="0"/>
              </a:rPr>
              <a:t>mouin</a:t>
            </a:r>
            <a:r>
              <a:rPr lang="en-US" sz="3200" dirty="0">
                <a:solidFill>
                  <a:srgbClr val="660066"/>
                </a:solidFill>
                <a:latin typeface="Copperplate Gothic Bold" pitchFamily="34" charset="0"/>
              </a:rPr>
              <a:t> pap </a:t>
            </a:r>
            <a:r>
              <a:rPr lang="en-US" sz="3200" dirty="0" err="1">
                <a:solidFill>
                  <a:srgbClr val="660066"/>
                </a:solidFill>
                <a:latin typeface="Copperplate Gothic Bold" pitchFamily="34" charset="0"/>
              </a:rPr>
              <a:t>tounin</a:t>
            </a:r>
            <a:r>
              <a:rPr lang="en-US" sz="3200" dirty="0">
                <a:solidFill>
                  <a:srgbClr val="660066"/>
                </a:solidFill>
                <a:latin typeface="Copperplate Gothic Bold" pitchFamily="34" charset="0"/>
              </a:rPr>
              <a:t> </a:t>
            </a:r>
            <a:r>
              <a:rPr lang="en-US" sz="3200" dirty="0" err="1">
                <a:solidFill>
                  <a:srgbClr val="660066"/>
                </a:solidFill>
                <a:latin typeface="Copperplate Gothic Bold" pitchFamily="34" charset="0"/>
              </a:rPr>
              <a:t>ankò</a:t>
            </a:r>
            <a:r>
              <a:rPr lang="en-US" sz="3200" dirty="0">
                <a:solidFill>
                  <a:srgbClr val="660066"/>
                </a:solidFill>
                <a:latin typeface="Copperplate Gothic Bold" pitchFamily="34" charset="0"/>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en-US" sz="3200" dirty="0">
                <a:solidFill>
                  <a:srgbClr val="C00000"/>
                </a:solidFill>
                <a:latin typeface="Copperplate Gothic Bold" pitchFamily="34" charset="0"/>
              </a:rPr>
              <a:t>3</a:t>
            </a:r>
          </a:p>
          <a:p>
            <a:pPr marL="0" indent="0" algn="ctr">
              <a:buNone/>
            </a:pPr>
            <a:r>
              <a:rPr lang="en-US" sz="3200" dirty="0">
                <a:solidFill>
                  <a:schemeClr val="tx1"/>
                </a:solidFill>
                <a:latin typeface="Copperplate Gothic Bold" pitchFamily="34" charset="0"/>
              </a:rPr>
              <a:t>Gin </a:t>
            </a:r>
            <a:r>
              <a:rPr lang="en-US" sz="3200" dirty="0" err="1">
                <a:solidFill>
                  <a:schemeClr val="tx1"/>
                </a:solidFill>
                <a:latin typeface="Copperplate Gothic Bold" pitchFamily="34" charset="0"/>
              </a:rPr>
              <a:t>lòt</a:t>
            </a:r>
            <a:r>
              <a:rPr lang="en-US" sz="3200" dirty="0">
                <a:solidFill>
                  <a:schemeClr val="tx1"/>
                </a:solidFill>
                <a:latin typeface="Copperplate Gothic Bold" pitchFamily="34" charset="0"/>
              </a:rPr>
              <a:t> rout </a:t>
            </a:r>
            <a:r>
              <a:rPr lang="en-US" sz="3200" dirty="0" err="1">
                <a:solidFill>
                  <a:schemeClr val="tx1"/>
                </a:solidFill>
                <a:latin typeface="Copperplate Gothic Bold" pitchFamily="34" charset="0"/>
              </a:rPr>
              <a:t>ki</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laj</a:t>
            </a:r>
            <a:r>
              <a:rPr lang="en-US" sz="3200" dirty="0">
                <a:solidFill>
                  <a:schemeClr val="tx1"/>
                </a:solidFill>
                <a:latin typeface="Copperplate Gothic Bold" pitchFamily="34" charset="0"/>
              </a:rPr>
              <a:t> e </a:t>
            </a:r>
            <a:r>
              <a:rPr lang="en-US" sz="3200" dirty="0" err="1">
                <a:solidFill>
                  <a:schemeClr val="tx1"/>
                </a:solidFill>
                <a:latin typeface="Copperplate Gothic Bold" pitchFamily="34" charset="0"/>
              </a:rPr>
              <a:t>biin</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bèl</a:t>
            </a:r>
            <a:r>
              <a:rPr lang="en-US" sz="3200" dirty="0">
                <a:solidFill>
                  <a:schemeClr val="tx1"/>
                </a:solidFill>
                <a:latin typeface="Copperplate Gothic Bold" pitchFamily="34" charset="0"/>
              </a:rPr>
              <a:t>,</a:t>
            </a:r>
          </a:p>
          <a:p>
            <a:pPr marL="0" indent="0" algn="ctr">
              <a:buNone/>
            </a:pPr>
            <a:r>
              <a:rPr lang="en-US" sz="3200" dirty="0">
                <a:solidFill>
                  <a:schemeClr val="tx1"/>
                </a:solidFill>
                <a:latin typeface="Copperplate Gothic Bold" pitchFamily="34" charset="0"/>
              </a:rPr>
              <a:t>Min </a:t>
            </a:r>
            <a:r>
              <a:rPr lang="en-US" sz="3200" dirty="0" err="1">
                <a:solidFill>
                  <a:schemeClr val="tx1"/>
                </a:solidFill>
                <a:latin typeface="Copperplate Gothic Bold" pitchFamily="34" charset="0"/>
              </a:rPr>
              <a:t>yo</a:t>
            </a:r>
            <a:r>
              <a:rPr lang="en-US" sz="3200" dirty="0">
                <a:solidFill>
                  <a:schemeClr val="tx1"/>
                </a:solidFill>
                <a:latin typeface="Copperplate Gothic Bold" pitchFamily="34" charset="0"/>
              </a:rPr>
              <a:t> pa ka-b </a:t>
            </a:r>
            <a:r>
              <a:rPr lang="en-US" sz="3200" dirty="0" err="1">
                <a:solidFill>
                  <a:schemeClr val="tx1"/>
                </a:solidFill>
                <a:latin typeface="Copperplate Gothic Bold" pitchFamily="34" charset="0"/>
              </a:rPr>
              <a:t>fè</a:t>
            </a:r>
            <a:r>
              <a:rPr lang="en-US" sz="3200" dirty="0">
                <a:solidFill>
                  <a:schemeClr val="tx1"/>
                </a:solidFill>
                <a:latin typeface="Copperplate Gothic Bold" pitchFamily="34" charset="0"/>
              </a:rPr>
              <a:t>-m rive</a:t>
            </a:r>
          </a:p>
          <a:p>
            <a:pPr marL="0" indent="0" algn="ctr">
              <a:buNone/>
            </a:pPr>
            <a:r>
              <a:rPr lang="en-US" sz="3200" dirty="0" err="1">
                <a:solidFill>
                  <a:schemeClr val="tx1"/>
                </a:solidFill>
                <a:latin typeface="Copperplate Gothic Bold" pitchFamily="34" charset="0"/>
              </a:rPr>
              <a:t>Lòt</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bò</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mòn</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nan</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avek</a:t>
            </a:r>
            <a:r>
              <a:rPr lang="en-US" sz="3200" dirty="0">
                <a:solidFill>
                  <a:schemeClr val="tx1"/>
                </a:solidFill>
                <a:latin typeface="Copperplate Gothic Bold" pitchFamily="34" charset="0"/>
              </a:rPr>
              <a:t> </a:t>
            </a:r>
            <a:r>
              <a:rPr lang="en-US" sz="3200" dirty="0" err="1">
                <a:solidFill>
                  <a:schemeClr val="tx1"/>
                </a:solidFill>
                <a:latin typeface="Copperplate Gothic Bold" pitchFamily="34" charset="0"/>
              </a:rPr>
              <a:t>Jezu</a:t>
            </a:r>
            <a:endParaRPr lang="en-US" sz="3200" dirty="0">
              <a:solidFill>
                <a:schemeClr val="tx1"/>
              </a:solidFill>
              <a:latin typeface="Copperplate Gothic Bold" pitchFamily="34" charset="0"/>
            </a:endParaRPr>
          </a:p>
          <a:p>
            <a:pPr marL="0" indent="0" algn="ctr">
              <a:buNone/>
            </a:pPr>
            <a:r>
              <a:rPr lang="fr-FR" sz="3200" dirty="0" err="1">
                <a:solidFill>
                  <a:schemeClr val="tx1"/>
                </a:solidFill>
                <a:latin typeface="Copperplate Gothic Bold" pitchFamily="34" charset="0"/>
              </a:rPr>
              <a:t>Kote</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zanj</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yo</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ap</a:t>
            </a:r>
            <a:r>
              <a:rPr lang="fr-FR" sz="3200" dirty="0">
                <a:solidFill>
                  <a:schemeClr val="tx1"/>
                </a:solidFill>
                <a:latin typeface="Copperplate Gothic Bold" pitchFamily="34" charset="0"/>
              </a:rPr>
              <a:t> chante.</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O </a:t>
            </a:r>
            <a:r>
              <a:rPr lang="fr-FR" sz="3200" dirty="0" err="1">
                <a:solidFill>
                  <a:schemeClr val="tx1"/>
                </a:solidFill>
                <a:latin typeface="Copperplate Gothic Bold" pitchFamily="34" charset="0"/>
              </a:rPr>
              <a:t>Jezu</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pa</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kite</a:t>
            </a:r>
            <a:r>
              <a:rPr lang="fr-FR" sz="3200" dirty="0">
                <a:solidFill>
                  <a:schemeClr val="tx1"/>
                </a:solidFill>
                <a:latin typeface="Copperplate Gothic Bold" pitchFamily="34" charset="0"/>
              </a:rPr>
              <a:t>-m </a:t>
            </a:r>
            <a:r>
              <a:rPr lang="fr-FR" sz="3200" dirty="0" err="1">
                <a:solidFill>
                  <a:schemeClr val="tx1"/>
                </a:solidFill>
                <a:latin typeface="Copperplate Gothic Bold" pitchFamily="34" charset="0"/>
              </a:rPr>
              <a:t>tonbe</a:t>
            </a:r>
            <a:r>
              <a:rPr lang="fr-FR" sz="3200" dirty="0">
                <a:solidFill>
                  <a:schemeClr val="tx1"/>
                </a:solidFill>
                <a:latin typeface="Copperplate Gothic Bold" pitchFamily="34" charset="0"/>
              </a:rPr>
              <a:t>,</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Ni bronche nan chemin sa-a</a:t>
            </a:r>
            <a:endParaRPr lang="en-US" sz="3200" dirty="0">
              <a:solidFill>
                <a:schemeClr val="tx1"/>
              </a:solidFill>
              <a:latin typeface="Copperplate Gothic Bold" pitchFamily="34" charset="0"/>
            </a:endParaRPr>
          </a:p>
          <a:p>
            <a:pPr marL="0" indent="0" algn="ctr">
              <a:buNone/>
            </a:pPr>
            <a:r>
              <a:rPr lang="fr-FR" sz="3200" dirty="0">
                <a:solidFill>
                  <a:schemeClr val="tx1"/>
                </a:solidFill>
                <a:latin typeface="Copperplate Gothic Bold" pitchFamily="34" charset="0"/>
              </a:rPr>
              <a:t>Min </a:t>
            </a:r>
            <a:r>
              <a:rPr lang="fr-FR" sz="3200" dirty="0" err="1">
                <a:solidFill>
                  <a:schemeClr val="tx1"/>
                </a:solidFill>
                <a:latin typeface="Copperplate Gothic Bold" pitchFamily="34" charset="0"/>
              </a:rPr>
              <a:t>kinbe</a:t>
            </a:r>
            <a:r>
              <a:rPr lang="fr-FR" sz="3200" dirty="0">
                <a:solidFill>
                  <a:schemeClr val="tx1"/>
                </a:solidFill>
                <a:latin typeface="Copperplate Gothic Bold" pitchFamily="34" charset="0"/>
              </a:rPr>
              <a:t>-m pi </a:t>
            </a:r>
            <a:r>
              <a:rPr lang="fr-FR" sz="3200" dirty="0" err="1">
                <a:solidFill>
                  <a:schemeClr val="tx1"/>
                </a:solidFill>
                <a:latin typeface="Copperplate Gothic Bold" pitchFamily="34" charset="0"/>
              </a:rPr>
              <a:t>prè</a:t>
            </a:r>
            <a:r>
              <a:rPr lang="fr-FR" sz="3200" dirty="0">
                <a:solidFill>
                  <a:schemeClr val="tx1"/>
                </a:solidFill>
                <a:latin typeface="Copperplate Gothic Bold" pitchFamily="34" charset="0"/>
              </a:rPr>
              <a:t> Ou </a:t>
            </a:r>
            <a:r>
              <a:rPr lang="fr-FR" sz="3200" dirty="0" err="1">
                <a:solidFill>
                  <a:schemeClr val="tx1"/>
                </a:solidFill>
                <a:latin typeface="Copperplate Gothic Bold" pitchFamily="34" charset="0"/>
              </a:rPr>
              <a:t>toujou</a:t>
            </a:r>
            <a:endParaRPr lang="en-US" sz="3200" dirty="0">
              <a:solidFill>
                <a:schemeClr val="tx1"/>
              </a:solidFill>
              <a:latin typeface="Copperplate Gothic Bold" pitchFamily="34" charset="0"/>
            </a:endParaRPr>
          </a:p>
          <a:p>
            <a:pPr marL="0" indent="0" algn="ctr">
              <a:buNone/>
            </a:pPr>
            <a:r>
              <a:rPr lang="fr-FR" sz="3200" dirty="0" err="1">
                <a:solidFill>
                  <a:schemeClr val="tx1"/>
                </a:solidFill>
                <a:latin typeface="Copperplate Gothic Bold" pitchFamily="34" charset="0"/>
              </a:rPr>
              <a:t>Mape</a:t>
            </a:r>
            <a:r>
              <a:rPr lang="fr-FR" sz="3200" dirty="0">
                <a:solidFill>
                  <a:schemeClr val="tx1"/>
                </a:solidFill>
                <a:latin typeface="Copperplate Gothic Bold" pitchFamily="34" charset="0"/>
              </a:rPr>
              <a:t> </a:t>
            </a:r>
            <a:r>
              <a:rPr lang="fr-FR" sz="3200" dirty="0" err="1">
                <a:solidFill>
                  <a:schemeClr val="tx1"/>
                </a:solidFill>
                <a:latin typeface="Copperplate Gothic Bold" pitchFamily="34" charset="0"/>
              </a:rPr>
              <a:t>suiv</a:t>
            </a:r>
            <a:r>
              <a:rPr lang="fr-FR" sz="3200" dirty="0">
                <a:solidFill>
                  <a:schemeClr val="tx1"/>
                </a:solidFill>
                <a:latin typeface="Copperplate Gothic Bold" pitchFamily="34" charset="0"/>
              </a:rPr>
              <a:t> Ou </a:t>
            </a:r>
            <a:r>
              <a:rPr lang="fr-FR" sz="3200" dirty="0" err="1">
                <a:solidFill>
                  <a:schemeClr val="tx1"/>
                </a:solidFill>
                <a:latin typeface="Copperplate Gothic Bold" pitchFamily="34" charset="0"/>
              </a:rPr>
              <a:t>pa</a:t>
            </a:r>
            <a:r>
              <a:rPr lang="fr-FR" sz="3200" dirty="0">
                <a:solidFill>
                  <a:schemeClr val="tx1"/>
                </a:solidFill>
                <a:latin typeface="Copperplate Gothic Bold" pitchFamily="34" charset="0"/>
              </a:rPr>
              <a:t>-</a:t>
            </a:r>
            <a:r>
              <a:rPr lang="fr-FR" sz="3200" dirty="0" err="1">
                <a:solidFill>
                  <a:schemeClr val="tx1"/>
                </a:solidFill>
                <a:latin typeface="Copperplate Gothic Bold" pitchFamily="34" charset="0"/>
              </a:rPr>
              <a:t>za</a:t>
            </a:r>
            <a:r>
              <a:rPr lang="fr-FR" sz="3200" dirty="0">
                <a:solidFill>
                  <a:schemeClr val="tx1"/>
                </a:solidFill>
                <a:latin typeface="Copperplate Gothic Bold" pitchFamily="34" charset="0"/>
              </a:rPr>
              <a:t>-</a:t>
            </a:r>
            <a:r>
              <a:rPr lang="fr-FR" sz="3200" dirty="0" err="1">
                <a:solidFill>
                  <a:schemeClr val="tx1"/>
                </a:solidFill>
                <a:latin typeface="Copperplate Gothic Bold" pitchFamily="34" charset="0"/>
              </a:rPr>
              <a:t>pa</a:t>
            </a:r>
            <a:r>
              <a:rPr lang="fr-FR" sz="3200" dirty="0">
                <a:solidFill>
                  <a:schemeClr val="tx1"/>
                </a:solidFill>
                <a:latin typeface="Copperplate Gothic Bold" pitchFamily="34" charset="0"/>
              </a:rPr>
              <a:t>.</a:t>
            </a:r>
          </a:p>
          <a:p>
            <a:pPr marL="0" indent="0" algn="ctr">
              <a:buNone/>
            </a:pPr>
            <a:r>
              <a:rPr lang="fr-FR" sz="3200" dirty="0" err="1">
                <a:solidFill>
                  <a:srgbClr val="C00000"/>
                </a:solidFill>
                <a:latin typeface="Copperplate Gothic Bold" pitchFamily="34" charset="0"/>
              </a:rPr>
              <a:t>Refren</a:t>
            </a:r>
            <a:r>
              <a:rPr lang="fr-FR" sz="3200" dirty="0">
                <a:solidFill>
                  <a:srgbClr val="C00000"/>
                </a:solidFill>
                <a:latin typeface="Copperplate Gothic Bold" pitchFamily="34" charset="0"/>
              </a:rPr>
              <a:t> </a:t>
            </a:r>
            <a:endParaRPr lang="en-US" sz="3200" dirty="0">
              <a:solidFill>
                <a:srgbClr val="C00000"/>
              </a:solidFill>
              <a:latin typeface="Copperplate Gothic Bold" pitchFamily="34" charset="0"/>
            </a:endParaRPr>
          </a:p>
          <a:p>
            <a:pPr marL="0" indent="0" algn="ctr">
              <a:buNone/>
            </a:pPr>
            <a:r>
              <a:rPr lang="fr-FR" sz="3200" dirty="0">
                <a:solidFill>
                  <a:srgbClr val="660066"/>
                </a:solidFill>
                <a:latin typeface="Copperplate Gothic Bold" pitchFamily="34" charset="0"/>
              </a:rPr>
              <a:t>O Bon </a:t>
            </a:r>
            <a:r>
              <a:rPr lang="fr-FR" sz="3200" dirty="0" err="1">
                <a:solidFill>
                  <a:srgbClr val="660066"/>
                </a:solidFill>
                <a:latin typeface="Copperplate Gothic Bold" pitchFamily="34" charset="0"/>
              </a:rPr>
              <a:t>Sovè</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vi-n</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kondui</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mouin</a:t>
            </a:r>
            <a:endParaRPr lang="en-US" sz="3200" dirty="0">
              <a:solidFill>
                <a:srgbClr val="660066"/>
              </a:solidFill>
              <a:latin typeface="Copperplate Gothic Bold" pitchFamily="34" charset="0"/>
            </a:endParaRPr>
          </a:p>
          <a:p>
            <a:pPr marL="0" indent="0" algn="ctr">
              <a:buNone/>
            </a:pPr>
            <a:r>
              <a:rPr lang="fr-FR" sz="3200" dirty="0" err="1">
                <a:solidFill>
                  <a:srgbClr val="660066"/>
                </a:solidFill>
                <a:latin typeface="Copperplate Gothic Bold" pitchFamily="34" charset="0"/>
              </a:rPr>
              <a:t>Fè</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mouin</a:t>
            </a:r>
            <a:r>
              <a:rPr lang="fr-FR" sz="3200" dirty="0">
                <a:solidFill>
                  <a:srgbClr val="660066"/>
                </a:solidFill>
                <a:latin typeface="Copperplate Gothic Bold" pitchFamily="34" charset="0"/>
              </a:rPr>
              <a:t> rive </a:t>
            </a:r>
            <a:r>
              <a:rPr lang="fr-FR" sz="3200" dirty="0" err="1">
                <a:solidFill>
                  <a:srgbClr val="660066"/>
                </a:solidFill>
                <a:latin typeface="Copperplate Gothic Bold" pitchFamily="34" charset="0"/>
              </a:rPr>
              <a:t>jouk</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lòt</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bò</a:t>
            </a:r>
            <a:endParaRPr lang="en-US" sz="3200" dirty="0">
              <a:solidFill>
                <a:srgbClr val="660066"/>
              </a:solidFill>
              <a:latin typeface="Copperplate Gothic Bold" pitchFamily="34" charset="0"/>
            </a:endParaRPr>
          </a:p>
          <a:p>
            <a:pPr marL="0" indent="0" algn="ctr">
              <a:buNone/>
            </a:pPr>
            <a:r>
              <a:rPr lang="fr-FR" sz="3200" dirty="0" err="1">
                <a:solidFill>
                  <a:srgbClr val="660066"/>
                </a:solidFill>
                <a:latin typeface="Copperplate Gothic Bold" pitchFamily="34" charset="0"/>
              </a:rPr>
              <a:t>Kote</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zanj</a:t>
            </a:r>
            <a:r>
              <a:rPr lang="fr-FR" sz="3200" dirty="0">
                <a:solidFill>
                  <a:srgbClr val="660066"/>
                </a:solidFill>
                <a:latin typeface="Copperplate Gothic Bold" pitchFamily="34" charset="0"/>
              </a:rPr>
              <a:t> </a:t>
            </a:r>
            <a:r>
              <a:rPr lang="fr-FR" sz="3200" dirty="0" err="1">
                <a:solidFill>
                  <a:srgbClr val="660066"/>
                </a:solidFill>
                <a:latin typeface="Copperplate Gothic Bold" pitchFamily="34" charset="0"/>
              </a:rPr>
              <a:t>ap</a:t>
            </a:r>
            <a:r>
              <a:rPr lang="fr-FR" sz="3200" dirty="0">
                <a:solidFill>
                  <a:srgbClr val="660066"/>
                </a:solidFill>
                <a:latin typeface="Copperplate Gothic Bold" pitchFamily="34" charset="0"/>
              </a:rPr>
              <a:t> chante non Ou,</a:t>
            </a:r>
            <a:endParaRPr lang="en-US" sz="3200" dirty="0">
              <a:solidFill>
                <a:srgbClr val="660066"/>
              </a:solidFill>
              <a:latin typeface="Copperplate Gothic Bold" pitchFamily="34" charset="0"/>
            </a:endParaRPr>
          </a:p>
          <a:p>
            <a:pPr marL="0" indent="0" algn="ctr">
              <a:buNone/>
            </a:pPr>
            <a:r>
              <a:rPr lang="en-US" sz="3200" dirty="0">
                <a:solidFill>
                  <a:srgbClr val="660066"/>
                </a:solidFill>
                <a:latin typeface="Copperplate Gothic Bold" pitchFamily="34" charset="0"/>
              </a:rPr>
              <a:t>E </a:t>
            </a:r>
            <a:r>
              <a:rPr lang="en-US" sz="3200" dirty="0" err="1">
                <a:solidFill>
                  <a:srgbClr val="660066"/>
                </a:solidFill>
                <a:latin typeface="Copperplate Gothic Bold" pitchFamily="34" charset="0"/>
              </a:rPr>
              <a:t>mouin</a:t>
            </a:r>
            <a:r>
              <a:rPr lang="en-US" sz="3200" dirty="0">
                <a:solidFill>
                  <a:srgbClr val="660066"/>
                </a:solidFill>
                <a:latin typeface="Copperplate Gothic Bold" pitchFamily="34" charset="0"/>
              </a:rPr>
              <a:t> pap </a:t>
            </a:r>
            <a:r>
              <a:rPr lang="en-US" sz="3200" dirty="0" err="1">
                <a:solidFill>
                  <a:srgbClr val="660066"/>
                </a:solidFill>
                <a:latin typeface="Copperplate Gothic Bold" pitchFamily="34" charset="0"/>
              </a:rPr>
              <a:t>tounin</a:t>
            </a:r>
            <a:r>
              <a:rPr lang="en-US" sz="3200" dirty="0">
                <a:solidFill>
                  <a:srgbClr val="660066"/>
                </a:solidFill>
                <a:latin typeface="Copperplate Gothic Bold" pitchFamily="34" charset="0"/>
              </a:rPr>
              <a:t> </a:t>
            </a:r>
            <a:r>
              <a:rPr lang="en-US" sz="3200" dirty="0" err="1">
                <a:solidFill>
                  <a:srgbClr val="660066"/>
                </a:solidFill>
                <a:latin typeface="Copperplate Gothic Bold" pitchFamily="34" charset="0"/>
              </a:rPr>
              <a:t>ankò</a:t>
            </a:r>
            <a:r>
              <a:rPr lang="en-US" sz="3200" dirty="0">
                <a:solidFill>
                  <a:srgbClr val="660066"/>
                </a:solidFill>
                <a:latin typeface="Copperplate Gothic Bold" pitchFamily="34" charset="0"/>
              </a:rPr>
              <a:t>.</a:t>
            </a:r>
          </a:p>
          <a:p>
            <a:pPr marL="0" indent="0" algn="ctr">
              <a:buNone/>
            </a:pPr>
            <a:endParaRPr lang="en-US" sz="3200" dirty="0">
              <a:solidFill>
                <a:schemeClr val="tx1"/>
              </a:solidFill>
              <a:latin typeface="Copperplate Gothic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a:solidFill>
                  <a:schemeClr val="tx1"/>
                </a:solidFill>
                <a:latin typeface="Copperplate Gothic Bold" pitchFamily="34" charset="0"/>
              </a:rPr>
              <a:t>PRIÈRE COMMUNE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JULY 6</a:t>
            </a:r>
            <a:r>
              <a:rPr lang="en-US" b="1" baseline="30000" dirty="0">
                <a:solidFill>
                  <a:schemeClr val="bg1"/>
                </a:solidFill>
              </a:rPr>
              <a:t>TH</a:t>
            </a:r>
            <a:r>
              <a:rPr lang="en-US" b="1" dirty="0">
                <a:solidFill>
                  <a:schemeClr val="bg1"/>
                </a:solidFill>
              </a:rPr>
              <a:t>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D’ADORATION AVEC MAESTRO RENAUD TERZIER</a:t>
            </a:r>
            <a:br>
              <a:rPr lang="en-US" b="1" dirty="0"/>
            </a:br>
            <a:br>
              <a:rPr lang="en-US" dirty="0"/>
            </a:b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dirty="0">
                <a:solidFill>
                  <a:srgbClr val="003300"/>
                </a:solidFill>
                <a:latin typeface="Arial Rounded MT Bold" pitchFamily="34" charset="0"/>
              </a:rPr>
              <a:t>1</a:t>
            </a:r>
            <a:endParaRPr lang="en-US" sz="3600" dirty="0">
              <a:solidFill>
                <a:srgbClr val="003300"/>
              </a:solidFill>
              <a:latin typeface="Arial Rounded MT Bold" pitchFamily="34" charset="0"/>
            </a:endParaRPr>
          </a:p>
          <a:p>
            <a:pPr marL="0" indent="0" algn="ctr">
              <a:buNone/>
            </a:pPr>
            <a:r>
              <a:rPr lang="fr-FR" sz="4400" dirty="0">
                <a:solidFill>
                  <a:srgbClr val="0D069A"/>
                </a:solidFill>
                <a:latin typeface="Arial Rounded MT Bold" pitchFamily="34" charset="0"/>
              </a:rPr>
              <a:t>Oh jésus tu es le roi</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Tu es là pour moi</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Oh jésus tu es  pour moi secours!</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Tu me l'a dit va ne crains rien</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Tu es là pour moi. </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Oh jésus par ton esprit vainqueur.</a:t>
            </a:r>
            <a:endParaRPr lang="en-US" sz="4400" dirty="0">
              <a:solidFill>
                <a:srgbClr val="0D069A"/>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dirty="0">
                <a:solidFill>
                  <a:srgbClr val="003300"/>
                </a:solidFill>
                <a:latin typeface="Arial Rounded MT Bold" pitchFamily="34" charset="0"/>
              </a:rPr>
              <a:t>2</a:t>
            </a:r>
            <a:endParaRPr lang="en-US" sz="3600" dirty="0">
              <a:solidFill>
                <a:srgbClr val="003300"/>
              </a:solidFill>
              <a:latin typeface="Arial Rounded MT Bold" pitchFamily="34" charset="0"/>
            </a:endParaRPr>
          </a:p>
          <a:p>
            <a:pPr marL="0" indent="0" algn="ctr">
              <a:buNone/>
            </a:pPr>
            <a:r>
              <a:rPr lang="fr-FR" sz="3600" dirty="0">
                <a:solidFill>
                  <a:srgbClr val="0D069A"/>
                </a:solidFill>
                <a:latin typeface="Arial Rounded MT Bold" pitchFamily="34" charset="0"/>
              </a:rPr>
              <a:t>  </a:t>
            </a:r>
            <a:r>
              <a:rPr lang="fr-FR" sz="4000" dirty="0">
                <a:solidFill>
                  <a:srgbClr val="0D069A"/>
                </a:solidFill>
                <a:latin typeface="Arial Rounded MT Bold" pitchFamily="34" charset="0"/>
              </a:rPr>
              <a:t>Que je sois dans la souffrance</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Ou dans le chagrin</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Que mon cœur chante sans cesse</a:t>
            </a:r>
            <a:endParaRPr lang="en-US" sz="4000" dirty="0">
              <a:solidFill>
                <a:srgbClr val="0D069A"/>
              </a:solidFill>
              <a:latin typeface="Arial Rounded MT Bold" pitchFamily="34" charset="0"/>
            </a:endParaRPr>
          </a:p>
          <a:p>
            <a:pPr marL="0" indent="0" algn="ctr">
              <a:buNone/>
            </a:pPr>
            <a:r>
              <a:rPr lang="en-US" sz="4000" dirty="0">
                <a:solidFill>
                  <a:srgbClr val="0D069A"/>
                </a:solidFill>
                <a:latin typeface="Arial Rounded MT Bold" pitchFamily="34" charset="0"/>
              </a:rPr>
              <a:t>Ta douceur!</a:t>
            </a:r>
          </a:p>
          <a:p>
            <a:pPr marL="0" indent="0" algn="ctr">
              <a:buNone/>
            </a:pPr>
            <a:r>
              <a:rPr lang="fr-FR" sz="4000" dirty="0">
                <a:solidFill>
                  <a:srgbClr val="0D069A"/>
                </a:solidFill>
                <a:latin typeface="Arial Rounded MT Bold" pitchFamily="34" charset="0"/>
              </a:rPr>
              <a:t>Tu me l'as dit il y'a des temps pour sécher mes larmes.</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Pour guérir et me Donner la vie</a:t>
            </a:r>
            <a:endParaRPr lang="en-US" sz="4000" dirty="0">
              <a:solidFill>
                <a:srgbClr val="0D069A"/>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en-US" sz="3600" dirty="0">
                <a:solidFill>
                  <a:srgbClr val="003300"/>
                </a:solidFill>
                <a:latin typeface="Arial Rounded MT Bold" pitchFamily="34" charset="0"/>
              </a:rPr>
              <a:t>3-</a:t>
            </a:r>
            <a:r>
              <a:rPr lang="en-US" sz="3600" dirty="0">
                <a:solidFill>
                  <a:srgbClr val="0D069A"/>
                </a:solidFill>
                <a:latin typeface="Arial Rounded MT Bold" pitchFamily="34" charset="0"/>
              </a:rPr>
              <a:t> </a:t>
            </a:r>
          </a:p>
          <a:p>
            <a:pPr marL="0" indent="0" algn="ctr">
              <a:buNone/>
            </a:pPr>
            <a:r>
              <a:rPr lang="fr-FR" sz="4400" dirty="0">
                <a:solidFill>
                  <a:srgbClr val="0D069A"/>
                </a:solidFill>
                <a:latin typeface="Arial Rounded MT Bold" pitchFamily="34" charset="0"/>
              </a:rPr>
              <a:t>Oh jésus ! Tu es venu</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Dans l'humanité</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Oh jésus ! </a:t>
            </a:r>
          </a:p>
          <a:p>
            <a:pPr marL="0" indent="0" algn="ctr">
              <a:buNone/>
            </a:pPr>
            <a:r>
              <a:rPr lang="fr-FR" sz="4400" dirty="0">
                <a:solidFill>
                  <a:srgbClr val="0D069A"/>
                </a:solidFill>
                <a:latin typeface="Arial Rounded MT Bold" pitchFamily="34" charset="0"/>
              </a:rPr>
              <a:t>Tu es venu pour me sauver</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Par ton sang tu as lavé </a:t>
            </a:r>
          </a:p>
          <a:p>
            <a:pPr marL="0" indent="0" algn="ctr">
              <a:buNone/>
            </a:pPr>
            <a:r>
              <a:rPr lang="fr-FR" sz="4400" dirty="0">
                <a:solidFill>
                  <a:srgbClr val="0D069A"/>
                </a:solidFill>
                <a:latin typeface="Arial Rounded MT Bold" pitchFamily="34" charset="0"/>
              </a:rPr>
              <a:t>mes iniquités</a:t>
            </a:r>
            <a:endParaRPr lang="en-US" sz="4400" dirty="0">
              <a:solidFill>
                <a:srgbClr val="0D069A"/>
              </a:solidFill>
              <a:latin typeface="Arial Rounded MT Bold" pitchFamily="34" charset="0"/>
            </a:endParaRPr>
          </a:p>
          <a:p>
            <a:pPr marL="0" indent="0" algn="ctr">
              <a:buNone/>
            </a:pPr>
            <a:r>
              <a:rPr lang="fr-FR" sz="4400" dirty="0">
                <a:solidFill>
                  <a:srgbClr val="0D069A"/>
                </a:solidFill>
                <a:latin typeface="Arial Rounded MT Bold" pitchFamily="34" charset="0"/>
              </a:rPr>
              <a:t>Oh jésus nous voulons t'adorer.</a:t>
            </a:r>
            <a:endParaRPr lang="en-US" sz="4400" dirty="0">
              <a:solidFill>
                <a:srgbClr val="0D069A"/>
              </a:solidFill>
              <a:latin typeface="Arial Rounded MT Bold" pitchFamily="34" charset="0"/>
            </a:endParaRPr>
          </a:p>
          <a:p>
            <a:pPr algn="ctr">
              <a:buNone/>
            </a:pPr>
            <a:br>
              <a:rPr lang="fr-FR" sz="3600" dirty="0">
                <a:solidFill>
                  <a:schemeClr val="tx1"/>
                </a:solidFill>
                <a:latin typeface="Arial Rounded MT Bold" pitchFamily="34" charset="0"/>
              </a:rPr>
            </a:br>
            <a:endParaRPr lang="en-US" sz="3600" dirty="0">
              <a:solidFill>
                <a:schemeClr val="tx1"/>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a:solidFill>
                  <a:srgbClr val="660066"/>
                </a:solidFill>
                <a:latin typeface="Copperplate Gothic Bold" pitchFamily="34" charset="0"/>
              </a:rPr>
              <a:t>PRIERE POUR L’OFFRANDE </a:t>
            </a:r>
            <a:br>
              <a:rPr lang="en-US" b="1" dirty="0">
                <a:solidFill>
                  <a:srgbClr val="660066"/>
                </a:solidFill>
                <a:latin typeface="Copperplate Gothic Bold" pitchFamily="34" charset="0"/>
              </a:rPr>
            </a:br>
            <a:r>
              <a:rPr lang="en-US" b="1" dirty="0">
                <a:solidFill>
                  <a:srgbClr val="660066"/>
                </a:solidFill>
                <a:latin typeface="Copperplate Gothic Bold" pitchFamily="34" charset="0"/>
              </a:rPr>
              <a:t>ET LE SERMON</a:t>
            </a: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a:p>
          <a:p>
            <a:pPr algn="ctr">
              <a:buNone/>
            </a:pPr>
            <a:r>
              <a:rPr lang="en-US" sz="5400" b="1" dirty="0"/>
              <a:t>SERMON</a:t>
            </a:r>
          </a:p>
          <a:p>
            <a:pPr algn="ctr">
              <a:buNone/>
            </a:pPr>
            <a:r>
              <a:rPr lang="en-US" sz="5400" b="1" dirty="0"/>
              <a:t> </a:t>
            </a:r>
          </a:p>
          <a:p>
            <a:pPr algn="ctr">
              <a:buNone/>
            </a:pPr>
            <a:r>
              <a:rPr lang="en-US" sz="5400" b="1" dirty="0">
                <a:solidFill>
                  <a:srgbClr val="FF0000"/>
                </a:solidFill>
              </a:rPr>
              <a:t>PAR</a:t>
            </a:r>
          </a:p>
          <a:p>
            <a:pPr algn="ctr">
              <a:buNone/>
            </a:pPr>
            <a:endParaRPr lang="en-US" sz="5400" b="1" dirty="0">
              <a:solidFill>
                <a:srgbClr val="FF0000"/>
              </a:solidFill>
            </a:endParaRPr>
          </a:p>
          <a:p>
            <a:pPr algn="ctr">
              <a:buNone/>
            </a:pPr>
            <a:r>
              <a:rPr lang="en-US" sz="5400" b="1" dirty="0"/>
              <a:t>PASTOR</a:t>
            </a:r>
          </a:p>
          <a:p>
            <a:pPr algn="ctr">
              <a:buNone/>
            </a:pPr>
            <a:endParaRPr lang="en-US" sz="5400" b="1" dirty="0"/>
          </a:p>
          <a:p>
            <a:pPr algn="ctr">
              <a:buNone/>
            </a:pPr>
            <a:r>
              <a:rPr lang="en-US" sz="5400" b="1" dirty="0">
                <a:solidFill>
                  <a:srgbClr val="FF0000"/>
                </a:solidFill>
              </a:rPr>
              <a:t>MARC  SIMEON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a:solidFill>
                  <a:srgbClr val="000066"/>
                </a:solidFill>
              </a:rPr>
              <a:t>CHRIST THE ROCK CONGREGATION</a:t>
            </a:r>
            <a:br>
              <a:rPr lang="en-US" sz="3600" b="1" dirty="0"/>
            </a:br>
            <a:r>
              <a:rPr lang="en-US" sz="3600" b="1" dirty="0">
                <a:solidFill>
                  <a:srgbClr val="660066"/>
                </a:solidFill>
              </a:rPr>
              <a:t>SUNDAY JULY 6TH  2025</a:t>
            </a:r>
            <a:r>
              <a:rPr lang="fr-FR" sz="3600" b="1" dirty="0"/>
              <a:t> </a:t>
            </a:r>
            <a:br>
              <a:rPr lang="fr-FR" sz="3600" b="1" dirty="0"/>
            </a:br>
            <a:r>
              <a:rPr lang="fr-FR" sz="3600" b="1" dirty="0">
                <a:solidFill>
                  <a:srgbClr val="460000"/>
                </a:solidFill>
              </a:rPr>
              <a:t>SERMON</a:t>
            </a:r>
            <a:r>
              <a:rPr lang="en-US" sz="3600" b="1" dirty="0">
                <a:solidFill>
                  <a:srgbClr val="460000"/>
                </a:solidFill>
              </a:rPr>
              <a:t> BY PASTOR MARC SIMEON</a:t>
            </a: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a:solidFill>
                  <a:schemeClr val="tx1"/>
                </a:solidFill>
              </a:rPr>
              <a:t>COMMENT  IDENTIFIER </a:t>
            </a:r>
          </a:p>
          <a:p>
            <a:r>
              <a:rPr lang="fr-FR" sz="4800" b="1" dirty="0">
                <a:solidFill>
                  <a:schemeClr val="tx1"/>
                </a:solidFill>
              </a:rPr>
              <a:t>UNE  FAUSSE  ÉGLISE </a:t>
            </a:r>
          </a:p>
          <a:p>
            <a:r>
              <a:rPr lang="fr-FR" sz="4800" b="1" dirty="0">
                <a:solidFill>
                  <a:schemeClr val="tx1"/>
                </a:solidFill>
              </a:rPr>
              <a:t>ET  UNE  FAUSSE  RELIGION</a:t>
            </a:r>
            <a:endParaRPr lang="en-US" sz="4800" dirty="0">
              <a:solidFill>
                <a:schemeClr val="tx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a:solidFill>
                  <a:srgbClr val="0D069A"/>
                </a:solidFill>
                <a:latin typeface="Arial Rounded MT Bold" pitchFamily="34" charset="0"/>
              </a:rPr>
              <a:t>LECTURE </a:t>
            </a:r>
          </a:p>
          <a:p>
            <a:pPr algn="just"/>
            <a:r>
              <a:rPr lang="fr-FR" sz="4400" b="1" dirty="0">
                <a:solidFill>
                  <a:srgbClr val="FF0000"/>
                </a:solidFill>
                <a:latin typeface="Arial Rounded MT Bold" pitchFamily="34" charset="0"/>
              </a:rPr>
              <a:t>COLOSSIENS 2 : 18-23</a:t>
            </a:r>
            <a:endParaRPr lang="en-US" sz="4400" dirty="0">
              <a:solidFill>
                <a:srgbClr val="FF0000"/>
              </a:solidFill>
              <a:latin typeface="Arial Rounded MT Bold" pitchFamily="34" charset="0"/>
            </a:endParaRPr>
          </a:p>
          <a:p>
            <a:pPr algn="just"/>
            <a:r>
              <a:rPr lang="fr-FR" sz="4400" dirty="0">
                <a:solidFill>
                  <a:srgbClr val="003300"/>
                </a:solidFill>
                <a:latin typeface="Arial Rounded MT Bold" pitchFamily="34" charset="0"/>
              </a:rPr>
              <a:t>18 Qu'aucun homme, sous une apparence d'humilité et par un culte des anges, ne vous ravisse à son gré le prix de la course, tandis qu'il s'abandonne à ses visions et qu'il est enflé d'un vain orgueil par ses pensées charnelles,</a:t>
            </a:r>
            <a:endParaRPr lang="en-US" sz="4400" dirty="0">
              <a:solidFill>
                <a:srgbClr val="003300"/>
              </a:solidFill>
              <a:latin typeface="Arial Rounded MT Bold" pitchFamily="34" charset="0"/>
            </a:endParaRPr>
          </a:p>
          <a:p>
            <a:pPr algn="just">
              <a:buNone/>
            </a:pPr>
            <a:endParaRPr lang="en-US" sz="4400" dirty="0">
              <a:solidFill>
                <a:srgbClr val="0D069A"/>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a:solidFill>
                  <a:srgbClr val="003300"/>
                </a:solidFill>
                <a:latin typeface="Arial Rounded MT Bold" pitchFamily="34" charset="0"/>
              </a:rPr>
              <a:t>19 sans s'attacher au chef, dont tout le corps, assisté et solidement assemblé par des jointures et des liens, tire l'accroissement que Dieu donne.</a:t>
            </a:r>
            <a:endParaRPr lang="en-US" sz="4400" dirty="0">
              <a:solidFill>
                <a:srgbClr val="003300"/>
              </a:solidFill>
              <a:latin typeface="Arial Rounded MT Bold" pitchFamily="34" charset="0"/>
            </a:endParaRPr>
          </a:p>
          <a:p>
            <a:pPr algn="just"/>
            <a:r>
              <a:rPr lang="fr-FR" sz="4400" dirty="0">
                <a:solidFill>
                  <a:srgbClr val="003300"/>
                </a:solidFill>
                <a:latin typeface="Arial Rounded MT Bold" pitchFamily="34" charset="0"/>
              </a:rPr>
              <a:t> </a:t>
            </a:r>
            <a:r>
              <a:rPr lang="fr-FR" sz="4400" dirty="0">
                <a:solidFill>
                  <a:srgbClr val="FF0000"/>
                </a:solidFill>
                <a:latin typeface="Arial Rounded MT Bold" pitchFamily="34" charset="0"/>
              </a:rPr>
              <a:t>20 Si vous êtes morts avec Christ aux rudiments du monde, pourquoi, comme si vous viviez dans le monde, vous impose-t-on ces préceptes:</a:t>
            </a:r>
            <a:endParaRPr lang="en-US" sz="4400" dirty="0">
              <a:solidFill>
                <a:srgbClr val="FF00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5000" dirty="0">
                <a:solidFill>
                  <a:srgbClr val="003300"/>
                </a:solidFill>
                <a:latin typeface="Arial Rounded MT Bold" pitchFamily="34" charset="0"/>
              </a:rPr>
              <a:t>21 Ne prends pas! Ne goûte pas! Ne touche pas!</a:t>
            </a:r>
            <a:endParaRPr lang="en-US" sz="5000" dirty="0">
              <a:solidFill>
                <a:srgbClr val="003300"/>
              </a:solidFill>
              <a:latin typeface="Arial Rounded MT Bold" pitchFamily="34" charset="0"/>
            </a:endParaRPr>
          </a:p>
          <a:p>
            <a:pPr algn="just"/>
            <a:r>
              <a:rPr lang="fr-FR" sz="5000" dirty="0">
                <a:solidFill>
                  <a:srgbClr val="FF0000"/>
                </a:solidFill>
                <a:latin typeface="Arial Rounded MT Bold" pitchFamily="34" charset="0"/>
              </a:rPr>
              <a:t> 22 préceptes qui tous deviennent pernicieux par l'abus, et qui ne sont fondés que sur les ordonnances et les doctrines des hommes?</a:t>
            </a:r>
            <a:endParaRPr lang="en-US" sz="5000" dirty="0">
              <a:solidFill>
                <a:srgbClr val="FF0000"/>
              </a:solidFill>
              <a:latin typeface="Arial Rounded MT Bold" pitchFamily="34" charset="0"/>
            </a:endParaRPr>
          </a:p>
          <a:p>
            <a:pPr algn="just">
              <a:buNone/>
            </a:pPr>
            <a:endParaRPr lang="en-US" sz="4400" dirty="0">
              <a:solidFill>
                <a:srgbClr val="0D069A"/>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a:solidFill>
                  <a:srgbClr val="FF0000"/>
                </a:solidFill>
                <a:latin typeface="Arial Rounded MT Bold" pitchFamily="34" charset="0"/>
              </a:rPr>
              <a:t>23</a:t>
            </a:r>
            <a:r>
              <a:rPr lang="fr-FR" sz="4400" dirty="0">
                <a:solidFill>
                  <a:srgbClr val="003300"/>
                </a:solidFill>
                <a:latin typeface="Arial Rounded MT Bold" pitchFamily="34" charset="0"/>
              </a:rPr>
              <a:t> Ils ont, à la vérité, une apparence de sagesse, en ce qu'ils indiquent un culte volontaire, de l'humilité, et le mépris du corps, </a:t>
            </a:r>
            <a:r>
              <a:rPr lang="fr-FR" sz="4400" u="sng" dirty="0">
                <a:solidFill>
                  <a:srgbClr val="660066"/>
                </a:solidFill>
                <a:latin typeface="Arial Rounded MT Bold" pitchFamily="34" charset="0"/>
              </a:rPr>
              <a:t>mais ils sont sans aucun mérite et contribuent à la satisfaction de la chair.</a:t>
            </a:r>
            <a:endParaRPr lang="en-US" sz="4400" u="sng" dirty="0">
              <a:solidFill>
                <a:srgbClr val="660066"/>
              </a:solidFill>
              <a:latin typeface="Arial Rounded MT Bold" pitchFamily="34" charset="0"/>
            </a:endParaRPr>
          </a:p>
          <a:p>
            <a:pPr algn="just"/>
            <a:endParaRPr lang="en-US" sz="4400" dirty="0">
              <a:solidFill>
                <a:srgbClr val="0D069A"/>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a:solidFill>
                  <a:srgbClr val="FF0000"/>
                </a:solidFill>
                <a:latin typeface="Arial Rounded MT Bold" pitchFamily="34" charset="0"/>
              </a:rPr>
              <a:t>INTRODUCTION</a:t>
            </a:r>
          </a:p>
          <a:p>
            <a:pPr algn="just"/>
            <a:r>
              <a:rPr lang="fr-FR" sz="4400" dirty="0">
                <a:solidFill>
                  <a:srgbClr val="660066"/>
                </a:solidFill>
                <a:latin typeface="Arial Rounded MT Bold" pitchFamily="34" charset="0"/>
              </a:rPr>
              <a:t>C’est ici le troisième message dans notre série sur comment identifier le faux du vrai dans le christianisme.</a:t>
            </a:r>
          </a:p>
          <a:p>
            <a:pPr algn="just"/>
            <a:r>
              <a:rPr lang="fr-FR" sz="4400" dirty="0">
                <a:solidFill>
                  <a:srgbClr val="003300"/>
                </a:solidFill>
                <a:latin typeface="Arial Rounded MT Bold" pitchFamily="34" charset="0"/>
              </a:rPr>
              <a:t> Notre première préoccupation était de découvrir comment identifier un faux ministre de l’évangile.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800" dirty="0">
                <a:solidFill>
                  <a:srgbClr val="660066"/>
                </a:solidFill>
                <a:latin typeface="Arial Rounded MT Bold" pitchFamily="34" charset="0"/>
              </a:rPr>
              <a:t>Aujourd’hui notre concentration sera sur « </a:t>
            </a:r>
            <a:r>
              <a:rPr lang="fr-FR" sz="4800" b="1" dirty="0">
                <a:solidFill>
                  <a:srgbClr val="660066"/>
                </a:solidFill>
                <a:latin typeface="Arial Rounded MT Bold" pitchFamily="34" charset="0"/>
              </a:rPr>
              <a:t>comment identifier une fausse église évangélique</a:t>
            </a:r>
            <a:r>
              <a:rPr lang="fr-FR" sz="4800" dirty="0">
                <a:solidFill>
                  <a:srgbClr val="660066"/>
                </a:solidFill>
                <a:latin typeface="Arial Rounded MT Bold" pitchFamily="34" charset="0"/>
              </a:rPr>
              <a:t> ».</a:t>
            </a:r>
          </a:p>
          <a:p>
            <a:pPr algn="just"/>
            <a:endParaRPr lang="fr-FR" sz="4800" dirty="0">
              <a:solidFill>
                <a:srgbClr val="660066"/>
              </a:solidFill>
              <a:latin typeface="Arial Rounded MT Bold" pitchFamily="34" charset="0"/>
            </a:endParaRPr>
          </a:p>
          <a:p>
            <a:pPr algn="just"/>
            <a:r>
              <a:rPr lang="fr-FR" sz="4800" dirty="0">
                <a:solidFill>
                  <a:srgbClr val="003300"/>
                </a:solidFill>
                <a:latin typeface="Arial Rounded MT Bold" pitchFamily="34" charset="0"/>
              </a:rPr>
              <a:t>Si le temps le permet, nous allons taper sur « comment identifier une fausse religion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800" dirty="0">
                <a:solidFill>
                  <a:srgbClr val="660066"/>
                </a:solidFill>
                <a:latin typeface="Arial Rounded MT Bold" pitchFamily="34" charset="0"/>
              </a:rPr>
              <a:t>Méfiez-vous des églises qui font les pratiques suivantes.</a:t>
            </a:r>
          </a:p>
          <a:p>
            <a:pPr algn="just"/>
            <a:r>
              <a:rPr lang="fr-FR" sz="4800" dirty="0">
                <a:solidFill>
                  <a:srgbClr val="003300"/>
                </a:solidFill>
                <a:latin typeface="Arial Rounded MT Bold" pitchFamily="34" charset="0"/>
              </a:rPr>
              <a:t>Autorité supplémentaire en dehors de la bible.</a:t>
            </a:r>
          </a:p>
          <a:p>
            <a:pPr algn="just"/>
            <a:r>
              <a:rPr lang="fr-FR" sz="4800" dirty="0">
                <a:solidFill>
                  <a:srgbClr val="660066"/>
                </a:solidFill>
                <a:latin typeface="Arial Rounded MT Bold" pitchFamily="34" charset="0"/>
              </a:rPr>
              <a:t>  Qui fait table rase des préceptes des Saintes Ecritures.</a:t>
            </a:r>
          </a:p>
          <a:p>
            <a:pPr algn="just"/>
            <a:r>
              <a:rPr lang="fr-FR" sz="4800" dirty="0">
                <a:solidFill>
                  <a:srgbClr val="003300"/>
                </a:solidFill>
                <a:latin typeface="Arial Rounded MT Bold" pitchFamily="34" charset="0"/>
              </a:rPr>
              <a:t>Passivité sur le péché.</a:t>
            </a:r>
          </a:p>
          <a:p>
            <a:pPr algn="just"/>
            <a:r>
              <a:rPr lang="fr-FR" sz="4800" dirty="0">
                <a:solidFill>
                  <a:srgbClr val="660066"/>
                </a:solidFill>
                <a:latin typeface="Arial Rounded MT Bold" pitchFamily="34" charset="0"/>
              </a:rPr>
              <a:t>Discipline excessive sur les membres.</a:t>
            </a:r>
          </a:p>
          <a:p>
            <a:pPr algn="just"/>
            <a:endParaRPr lang="fr-FR" sz="4800" dirty="0">
              <a:solidFill>
                <a:srgbClr val="660066"/>
              </a:solidFill>
              <a:latin typeface="Arial Rounded MT Bold" pitchFamily="34" charset="0"/>
            </a:endParaRPr>
          </a:p>
          <a:p>
            <a:pPr algn="just"/>
            <a:endParaRPr lang="fr-FR" sz="4800" dirty="0">
              <a:solidFill>
                <a:srgbClr val="003300"/>
              </a:solidFill>
              <a:latin typeface="Arial Rounded MT Bold" pitchFamily="34" charset="0"/>
            </a:endParaRPr>
          </a:p>
        </p:txBody>
      </p:sp>
    </p:spTree>
    <p:extLst>
      <p:ext uri="{BB962C8B-B14F-4D97-AF65-F5344CB8AC3E}">
        <p14:creationId xmlns:p14="http://schemas.microsoft.com/office/powerpoint/2010/main" val="14326639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800" dirty="0">
                <a:solidFill>
                  <a:srgbClr val="660066"/>
                </a:solidFill>
                <a:latin typeface="Arial Rounded MT Bold" pitchFamily="34" charset="0"/>
              </a:rPr>
              <a:t>Demande de s’aliéner des membres de votre famille qui tombent sous la discipline de la dite congrégation.</a:t>
            </a:r>
          </a:p>
          <a:p>
            <a:pPr algn="just"/>
            <a:r>
              <a:rPr lang="fr-FR" sz="4800" dirty="0">
                <a:solidFill>
                  <a:srgbClr val="003300"/>
                </a:solidFill>
                <a:latin typeface="Arial Rounded MT Bold" pitchFamily="34" charset="0"/>
              </a:rPr>
              <a:t>Imposition d’aller en mission.</a:t>
            </a:r>
          </a:p>
          <a:p>
            <a:pPr algn="just"/>
            <a:r>
              <a:rPr lang="fr-FR" sz="4800" dirty="0">
                <a:solidFill>
                  <a:srgbClr val="660066"/>
                </a:solidFill>
                <a:latin typeface="Arial Rounded MT Bold" pitchFamily="34" charset="0"/>
              </a:rPr>
              <a:t>Refus de recevoir des soins médicaux.</a:t>
            </a:r>
          </a:p>
          <a:p>
            <a:pPr algn="just"/>
            <a:r>
              <a:rPr lang="fr-FR" sz="4800" dirty="0">
                <a:solidFill>
                  <a:srgbClr val="003300"/>
                </a:solidFill>
                <a:latin typeface="Arial Rounded MT Bold" pitchFamily="34" charset="0"/>
              </a:rPr>
              <a:t>Refus de poursuivre ses études scolaires.</a:t>
            </a:r>
          </a:p>
          <a:p>
            <a:pPr algn="just"/>
            <a:endParaRPr lang="fr-FR" sz="4800" dirty="0">
              <a:solidFill>
                <a:srgbClr val="660066"/>
              </a:solidFill>
              <a:latin typeface="Arial Rounded MT Bold" pitchFamily="34" charset="0"/>
            </a:endParaRPr>
          </a:p>
          <a:p>
            <a:pPr algn="just"/>
            <a:endParaRPr lang="fr-FR" sz="4800" dirty="0">
              <a:solidFill>
                <a:srgbClr val="660066"/>
              </a:solidFill>
              <a:latin typeface="Arial Rounded MT Bold" pitchFamily="34" charset="0"/>
            </a:endParaRPr>
          </a:p>
          <a:p>
            <a:pPr algn="just"/>
            <a:endParaRPr lang="fr-FR" sz="4800" dirty="0">
              <a:solidFill>
                <a:srgbClr val="003300"/>
              </a:solidFill>
              <a:latin typeface="Arial Rounded MT Bold" pitchFamily="34" charset="0"/>
            </a:endParaRPr>
          </a:p>
        </p:txBody>
      </p:sp>
    </p:spTree>
    <p:extLst>
      <p:ext uri="{BB962C8B-B14F-4D97-AF65-F5344CB8AC3E}">
        <p14:creationId xmlns:p14="http://schemas.microsoft.com/office/powerpoint/2010/main" val="7093446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800" dirty="0">
                <a:solidFill>
                  <a:srgbClr val="660066"/>
                </a:solidFill>
                <a:latin typeface="Arial Rounded MT Bold" pitchFamily="34" charset="0"/>
              </a:rPr>
              <a:t>Interprétation particulière et erronée de certains passages de la bible.</a:t>
            </a:r>
          </a:p>
          <a:p>
            <a:pPr algn="just"/>
            <a:r>
              <a:rPr lang="fr-FR" sz="4800" dirty="0">
                <a:solidFill>
                  <a:srgbClr val="003300"/>
                </a:solidFill>
                <a:latin typeface="Arial Rounded MT Bold" pitchFamily="34" charset="0"/>
              </a:rPr>
              <a:t>Pratiques anti-scripturaires et diaboliques.</a:t>
            </a:r>
          </a:p>
          <a:p>
            <a:pPr algn="just"/>
            <a:r>
              <a:rPr lang="fr-FR" sz="4800" dirty="0">
                <a:solidFill>
                  <a:srgbClr val="660066"/>
                </a:solidFill>
                <a:latin typeface="Arial Rounded MT Bold" pitchFamily="34" charset="0"/>
              </a:rPr>
              <a:t>Rituels occultes</a:t>
            </a:r>
          </a:p>
          <a:p>
            <a:pPr algn="just">
              <a:buFont typeface="Wingdings" pitchFamily="2" charset="2"/>
              <a:buChar char="q"/>
            </a:pPr>
            <a:r>
              <a:rPr lang="fr-FR" sz="4800" dirty="0">
                <a:solidFill>
                  <a:srgbClr val="003300"/>
                </a:solidFill>
                <a:latin typeface="Arial Rounded MT Bold" pitchFamily="34" charset="0"/>
              </a:rPr>
              <a:t>Réclamation de l’obéissance aveugle et absolue.</a:t>
            </a:r>
          </a:p>
          <a:p>
            <a:pPr algn="just">
              <a:buFont typeface="Wingdings" pitchFamily="2" charset="2"/>
              <a:buChar char="q"/>
            </a:pPr>
            <a:r>
              <a:rPr lang="fr-FR" sz="4800" dirty="0">
                <a:solidFill>
                  <a:srgbClr val="660066"/>
                </a:solidFill>
                <a:latin typeface="Arial Rounded MT Bold" pitchFamily="34" charset="0"/>
              </a:rPr>
              <a:t>Réclamation forcée de l’argent.</a:t>
            </a:r>
          </a:p>
          <a:p>
            <a:pPr algn="just">
              <a:buFont typeface="Wingdings" pitchFamily="2" charset="2"/>
              <a:buChar char="q"/>
            </a:pPr>
            <a:endParaRPr lang="fr-FR" sz="4800" dirty="0">
              <a:solidFill>
                <a:srgbClr val="660066"/>
              </a:solidFill>
              <a:latin typeface="Arial Rounded MT Bold" pitchFamily="34" charset="0"/>
            </a:endParaRPr>
          </a:p>
          <a:p>
            <a:pPr algn="just">
              <a:buFont typeface="Wingdings" pitchFamily="2" charset="2"/>
              <a:buChar char="q"/>
            </a:pPr>
            <a:endParaRPr lang="fr-FR" sz="4800" dirty="0">
              <a:solidFill>
                <a:srgbClr val="660066"/>
              </a:solidFill>
              <a:latin typeface="Arial Rounded MT Bold" pitchFamily="34" charset="0"/>
            </a:endParaRPr>
          </a:p>
          <a:p>
            <a:pPr algn="just">
              <a:buFont typeface="Wingdings" pitchFamily="2" charset="2"/>
              <a:buChar char="q"/>
            </a:pPr>
            <a:endParaRPr lang="fr-FR" sz="4800" dirty="0">
              <a:solidFill>
                <a:srgbClr val="660066"/>
              </a:solidFill>
              <a:latin typeface="Arial Rounded MT Bold" pitchFamily="34" charset="0"/>
            </a:endParaRPr>
          </a:p>
          <a:p>
            <a:pPr algn="just"/>
            <a:endParaRPr lang="fr-FR" sz="4800" dirty="0">
              <a:solidFill>
                <a:srgbClr val="660066"/>
              </a:solidFill>
              <a:latin typeface="Arial Rounded MT Bold" pitchFamily="34" charset="0"/>
            </a:endParaRPr>
          </a:p>
          <a:p>
            <a:pPr algn="just"/>
            <a:endParaRPr lang="fr-FR" sz="4800" dirty="0">
              <a:solidFill>
                <a:srgbClr val="660066"/>
              </a:solidFill>
              <a:latin typeface="Arial Rounded MT Bold" pitchFamily="34" charset="0"/>
            </a:endParaRPr>
          </a:p>
          <a:p>
            <a:pPr algn="just"/>
            <a:endParaRPr lang="fr-FR" sz="4800" dirty="0">
              <a:solidFill>
                <a:srgbClr val="660066"/>
              </a:solidFill>
              <a:latin typeface="Arial Rounded MT Bold" pitchFamily="34" charset="0"/>
            </a:endParaRPr>
          </a:p>
          <a:p>
            <a:pPr algn="just"/>
            <a:endParaRPr lang="fr-FR" sz="4800" dirty="0">
              <a:solidFill>
                <a:srgbClr val="003300"/>
              </a:solidFill>
              <a:latin typeface="Arial Rounded MT Bold" pitchFamily="34" charset="0"/>
            </a:endParaRPr>
          </a:p>
        </p:txBody>
      </p:sp>
    </p:spTree>
    <p:extLst>
      <p:ext uri="{BB962C8B-B14F-4D97-AF65-F5344CB8AC3E}">
        <p14:creationId xmlns:p14="http://schemas.microsoft.com/office/powerpoint/2010/main" val="8069736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buFont typeface="Wingdings" pitchFamily="2" charset="2"/>
              <a:buChar char="q"/>
            </a:pPr>
            <a:r>
              <a:rPr lang="fr-FR" sz="4800" dirty="0">
                <a:solidFill>
                  <a:srgbClr val="660066"/>
                </a:solidFill>
                <a:latin typeface="Arial Rounded MT Bold" pitchFamily="34" charset="0"/>
              </a:rPr>
              <a:t>Pénitences imposées, (ne pas se marier, alimentations.</a:t>
            </a:r>
          </a:p>
          <a:p>
            <a:pPr algn="just">
              <a:buFont typeface="Wingdings" pitchFamily="2" charset="2"/>
              <a:buChar char="q"/>
            </a:pPr>
            <a:r>
              <a:rPr lang="fr-FR" sz="4800" dirty="0">
                <a:solidFill>
                  <a:srgbClr val="003300"/>
                </a:solidFill>
                <a:latin typeface="Arial Rounded MT Bold" pitchFamily="34" charset="0"/>
              </a:rPr>
              <a:t>exclusivité des autres frères et sœurs en Christ.</a:t>
            </a:r>
          </a:p>
          <a:p>
            <a:pPr algn="just">
              <a:buFont typeface="Wingdings" pitchFamily="2" charset="2"/>
              <a:buChar char="q"/>
            </a:pPr>
            <a:r>
              <a:rPr lang="fr-FR" sz="4800" dirty="0">
                <a:solidFill>
                  <a:srgbClr val="660066"/>
                </a:solidFill>
                <a:latin typeface="Arial Rounded MT Bold" pitchFamily="34" charset="0"/>
              </a:rPr>
              <a:t>Qui fait croire qu’elles seules ont la vérité.</a:t>
            </a:r>
          </a:p>
          <a:p>
            <a:pPr algn="just">
              <a:buFont typeface="Wingdings" pitchFamily="2" charset="2"/>
              <a:buChar char="q"/>
            </a:pPr>
            <a:r>
              <a:rPr lang="fr-FR" sz="4800" dirty="0">
                <a:solidFill>
                  <a:srgbClr val="003300"/>
                </a:solidFill>
                <a:latin typeface="Arial Rounded MT Bold" pitchFamily="34" charset="0"/>
              </a:rPr>
              <a:t>Salut a travers l’association avec leur dite communauté ou dénomination.</a:t>
            </a:r>
          </a:p>
          <a:p>
            <a:pPr algn="just">
              <a:buFont typeface="Wingdings" pitchFamily="2" charset="2"/>
              <a:buChar char="q"/>
            </a:pPr>
            <a:r>
              <a:rPr lang="fr-FR" sz="4800" dirty="0">
                <a:solidFill>
                  <a:srgbClr val="660066"/>
                </a:solidFill>
                <a:latin typeface="Arial Rounded MT Bold" pitchFamily="34" charset="0"/>
              </a:rPr>
              <a:t>Interprétation dogmatique des saintes Ecritures.</a:t>
            </a:r>
          </a:p>
          <a:p>
            <a:pPr algn="just">
              <a:buFont typeface="Wingdings" pitchFamily="2" charset="2"/>
              <a:buChar char="q"/>
            </a:pPr>
            <a:endParaRPr lang="fr-FR" sz="4800" dirty="0">
              <a:solidFill>
                <a:srgbClr val="660066"/>
              </a:solidFill>
              <a:latin typeface="Arial Rounded MT Bold" pitchFamily="34" charset="0"/>
            </a:endParaRPr>
          </a:p>
          <a:p>
            <a:pPr algn="just">
              <a:buFont typeface="Wingdings" pitchFamily="2" charset="2"/>
              <a:buChar char="q"/>
            </a:pPr>
            <a:endParaRPr lang="fr-FR" sz="4800" dirty="0">
              <a:solidFill>
                <a:srgbClr val="660066"/>
              </a:solidFill>
              <a:latin typeface="Arial Rounded MT Bold" pitchFamily="34" charset="0"/>
            </a:endParaRPr>
          </a:p>
          <a:p>
            <a:pPr algn="just">
              <a:buFont typeface="Wingdings" pitchFamily="2" charset="2"/>
              <a:buChar char="q"/>
            </a:pPr>
            <a:endParaRPr lang="fr-FR" sz="4800" dirty="0">
              <a:solidFill>
                <a:srgbClr val="660066"/>
              </a:solidFill>
              <a:latin typeface="Arial Rounded MT Bold" pitchFamily="34" charset="0"/>
            </a:endParaRPr>
          </a:p>
          <a:p>
            <a:pPr algn="just"/>
            <a:endParaRPr lang="fr-FR" sz="4800" dirty="0">
              <a:solidFill>
                <a:srgbClr val="660066"/>
              </a:solidFill>
              <a:latin typeface="Arial Rounded MT Bold" pitchFamily="34" charset="0"/>
            </a:endParaRPr>
          </a:p>
          <a:p>
            <a:pPr algn="just"/>
            <a:endParaRPr lang="fr-FR" sz="4800" dirty="0">
              <a:solidFill>
                <a:srgbClr val="660066"/>
              </a:solidFill>
              <a:latin typeface="Arial Rounded MT Bold" pitchFamily="34" charset="0"/>
            </a:endParaRPr>
          </a:p>
          <a:p>
            <a:pPr algn="just"/>
            <a:endParaRPr lang="fr-FR" sz="4800" dirty="0">
              <a:solidFill>
                <a:srgbClr val="660066"/>
              </a:solidFill>
              <a:latin typeface="Arial Rounded MT Bold" pitchFamily="34" charset="0"/>
            </a:endParaRPr>
          </a:p>
          <a:p>
            <a:pPr algn="just"/>
            <a:endParaRPr lang="fr-FR" sz="4800" dirty="0">
              <a:solidFill>
                <a:srgbClr val="003300"/>
              </a:solidFill>
              <a:latin typeface="Arial Rounded MT Bold" pitchFamily="34" charset="0"/>
            </a:endParaRPr>
          </a:p>
        </p:txBody>
      </p:sp>
    </p:spTree>
    <p:extLst>
      <p:ext uri="{BB962C8B-B14F-4D97-AF65-F5344CB8AC3E}">
        <p14:creationId xmlns:p14="http://schemas.microsoft.com/office/powerpoint/2010/main" val="36748011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800" dirty="0">
                <a:solidFill>
                  <a:srgbClr val="660066"/>
                </a:solidFill>
                <a:latin typeface="Arial Rounded MT Bold" pitchFamily="34" charset="0"/>
              </a:rPr>
              <a:t>Nous les sentinelles du Seigneur sommes mandatées à sonner les clairons pour alarmer les brebis des mercenaires et des loups ravisseurs qui font bas pleins dans les églises</a:t>
            </a:r>
            <a:r>
              <a:rPr lang="fr-FR" sz="4800">
                <a:solidFill>
                  <a:srgbClr val="660066"/>
                </a:solidFill>
                <a:latin typeface="Arial Rounded MT Bold" pitchFamily="34" charset="0"/>
              </a:rPr>
              <a:t>, dans la </a:t>
            </a:r>
            <a:r>
              <a:rPr lang="fr-FR" sz="4800" dirty="0">
                <a:solidFill>
                  <a:srgbClr val="660066"/>
                </a:solidFill>
                <a:latin typeface="Arial Rounded MT Bold" pitchFamily="34" charset="0"/>
              </a:rPr>
              <a:t>bergerie du Maitre. </a:t>
            </a:r>
          </a:p>
          <a:p>
            <a:pPr algn="just"/>
            <a:endParaRPr lang="en-US" sz="4400" dirty="0">
              <a:solidFill>
                <a:srgbClr val="0D069A"/>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lnSpcReduction="10000"/>
          </a:bodyPr>
          <a:lstStyle/>
          <a:p>
            <a:pPr algn="just"/>
            <a:r>
              <a:rPr lang="fr-FR" sz="4400" dirty="0">
                <a:latin typeface="Arial Rounded MT Bold" pitchFamily="34" charset="0"/>
              </a:rPr>
              <a:t>Source : Google </a:t>
            </a:r>
            <a:endParaRPr lang="en-US" sz="4400" dirty="0">
              <a:latin typeface="Arial Rounded MT Bold" pitchFamily="34" charset="0"/>
            </a:endParaRPr>
          </a:p>
          <a:p>
            <a:pPr algn="just"/>
            <a:r>
              <a:rPr lang="fr-FR" sz="2100" u="sng" dirty="0">
                <a:latin typeface="Arial Rounded MT Bold" pitchFamily="34" charset="0"/>
                <a:hlinkClick r:id="rId2"/>
              </a:rPr>
              <a:t>https://www.google.com/search?q=comment+identifier+une+fausse+eglise+en+francais&amp;oq=comment+identifier+une+fausse+eglise&amp;aqs=chrome.5.69i57j33i160l5.24860j1j15&amp;sourceid=chrome&amp;ie=UTF-8</a:t>
            </a:r>
            <a:r>
              <a:rPr lang="en-US" sz="2100" dirty="0">
                <a:latin typeface="Arial Rounded MT Bold" pitchFamily="34" charset="0"/>
              </a:rPr>
              <a:t> </a:t>
            </a:r>
          </a:p>
          <a:p>
            <a:pPr lvl="0" algn="just"/>
            <a:r>
              <a:rPr lang="fr-FR" sz="4400" i="1" dirty="0">
                <a:latin typeface="Arial Rounded MT Bold" pitchFamily="34" charset="0"/>
              </a:rPr>
              <a:t>Pour identifier une fausse église, ii faut observer si elle enseigne la véritable Parole de Dieu,  si elle administre correctement les sacrements, et si elle exerce une discipline ecclésiastique fidele. </a:t>
            </a:r>
            <a:endParaRPr lang="en-US" sz="4400" i="1" dirty="0">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fontScale="92500" lnSpcReduction="10000"/>
          </a:bodyPr>
          <a:lstStyle/>
          <a:p>
            <a:pPr algn="just"/>
            <a:r>
              <a:rPr lang="fr-FR" sz="4400" b="1" dirty="0">
                <a:solidFill>
                  <a:srgbClr val="0D069A"/>
                </a:solidFill>
                <a:latin typeface="Arial Rounded MT Bold" pitchFamily="34" charset="0"/>
              </a:rPr>
              <a:t>Galates 1:9 </a:t>
            </a:r>
            <a:r>
              <a:rPr lang="fr-FR" sz="4400" dirty="0">
                <a:solidFill>
                  <a:srgbClr val="0D069A"/>
                </a:solidFill>
                <a:latin typeface="Arial Rounded MT Bold" pitchFamily="34" charset="0"/>
              </a:rPr>
              <a:t>Nous l'avons dit précédemment, et je le répète à cette heure: si quelqu'un vous annonce un autre Évangile que celui que vous avez reçu, qu'il soit anathème!</a:t>
            </a:r>
            <a:endParaRPr lang="en-US" sz="4400" dirty="0">
              <a:solidFill>
                <a:srgbClr val="0D069A"/>
              </a:solidFill>
              <a:latin typeface="Arial Rounded MT Bold" pitchFamily="34" charset="0"/>
            </a:endParaRPr>
          </a:p>
          <a:p>
            <a:pPr lvl="0" algn="just"/>
            <a:r>
              <a:rPr lang="fr-FR" sz="4400" i="1" dirty="0">
                <a:latin typeface="Arial Rounded MT Bold" pitchFamily="34" charset="0"/>
              </a:rPr>
              <a:t>Une fausse église peut mettre l'accent sur des traditions humaines plutôt que sur la Bible, ou chercher à ajouter des éléments à la foi chrétienne.</a:t>
            </a:r>
            <a:endParaRPr lang="en-US" sz="4400" i="1" dirty="0">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lnSpcReduction="10000"/>
          </a:bodyPr>
          <a:lstStyle/>
          <a:p>
            <a:pPr algn="just"/>
            <a:r>
              <a:rPr lang="fr-FR" sz="4400" b="1" dirty="0">
                <a:latin typeface="Arial Rounded MT Bold" pitchFamily="34" charset="0"/>
              </a:rPr>
              <a:t>Ésaïe 29:13</a:t>
            </a:r>
            <a:r>
              <a:rPr lang="fr-FR" sz="4400" dirty="0">
                <a:latin typeface="Arial Rounded MT Bold" pitchFamily="34" charset="0"/>
              </a:rPr>
              <a:t> </a:t>
            </a:r>
            <a:r>
              <a:rPr lang="fr-FR" sz="4400" dirty="0">
                <a:solidFill>
                  <a:srgbClr val="0D069A"/>
                </a:solidFill>
                <a:latin typeface="Arial Rounded MT Bold" pitchFamily="34" charset="0"/>
              </a:rPr>
              <a:t>Le Seigneur dit: Quand ce peuple s'approche de moi, Il m'honore de la bouche et des lèvres; Mais son cœur est éloigné de moi, Et la crainte qu'il a de moi N'est qu'un précepte de tradition humaine. </a:t>
            </a:r>
            <a:endParaRPr lang="en-US" sz="4400" dirty="0">
              <a:solidFill>
                <a:srgbClr val="0D069A"/>
              </a:solidFill>
              <a:latin typeface="Arial Rounded MT Bold" pitchFamily="34" charset="0"/>
            </a:endParaRPr>
          </a:p>
          <a:p>
            <a:pPr lvl="0" algn="just"/>
            <a:r>
              <a:rPr lang="fr-FR" sz="4400" i="1" dirty="0">
                <a:latin typeface="Arial Rounded MT Bold" pitchFamily="34" charset="0"/>
              </a:rPr>
              <a:t>Voici quelques éléments  à considérer pour identifier une fausse église: </a:t>
            </a:r>
            <a:endParaRPr lang="en-US" sz="4400" i="1" dirty="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algn="just"/>
            <a:r>
              <a:rPr lang="fr-FR" sz="4400" b="1" dirty="0">
                <a:solidFill>
                  <a:srgbClr val="FF0000"/>
                </a:solidFill>
                <a:latin typeface="Arial Rounded MT Bold" pitchFamily="34" charset="0"/>
              </a:rPr>
              <a:t>ENSEIGNEMENT: </a:t>
            </a:r>
            <a:endParaRPr lang="en-US" sz="4400" dirty="0">
              <a:solidFill>
                <a:srgbClr val="FF0000"/>
              </a:solidFill>
              <a:latin typeface="Arial Rounded MT Bold" pitchFamily="34" charset="0"/>
            </a:endParaRPr>
          </a:p>
          <a:p>
            <a:pPr algn="just"/>
            <a:r>
              <a:rPr lang="fr-FR" sz="4400" b="1" dirty="0">
                <a:solidFill>
                  <a:srgbClr val="0D069A"/>
                </a:solidFill>
                <a:latin typeface="Arial Rounded MT Bold" pitchFamily="34" charset="0"/>
              </a:rPr>
              <a:t>La Bible  comme   autorité suprême: </a:t>
            </a:r>
            <a:endParaRPr lang="en-US" sz="4400" dirty="0">
              <a:solidFill>
                <a:srgbClr val="0D069A"/>
              </a:solidFill>
              <a:latin typeface="Arial Rounded MT Bold" pitchFamily="34" charset="0"/>
            </a:endParaRPr>
          </a:p>
          <a:p>
            <a:pPr lvl="0" algn="just"/>
            <a:r>
              <a:rPr lang="fr-FR" sz="5400" i="1" dirty="0">
                <a:latin typeface="Arial Rounded MT Bold" pitchFamily="34" charset="0"/>
              </a:rPr>
              <a:t>Une  vraie église fonde son enseignement sur la Bible, la Parole de Dieu, et ne la contredit pas. </a:t>
            </a:r>
            <a:endParaRPr lang="en-US" sz="5400" i="1" dirty="0">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20000"/>
          </a:bodyPr>
          <a:lstStyle/>
          <a:p>
            <a:pPr algn="just"/>
            <a:r>
              <a:rPr lang="fr-FR" sz="4400" b="1" dirty="0">
                <a:solidFill>
                  <a:srgbClr val="FF0000"/>
                </a:solidFill>
                <a:latin typeface="Arial Rounded MT Bold" pitchFamily="34" charset="0"/>
              </a:rPr>
              <a:t>Apocalypse 22 :18-19</a:t>
            </a:r>
            <a:endParaRPr lang="en-US" sz="4400" dirty="0">
              <a:solidFill>
                <a:srgbClr val="FF0000"/>
              </a:solidFill>
              <a:latin typeface="Arial Rounded MT Bold" pitchFamily="34" charset="0"/>
            </a:endParaRPr>
          </a:p>
          <a:p>
            <a:pPr algn="just"/>
            <a:r>
              <a:rPr lang="fr-FR" sz="4400" dirty="0">
                <a:latin typeface="Arial Rounded MT Bold" pitchFamily="34" charset="0"/>
              </a:rPr>
              <a:t>18 Je le déclare à quiconque entend les paroles de la prophétie de ce livre: Si quelqu'un y ajoute quelque chose, Dieu le frappera des fléaux décrits dans ce livre;</a:t>
            </a:r>
            <a:endParaRPr lang="en-US" sz="4400" dirty="0">
              <a:latin typeface="Arial Rounded MT Bold" pitchFamily="34" charset="0"/>
            </a:endParaRPr>
          </a:p>
          <a:p>
            <a:pPr algn="just"/>
            <a:r>
              <a:rPr lang="fr-FR" sz="4400" dirty="0">
                <a:solidFill>
                  <a:srgbClr val="FF0000"/>
                </a:solidFill>
                <a:latin typeface="Arial Rounded MT Bold" pitchFamily="34" charset="0"/>
              </a:rPr>
              <a:t> 19 et si quelqu'un retranche quelque chose des paroles du livre de cette prophétie, Dieu retranchera sa part de l'arbre de la vie et de la ville sainte, décrits dans ce livre.</a:t>
            </a:r>
            <a:endParaRPr lang="en-US" sz="4400" dirty="0">
              <a:solidFill>
                <a:srgbClr val="FF0000"/>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85000" lnSpcReduction="20000"/>
          </a:bodyPr>
          <a:lstStyle/>
          <a:p>
            <a:pPr algn="just"/>
            <a:r>
              <a:rPr lang="fr-FR" sz="4400" b="1" dirty="0">
                <a:solidFill>
                  <a:srgbClr val="FF0000"/>
                </a:solidFill>
                <a:latin typeface="Arial Rounded MT Bold" pitchFamily="34" charset="0"/>
              </a:rPr>
              <a:t>La vérité et l'intégrité:</a:t>
            </a:r>
            <a:endParaRPr lang="en-US" sz="4400" dirty="0">
              <a:solidFill>
                <a:srgbClr val="FF0000"/>
              </a:solidFill>
              <a:latin typeface="Arial Rounded MT Bold" pitchFamily="34" charset="0"/>
            </a:endParaRPr>
          </a:p>
          <a:p>
            <a:pPr lvl="0" algn="just"/>
            <a:r>
              <a:rPr lang="fr-FR" sz="4400" i="1" dirty="0">
                <a:latin typeface="Arial Rounded MT Bold" pitchFamily="34" charset="0"/>
              </a:rPr>
              <a:t>L'évangile  du Christ: L'église doit mettre l'accent sur le salut par la grâce, par la foi en Jésus- Christ, et non par les couvres ou des rituels supplémentaires. </a:t>
            </a:r>
            <a:endParaRPr lang="en-US" sz="4400" i="1" dirty="0">
              <a:latin typeface="Arial Rounded MT Bold" pitchFamily="34" charset="0"/>
            </a:endParaRPr>
          </a:p>
          <a:p>
            <a:pPr algn="just"/>
            <a:r>
              <a:rPr lang="fr-FR" sz="4400" b="1" dirty="0">
                <a:solidFill>
                  <a:srgbClr val="FF0000"/>
                </a:solidFill>
                <a:latin typeface="Arial Rounded MT Bold" pitchFamily="34" charset="0"/>
              </a:rPr>
              <a:t>Ephésiens 2 :8-9</a:t>
            </a:r>
            <a:endParaRPr lang="en-US" sz="4400" dirty="0">
              <a:solidFill>
                <a:srgbClr val="FF0000"/>
              </a:solidFill>
              <a:latin typeface="Arial Rounded MT Bold" pitchFamily="34" charset="0"/>
            </a:endParaRPr>
          </a:p>
          <a:p>
            <a:pPr lvl="0" algn="just"/>
            <a:r>
              <a:rPr lang="fr-FR" sz="4400" dirty="0">
                <a:latin typeface="Arial Rounded MT Bold" pitchFamily="34" charset="0"/>
              </a:rPr>
              <a:t>8 Car c'est par la grâce que vous êtes sauvés, par le moyen de la foi. Et cela ne vient pas de vous, c'est le don de Dieu.</a:t>
            </a:r>
            <a:endParaRPr lang="en-US" sz="4400" dirty="0">
              <a:latin typeface="Arial Rounded MT Bold" pitchFamily="34" charset="0"/>
            </a:endParaRPr>
          </a:p>
          <a:p>
            <a:pPr lvl="0" algn="just"/>
            <a:r>
              <a:rPr lang="fr-FR" sz="4400" dirty="0">
                <a:solidFill>
                  <a:srgbClr val="FF0000"/>
                </a:solidFill>
                <a:latin typeface="Arial Rounded MT Bold" pitchFamily="34" charset="0"/>
              </a:rPr>
              <a:t>9 Ce n'est point par les œuvres, afin que personne ne se glorifie.</a:t>
            </a:r>
            <a:endParaRPr lang="en-US" sz="4400" dirty="0">
              <a:solidFill>
                <a:srgbClr val="FF0000"/>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a:solidFill>
                  <a:srgbClr val="FF0000"/>
                </a:solidFill>
                <a:latin typeface="Arial Rounded MT Bold" pitchFamily="34" charset="0"/>
              </a:rPr>
              <a:t>PRATIQUES: </a:t>
            </a:r>
            <a:endParaRPr lang="en-US" sz="4400" dirty="0">
              <a:solidFill>
                <a:srgbClr val="FF0000"/>
              </a:solidFill>
              <a:latin typeface="Arial Rounded MT Bold" pitchFamily="34" charset="0"/>
            </a:endParaRPr>
          </a:p>
          <a:p>
            <a:pPr algn="just"/>
            <a:r>
              <a:rPr lang="fr-FR" sz="4400" b="1" dirty="0">
                <a:solidFill>
                  <a:srgbClr val="0D069A"/>
                </a:solidFill>
                <a:latin typeface="Arial Rounded MT Bold" pitchFamily="34" charset="0"/>
              </a:rPr>
              <a:t>Les Sacrements: </a:t>
            </a:r>
            <a:endParaRPr lang="en-US" sz="4400" dirty="0">
              <a:solidFill>
                <a:srgbClr val="0D069A"/>
              </a:solidFill>
              <a:latin typeface="Arial Rounded MT Bold" pitchFamily="34" charset="0"/>
            </a:endParaRPr>
          </a:p>
          <a:p>
            <a:pPr lvl="0" algn="just"/>
            <a:r>
              <a:rPr lang="fr-FR" sz="4800" i="1" dirty="0">
                <a:latin typeface="Arial Rounded MT Bold" pitchFamily="34" charset="0"/>
              </a:rPr>
              <a:t>Les  sacrements tels que le baptême et la Cène doivent être administrés correctement, selon les enseignements  bibliques. </a:t>
            </a:r>
            <a:endParaRPr lang="en-US" sz="4800" i="1" dirty="0">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a:solidFill>
                  <a:srgbClr val="0D069A"/>
                </a:solidFill>
                <a:latin typeface="Arial Rounded MT Bold" pitchFamily="34" charset="0"/>
              </a:rPr>
              <a:t>Le Baptême</a:t>
            </a:r>
            <a:endParaRPr lang="en-US" sz="4400" b="1" dirty="0">
              <a:solidFill>
                <a:srgbClr val="0D069A"/>
              </a:solidFill>
              <a:latin typeface="Arial Rounded MT Bold" pitchFamily="34" charset="0"/>
            </a:endParaRPr>
          </a:p>
          <a:p>
            <a:pPr lvl="0" algn="just"/>
            <a:r>
              <a:rPr lang="fr-FR" sz="4400" dirty="0">
                <a:latin typeface="Arial Rounded MT Bold" pitchFamily="34" charset="0"/>
              </a:rPr>
              <a:t>Matthieu 28:19 Allez, faites de toutes les nations des disciples, les baptisant au nom du Père, du Fils et du Saint-Esprit,</a:t>
            </a:r>
            <a:endParaRPr lang="en-US" sz="4400" dirty="0">
              <a:latin typeface="Arial Rounded MT Bold" pitchFamily="34" charset="0"/>
            </a:endParaRPr>
          </a:p>
          <a:p>
            <a:pPr lvl="0" algn="just"/>
            <a:r>
              <a:rPr lang="fr-FR" sz="4400" dirty="0">
                <a:solidFill>
                  <a:srgbClr val="0D069A"/>
                </a:solidFill>
                <a:latin typeface="Arial Rounded MT Bold" pitchFamily="34" charset="0"/>
              </a:rPr>
              <a:t>Actes 2:38 Pierre leur dit: Repentez-vous, et que chacun de vous soit baptisé au nom de Jésus-Christ, pour le pardon de vos péchés; et vous recevrez le don du Saint-Esprit.</a:t>
            </a:r>
            <a:endParaRPr lang="en-US" sz="4400" dirty="0">
              <a:solidFill>
                <a:srgbClr val="0D069A"/>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dirty="0">
                <a:solidFill>
                  <a:srgbClr val="0D069A"/>
                </a:solidFill>
                <a:latin typeface="Arial Rounded MT Bold" pitchFamily="34" charset="0"/>
              </a:rPr>
              <a:t>La sainte cène</a:t>
            </a:r>
            <a:endParaRPr lang="en-US" sz="4400" dirty="0">
              <a:solidFill>
                <a:srgbClr val="0D069A"/>
              </a:solidFill>
              <a:latin typeface="Arial Rounded MT Bold" pitchFamily="34" charset="0"/>
            </a:endParaRPr>
          </a:p>
          <a:p>
            <a:pPr lvl="0" algn="just"/>
            <a:r>
              <a:rPr lang="fr-FR" sz="4400" dirty="0">
                <a:solidFill>
                  <a:srgbClr val="C00000"/>
                </a:solidFill>
                <a:latin typeface="Arial Rounded MT Bold" pitchFamily="34" charset="0"/>
              </a:rPr>
              <a:t>Luc 22:19 </a:t>
            </a:r>
            <a:r>
              <a:rPr lang="fr-FR" sz="4400" dirty="0">
                <a:latin typeface="Arial Rounded MT Bold" pitchFamily="34" charset="0"/>
              </a:rPr>
              <a:t>Ensuite il prit du pain; et, après avoir rendu grâces, il le rompit, et le leur donna, en disant: Ceci est mon corps, qui est donné pour vous; </a:t>
            </a:r>
            <a:r>
              <a:rPr lang="fr-FR" sz="4400" b="1" u="sng" dirty="0">
                <a:latin typeface="Arial Rounded MT Bold" pitchFamily="34" charset="0"/>
              </a:rPr>
              <a:t>faites ceci en mémoire de moi.</a:t>
            </a:r>
            <a:endParaRPr lang="en-US" sz="4400" dirty="0">
              <a:latin typeface="Arial Rounded MT Bold" pitchFamily="34" charset="0"/>
            </a:endParaRPr>
          </a:p>
          <a:p>
            <a:pPr lvl="0" algn="just"/>
            <a:r>
              <a:rPr lang="fr-FR" sz="4400" dirty="0">
                <a:solidFill>
                  <a:srgbClr val="C00000"/>
                </a:solidFill>
                <a:latin typeface="Arial Rounded MT Bold" pitchFamily="34" charset="0"/>
              </a:rPr>
              <a:t>1Co 11 :26 </a:t>
            </a:r>
            <a:r>
              <a:rPr lang="fr-FR" sz="4400" dirty="0">
                <a:solidFill>
                  <a:srgbClr val="0D069A"/>
                </a:solidFill>
                <a:latin typeface="Arial Rounded MT Bold" pitchFamily="34" charset="0"/>
              </a:rPr>
              <a:t>Car toutes les fois que vous mangez ce pain et que vous buvez cette coupe, </a:t>
            </a:r>
            <a:r>
              <a:rPr lang="fr-FR" sz="4400" u="sng" dirty="0">
                <a:solidFill>
                  <a:srgbClr val="0D069A"/>
                </a:solidFill>
                <a:latin typeface="Arial Rounded MT Bold" pitchFamily="34" charset="0"/>
              </a:rPr>
              <a:t>vous annoncez la mort du Seigneur, jusqu'à ce qu'il vienne</a:t>
            </a:r>
            <a:r>
              <a:rPr lang="fr-FR" sz="4400" dirty="0">
                <a:solidFill>
                  <a:srgbClr val="0D069A"/>
                </a:solidFill>
                <a:latin typeface="Arial Rounded MT Bold" pitchFamily="34" charset="0"/>
              </a:rPr>
              <a:t>.</a:t>
            </a:r>
            <a:endParaRPr lang="en-US" sz="4400" dirty="0">
              <a:solidFill>
                <a:srgbClr val="0D069A"/>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a:latin typeface="Arial Rounded MT Bold" pitchFamily="34" charset="0"/>
              </a:rPr>
              <a:t>La  Discipline: </a:t>
            </a:r>
            <a:endParaRPr lang="en-US" sz="4400" dirty="0">
              <a:latin typeface="Arial Rounded MT Bold" pitchFamily="34" charset="0"/>
            </a:endParaRPr>
          </a:p>
          <a:p>
            <a:pPr lvl="0" algn="just"/>
            <a:r>
              <a:rPr lang="fr-FR" sz="4400" i="1" dirty="0">
                <a:solidFill>
                  <a:srgbClr val="0D069A"/>
                </a:solidFill>
                <a:latin typeface="Arial Rounded MT Bold" pitchFamily="34" charset="0"/>
              </a:rPr>
              <a:t>Une  vraie église exerce une discipline fraternelle pour aider ses membres à grandir dans la foi et à corriger les erreurs. </a:t>
            </a:r>
            <a:endParaRPr lang="en-US" sz="4400" i="1" dirty="0">
              <a:solidFill>
                <a:srgbClr val="0D069A"/>
              </a:solidFill>
              <a:latin typeface="Arial Rounded MT Bold" pitchFamily="34" charset="0"/>
            </a:endParaRPr>
          </a:p>
          <a:p>
            <a:pPr lvl="0" algn="just"/>
            <a:r>
              <a:rPr lang="fr-FR" sz="4400" dirty="0">
                <a:solidFill>
                  <a:srgbClr val="C00000"/>
                </a:solidFill>
                <a:latin typeface="Arial Rounded MT Bold" pitchFamily="34" charset="0"/>
              </a:rPr>
              <a:t>Galates 6:1 </a:t>
            </a:r>
            <a:r>
              <a:rPr lang="fr-FR" sz="4400" dirty="0">
                <a:latin typeface="Arial Rounded MT Bold" pitchFamily="34" charset="0"/>
              </a:rPr>
              <a:t>¶ Frères, si un homme vient à être surpris en quelque faute, vous qui êtes spirituels, redressez-le avec un esprit de douceur. Prends garde à toi-même, de peur que tu ne sois aussi tenté.</a:t>
            </a:r>
            <a:endParaRPr lang="en-US" sz="4400" dirty="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b="1" dirty="0">
                <a:solidFill>
                  <a:srgbClr val="C00000"/>
                </a:solidFill>
                <a:latin typeface="Arial Rounded MT Bold" pitchFamily="34" charset="0"/>
              </a:rPr>
              <a:t>Matthieu 18:15-17</a:t>
            </a:r>
            <a:endParaRPr lang="en-US" sz="4400" dirty="0">
              <a:solidFill>
                <a:srgbClr val="C00000"/>
              </a:solidFill>
              <a:latin typeface="Arial Rounded MT Bold" pitchFamily="34" charset="0"/>
            </a:endParaRPr>
          </a:p>
          <a:p>
            <a:pPr lvl="0" algn="just"/>
            <a:r>
              <a:rPr lang="fr-FR" sz="4400" dirty="0">
                <a:latin typeface="Arial Rounded MT Bold" pitchFamily="34" charset="0"/>
              </a:rPr>
              <a:t>15 ¶ Si ton frère a péché, va et reprends-le entre toi et lui seul. S'il t'écoute, tu as gagné ton frère.</a:t>
            </a:r>
            <a:endParaRPr lang="en-US" sz="4400" dirty="0">
              <a:latin typeface="Arial Rounded MT Bold" pitchFamily="34" charset="0"/>
            </a:endParaRPr>
          </a:p>
          <a:p>
            <a:pPr lvl="0" algn="just"/>
            <a:r>
              <a:rPr lang="fr-FR" sz="4400" dirty="0">
                <a:solidFill>
                  <a:srgbClr val="0D069A"/>
                </a:solidFill>
                <a:latin typeface="Arial Rounded MT Bold" pitchFamily="34" charset="0"/>
              </a:rPr>
              <a:t>16 Mais, s'il ne t'écoute pas, prends avec toi une ou deux personnes, afin que toute l'affaire se règle sur la déclaration de deux ou de trois témoins.</a:t>
            </a:r>
            <a:endParaRPr lang="en-US" sz="4400" dirty="0">
              <a:solidFill>
                <a:srgbClr val="0D069A"/>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a:solidFill>
                  <a:srgbClr val="C00000"/>
                </a:solidFill>
                <a:latin typeface="Arial Rounded MT Bold" pitchFamily="34" charset="0"/>
              </a:rPr>
              <a:t>Matthieu 18:15-17</a:t>
            </a:r>
            <a:endParaRPr lang="en-US" sz="4400" dirty="0">
              <a:solidFill>
                <a:srgbClr val="C00000"/>
              </a:solidFill>
              <a:latin typeface="Arial Rounded MT Bold" pitchFamily="34" charset="0"/>
            </a:endParaRPr>
          </a:p>
          <a:p>
            <a:pPr lvl="0" algn="just"/>
            <a:r>
              <a:rPr lang="fr-FR" sz="5400" dirty="0">
                <a:latin typeface="Arial Rounded MT Bold" pitchFamily="34" charset="0"/>
              </a:rPr>
              <a:t>17 S'il refuse de les écouter, dis-le à l'Église; et s'il refuse aussi d'écouter l'Église, qu'il soit pour toi comme un païen et un publicain.</a:t>
            </a:r>
            <a:endParaRPr lang="en-US" sz="5400" dirty="0">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a:solidFill>
                  <a:srgbClr val="0D069A"/>
                </a:solidFill>
                <a:latin typeface="Arial Rounded MT Bold" pitchFamily="34" charset="0"/>
              </a:rPr>
              <a:t>Les motivations: </a:t>
            </a:r>
            <a:endParaRPr lang="en-US" sz="4400" dirty="0">
              <a:solidFill>
                <a:srgbClr val="0D069A"/>
              </a:solidFill>
              <a:latin typeface="Arial Rounded MT Bold" pitchFamily="34" charset="0"/>
            </a:endParaRPr>
          </a:p>
          <a:p>
            <a:pPr lvl="0" algn="just"/>
            <a:r>
              <a:rPr lang="fr-FR" sz="4400" i="1" dirty="0">
                <a:latin typeface="Arial Rounded MT Bold" pitchFamily="34" charset="0"/>
              </a:rPr>
              <a:t>Une  fausse église peut être motivée par le profit, le pouvoir, ou la gloire personnelle, plutôt que par  le bien-être spirituel de ses membres.</a:t>
            </a:r>
            <a:endParaRPr lang="en-US" sz="4400" i="1" dirty="0">
              <a:latin typeface="Arial Rounded MT Bold" pitchFamily="34" charset="0"/>
            </a:endParaRPr>
          </a:p>
          <a:p>
            <a:pPr algn="just"/>
            <a:r>
              <a:rPr lang="fr-FR" sz="4400" b="1" dirty="0">
                <a:solidFill>
                  <a:srgbClr val="C00000"/>
                </a:solidFill>
                <a:latin typeface="Arial Rounded MT Bold" pitchFamily="34" charset="0"/>
              </a:rPr>
              <a:t>Matthieu 7:15</a:t>
            </a:r>
            <a:endParaRPr lang="en-US" sz="4400" dirty="0">
              <a:solidFill>
                <a:srgbClr val="C00000"/>
              </a:solidFill>
              <a:latin typeface="Arial Rounded MT Bold" pitchFamily="34" charset="0"/>
            </a:endParaRPr>
          </a:p>
          <a:p>
            <a:pPr lvl="0" algn="just"/>
            <a:r>
              <a:rPr lang="fr-FR" sz="4400" dirty="0">
                <a:latin typeface="Arial Rounded MT Bold" pitchFamily="34" charset="0"/>
              </a:rPr>
              <a:t>15 ¶ Gardez-vous des faux prophètes. Ils viennent à vous en vêtements de brebis, mais au dedans ce sont des loups ravisseurs.</a:t>
            </a:r>
            <a:endParaRPr lang="en-US" sz="4400" dirty="0">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a:latin typeface="Arial Rounded MT Bold" pitchFamily="34" charset="0"/>
              </a:rPr>
              <a:t>Autres signes: </a:t>
            </a:r>
            <a:endParaRPr lang="en-US" sz="4400" dirty="0">
              <a:latin typeface="Arial Rounded MT Bold" pitchFamily="34" charset="0"/>
            </a:endParaRPr>
          </a:p>
          <a:p>
            <a:pPr algn="just"/>
            <a:r>
              <a:rPr lang="fr-FR" sz="4400" b="1" dirty="0">
                <a:solidFill>
                  <a:srgbClr val="C00000"/>
                </a:solidFill>
                <a:latin typeface="Arial Rounded MT Bold" pitchFamily="34" charset="0"/>
              </a:rPr>
              <a:t>L'ABSENCE      DE FRUIT    SPIRITUEL: </a:t>
            </a:r>
            <a:r>
              <a:rPr lang="fr-FR" sz="4400" dirty="0">
                <a:solidFill>
                  <a:srgbClr val="C00000"/>
                </a:solidFill>
                <a:latin typeface="Arial Rounded MT Bold" pitchFamily="34" charset="0"/>
              </a:rPr>
              <a:t> </a:t>
            </a:r>
            <a:endParaRPr lang="en-US" sz="4400" dirty="0">
              <a:solidFill>
                <a:srgbClr val="C00000"/>
              </a:solidFill>
              <a:latin typeface="Arial Rounded MT Bold" pitchFamily="34" charset="0"/>
            </a:endParaRPr>
          </a:p>
          <a:p>
            <a:pPr lvl="0" algn="just"/>
            <a:r>
              <a:rPr lang="fr-FR" sz="5400" i="1" dirty="0">
                <a:latin typeface="Arial Rounded MT Bold" pitchFamily="34" charset="0"/>
              </a:rPr>
              <a:t>Une  fausse église peut manquer  de témoignages de vie transformée   par la foi. </a:t>
            </a:r>
            <a:endParaRPr lang="en-US" sz="5400" i="1" dirty="0">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a:solidFill>
                  <a:srgbClr val="C00000"/>
                </a:solidFill>
                <a:latin typeface="Arial Rounded MT Bold" pitchFamily="34" charset="0"/>
              </a:rPr>
              <a:t>Jacques 5:19-20 </a:t>
            </a:r>
            <a:endParaRPr lang="en-US" sz="4400" dirty="0">
              <a:solidFill>
                <a:srgbClr val="C00000"/>
              </a:solidFill>
              <a:latin typeface="Arial Rounded MT Bold" pitchFamily="34" charset="0"/>
            </a:endParaRPr>
          </a:p>
          <a:p>
            <a:pPr lvl="0" algn="just"/>
            <a:r>
              <a:rPr lang="fr-FR" sz="4400" dirty="0">
                <a:latin typeface="Arial Rounded MT Bold" pitchFamily="34" charset="0"/>
              </a:rPr>
              <a:t>19 Mes frères, si quelqu'un parmi vous s'est égaré loin de la vérité, et qu'un autre l'y ramène,</a:t>
            </a:r>
            <a:endParaRPr lang="en-US" sz="4400" dirty="0">
              <a:latin typeface="Arial Rounded MT Bold" pitchFamily="34" charset="0"/>
            </a:endParaRPr>
          </a:p>
          <a:p>
            <a:pPr lvl="0" algn="just"/>
            <a:r>
              <a:rPr lang="fr-FR" sz="4400" dirty="0">
                <a:solidFill>
                  <a:srgbClr val="C00000"/>
                </a:solidFill>
                <a:latin typeface="Arial Rounded MT Bold" pitchFamily="34" charset="0"/>
              </a:rPr>
              <a:t>20 qu'il sache que celui qui ramènera un pécheur de la voie où il s'était égaré sauvera une âme de la mort et couvrira une multitude de péchés.</a:t>
            </a:r>
            <a:endParaRPr lang="en-US" sz="4400" dirty="0">
              <a:solidFill>
                <a:srgbClr val="C00000"/>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a:solidFill>
                  <a:srgbClr val="C00000"/>
                </a:solidFill>
                <a:latin typeface="Arial Rounded MT Bold" pitchFamily="34" charset="0"/>
              </a:rPr>
              <a:t>L'idolâtrie: </a:t>
            </a:r>
            <a:endParaRPr lang="en-US" sz="4400" dirty="0">
              <a:solidFill>
                <a:srgbClr val="C00000"/>
              </a:solidFill>
              <a:latin typeface="Arial Rounded MT Bold" pitchFamily="34" charset="0"/>
            </a:endParaRPr>
          </a:p>
          <a:p>
            <a:pPr lvl="0" algn="just"/>
            <a:r>
              <a:rPr lang="fr-FR" sz="6000" i="1" dirty="0">
                <a:latin typeface="Arial Rounded MT Bold" pitchFamily="34" charset="0"/>
              </a:rPr>
              <a:t>Une   fausse église peut  mettre l'accent sur des  personnes, des objets, ou des  traditions au lieu  de Dieu. </a:t>
            </a:r>
            <a:endParaRPr lang="en-US" sz="6000" i="1" dirty="0">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a:solidFill>
                  <a:srgbClr val="C00000"/>
                </a:solidFill>
                <a:latin typeface="Arial Rounded MT Bold" pitchFamily="34" charset="0"/>
              </a:rPr>
              <a:t>Apocalypse 2:12-14</a:t>
            </a:r>
            <a:endParaRPr lang="en-US" sz="4400" dirty="0">
              <a:solidFill>
                <a:srgbClr val="C00000"/>
              </a:solidFill>
              <a:latin typeface="Arial Rounded MT Bold" pitchFamily="34" charset="0"/>
            </a:endParaRPr>
          </a:p>
          <a:p>
            <a:pPr lvl="0" algn="just"/>
            <a:r>
              <a:rPr lang="fr-FR" sz="4400" dirty="0">
                <a:latin typeface="Arial Rounded MT Bold" pitchFamily="34" charset="0"/>
              </a:rPr>
              <a:t>12 ¶ Écris à l'ange de l'Église de Pergame: Voici ce que dit celui qui a l'épée aiguë, à deux tranchants:</a:t>
            </a:r>
            <a:endParaRPr lang="en-US" sz="4400" dirty="0">
              <a:latin typeface="Arial Rounded MT Bold" pitchFamily="34" charset="0"/>
            </a:endParaRPr>
          </a:p>
          <a:p>
            <a:pPr lvl="0" algn="just"/>
            <a:r>
              <a:rPr lang="fr-FR" sz="4400" dirty="0">
                <a:solidFill>
                  <a:srgbClr val="C00000"/>
                </a:solidFill>
                <a:latin typeface="Arial Rounded MT Bold" pitchFamily="34" charset="0"/>
              </a:rPr>
              <a:t>13 Je sais où tu demeures, je sais que là est le trône de Satan. Tu retiens mon nom, et tu n'as pas renié ma foi, même aux jours d'Antipas, mon témoin fidèle, qui a été mis à mort chez vous, là où Satan a sa demeure.</a:t>
            </a:r>
            <a:endParaRPr lang="en-US" sz="4400" dirty="0">
              <a:solidFill>
                <a:srgbClr val="C00000"/>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a:latin typeface="Arial Rounded MT Bold" pitchFamily="34" charset="0"/>
              </a:rPr>
              <a:t>14 Mais j'ai quelque chose contre toi, c'est que tu as là des gens attachés à la </a:t>
            </a:r>
            <a:r>
              <a:rPr lang="fr-FR" sz="4400" u="sng" dirty="0">
                <a:latin typeface="Arial Rounded MT Bold" pitchFamily="34" charset="0"/>
              </a:rPr>
              <a:t>doctrine de Balaam</a:t>
            </a:r>
            <a:r>
              <a:rPr lang="fr-FR" sz="4400" dirty="0">
                <a:latin typeface="Arial Rounded MT Bold" pitchFamily="34" charset="0"/>
              </a:rPr>
              <a:t>, qui enseignait à Balak à mettre une pierre d'achoppement devant les fils d'Israël, pour qu'ils mangeassent des viandes sacrifiées aux idoles et qu'ils se livrassent à l'impudicité.</a:t>
            </a:r>
            <a:endParaRPr lang="en-US" sz="4400" dirty="0">
              <a:latin typeface="Arial Rounded MT Bold" pitchFamily="34" charset="0"/>
            </a:endParaRPr>
          </a:p>
          <a:p>
            <a:pPr lvl="0" algn="just"/>
            <a:r>
              <a:rPr lang="fr-FR" sz="4400" dirty="0">
                <a:solidFill>
                  <a:srgbClr val="C00000"/>
                </a:solidFill>
                <a:latin typeface="Arial Rounded MT Bold" pitchFamily="34" charset="0"/>
              </a:rPr>
              <a:t>15 De même, toi aussi, tu as des gens attachés pareillement à la </a:t>
            </a:r>
            <a:r>
              <a:rPr lang="fr-FR" sz="4400" u="sng" dirty="0">
                <a:solidFill>
                  <a:srgbClr val="C00000"/>
                </a:solidFill>
                <a:latin typeface="Arial Rounded MT Bold" pitchFamily="34" charset="0"/>
              </a:rPr>
              <a:t>doctrine des Nicolaïtes</a:t>
            </a:r>
            <a:r>
              <a:rPr lang="fr-FR" sz="4400" dirty="0">
                <a:solidFill>
                  <a:srgbClr val="C00000"/>
                </a:solidFill>
                <a:latin typeface="Arial Rounded MT Bold" pitchFamily="34" charset="0"/>
              </a:rPr>
              <a:t>.</a:t>
            </a:r>
            <a:endParaRPr lang="en-US" sz="4400" dirty="0">
              <a:solidFill>
                <a:srgbClr val="C00000"/>
              </a:solidFill>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a:solidFill>
                  <a:srgbClr val="C00000"/>
                </a:solidFill>
                <a:latin typeface="Arial Rounded MT Bold" pitchFamily="34" charset="0"/>
              </a:rPr>
              <a:t>L'esprit  de division</a:t>
            </a:r>
            <a:r>
              <a:rPr lang="fr-FR" sz="4400" dirty="0">
                <a:solidFill>
                  <a:srgbClr val="C00000"/>
                </a:solidFill>
                <a:latin typeface="Arial Rounded MT Bold" pitchFamily="34" charset="0"/>
              </a:rPr>
              <a:t>: </a:t>
            </a:r>
            <a:endParaRPr lang="en-US" sz="4400" dirty="0">
              <a:solidFill>
                <a:srgbClr val="C00000"/>
              </a:solidFill>
              <a:latin typeface="Arial Rounded MT Bold" pitchFamily="34" charset="0"/>
            </a:endParaRPr>
          </a:p>
          <a:p>
            <a:pPr lvl="0" algn="just"/>
            <a:r>
              <a:rPr lang="fr-FR" sz="4400" dirty="0">
                <a:latin typeface="Arial Rounded MT Bold" pitchFamily="34" charset="0"/>
              </a:rPr>
              <a:t>Jean 17:11 ¶ Je ne suis plus dans le monde, et ils sont dans le monde, et je vais à toi. Père saint, garde en ton nom ceux que tu m'as donnés, afin qu'ils soient </a:t>
            </a:r>
            <a:r>
              <a:rPr lang="fr-FR" sz="4400" dirty="0">
                <a:solidFill>
                  <a:srgbClr val="C00000"/>
                </a:solidFill>
                <a:latin typeface="Arial Rounded MT Bold" pitchFamily="34" charset="0"/>
              </a:rPr>
              <a:t>un </a:t>
            </a:r>
            <a:r>
              <a:rPr lang="fr-FR" sz="4400" dirty="0">
                <a:latin typeface="Arial Rounded MT Bold" pitchFamily="34" charset="0"/>
              </a:rPr>
              <a:t>comme nous.</a:t>
            </a:r>
            <a:endParaRPr lang="en-US" sz="4400" dirty="0">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i="1" dirty="0">
                <a:latin typeface="Arial Rounded MT Bold" pitchFamily="34" charset="0"/>
              </a:rPr>
              <a:t>Une   fausse église peut créer des  divisions et des conflits au sein de  la communauté. </a:t>
            </a:r>
            <a:endParaRPr lang="en-US" sz="4400" i="1" dirty="0">
              <a:latin typeface="Arial Rounded MT Bold" pitchFamily="34" charset="0"/>
            </a:endParaRPr>
          </a:p>
          <a:p>
            <a:pPr lvl="0" algn="just"/>
            <a:r>
              <a:rPr lang="fr-FR" sz="4400" i="1" dirty="0">
                <a:solidFill>
                  <a:srgbClr val="0D069A"/>
                </a:solidFill>
                <a:latin typeface="Arial Rounded MT Bold" pitchFamily="34" charset="0"/>
              </a:rPr>
              <a:t>Il est important de noter que la distinction  entre une vraie et une fausse  église peut être subtile, et il est conseillé de consulter des sources fiables et de prier pour la sagesse afin de discerner la vérité. </a:t>
            </a:r>
            <a:endParaRPr lang="en-US" sz="4400" i="1" dirty="0">
              <a:solidFill>
                <a:srgbClr val="0D069A"/>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a:solidFill>
                  <a:srgbClr val="C00000"/>
                </a:solidFill>
                <a:latin typeface="Arial Rounded MT Bold" pitchFamily="34" charset="0"/>
              </a:rPr>
              <a:t>Jean 17:22-23 </a:t>
            </a:r>
            <a:endParaRPr lang="en-US" sz="4400" dirty="0">
              <a:solidFill>
                <a:srgbClr val="C00000"/>
              </a:solidFill>
              <a:latin typeface="Arial Rounded MT Bold" pitchFamily="34" charset="0"/>
            </a:endParaRPr>
          </a:p>
          <a:p>
            <a:pPr lvl="0" algn="just"/>
            <a:r>
              <a:rPr lang="fr-FR" sz="4400" dirty="0">
                <a:latin typeface="Arial Rounded MT Bold" pitchFamily="34" charset="0"/>
              </a:rPr>
              <a:t>22 Je leur ai donné la gloire que tu m'as donnée, afin qu'ils </a:t>
            </a:r>
            <a:r>
              <a:rPr lang="fr-FR" sz="4400" dirty="0">
                <a:solidFill>
                  <a:schemeClr val="tx1"/>
                </a:solidFill>
                <a:latin typeface="Arial Rounded MT Bold" pitchFamily="34" charset="0"/>
              </a:rPr>
              <a:t>soient </a:t>
            </a:r>
            <a:r>
              <a:rPr lang="fr-FR" sz="4400" dirty="0">
                <a:solidFill>
                  <a:srgbClr val="FF0000"/>
                </a:solidFill>
                <a:latin typeface="Arial Rounded MT Bold" pitchFamily="34" charset="0"/>
              </a:rPr>
              <a:t>un</a:t>
            </a:r>
            <a:r>
              <a:rPr lang="fr-FR" sz="4400" dirty="0">
                <a:solidFill>
                  <a:schemeClr val="tx1"/>
                </a:solidFill>
                <a:latin typeface="Arial Rounded MT Bold" pitchFamily="34" charset="0"/>
              </a:rPr>
              <a:t> comme nous sommes </a:t>
            </a:r>
            <a:r>
              <a:rPr lang="fr-FR" sz="4400" dirty="0">
                <a:solidFill>
                  <a:srgbClr val="FF0000"/>
                </a:solidFill>
                <a:latin typeface="Arial Rounded MT Bold" pitchFamily="34" charset="0"/>
              </a:rPr>
              <a:t>un</a:t>
            </a:r>
            <a:r>
              <a:rPr lang="fr-FR" sz="4400" dirty="0">
                <a:solidFill>
                  <a:schemeClr val="tx1"/>
                </a:solidFill>
                <a:latin typeface="Arial Rounded MT Bold" pitchFamily="34" charset="0"/>
              </a:rPr>
              <a:t>, -</a:t>
            </a:r>
            <a:endParaRPr lang="en-US" sz="4400" dirty="0">
              <a:solidFill>
                <a:schemeClr val="tx1"/>
              </a:solidFill>
              <a:latin typeface="Arial Rounded MT Bold" pitchFamily="34" charset="0"/>
            </a:endParaRPr>
          </a:p>
          <a:p>
            <a:pPr lvl="0" algn="just"/>
            <a:r>
              <a:rPr lang="fr-FR" sz="4400" dirty="0">
                <a:solidFill>
                  <a:srgbClr val="0D069A"/>
                </a:solidFill>
                <a:latin typeface="Arial Rounded MT Bold" pitchFamily="34" charset="0"/>
              </a:rPr>
              <a:t>23 moi en eux, et toi en moi, -afin qu'ils soient parfaitement </a:t>
            </a:r>
            <a:r>
              <a:rPr lang="fr-FR" sz="4400" dirty="0">
                <a:solidFill>
                  <a:srgbClr val="FF0000"/>
                </a:solidFill>
                <a:latin typeface="Arial Rounded MT Bold" pitchFamily="34" charset="0"/>
              </a:rPr>
              <a:t>un</a:t>
            </a:r>
            <a:r>
              <a:rPr lang="fr-FR" sz="4400" dirty="0">
                <a:solidFill>
                  <a:srgbClr val="0D069A"/>
                </a:solidFill>
                <a:latin typeface="Arial Rounded MT Bold" pitchFamily="34" charset="0"/>
              </a:rPr>
              <a:t>, et que le monde connaisse que tu m'as envoyé et que tu les as aimés comme tu m'as aimé.</a:t>
            </a:r>
            <a:endParaRPr lang="en-US" sz="4400" dirty="0">
              <a:solidFill>
                <a:srgbClr val="0D069A"/>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85000" lnSpcReduction="20000"/>
          </a:bodyPr>
          <a:lstStyle/>
          <a:p>
            <a:pPr algn="just"/>
            <a:r>
              <a:rPr lang="fr-FR" sz="4400" dirty="0">
                <a:solidFill>
                  <a:schemeClr val="accent6">
                    <a:lumMod val="50000"/>
                  </a:schemeClr>
                </a:solidFill>
                <a:latin typeface="Arial Rounded MT Bold" pitchFamily="34" charset="0"/>
              </a:rPr>
              <a:t>COMMENT IDENTIFIER UNE FAUSSE RELIGION</a:t>
            </a:r>
            <a:endParaRPr lang="en-US" sz="4400" dirty="0">
              <a:solidFill>
                <a:schemeClr val="accent6">
                  <a:lumMod val="50000"/>
                </a:schemeClr>
              </a:solidFill>
              <a:latin typeface="Arial Rounded MT Bold" pitchFamily="34" charset="0"/>
            </a:endParaRPr>
          </a:p>
          <a:p>
            <a:pPr lvl="0" algn="just"/>
            <a:r>
              <a:rPr lang="fr-FR" sz="4400" i="1" dirty="0">
                <a:latin typeface="Arial Rounded MT Bold" pitchFamily="34" charset="0"/>
              </a:rPr>
              <a:t>Selon la Bible, une fausse religion se distingue par plusieurs caractéristiques, notamment la contradiction avec </a:t>
            </a:r>
            <a:endParaRPr lang="en-US" sz="4400" i="1" dirty="0">
              <a:latin typeface="Arial Rounded MT Bold" pitchFamily="34" charset="0"/>
            </a:endParaRPr>
          </a:p>
          <a:p>
            <a:pPr lvl="0" algn="just"/>
            <a:r>
              <a:rPr lang="fr-FR" sz="4400" i="1" dirty="0">
                <a:solidFill>
                  <a:srgbClr val="0D069A"/>
                </a:solidFill>
                <a:latin typeface="Arial Rounded MT Bold" pitchFamily="34" charset="0"/>
              </a:rPr>
              <a:t>Les enseignements de  Jésus-Christ, la glorification d'autres dieux ou idoles, et le manque d'amour et de compassion envers autrui. </a:t>
            </a:r>
            <a:endParaRPr lang="en-US" sz="4400" i="1" dirty="0">
              <a:solidFill>
                <a:srgbClr val="0D069A"/>
              </a:solidFill>
              <a:latin typeface="Arial Rounded MT Bold" pitchFamily="34" charset="0"/>
            </a:endParaRPr>
          </a:p>
          <a:p>
            <a:pPr lvl="0" algn="just"/>
            <a:r>
              <a:rPr lang="fr-FR" sz="4400" i="1" dirty="0">
                <a:latin typeface="Arial Rounded MT Bold" pitchFamily="34" charset="0"/>
              </a:rPr>
              <a:t>Voici quelques éléments clés pour identifier une fausse religion selon la Bible: </a:t>
            </a:r>
            <a:endParaRPr lang="en-US" sz="4400" i="1" dirty="0">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lnSpcReduction="10000"/>
          </a:bodyPr>
          <a:lstStyle/>
          <a:p>
            <a:pPr algn="just"/>
            <a:r>
              <a:rPr lang="fr-FR" sz="4400" b="1" dirty="0">
                <a:solidFill>
                  <a:srgbClr val="0D069A"/>
                </a:solidFill>
                <a:latin typeface="Arial Rounded MT Bold" pitchFamily="34" charset="0"/>
              </a:rPr>
              <a:t>Contradiction avec les enseignements de Jésus: </a:t>
            </a:r>
            <a:endParaRPr lang="en-US" sz="4400" dirty="0">
              <a:solidFill>
                <a:srgbClr val="0D069A"/>
              </a:solidFill>
              <a:latin typeface="Arial Rounded MT Bold" pitchFamily="34" charset="0"/>
            </a:endParaRPr>
          </a:p>
          <a:p>
            <a:pPr lvl="0" algn="just"/>
            <a:r>
              <a:rPr lang="fr-FR" sz="4400" i="1" dirty="0">
                <a:latin typeface="Arial Rounded MT Bold" pitchFamily="34" charset="0"/>
              </a:rPr>
              <a:t>Une religion qui nie l'unicité de Dieu, la divinité de Jésus-Christ, ou qui promeut des pratiques contraires à l'amour, la grâce et le pardon enseignés par Jésus, est considérée comme fausse </a:t>
            </a:r>
            <a:r>
              <a:rPr lang="fr-FR" sz="4400" dirty="0">
                <a:solidFill>
                  <a:srgbClr val="0D069A"/>
                </a:solidFill>
                <a:latin typeface="Arial Rounded MT Bold" pitchFamily="34" charset="0"/>
              </a:rPr>
              <a:t>(1 Jean 2:22-23, 4:1-3). </a:t>
            </a:r>
            <a:endParaRPr lang="en-US" sz="4400" dirty="0">
              <a:solidFill>
                <a:srgbClr val="0D069A"/>
              </a:solidFill>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fr-FR" sz="4400" b="1" dirty="0">
                <a:solidFill>
                  <a:srgbClr val="0D069A"/>
                </a:solidFill>
                <a:latin typeface="Arial Rounded MT Bold" pitchFamily="34" charset="0"/>
              </a:rPr>
              <a:t>1Jean 2:22-23 </a:t>
            </a:r>
            <a:endParaRPr lang="en-US" sz="4400" dirty="0">
              <a:solidFill>
                <a:srgbClr val="0D069A"/>
              </a:solidFill>
              <a:latin typeface="Arial Rounded MT Bold" pitchFamily="34" charset="0"/>
            </a:endParaRPr>
          </a:p>
          <a:p>
            <a:pPr lvl="0" algn="just"/>
            <a:r>
              <a:rPr lang="fr-FR" sz="4400" dirty="0">
                <a:latin typeface="Arial Rounded MT Bold" pitchFamily="34" charset="0"/>
              </a:rPr>
              <a:t>22 Qui est menteur, sinon celui qui nie que Jésus est le Christ? Celui-là est l'antéchrist, qui nie le Père et le Fils.</a:t>
            </a:r>
            <a:endParaRPr lang="en-US" sz="4400" dirty="0">
              <a:latin typeface="Arial Rounded MT Bold" pitchFamily="34" charset="0"/>
            </a:endParaRPr>
          </a:p>
          <a:p>
            <a:pPr lvl="0" algn="just"/>
            <a:r>
              <a:rPr lang="fr-FR" sz="4400" dirty="0">
                <a:solidFill>
                  <a:srgbClr val="0D069A"/>
                </a:solidFill>
                <a:latin typeface="Arial Rounded MT Bold" pitchFamily="34" charset="0"/>
              </a:rPr>
              <a:t> 23 Quiconque nie le Fils n'a pas non plus le Père; quiconque confesse le Fils a aussi le Père.</a:t>
            </a:r>
            <a:endParaRPr lang="en-US" sz="4400" dirty="0">
              <a:solidFill>
                <a:srgbClr val="0D069A"/>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a:bodyPr>
          <a:lstStyle/>
          <a:p>
            <a:pPr algn="just"/>
            <a:r>
              <a:rPr lang="fr-FR" sz="4400" b="1" dirty="0">
                <a:solidFill>
                  <a:srgbClr val="0D069A"/>
                </a:solidFill>
                <a:latin typeface="Arial Rounded MT Bold" pitchFamily="34" charset="0"/>
              </a:rPr>
              <a:t>1Jean 4:1-3 </a:t>
            </a:r>
            <a:endParaRPr lang="en-US" sz="4400" dirty="0">
              <a:solidFill>
                <a:srgbClr val="0D069A"/>
              </a:solidFill>
              <a:latin typeface="Arial Rounded MT Bold" pitchFamily="34" charset="0"/>
            </a:endParaRPr>
          </a:p>
          <a:p>
            <a:pPr lvl="0" algn="just"/>
            <a:r>
              <a:rPr lang="fr-FR" sz="4400" dirty="0">
                <a:latin typeface="Arial Rounded MT Bold" pitchFamily="34" charset="0"/>
              </a:rPr>
              <a:t>1¶ Bien-aimés, n'ajoutez pas foi à tout esprit; mais éprouvez les esprits, pour savoir s'ils sont de Dieu, car plusieurs faux prophètes sont venus dans le monde.</a:t>
            </a:r>
            <a:endParaRPr lang="en-US" sz="4400" dirty="0">
              <a:latin typeface="Arial Rounded MT Bold" pitchFamily="34" charset="0"/>
            </a:endParaRPr>
          </a:p>
          <a:p>
            <a:pPr lvl="0" algn="just"/>
            <a:r>
              <a:rPr lang="fr-FR" sz="4400" dirty="0">
                <a:solidFill>
                  <a:srgbClr val="0D069A"/>
                </a:solidFill>
                <a:latin typeface="Arial Rounded MT Bold" pitchFamily="34" charset="0"/>
              </a:rPr>
              <a:t> 2 Reconnaissez à ceci l'Esprit de Dieu: tout esprit qui confesse Jésus-Christ venu en chair est de Dieu;</a:t>
            </a:r>
            <a:endParaRPr lang="en-US" sz="4400" dirty="0">
              <a:solidFill>
                <a:srgbClr val="0D069A"/>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fr-FR" sz="4400" b="1" dirty="0">
                <a:solidFill>
                  <a:srgbClr val="0D069A"/>
                </a:solidFill>
                <a:latin typeface="Arial Rounded MT Bold" pitchFamily="34" charset="0"/>
              </a:rPr>
              <a:t>1Jean 4:1-3 </a:t>
            </a:r>
            <a:endParaRPr lang="en-US" sz="4400" dirty="0">
              <a:solidFill>
                <a:srgbClr val="0D069A"/>
              </a:solidFill>
              <a:latin typeface="Arial Rounded MT Bold" pitchFamily="34" charset="0"/>
            </a:endParaRPr>
          </a:p>
          <a:p>
            <a:pPr lvl="0" algn="just"/>
            <a:r>
              <a:rPr lang="fr-FR" sz="4800" dirty="0">
                <a:latin typeface="Arial Rounded MT Bold" pitchFamily="34" charset="0"/>
              </a:rPr>
              <a:t>3 et tout esprit qui ne confesse pas Jésus n'est pas de Dieu, c'est celui de l'antéchrist, dont vous avez appris la venue, et qui maintenant est déjà dans le monde.</a:t>
            </a:r>
            <a:endParaRPr lang="en-US" sz="4800" dirty="0">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b="1" dirty="0">
                <a:solidFill>
                  <a:srgbClr val="0D069A"/>
                </a:solidFill>
                <a:latin typeface="Arial Rounded MT Bold" pitchFamily="34" charset="0"/>
              </a:rPr>
              <a:t>Idolâtrie et adoration d'autres dieux: </a:t>
            </a:r>
            <a:endParaRPr lang="en-US" sz="4400" dirty="0">
              <a:solidFill>
                <a:srgbClr val="0D069A"/>
              </a:solidFill>
              <a:latin typeface="Arial Rounded MT Bold" pitchFamily="34" charset="0"/>
            </a:endParaRPr>
          </a:p>
          <a:p>
            <a:pPr lvl="0" algn="just"/>
            <a:r>
              <a:rPr lang="fr-FR" sz="4400" i="1" dirty="0">
                <a:latin typeface="Arial Rounded MT Bold" pitchFamily="34" charset="0"/>
              </a:rPr>
              <a:t>La Bible met en garde contre l'adoration d'idoles ou de tout autre dieu que le Dieu unique, Yahvé </a:t>
            </a:r>
          </a:p>
          <a:p>
            <a:pPr lvl="0" algn="just"/>
            <a:r>
              <a:rPr lang="fr-FR" sz="4400" dirty="0">
                <a:solidFill>
                  <a:srgbClr val="0D069A"/>
                </a:solidFill>
                <a:latin typeface="Arial Rounded MT Bold" pitchFamily="34" charset="0"/>
              </a:rPr>
              <a:t>(Exode 20:3-6). </a:t>
            </a:r>
            <a:endParaRPr lang="en-US" sz="4400" dirty="0">
              <a:solidFill>
                <a:srgbClr val="0D069A"/>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400" b="1" dirty="0">
                <a:solidFill>
                  <a:srgbClr val="0D069A"/>
                </a:solidFill>
                <a:latin typeface="Arial Rounded MT Bold" pitchFamily="34" charset="0"/>
              </a:rPr>
              <a:t>Exode 20:3-6 </a:t>
            </a:r>
            <a:endParaRPr lang="en-US" sz="4400" dirty="0">
              <a:solidFill>
                <a:srgbClr val="0D069A"/>
              </a:solidFill>
              <a:latin typeface="Arial Rounded MT Bold" pitchFamily="34" charset="0"/>
            </a:endParaRPr>
          </a:p>
          <a:p>
            <a:pPr lvl="0" algn="just"/>
            <a:r>
              <a:rPr lang="fr-FR" sz="4400" dirty="0">
                <a:latin typeface="Arial Rounded MT Bold" pitchFamily="34" charset="0"/>
              </a:rPr>
              <a:t>3Tu n'auras pas d'autres dieux devant ma face.</a:t>
            </a:r>
            <a:endParaRPr lang="en-US" sz="4400" dirty="0">
              <a:latin typeface="Arial Rounded MT Bold" pitchFamily="34" charset="0"/>
            </a:endParaRPr>
          </a:p>
          <a:p>
            <a:pPr lvl="0" algn="just"/>
            <a:r>
              <a:rPr lang="fr-FR" sz="4400" dirty="0">
                <a:latin typeface="Arial Rounded MT Bold" pitchFamily="34" charset="0"/>
              </a:rPr>
              <a:t> </a:t>
            </a:r>
            <a:r>
              <a:rPr lang="fr-FR" sz="4400" dirty="0">
                <a:solidFill>
                  <a:srgbClr val="0D069A"/>
                </a:solidFill>
                <a:latin typeface="Arial Rounded MT Bold" pitchFamily="34" charset="0"/>
              </a:rPr>
              <a:t>4 Tu ne te feras point d'image taillée, ni de représentation quelconque des choses qui sont en haut dans les cieux, qui sont en bas sur la terre, et qui sont dans les eaux plus bas que la terre.</a:t>
            </a:r>
            <a:endParaRPr lang="en-US" sz="4400" dirty="0">
              <a:solidFill>
                <a:srgbClr val="0D069A"/>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just"/>
            <a:r>
              <a:rPr lang="fr-FR" sz="4400" dirty="0">
                <a:latin typeface="Arial Rounded MT Bold" pitchFamily="34" charset="0"/>
              </a:rPr>
              <a:t>5 Tu ne te prosterneras point devant elles, et tu ne les serviras point; car moi, l'Éternel, ton Dieu, je suis un Dieu jaloux, qui punis l'iniquité des pères sur les enfants jusqu'à la troisième et la quatrième génération de ceux qui me haïssent,</a:t>
            </a:r>
            <a:endParaRPr lang="en-US" sz="4400" dirty="0">
              <a:latin typeface="Arial Rounded MT Bold" pitchFamily="34" charset="0"/>
            </a:endParaRPr>
          </a:p>
          <a:p>
            <a:pPr lvl="0" algn="just"/>
            <a:r>
              <a:rPr lang="fr-FR" sz="4400" dirty="0">
                <a:solidFill>
                  <a:srgbClr val="0D069A"/>
                </a:solidFill>
                <a:latin typeface="Arial Rounded MT Bold" pitchFamily="34" charset="0"/>
              </a:rPr>
              <a:t> 6 et qui fais miséricorde jusqu'en mille générations à ceux qui m'aiment et qui gardent mes commandements.</a:t>
            </a:r>
            <a:endParaRPr lang="en-US" sz="4400" dirty="0">
              <a:solidFill>
                <a:srgbClr val="0D069A"/>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C00000"/>
                </a:solidFill>
                <a:latin typeface="Arial Rounded MT Bold" pitchFamily="34" charset="0"/>
              </a:rPr>
              <a:t>Manque  d'amour  et de fruits: </a:t>
            </a:r>
            <a:endParaRPr lang="en-US" sz="4400" dirty="0">
              <a:solidFill>
                <a:srgbClr val="C00000"/>
              </a:solidFill>
              <a:latin typeface="Arial Rounded MT Bold" pitchFamily="34" charset="0"/>
            </a:endParaRPr>
          </a:p>
          <a:p>
            <a:pPr lvl="0" algn="just"/>
            <a:r>
              <a:rPr lang="fr-FR" sz="4400" i="1" dirty="0">
                <a:latin typeface="Arial Rounded MT Bold" pitchFamily="34" charset="0"/>
              </a:rPr>
              <a:t>Une religion centrée sur des rituels vides de sens ou sur l'intolérance, plutôt que sur l'amour, la compassion et le service envers les autres, est suspecte </a:t>
            </a:r>
          </a:p>
          <a:p>
            <a:pPr lvl="0" algn="just"/>
            <a:r>
              <a:rPr lang="fr-FR" sz="4400" dirty="0">
                <a:solidFill>
                  <a:srgbClr val="C00000"/>
                </a:solidFill>
                <a:latin typeface="Arial Rounded MT Bold" pitchFamily="34" charset="0"/>
              </a:rPr>
              <a:t>(Matthieu 7:16-20, 1 Corinthiens 13:1-3). </a:t>
            </a:r>
            <a:endParaRPr lang="en-US" sz="4400" dirty="0">
              <a:solidFill>
                <a:srgbClr val="C00000"/>
              </a:solidFill>
              <a:latin typeface="Arial Rounded MT Bold"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C00000"/>
                </a:solidFill>
                <a:latin typeface="Arial Rounded MT Bold" pitchFamily="34" charset="0"/>
              </a:rPr>
              <a:t>Matthieu 7:16-20</a:t>
            </a:r>
            <a:endParaRPr lang="en-US" sz="4400" dirty="0">
              <a:solidFill>
                <a:srgbClr val="C00000"/>
              </a:solidFill>
              <a:latin typeface="Arial Rounded MT Bold" pitchFamily="34" charset="0"/>
            </a:endParaRPr>
          </a:p>
          <a:p>
            <a:pPr lvl="0" algn="just"/>
            <a:r>
              <a:rPr lang="fr-FR" sz="4400" dirty="0">
                <a:latin typeface="Arial Rounded MT Bold" pitchFamily="34" charset="0"/>
              </a:rPr>
              <a:t>16 Vous les reconnaîtrez à leurs fruits. Cueille-t-on des raisins sur des épines, ou des figues sur des chardons?</a:t>
            </a:r>
            <a:endParaRPr lang="en-US" sz="4400" dirty="0">
              <a:latin typeface="Arial Rounded MT Bold" pitchFamily="34" charset="0"/>
            </a:endParaRPr>
          </a:p>
          <a:p>
            <a:pPr lvl="0" algn="just"/>
            <a:r>
              <a:rPr lang="fr-FR" sz="4400" dirty="0">
                <a:solidFill>
                  <a:srgbClr val="C00000"/>
                </a:solidFill>
                <a:latin typeface="Arial Rounded MT Bold" pitchFamily="34" charset="0"/>
              </a:rPr>
              <a:t> 17 Tout bon arbre porte de bons fruits, mais le mauvais arbre porte de mauvais fruits.</a:t>
            </a:r>
            <a:endParaRPr lang="en-US" sz="4400" dirty="0">
              <a:solidFill>
                <a:srgbClr val="C00000"/>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itchFamily="34" charset="0"/>
              </a:rPr>
              <a:t>18 Un bon arbre ne peut porter de mauvais fruits, ni un mauvais arbre porter de bons fruits.</a:t>
            </a:r>
            <a:endParaRPr lang="en-US" sz="4400" dirty="0">
              <a:latin typeface="Arial Rounded MT Bold" pitchFamily="34" charset="0"/>
            </a:endParaRPr>
          </a:p>
          <a:p>
            <a:pPr lvl="0" algn="just"/>
            <a:r>
              <a:rPr lang="fr-FR" sz="4400" dirty="0">
                <a:solidFill>
                  <a:srgbClr val="C00000"/>
                </a:solidFill>
                <a:latin typeface="Arial Rounded MT Bold" pitchFamily="34" charset="0"/>
              </a:rPr>
              <a:t> 19 Tout arbre qui ne porte pas de bons fruits est coupé et jeté au feu.</a:t>
            </a:r>
            <a:endParaRPr lang="en-US" sz="4400" dirty="0">
              <a:solidFill>
                <a:srgbClr val="C00000"/>
              </a:solidFill>
              <a:latin typeface="Arial Rounded MT Bold" pitchFamily="34" charset="0"/>
            </a:endParaRPr>
          </a:p>
          <a:p>
            <a:pPr lvl="0" algn="just"/>
            <a:r>
              <a:rPr lang="fr-FR" sz="4400" dirty="0">
                <a:latin typeface="Arial Rounded MT Bold" pitchFamily="34" charset="0"/>
              </a:rPr>
              <a:t> 20 C'est donc à leurs fruits que vous les reconnaîtrez.</a:t>
            </a:r>
            <a:endParaRPr lang="en-US" sz="4400" dirty="0">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C00000"/>
                </a:solidFill>
                <a:latin typeface="Arial Rounded MT Bold" pitchFamily="34" charset="0"/>
              </a:rPr>
              <a:t>Manque  d'amour  et de fruits: </a:t>
            </a:r>
            <a:endParaRPr lang="en-US" sz="4400" dirty="0">
              <a:solidFill>
                <a:srgbClr val="C00000"/>
              </a:solidFill>
              <a:latin typeface="Arial Rounded MT Bold" pitchFamily="34" charset="0"/>
            </a:endParaRPr>
          </a:p>
          <a:p>
            <a:pPr algn="just"/>
            <a:r>
              <a:rPr lang="fr-FR" sz="4800" b="1" dirty="0">
                <a:latin typeface="Arial Rounded MT Bold" pitchFamily="34" charset="0"/>
              </a:rPr>
              <a:t>1 Corinthiens 13:1-3</a:t>
            </a:r>
            <a:endParaRPr lang="en-US" sz="4800" dirty="0">
              <a:latin typeface="Arial Rounded MT Bold" pitchFamily="34" charset="0"/>
            </a:endParaRPr>
          </a:p>
          <a:p>
            <a:pPr lvl="0" algn="just"/>
            <a:r>
              <a:rPr lang="fr-FR" sz="4800" dirty="0">
                <a:solidFill>
                  <a:srgbClr val="C00000"/>
                </a:solidFill>
                <a:latin typeface="Arial Rounded MT Bold" pitchFamily="34" charset="0"/>
              </a:rPr>
              <a:t>1 ¶ Quand je parlerais les langues des hommes et des anges, si je n'ai pas la charité, je suis un airain qui résonne, ou une cymbale qui retentit.</a:t>
            </a:r>
            <a:endParaRPr lang="en-US" sz="4800" dirty="0">
              <a:solidFill>
                <a:srgbClr val="C00000"/>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C00000"/>
                </a:solidFill>
                <a:latin typeface="Arial Rounded MT Bold" pitchFamily="34" charset="0"/>
              </a:rPr>
              <a:t>2</a:t>
            </a:r>
            <a:r>
              <a:rPr lang="fr-FR" sz="4400" dirty="0">
                <a:latin typeface="Arial Rounded MT Bold" pitchFamily="34" charset="0"/>
              </a:rPr>
              <a:t> Et quand j'aurais le don de prophétie, la science de tous les mystères et toute la connaissance, quand j'aurais même toute la foi jusqu'à transporter des montagnes, si je n'ai pas la charité, je ne suis rien.</a:t>
            </a:r>
            <a:endParaRPr lang="en-US" sz="4400" dirty="0">
              <a:latin typeface="Arial Rounded MT Bold" pitchFamily="34" charset="0"/>
            </a:endParaRPr>
          </a:p>
          <a:p>
            <a:pPr lvl="0" algn="just"/>
            <a:endParaRPr lang="en-US" sz="4400" dirty="0">
              <a:solidFill>
                <a:srgbClr val="C00000"/>
              </a:solidFill>
              <a:latin typeface="Arial Rounded MT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C00000"/>
                </a:solidFill>
                <a:latin typeface="Arial Rounded MT Bold" pitchFamily="34" charset="0"/>
              </a:rPr>
              <a:t>3</a:t>
            </a:r>
            <a:r>
              <a:rPr lang="fr-FR" sz="4800" dirty="0">
                <a:latin typeface="Arial Rounded MT Bold" pitchFamily="34" charset="0"/>
              </a:rPr>
              <a:t> Et quand je distribuerais tous mes biens pour la nourriture des pauvres, quand je livrerais même mon corps pour être brûlé, si je n'ai pas la charité, cela ne me sert de rien.</a:t>
            </a:r>
            <a:endParaRPr lang="en-US" sz="4800" dirty="0">
              <a:latin typeface="Arial Rounded MT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a:solidFill>
                  <a:srgbClr val="CCFF33"/>
                </a:solidFill>
                <a:latin typeface="Arial Rounded MT Bold" pitchFamily="34" charset="0"/>
              </a:rPr>
              <a:t>Faux prophètes et enseignements  trompeurs: </a:t>
            </a:r>
            <a:endParaRPr lang="en-US" sz="4800" dirty="0">
              <a:solidFill>
                <a:srgbClr val="CCFF33"/>
              </a:solidFill>
              <a:latin typeface="Arial Rounded MT Bold" pitchFamily="34" charset="0"/>
            </a:endParaRPr>
          </a:p>
          <a:p>
            <a:pPr lvl="0" algn="just"/>
            <a:r>
              <a:rPr lang="fr-FR" sz="4800" dirty="0">
                <a:latin typeface="Arial Rounded MT Bold" pitchFamily="34" charset="0"/>
              </a:rPr>
              <a:t>La Bible avertit de la présence de faux prophètes qui, sous couvert de religion, sèment la confusion et l'erreur </a:t>
            </a:r>
          </a:p>
          <a:p>
            <a:pPr lvl="0" algn="just"/>
            <a:r>
              <a:rPr lang="fr-FR" sz="4800" dirty="0">
                <a:solidFill>
                  <a:srgbClr val="CCFF33"/>
                </a:solidFill>
                <a:latin typeface="Arial Rounded MT Bold" pitchFamily="34" charset="0"/>
              </a:rPr>
              <a:t>(Matthieu 7:15, 2 Pierre 2:1-3). </a:t>
            </a:r>
            <a:endParaRPr lang="en-US" sz="4800" dirty="0">
              <a:solidFill>
                <a:srgbClr val="CCFF33"/>
              </a:solidFill>
              <a:latin typeface="Arial Rounded MT Bold"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a:solidFill>
                  <a:srgbClr val="CCFF33"/>
                </a:solidFill>
                <a:latin typeface="Arial Rounded MT Bold" pitchFamily="34" charset="0"/>
              </a:rPr>
              <a:t>Matthieu 7:15</a:t>
            </a:r>
            <a:endParaRPr lang="en-US" sz="4800" dirty="0">
              <a:solidFill>
                <a:srgbClr val="CCFF33"/>
              </a:solidFill>
              <a:latin typeface="Arial Rounded MT Bold" pitchFamily="34" charset="0"/>
            </a:endParaRPr>
          </a:p>
          <a:p>
            <a:pPr lvl="0" algn="just"/>
            <a:r>
              <a:rPr lang="fr-FR" sz="5400" dirty="0">
                <a:latin typeface="Arial Rounded MT Bold" pitchFamily="34" charset="0"/>
              </a:rPr>
              <a:t>15 ¶ Gardez-vous des faux prophètes. Ils viennent à vous en vêtements de brebis, mais au dedans ce sont des loups ravisseurs.</a:t>
            </a:r>
            <a:endParaRPr lang="en-US" sz="5400" dirty="0">
              <a:latin typeface="Arial Rounded MT Bold"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a:solidFill>
                  <a:srgbClr val="CCFF33"/>
                </a:solidFill>
                <a:latin typeface="Arial Rounded MT Bold" pitchFamily="34" charset="0"/>
              </a:rPr>
              <a:t>2 Pierre 2:1-3</a:t>
            </a:r>
            <a:endParaRPr lang="en-US" sz="4800" dirty="0">
              <a:solidFill>
                <a:srgbClr val="CCFF33"/>
              </a:solidFill>
              <a:latin typeface="Arial Rounded MT Bold" pitchFamily="34" charset="0"/>
            </a:endParaRPr>
          </a:p>
          <a:p>
            <a:pPr lvl="0" algn="just"/>
            <a:r>
              <a:rPr lang="fr-FR" sz="4800" dirty="0">
                <a:latin typeface="Arial Rounded MT Bold" pitchFamily="34" charset="0"/>
              </a:rPr>
              <a:t>1 ¶ Il y a eu parmi le peuple de faux prophètes, et il y aura de même parmi vous de faux docteurs, qui introduiront des sectes pernicieuses, et qui, reniant le maître qui les a rachetés, attireront sur eux une ruine soudaine.</a:t>
            </a:r>
            <a:endParaRPr lang="en-US" sz="4800" dirty="0">
              <a:latin typeface="Arial Rounded MT Bold"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800" b="1" dirty="0">
                <a:solidFill>
                  <a:srgbClr val="CCFF33"/>
                </a:solidFill>
                <a:latin typeface="Arial Rounded MT Bold" pitchFamily="34" charset="0"/>
              </a:rPr>
              <a:t>2 Pierre 2:1-3</a:t>
            </a:r>
            <a:endParaRPr lang="en-US" sz="4800" dirty="0">
              <a:solidFill>
                <a:srgbClr val="CCFF33"/>
              </a:solidFill>
              <a:latin typeface="Arial Rounded MT Bold" pitchFamily="34" charset="0"/>
            </a:endParaRPr>
          </a:p>
          <a:p>
            <a:pPr lvl="0" algn="just"/>
            <a:r>
              <a:rPr lang="fr-FR" sz="4800" dirty="0">
                <a:latin typeface="Arial Rounded MT Bold" pitchFamily="34" charset="0"/>
              </a:rPr>
              <a:t>2 Plusieurs les suivront dans leurs dissolutions, et la voie de la vérité sera calomniée à cause d'eux.</a:t>
            </a:r>
            <a:endParaRPr lang="en-US" sz="4800" dirty="0">
              <a:latin typeface="Arial Rounded MT Bold" pitchFamily="34" charset="0"/>
            </a:endParaRPr>
          </a:p>
          <a:p>
            <a:pPr lvl="0" algn="just"/>
            <a:r>
              <a:rPr lang="fr-FR" sz="4800" dirty="0">
                <a:latin typeface="Arial Rounded MT Bold" pitchFamily="34" charset="0"/>
              </a:rPr>
              <a:t> </a:t>
            </a:r>
            <a:r>
              <a:rPr lang="fr-FR" sz="4800" dirty="0">
                <a:solidFill>
                  <a:srgbClr val="CCFF33"/>
                </a:solidFill>
                <a:latin typeface="Arial Rounded MT Bold" pitchFamily="34" charset="0"/>
              </a:rPr>
              <a:t>3 ¶ Par cupidité, ils trafiqueront de vous au moyen de paroles trompeuses, eux que menace depuis longtemps la condamnation, et dont la ruine ne sommeille point.</a:t>
            </a:r>
            <a:endParaRPr lang="en-US" sz="4800" dirty="0">
              <a:solidFill>
                <a:srgbClr val="CCFF33"/>
              </a:solidFill>
              <a:latin typeface="Arial Rounded MT Bold"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algn="just"/>
            <a:r>
              <a:rPr lang="fr-FR" sz="4400" b="1" i="1" dirty="0">
                <a:solidFill>
                  <a:srgbClr val="0D069A"/>
                </a:solidFill>
                <a:latin typeface="Arial Rounded MT Bold" pitchFamily="34" charset="0"/>
              </a:rPr>
              <a:t>Désir de domination et de contrôle: </a:t>
            </a:r>
            <a:endParaRPr lang="en-US" sz="4400" i="1" dirty="0">
              <a:solidFill>
                <a:srgbClr val="0D069A"/>
              </a:solidFill>
              <a:latin typeface="Arial Rounded MT Bold" pitchFamily="34" charset="0"/>
            </a:endParaRPr>
          </a:p>
          <a:p>
            <a:pPr lvl="0" algn="just"/>
            <a:r>
              <a:rPr lang="fr-FR" sz="4400" dirty="0">
                <a:latin typeface="Arial Rounded MT Bold" pitchFamily="34" charset="0"/>
              </a:rPr>
              <a:t>Une religion qui cherche à dominer les autres, à manipuler ou à opprimer, est contraire à l'esprit du Christ, qui est venu pour servir et non pour être servi </a:t>
            </a:r>
          </a:p>
          <a:p>
            <a:pPr lvl="0" algn="just"/>
            <a:r>
              <a:rPr lang="fr-FR" sz="4400" dirty="0">
                <a:solidFill>
                  <a:srgbClr val="0D069A"/>
                </a:solidFill>
                <a:latin typeface="Arial Rounded MT Bold" pitchFamily="34" charset="0"/>
              </a:rPr>
              <a:t>(Matthieu 20:25-28). </a:t>
            </a:r>
            <a:endParaRPr lang="en-US" sz="4400" dirty="0">
              <a:solidFill>
                <a:srgbClr val="0D069A"/>
              </a:solidFill>
              <a:latin typeface="Arial Rounded MT Bold"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algn="just"/>
            <a:r>
              <a:rPr lang="fr-FR" sz="4400" b="1" dirty="0">
                <a:solidFill>
                  <a:srgbClr val="0D069A"/>
                </a:solidFill>
                <a:latin typeface="Arial Rounded MT Bold" pitchFamily="34" charset="0"/>
              </a:rPr>
              <a:t>Matthieu 20:25-28</a:t>
            </a:r>
            <a:endParaRPr lang="en-US" sz="4400" dirty="0">
              <a:solidFill>
                <a:srgbClr val="0D069A"/>
              </a:solidFill>
              <a:latin typeface="Arial Rounded MT Bold" pitchFamily="34" charset="0"/>
            </a:endParaRPr>
          </a:p>
          <a:p>
            <a:pPr lvl="0" algn="just"/>
            <a:r>
              <a:rPr lang="fr-FR" sz="4400" dirty="0">
                <a:latin typeface="Arial Rounded MT Bold" pitchFamily="34" charset="0"/>
              </a:rPr>
              <a:t>Mt 20:25 Jésus les appela, et dit: Vous savez que les chefs des nations les tyrannisent, et que les grands les asservissent.</a:t>
            </a:r>
            <a:endParaRPr lang="en-US" sz="4400" dirty="0">
              <a:latin typeface="Arial Rounded MT Bold" pitchFamily="34" charset="0"/>
            </a:endParaRPr>
          </a:p>
          <a:p>
            <a:pPr lvl="0" algn="just"/>
            <a:r>
              <a:rPr lang="fr-FR" sz="4400" dirty="0">
                <a:latin typeface="Arial Rounded MT Bold" pitchFamily="34" charset="0"/>
              </a:rPr>
              <a:t> </a:t>
            </a:r>
            <a:r>
              <a:rPr lang="fr-FR" sz="4400" dirty="0">
                <a:solidFill>
                  <a:srgbClr val="0D069A"/>
                </a:solidFill>
                <a:latin typeface="Arial Rounded MT Bold" pitchFamily="34" charset="0"/>
              </a:rPr>
              <a:t>26 Il n'en sera pas de même au milieu de vous. Mais quiconque veut être grand parmi vous, qu'il soit votre serviteur;</a:t>
            </a:r>
            <a:endParaRPr lang="en-US" sz="4400" dirty="0">
              <a:solidFill>
                <a:srgbClr val="0D069A"/>
              </a:solidFill>
              <a:latin typeface="Arial Rounded MT Bold"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algn="just"/>
            <a:r>
              <a:rPr lang="fr-FR" sz="4400" dirty="0">
                <a:latin typeface="Arial Rounded MT Bold" pitchFamily="34" charset="0"/>
              </a:rPr>
              <a:t>27 et quiconque veut être le premier parmi vous, qu'il soit votre esclave.</a:t>
            </a:r>
            <a:endParaRPr lang="en-US" sz="4400" dirty="0">
              <a:latin typeface="Arial Rounded MT Bold" pitchFamily="34" charset="0"/>
            </a:endParaRPr>
          </a:p>
          <a:p>
            <a:pPr lvl="0" algn="just"/>
            <a:r>
              <a:rPr lang="fr-FR" sz="4400" dirty="0">
                <a:solidFill>
                  <a:srgbClr val="0D069A"/>
                </a:solidFill>
                <a:latin typeface="Arial Rounded MT Bold" pitchFamily="34" charset="0"/>
              </a:rPr>
              <a:t> 28 C'est ainsi que le Fils de l'homme est venu, non pour être servi, mais pour servir et donner sa vie comme la rançon de plusieurs.</a:t>
            </a:r>
            <a:endParaRPr lang="en-US" sz="4400" dirty="0">
              <a:solidFill>
                <a:srgbClr val="0D069A"/>
              </a:solidFill>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buNone/>
            </a:pPr>
            <a:r>
              <a:rPr lang="en-US" sz="2400" dirty="0">
                <a:solidFill>
                  <a:srgbClr val="0D069A"/>
                </a:solidFill>
                <a:latin typeface="Arial Rounded MT Bold" pitchFamily="34" charset="0"/>
              </a:rPr>
              <a:t>CONCLUSION</a:t>
            </a:r>
          </a:p>
          <a:p>
            <a:pPr lvl="0" algn="just"/>
            <a:r>
              <a:rPr lang="fr-FR" i="1" dirty="0">
                <a:latin typeface="Arial Rounded MT Bold" pitchFamily="34" charset="0"/>
              </a:rPr>
              <a:t>En résumé,  une fausse religion se caractérise par sa divergence avec les enseignements de Jésus, son adoration  d'autres dieux, son manque d'amour et de fruits, la présence de faux prophètes, et son désir de domination.</a:t>
            </a:r>
            <a:endParaRPr lang="en-US" sz="2400" i="1" dirty="0">
              <a:latin typeface="Arial Rounded MT Bold" pitchFamily="34" charset="0"/>
            </a:endParaRPr>
          </a:p>
          <a:p>
            <a:endParaRPr lang="en-US" sz="2400" dirty="0"/>
          </a:p>
          <a:p>
            <a:r>
              <a:rPr lang="fr-FR" u="sng" dirty="0">
                <a:hlinkClick r:id="rId2"/>
              </a:rPr>
              <a:t>https://www.google.com/search?q=comment+identifier+une+fausse+eglise+en+francais&amp;oq=comment+identifier+une+fausse+eglise&amp;aqs=chrome.5.69i57j33i160l5.24860j1j15&amp;sourceid=chrome&amp;ie=UTF-8</a:t>
            </a:r>
            <a:endParaRPr lang="en-US" sz="44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a:solidFill>
                  <a:schemeClr val="bg1"/>
                </a:solidFill>
              </a:rPr>
              <a:t>SAINTE CÈNE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rgbClr val="660066"/>
                </a:solidFill>
                <a:latin typeface="Arial Rounded MT Bold" pitchFamily="34" charset="0"/>
              </a:rPr>
              <a:t>137 CEF Mon corps, mon cœur, mon âme</a:t>
            </a:r>
            <a:endParaRPr lang="en-US" sz="3200" dirty="0">
              <a:solidFill>
                <a:srgbClr val="660066"/>
              </a:solidFill>
              <a:latin typeface="Arial Rounded MT Bold" pitchFamily="34" charset="0"/>
            </a:endParaRPr>
          </a:p>
          <a:p>
            <a:pPr marL="0" indent="0" algn="ctr">
              <a:buNone/>
            </a:pPr>
            <a:r>
              <a:rPr lang="fr-FR" sz="3200" b="1" dirty="0">
                <a:solidFill>
                  <a:srgbClr val="660066"/>
                </a:solidFill>
                <a:latin typeface="Arial Rounded MT Bold" pitchFamily="34" charset="0"/>
              </a:rPr>
              <a:t>1</a:t>
            </a:r>
            <a:br>
              <a:rPr lang="fr-FR" sz="3200" dirty="0">
                <a:solidFill>
                  <a:schemeClr val="tx1"/>
                </a:solidFill>
                <a:latin typeface="Arial Rounded MT Bold" pitchFamily="34" charset="0"/>
              </a:rPr>
            </a:br>
            <a:r>
              <a:rPr lang="fr-FR" sz="4000" dirty="0">
                <a:solidFill>
                  <a:schemeClr val="tx1"/>
                </a:solidFill>
                <a:latin typeface="Arial Rounded MT Bold" pitchFamily="34" charset="0"/>
              </a:rPr>
              <a:t>Mon corps, mon cœur, mon âme</a:t>
            </a:r>
            <a:br>
              <a:rPr lang="fr-FR" sz="4000" dirty="0">
                <a:solidFill>
                  <a:schemeClr val="tx1"/>
                </a:solidFill>
                <a:latin typeface="Arial Rounded MT Bold" pitchFamily="34" charset="0"/>
              </a:rPr>
            </a:br>
            <a:r>
              <a:rPr lang="fr-FR" sz="4000" dirty="0">
                <a:solidFill>
                  <a:schemeClr val="tx1"/>
                </a:solidFill>
                <a:latin typeface="Arial Rounded MT Bold" pitchFamily="34" charset="0"/>
              </a:rPr>
              <a:t>Ne m'appartiennent plus;</a:t>
            </a:r>
            <a:br>
              <a:rPr lang="fr-FR" sz="4000" dirty="0">
                <a:solidFill>
                  <a:schemeClr val="tx1"/>
                </a:solidFill>
                <a:latin typeface="Arial Rounded MT Bold" pitchFamily="34" charset="0"/>
              </a:rPr>
            </a:br>
            <a:r>
              <a:rPr lang="fr-FR" sz="4000" dirty="0">
                <a:solidFill>
                  <a:schemeClr val="tx1"/>
                </a:solidFill>
                <a:latin typeface="Arial Rounded MT Bold" pitchFamily="34" charset="0"/>
              </a:rPr>
              <a:t>Ton amour les réclames;</a:t>
            </a:r>
            <a:br>
              <a:rPr lang="fr-FR" sz="4000" dirty="0">
                <a:solidFill>
                  <a:schemeClr val="tx1"/>
                </a:solidFill>
                <a:latin typeface="Arial Rounded MT Bold" pitchFamily="34" charset="0"/>
              </a:rPr>
            </a:br>
            <a:r>
              <a:rPr lang="fr-FR" sz="4000" dirty="0">
                <a:solidFill>
                  <a:schemeClr val="tx1"/>
                </a:solidFill>
                <a:latin typeface="Arial Rounded MT Bold" pitchFamily="34" charset="0"/>
              </a:rPr>
              <a:t>Ils sont à toi, Jésus!</a:t>
            </a:r>
            <a:endParaRPr lang="en-US" sz="4000" dirty="0">
              <a:solidFill>
                <a:schemeClr val="tx1"/>
              </a:solidFill>
              <a:latin typeface="Arial Rounded MT Bold" pitchFamily="34" charset="0"/>
            </a:endParaRPr>
          </a:p>
          <a:p>
            <a:pPr marL="0" indent="0" algn="ctr">
              <a:buNone/>
            </a:pPr>
            <a:r>
              <a:rPr lang="fr-FR" sz="4000" b="1" dirty="0">
                <a:solidFill>
                  <a:srgbClr val="660066"/>
                </a:solidFill>
                <a:latin typeface="Arial Rounded MT Bold" pitchFamily="34" charset="0"/>
              </a:rPr>
              <a:t>[Refrain]</a:t>
            </a:r>
            <a:br>
              <a:rPr lang="fr-FR" sz="4000" dirty="0">
                <a:solidFill>
                  <a:srgbClr val="FF0000"/>
                </a:solidFill>
                <a:latin typeface="Arial Rounded MT Bold" pitchFamily="34" charset="0"/>
              </a:rPr>
            </a:br>
            <a:r>
              <a:rPr lang="fr-FR" sz="4000" b="1" dirty="0">
                <a:solidFill>
                  <a:srgbClr val="FF0000"/>
                </a:solidFill>
                <a:latin typeface="Arial Rounded MT Bold" pitchFamily="34" charset="0"/>
              </a:rPr>
              <a:t>Reçois mon sacrifice,</a:t>
            </a:r>
            <a:br>
              <a:rPr lang="fr-FR" sz="4000" dirty="0">
                <a:solidFill>
                  <a:srgbClr val="FF0000"/>
                </a:solidFill>
                <a:latin typeface="Arial Rounded MT Bold" pitchFamily="34" charset="0"/>
              </a:rPr>
            </a:br>
            <a:r>
              <a:rPr lang="fr-FR" sz="4000" b="1" dirty="0">
                <a:solidFill>
                  <a:srgbClr val="FF0000"/>
                </a:solidFill>
                <a:latin typeface="Arial Rounded MT Bold" pitchFamily="34" charset="0"/>
              </a:rPr>
              <a:t>Il est sur mon autel!</a:t>
            </a:r>
            <a:br>
              <a:rPr lang="fr-FR" sz="4000" dirty="0">
                <a:solidFill>
                  <a:srgbClr val="FF0000"/>
                </a:solidFill>
                <a:latin typeface="Arial Rounded MT Bold" pitchFamily="34" charset="0"/>
              </a:rPr>
            </a:br>
            <a:r>
              <a:rPr lang="fr-FR" sz="4000" b="1" dirty="0">
                <a:solidFill>
                  <a:srgbClr val="FF0000"/>
                </a:solidFill>
                <a:latin typeface="Arial Rounded MT Bold" pitchFamily="34" charset="0"/>
              </a:rPr>
              <a:t>Esprit, Esprit, descends!</a:t>
            </a:r>
            <a:br>
              <a:rPr lang="fr-FR" sz="4000" dirty="0">
                <a:solidFill>
                  <a:srgbClr val="FF0000"/>
                </a:solidFill>
                <a:latin typeface="Arial Rounded MT Bold" pitchFamily="34" charset="0"/>
              </a:rPr>
            </a:br>
            <a:r>
              <a:rPr lang="fr-FR" sz="4000" b="1" dirty="0">
                <a:solidFill>
                  <a:srgbClr val="FF0000"/>
                </a:solidFill>
                <a:latin typeface="Arial Rounded MT Bold" pitchFamily="34" charset="0"/>
              </a:rPr>
              <a:t>J'attends le feu du ciel.</a:t>
            </a:r>
            <a:endParaRPr lang="en-US" sz="4000" dirty="0">
              <a:solidFill>
                <a:srgbClr val="FF0000"/>
              </a:solidFill>
              <a:latin typeface="Arial Rounded MT Bold"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rgbClr val="660066"/>
                </a:solidFill>
                <a:latin typeface="Arial Rounded MT Bold" pitchFamily="34" charset="0"/>
              </a:rPr>
              <a:t>2</a:t>
            </a:r>
            <a:br>
              <a:rPr lang="fr-FR" sz="3200" dirty="0">
                <a:solidFill>
                  <a:schemeClr val="tx1"/>
                </a:solidFill>
                <a:latin typeface="Arial Rounded MT Bold" pitchFamily="34" charset="0"/>
              </a:rPr>
            </a:br>
            <a:r>
              <a:rPr lang="fr-FR" sz="4400" dirty="0">
                <a:solidFill>
                  <a:schemeClr val="tx1"/>
                </a:solidFill>
                <a:latin typeface="Arial Rounded MT Bold" pitchFamily="34" charset="0"/>
              </a:rPr>
              <a:t>En toi je me confie,</a:t>
            </a:r>
            <a:br>
              <a:rPr lang="fr-FR" sz="4400" dirty="0">
                <a:solidFill>
                  <a:schemeClr val="tx1"/>
                </a:solidFill>
                <a:latin typeface="Arial Rounded MT Bold" pitchFamily="34" charset="0"/>
              </a:rPr>
            </a:br>
            <a:r>
              <a:rPr lang="fr-FR" sz="4400" dirty="0">
                <a:solidFill>
                  <a:schemeClr val="tx1"/>
                </a:solidFill>
                <a:latin typeface="Arial Rounded MT Bold" pitchFamily="34" charset="0"/>
              </a:rPr>
              <a:t>Je m'abandonne à Toi;</a:t>
            </a:r>
            <a:br>
              <a:rPr lang="fr-FR" sz="4400" dirty="0">
                <a:solidFill>
                  <a:schemeClr val="tx1"/>
                </a:solidFill>
                <a:latin typeface="Arial Rounded MT Bold" pitchFamily="34" charset="0"/>
              </a:rPr>
            </a:br>
            <a:r>
              <a:rPr lang="fr-FR" sz="4400" dirty="0">
                <a:solidFill>
                  <a:schemeClr val="tx1"/>
                </a:solidFill>
                <a:latin typeface="Arial Rounded MT Bold" pitchFamily="34" charset="0"/>
              </a:rPr>
              <a:t>Ton sang me purifie</a:t>
            </a:r>
            <a:br>
              <a:rPr lang="fr-FR" sz="4400" dirty="0">
                <a:solidFill>
                  <a:schemeClr val="tx1"/>
                </a:solidFill>
                <a:latin typeface="Arial Rounded MT Bold" pitchFamily="34" charset="0"/>
              </a:rPr>
            </a:br>
            <a:r>
              <a:rPr lang="fr-FR" sz="4400" dirty="0">
                <a:solidFill>
                  <a:schemeClr val="tx1"/>
                </a:solidFill>
                <a:latin typeface="Arial Rounded MT Bold" pitchFamily="34" charset="0"/>
              </a:rPr>
              <a:t>Et ta grâce est ma Loi.</a:t>
            </a:r>
            <a:endParaRPr lang="en-US" sz="4400" dirty="0">
              <a:solidFill>
                <a:schemeClr val="tx1"/>
              </a:solidFill>
              <a:latin typeface="Arial Rounded MT Bold" pitchFamily="34" charset="0"/>
            </a:endParaRPr>
          </a:p>
          <a:p>
            <a:pPr marL="0" indent="0" algn="ctr">
              <a:buNone/>
            </a:pPr>
            <a:r>
              <a:rPr lang="fr-FR" sz="4400" b="1" dirty="0">
                <a:solidFill>
                  <a:srgbClr val="660066"/>
                </a:solidFill>
                <a:latin typeface="Arial Rounded MT Bold" pitchFamily="34" charset="0"/>
              </a:rPr>
              <a:t>[Refrain]</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Reçois mon sacrifice,</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Il est sur mon autel!</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Esprit, Esprit, descends!</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J'attends le feu du ciel.</a:t>
            </a:r>
            <a:endParaRPr lang="en-US" sz="4400" dirty="0">
              <a:solidFill>
                <a:schemeClr val="tx1"/>
              </a:solidFill>
              <a:latin typeface="Arial Rounded MT Bold"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rgbClr val="660066"/>
                </a:solidFill>
                <a:latin typeface="Arial Rounded MT Bold" pitchFamily="34" charset="0"/>
              </a:rPr>
              <a:t>3</a:t>
            </a:r>
            <a:br>
              <a:rPr lang="fr-FR" sz="3200" dirty="0">
                <a:solidFill>
                  <a:schemeClr val="tx1"/>
                </a:solidFill>
                <a:latin typeface="Arial Rounded MT Bold" pitchFamily="34" charset="0"/>
              </a:rPr>
            </a:br>
            <a:r>
              <a:rPr lang="fr-FR" sz="4400" dirty="0">
                <a:solidFill>
                  <a:schemeClr val="tx1"/>
                </a:solidFill>
                <a:latin typeface="Arial Rounded MT Bold" pitchFamily="34" charset="0"/>
              </a:rPr>
              <a:t>Consacre mon offrande,</a:t>
            </a:r>
            <a:br>
              <a:rPr lang="fr-FR" sz="4400" dirty="0">
                <a:solidFill>
                  <a:schemeClr val="tx1"/>
                </a:solidFill>
                <a:latin typeface="Arial Rounded MT Bold" pitchFamily="34" charset="0"/>
              </a:rPr>
            </a:br>
            <a:r>
              <a:rPr lang="fr-FR" sz="4400" dirty="0">
                <a:solidFill>
                  <a:schemeClr val="tx1"/>
                </a:solidFill>
                <a:latin typeface="Arial Rounded MT Bold" pitchFamily="34" charset="0"/>
              </a:rPr>
              <a:t>Mets ton sceau sur mon cœur!</a:t>
            </a:r>
            <a:br>
              <a:rPr lang="fr-FR" sz="4400" dirty="0">
                <a:solidFill>
                  <a:schemeClr val="tx1"/>
                </a:solidFill>
                <a:latin typeface="Arial Rounded MT Bold" pitchFamily="34" charset="0"/>
              </a:rPr>
            </a:br>
            <a:r>
              <a:rPr lang="fr-FR" sz="4400" dirty="0">
                <a:solidFill>
                  <a:schemeClr val="tx1"/>
                </a:solidFill>
                <a:latin typeface="Arial Rounded MT Bold" pitchFamily="34" charset="0"/>
              </a:rPr>
              <a:t>Le sceau que je demande</a:t>
            </a:r>
            <a:br>
              <a:rPr lang="fr-FR" sz="4400" dirty="0">
                <a:solidFill>
                  <a:schemeClr val="tx1"/>
                </a:solidFill>
                <a:latin typeface="Arial Rounded MT Bold" pitchFamily="34" charset="0"/>
              </a:rPr>
            </a:br>
            <a:r>
              <a:rPr lang="fr-FR" sz="4400" dirty="0">
                <a:solidFill>
                  <a:schemeClr val="tx1"/>
                </a:solidFill>
                <a:latin typeface="Arial Rounded MT Bold" pitchFamily="34" charset="0"/>
              </a:rPr>
              <a:t>C'est ton Esprit, Seigneur.</a:t>
            </a:r>
          </a:p>
          <a:p>
            <a:pPr marL="0" indent="0" algn="ctr">
              <a:buNone/>
            </a:pPr>
            <a:r>
              <a:rPr lang="fr-FR" sz="4400" b="1" dirty="0">
                <a:solidFill>
                  <a:srgbClr val="660066"/>
                </a:solidFill>
                <a:latin typeface="Arial Rounded MT Bold" pitchFamily="34" charset="0"/>
              </a:rPr>
              <a:t>[Refrain]</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Reçois mon sacrifice,</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Il est sur mon autel!</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Esprit, Esprit, descends!</a:t>
            </a:r>
            <a:br>
              <a:rPr lang="fr-FR" sz="4400" dirty="0">
                <a:solidFill>
                  <a:srgbClr val="FF0000"/>
                </a:solidFill>
                <a:latin typeface="Arial Rounded MT Bold" pitchFamily="34" charset="0"/>
              </a:rPr>
            </a:br>
            <a:r>
              <a:rPr lang="fr-FR" sz="4400" b="1" dirty="0">
                <a:solidFill>
                  <a:srgbClr val="FF0000"/>
                </a:solidFill>
                <a:latin typeface="Arial Rounded MT Bold" pitchFamily="34" charset="0"/>
              </a:rPr>
              <a:t>J'attends le feu du ciel.</a:t>
            </a:r>
            <a:endParaRPr lang="en-US" sz="4400" dirty="0">
              <a:solidFill>
                <a:schemeClr val="tx1"/>
              </a:solidFill>
              <a:latin typeface="Arial Rounded MT Bold"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a:solidFill>
                  <a:srgbClr val="FF0000"/>
                </a:solidFill>
                <a:latin typeface="Copperplate Gothic Bold" pitchFamily="34" charset="0"/>
              </a:rPr>
              <a:t>51 Chant d'Espérance | CEC, Page 135</a:t>
            </a:r>
            <a:br>
              <a:rPr lang="en-US" sz="2800" dirty="0">
                <a:solidFill>
                  <a:srgbClr val="FF0000"/>
                </a:solidFill>
                <a:latin typeface="Copperplate Gothic Bold" pitchFamily="34" charset="0"/>
              </a:rPr>
            </a:br>
            <a:r>
              <a:rPr lang="en-US" sz="4400" dirty="0">
                <a:solidFill>
                  <a:srgbClr val="FF0000"/>
                </a:solidFill>
                <a:latin typeface="Copperplate Gothic Bold" pitchFamily="34" charset="0"/>
              </a:rPr>
              <a:t>1</a:t>
            </a:r>
            <a:br>
              <a:rPr lang="en-US" sz="4400" dirty="0">
                <a:solidFill>
                  <a:srgbClr val="0033CC"/>
                </a:solidFill>
                <a:latin typeface="Copperplate Gothic Bold" pitchFamily="34" charset="0"/>
              </a:rPr>
            </a:br>
            <a:r>
              <a:rPr lang="en-US" sz="4400" dirty="0" err="1">
                <a:solidFill>
                  <a:srgbClr val="0033CC"/>
                </a:solidFill>
                <a:latin typeface="Copperplate Gothic Bold" pitchFamily="34" charset="0"/>
              </a:rPr>
              <a:t>Genyen</a:t>
            </a:r>
            <a:r>
              <a:rPr lang="en-US" sz="4400" dirty="0">
                <a:solidFill>
                  <a:srgbClr val="0033CC"/>
                </a:solidFill>
                <a:latin typeface="Copperplate Gothic Bold" pitchFamily="34" charset="0"/>
              </a:rPr>
              <a:t> yon </a:t>
            </a:r>
            <a:r>
              <a:rPr lang="en-US" sz="4400" dirty="0" err="1">
                <a:solidFill>
                  <a:srgbClr val="0033CC"/>
                </a:solidFill>
                <a:latin typeface="Copperplate Gothic Bold" pitchFamily="34" charset="0"/>
              </a:rPr>
              <a:t>sous</a:t>
            </a:r>
            <a:r>
              <a:rPr lang="en-US" sz="4400" dirty="0">
                <a:solidFill>
                  <a:srgbClr val="0033CC"/>
                </a:solidFill>
                <a:latin typeface="Copperplate Gothic Bold" pitchFamily="34" charset="0"/>
              </a:rPr>
              <a:t> </a:t>
            </a:r>
          </a:p>
          <a:p>
            <a:pPr marL="0" indent="0" algn="ctr">
              <a:buNone/>
            </a:pPr>
            <a:r>
              <a:rPr lang="en-US" sz="4400" dirty="0" err="1">
                <a:solidFill>
                  <a:srgbClr val="0033CC"/>
                </a:solidFill>
                <a:latin typeface="Copperplate Gothic Bold" pitchFamily="34" charset="0"/>
              </a:rPr>
              <a:t>tou</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plen</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ak</a:t>
            </a:r>
            <a:r>
              <a:rPr lang="en-US" sz="4400" dirty="0">
                <a:solidFill>
                  <a:srgbClr val="0033CC"/>
                </a:solidFill>
                <a:latin typeface="Copperplate Gothic Bold" pitchFamily="34" charset="0"/>
              </a:rPr>
              <a:t> san,</a:t>
            </a:r>
            <a:br>
              <a:rPr lang="en-US" sz="4400" dirty="0">
                <a:solidFill>
                  <a:srgbClr val="0033CC"/>
                </a:solidFill>
                <a:latin typeface="Copperplate Gothic Bold" pitchFamily="34" charset="0"/>
              </a:rPr>
            </a:br>
            <a:r>
              <a:rPr lang="en-US" sz="4400" dirty="0">
                <a:solidFill>
                  <a:srgbClr val="0033CC"/>
                </a:solidFill>
                <a:latin typeface="Copperplate Gothic Bold" pitchFamily="34" charset="0"/>
              </a:rPr>
              <a:t>Se san </a:t>
            </a:r>
            <a:r>
              <a:rPr lang="en-US" sz="4400" dirty="0" err="1">
                <a:solidFill>
                  <a:srgbClr val="0033CC"/>
                </a:solidFill>
                <a:latin typeface="Copperplate Gothic Bold" pitchFamily="34" charset="0"/>
              </a:rPr>
              <a:t>sovè</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Jezi</a:t>
            </a:r>
            <a:r>
              <a:rPr lang="en-US" sz="4400" dirty="0">
                <a:solidFill>
                  <a:srgbClr val="0033CC"/>
                </a:solidFill>
                <a:latin typeface="Copperplate Gothic Bold" pitchFamily="34" charset="0"/>
              </a:rPr>
              <a:t>.</a:t>
            </a:r>
            <a:br>
              <a:rPr lang="en-US" sz="4400" dirty="0">
                <a:solidFill>
                  <a:srgbClr val="0033CC"/>
                </a:solidFill>
                <a:latin typeface="Copperplate Gothic Bold" pitchFamily="34" charset="0"/>
              </a:rPr>
            </a:br>
            <a:r>
              <a:rPr lang="en-US" sz="4400" dirty="0" err="1">
                <a:solidFill>
                  <a:srgbClr val="0033CC"/>
                </a:solidFill>
                <a:latin typeface="Copperplate Gothic Bold" pitchFamily="34" charset="0"/>
              </a:rPr>
              <a:t>Pechè</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yo</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ki</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benyen</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ladan</a:t>
            </a:r>
            <a:r>
              <a:rPr lang="en-US" sz="4400" dirty="0">
                <a:solidFill>
                  <a:srgbClr val="0033CC"/>
                </a:solidFill>
                <a:latin typeface="Copperplate Gothic Bold" pitchFamily="34" charset="0"/>
              </a:rPr>
              <a:t> l</a:t>
            </a:r>
            <a:br>
              <a:rPr lang="en-US" sz="4400" dirty="0">
                <a:solidFill>
                  <a:srgbClr val="0033CC"/>
                </a:solidFill>
                <a:latin typeface="Copperplate Gothic Bold" pitchFamily="34" charset="0"/>
              </a:rPr>
            </a:br>
            <a:r>
              <a:rPr lang="en-US" sz="4400" dirty="0" err="1">
                <a:solidFill>
                  <a:srgbClr val="FF0000"/>
                </a:solidFill>
                <a:latin typeface="Copperplate Gothic Bold" pitchFamily="34" charset="0"/>
              </a:rPr>
              <a:t>Soti</a:t>
            </a:r>
            <a:r>
              <a:rPr lang="en-US" sz="4400" dirty="0">
                <a:solidFill>
                  <a:srgbClr val="FF0000"/>
                </a:solidFill>
                <a:latin typeface="Copperplate Gothic Bold" pitchFamily="34" charset="0"/>
              </a:rPr>
              <a:t> san </a:t>
            </a:r>
            <a:r>
              <a:rPr lang="en-US" sz="4400" dirty="0" err="1">
                <a:solidFill>
                  <a:srgbClr val="FF0000"/>
                </a:solidFill>
                <a:latin typeface="Copperplate Gothic Bold" pitchFamily="34" charset="0"/>
              </a:rPr>
              <a:t>tach</a:t>
            </a:r>
            <a:r>
              <a:rPr lang="en-US" sz="4400" dirty="0">
                <a:solidFill>
                  <a:srgbClr val="FF0000"/>
                </a:solidFill>
                <a:latin typeface="Copperplate Gothic Bold" pitchFamily="34" charset="0"/>
              </a:rPr>
              <a:t> e pi. (3 </a:t>
            </a:r>
            <a:r>
              <a:rPr lang="en-US" sz="4400" dirty="0" err="1">
                <a:solidFill>
                  <a:srgbClr val="FF0000"/>
                </a:solidFill>
                <a:latin typeface="Copperplate Gothic Bold" pitchFamily="34" charset="0"/>
              </a:rPr>
              <a:t>fwa</a:t>
            </a:r>
            <a:r>
              <a:rPr lang="en-US" sz="4400" dirty="0">
                <a:solidFill>
                  <a:srgbClr val="FF0000"/>
                </a:solidFill>
                <a:latin typeface="Copperplate Gothic Bold" pitchFamily="34" charset="0"/>
              </a:rPr>
              <a:t>)</a:t>
            </a:r>
            <a:br>
              <a:rPr lang="en-US" sz="4400" dirty="0">
                <a:solidFill>
                  <a:srgbClr val="0033CC"/>
                </a:solidFill>
                <a:latin typeface="Copperplate Gothic Bold" pitchFamily="34" charset="0"/>
              </a:rPr>
            </a:br>
            <a:r>
              <a:rPr lang="en-US" sz="4400" dirty="0" err="1">
                <a:solidFill>
                  <a:srgbClr val="0033CC"/>
                </a:solidFill>
                <a:latin typeface="Copperplate Gothic Bold" pitchFamily="34" charset="0"/>
              </a:rPr>
              <a:t>Pechè</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yo</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ki</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benyen</a:t>
            </a:r>
            <a:r>
              <a:rPr lang="en-US" sz="4400" dirty="0">
                <a:solidFill>
                  <a:srgbClr val="0033CC"/>
                </a:solidFill>
                <a:latin typeface="Copperplate Gothic Bold" pitchFamily="34" charset="0"/>
              </a:rPr>
              <a:t> </a:t>
            </a:r>
            <a:r>
              <a:rPr lang="en-US" sz="4400" dirty="0" err="1">
                <a:solidFill>
                  <a:srgbClr val="0033CC"/>
                </a:solidFill>
                <a:latin typeface="Copperplate Gothic Bold" pitchFamily="34" charset="0"/>
              </a:rPr>
              <a:t>ladan</a:t>
            </a:r>
            <a:r>
              <a:rPr lang="en-US" sz="4400" dirty="0">
                <a:solidFill>
                  <a:srgbClr val="0033CC"/>
                </a:solidFill>
                <a:latin typeface="Copperplate Gothic Bold" pitchFamily="34" charset="0"/>
              </a:rPr>
              <a:t> l</a:t>
            </a:r>
            <a:br>
              <a:rPr lang="en-US" sz="4400" dirty="0">
                <a:solidFill>
                  <a:srgbClr val="0033CC"/>
                </a:solidFill>
                <a:latin typeface="Copperplate Gothic Bold" pitchFamily="34" charset="0"/>
              </a:rPr>
            </a:br>
            <a:r>
              <a:rPr lang="en-US" sz="4400" dirty="0" err="1">
                <a:solidFill>
                  <a:srgbClr val="0033CC"/>
                </a:solidFill>
                <a:latin typeface="Copperplate Gothic Bold" pitchFamily="34" charset="0"/>
              </a:rPr>
              <a:t>Soti</a:t>
            </a:r>
            <a:r>
              <a:rPr lang="en-US" sz="4400" dirty="0">
                <a:solidFill>
                  <a:srgbClr val="0033CC"/>
                </a:solidFill>
                <a:latin typeface="Copperplate Gothic Bold" pitchFamily="34" charset="0"/>
              </a:rPr>
              <a:t> san </a:t>
            </a:r>
            <a:r>
              <a:rPr lang="en-US" sz="4400" dirty="0" err="1">
                <a:solidFill>
                  <a:srgbClr val="0033CC"/>
                </a:solidFill>
                <a:latin typeface="Copperplate Gothic Bold" pitchFamily="34" charset="0"/>
              </a:rPr>
              <a:t>tach</a:t>
            </a:r>
            <a:r>
              <a:rPr lang="en-US" sz="4400" dirty="0">
                <a:solidFill>
                  <a:srgbClr val="0033CC"/>
                </a:solidFill>
                <a:latin typeface="Copperplate Gothic Bold" pitchFamily="34" charset="0"/>
              </a:rPr>
              <a:t> e pi.</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a:solidFill>
                  <a:srgbClr val="FF0000"/>
                </a:solidFill>
                <a:latin typeface="Copperplate Gothic Bold" pitchFamily="34" charset="0"/>
              </a:rPr>
              <a:t>2</a:t>
            </a:r>
            <a:br>
              <a:rPr lang="fr-FR" sz="2800" dirty="0">
                <a:solidFill>
                  <a:srgbClr val="0033CC"/>
                </a:solidFill>
                <a:latin typeface="Copperplate Gothic Bold" pitchFamily="34" charset="0"/>
              </a:rPr>
            </a:br>
            <a:r>
              <a:rPr lang="fr-FR" sz="4000" dirty="0" err="1">
                <a:solidFill>
                  <a:srgbClr val="0033CC"/>
                </a:solidFill>
                <a:latin typeface="Copperplate Gothic Bold" pitchFamily="34" charset="0"/>
              </a:rPr>
              <a:t>Volè</a:t>
            </a:r>
            <a:r>
              <a:rPr lang="fr-FR" sz="4000" dirty="0">
                <a:solidFill>
                  <a:srgbClr val="0033CC"/>
                </a:solidFill>
                <a:latin typeface="Copperplate Gothic Bold" pitchFamily="34" charset="0"/>
              </a:rPr>
              <a:t> a </a:t>
            </a:r>
            <a:r>
              <a:rPr lang="fr-FR" sz="4000" dirty="0" err="1">
                <a:solidFill>
                  <a:srgbClr val="0033CC"/>
                </a:solidFill>
                <a:latin typeface="Copperplate Gothic Bold" pitchFamily="34" charset="0"/>
              </a:rPr>
              <a:t>ki</a:t>
            </a:r>
            <a:r>
              <a:rPr lang="fr-FR" sz="4000" dirty="0">
                <a:solidFill>
                  <a:srgbClr val="0033CC"/>
                </a:solidFill>
                <a:latin typeface="Copperplate Gothic Bold" pitchFamily="34" charset="0"/>
              </a:rPr>
              <a:t> t ape </a:t>
            </a:r>
            <a:r>
              <a:rPr lang="fr-FR" sz="4000" dirty="0" err="1">
                <a:solidFill>
                  <a:srgbClr val="0033CC"/>
                </a:solidFill>
                <a:latin typeface="Copperplate Gothic Bold" pitchFamily="34" charset="0"/>
              </a:rPr>
              <a:t>mouri</a:t>
            </a:r>
            <a:r>
              <a:rPr lang="fr-FR" sz="4000" dirty="0">
                <a:solidFill>
                  <a:srgbClr val="0033CC"/>
                </a:solidFill>
                <a:latin typeface="Copperplate Gothic Bold" pitchFamily="34" charset="0"/>
              </a:rPr>
              <a:t>,</a:t>
            </a:r>
            <a:br>
              <a:rPr lang="fr-FR" sz="4000" dirty="0">
                <a:solidFill>
                  <a:srgbClr val="0033CC"/>
                </a:solidFill>
                <a:latin typeface="Copperplate Gothic Bold" pitchFamily="34" charset="0"/>
              </a:rPr>
            </a:br>
            <a:r>
              <a:rPr lang="fr-FR" sz="4000" dirty="0">
                <a:solidFill>
                  <a:srgbClr val="0033CC"/>
                </a:solidFill>
                <a:latin typeface="Copperplate Gothic Bold" pitchFamily="34" charset="0"/>
              </a:rPr>
              <a:t>Li te </a:t>
            </a:r>
            <a:r>
              <a:rPr lang="fr-FR" sz="4000" dirty="0" err="1">
                <a:solidFill>
                  <a:srgbClr val="0033CC"/>
                </a:solidFill>
                <a:latin typeface="Copperplate Gothic Bold" pitchFamily="34" charset="0"/>
              </a:rPr>
              <a:t>rejwi</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jou</a:t>
            </a:r>
            <a:r>
              <a:rPr lang="fr-FR" sz="4000" dirty="0">
                <a:solidFill>
                  <a:srgbClr val="0033CC"/>
                </a:solidFill>
                <a:latin typeface="Copperplate Gothic Bold" pitchFamily="34" charset="0"/>
              </a:rPr>
              <a:t> sa.</a:t>
            </a:r>
            <a:br>
              <a:rPr lang="fr-FR" sz="4000" dirty="0">
                <a:solidFill>
                  <a:srgbClr val="0033CC"/>
                </a:solidFill>
                <a:latin typeface="Copperplate Gothic Bold" pitchFamily="34" charset="0"/>
              </a:rPr>
            </a:br>
            <a:r>
              <a:rPr lang="fr-FR" sz="4000" dirty="0">
                <a:solidFill>
                  <a:srgbClr val="0033CC"/>
                </a:solidFill>
                <a:latin typeface="Copperplate Gothic Bold" pitchFamily="34" charset="0"/>
              </a:rPr>
              <a:t>E </a:t>
            </a:r>
            <a:r>
              <a:rPr lang="fr-FR" sz="4000" dirty="0" err="1">
                <a:solidFill>
                  <a:srgbClr val="0033CC"/>
                </a:solidFill>
                <a:latin typeface="Copperplate Gothic Bold" pitchFamily="34" charset="0"/>
              </a:rPr>
              <a:t>nanm</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mwen</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ki</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koupab</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kon</a:t>
            </a:r>
            <a:r>
              <a:rPr lang="fr-FR" sz="4000" dirty="0">
                <a:solidFill>
                  <a:srgbClr val="0033CC"/>
                </a:solidFill>
                <a:latin typeface="Copperplate Gothic Bold" pitchFamily="34" charset="0"/>
              </a:rPr>
              <a:t> li</a:t>
            </a:r>
            <a:br>
              <a:rPr lang="fr-FR" sz="4000" dirty="0">
                <a:solidFill>
                  <a:srgbClr val="0033CC"/>
                </a:solidFill>
                <a:latin typeface="Copperplate Gothic Bold" pitchFamily="34" charset="0"/>
              </a:rPr>
            </a:br>
            <a:r>
              <a:rPr lang="fr-FR" sz="4000" dirty="0" err="1">
                <a:solidFill>
                  <a:srgbClr val="FF0000"/>
                </a:solidFill>
                <a:latin typeface="Copperplate Gothic Bold" pitchFamily="34" charset="0"/>
              </a:rPr>
              <a:t>Jwenn</a:t>
            </a:r>
            <a:r>
              <a:rPr lang="fr-FR" sz="4000" dirty="0">
                <a:solidFill>
                  <a:srgbClr val="FF0000"/>
                </a:solidFill>
                <a:latin typeface="Copperplate Gothic Bold" pitchFamily="34" charset="0"/>
              </a:rPr>
              <a:t> </a:t>
            </a:r>
            <a:r>
              <a:rPr lang="fr-FR" sz="4000" dirty="0" err="1">
                <a:solidFill>
                  <a:srgbClr val="FF0000"/>
                </a:solidFill>
                <a:latin typeface="Copperplate Gothic Bold" pitchFamily="34" charset="0"/>
              </a:rPr>
              <a:t>padon</a:t>
            </a:r>
            <a:r>
              <a:rPr lang="fr-FR" sz="4000" dirty="0">
                <a:solidFill>
                  <a:srgbClr val="FF0000"/>
                </a:solidFill>
                <a:latin typeface="Copperplate Gothic Bold" pitchFamily="34" charset="0"/>
              </a:rPr>
              <a:t> nan sous la. (3 </a:t>
            </a:r>
            <a:r>
              <a:rPr lang="fr-FR" sz="4000" dirty="0" err="1">
                <a:solidFill>
                  <a:srgbClr val="FF0000"/>
                </a:solidFill>
                <a:latin typeface="Copperplate Gothic Bold" pitchFamily="34" charset="0"/>
              </a:rPr>
              <a:t>fwa</a:t>
            </a:r>
            <a:r>
              <a:rPr lang="fr-FR" sz="4000" dirty="0">
                <a:solidFill>
                  <a:srgbClr val="FF0000"/>
                </a:solidFill>
                <a:latin typeface="Copperplate Gothic Bold" pitchFamily="34" charset="0"/>
              </a:rPr>
              <a:t>)</a:t>
            </a:r>
            <a:br>
              <a:rPr lang="fr-FR" sz="4000" dirty="0">
                <a:solidFill>
                  <a:srgbClr val="0033CC"/>
                </a:solidFill>
                <a:latin typeface="Copperplate Gothic Bold" pitchFamily="34" charset="0"/>
              </a:rPr>
            </a:br>
            <a:r>
              <a:rPr lang="fr-FR" sz="4000" dirty="0">
                <a:solidFill>
                  <a:srgbClr val="0033CC"/>
                </a:solidFill>
                <a:latin typeface="Copperplate Gothic Bold" pitchFamily="34" charset="0"/>
              </a:rPr>
              <a:t>E </a:t>
            </a:r>
            <a:r>
              <a:rPr lang="fr-FR" sz="4000" dirty="0" err="1">
                <a:solidFill>
                  <a:srgbClr val="0033CC"/>
                </a:solidFill>
                <a:latin typeface="Copperplate Gothic Bold" pitchFamily="34" charset="0"/>
              </a:rPr>
              <a:t>nanm</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mwen</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ki</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koupab</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kon</a:t>
            </a:r>
            <a:r>
              <a:rPr lang="fr-FR" sz="4000" dirty="0">
                <a:solidFill>
                  <a:srgbClr val="0033CC"/>
                </a:solidFill>
                <a:latin typeface="Copperplate Gothic Bold" pitchFamily="34" charset="0"/>
              </a:rPr>
              <a:t> li</a:t>
            </a:r>
            <a:br>
              <a:rPr lang="fr-FR" sz="4000" dirty="0">
                <a:solidFill>
                  <a:srgbClr val="0033CC"/>
                </a:solidFill>
                <a:latin typeface="Copperplate Gothic Bold" pitchFamily="34" charset="0"/>
              </a:rPr>
            </a:br>
            <a:r>
              <a:rPr lang="fr-FR" sz="4000" dirty="0" err="1">
                <a:solidFill>
                  <a:srgbClr val="0033CC"/>
                </a:solidFill>
                <a:latin typeface="Copperplate Gothic Bold" pitchFamily="34" charset="0"/>
              </a:rPr>
              <a:t>Jwenn</a:t>
            </a:r>
            <a:r>
              <a:rPr lang="fr-FR" sz="4000" dirty="0">
                <a:solidFill>
                  <a:srgbClr val="0033CC"/>
                </a:solidFill>
                <a:latin typeface="Copperplate Gothic Bold" pitchFamily="34" charset="0"/>
              </a:rPr>
              <a:t> </a:t>
            </a:r>
            <a:r>
              <a:rPr lang="fr-FR" sz="4000" dirty="0" err="1">
                <a:solidFill>
                  <a:srgbClr val="0033CC"/>
                </a:solidFill>
                <a:latin typeface="Copperplate Gothic Bold" pitchFamily="34" charset="0"/>
              </a:rPr>
              <a:t>padon</a:t>
            </a:r>
            <a:r>
              <a:rPr lang="fr-FR" sz="4000" dirty="0">
                <a:solidFill>
                  <a:srgbClr val="0033CC"/>
                </a:solidFill>
                <a:latin typeface="Copperplate Gothic Bold" pitchFamily="34" charset="0"/>
              </a:rPr>
              <a:t> nan sous la.</a:t>
            </a:r>
            <a:endParaRPr lang="en-US" sz="4000" dirty="0">
              <a:solidFill>
                <a:srgbClr val="0033CC"/>
              </a:solidFill>
              <a:latin typeface="Copperplate Gothic Bold"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a:solidFill>
                  <a:srgbClr val="FF0000"/>
                </a:solidFill>
                <a:latin typeface="Copperplate Gothic Bold" pitchFamily="34" charset="0"/>
              </a:rPr>
              <a:t>3</a:t>
            </a:r>
            <a:br>
              <a:rPr lang="fr-FR" sz="2800" dirty="0">
                <a:solidFill>
                  <a:srgbClr val="0033CC"/>
                </a:solidFill>
                <a:latin typeface="Copperplate Gothic Bold" pitchFamily="34" charset="0"/>
              </a:rPr>
            </a:br>
            <a:r>
              <a:rPr lang="fr-FR" sz="4400" dirty="0" err="1">
                <a:solidFill>
                  <a:srgbClr val="0033CC"/>
                </a:solidFill>
                <a:latin typeface="Copperplate Gothic Bold" pitchFamily="34" charset="0"/>
              </a:rPr>
              <a:t>Sovè</a:t>
            </a:r>
            <a:r>
              <a:rPr lang="fr-FR" sz="4400" dirty="0">
                <a:solidFill>
                  <a:srgbClr val="0033CC"/>
                </a:solidFill>
                <a:latin typeface="Copperplate Gothic Bold" pitchFamily="34" charset="0"/>
              </a:rPr>
              <a:t> m, </a:t>
            </a:r>
            <a:r>
              <a:rPr lang="fr-FR" sz="4400" dirty="0" err="1">
                <a:solidFill>
                  <a:srgbClr val="0033CC"/>
                </a:solidFill>
                <a:latin typeface="Copperplate Gothic Bold" pitchFamily="34" charset="0"/>
              </a:rPr>
              <a:t>san</a:t>
            </a:r>
            <a:r>
              <a:rPr lang="fr-FR" sz="4400" dirty="0">
                <a:solidFill>
                  <a:srgbClr val="0033CC"/>
                </a:solidFill>
                <a:latin typeface="Copperplate Gothic Bold" pitchFamily="34" charset="0"/>
              </a:rPr>
              <a:t> ou </a:t>
            </a:r>
            <a:r>
              <a:rPr lang="fr-FR" sz="4400" dirty="0" err="1">
                <a:solidFill>
                  <a:srgbClr val="0033CC"/>
                </a:solidFill>
                <a:latin typeface="Copperplate Gothic Bold" pitchFamily="34" charset="0"/>
              </a:rPr>
              <a:t>kite</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koule</a:t>
            </a:r>
            <a:br>
              <a:rPr lang="fr-FR" sz="4400" dirty="0">
                <a:solidFill>
                  <a:srgbClr val="0033CC"/>
                </a:solidFill>
                <a:latin typeface="Copperplate Gothic Bold" pitchFamily="34" charset="0"/>
              </a:rPr>
            </a:br>
            <a:r>
              <a:rPr lang="fr-FR" sz="4400" dirty="0">
                <a:solidFill>
                  <a:srgbClr val="0033CC"/>
                </a:solidFill>
                <a:latin typeface="Copperplate Gothic Bold" pitchFamily="34" charset="0"/>
              </a:rPr>
              <a:t>Pa p </a:t>
            </a:r>
            <a:r>
              <a:rPr lang="fr-FR" sz="4400" dirty="0" err="1">
                <a:solidFill>
                  <a:srgbClr val="0033CC"/>
                </a:solidFill>
                <a:latin typeface="Copperplate Gothic Bold" pitchFamily="34" charset="0"/>
              </a:rPr>
              <a:t>janm</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pèdi</a:t>
            </a:r>
            <a:r>
              <a:rPr lang="fr-FR" sz="4400" dirty="0">
                <a:solidFill>
                  <a:srgbClr val="0033CC"/>
                </a:solidFill>
                <a:latin typeface="Copperplate Gothic Bold" pitchFamily="34" charset="0"/>
              </a:rPr>
              <a:t> pisans</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Jouklè</a:t>
            </a:r>
            <a:r>
              <a:rPr lang="fr-FR" sz="4400" dirty="0">
                <a:solidFill>
                  <a:srgbClr val="0033CC"/>
                </a:solidFill>
                <a:latin typeface="Copperplate Gothic Bold" pitchFamily="34" charset="0"/>
              </a:rPr>
              <a:t> pou tout </a:t>
            </a:r>
            <a:r>
              <a:rPr lang="fr-FR" sz="4400" dirty="0" err="1">
                <a:solidFill>
                  <a:srgbClr val="0033CC"/>
                </a:solidFill>
                <a:latin typeface="Copperplate Gothic Bold" pitchFamily="34" charset="0"/>
              </a:rPr>
              <a:t>legliz</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Bondye</a:t>
            </a:r>
            <a:br>
              <a:rPr lang="fr-FR" sz="4400" dirty="0">
                <a:solidFill>
                  <a:srgbClr val="0033CC"/>
                </a:solidFill>
                <a:latin typeface="Copperplate Gothic Bold" pitchFamily="34" charset="0"/>
              </a:rPr>
            </a:br>
            <a:r>
              <a:rPr lang="fr-FR" sz="4400" dirty="0" err="1">
                <a:solidFill>
                  <a:srgbClr val="FF0000"/>
                </a:solidFill>
                <a:latin typeface="Copperplate Gothic Bold" pitchFamily="34" charset="0"/>
              </a:rPr>
              <a:t>Rejwi</a:t>
            </a:r>
            <a:r>
              <a:rPr lang="fr-FR" sz="4400" dirty="0">
                <a:solidFill>
                  <a:srgbClr val="FF0000"/>
                </a:solidFill>
                <a:latin typeface="Copperplate Gothic Bold" pitchFamily="34" charset="0"/>
              </a:rPr>
              <a:t> nan </a:t>
            </a:r>
            <a:r>
              <a:rPr lang="fr-FR" sz="4400" dirty="0" err="1">
                <a:solidFill>
                  <a:srgbClr val="FF0000"/>
                </a:solidFill>
                <a:latin typeface="Copperplate Gothic Bold" pitchFamily="34" charset="0"/>
              </a:rPr>
              <a:t>delivrans</a:t>
            </a:r>
            <a:r>
              <a:rPr lang="fr-FR" sz="4400" dirty="0">
                <a:solidFill>
                  <a:srgbClr val="FF0000"/>
                </a:solidFill>
                <a:latin typeface="Copperplate Gothic Bold" pitchFamily="34" charset="0"/>
              </a:rPr>
              <a:t>. (3 </a:t>
            </a:r>
            <a:r>
              <a:rPr lang="fr-FR" sz="4400" dirty="0" err="1">
                <a:solidFill>
                  <a:srgbClr val="FF0000"/>
                </a:solidFill>
                <a:latin typeface="Copperplate Gothic Bold" pitchFamily="34" charset="0"/>
              </a:rPr>
              <a:t>fwa</a:t>
            </a:r>
            <a:r>
              <a:rPr lang="fr-FR" sz="4400" dirty="0">
                <a:solidFill>
                  <a:srgbClr val="FF0000"/>
                </a:solidFill>
                <a:latin typeface="Copperplate Gothic Bold" pitchFamily="34" charset="0"/>
              </a:rPr>
              <a:t>)</a:t>
            </a:r>
            <a:br>
              <a:rPr lang="fr-FR" sz="4400" dirty="0">
                <a:solidFill>
                  <a:srgbClr val="FF0000"/>
                </a:solidFill>
                <a:latin typeface="Copperplate Gothic Bold" pitchFamily="34" charset="0"/>
              </a:rPr>
            </a:br>
            <a:r>
              <a:rPr lang="fr-FR" sz="4400" dirty="0" err="1">
                <a:solidFill>
                  <a:srgbClr val="0033CC"/>
                </a:solidFill>
                <a:latin typeface="Copperplate Gothic Bold" pitchFamily="34" charset="0"/>
              </a:rPr>
              <a:t>Jouk</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lè</a:t>
            </a:r>
            <a:r>
              <a:rPr lang="fr-FR" sz="4400" dirty="0">
                <a:solidFill>
                  <a:srgbClr val="0033CC"/>
                </a:solidFill>
                <a:latin typeface="Copperplate Gothic Bold" pitchFamily="34" charset="0"/>
              </a:rPr>
              <a:t> pou tout </a:t>
            </a:r>
            <a:r>
              <a:rPr lang="fr-FR" sz="4400" dirty="0" err="1">
                <a:solidFill>
                  <a:srgbClr val="0033CC"/>
                </a:solidFill>
                <a:latin typeface="Copperplate Gothic Bold" pitchFamily="34" charset="0"/>
              </a:rPr>
              <a:t>legliz</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Bondye</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Rejwi</a:t>
            </a:r>
            <a:r>
              <a:rPr lang="fr-FR" sz="4400" dirty="0">
                <a:solidFill>
                  <a:srgbClr val="0033CC"/>
                </a:solidFill>
                <a:latin typeface="Copperplate Gothic Bold" pitchFamily="34" charset="0"/>
              </a:rPr>
              <a:t> nan </a:t>
            </a:r>
            <a:r>
              <a:rPr lang="fr-FR" sz="4400" dirty="0" err="1">
                <a:solidFill>
                  <a:srgbClr val="0033CC"/>
                </a:solidFill>
                <a:latin typeface="Copperplate Gothic Bold" pitchFamily="34" charset="0"/>
              </a:rPr>
              <a:t>delivrans</a:t>
            </a:r>
            <a:r>
              <a:rPr lang="fr-FR" sz="4400" dirty="0">
                <a:solidFill>
                  <a:srgbClr val="0033CC"/>
                </a:solidFill>
                <a:latin typeface="Copperplate Gothic Bold" pitchFamily="34" charset="0"/>
              </a:rPr>
              <a:t>.</a:t>
            </a:r>
            <a:endParaRPr lang="en-US" sz="4400" dirty="0">
              <a:solidFill>
                <a:srgbClr val="0033CC"/>
              </a:solidFill>
              <a:latin typeface="Copperplate Gothic Bold"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a:solidFill>
                  <a:srgbClr val="0033CC"/>
                </a:solidFill>
                <a:latin typeface="Copperplate Gothic Bold" pitchFamily="34" charset="0"/>
              </a:rPr>
              <a:t>4</a:t>
            </a:r>
            <a:br>
              <a:rPr lang="fr-FR" sz="2800" dirty="0">
                <a:solidFill>
                  <a:srgbClr val="0033CC"/>
                </a:solidFill>
                <a:latin typeface="Copperplate Gothic Bold" pitchFamily="34" charset="0"/>
              </a:rPr>
            </a:br>
            <a:r>
              <a:rPr lang="fr-FR" sz="4400" dirty="0" err="1">
                <a:solidFill>
                  <a:srgbClr val="0033CC"/>
                </a:solidFill>
                <a:latin typeface="Copperplate Gothic Bold" pitchFamily="34" charset="0"/>
              </a:rPr>
              <a:t>Depi</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mwen</a:t>
            </a:r>
            <a:r>
              <a:rPr lang="fr-FR" sz="4400" dirty="0">
                <a:solidFill>
                  <a:srgbClr val="0033CC"/>
                </a:solidFill>
                <a:latin typeface="Copperplate Gothic Bold" pitchFamily="34" charset="0"/>
              </a:rPr>
              <a:t> te </a:t>
            </a:r>
            <a:r>
              <a:rPr lang="fr-FR" sz="4400" dirty="0" err="1">
                <a:solidFill>
                  <a:srgbClr val="0033CC"/>
                </a:solidFill>
                <a:latin typeface="Copperplate Gothic Bold" pitchFamily="34" charset="0"/>
              </a:rPr>
              <a:t>wè</a:t>
            </a:r>
            <a:r>
              <a:rPr lang="fr-FR" sz="4400" dirty="0">
                <a:solidFill>
                  <a:srgbClr val="0033CC"/>
                </a:solidFill>
                <a:latin typeface="Copperplate Gothic Bold" pitchFamily="34" charset="0"/>
              </a:rPr>
              <a:t> tout </a:t>
            </a:r>
            <a:r>
              <a:rPr lang="fr-FR" sz="4400" dirty="0" err="1">
                <a:solidFill>
                  <a:srgbClr val="0033CC"/>
                </a:solidFill>
                <a:latin typeface="Copperplate Gothic Bold" pitchFamily="34" charset="0"/>
              </a:rPr>
              <a:t>bonte</a:t>
            </a:r>
            <a:br>
              <a:rPr lang="fr-FR" sz="4400" dirty="0">
                <a:solidFill>
                  <a:srgbClr val="0033CC"/>
                </a:solidFill>
                <a:latin typeface="Copperplate Gothic Bold" pitchFamily="34" charset="0"/>
              </a:rPr>
            </a:br>
            <a:r>
              <a:rPr lang="fr-FR" sz="4400" dirty="0">
                <a:solidFill>
                  <a:srgbClr val="0033CC"/>
                </a:solidFill>
                <a:latin typeface="Copperplate Gothic Bold" pitchFamily="34" charset="0"/>
              </a:rPr>
              <a:t>Ou montre m nan sali,</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Lanmou</a:t>
            </a:r>
            <a:r>
              <a:rPr lang="fr-FR" sz="4400" dirty="0">
                <a:solidFill>
                  <a:srgbClr val="0033CC"/>
                </a:solidFill>
                <a:latin typeface="Copperplate Gothic Bold" pitchFamily="34" charset="0"/>
              </a:rPr>
              <a:t> w m </a:t>
            </a:r>
            <a:r>
              <a:rPr lang="fr-FR" sz="4400" dirty="0" err="1">
                <a:solidFill>
                  <a:srgbClr val="0033CC"/>
                </a:solidFill>
                <a:latin typeface="Copperplate Gothic Bold" pitchFamily="34" charset="0"/>
              </a:rPr>
              <a:t>ap</a:t>
            </a:r>
            <a:r>
              <a:rPr lang="fr-FR" sz="4400" dirty="0">
                <a:solidFill>
                  <a:srgbClr val="0033CC"/>
                </a:solidFill>
                <a:latin typeface="Copperplate Gothic Bold" pitchFamily="34" charset="0"/>
              </a:rPr>
              <a:t> chante </a:t>
            </a:r>
          </a:p>
          <a:p>
            <a:pPr marL="0" indent="0" algn="ctr">
              <a:buNone/>
            </a:pPr>
            <a:r>
              <a:rPr lang="fr-FR" sz="4400" dirty="0" err="1">
                <a:solidFill>
                  <a:srgbClr val="0033CC"/>
                </a:solidFill>
                <a:latin typeface="Copperplate Gothic Bold" pitchFamily="34" charset="0"/>
              </a:rPr>
              <a:t>san</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rete</a:t>
            </a:r>
            <a:br>
              <a:rPr lang="fr-FR" sz="4400" dirty="0">
                <a:solidFill>
                  <a:srgbClr val="0033CC"/>
                </a:solidFill>
                <a:latin typeface="Copperplate Gothic Bold" pitchFamily="34" charset="0"/>
              </a:rPr>
            </a:br>
            <a:r>
              <a:rPr lang="fr-FR" sz="4400" dirty="0" err="1">
                <a:solidFill>
                  <a:srgbClr val="FF0000"/>
                </a:solidFill>
                <a:latin typeface="Copperplate Gothic Bold" pitchFamily="34" charset="0"/>
              </a:rPr>
              <a:t>Jouk</a:t>
            </a:r>
            <a:r>
              <a:rPr lang="fr-FR" sz="4400" dirty="0">
                <a:solidFill>
                  <a:srgbClr val="FF0000"/>
                </a:solidFill>
                <a:latin typeface="Copperplate Gothic Bold" pitchFamily="34" charset="0"/>
              </a:rPr>
              <a:t> </a:t>
            </a:r>
            <a:r>
              <a:rPr lang="fr-FR" sz="4400" dirty="0" err="1">
                <a:solidFill>
                  <a:srgbClr val="FF0000"/>
                </a:solidFill>
                <a:latin typeface="Copperplate Gothic Bold" pitchFamily="34" charset="0"/>
              </a:rPr>
              <a:t>lè</a:t>
            </a:r>
            <a:r>
              <a:rPr lang="fr-FR" sz="4400" dirty="0">
                <a:solidFill>
                  <a:srgbClr val="FF0000"/>
                </a:solidFill>
                <a:latin typeface="Copperplate Gothic Bold" pitchFamily="34" charset="0"/>
              </a:rPr>
              <a:t> m a va </a:t>
            </a:r>
            <a:r>
              <a:rPr lang="fr-FR" sz="4400" dirty="0" err="1">
                <a:solidFill>
                  <a:srgbClr val="FF0000"/>
                </a:solidFill>
                <a:latin typeface="Copperplate Gothic Bold" pitchFamily="34" charset="0"/>
              </a:rPr>
              <a:t>mouri</a:t>
            </a:r>
            <a:r>
              <a:rPr lang="fr-FR" sz="4400" dirty="0">
                <a:solidFill>
                  <a:srgbClr val="FF0000"/>
                </a:solidFill>
                <a:latin typeface="Copperplate Gothic Bold" pitchFamily="34" charset="0"/>
              </a:rPr>
              <a:t>. (3 </a:t>
            </a:r>
            <a:r>
              <a:rPr lang="fr-FR" sz="4400" dirty="0" err="1">
                <a:solidFill>
                  <a:srgbClr val="FF0000"/>
                </a:solidFill>
                <a:latin typeface="Copperplate Gothic Bold" pitchFamily="34" charset="0"/>
              </a:rPr>
              <a:t>fwa</a:t>
            </a:r>
            <a:r>
              <a:rPr lang="fr-FR" sz="4400" dirty="0">
                <a:solidFill>
                  <a:srgbClr val="FF0000"/>
                </a:solidFill>
                <a:latin typeface="Copperplate Gothic Bold" pitchFamily="34" charset="0"/>
              </a:rPr>
              <a:t>)</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Lanmou</a:t>
            </a:r>
            <a:r>
              <a:rPr lang="fr-FR" sz="4400" dirty="0">
                <a:solidFill>
                  <a:srgbClr val="0033CC"/>
                </a:solidFill>
                <a:latin typeface="Copperplate Gothic Bold" pitchFamily="34" charset="0"/>
              </a:rPr>
              <a:t> w m </a:t>
            </a:r>
            <a:r>
              <a:rPr lang="fr-FR" sz="4400" dirty="0" err="1">
                <a:solidFill>
                  <a:srgbClr val="0033CC"/>
                </a:solidFill>
                <a:latin typeface="Copperplate Gothic Bold" pitchFamily="34" charset="0"/>
              </a:rPr>
              <a:t>ap</a:t>
            </a:r>
            <a:r>
              <a:rPr lang="fr-FR" sz="4400" dirty="0">
                <a:solidFill>
                  <a:srgbClr val="0033CC"/>
                </a:solidFill>
                <a:latin typeface="Copperplate Gothic Bold" pitchFamily="34" charset="0"/>
              </a:rPr>
              <a:t> chante </a:t>
            </a:r>
          </a:p>
          <a:p>
            <a:pPr marL="0" indent="0" algn="ctr">
              <a:buNone/>
            </a:pPr>
            <a:r>
              <a:rPr lang="fr-FR" sz="4400" dirty="0" err="1">
                <a:solidFill>
                  <a:srgbClr val="0033CC"/>
                </a:solidFill>
                <a:latin typeface="Copperplate Gothic Bold" pitchFamily="34" charset="0"/>
              </a:rPr>
              <a:t>san</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rete</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Jouk</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lè</a:t>
            </a:r>
            <a:r>
              <a:rPr lang="fr-FR" sz="4400" dirty="0">
                <a:solidFill>
                  <a:srgbClr val="0033CC"/>
                </a:solidFill>
                <a:latin typeface="Copperplate Gothic Bold" pitchFamily="34" charset="0"/>
              </a:rPr>
              <a:t> w va </a:t>
            </a:r>
            <a:r>
              <a:rPr lang="fr-FR" sz="4400" dirty="0" err="1">
                <a:solidFill>
                  <a:srgbClr val="0033CC"/>
                </a:solidFill>
                <a:latin typeface="Copperplate Gothic Bold" pitchFamily="34" charset="0"/>
              </a:rPr>
              <a:t>delivre’m</a:t>
            </a:r>
            <a:r>
              <a:rPr lang="fr-FR" sz="4400" dirty="0">
                <a:solidFill>
                  <a:srgbClr val="0033CC"/>
                </a:solidFill>
                <a:latin typeface="Copperplate Gothic Bold" pitchFamily="34" charset="0"/>
              </a:rPr>
              <a:t>.</a:t>
            </a:r>
            <a:endParaRPr lang="en-US" sz="4400" dirty="0">
              <a:solidFill>
                <a:srgbClr val="0033CC"/>
              </a:solidFill>
              <a:latin typeface="Copperplate Gothic Bold"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a:solidFill>
                  <a:srgbClr val="FF0000"/>
                </a:solidFill>
                <a:latin typeface="Copperplate Gothic Bold" pitchFamily="34" charset="0"/>
              </a:rPr>
              <a:t>5</a:t>
            </a:r>
            <a:br>
              <a:rPr lang="fr-FR" sz="2800" dirty="0">
                <a:solidFill>
                  <a:srgbClr val="0033CC"/>
                </a:solidFill>
                <a:latin typeface="Copperplate Gothic Bold" pitchFamily="34" charset="0"/>
              </a:rPr>
            </a:br>
            <a:r>
              <a:rPr lang="fr-FR" sz="4400" dirty="0" err="1">
                <a:solidFill>
                  <a:srgbClr val="0033CC"/>
                </a:solidFill>
                <a:latin typeface="Copperplate Gothic Bold" pitchFamily="34" charset="0"/>
              </a:rPr>
              <a:t>Lè</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lang</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pa</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mwen</a:t>
            </a:r>
            <a:r>
              <a:rPr lang="fr-FR" sz="4400" dirty="0">
                <a:solidFill>
                  <a:srgbClr val="0033CC"/>
                </a:solidFill>
                <a:latin typeface="Copperplate Gothic Bold" pitchFamily="34" charset="0"/>
              </a:rPr>
              <a:t> </a:t>
            </a:r>
          </a:p>
          <a:p>
            <a:pPr marL="0" indent="0" algn="ctr">
              <a:buNone/>
            </a:pPr>
            <a:r>
              <a:rPr lang="fr-FR" sz="4400" dirty="0">
                <a:solidFill>
                  <a:srgbClr val="0033CC"/>
                </a:solidFill>
                <a:latin typeface="Copperplate Gothic Bold" pitchFamily="34" charset="0"/>
              </a:rPr>
              <a:t>va </a:t>
            </a:r>
            <a:r>
              <a:rPr lang="fr-FR" sz="4400" dirty="0" err="1">
                <a:solidFill>
                  <a:srgbClr val="0033CC"/>
                </a:solidFill>
                <a:latin typeface="Copperplate Gothic Bold" pitchFamily="34" charset="0"/>
              </a:rPr>
              <a:t>fi’n</a:t>
            </a:r>
            <a:r>
              <a:rPr lang="fr-FR" sz="4400" dirty="0">
                <a:solidFill>
                  <a:srgbClr val="0033CC"/>
                </a:solidFill>
                <a:latin typeface="Copperplate Gothic Bold" pitchFamily="34" charset="0"/>
              </a:rPr>
              <a:t> pale,</a:t>
            </a:r>
            <a:br>
              <a:rPr lang="fr-FR" sz="4400" dirty="0">
                <a:solidFill>
                  <a:srgbClr val="0033CC"/>
                </a:solidFill>
                <a:latin typeface="Copperplate Gothic Bold" pitchFamily="34" charset="0"/>
              </a:rPr>
            </a:br>
            <a:r>
              <a:rPr lang="fr-FR" sz="4400" dirty="0">
                <a:solidFill>
                  <a:srgbClr val="0033CC"/>
                </a:solidFill>
                <a:latin typeface="Copperplate Gothic Bold" pitchFamily="34" charset="0"/>
              </a:rPr>
              <a:t>E </a:t>
            </a:r>
            <a:r>
              <a:rPr lang="fr-FR" sz="4400" dirty="0" err="1">
                <a:solidFill>
                  <a:srgbClr val="0033CC"/>
                </a:solidFill>
                <a:latin typeface="Copperplate Gothic Bold" pitchFamily="34" charset="0"/>
              </a:rPr>
              <a:t>kò</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mwen</a:t>
            </a:r>
            <a:r>
              <a:rPr lang="fr-FR" sz="4400" dirty="0">
                <a:solidFill>
                  <a:srgbClr val="0033CC"/>
                </a:solidFill>
                <a:latin typeface="Copperplate Gothic Bold" pitchFamily="34" charset="0"/>
              </a:rPr>
              <a:t> nan </a:t>
            </a:r>
            <a:r>
              <a:rPr lang="fr-FR" sz="4400" dirty="0" err="1">
                <a:solidFill>
                  <a:srgbClr val="0033CC"/>
                </a:solidFill>
                <a:latin typeface="Copperplate Gothic Bold" pitchFamily="34" charset="0"/>
              </a:rPr>
              <a:t>tonbo</a:t>
            </a:r>
            <a:r>
              <a:rPr lang="fr-FR" sz="4400" dirty="0">
                <a:solidFill>
                  <a:srgbClr val="0033CC"/>
                </a:solidFill>
                <a:latin typeface="Copperplate Gothic Bold" pitchFamily="34" charset="0"/>
              </a:rPr>
              <a:t>;</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Louwanj</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Jezi</a:t>
            </a:r>
            <a:r>
              <a:rPr lang="fr-FR" sz="4400" dirty="0">
                <a:solidFill>
                  <a:srgbClr val="0033CC"/>
                </a:solidFill>
                <a:latin typeface="Copperplate Gothic Bold" pitchFamily="34" charset="0"/>
              </a:rPr>
              <a:t> m a va chante</a:t>
            </a:r>
            <a:br>
              <a:rPr lang="fr-FR" sz="4400" dirty="0">
                <a:solidFill>
                  <a:srgbClr val="0033CC"/>
                </a:solidFill>
                <a:latin typeface="Copperplate Gothic Bold" pitchFamily="34" charset="0"/>
              </a:rPr>
            </a:br>
            <a:r>
              <a:rPr lang="fr-FR" sz="4400" dirty="0" err="1">
                <a:solidFill>
                  <a:srgbClr val="FF0000"/>
                </a:solidFill>
                <a:latin typeface="Copperplate Gothic Bold" pitchFamily="34" charset="0"/>
              </a:rPr>
              <a:t>Ak</a:t>
            </a:r>
            <a:r>
              <a:rPr lang="fr-FR" sz="4400" dirty="0">
                <a:solidFill>
                  <a:srgbClr val="FF0000"/>
                </a:solidFill>
                <a:latin typeface="Copperplate Gothic Bold" pitchFamily="34" charset="0"/>
              </a:rPr>
              <a:t> </a:t>
            </a:r>
            <a:r>
              <a:rPr lang="fr-FR" sz="4400" dirty="0" err="1">
                <a:solidFill>
                  <a:srgbClr val="FF0000"/>
                </a:solidFill>
                <a:latin typeface="Copperplate Gothic Bold" pitchFamily="34" charset="0"/>
              </a:rPr>
              <a:t>rachte</a:t>
            </a:r>
            <a:r>
              <a:rPr lang="fr-FR" sz="4400" dirty="0">
                <a:solidFill>
                  <a:srgbClr val="FF0000"/>
                </a:solidFill>
                <a:latin typeface="Copperplate Gothic Bold" pitchFamily="34" charset="0"/>
              </a:rPr>
              <a:t> </a:t>
            </a:r>
            <a:r>
              <a:rPr lang="fr-FR" sz="4400" dirty="0" err="1">
                <a:solidFill>
                  <a:srgbClr val="FF0000"/>
                </a:solidFill>
                <a:latin typeface="Copperplate Gothic Bold" pitchFamily="34" charset="0"/>
              </a:rPr>
              <a:t>yo</a:t>
            </a:r>
            <a:r>
              <a:rPr lang="fr-FR" sz="4400" dirty="0">
                <a:solidFill>
                  <a:srgbClr val="FF0000"/>
                </a:solidFill>
                <a:latin typeface="Copperplate Gothic Bold" pitchFamily="34" charset="0"/>
              </a:rPr>
              <a:t> </a:t>
            </a:r>
            <a:r>
              <a:rPr lang="fr-FR" sz="4400" dirty="0" err="1">
                <a:solidFill>
                  <a:srgbClr val="FF0000"/>
                </a:solidFill>
                <a:latin typeface="Copperplate Gothic Bold" pitchFamily="34" charset="0"/>
              </a:rPr>
              <a:t>anwo</a:t>
            </a:r>
            <a:r>
              <a:rPr lang="fr-FR" sz="4400" dirty="0">
                <a:solidFill>
                  <a:srgbClr val="FF0000"/>
                </a:solidFill>
                <a:latin typeface="Copperplate Gothic Bold" pitchFamily="34" charset="0"/>
              </a:rPr>
              <a:t>. (3 </a:t>
            </a:r>
            <a:r>
              <a:rPr lang="fr-FR" sz="4400" dirty="0" err="1">
                <a:solidFill>
                  <a:srgbClr val="FF0000"/>
                </a:solidFill>
                <a:latin typeface="Copperplate Gothic Bold" pitchFamily="34" charset="0"/>
              </a:rPr>
              <a:t>fwa</a:t>
            </a:r>
            <a:r>
              <a:rPr lang="fr-FR" sz="4400" dirty="0">
                <a:solidFill>
                  <a:srgbClr val="FF0000"/>
                </a:solidFill>
                <a:latin typeface="Copperplate Gothic Bold" pitchFamily="34" charset="0"/>
              </a:rPr>
              <a:t>)</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Louwanj</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Jezi</a:t>
            </a:r>
            <a:r>
              <a:rPr lang="fr-FR" sz="4400" dirty="0">
                <a:solidFill>
                  <a:srgbClr val="0033CC"/>
                </a:solidFill>
                <a:latin typeface="Copperplate Gothic Bold" pitchFamily="34" charset="0"/>
              </a:rPr>
              <a:t> m a va chante</a:t>
            </a:r>
            <a:br>
              <a:rPr lang="fr-FR" sz="4400" dirty="0">
                <a:solidFill>
                  <a:srgbClr val="0033CC"/>
                </a:solidFill>
                <a:latin typeface="Copperplate Gothic Bold" pitchFamily="34" charset="0"/>
              </a:rPr>
            </a:br>
            <a:r>
              <a:rPr lang="fr-FR" sz="4400" dirty="0" err="1">
                <a:solidFill>
                  <a:srgbClr val="0033CC"/>
                </a:solidFill>
                <a:latin typeface="Copperplate Gothic Bold" pitchFamily="34" charset="0"/>
              </a:rPr>
              <a:t>Ak</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rachte</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yo</a:t>
            </a:r>
            <a:r>
              <a:rPr lang="fr-FR" sz="4400" dirty="0">
                <a:solidFill>
                  <a:srgbClr val="0033CC"/>
                </a:solidFill>
                <a:latin typeface="Copperplate Gothic Bold" pitchFamily="34" charset="0"/>
              </a:rPr>
              <a:t> </a:t>
            </a:r>
            <a:r>
              <a:rPr lang="fr-FR" sz="4400" dirty="0" err="1">
                <a:solidFill>
                  <a:srgbClr val="0033CC"/>
                </a:solidFill>
                <a:latin typeface="Copperplate Gothic Bold" pitchFamily="34" charset="0"/>
              </a:rPr>
              <a:t>anwo</a:t>
            </a:r>
            <a:r>
              <a:rPr lang="fr-FR" sz="4400" dirty="0">
                <a:solidFill>
                  <a:srgbClr val="0033CC"/>
                </a:solidFill>
                <a:latin typeface="Copperplate Gothic Bold" pitchFamily="34" charset="0"/>
              </a:rPr>
              <a:t> !</a:t>
            </a:r>
            <a:endParaRPr lang="en-US" sz="4400" dirty="0">
              <a:solidFill>
                <a:srgbClr val="0033CC"/>
              </a:solidFill>
              <a:latin typeface="Copperplate Gothic Bold"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a:solidFill>
                  <a:schemeClr val="tx1"/>
                </a:solidFill>
              </a:rPr>
              <a:t>OFFRANDE MISSIONNAIRE</a:t>
            </a:r>
            <a:br>
              <a:rPr lang="en-US" dirty="0">
                <a:solidFill>
                  <a:schemeClr val="tx1"/>
                </a:solidFill>
              </a:rPr>
            </a:br>
            <a:br>
              <a:rPr lang="en-US" dirty="0">
                <a:solidFill>
                  <a:schemeClr val="tx1"/>
                </a:solidFill>
              </a:rPr>
            </a:br>
            <a:r>
              <a:rPr lang="en-US" dirty="0">
                <a:solidFill>
                  <a:schemeClr val="tx1"/>
                </a:solidFill>
              </a:rPr>
              <a:t>PRIERE FINALE / BENEDICTION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63718</TotalTime>
  <Words>5737</Words>
  <Application>Microsoft Macintosh PowerPoint</Application>
  <PresentationFormat>On-screen Show (4:3)</PresentationFormat>
  <Paragraphs>420</Paragraphs>
  <Slides>123</Slides>
  <Notes>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123</vt:i4>
      </vt:variant>
    </vt:vector>
  </HeadingPairs>
  <TitlesOfParts>
    <vt:vector size="138" baseType="lpstr">
      <vt:lpstr>Arial Unicode MS</vt:lpstr>
      <vt:lpstr>Algerian</vt:lpstr>
      <vt:lpstr>Arial</vt:lpstr>
      <vt:lpstr>Arial Narrow</vt:lpstr>
      <vt:lpstr>Arial Rounded MT Bold</vt:lpstr>
      <vt:lpstr>Blackadder ITC</vt:lpstr>
      <vt:lpstr>Calibri</vt:lpstr>
      <vt:lpstr>Cambria Math</vt:lpstr>
      <vt:lpstr>Copperplate Gothic Bold</vt:lpstr>
      <vt:lpstr>Copperplate Gothic Light</vt:lpstr>
      <vt:lpstr>Franklin Gothic Book</vt:lpstr>
      <vt:lpstr>Perpetua</vt:lpstr>
      <vt:lpstr>Wingdings</vt:lpstr>
      <vt:lpstr>Wingdings 2</vt:lpstr>
      <vt:lpstr>Equity</vt:lpstr>
      <vt:lpstr>CHRIST THE ROCK CONGREGATION WORSHIP SERVICE</vt:lpstr>
      <vt:lpstr>PowerPoint Presentation</vt:lpstr>
      <vt:lpstr>JULY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ALTERNATIVE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COMMUNE</vt:lpstr>
      <vt:lpstr>PowerPoint Presentation</vt:lpstr>
      <vt:lpstr>PowerPoint Presentation</vt:lpstr>
      <vt:lpstr>VISITORS WELCOME</vt:lpstr>
      <vt:lpstr>JULY 6TH  2025</vt:lpstr>
      <vt:lpstr>MOMENT D’ADORATION AVEC MAESTRO RENAUD TERZIER  </vt:lpstr>
      <vt:lpstr>OFFRANDE</vt:lpstr>
      <vt:lpstr>PowerPoint Presentation</vt:lpstr>
      <vt:lpstr>PowerPoint Presentation</vt:lpstr>
      <vt:lpstr>PowerPoint Presentation</vt:lpstr>
      <vt:lpstr>PowerPoint Presentation</vt:lpstr>
      <vt:lpstr>PowerPoint Presentation</vt:lpstr>
      <vt:lpstr>PRIERE POUR L’OFFRANDE  ET LE SERMON</vt:lpstr>
      <vt:lpstr>CHRIST THE ROCK CONGREGATION SUNDAY JULY 6TH  2025  SERMON BY PASTOR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PRIERE FINALE / BENEDICTION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233</cp:revision>
  <dcterms:created xsi:type="dcterms:W3CDTF">2012-11-25T13:28:17Z</dcterms:created>
  <dcterms:modified xsi:type="dcterms:W3CDTF">2025-07-06T03:14:18Z</dcterms:modified>
</cp:coreProperties>
</file>