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9"/>
  </p:notesMasterIdLst>
  <p:sldIdLst>
    <p:sldId id="256" r:id="rId2"/>
    <p:sldId id="667" r:id="rId3"/>
    <p:sldId id="2106" r:id="rId4"/>
    <p:sldId id="3223" r:id="rId5"/>
    <p:sldId id="3224" r:id="rId6"/>
    <p:sldId id="3225" r:id="rId7"/>
    <p:sldId id="3127" r:id="rId8"/>
    <p:sldId id="3226" r:id="rId9"/>
    <p:sldId id="3227" r:id="rId10"/>
    <p:sldId id="3228" r:id="rId11"/>
    <p:sldId id="936" r:id="rId12"/>
    <p:sldId id="2662" r:id="rId13"/>
    <p:sldId id="3229" r:id="rId14"/>
    <p:sldId id="3107" r:id="rId15"/>
    <p:sldId id="3230" r:id="rId16"/>
    <p:sldId id="3231" r:id="rId17"/>
    <p:sldId id="3232" r:id="rId18"/>
    <p:sldId id="3233" r:id="rId19"/>
    <p:sldId id="1788" r:id="rId20"/>
    <p:sldId id="1691" r:id="rId21"/>
    <p:sldId id="3234" r:id="rId22"/>
    <p:sldId id="3235" r:id="rId23"/>
    <p:sldId id="3236" r:id="rId24"/>
    <p:sldId id="3237" r:id="rId25"/>
    <p:sldId id="2756" r:id="rId26"/>
    <p:sldId id="2629" r:id="rId27"/>
    <p:sldId id="3243" r:id="rId28"/>
    <p:sldId id="3238" r:id="rId29"/>
    <p:sldId id="3239" r:id="rId30"/>
    <p:sldId id="3118" r:id="rId31"/>
    <p:sldId id="3244" r:id="rId32"/>
    <p:sldId id="3245" r:id="rId33"/>
    <p:sldId id="1716" r:id="rId34"/>
    <p:sldId id="3119" r:id="rId35"/>
    <p:sldId id="3246" r:id="rId36"/>
    <p:sldId id="3247" r:id="rId37"/>
    <p:sldId id="3248" r:id="rId38"/>
    <p:sldId id="1365" r:id="rId39"/>
    <p:sldId id="1366" r:id="rId40"/>
    <p:sldId id="1711" r:id="rId41"/>
    <p:sldId id="1367" r:id="rId42"/>
    <p:sldId id="3251" r:id="rId43"/>
    <p:sldId id="3252" r:id="rId44"/>
    <p:sldId id="3253" r:id="rId45"/>
    <p:sldId id="461" r:id="rId46"/>
    <p:sldId id="949" r:id="rId47"/>
    <p:sldId id="634" r:id="rId48"/>
    <p:sldId id="3254" r:id="rId49"/>
    <p:sldId id="3255" r:id="rId50"/>
    <p:sldId id="3256" r:id="rId51"/>
    <p:sldId id="3257" r:id="rId52"/>
    <p:sldId id="3258" r:id="rId53"/>
    <p:sldId id="3259" r:id="rId54"/>
    <p:sldId id="3260" r:id="rId55"/>
    <p:sldId id="3261" r:id="rId56"/>
    <p:sldId id="3262" r:id="rId57"/>
    <p:sldId id="3263" r:id="rId58"/>
    <p:sldId id="3264" r:id="rId59"/>
    <p:sldId id="3265" r:id="rId60"/>
    <p:sldId id="3266" r:id="rId61"/>
    <p:sldId id="3267" r:id="rId62"/>
    <p:sldId id="3268" r:id="rId63"/>
    <p:sldId id="3269" r:id="rId64"/>
    <p:sldId id="3270" r:id="rId65"/>
    <p:sldId id="3271" r:id="rId66"/>
    <p:sldId id="3272" r:id="rId67"/>
    <p:sldId id="3273" r:id="rId68"/>
    <p:sldId id="3274" r:id="rId69"/>
    <p:sldId id="3275" r:id="rId70"/>
    <p:sldId id="3276" r:id="rId71"/>
    <p:sldId id="3277" r:id="rId72"/>
    <p:sldId id="3278" r:id="rId73"/>
    <p:sldId id="3279" r:id="rId74"/>
    <p:sldId id="3280" r:id="rId75"/>
    <p:sldId id="3281" r:id="rId76"/>
    <p:sldId id="3282" r:id="rId77"/>
    <p:sldId id="3283" r:id="rId78"/>
    <p:sldId id="3284" r:id="rId79"/>
    <p:sldId id="3285" r:id="rId80"/>
    <p:sldId id="3286" r:id="rId81"/>
    <p:sldId id="3287" r:id="rId82"/>
    <p:sldId id="3288" r:id="rId83"/>
    <p:sldId id="3289" r:id="rId84"/>
    <p:sldId id="3290" r:id="rId85"/>
    <p:sldId id="3291" r:id="rId86"/>
    <p:sldId id="3292" r:id="rId87"/>
    <p:sldId id="3293" r:id="rId88"/>
    <p:sldId id="3294" r:id="rId89"/>
    <p:sldId id="3295" r:id="rId90"/>
    <p:sldId id="3296" r:id="rId91"/>
    <p:sldId id="3297" r:id="rId92"/>
    <p:sldId id="3298" r:id="rId93"/>
    <p:sldId id="3299" r:id="rId94"/>
    <p:sldId id="3222" r:id="rId95"/>
    <p:sldId id="3249" r:id="rId96"/>
    <p:sldId id="3250" r:id="rId97"/>
    <p:sldId id="1650"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69A"/>
    <a:srgbClr val="0033CC"/>
    <a:srgbClr val="66FFFF"/>
    <a:srgbClr val="009900"/>
    <a:srgbClr val="003366"/>
    <a:srgbClr val="460000"/>
    <a:srgbClr val="000099"/>
    <a:srgbClr val="000066"/>
    <a:srgbClr val="FF3300"/>
    <a:srgbClr val="99FF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530" autoAdjust="0"/>
  </p:normalViewPr>
  <p:slideViewPr>
    <p:cSldViewPr>
      <p:cViewPr varScale="1">
        <p:scale>
          <a:sx n="70" d="100"/>
          <a:sy n="70" d="100"/>
        </p:scale>
        <p:origin x="-258" y="-102"/>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7/12/2025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xmlns=""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48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7/12/2025</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7/12/2025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7/12/2025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7/12/2025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7/12/2025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7/12/2025</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7/12/2025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7/12/2025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7/12/2025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7/12/2025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7/12/2025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7/12/2025</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path path="circle">
              <a:fillToRect l="100000" t="100000"/>
            </a:path>
            <a:tileRect r="-100000" b="-100000"/>
          </a:gradFill>
        </p:spPr>
        <p:txBody>
          <a:bodyPr>
            <a:normAutofit/>
          </a:bodyPr>
          <a:lstStyle/>
          <a:p>
            <a:pPr algn="ctr"/>
            <a:r>
              <a:rPr lang="en-US" sz="5400" b="1" dirty="0" smtClean="0">
                <a:solidFill>
                  <a:schemeClr val="tx1"/>
                </a:solidFill>
                <a:latin typeface="Agency FB" pitchFamily="34" charset="0"/>
              </a:rPr>
              <a:t>JUL</a:t>
            </a:r>
            <a:r>
              <a:rPr lang="en-US" sz="5400" b="1" dirty="0" smtClean="0">
                <a:solidFill>
                  <a:schemeClr val="tx1"/>
                </a:solidFill>
                <a:latin typeface="Agency FB" pitchFamily="34" charset="0"/>
              </a:rPr>
              <a:t>Y 13</a:t>
            </a:r>
            <a:r>
              <a:rPr lang="en-US" sz="5400" b="1" baseline="30000" dirty="0" smtClean="0">
                <a:solidFill>
                  <a:schemeClr val="tx1"/>
                </a:solidFill>
                <a:latin typeface="Agency FB" pitchFamily="34" charset="0"/>
              </a:rPr>
              <a:t>TH</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2025</a:t>
            </a:r>
            <a:endParaRPr lang="en-US" sz="5400" b="1" dirty="0">
              <a:solidFill>
                <a:schemeClr val="tx1"/>
              </a:solidFill>
              <a:latin typeface="Agency FB" pitchFamily="34" charset="0"/>
            </a:endParaRPr>
          </a:p>
          <a:p>
            <a:pPr algn="ctr"/>
            <a:r>
              <a:rPr lang="en-US" sz="2800" b="1" dirty="0">
                <a:solidFill>
                  <a:srgbClr val="FF0000"/>
                </a:solidFill>
                <a:latin typeface="Agency FB" pitchFamily="34" charset="0"/>
              </a:rPr>
              <a:t>Lead by </a:t>
            </a:r>
          </a:p>
          <a:p>
            <a:pPr algn="ctr"/>
            <a:r>
              <a:rPr lang="en-US" sz="5400" b="1" dirty="0" err="1" smtClean="0">
                <a:solidFill>
                  <a:schemeClr val="tx1"/>
                </a:solidFill>
                <a:latin typeface="Agency FB" pitchFamily="34" charset="0"/>
              </a:rPr>
              <a:t>Sr</a:t>
            </a:r>
            <a:r>
              <a:rPr lang="en-US" sz="5400" b="1" dirty="0" smtClean="0">
                <a:solidFill>
                  <a:schemeClr val="tx1"/>
                </a:solidFill>
                <a:latin typeface="Agency FB" pitchFamily="34" charset="0"/>
              </a:rPr>
              <a:t> </a:t>
            </a:r>
            <a:r>
              <a:rPr lang="en-US" sz="5400" b="1" dirty="0" smtClean="0">
                <a:solidFill>
                  <a:schemeClr val="tx1"/>
                </a:solidFill>
                <a:latin typeface="Agency FB" pitchFamily="34" charset="0"/>
              </a:rPr>
              <a:t>GUERDA </a:t>
            </a:r>
            <a:r>
              <a:rPr lang="en-US" sz="5400" b="1" dirty="0" smtClean="0">
                <a:solidFill>
                  <a:schemeClr val="tx1"/>
                </a:solidFill>
                <a:latin typeface="Agency FB" pitchFamily="34" charset="0"/>
              </a:rPr>
              <a:t>JEAN BAPTISTE</a:t>
            </a:r>
            <a:endParaRPr lang="en-US" sz="5400" b="1" dirty="0">
              <a:solidFill>
                <a:schemeClr val="tx1"/>
              </a:solidFill>
              <a:latin typeface="Agency FB" pitchFamily="34" charset="0"/>
            </a:endParaRPr>
          </a:p>
        </p:txBody>
      </p:sp>
      <p:sp>
        <p:nvSpPr>
          <p:cNvPr id="7" name="TextBox 6"/>
          <p:cNvSpPr txBox="1"/>
          <p:nvPr/>
        </p:nvSpPr>
        <p:spPr>
          <a:xfrm>
            <a:off x="0" y="1"/>
            <a:ext cx="2286000" cy="7017306"/>
          </a:xfrm>
          <a:prstGeom prst="rect">
            <a:avLst/>
          </a:prstGeom>
          <a:solidFill>
            <a:schemeClr val="accent4">
              <a:lumMod val="60000"/>
              <a:lumOff val="4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path path="circle">
              <a:fillToRect l="100000" t="100000"/>
            </a:path>
            <a:tileRect r="-100000" b="-100000"/>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chemeClr val="accent4">
              <a:lumMod val="60000"/>
              <a:lumOff val="40000"/>
            </a:schemeClr>
          </a:solidFill>
        </p:spPr>
        <p:txBody>
          <a:bodyPr wrap="square" rtlCol="0">
            <a:spAutoFit/>
          </a:bodyPr>
          <a:lstStyle/>
          <a:p>
            <a:pPr algn="ctr"/>
            <a:r>
              <a:rPr lang="en-US" sz="3100" b="1" dirty="0">
                <a:solidFill>
                  <a:srgbClr val="003300"/>
                </a:solidFill>
              </a:rPr>
              <a:t>JESUS</a:t>
            </a:r>
          </a:p>
          <a:p>
            <a:pPr algn="ctr"/>
            <a:r>
              <a:rPr lang="en-US" sz="3100" b="1" dirty="0">
                <a:solidFill>
                  <a:srgbClr val="003300"/>
                </a:solidFill>
              </a:rPr>
              <a:t>IS</a:t>
            </a:r>
          </a:p>
          <a:p>
            <a:pPr algn="ctr"/>
            <a:r>
              <a:rPr lang="en-US" sz="3100" b="1" dirty="0">
                <a:solidFill>
                  <a:srgbClr val="003300"/>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108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3600" b="1" dirty="0" smtClean="0">
                <a:solidFill>
                  <a:srgbClr val="FF0000"/>
                </a:solidFill>
                <a:latin typeface="Agency FB" pitchFamily="34" charset="0"/>
              </a:rPr>
              <a:t>22 Échos : II est un nom</a:t>
            </a:r>
            <a:endParaRPr lang="en-US" sz="3600" b="1" dirty="0" smtClean="0">
              <a:solidFill>
                <a:srgbClr val="FF0000"/>
              </a:solidFill>
              <a:latin typeface="Agency FB" pitchFamily="34" charset="0"/>
            </a:endParaRPr>
          </a:p>
          <a:p>
            <a:pPr marL="0" indent="0" algn="ctr">
              <a:buNone/>
            </a:pPr>
            <a:r>
              <a:rPr lang="fr-FR" sz="3600" b="1" dirty="0" smtClean="0">
                <a:solidFill>
                  <a:srgbClr val="FF0000"/>
                </a:solidFill>
                <a:latin typeface="Agency FB" pitchFamily="34" charset="0"/>
              </a:rPr>
              <a:t>1</a:t>
            </a:r>
            <a:endParaRPr lang="en-US" sz="3600" b="1" dirty="0" smtClean="0">
              <a:solidFill>
                <a:srgbClr val="FF0000"/>
              </a:solidFill>
              <a:latin typeface="Agency FB" pitchFamily="34" charset="0"/>
            </a:endParaRPr>
          </a:p>
          <a:p>
            <a:pPr marL="0" indent="0" algn="ctr">
              <a:buNone/>
            </a:pPr>
            <a:r>
              <a:rPr lang="fr-FR" sz="4400" b="1" dirty="0" smtClean="0">
                <a:solidFill>
                  <a:srgbClr val="460000"/>
                </a:solidFill>
                <a:latin typeface="Agency FB" pitchFamily="34" charset="0"/>
              </a:rPr>
              <a:t>II est un nom, un nom béni et saint</a:t>
            </a:r>
            <a:endParaRPr lang="en-US" sz="4400" b="1" dirty="0" smtClean="0">
              <a:solidFill>
                <a:srgbClr val="460000"/>
              </a:solidFill>
              <a:latin typeface="Agency FB" pitchFamily="34" charset="0"/>
            </a:endParaRPr>
          </a:p>
          <a:p>
            <a:pPr marL="0" indent="0" algn="ctr">
              <a:buNone/>
            </a:pPr>
            <a:r>
              <a:rPr lang="fr-FR" sz="4400" b="1" dirty="0" smtClean="0">
                <a:solidFill>
                  <a:srgbClr val="460000"/>
                </a:solidFill>
                <a:latin typeface="Agency FB" pitchFamily="34" charset="0"/>
              </a:rPr>
              <a:t>Un nom divin que nul n’implore en vain</a:t>
            </a:r>
            <a:endParaRPr lang="en-US" sz="4400" b="1" dirty="0" smtClean="0">
              <a:solidFill>
                <a:srgbClr val="460000"/>
              </a:solidFill>
              <a:latin typeface="Agency FB" pitchFamily="34" charset="0"/>
            </a:endParaRPr>
          </a:p>
          <a:p>
            <a:pPr marL="0" indent="0" algn="ctr">
              <a:buNone/>
            </a:pPr>
            <a:r>
              <a:rPr lang="fr-FR" sz="4400" b="1" dirty="0" smtClean="0">
                <a:solidFill>
                  <a:srgbClr val="460000"/>
                </a:solidFill>
                <a:latin typeface="Agency FB" pitchFamily="34" charset="0"/>
              </a:rPr>
              <a:t>De ce nom vient le salut des humains</a:t>
            </a:r>
            <a:endParaRPr lang="en-US" sz="4400" b="1" dirty="0" smtClean="0">
              <a:solidFill>
                <a:srgbClr val="460000"/>
              </a:solidFill>
              <a:latin typeface="Agency FB" pitchFamily="34" charset="0"/>
            </a:endParaRPr>
          </a:p>
          <a:p>
            <a:pPr marL="0" indent="0" algn="ctr">
              <a:buNone/>
            </a:pPr>
            <a:r>
              <a:rPr lang="fr-FR" sz="4400" b="1" dirty="0" smtClean="0">
                <a:solidFill>
                  <a:srgbClr val="460000"/>
                </a:solidFill>
                <a:latin typeface="Agency FB" pitchFamily="34" charset="0"/>
              </a:rPr>
              <a:t>Le nom de Jésus, précieux Jésus</a:t>
            </a:r>
            <a:endParaRPr lang="en-US" sz="4400" b="1" dirty="0" smtClean="0">
              <a:solidFill>
                <a:srgbClr val="460000"/>
              </a:solidFill>
              <a:latin typeface="Agency FB" pitchFamily="34" charset="0"/>
            </a:endParaRPr>
          </a:p>
          <a:p>
            <a:pPr marL="0" indent="0" algn="ctr">
              <a:buNone/>
            </a:pPr>
            <a:r>
              <a:rPr lang="fr-FR" sz="4400" b="1" dirty="0" smtClean="0">
                <a:solidFill>
                  <a:srgbClr val="FF0000"/>
                </a:solidFill>
                <a:latin typeface="Agency FB" pitchFamily="34" charset="0"/>
              </a:rPr>
              <a:t>Refrain</a:t>
            </a:r>
            <a:endParaRPr lang="en-US" sz="4400" b="1" dirty="0" smtClean="0">
              <a:solidFill>
                <a:srgbClr val="FF0000"/>
              </a:solidFill>
              <a:latin typeface="Agency FB" pitchFamily="34" charset="0"/>
            </a:endParaRPr>
          </a:p>
          <a:p>
            <a:pPr marL="0" indent="0" algn="ctr">
              <a:buNone/>
            </a:pPr>
            <a:r>
              <a:rPr lang="fr-FR" sz="4400" b="1" dirty="0" smtClean="0">
                <a:solidFill>
                  <a:srgbClr val="003366"/>
                </a:solidFill>
                <a:latin typeface="Agency FB" pitchFamily="34" charset="0"/>
              </a:rPr>
              <a:t>Glorieux Nom, (3 fois)</a:t>
            </a:r>
            <a:endParaRPr lang="en-US" sz="4400" b="1" dirty="0" smtClean="0">
              <a:solidFill>
                <a:srgbClr val="003366"/>
              </a:solidFill>
              <a:latin typeface="Agency FB" pitchFamily="34" charset="0"/>
            </a:endParaRPr>
          </a:p>
          <a:p>
            <a:pPr marL="0" indent="0" algn="ctr">
              <a:buNone/>
            </a:pPr>
            <a:r>
              <a:rPr lang="fr-FR" sz="4400" b="1" dirty="0" smtClean="0">
                <a:solidFill>
                  <a:srgbClr val="003366"/>
                </a:solidFill>
                <a:latin typeface="Agency FB" pitchFamily="34" charset="0"/>
              </a:rPr>
              <a:t>Le nom de Jésus, précieux Jésus </a:t>
            </a:r>
            <a:endParaRPr lang="en-US" sz="4400" b="1" dirty="0" smtClean="0">
              <a:solidFill>
                <a:srgbClr val="003366"/>
              </a:solidFill>
              <a:latin typeface="Agency FB"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3600" b="1" dirty="0" smtClean="0">
                <a:solidFill>
                  <a:srgbClr val="FF0000"/>
                </a:solidFill>
                <a:latin typeface="Agency FB" pitchFamily="34" charset="0"/>
              </a:rPr>
              <a:t>2</a:t>
            </a:r>
            <a:endParaRPr lang="en-US" sz="3600" b="1" dirty="0" smtClean="0">
              <a:solidFill>
                <a:srgbClr val="FF0000"/>
              </a:solidFill>
              <a:latin typeface="Agency FB" pitchFamily="34" charset="0"/>
            </a:endParaRPr>
          </a:p>
          <a:p>
            <a:pPr marL="0" indent="0" algn="ctr">
              <a:buNone/>
            </a:pPr>
            <a:r>
              <a:rPr lang="fr-FR" sz="4800" b="1" dirty="0" smtClean="0">
                <a:solidFill>
                  <a:srgbClr val="460000"/>
                </a:solidFill>
                <a:latin typeface="Agency FB" pitchFamily="34" charset="0"/>
              </a:rPr>
              <a:t>Il est un nom le seul qui fut donné,</a:t>
            </a:r>
            <a:endParaRPr lang="en-US" sz="4800" b="1" dirty="0" smtClean="0">
              <a:solidFill>
                <a:srgbClr val="460000"/>
              </a:solidFill>
              <a:latin typeface="Agency FB" pitchFamily="34" charset="0"/>
            </a:endParaRPr>
          </a:p>
          <a:p>
            <a:pPr marL="0" indent="0" algn="ctr">
              <a:buNone/>
            </a:pPr>
            <a:r>
              <a:rPr lang="fr-FR" sz="4800" b="1" dirty="0" smtClean="0">
                <a:solidFill>
                  <a:srgbClr val="460000"/>
                </a:solidFill>
                <a:latin typeface="Agency FB" pitchFamily="34" charset="0"/>
              </a:rPr>
              <a:t> Nom par lequel je puis être sauvé </a:t>
            </a:r>
            <a:endParaRPr lang="en-US" sz="4800" b="1" dirty="0" smtClean="0">
              <a:solidFill>
                <a:srgbClr val="460000"/>
              </a:solidFill>
              <a:latin typeface="Agency FB" pitchFamily="34" charset="0"/>
            </a:endParaRPr>
          </a:p>
          <a:p>
            <a:pPr marL="0" indent="0" algn="ctr">
              <a:buNone/>
            </a:pPr>
            <a:r>
              <a:rPr lang="fr-FR" sz="4800" b="1" dirty="0" smtClean="0">
                <a:solidFill>
                  <a:srgbClr val="460000"/>
                </a:solidFill>
                <a:latin typeface="Agency FB" pitchFamily="34" charset="0"/>
              </a:rPr>
              <a:t>De tous les noms, c'est le plus élevé</a:t>
            </a:r>
            <a:endParaRPr lang="en-US" sz="4800" b="1" dirty="0" smtClean="0">
              <a:solidFill>
                <a:srgbClr val="460000"/>
              </a:solidFill>
              <a:latin typeface="Agency FB" pitchFamily="34" charset="0"/>
            </a:endParaRPr>
          </a:p>
          <a:p>
            <a:pPr marL="0" indent="0" algn="ctr">
              <a:buNone/>
            </a:pPr>
            <a:r>
              <a:rPr lang="fr-FR" sz="4800" b="1" dirty="0" smtClean="0">
                <a:solidFill>
                  <a:srgbClr val="460000"/>
                </a:solidFill>
                <a:latin typeface="Agency FB" pitchFamily="34" charset="0"/>
              </a:rPr>
              <a:t>Le nom de Jésus, précieux Jésus</a:t>
            </a:r>
            <a:endParaRPr lang="en-US" sz="4800" b="1" dirty="0" smtClean="0">
              <a:solidFill>
                <a:srgbClr val="460000"/>
              </a:solidFill>
              <a:latin typeface="Agency FB" pitchFamily="34" charset="0"/>
            </a:endParaRPr>
          </a:p>
          <a:p>
            <a:pPr marL="0" indent="0" algn="ctr">
              <a:buNone/>
            </a:pPr>
            <a:r>
              <a:rPr lang="fr-FR" sz="4800" b="1" dirty="0" smtClean="0">
                <a:solidFill>
                  <a:srgbClr val="FF0000"/>
                </a:solidFill>
                <a:latin typeface="Agency FB" pitchFamily="34" charset="0"/>
              </a:rPr>
              <a:t>Refrain</a:t>
            </a:r>
            <a:endParaRPr lang="en-US" sz="4800" b="1" dirty="0" smtClean="0">
              <a:solidFill>
                <a:srgbClr val="FF0000"/>
              </a:solidFill>
              <a:latin typeface="Agency FB" pitchFamily="34" charset="0"/>
            </a:endParaRPr>
          </a:p>
          <a:p>
            <a:pPr marL="0" indent="0" algn="ctr">
              <a:buNone/>
            </a:pPr>
            <a:r>
              <a:rPr lang="fr-FR" sz="4800" b="1" dirty="0" smtClean="0">
                <a:solidFill>
                  <a:srgbClr val="003366"/>
                </a:solidFill>
                <a:latin typeface="Agency FB" pitchFamily="34" charset="0"/>
              </a:rPr>
              <a:t>Glorieux Nom, (3 fois)</a:t>
            </a:r>
            <a:endParaRPr lang="en-US" sz="4800" b="1" dirty="0" smtClean="0">
              <a:solidFill>
                <a:srgbClr val="003366"/>
              </a:solidFill>
              <a:latin typeface="Agency FB" pitchFamily="34" charset="0"/>
            </a:endParaRPr>
          </a:p>
          <a:p>
            <a:pPr marL="0" indent="0" algn="ctr">
              <a:buNone/>
            </a:pPr>
            <a:r>
              <a:rPr lang="fr-FR" sz="4800" b="1" dirty="0" smtClean="0">
                <a:solidFill>
                  <a:srgbClr val="003366"/>
                </a:solidFill>
                <a:latin typeface="Agency FB" pitchFamily="34" charset="0"/>
              </a:rPr>
              <a:t>Le nom de Jésus, précieux Jésus</a:t>
            </a:r>
            <a:endParaRPr lang="en-US" sz="4800" b="1" dirty="0">
              <a:solidFill>
                <a:srgbClr val="460000"/>
              </a:solidFill>
              <a:latin typeface="Agency FB"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3600" b="1" dirty="0" smtClean="0">
                <a:solidFill>
                  <a:srgbClr val="FF0000"/>
                </a:solidFill>
                <a:latin typeface="Agency FB" pitchFamily="34" charset="0"/>
              </a:rPr>
              <a:t>3</a:t>
            </a:r>
            <a:endParaRPr lang="en-US" sz="3600" b="1" dirty="0" smtClean="0">
              <a:solidFill>
                <a:srgbClr val="FF0000"/>
              </a:solidFill>
              <a:latin typeface="Agency FB" pitchFamily="34" charset="0"/>
            </a:endParaRPr>
          </a:p>
          <a:p>
            <a:pPr marL="0" indent="0" algn="ctr">
              <a:buNone/>
            </a:pPr>
            <a:r>
              <a:rPr lang="fr-FR" sz="4800" b="1" dirty="0" smtClean="0">
                <a:solidFill>
                  <a:srgbClr val="460000"/>
                </a:solidFill>
                <a:latin typeface="Agency FB" pitchFamily="34" charset="0"/>
              </a:rPr>
              <a:t>Il est un nom qui guérit, qui console</a:t>
            </a:r>
            <a:endParaRPr lang="en-US" sz="4800" b="1" dirty="0" smtClean="0">
              <a:solidFill>
                <a:srgbClr val="460000"/>
              </a:solidFill>
              <a:latin typeface="Agency FB" pitchFamily="34" charset="0"/>
            </a:endParaRPr>
          </a:p>
          <a:p>
            <a:pPr marL="0" indent="0" algn="ctr">
              <a:buNone/>
            </a:pPr>
            <a:r>
              <a:rPr lang="fr-FR" sz="4800" b="1" dirty="0" smtClean="0">
                <a:solidFill>
                  <a:srgbClr val="460000"/>
                </a:solidFill>
                <a:latin typeface="Agency FB" pitchFamily="34" charset="0"/>
              </a:rPr>
              <a:t>Si doux, si beau qui pardonne </a:t>
            </a:r>
            <a:r>
              <a:rPr lang="fr-FR" sz="4800" b="1" dirty="0" smtClean="0">
                <a:solidFill>
                  <a:srgbClr val="460000"/>
                </a:solidFill>
                <a:latin typeface="Agency FB" pitchFamily="34" charset="0"/>
              </a:rPr>
              <a:t>et qui </a:t>
            </a:r>
            <a:r>
              <a:rPr lang="fr-FR" sz="4800" b="1" dirty="0" smtClean="0">
                <a:solidFill>
                  <a:srgbClr val="460000"/>
                </a:solidFill>
                <a:latin typeface="Agency FB" pitchFamily="34" charset="0"/>
              </a:rPr>
              <a:t>sauve</a:t>
            </a:r>
            <a:endParaRPr lang="en-US" sz="4800" b="1" dirty="0" smtClean="0">
              <a:solidFill>
                <a:srgbClr val="460000"/>
              </a:solidFill>
              <a:latin typeface="Agency FB" pitchFamily="34" charset="0"/>
            </a:endParaRPr>
          </a:p>
          <a:p>
            <a:pPr marL="0" indent="0" algn="ctr">
              <a:buNone/>
            </a:pPr>
            <a:r>
              <a:rPr lang="fr-FR" sz="4800" b="1" dirty="0" smtClean="0">
                <a:solidFill>
                  <a:srgbClr val="460000"/>
                </a:solidFill>
                <a:latin typeface="Agency FB" pitchFamily="34" charset="0"/>
              </a:rPr>
              <a:t>Et merveilleux puissant par sa parole</a:t>
            </a:r>
            <a:endParaRPr lang="en-US" sz="4800" b="1" dirty="0" smtClean="0">
              <a:solidFill>
                <a:srgbClr val="460000"/>
              </a:solidFill>
              <a:latin typeface="Agency FB" pitchFamily="34" charset="0"/>
            </a:endParaRPr>
          </a:p>
          <a:p>
            <a:pPr marL="0" indent="0" algn="ctr">
              <a:buNone/>
            </a:pPr>
            <a:r>
              <a:rPr lang="fr-FR" sz="4800" b="1" dirty="0" smtClean="0">
                <a:solidFill>
                  <a:srgbClr val="460000"/>
                </a:solidFill>
                <a:latin typeface="Agency FB" pitchFamily="34" charset="0"/>
              </a:rPr>
              <a:t>Le nom de Jésus, précieux Jésus</a:t>
            </a:r>
            <a:endParaRPr lang="en-US" sz="4800" b="1" dirty="0" smtClean="0">
              <a:solidFill>
                <a:srgbClr val="460000"/>
              </a:solidFill>
              <a:latin typeface="Agency FB" pitchFamily="34" charset="0"/>
            </a:endParaRPr>
          </a:p>
          <a:p>
            <a:pPr marL="0" indent="0" algn="ctr">
              <a:buNone/>
            </a:pPr>
            <a:r>
              <a:rPr lang="fr-FR" sz="4800" b="1" dirty="0" smtClean="0">
                <a:solidFill>
                  <a:srgbClr val="FF0000"/>
                </a:solidFill>
                <a:latin typeface="Agency FB" pitchFamily="34" charset="0"/>
              </a:rPr>
              <a:t>Refrain</a:t>
            </a:r>
            <a:endParaRPr lang="en-US" sz="4800" b="1" dirty="0" smtClean="0">
              <a:solidFill>
                <a:srgbClr val="FF0000"/>
              </a:solidFill>
              <a:latin typeface="Agency FB" pitchFamily="34" charset="0"/>
            </a:endParaRPr>
          </a:p>
          <a:p>
            <a:pPr marL="0" indent="0" algn="ctr">
              <a:buNone/>
            </a:pPr>
            <a:r>
              <a:rPr lang="fr-FR" sz="4800" b="1" dirty="0" smtClean="0">
                <a:solidFill>
                  <a:srgbClr val="003366"/>
                </a:solidFill>
                <a:latin typeface="Agency FB" pitchFamily="34" charset="0"/>
              </a:rPr>
              <a:t>Glorieux Nom, (3 fois)</a:t>
            </a:r>
            <a:endParaRPr lang="en-US" sz="4800" b="1" dirty="0" smtClean="0">
              <a:solidFill>
                <a:srgbClr val="003366"/>
              </a:solidFill>
              <a:latin typeface="Agency FB" pitchFamily="34" charset="0"/>
            </a:endParaRPr>
          </a:p>
          <a:p>
            <a:pPr marL="0" indent="0" algn="ctr">
              <a:buNone/>
            </a:pPr>
            <a:r>
              <a:rPr lang="fr-FR" sz="4800" b="1" dirty="0" smtClean="0">
                <a:solidFill>
                  <a:srgbClr val="003366"/>
                </a:solidFill>
                <a:latin typeface="Agency FB" pitchFamily="34" charset="0"/>
              </a:rPr>
              <a:t>Le nom de Jésus, précieux Jésus</a:t>
            </a:r>
            <a:endParaRPr lang="en-US" sz="4800" b="1" dirty="0">
              <a:solidFill>
                <a:srgbClr val="460000"/>
              </a:solidFill>
              <a:latin typeface="Agency FB"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3600" b="1" dirty="0" smtClean="0">
                <a:solidFill>
                  <a:srgbClr val="FF0000"/>
                </a:solidFill>
                <a:latin typeface="Agency FB" pitchFamily="34" charset="0"/>
              </a:rPr>
              <a:t>4</a:t>
            </a:r>
            <a:endParaRPr lang="en-US" sz="3600" b="1" dirty="0" smtClean="0">
              <a:solidFill>
                <a:srgbClr val="FF0000"/>
              </a:solidFill>
              <a:latin typeface="Agency FB" pitchFamily="34" charset="0"/>
            </a:endParaRPr>
          </a:p>
          <a:p>
            <a:pPr marL="0" indent="0" algn="ctr">
              <a:buNone/>
            </a:pPr>
            <a:r>
              <a:rPr lang="fr-FR" sz="4800" b="1" dirty="0" smtClean="0">
                <a:solidFill>
                  <a:srgbClr val="460000"/>
                </a:solidFill>
                <a:latin typeface="Agency FB" pitchFamily="34" charset="0"/>
              </a:rPr>
              <a:t>II est nom qui signifie espoir</a:t>
            </a:r>
            <a:endParaRPr lang="en-US" sz="4800" b="1" dirty="0" smtClean="0">
              <a:solidFill>
                <a:srgbClr val="460000"/>
              </a:solidFill>
              <a:latin typeface="Agency FB" pitchFamily="34" charset="0"/>
            </a:endParaRPr>
          </a:p>
          <a:p>
            <a:pPr marL="0" indent="0" algn="ctr">
              <a:buNone/>
            </a:pPr>
            <a:r>
              <a:rPr lang="fr-FR" sz="4800" b="1" dirty="0" smtClean="0">
                <a:solidFill>
                  <a:srgbClr val="460000"/>
                </a:solidFill>
                <a:latin typeface="Agency FB" pitchFamily="34" charset="0"/>
              </a:rPr>
              <a:t>Qui </a:t>
            </a:r>
            <a:r>
              <a:rPr lang="fr-FR" sz="4800" b="1" dirty="0" smtClean="0">
                <a:solidFill>
                  <a:srgbClr val="460000"/>
                </a:solidFill>
                <a:latin typeface="Agency FB" pitchFamily="34" charset="0"/>
              </a:rPr>
              <a:t>rend heureux, chassant le désespoir,</a:t>
            </a:r>
            <a:endParaRPr lang="en-US" sz="4800" b="1" dirty="0" smtClean="0">
              <a:solidFill>
                <a:srgbClr val="460000"/>
              </a:solidFill>
              <a:latin typeface="Agency FB" pitchFamily="34" charset="0"/>
            </a:endParaRPr>
          </a:p>
          <a:p>
            <a:pPr marL="0" indent="0" algn="ctr">
              <a:buNone/>
            </a:pPr>
            <a:r>
              <a:rPr lang="fr-FR" sz="4800" b="1" dirty="0" smtClean="0">
                <a:solidFill>
                  <a:srgbClr val="460000"/>
                </a:solidFill>
                <a:latin typeface="Agency FB" pitchFamily="34" charset="0"/>
              </a:rPr>
              <a:t>En ce nom saint Dieu peut nous recevoir</a:t>
            </a:r>
            <a:endParaRPr lang="en-US" sz="4800" b="1" dirty="0" smtClean="0">
              <a:solidFill>
                <a:srgbClr val="460000"/>
              </a:solidFill>
              <a:latin typeface="Agency FB" pitchFamily="34" charset="0"/>
            </a:endParaRPr>
          </a:p>
          <a:p>
            <a:pPr marL="0" indent="0" algn="ctr">
              <a:buNone/>
            </a:pPr>
            <a:r>
              <a:rPr lang="fr-FR" sz="4800" b="1" dirty="0" smtClean="0">
                <a:solidFill>
                  <a:srgbClr val="460000"/>
                </a:solidFill>
                <a:latin typeface="Agency FB" pitchFamily="34" charset="0"/>
              </a:rPr>
              <a:t>Le nom de Jésus, Précieux </a:t>
            </a:r>
            <a:r>
              <a:rPr lang="fr-FR" sz="4800" b="1" dirty="0" smtClean="0">
                <a:solidFill>
                  <a:srgbClr val="460000"/>
                </a:solidFill>
                <a:latin typeface="Agency FB" pitchFamily="34" charset="0"/>
              </a:rPr>
              <a:t>Jésus</a:t>
            </a:r>
          </a:p>
          <a:p>
            <a:pPr marL="0" indent="0" algn="ctr">
              <a:buNone/>
            </a:pPr>
            <a:r>
              <a:rPr lang="fr-FR" sz="4800" b="1" dirty="0" smtClean="0">
                <a:solidFill>
                  <a:srgbClr val="FF0000"/>
                </a:solidFill>
                <a:latin typeface="Agency FB" pitchFamily="34" charset="0"/>
              </a:rPr>
              <a:t>Refrain</a:t>
            </a:r>
            <a:endParaRPr lang="en-US" sz="4800" b="1" dirty="0" smtClean="0">
              <a:solidFill>
                <a:srgbClr val="FF0000"/>
              </a:solidFill>
              <a:latin typeface="Agency FB" pitchFamily="34" charset="0"/>
            </a:endParaRPr>
          </a:p>
          <a:p>
            <a:pPr marL="0" indent="0" algn="ctr">
              <a:buNone/>
            </a:pPr>
            <a:r>
              <a:rPr lang="fr-FR" sz="4800" b="1" dirty="0" smtClean="0">
                <a:solidFill>
                  <a:srgbClr val="003366"/>
                </a:solidFill>
                <a:latin typeface="Agency FB" pitchFamily="34" charset="0"/>
              </a:rPr>
              <a:t>Glorieux Nom, (3 fois)</a:t>
            </a:r>
            <a:endParaRPr lang="en-US" sz="4800" b="1" dirty="0" smtClean="0">
              <a:solidFill>
                <a:srgbClr val="003366"/>
              </a:solidFill>
              <a:latin typeface="Agency FB" pitchFamily="34" charset="0"/>
            </a:endParaRPr>
          </a:p>
          <a:p>
            <a:pPr marL="0" indent="0" algn="ctr">
              <a:buNone/>
            </a:pPr>
            <a:r>
              <a:rPr lang="fr-FR" sz="4800" b="1" dirty="0" smtClean="0">
                <a:solidFill>
                  <a:srgbClr val="003366"/>
                </a:solidFill>
                <a:latin typeface="Agency FB" pitchFamily="34" charset="0"/>
              </a:rPr>
              <a:t>Le nom de Jésus, précieux Jésus</a:t>
            </a:r>
            <a:endParaRPr lang="en-US" sz="4800" b="1" dirty="0">
              <a:solidFill>
                <a:srgbClr val="460000"/>
              </a:solidFill>
              <a:latin typeface="Agency FB"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800" i="1" dirty="0" smtClean="0">
                <a:solidFill>
                  <a:srgbClr val="66FFFF"/>
                </a:solidFill>
                <a:latin typeface="Arial Rounded MT Bold" pitchFamily="34" charset="0"/>
              </a:rPr>
              <a:t>8 KCD :San </a:t>
            </a:r>
            <a:r>
              <a:rPr lang="fr-FR" sz="2800" i="1" dirty="0" err="1" smtClean="0">
                <a:solidFill>
                  <a:srgbClr val="66FFFF"/>
                </a:solidFill>
                <a:latin typeface="Arial Rounded MT Bold" pitchFamily="34" charset="0"/>
              </a:rPr>
              <a:t>Sovè</a:t>
            </a:r>
            <a:r>
              <a:rPr lang="fr-FR" sz="2800" i="1" dirty="0" smtClean="0">
                <a:solidFill>
                  <a:srgbClr val="66FFFF"/>
                </a:solidFill>
                <a:latin typeface="Arial Rounded MT Bold" pitchFamily="34" charset="0"/>
              </a:rPr>
              <a:t>, San Bon-Dieu </a:t>
            </a:r>
            <a:r>
              <a:rPr lang="fr-FR" sz="2800" dirty="0" smtClean="0">
                <a:solidFill>
                  <a:srgbClr val="66FFFF"/>
                </a:solidFill>
                <a:latin typeface="Arial Rounded MT Bold" pitchFamily="34" charset="0"/>
              </a:rPr>
              <a:t/>
            </a:r>
            <a:br>
              <a:rPr lang="fr-FR" sz="2800" dirty="0" smtClean="0">
                <a:solidFill>
                  <a:srgbClr val="66FFFF"/>
                </a:solidFill>
                <a:latin typeface="Arial Rounded MT Bold" pitchFamily="34" charset="0"/>
              </a:rPr>
            </a:br>
            <a:r>
              <a:rPr lang="fr-FR" sz="4000" dirty="0" smtClean="0">
                <a:solidFill>
                  <a:srgbClr val="66FFFF"/>
                </a:solidFill>
                <a:latin typeface="Arial Rounded MT Bold" pitchFamily="34" charset="0"/>
              </a:rPr>
              <a:t>1</a:t>
            </a:r>
            <a:r>
              <a:rPr lang="fr-FR" sz="4000" dirty="0" smtClean="0">
                <a:latin typeface="Arial Rounded MT Bold" pitchFamily="34" charset="0"/>
              </a:rPr>
              <a:t/>
            </a:r>
            <a:br>
              <a:rPr lang="fr-FR" sz="4000" dirty="0" smtClean="0">
                <a:latin typeface="Arial Rounded MT Bold" pitchFamily="34" charset="0"/>
              </a:rPr>
            </a:br>
            <a:r>
              <a:rPr lang="fr-FR" sz="4000" dirty="0" smtClean="0">
                <a:latin typeface="Arial Rounded MT Bold" pitchFamily="34" charset="0"/>
              </a:rPr>
              <a:t>San </a:t>
            </a:r>
            <a:r>
              <a:rPr lang="fr-FR" sz="4000" dirty="0" err="1" smtClean="0">
                <a:latin typeface="Arial Rounded MT Bold" pitchFamily="34" charset="0"/>
              </a:rPr>
              <a:t>Sovè</a:t>
            </a:r>
            <a:r>
              <a:rPr lang="fr-FR" sz="4000" dirty="0" smtClean="0">
                <a:latin typeface="Arial Rounded MT Bold" pitchFamily="34" charset="0"/>
              </a:rPr>
              <a:t>, </a:t>
            </a:r>
            <a:r>
              <a:rPr lang="fr-FR" sz="4000" dirty="0" err="1" smtClean="0">
                <a:latin typeface="Arial Rounded MT Bold" pitchFamily="34" charset="0"/>
              </a:rPr>
              <a:t>san</a:t>
            </a:r>
            <a:r>
              <a:rPr lang="fr-FR" sz="4000" dirty="0" smtClean="0">
                <a:latin typeface="Arial Rounded MT Bold" pitchFamily="34" charset="0"/>
              </a:rPr>
              <a:t> Bon-Dieu, </a:t>
            </a:r>
            <a:endParaRPr lang="fr-FR" sz="4000" dirty="0" smtClean="0">
              <a:latin typeface="Arial Rounded MT Bold" pitchFamily="34" charset="0"/>
            </a:endParaRPr>
          </a:p>
          <a:p>
            <a:pPr marL="0" indent="0" algn="ctr">
              <a:buNone/>
            </a:pPr>
            <a:r>
              <a:rPr lang="fr-FR" sz="4000" dirty="0" smtClean="0">
                <a:latin typeface="Arial Rounded MT Bold" pitchFamily="34" charset="0"/>
              </a:rPr>
              <a:t>sa </a:t>
            </a:r>
            <a:r>
              <a:rPr lang="fr-FR" sz="4000" dirty="0" smtClean="0">
                <a:latin typeface="Arial Rounded MT Bold" pitchFamily="34" charset="0"/>
              </a:rPr>
              <a:t>ou va </a:t>
            </a:r>
            <a:r>
              <a:rPr lang="fr-FR" sz="4000" dirty="0" err="1" smtClean="0">
                <a:latin typeface="Arial Rounded MT Bold" pitchFamily="34" charset="0"/>
              </a:rPr>
              <a:t>fè</a:t>
            </a:r>
            <a:r>
              <a:rPr lang="fr-FR" sz="4000" dirty="0" smtClean="0">
                <a:latin typeface="Arial Rounded MT Bold" pitchFamily="34" charset="0"/>
              </a:rPr>
              <a:t>? </a:t>
            </a:r>
            <a:br>
              <a:rPr lang="fr-FR" sz="4000" dirty="0" smtClean="0">
                <a:latin typeface="Arial Rounded MT Bold" pitchFamily="34" charset="0"/>
              </a:rPr>
            </a:br>
            <a:r>
              <a:rPr lang="fr-FR" sz="4000" dirty="0" err="1" smtClean="0">
                <a:latin typeface="Arial Rounded MT Bold" pitchFamily="34" charset="0"/>
              </a:rPr>
              <a:t>Lè</a:t>
            </a:r>
            <a:r>
              <a:rPr lang="fr-FR" sz="4000" dirty="0" smtClean="0">
                <a:latin typeface="Arial Rounded MT Bold" pitchFamily="34" charset="0"/>
              </a:rPr>
              <a:t> ou </a:t>
            </a:r>
            <a:r>
              <a:rPr lang="fr-FR" sz="4000" dirty="0" err="1" smtClean="0">
                <a:latin typeface="Arial Rounded MT Bold" pitchFamily="34" charset="0"/>
              </a:rPr>
              <a:t>apé</a:t>
            </a:r>
            <a:r>
              <a:rPr lang="fr-FR" sz="4000" dirty="0" smtClean="0">
                <a:latin typeface="Arial Rounded MT Bold" pitchFamily="34" charset="0"/>
              </a:rPr>
              <a:t> </a:t>
            </a:r>
            <a:r>
              <a:rPr lang="fr-FR" sz="4000" dirty="0" err="1" smtClean="0">
                <a:latin typeface="Arial Rounded MT Bold" pitchFamily="34" charset="0"/>
              </a:rPr>
              <a:t>mouri</a:t>
            </a:r>
            <a:r>
              <a:rPr lang="fr-FR" sz="4000" dirty="0" smtClean="0">
                <a:latin typeface="Arial Rounded MT Bold" pitchFamily="34" charset="0"/>
              </a:rPr>
              <a:t>, </a:t>
            </a:r>
            <a:endParaRPr lang="fr-FR" sz="4000" dirty="0" smtClean="0">
              <a:latin typeface="Arial Rounded MT Bold" pitchFamily="34" charset="0"/>
            </a:endParaRPr>
          </a:p>
          <a:p>
            <a:pPr marL="0" indent="0" algn="ctr">
              <a:buNone/>
            </a:pPr>
            <a:r>
              <a:rPr lang="fr-FR" sz="4000" dirty="0" smtClean="0">
                <a:latin typeface="Arial Rounded MT Bold" pitchFamily="34" charset="0"/>
              </a:rPr>
              <a:t>sa </a:t>
            </a:r>
            <a:r>
              <a:rPr lang="fr-FR" sz="4000" dirty="0" smtClean="0">
                <a:latin typeface="Arial Rounded MT Bold" pitchFamily="34" charset="0"/>
              </a:rPr>
              <a:t>ou va </a:t>
            </a:r>
            <a:r>
              <a:rPr lang="fr-FR" sz="4000" dirty="0" err="1" smtClean="0">
                <a:latin typeface="Arial Rounded MT Bold" pitchFamily="34" charset="0"/>
              </a:rPr>
              <a:t>fè</a:t>
            </a:r>
            <a:r>
              <a:rPr lang="fr-FR" sz="4000" dirty="0" smtClean="0">
                <a:latin typeface="Arial Rounded MT Bold" pitchFamily="34" charset="0"/>
              </a:rPr>
              <a:t>? </a:t>
            </a:r>
            <a:br>
              <a:rPr lang="fr-FR" sz="4000" dirty="0" smtClean="0">
                <a:latin typeface="Arial Rounded MT Bold" pitchFamily="34" charset="0"/>
              </a:rPr>
            </a:br>
            <a:r>
              <a:rPr lang="fr-FR" sz="4000" dirty="0" err="1" smtClean="0">
                <a:latin typeface="Arial Rounded MT Bold" pitchFamily="34" charset="0"/>
              </a:rPr>
              <a:t>Lè</a:t>
            </a:r>
            <a:r>
              <a:rPr lang="fr-FR" sz="4000" dirty="0" smtClean="0">
                <a:latin typeface="Arial Rounded MT Bold" pitchFamily="34" charset="0"/>
              </a:rPr>
              <a:t> sa li sérié, </a:t>
            </a:r>
            <a:endParaRPr lang="fr-FR" sz="4000" dirty="0" smtClean="0">
              <a:latin typeface="Arial Rounded MT Bold" pitchFamily="34" charset="0"/>
            </a:endParaRPr>
          </a:p>
          <a:p>
            <a:pPr marL="0" indent="0" algn="ctr">
              <a:buNone/>
            </a:pPr>
            <a:r>
              <a:rPr lang="fr-FR" sz="4000" dirty="0" err="1" smtClean="0">
                <a:latin typeface="Arial Rounded MT Bold" pitchFamily="34" charset="0"/>
              </a:rPr>
              <a:t>nanm</a:t>
            </a:r>
            <a:r>
              <a:rPr lang="fr-FR" sz="4000" dirty="0" smtClean="0">
                <a:latin typeface="Arial Rounded MT Bold" pitchFamily="34" charset="0"/>
              </a:rPr>
              <a:t> </a:t>
            </a:r>
            <a:r>
              <a:rPr lang="fr-FR" sz="4000" dirty="0" smtClean="0">
                <a:latin typeface="Arial Rounded MT Bold" pitchFamily="34" charset="0"/>
              </a:rPr>
              <a:t>ou </a:t>
            </a:r>
            <a:r>
              <a:rPr lang="fr-FR" sz="4000" dirty="0" err="1" smtClean="0">
                <a:latin typeface="Arial Rounded MT Bold" pitchFamily="34" charset="0"/>
              </a:rPr>
              <a:t>pralé</a:t>
            </a:r>
            <a:r>
              <a:rPr lang="fr-FR" sz="4000" dirty="0" smtClean="0">
                <a:latin typeface="Arial Rounded MT Bold" pitchFamily="34" charset="0"/>
              </a:rPr>
              <a:t>; </a:t>
            </a:r>
            <a:br>
              <a:rPr lang="fr-FR" sz="4000" dirty="0" smtClean="0">
                <a:latin typeface="Arial Rounded MT Bold" pitchFamily="34" charset="0"/>
              </a:rPr>
            </a:br>
            <a:r>
              <a:rPr lang="fr-FR" sz="4000" dirty="0" err="1" smtClean="0">
                <a:latin typeface="Arial Rounded MT Bold" pitchFamily="34" charset="0"/>
              </a:rPr>
              <a:t>Ki</a:t>
            </a:r>
            <a:r>
              <a:rPr lang="fr-FR" sz="4000" dirty="0" smtClean="0">
                <a:latin typeface="Arial Rounded MT Bold" pitchFamily="34" charset="0"/>
              </a:rPr>
              <a:t> sa ou va </a:t>
            </a:r>
            <a:r>
              <a:rPr lang="fr-FR" sz="4000" dirty="0" err="1" smtClean="0">
                <a:latin typeface="Arial Rounded MT Bold" pitchFamily="34" charset="0"/>
              </a:rPr>
              <a:t>tounin</a:t>
            </a:r>
            <a:r>
              <a:rPr lang="fr-FR" sz="4000" dirty="0" smtClean="0">
                <a:latin typeface="Arial Rounded MT Bold" pitchFamily="34" charset="0"/>
              </a:rPr>
              <a:t> ; </a:t>
            </a:r>
            <a:endParaRPr lang="fr-FR" sz="4000" dirty="0" smtClean="0">
              <a:latin typeface="Arial Rounded MT Bold" pitchFamily="34" charset="0"/>
            </a:endParaRPr>
          </a:p>
          <a:p>
            <a:pPr marL="0" indent="0" algn="ctr">
              <a:buNone/>
            </a:pPr>
            <a:r>
              <a:rPr lang="fr-FR" sz="4000" dirty="0" smtClean="0">
                <a:latin typeface="Arial Rounded MT Bold" pitchFamily="34" charset="0"/>
              </a:rPr>
              <a:t>sa </a:t>
            </a:r>
            <a:r>
              <a:rPr lang="fr-FR" sz="4000" dirty="0" smtClean="0">
                <a:latin typeface="Arial Rounded MT Bold" pitchFamily="34" charset="0"/>
              </a:rPr>
              <a:t>ou va </a:t>
            </a:r>
            <a:r>
              <a:rPr lang="fr-FR" sz="4000" dirty="0" err="1" smtClean="0">
                <a:latin typeface="Arial Rounded MT Bold" pitchFamily="34" charset="0"/>
              </a:rPr>
              <a:t>fè</a:t>
            </a:r>
            <a:r>
              <a:rPr lang="fr-FR" sz="4000" dirty="0" smtClean="0">
                <a:latin typeface="Arial Rounded MT Bold" pitchFamily="34" charset="0"/>
              </a:rPr>
              <a:t>?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sz="2800" dirty="0" smtClean="0">
                <a:solidFill>
                  <a:srgbClr val="66FFFF"/>
                </a:solidFill>
                <a:latin typeface="Arial Rounded MT Bold" pitchFamily="34" charset="0"/>
              </a:rPr>
              <a:t>2</a:t>
            </a:r>
            <a:r>
              <a:rPr lang="fr-FR" sz="2800" dirty="0" smtClean="0">
                <a:latin typeface="Arial Rounded MT Bold" pitchFamily="34" charset="0"/>
              </a:rPr>
              <a:t/>
            </a:r>
            <a:br>
              <a:rPr lang="fr-FR" sz="2800" dirty="0" smtClean="0">
                <a:latin typeface="Arial Rounded MT Bold" pitchFamily="34" charset="0"/>
              </a:rPr>
            </a:br>
            <a:r>
              <a:rPr lang="fr-FR" sz="4800" dirty="0" smtClean="0">
                <a:latin typeface="Arial Rounded MT Bold" pitchFamily="34" charset="0"/>
              </a:rPr>
              <a:t>Ou-</a:t>
            </a:r>
            <a:r>
              <a:rPr lang="fr-FR" sz="4800" dirty="0" err="1" smtClean="0">
                <a:latin typeface="Arial Rounded MT Bold" pitchFamily="34" charset="0"/>
              </a:rPr>
              <a:t>minm</a:t>
            </a:r>
            <a:r>
              <a:rPr lang="fr-FR" sz="4800" dirty="0" smtClean="0">
                <a:latin typeface="Arial Rounded MT Bold" pitchFamily="34" charset="0"/>
              </a:rPr>
              <a:t> </a:t>
            </a:r>
            <a:r>
              <a:rPr lang="fr-FR" sz="4800" dirty="0" err="1" smtClean="0">
                <a:latin typeface="Arial Rounded MT Bold" pitchFamily="34" charset="0"/>
              </a:rPr>
              <a:t>kap</a:t>
            </a:r>
            <a:r>
              <a:rPr lang="fr-FR" sz="4800" dirty="0" smtClean="0">
                <a:latin typeface="Arial Rounded MT Bold" pitchFamily="34" charset="0"/>
              </a:rPr>
              <a:t> ri tout tan; </a:t>
            </a:r>
            <a:endParaRPr lang="fr-FR" sz="4800" dirty="0" smtClean="0">
              <a:latin typeface="Arial Rounded MT Bold" pitchFamily="34" charset="0"/>
            </a:endParaRPr>
          </a:p>
          <a:p>
            <a:pPr marL="0" indent="0" algn="ctr">
              <a:buNone/>
            </a:pPr>
            <a:r>
              <a:rPr lang="fr-FR" sz="4800" dirty="0" smtClean="0">
                <a:latin typeface="Arial Rounded MT Bold" pitchFamily="34" charset="0"/>
              </a:rPr>
              <a:t>sa </a:t>
            </a:r>
            <a:r>
              <a:rPr lang="fr-FR" sz="4800" dirty="0" smtClean="0">
                <a:latin typeface="Arial Rounded MT Bold" pitchFamily="34" charset="0"/>
              </a:rPr>
              <a:t>ou va </a:t>
            </a:r>
            <a:r>
              <a:rPr lang="fr-FR" sz="4800" dirty="0" err="1" smtClean="0">
                <a:latin typeface="Arial Rounded MT Bold" pitchFamily="34" charset="0"/>
              </a:rPr>
              <a:t>fè</a:t>
            </a:r>
            <a:r>
              <a:rPr lang="fr-FR" sz="4800" dirty="0" smtClean="0">
                <a:latin typeface="Arial Rounded MT Bold" pitchFamily="34" charset="0"/>
              </a:rPr>
              <a:t>? </a:t>
            </a:r>
            <a:br>
              <a:rPr lang="fr-FR" sz="4800" dirty="0" smtClean="0">
                <a:latin typeface="Arial Rounded MT Bold" pitchFamily="34" charset="0"/>
              </a:rPr>
            </a:br>
            <a:r>
              <a:rPr lang="fr-FR" sz="4800" dirty="0" err="1" smtClean="0">
                <a:latin typeface="Arial Rounded MT Bold" pitchFamily="34" charset="0"/>
              </a:rPr>
              <a:t>Jou</a:t>
            </a:r>
            <a:r>
              <a:rPr lang="fr-FR" sz="4800" dirty="0" smtClean="0">
                <a:latin typeface="Arial Rounded MT Bold" pitchFamily="34" charset="0"/>
              </a:rPr>
              <a:t> sa ou va tout </a:t>
            </a:r>
            <a:r>
              <a:rPr lang="fr-FR" sz="4800" dirty="0" err="1" smtClean="0">
                <a:latin typeface="Arial Rounded MT Bold" pitchFamily="34" charset="0"/>
              </a:rPr>
              <a:t>sèl</a:t>
            </a:r>
            <a:r>
              <a:rPr lang="fr-FR" sz="4800" dirty="0" smtClean="0">
                <a:latin typeface="Arial Rounded MT Bold" pitchFamily="34" charset="0"/>
              </a:rPr>
              <a:t>; </a:t>
            </a:r>
            <a:endParaRPr lang="fr-FR" sz="4800" dirty="0" smtClean="0">
              <a:latin typeface="Arial Rounded MT Bold" pitchFamily="34" charset="0"/>
            </a:endParaRPr>
          </a:p>
          <a:p>
            <a:pPr marL="0" indent="0" algn="ctr">
              <a:buNone/>
            </a:pPr>
            <a:r>
              <a:rPr lang="fr-FR" sz="4800" dirty="0" smtClean="0">
                <a:latin typeface="Arial Rounded MT Bold" pitchFamily="34" charset="0"/>
              </a:rPr>
              <a:t>sa </a:t>
            </a:r>
            <a:r>
              <a:rPr lang="fr-FR" sz="4800" dirty="0" smtClean="0">
                <a:latin typeface="Arial Rounded MT Bold" pitchFamily="34" charset="0"/>
              </a:rPr>
              <a:t>ou va </a:t>
            </a:r>
            <a:r>
              <a:rPr lang="fr-FR" sz="4800" dirty="0" err="1" smtClean="0">
                <a:latin typeface="Arial Rounded MT Bold" pitchFamily="34" charset="0"/>
              </a:rPr>
              <a:t>fè</a:t>
            </a:r>
            <a:r>
              <a:rPr lang="fr-FR" sz="4800" dirty="0" smtClean="0">
                <a:latin typeface="Arial Rounded MT Bold" pitchFamily="34" charset="0"/>
              </a:rPr>
              <a:t>? </a:t>
            </a:r>
            <a:br>
              <a:rPr lang="fr-FR" sz="4800" dirty="0" smtClean="0">
                <a:latin typeface="Arial Rounded MT Bold" pitchFamily="34" charset="0"/>
              </a:rPr>
            </a:br>
            <a:r>
              <a:rPr lang="fr-FR" sz="4800" dirty="0" smtClean="0">
                <a:latin typeface="Arial Rounded MT Bold" pitchFamily="34" charset="0"/>
              </a:rPr>
              <a:t>Si </a:t>
            </a:r>
            <a:r>
              <a:rPr lang="fr-FR" sz="4800" dirty="0" err="1" smtClean="0">
                <a:latin typeface="Arial Rounded MT Bold" pitchFamily="34" charset="0"/>
              </a:rPr>
              <a:t>lè</a:t>
            </a:r>
            <a:r>
              <a:rPr lang="fr-FR" sz="4800" dirty="0" smtClean="0">
                <a:latin typeface="Arial Rounded MT Bold" pitchFamily="34" charset="0"/>
              </a:rPr>
              <a:t> </a:t>
            </a:r>
            <a:r>
              <a:rPr lang="fr-FR" sz="4800" dirty="0" err="1" smtClean="0">
                <a:latin typeface="Arial Rounded MT Bold" pitchFamily="34" charset="0"/>
              </a:rPr>
              <a:t>lan</a:t>
            </a:r>
            <a:r>
              <a:rPr lang="fr-FR" sz="4800" dirty="0" smtClean="0">
                <a:latin typeface="Arial Rounded MT Bold" pitchFamily="34" charset="0"/>
              </a:rPr>
              <a:t> </a:t>
            </a:r>
            <a:r>
              <a:rPr lang="fr-FR" sz="4800" dirty="0" err="1" smtClean="0">
                <a:latin typeface="Arial Rounded MT Bold" pitchFamily="34" charset="0"/>
              </a:rPr>
              <a:t>mò</a:t>
            </a:r>
            <a:r>
              <a:rPr lang="fr-FR" sz="4800" dirty="0" smtClean="0">
                <a:latin typeface="Arial Rounded MT Bold" pitchFamily="34" charset="0"/>
              </a:rPr>
              <a:t> </a:t>
            </a:r>
            <a:r>
              <a:rPr lang="fr-FR" sz="4800" dirty="0" err="1" smtClean="0">
                <a:latin typeface="Arial Rounded MT Bold" pitchFamily="34" charset="0"/>
              </a:rPr>
              <a:t>vini</a:t>
            </a:r>
            <a:r>
              <a:rPr lang="fr-FR" sz="4800" dirty="0" smtClean="0">
                <a:latin typeface="Arial Rounded MT Bold" pitchFamily="34" charset="0"/>
              </a:rPr>
              <a:t>, </a:t>
            </a:r>
            <a:endParaRPr lang="fr-FR" sz="4800" dirty="0" smtClean="0">
              <a:latin typeface="Arial Rounded MT Bold" pitchFamily="34" charset="0"/>
            </a:endParaRPr>
          </a:p>
          <a:p>
            <a:pPr marL="0" indent="0" algn="ctr">
              <a:buNone/>
            </a:pPr>
            <a:r>
              <a:rPr lang="fr-FR" sz="4800" dirty="0" smtClean="0">
                <a:latin typeface="Arial Rounded MT Bold" pitchFamily="34" charset="0"/>
              </a:rPr>
              <a:t>ou </a:t>
            </a:r>
            <a:r>
              <a:rPr lang="fr-FR" sz="4800" dirty="0" err="1" smtClean="0">
                <a:latin typeface="Arial Rounded MT Bold" pitchFamily="34" charset="0"/>
              </a:rPr>
              <a:t>pa</a:t>
            </a:r>
            <a:r>
              <a:rPr lang="fr-FR" sz="4800" dirty="0" smtClean="0">
                <a:latin typeface="Arial Rounded MT Bold" pitchFamily="34" charset="0"/>
              </a:rPr>
              <a:t> paré </a:t>
            </a:r>
            <a:br>
              <a:rPr lang="fr-FR" sz="4800" dirty="0" smtClean="0">
                <a:latin typeface="Arial Rounded MT Bold" pitchFamily="34" charset="0"/>
              </a:rPr>
            </a:br>
            <a:r>
              <a:rPr lang="fr-FR" sz="4800" dirty="0" smtClean="0">
                <a:latin typeface="Arial Rounded MT Bold" pitchFamily="34" charset="0"/>
              </a:rPr>
              <a:t>La </a:t>
            </a:r>
            <a:r>
              <a:rPr lang="fr-FR" sz="4800" dirty="0" err="1" smtClean="0">
                <a:latin typeface="Arial Rounded MT Bold" pitchFamily="34" charset="0"/>
              </a:rPr>
              <a:t>pè</a:t>
            </a:r>
            <a:r>
              <a:rPr lang="fr-FR" sz="4800" dirty="0" smtClean="0">
                <a:latin typeface="Arial Rounded MT Bold" pitchFamily="34" charset="0"/>
              </a:rPr>
              <a:t> va </a:t>
            </a:r>
            <a:r>
              <a:rPr lang="fr-FR" sz="4800" dirty="0" err="1" smtClean="0">
                <a:latin typeface="Arial Rounded MT Bold" pitchFamily="34" charset="0"/>
              </a:rPr>
              <a:t>sézi</a:t>
            </a:r>
            <a:r>
              <a:rPr lang="fr-FR" sz="4800" dirty="0" smtClean="0">
                <a:latin typeface="Arial Rounded MT Bold" pitchFamily="34" charset="0"/>
              </a:rPr>
              <a:t> ou; </a:t>
            </a:r>
            <a:endParaRPr lang="fr-FR" sz="4800" dirty="0" smtClean="0">
              <a:latin typeface="Arial Rounded MT Bold" pitchFamily="34" charset="0"/>
            </a:endParaRPr>
          </a:p>
          <a:p>
            <a:pPr marL="0" indent="0" algn="ctr">
              <a:buNone/>
            </a:pPr>
            <a:r>
              <a:rPr lang="fr-FR" sz="4800" dirty="0" smtClean="0">
                <a:latin typeface="Arial Rounded MT Bold" pitchFamily="34" charset="0"/>
              </a:rPr>
              <a:t>sa </a:t>
            </a:r>
            <a:r>
              <a:rPr lang="fr-FR" sz="4800" dirty="0" smtClean="0">
                <a:latin typeface="Arial Rounded MT Bold" pitchFamily="34" charset="0"/>
              </a:rPr>
              <a:t>ou va </a:t>
            </a:r>
            <a:r>
              <a:rPr lang="fr-FR" sz="4800" dirty="0" err="1" smtClean="0">
                <a:latin typeface="Arial Rounded MT Bold" pitchFamily="34" charset="0"/>
              </a:rPr>
              <a:t>fè</a:t>
            </a:r>
            <a:r>
              <a:rPr lang="fr-FR" sz="4800" dirty="0" smtClean="0">
                <a:latin typeface="Arial Rounded MT Bold" pitchFamily="34" charset="0"/>
              </a:rPr>
              <a:t>?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800" dirty="0" smtClean="0">
                <a:solidFill>
                  <a:srgbClr val="66FFFF"/>
                </a:solidFill>
                <a:latin typeface="Arial Rounded MT Bold" pitchFamily="34" charset="0"/>
              </a:rPr>
              <a:t>3</a:t>
            </a:r>
            <a:r>
              <a:rPr lang="fr-FR" sz="2800" dirty="0" smtClean="0">
                <a:latin typeface="Arial Rounded MT Bold" pitchFamily="34" charset="0"/>
              </a:rPr>
              <a:t/>
            </a:r>
            <a:br>
              <a:rPr lang="fr-FR" sz="2800" dirty="0" smtClean="0">
                <a:latin typeface="Arial Rounded MT Bold" pitchFamily="34" charset="0"/>
              </a:rPr>
            </a:br>
            <a:r>
              <a:rPr lang="fr-FR" sz="4400" dirty="0" err="1" smtClean="0">
                <a:latin typeface="Arial Rounded MT Bold" pitchFamily="34" charset="0"/>
              </a:rPr>
              <a:t>Eské</a:t>
            </a:r>
            <a:r>
              <a:rPr lang="fr-FR" sz="4400" dirty="0" smtClean="0">
                <a:latin typeface="Arial Rounded MT Bold" pitchFamily="34" charset="0"/>
              </a:rPr>
              <a:t> gin gnou </a:t>
            </a:r>
            <a:r>
              <a:rPr lang="fr-FR" sz="4400" dirty="0" err="1" smtClean="0">
                <a:latin typeface="Arial Rounded MT Bold" pitchFamily="34" charset="0"/>
              </a:rPr>
              <a:t>koté</a:t>
            </a:r>
            <a:r>
              <a:rPr lang="fr-FR" sz="4400" dirty="0" smtClean="0">
                <a:latin typeface="Arial Rounded MT Bold" pitchFamily="34" charset="0"/>
              </a:rPr>
              <a:t> </a:t>
            </a:r>
            <a:endParaRPr lang="fr-FR" sz="4400" dirty="0" smtClean="0">
              <a:latin typeface="Arial Rounded MT Bold" pitchFamily="34" charset="0"/>
            </a:endParaRPr>
          </a:p>
          <a:p>
            <a:pPr marL="0" indent="0" algn="ctr">
              <a:buNone/>
            </a:pPr>
            <a:r>
              <a:rPr lang="fr-FR" sz="4400" dirty="0" smtClean="0">
                <a:latin typeface="Arial Rounded MT Bold" pitchFamily="34" charset="0"/>
              </a:rPr>
              <a:t>pou </a:t>
            </a:r>
            <a:r>
              <a:rPr lang="fr-FR" sz="4400" dirty="0" smtClean="0">
                <a:latin typeface="Arial Rounded MT Bold" pitchFamily="34" charset="0"/>
              </a:rPr>
              <a:t>ou </a:t>
            </a:r>
            <a:r>
              <a:rPr lang="fr-FR" sz="4400" dirty="0" err="1" smtClean="0">
                <a:latin typeface="Arial Rounded MT Bold" pitchFamily="34" charset="0"/>
              </a:rPr>
              <a:t>kaché</a:t>
            </a:r>
            <a:r>
              <a:rPr lang="fr-FR" sz="4400" dirty="0" smtClean="0">
                <a:latin typeface="Arial Rounded MT Bold" pitchFamily="34" charset="0"/>
              </a:rPr>
              <a:t>? </a:t>
            </a:r>
            <a:br>
              <a:rPr lang="fr-FR" sz="4400" dirty="0" smtClean="0">
                <a:latin typeface="Arial Rounded MT Bold" pitchFamily="34" charset="0"/>
              </a:rPr>
            </a:br>
            <a:r>
              <a:rPr lang="fr-FR" sz="4400" dirty="0" err="1" smtClean="0">
                <a:latin typeface="Arial Rounded MT Bold" pitchFamily="34" charset="0"/>
              </a:rPr>
              <a:t>Lè</a:t>
            </a:r>
            <a:r>
              <a:rPr lang="fr-FR" sz="4400" dirty="0" smtClean="0">
                <a:latin typeface="Arial Rounded MT Bold" pitchFamily="34" charset="0"/>
              </a:rPr>
              <a:t> Bon-Dieu </a:t>
            </a:r>
            <a:r>
              <a:rPr lang="fr-FR" sz="4400" dirty="0" err="1" smtClean="0">
                <a:latin typeface="Arial Rounded MT Bold" pitchFamily="34" charset="0"/>
              </a:rPr>
              <a:t>rélé</a:t>
            </a:r>
            <a:r>
              <a:rPr lang="fr-FR" sz="4400" dirty="0" smtClean="0">
                <a:latin typeface="Arial Rounded MT Bold" pitchFamily="34" charset="0"/>
              </a:rPr>
              <a:t> ou, </a:t>
            </a:r>
            <a:endParaRPr lang="fr-FR" sz="4400" dirty="0" smtClean="0">
              <a:latin typeface="Arial Rounded MT Bold" pitchFamily="34" charset="0"/>
            </a:endParaRPr>
          </a:p>
          <a:p>
            <a:pPr marL="0" indent="0" algn="ctr">
              <a:buNone/>
            </a:pPr>
            <a:r>
              <a:rPr lang="fr-FR" sz="4400" dirty="0" smtClean="0">
                <a:latin typeface="Arial Rounded MT Bold" pitchFamily="34" charset="0"/>
              </a:rPr>
              <a:t>sa </a:t>
            </a:r>
            <a:r>
              <a:rPr lang="fr-FR" sz="4400" dirty="0" smtClean="0">
                <a:latin typeface="Arial Rounded MT Bold" pitchFamily="34" charset="0"/>
              </a:rPr>
              <a:t>ou va </a:t>
            </a:r>
            <a:r>
              <a:rPr lang="fr-FR" sz="4400" dirty="0" err="1" smtClean="0">
                <a:latin typeface="Arial Rounded MT Bold" pitchFamily="34" charset="0"/>
              </a:rPr>
              <a:t>fè</a:t>
            </a:r>
            <a:r>
              <a:rPr lang="fr-FR" sz="4400" dirty="0" smtClean="0">
                <a:latin typeface="Arial Rounded MT Bold" pitchFamily="34" charset="0"/>
              </a:rPr>
              <a:t>? </a:t>
            </a:r>
            <a:br>
              <a:rPr lang="fr-FR" sz="4400" dirty="0" smtClean="0">
                <a:latin typeface="Arial Rounded MT Bold" pitchFamily="34" charset="0"/>
              </a:rPr>
            </a:br>
            <a:r>
              <a:rPr lang="fr-FR" sz="4400" dirty="0" err="1" smtClean="0">
                <a:latin typeface="Arial Rounded MT Bold" pitchFamily="34" charset="0"/>
              </a:rPr>
              <a:t>Gran</a:t>
            </a:r>
            <a:r>
              <a:rPr lang="fr-FR" sz="4400" dirty="0" smtClean="0">
                <a:latin typeface="Arial Rounded MT Bold" pitchFamily="34" charset="0"/>
              </a:rPr>
              <a:t> </a:t>
            </a:r>
            <a:r>
              <a:rPr lang="fr-FR" sz="4400" dirty="0" err="1" smtClean="0">
                <a:latin typeface="Arial Rounded MT Bold" pitchFamily="34" charset="0"/>
              </a:rPr>
              <a:t>moun</a:t>
            </a:r>
            <a:r>
              <a:rPr lang="fr-FR" sz="4400" dirty="0" smtClean="0">
                <a:latin typeface="Arial Rounded MT Bold" pitchFamily="34" charset="0"/>
              </a:rPr>
              <a:t> tan </a:t>
            </a:r>
            <a:r>
              <a:rPr lang="fr-FR" sz="4400" dirty="0" err="1" smtClean="0">
                <a:latin typeface="Arial Rounded MT Bold" pitchFamily="34" charset="0"/>
              </a:rPr>
              <a:t>ap</a:t>
            </a:r>
            <a:r>
              <a:rPr lang="fr-FR" sz="4400" dirty="0" smtClean="0">
                <a:latin typeface="Arial Rounded MT Bold" pitchFamily="34" charset="0"/>
              </a:rPr>
              <a:t> </a:t>
            </a:r>
            <a:r>
              <a:rPr lang="fr-FR" sz="4400" dirty="0" err="1" smtClean="0">
                <a:latin typeface="Arial Rounded MT Bold" pitchFamily="34" charset="0"/>
              </a:rPr>
              <a:t>pasé</a:t>
            </a:r>
            <a:r>
              <a:rPr lang="fr-FR" sz="4400" dirty="0" smtClean="0">
                <a:latin typeface="Arial Rounded MT Bold" pitchFamily="34" charset="0"/>
              </a:rPr>
              <a:t>, </a:t>
            </a:r>
            <a:endParaRPr lang="fr-FR" sz="4400" dirty="0" smtClean="0">
              <a:latin typeface="Arial Rounded MT Bold" pitchFamily="34" charset="0"/>
            </a:endParaRPr>
          </a:p>
          <a:p>
            <a:pPr marL="0" indent="0" algn="ctr">
              <a:buNone/>
            </a:pPr>
            <a:r>
              <a:rPr lang="fr-FR" sz="4400" dirty="0" err="1" smtClean="0">
                <a:latin typeface="Arial Rounded MT Bold" pitchFamily="34" charset="0"/>
              </a:rPr>
              <a:t>jèn</a:t>
            </a:r>
            <a:r>
              <a:rPr lang="fr-FR" sz="4400" dirty="0" smtClean="0">
                <a:latin typeface="Arial Rounded MT Bold" pitchFamily="34" charset="0"/>
              </a:rPr>
              <a:t> </a:t>
            </a:r>
            <a:r>
              <a:rPr lang="fr-FR" sz="4400" dirty="0" smtClean="0">
                <a:latin typeface="Arial Rounded MT Bold" pitchFamily="34" charset="0"/>
              </a:rPr>
              <a:t>jan, </a:t>
            </a:r>
            <a:r>
              <a:rPr lang="fr-FR" sz="4400" dirty="0" err="1" smtClean="0">
                <a:latin typeface="Arial Rounded MT Bold" pitchFamily="34" charset="0"/>
              </a:rPr>
              <a:t>jèn</a:t>
            </a:r>
            <a:r>
              <a:rPr lang="fr-FR" sz="4400" dirty="0" smtClean="0">
                <a:latin typeface="Arial Rounded MT Bold" pitchFamily="34" charset="0"/>
              </a:rPr>
              <a:t> fi; </a:t>
            </a:r>
            <a:br>
              <a:rPr lang="fr-FR" sz="4400" dirty="0" smtClean="0">
                <a:latin typeface="Arial Rounded MT Bold" pitchFamily="34" charset="0"/>
              </a:rPr>
            </a:br>
            <a:r>
              <a:rPr lang="fr-FR" sz="4400" dirty="0" err="1" smtClean="0">
                <a:latin typeface="Arial Rounded MT Bold" pitchFamily="34" charset="0"/>
              </a:rPr>
              <a:t>Moun</a:t>
            </a:r>
            <a:r>
              <a:rPr lang="fr-FR" sz="4400" dirty="0" smtClean="0">
                <a:latin typeface="Arial Rounded MT Bold" pitchFamily="34" charset="0"/>
              </a:rPr>
              <a:t> </a:t>
            </a:r>
            <a:r>
              <a:rPr lang="fr-FR" sz="4400" dirty="0" err="1" smtClean="0">
                <a:latin typeface="Arial Rounded MT Bold" pitchFamily="34" charset="0"/>
              </a:rPr>
              <a:t>ki</a:t>
            </a:r>
            <a:r>
              <a:rPr lang="fr-FR" sz="4400" dirty="0" smtClean="0">
                <a:latin typeface="Arial Rounded MT Bold" pitchFamily="34" charset="0"/>
              </a:rPr>
              <a:t> </a:t>
            </a:r>
            <a:r>
              <a:rPr lang="fr-FR" sz="4400" dirty="0" err="1" smtClean="0">
                <a:latin typeface="Arial Rounded MT Bold" pitchFamily="34" charset="0"/>
              </a:rPr>
              <a:t>rinmin</a:t>
            </a:r>
            <a:r>
              <a:rPr lang="fr-FR" sz="4400" dirty="0" smtClean="0">
                <a:latin typeface="Arial Rounded MT Bold" pitchFamily="34" charset="0"/>
              </a:rPr>
              <a:t> péché; </a:t>
            </a:r>
            <a:endParaRPr lang="fr-FR" sz="4400" dirty="0" smtClean="0">
              <a:latin typeface="Arial Rounded MT Bold" pitchFamily="34" charset="0"/>
            </a:endParaRPr>
          </a:p>
          <a:p>
            <a:pPr marL="0" indent="0" algn="ctr">
              <a:buNone/>
            </a:pPr>
            <a:r>
              <a:rPr lang="fr-FR" sz="4400" dirty="0" smtClean="0">
                <a:latin typeface="Arial Rounded MT Bold" pitchFamily="34" charset="0"/>
              </a:rPr>
              <a:t>sa </a:t>
            </a:r>
            <a:r>
              <a:rPr lang="fr-FR" sz="4400" dirty="0" smtClean="0">
                <a:latin typeface="Arial Rounded MT Bold" pitchFamily="34" charset="0"/>
              </a:rPr>
              <a:t>ou va </a:t>
            </a:r>
            <a:r>
              <a:rPr lang="fr-FR" sz="4400" dirty="0" err="1" smtClean="0">
                <a:latin typeface="Arial Rounded MT Bold" pitchFamily="34" charset="0"/>
              </a:rPr>
              <a:t>fè</a:t>
            </a:r>
            <a:r>
              <a:rPr lang="fr-FR" sz="4400" dirty="0" smtClean="0">
                <a:latin typeface="Arial Rounded MT Bold" pitchFamily="34" charset="0"/>
              </a:rPr>
              <a:t>? </a:t>
            </a:r>
            <a:r>
              <a:rPr lang="fr-FR" sz="2800" dirty="0" smtClean="0">
                <a:latin typeface="Arial Rounded MT Bold" pitchFamily="34" charset="0"/>
              </a:rPr>
              <a:t/>
            </a:r>
            <a:br>
              <a:rPr lang="fr-FR" sz="2800" dirty="0" smtClean="0">
                <a:latin typeface="Arial Rounded MT Bold" pitchFamily="34" charset="0"/>
              </a:rPr>
            </a:br>
            <a:endParaRPr lang="en-US" sz="2800" dirty="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2800" dirty="0" smtClean="0">
                <a:solidFill>
                  <a:srgbClr val="66FFFF"/>
                </a:solidFill>
                <a:latin typeface="Arial Rounded MT Bold" pitchFamily="34" charset="0"/>
              </a:rPr>
              <a:t>4</a:t>
            </a:r>
            <a:r>
              <a:rPr lang="fr-FR" sz="2800" dirty="0" smtClean="0">
                <a:latin typeface="Arial Rounded MT Bold" pitchFamily="34" charset="0"/>
              </a:rPr>
              <a:t/>
            </a:r>
            <a:br>
              <a:rPr lang="fr-FR" sz="2800" dirty="0" smtClean="0">
                <a:latin typeface="Arial Rounded MT Bold" pitchFamily="34" charset="0"/>
              </a:rPr>
            </a:br>
            <a:r>
              <a:rPr lang="fr-FR" sz="4400" dirty="0" err="1" smtClean="0">
                <a:latin typeface="Arial Rounded MT Bold" pitchFamily="34" charset="0"/>
              </a:rPr>
              <a:t>Moun</a:t>
            </a:r>
            <a:r>
              <a:rPr lang="fr-FR" sz="4400" dirty="0" smtClean="0">
                <a:latin typeface="Arial Rounded MT Bold" pitchFamily="34" charset="0"/>
              </a:rPr>
              <a:t> </a:t>
            </a:r>
            <a:r>
              <a:rPr lang="fr-FR" sz="4400" dirty="0" err="1" smtClean="0">
                <a:latin typeface="Arial Rounded MT Bold" pitchFamily="34" charset="0"/>
              </a:rPr>
              <a:t>ki</a:t>
            </a:r>
            <a:r>
              <a:rPr lang="fr-FR" sz="4400" dirty="0" smtClean="0">
                <a:latin typeface="Arial Rounded MT Bold" pitchFamily="34" charset="0"/>
              </a:rPr>
              <a:t> </a:t>
            </a:r>
            <a:r>
              <a:rPr lang="fr-FR" sz="4400" dirty="0" err="1" smtClean="0">
                <a:latin typeface="Arial Rounded MT Bold" pitchFamily="34" charset="0"/>
              </a:rPr>
              <a:t>rinmin</a:t>
            </a:r>
            <a:r>
              <a:rPr lang="fr-FR" sz="4400" dirty="0" smtClean="0">
                <a:latin typeface="Arial Rounded MT Bold" pitchFamily="34" charset="0"/>
              </a:rPr>
              <a:t> </a:t>
            </a:r>
            <a:r>
              <a:rPr lang="fr-FR" sz="4400" dirty="0" err="1" smtClean="0">
                <a:latin typeface="Arial Rounded MT Bold" pitchFamily="34" charset="0"/>
              </a:rPr>
              <a:t>Jézu</a:t>
            </a:r>
            <a:r>
              <a:rPr lang="fr-FR" sz="4400" dirty="0" smtClean="0">
                <a:latin typeface="Arial Rounded MT Bold" pitchFamily="34" charset="0"/>
              </a:rPr>
              <a:t>, </a:t>
            </a:r>
            <a:endParaRPr lang="fr-FR" sz="4400" dirty="0" smtClean="0">
              <a:latin typeface="Arial Rounded MT Bold" pitchFamily="34" charset="0"/>
            </a:endParaRPr>
          </a:p>
          <a:p>
            <a:pPr marL="0" indent="0" algn="ctr">
              <a:buNone/>
            </a:pPr>
            <a:r>
              <a:rPr lang="fr-FR" sz="4400" dirty="0" smtClean="0">
                <a:latin typeface="Arial Rounded MT Bold" pitchFamily="34" charset="0"/>
              </a:rPr>
              <a:t>al </a:t>
            </a:r>
            <a:r>
              <a:rPr lang="fr-FR" sz="4400" dirty="0" err="1" smtClean="0">
                <a:latin typeface="Arial Rounded MT Bold" pitchFamily="34" charset="0"/>
              </a:rPr>
              <a:t>jouin</a:t>
            </a:r>
            <a:r>
              <a:rPr lang="fr-FR" sz="4400" dirty="0" smtClean="0">
                <a:latin typeface="Arial Rounded MT Bold" pitchFamily="34" charset="0"/>
              </a:rPr>
              <a:t> Bon-Dieu; </a:t>
            </a:r>
            <a:br>
              <a:rPr lang="fr-FR" sz="4400" dirty="0" smtClean="0">
                <a:latin typeface="Arial Rounded MT Bold" pitchFamily="34" charset="0"/>
              </a:rPr>
            </a:br>
            <a:r>
              <a:rPr lang="fr-FR" sz="4400" dirty="0" smtClean="0">
                <a:latin typeface="Arial Rounded MT Bold" pitchFamily="34" charset="0"/>
              </a:rPr>
              <a:t>Li bon, li </a:t>
            </a:r>
            <a:r>
              <a:rPr lang="fr-FR" sz="4400" dirty="0" err="1" smtClean="0">
                <a:latin typeface="Arial Rounded MT Bold" pitchFamily="34" charset="0"/>
              </a:rPr>
              <a:t>patènèl</a:t>
            </a:r>
            <a:r>
              <a:rPr lang="fr-FR" sz="4400" dirty="0" smtClean="0">
                <a:latin typeface="Arial Rounded MT Bold" pitchFamily="34" charset="0"/>
              </a:rPr>
              <a:t>; </a:t>
            </a:r>
            <a:endParaRPr lang="fr-FR" sz="4400" dirty="0" smtClean="0">
              <a:latin typeface="Arial Rounded MT Bold" pitchFamily="34" charset="0"/>
            </a:endParaRPr>
          </a:p>
          <a:p>
            <a:pPr marL="0" indent="0" algn="ctr">
              <a:buNone/>
            </a:pPr>
            <a:r>
              <a:rPr lang="fr-FR" sz="4400" dirty="0" smtClean="0">
                <a:latin typeface="Arial Rounded MT Bold" pitchFamily="34" charset="0"/>
              </a:rPr>
              <a:t>li </a:t>
            </a:r>
            <a:r>
              <a:rPr lang="fr-FR" sz="4400" dirty="0" err="1" smtClean="0">
                <a:latin typeface="Arial Rounded MT Bold" pitchFamily="34" charset="0"/>
              </a:rPr>
              <a:t>sové</a:t>
            </a:r>
            <a:r>
              <a:rPr lang="fr-FR" sz="4400" dirty="0" smtClean="0">
                <a:latin typeface="Arial Rounded MT Bold" pitchFamily="34" charset="0"/>
              </a:rPr>
              <a:t> </a:t>
            </a:r>
            <a:r>
              <a:rPr lang="fr-FR" sz="4400" dirty="0" err="1" smtClean="0">
                <a:latin typeface="Arial Rounded MT Bold" pitchFamily="34" charset="0"/>
              </a:rPr>
              <a:t>yo</a:t>
            </a:r>
            <a:r>
              <a:rPr lang="fr-FR" sz="4400" dirty="0" smtClean="0">
                <a:latin typeface="Arial Rounded MT Bold" pitchFamily="34" charset="0"/>
              </a:rPr>
              <a:t>. </a:t>
            </a:r>
            <a:br>
              <a:rPr lang="fr-FR" sz="4400" dirty="0" smtClean="0">
                <a:latin typeface="Arial Rounded MT Bold" pitchFamily="34" charset="0"/>
              </a:rPr>
            </a:br>
            <a:r>
              <a:rPr lang="fr-FR" sz="4400" dirty="0" smtClean="0">
                <a:latin typeface="Arial Rounded MT Bold" pitchFamily="34" charset="0"/>
              </a:rPr>
              <a:t>Lan </a:t>
            </a:r>
            <a:r>
              <a:rPr lang="fr-FR" sz="4400" dirty="0" err="1" smtClean="0">
                <a:latin typeface="Arial Rounded MT Bold" pitchFamily="34" charset="0"/>
              </a:rPr>
              <a:t>mò</a:t>
            </a:r>
            <a:r>
              <a:rPr lang="fr-FR" sz="4400" dirty="0" smtClean="0">
                <a:latin typeface="Arial Rounded MT Bold" pitchFamily="34" charset="0"/>
              </a:rPr>
              <a:t> </a:t>
            </a:r>
            <a:r>
              <a:rPr lang="fr-FR" sz="4400" dirty="0" err="1" smtClean="0">
                <a:latin typeface="Arial Rounded MT Bold" pitchFamily="34" charset="0"/>
              </a:rPr>
              <a:t>pa</a:t>
            </a:r>
            <a:r>
              <a:rPr lang="fr-FR" sz="4400" dirty="0" smtClean="0">
                <a:latin typeface="Arial Rounded MT Bold" pitchFamily="34" charset="0"/>
              </a:rPr>
              <a:t> </a:t>
            </a:r>
            <a:r>
              <a:rPr lang="fr-FR" sz="4400" dirty="0" err="1" smtClean="0">
                <a:latin typeface="Arial Rounded MT Bold" pitchFamily="34" charset="0"/>
              </a:rPr>
              <a:t>fè</a:t>
            </a:r>
            <a:r>
              <a:rPr lang="fr-FR" sz="4400" dirty="0" smtClean="0">
                <a:latin typeface="Arial Rounded MT Bold" pitchFamily="34" charset="0"/>
              </a:rPr>
              <a:t> </a:t>
            </a:r>
            <a:r>
              <a:rPr lang="fr-FR" sz="4400" dirty="0" err="1" smtClean="0">
                <a:latin typeface="Arial Rounded MT Bold" pitchFamily="34" charset="0"/>
              </a:rPr>
              <a:t>yo</a:t>
            </a:r>
            <a:r>
              <a:rPr lang="fr-FR" sz="4400" dirty="0" smtClean="0">
                <a:latin typeface="Arial Rounded MT Bold" pitchFamily="34" charset="0"/>
              </a:rPr>
              <a:t> </a:t>
            </a:r>
            <a:r>
              <a:rPr lang="fr-FR" sz="4400" dirty="0" err="1" smtClean="0">
                <a:latin typeface="Arial Rounded MT Bold" pitchFamily="34" charset="0"/>
              </a:rPr>
              <a:t>pè</a:t>
            </a:r>
            <a:r>
              <a:rPr lang="fr-FR" sz="4400" dirty="0" smtClean="0">
                <a:latin typeface="Arial Rounded MT Bold" pitchFamily="34" charset="0"/>
              </a:rPr>
              <a:t>, </a:t>
            </a:r>
            <a:endParaRPr lang="fr-FR" sz="4400" dirty="0" smtClean="0">
              <a:latin typeface="Arial Rounded MT Bold" pitchFamily="34" charset="0"/>
            </a:endParaRPr>
          </a:p>
          <a:p>
            <a:pPr marL="0" indent="0" algn="ctr">
              <a:buNone/>
            </a:pPr>
            <a:r>
              <a:rPr lang="fr-FR" sz="4400" dirty="0" err="1" smtClean="0">
                <a:latin typeface="Arial Rounded MT Bold" pitchFamily="34" charset="0"/>
              </a:rPr>
              <a:t>Jézu</a:t>
            </a:r>
            <a:r>
              <a:rPr lang="fr-FR" sz="4400" dirty="0" smtClean="0">
                <a:latin typeface="Arial Rounded MT Bold" pitchFamily="34" charset="0"/>
              </a:rPr>
              <a:t> </a:t>
            </a:r>
            <a:r>
              <a:rPr lang="fr-FR" sz="4400" dirty="0" err="1" smtClean="0">
                <a:latin typeface="Arial Rounded MT Bold" pitchFamily="34" charset="0"/>
              </a:rPr>
              <a:t>ak</a:t>
            </a:r>
            <a:r>
              <a:rPr lang="fr-FR" sz="4400" dirty="0" smtClean="0">
                <a:latin typeface="Arial Rounded MT Bold" pitchFamily="34" charset="0"/>
              </a:rPr>
              <a:t> </a:t>
            </a:r>
            <a:r>
              <a:rPr lang="fr-FR" sz="4400" dirty="0" err="1" smtClean="0">
                <a:latin typeface="Arial Rounded MT Bold" pitchFamily="34" charset="0"/>
              </a:rPr>
              <a:t>yo</a:t>
            </a:r>
            <a:r>
              <a:rPr lang="fr-FR" sz="4400" dirty="0" smtClean="0">
                <a:latin typeface="Arial Rounded MT Bold" pitchFamily="34" charset="0"/>
              </a:rPr>
              <a:t>; </a:t>
            </a:r>
            <a:br>
              <a:rPr lang="fr-FR" sz="4400" dirty="0" smtClean="0">
                <a:latin typeface="Arial Rounded MT Bold" pitchFamily="34" charset="0"/>
              </a:rPr>
            </a:br>
            <a:r>
              <a:rPr lang="fr-FR" sz="4400" dirty="0" smtClean="0">
                <a:latin typeface="Arial Rounded MT Bold" pitchFamily="34" charset="0"/>
              </a:rPr>
              <a:t>Li </a:t>
            </a:r>
            <a:r>
              <a:rPr lang="fr-FR" sz="4400" dirty="0" err="1" smtClean="0">
                <a:latin typeface="Arial Rounded MT Bold" pitchFamily="34" charset="0"/>
              </a:rPr>
              <a:t>kaché</a:t>
            </a:r>
            <a:r>
              <a:rPr lang="fr-FR" sz="4400" dirty="0" smtClean="0">
                <a:latin typeface="Arial Rounded MT Bold" pitchFamily="34" charset="0"/>
              </a:rPr>
              <a:t> </a:t>
            </a:r>
            <a:r>
              <a:rPr lang="fr-FR" sz="4400" dirty="0" err="1" smtClean="0">
                <a:latin typeface="Arial Rounded MT Bold" pitchFamily="34" charset="0"/>
              </a:rPr>
              <a:t>yo</a:t>
            </a:r>
            <a:r>
              <a:rPr lang="fr-FR" sz="4400" dirty="0" smtClean="0">
                <a:latin typeface="Arial Rounded MT Bold" pitchFamily="34" charset="0"/>
              </a:rPr>
              <a:t> nan </a:t>
            </a:r>
            <a:r>
              <a:rPr lang="fr-FR" sz="4400" dirty="0" err="1" smtClean="0">
                <a:latin typeface="Arial Rounded MT Bold" pitchFamily="34" charset="0"/>
              </a:rPr>
              <a:t>bra</a:t>
            </a:r>
            <a:r>
              <a:rPr lang="fr-FR" sz="4400" dirty="0" smtClean="0">
                <a:latin typeface="Arial Rounded MT Bold" pitchFamily="34" charset="0"/>
              </a:rPr>
              <a:t>-l, </a:t>
            </a:r>
            <a:endParaRPr lang="fr-FR" sz="4400" dirty="0" smtClean="0">
              <a:latin typeface="Arial Rounded MT Bold" pitchFamily="34" charset="0"/>
            </a:endParaRPr>
          </a:p>
          <a:p>
            <a:pPr marL="0" indent="0" algn="ctr">
              <a:buNone/>
            </a:pPr>
            <a:r>
              <a:rPr lang="fr-FR" sz="4400" dirty="0" smtClean="0">
                <a:latin typeface="Arial Rounded MT Bold" pitchFamily="34" charset="0"/>
              </a:rPr>
              <a:t>li </a:t>
            </a:r>
            <a:r>
              <a:rPr lang="fr-FR" sz="4400" dirty="0" err="1" smtClean="0">
                <a:latin typeface="Arial Rounded MT Bold" pitchFamily="34" charset="0"/>
              </a:rPr>
              <a:t>sové</a:t>
            </a:r>
            <a:r>
              <a:rPr lang="fr-FR" sz="4400" dirty="0" smtClean="0">
                <a:latin typeface="Arial Rounded MT Bold" pitchFamily="34" charset="0"/>
              </a:rPr>
              <a:t> </a:t>
            </a:r>
            <a:r>
              <a:rPr lang="fr-FR" sz="4400" dirty="0" err="1" smtClean="0">
                <a:latin typeface="Arial Rounded MT Bold" pitchFamily="34" charset="0"/>
              </a:rPr>
              <a:t>yo</a:t>
            </a:r>
            <a:r>
              <a:rPr lang="fr-FR" sz="4400" dirty="0" smtClean="0">
                <a:latin typeface="Arial Rounded MT Bold" pitchFamily="34" charset="0"/>
              </a:rPr>
              <a:t>.</a:t>
            </a:r>
          </a:p>
          <a:p>
            <a:pPr marL="0" indent="0" algn="ctr">
              <a:buNone/>
            </a:pPr>
            <a:endParaRPr lang="en-US" sz="2800" dirty="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smtClean="0">
                <a:solidFill>
                  <a:srgbClr val="FF0000"/>
                </a:solidFill>
                <a:latin typeface="Arial Rounded MT Bold" pitchFamily="34" charset="0"/>
              </a:rPr>
              <a:t>13 JUILLET </a:t>
            </a:r>
            <a:r>
              <a:rPr lang="en-US" sz="4800" b="1" dirty="0" smtClean="0">
                <a:solidFill>
                  <a:srgbClr val="FF0000"/>
                </a:solidFill>
                <a:latin typeface="Arial Rounded MT Bold" pitchFamily="34" charset="0"/>
              </a:rPr>
              <a:t>2025</a:t>
            </a:r>
          </a:p>
          <a:p>
            <a:pPr algn="ctr"/>
            <a:r>
              <a:rPr lang="en-US" sz="4800" b="1" dirty="0" smtClean="0">
                <a:solidFill>
                  <a:srgbClr val="0033CC"/>
                </a:solidFill>
                <a:latin typeface="Arial Rounded MT Bold" pitchFamily="34" charset="0"/>
              </a:rPr>
              <a:t>DEBUT DU SERVICE</a:t>
            </a:r>
            <a:endParaRPr lang="en-US" sz="4800" b="1" dirty="0">
              <a:solidFill>
                <a:srgbClr val="0033CC"/>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fontScale="92500" lnSpcReduction="20000"/>
          </a:bodyPr>
          <a:lstStyle/>
          <a:p>
            <a:pPr algn="just"/>
            <a:r>
              <a:rPr lang="fr-FR" sz="4400" dirty="0" smtClean="0">
                <a:solidFill>
                  <a:srgbClr val="0D069A"/>
                </a:solidFill>
                <a:latin typeface="Arial Rounded MT Bold" pitchFamily="34" charset="0"/>
              </a:rPr>
              <a:t>Ps </a:t>
            </a:r>
            <a:r>
              <a:rPr lang="fr-FR" sz="4400" dirty="0" smtClean="0">
                <a:solidFill>
                  <a:srgbClr val="0D069A"/>
                </a:solidFill>
                <a:latin typeface="Arial Rounded MT Bold" pitchFamily="34" charset="0"/>
              </a:rPr>
              <a:t>100:1 </a:t>
            </a:r>
            <a:r>
              <a:rPr lang="fr-FR" sz="4400" dirty="0" smtClean="0">
                <a:latin typeface="Arial Rounded MT Bold" pitchFamily="34" charset="0"/>
              </a:rPr>
              <a:t>¶ Psaume de louange. Poussez vers l'Éternel des cris de joie, Vous tous, habitants de la terre!</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2 Servez l'Éternel, avec joie, Venez avec allégresse en sa présence!</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 3 Sachez que l'Éternel est Dieu! C'est lui qui nous a faits, et nous lui appartenons; Nous sommes son peuple, et le troupeau de son pâturage.</a:t>
            </a:r>
            <a:endParaRPr lang="en-US" sz="4400" dirty="0" smtClean="0">
              <a:latin typeface="Arial Rounded MT Bold" pitchFamily="34" charset="0"/>
            </a:endParaRPr>
          </a:p>
          <a:p>
            <a:pPr algn="just"/>
            <a:endParaRPr lang="en-US" sz="4400" dirty="0">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r>
              <a:rPr lang="fr-FR" sz="4400" dirty="0" smtClean="0">
                <a:latin typeface="Arial Rounded MT Bold" pitchFamily="34" charset="0"/>
              </a:rPr>
              <a:t>4 </a:t>
            </a:r>
            <a:r>
              <a:rPr lang="fr-FR" sz="4400" dirty="0" smtClean="0">
                <a:latin typeface="Arial Rounded MT Bold" pitchFamily="34" charset="0"/>
              </a:rPr>
              <a:t>Entrez dans ses portes avec des louanges, Dans ses parvis avec des cantiques! Célébrez-le, bénissez son nom!</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5 Car l'Éternel est bon; sa bonté dure toujours, Et sa fidélité de génération en génération</a:t>
            </a:r>
            <a:r>
              <a:rPr lang="fr-FR" sz="4400" dirty="0" smtClean="0">
                <a:solidFill>
                  <a:srgbClr val="0D069A"/>
                </a:solidFill>
                <a:latin typeface="Arial Rounded MT Bold" pitchFamily="34" charset="0"/>
              </a:rPr>
              <a:t>. </a:t>
            </a:r>
          </a:p>
          <a:p>
            <a:pPr algn="r"/>
            <a:r>
              <a:rPr lang="fr-FR" sz="4400" dirty="0" smtClean="0">
                <a:solidFill>
                  <a:srgbClr val="FF0000"/>
                </a:solidFill>
                <a:latin typeface="Arial Rounded MT Bold" pitchFamily="34" charset="0"/>
              </a:rPr>
              <a:t>AMEN!</a:t>
            </a:r>
            <a:endParaRPr lang="en-US" sz="4400" dirty="0">
              <a:solidFill>
                <a:srgbClr val="FF000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lnSpcReduction="10000"/>
          </a:bodyPr>
          <a:lstStyle/>
          <a:p>
            <a:pPr marL="0" indent="0" algn="ctr">
              <a:buNone/>
            </a:pPr>
            <a:r>
              <a:rPr lang="fr-FR" sz="2800" dirty="0" smtClean="0">
                <a:solidFill>
                  <a:srgbClr val="FF0000"/>
                </a:solidFill>
                <a:latin typeface="Arial Rounded MT Bold" pitchFamily="34" charset="0"/>
              </a:rPr>
              <a:t>163 Fr CE : Jésus, ta sainte Présence</a:t>
            </a:r>
            <a:endParaRPr lang="en-US" sz="2800" dirty="0" smtClean="0">
              <a:solidFill>
                <a:srgbClr val="FF0000"/>
              </a:solidFill>
              <a:latin typeface="Arial Rounded MT Bold" pitchFamily="34" charset="0"/>
            </a:endParaRPr>
          </a:p>
          <a:p>
            <a:pPr marL="0" indent="0" algn="ctr">
              <a:buNone/>
            </a:pPr>
            <a:r>
              <a:rPr lang="fr-FR" sz="2800" dirty="0" smtClean="0">
                <a:solidFill>
                  <a:srgbClr val="FF0000"/>
                </a:solidFill>
                <a:latin typeface="Arial Rounded MT Bold" pitchFamily="34" charset="0"/>
              </a:rPr>
              <a:t>1</a:t>
            </a:r>
            <a:endParaRPr lang="en-US" sz="2800" dirty="0" smtClean="0">
              <a:solidFill>
                <a:srgbClr val="FF0000"/>
              </a:solidFill>
              <a:latin typeface="Arial Rounded MT Bold" pitchFamily="34" charset="0"/>
            </a:endParaRPr>
          </a:p>
          <a:p>
            <a:pPr marL="0" indent="0" algn="ctr">
              <a:buNone/>
            </a:pPr>
            <a:r>
              <a:rPr lang="fr-FR" sz="4000" dirty="0" smtClean="0">
                <a:latin typeface="Arial Rounded MT Bold" pitchFamily="34" charset="0"/>
              </a:rPr>
              <a:t>Jésus ta sainte présence</a:t>
            </a:r>
            <a:endParaRPr lang="en-US" sz="4000" dirty="0" smtClean="0">
              <a:latin typeface="Arial Rounded MT Bold" pitchFamily="34" charset="0"/>
            </a:endParaRPr>
          </a:p>
          <a:p>
            <a:pPr marL="0" indent="0" algn="ctr">
              <a:buNone/>
            </a:pPr>
            <a:r>
              <a:rPr lang="fr-FR" sz="4000" dirty="0" smtClean="0">
                <a:latin typeface="Arial Rounded MT Bold" pitchFamily="34" charset="0"/>
              </a:rPr>
              <a:t>Est la source du bonheur.</a:t>
            </a:r>
            <a:endParaRPr lang="en-US" sz="4000" dirty="0" smtClean="0">
              <a:latin typeface="Arial Rounded MT Bold" pitchFamily="34" charset="0"/>
            </a:endParaRPr>
          </a:p>
          <a:p>
            <a:pPr marL="0" indent="0" algn="ctr">
              <a:buNone/>
            </a:pPr>
            <a:r>
              <a:rPr lang="fr-FR" sz="4000" dirty="0" smtClean="0">
                <a:latin typeface="Arial Rounded MT Bold" pitchFamily="34" charset="0"/>
              </a:rPr>
              <a:t>Dans la joie et la souffrance</a:t>
            </a:r>
            <a:endParaRPr lang="en-US" sz="4000" dirty="0" smtClean="0">
              <a:latin typeface="Arial Rounded MT Bold" pitchFamily="34" charset="0"/>
            </a:endParaRPr>
          </a:p>
          <a:p>
            <a:pPr marL="0" indent="0" algn="ctr">
              <a:buNone/>
            </a:pPr>
            <a:r>
              <a:rPr lang="fr-FR" sz="4000" dirty="0" smtClean="0">
                <a:latin typeface="Arial Rounded MT Bold" pitchFamily="34" charset="0"/>
              </a:rPr>
              <a:t>Elle est le repos du cœur.</a:t>
            </a:r>
            <a:endParaRPr lang="en-US" sz="4000" dirty="0" smtClean="0">
              <a:latin typeface="Arial Rounded MT Bold" pitchFamily="34" charset="0"/>
            </a:endParaRPr>
          </a:p>
          <a:p>
            <a:pPr marL="0" indent="0" algn="ctr">
              <a:buNone/>
            </a:pPr>
            <a:r>
              <a:rPr lang="fr-FR" sz="2800" dirty="0" smtClean="0">
                <a:solidFill>
                  <a:srgbClr val="FF0000"/>
                </a:solidFill>
                <a:latin typeface="Arial Rounded MT Bold" pitchFamily="34" charset="0"/>
              </a:rPr>
              <a:t>Refrain</a:t>
            </a:r>
            <a:endParaRPr lang="en-US" sz="2800" dirty="0" smtClean="0">
              <a:solidFill>
                <a:srgbClr val="FF000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Fais briller sur moi ta face,</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O Jésus Agneau de Dieu !</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A tes pieds, c’est la ma place,</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Près de Toi mon ciel est bleu</a:t>
            </a:r>
            <a:r>
              <a:rPr lang="fr-FR" sz="4000" b="1" dirty="0" smtClean="0">
                <a:solidFill>
                  <a:srgbClr val="7030A0"/>
                </a:solidFill>
                <a:latin typeface="Arial Rounded MT Bold" pitchFamily="34" charset="0"/>
              </a:rPr>
              <a:t>.</a:t>
            </a:r>
            <a:endParaRPr lang="en-US" sz="4000" dirty="0" smtClean="0">
              <a:solidFill>
                <a:srgbClr val="7030A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2800" dirty="0" smtClean="0">
                <a:solidFill>
                  <a:srgbClr val="FF0000"/>
                </a:solidFill>
                <a:latin typeface="Arial Rounded MT Bold" pitchFamily="34" charset="0"/>
              </a:rPr>
              <a:t>2</a:t>
            </a:r>
            <a:endParaRPr lang="en-US" sz="2800" dirty="0" smtClean="0">
              <a:solidFill>
                <a:srgbClr val="FF0000"/>
              </a:solidFill>
              <a:latin typeface="Arial Rounded MT Bold" pitchFamily="34" charset="0"/>
            </a:endParaRPr>
          </a:p>
          <a:p>
            <a:pPr marL="0" indent="0" algn="ctr">
              <a:buNone/>
            </a:pPr>
            <a:r>
              <a:rPr lang="fr-FR" sz="4000" dirty="0" smtClean="0">
                <a:latin typeface="Arial Rounded MT Bold" pitchFamily="34" charset="0"/>
              </a:rPr>
              <a:t>Sur celui qui Te contemple</a:t>
            </a:r>
            <a:endParaRPr lang="en-US" sz="4000" dirty="0" smtClean="0">
              <a:latin typeface="Arial Rounded MT Bold" pitchFamily="34" charset="0"/>
            </a:endParaRPr>
          </a:p>
          <a:p>
            <a:pPr marL="0" indent="0" algn="ctr">
              <a:buNone/>
            </a:pPr>
            <a:r>
              <a:rPr lang="fr-FR" sz="4000" dirty="0" smtClean="0">
                <a:latin typeface="Arial Rounded MT Bold" pitchFamily="34" charset="0"/>
              </a:rPr>
              <a:t>Descends un rayon divin ;</a:t>
            </a:r>
            <a:endParaRPr lang="en-US" sz="4000" dirty="0" smtClean="0">
              <a:latin typeface="Arial Rounded MT Bold" pitchFamily="34" charset="0"/>
            </a:endParaRPr>
          </a:p>
          <a:p>
            <a:pPr marL="0" indent="0" algn="ctr">
              <a:buNone/>
            </a:pPr>
            <a:r>
              <a:rPr lang="fr-FR" sz="4000" dirty="0" smtClean="0">
                <a:latin typeface="Arial Rounded MT Bold" pitchFamily="34" charset="0"/>
              </a:rPr>
              <a:t>Tu fais de son cœur ton temple,</a:t>
            </a:r>
            <a:endParaRPr lang="en-US" sz="4000" dirty="0" smtClean="0">
              <a:latin typeface="Arial Rounded MT Bold" pitchFamily="34" charset="0"/>
            </a:endParaRPr>
          </a:p>
          <a:p>
            <a:pPr marL="0" indent="0" algn="ctr">
              <a:buNone/>
            </a:pPr>
            <a:r>
              <a:rPr lang="fr-FR" sz="4000" dirty="0" smtClean="0">
                <a:latin typeface="Arial Rounded MT Bold" pitchFamily="34" charset="0"/>
              </a:rPr>
              <a:t>Ton doigt pointe son chemin.</a:t>
            </a:r>
            <a:endParaRPr lang="en-US" sz="4000" dirty="0" smtClean="0">
              <a:latin typeface="Arial Rounded MT Bold" pitchFamily="34" charset="0"/>
            </a:endParaRPr>
          </a:p>
          <a:p>
            <a:pPr marL="0" indent="0" algn="ctr">
              <a:buNone/>
            </a:pPr>
            <a:r>
              <a:rPr lang="fr-FR" sz="2400" dirty="0" smtClean="0">
                <a:solidFill>
                  <a:srgbClr val="FF0000"/>
                </a:solidFill>
                <a:latin typeface="Arial Rounded MT Bold" pitchFamily="34" charset="0"/>
              </a:rPr>
              <a:t>Refrain</a:t>
            </a:r>
            <a:endParaRPr lang="en-US" sz="2400" dirty="0" smtClean="0">
              <a:solidFill>
                <a:srgbClr val="FF000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Fais briller sur moi ta face,</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O Jésus Agneau de Dieu !</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A tes pieds, c’est la ma place,</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Près de Toi mon ciel est bleu.</a:t>
            </a:r>
            <a:endParaRPr lang="en-US" sz="4000" dirty="0" smtClean="0">
              <a:solidFill>
                <a:srgbClr val="7030A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2800" dirty="0" smtClean="0">
                <a:solidFill>
                  <a:srgbClr val="FF0000"/>
                </a:solidFill>
                <a:latin typeface="Arial Rounded MT Bold" pitchFamily="34" charset="0"/>
              </a:rPr>
              <a:t>3</a:t>
            </a:r>
            <a:endParaRPr lang="en-US" sz="2800" dirty="0" smtClean="0">
              <a:solidFill>
                <a:srgbClr val="FF0000"/>
              </a:solidFill>
              <a:latin typeface="Arial Rounded MT Bold" pitchFamily="34" charset="0"/>
            </a:endParaRPr>
          </a:p>
          <a:p>
            <a:pPr marL="0" indent="0" algn="ctr">
              <a:buNone/>
            </a:pPr>
            <a:r>
              <a:rPr lang="fr-FR" sz="4000" dirty="0" smtClean="0">
                <a:latin typeface="Arial Rounded MT Bold" pitchFamily="34" charset="0"/>
              </a:rPr>
              <a:t>Ah ! Que mon âme ravie</a:t>
            </a:r>
            <a:endParaRPr lang="en-US" sz="4000" dirty="0" smtClean="0">
              <a:latin typeface="Arial Rounded MT Bold" pitchFamily="34" charset="0"/>
            </a:endParaRPr>
          </a:p>
          <a:p>
            <a:pPr marL="0" indent="0" algn="ctr">
              <a:buNone/>
            </a:pPr>
            <a:r>
              <a:rPr lang="fr-FR" sz="4000" dirty="0" smtClean="0">
                <a:latin typeface="Arial Rounded MT Bold" pitchFamily="34" charset="0"/>
              </a:rPr>
              <a:t>Te rencontre, o mon Sauveur !</a:t>
            </a:r>
            <a:endParaRPr lang="en-US" sz="4000" dirty="0" smtClean="0">
              <a:latin typeface="Arial Rounded MT Bold" pitchFamily="34" charset="0"/>
            </a:endParaRPr>
          </a:p>
          <a:p>
            <a:pPr marL="0" indent="0" algn="ctr">
              <a:buNone/>
            </a:pPr>
            <a:r>
              <a:rPr lang="fr-FR" sz="4000" dirty="0" smtClean="0">
                <a:latin typeface="Arial Rounded MT Bold" pitchFamily="34" charset="0"/>
              </a:rPr>
              <a:t>Car ton regard c’est la vie,</a:t>
            </a:r>
            <a:endParaRPr lang="en-US" sz="4000" dirty="0" smtClean="0">
              <a:latin typeface="Arial Rounded MT Bold" pitchFamily="34" charset="0"/>
            </a:endParaRPr>
          </a:p>
          <a:p>
            <a:pPr marL="0" indent="0" algn="ctr">
              <a:buNone/>
            </a:pPr>
            <a:r>
              <a:rPr lang="fr-FR" sz="4000" dirty="0" smtClean="0">
                <a:latin typeface="Arial Rounded MT Bold" pitchFamily="34" charset="0"/>
              </a:rPr>
              <a:t>C’est la richesse du cœur.</a:t>
            </a:r>
            <a:endParaRPr lang="en-US" sz="4000" dirty="0" smtClean="0">
              <a:latin typeface="Arial Rounded MT Bold" pitchFamily="34" charset="0"/>
            </a:endParaRPr>
          </a:p>
          <a:p>
            <a:pPr marL="0" indent="0" algn="ctr">
              <a:buNone/>
            </a:pPr>
            <a:r>
              <a:rPr lang="fr-FR" sz="2400" dirty="0" smtClean="0">
                <a:solidFill>
                  <a:srgbClr val="FF0000"/>
                </a:solidFill>
                <a:latin typeface="Arial Rounded MT Bold" pitchFamily="34" charset="0"/>
              </a:rPr>
              <a:t>Refrain</a:t>
            </a:r>
            <a:endParaRPr lang="en-US" sz="2400" dirty="0" smtClean="0">
              <a:solidFill>
                <a:srgbClr val="FF000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Fais briller sur moi ta face,</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O Jésus Agneau de Dieu !</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A tes pieds, c’est la ma place,</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Près de Toi mon ciel est bleu.</a:t>
            </a:r>
            <a:endParaRPr lang="en-US" sz="4000" dirty="0" smtClean="0">
              <a:solidFill>
                <a:srgbClr val="7030A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2800" dirty="0" smtClean="0">
                <a:solidFill>
                  <a:srgbClr val="FF0000"/>
                </a:solidFill>
                <a:latin typeface="Arial Rounded MT Bold" pitchFamily="34" charset="0"/>
              </a:rPr>
              <a:t>4</a:t>
            </a:r>
            <a:endParaRPr lang="en-US" sz="2800" dirty="0" smtClean="0">
              <a:solidFill>
                <a:srgbClr val="FF0000"/>
              </a:solidFill>
              <a:latin typeface="Arial Rounded MT Bold" pitchFamily="34" charset="0"/>
            </a:endParaRPr>
          </a:p>
          <a:p>
            <a:pPr marL="0" indent="0" algn="ctr">
              <a:buNone/>
            </a:pPr>
            <a:r>
              <a:rPr lang="fr-FR" sz="4000" dirty="0" smtClean="0">
                <a:latin typeface="Arial Rounded MT Bold" pitchFamily="34" charset="0"/>
              </a:rPr>
              <a:t>Il faut aussi ta présence</a:t>
            </a:r>
            <a:endParaRPr lang="en-US" sz="4000" dirty="0" smtClean="0">
              <a:latin typeface="Arial Rounded MT Bold" pitchFamily="34" charset="0"/>
            </a:endParaRPr>
          </a:p>
          <a:p>
            <a:pPr marL="0" indent="0" algn="ctr">
              <a:buNone/>
            </a:pPr>
            <a:r>
              <a:rPr lang="fr-FR" sz="4000" dirty="0" smtClean="0">
                <a:latin typeface="Arial Rounded MT Bold" pitchFamily="34" charset="0"/>
              </a:rPr>
              <a:t>Pour ton Service, o Jésus !</a:t>
            </a:r>
            <a:endParaRPr lang="en-US" sz="4000" dirty="0" smtClean="0">
              <a:latin typeface="Arial Rounded MT Bold" pitchFamily="34" charset="0"/>
            </a:endParaRPr>
          </a:p>
          <a:p>
            <a:pPr marL="0" indent="0" algn="ctr">
              <a:buNone/>
            </a:pPr>
            <a:r>
              <a:rPr lang="fr-FR" sz="4000" dirty="0" smtClean="0">
                <a:latin typeface="Arial Rounded MT Bold" pitchFamily="34" charset="0"/>
              </a:rPr>
              <a:t>Car elle est une puissance</a:t>
            </a:r>
            <a:endParaRPr lang="en-US" sz="4000" dirty="0" smtClean="0">
              <a:latin typeface="Arial Rounded MT Bold" pitchFamily="34" charset="0"/>
            </a:endParaRPr>
          </a:p>
          <a:p>
            <a:pPr marL="0" indent="0" algn="ctr">
              <a:buNone/>
            </a:pPr>
            <a:r>
              <a:rPr lang="fr-FR" sz="4000" dirty="0" smtClean="0">
                <a:latin typeface="Arial Rounded MT Bold" pitchFamily="34" charset="0"/>
              </a:rPr>
              <a:t>Pour relever les perdus !</a:t>
            </a:r>
            <a:endParaRPr lang="en-US" sz="4000" dirty="0" smtClean="0">
              <a:latin typeface="Arial Rounded MT Bold" pitchFamily="34" charset="0"/>
            </a:endParaRPr>
          </a:p>
          <a:p>
            <a:pPr marL="0" indent="0" algn="ctr">
              <a:buNone/>
            </a:pPr>
            <a:r>
              <a:rPr lang="fr-FR" sz="2400" dirty="0" smtClean="0">
                <a:solidFill>
                  <a:srgbClr val="FF0000"/>
                </a:solidFill>
                <a:latin typeface="Arial Rounded MT Bold" pitchFamily="34" charset="0"/>
              </a:rPr>
              <a:t>Refrain</a:t>
            </a:r>
            <a:endParaRPr lang="en-US" sz="2400" dirty="0" smtClean="0">
              <a:solidFill>
                <a:srgbClr val="FF000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Fais briller sur moi ta face,</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O Jésus Agneau de Dieu !</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A tes pieds, c’est la ma place,</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Près de Toi mon ciel est bleu.</a:t>
            </a:r>
            <a:endParaRPr lang="en-US" sz="4000" dirty="0" smtClean="0">
              <a:solidFill>
                <a:srgbClr val="7030A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solidFill>
        </p:spPr>
        <p:txBody>
          <a:bodyPr>
            <a:normAutofit/>
          </a:bodyPr>
          <a:lstStyle/>
          <a:p>
            <a:pPr marL="0" indent="0" algn="ctr">
              <a:buNone/>
            </a:pPr>
            <a:r>
              <a:rPr lang="fr-FR" sz="2800" dirty="0" smtClean="0">
                <a:solidFill>
                  <a:srgbClr val="FF0000"/>
                </a:solidFill>
                <a:latin typeface="Arial Rounded MT Bold" pitchFamily="34" charset="0"/>
              </a:rPr>
              <a:t>5</a:t>
            </a:r>
            <a:endParaRPr lang="en-US" sz="2800" dirty="0" smtClean="0">
              <a:solidFill>
                <a:srgbClr val="FF0000"/>
              </a:solidFill>
              <a:latin typeface="Arial Rounded MT Bold" pitchFamily="34" charset="0"/>
            </a:endParaRPr>
          </a:p>
          <a:p>
            <a:pPr marL="0" indent="0" algn="ctr">
              <a:buNone/>
            </a:pPr>
            <a:r>
              <a:rPr lang="fr-FR" sz="4000" dirty="0" smtClean="0">
                <a:latin typeface="Arial Rounded MT Bold" pitchFamily="34" charset="0"/>
              </a:rPr>
              <a:t>Quand dans l’étendue immense,</a:t>
            </a:r>
            <a:endParaRPr lang="en-US" sz="4000" dirty="0" smtClean="0">
              <a:latin typeface="Arial Rounded MT Bold" pitchFamily="34" charset="0"/>
            </a:endParaRPr>
          </a:p>
          <a:p>
            <a:pPr marL="0" indent="0" algn="ctr">
              <a:buNone/>
            </a:pPr>
            <a:r>
              <a:rPr lang="fr-FR" sz="4000" dirty="0" smtClean="0">
                <a:latin typeface="Arial Rounded MT Bold" pitchFamily="34" charset="0"/>
              </a:rPr>
              <a:t>O Jésus Tu paraîtras,</a:t>
            </a:r>
            <a:endParaRPr lang="en-US" sz="4000" dirty="0" smtClean="0">
              <a:latin typeface="Arial Rounded MT Bold" pitchFamily="34" charset="0"/>
            </a:endParaRPr>
          </a:p>
          <a:p>
            <a:pPr marL="0" indent="0" algn="ctr">
              <a:buNone/>
            </a:pPr>
            <a:r>
              <a:rPr lang="fr-FR" sz="4000" dirty="0" smtClean="0">
                <a:latin typeface="Arial Rounded MT Bold" pitchFamily="34" charset="0"/>
              </a:rPr>
              <a:t>C’est encore par ta présence</a:t>
            </a:r>
            <a:endParaRPr lang="en-US" sz="4000" dirty="0" smtClean="0">
              <a:latin typeface="Arial Rounded MT Bold" pitchFamily="34" charset="0"/>
            </a:endParaRPr>
          </a:p>
          <a:p>
            <a:pPr marL="0" indent="0" algn="ctr">
              <a:buNone/>
            </a:pPr>
            <a:r>
              <a:rPr lang="fr-FR" sz="4000" dirty="0" smtClean="0">
                <a:latin typeface="Arial Rounded MT Bold" pitchFamily="34" charset="0"/>
              </a:rPr>
              <a:t>Que Tu nous attireras </a:t>
            </a:r>
            <a:r>
              <a:rPr lang="fr-FR" sz="4000" dirty="0" smtClean="0">
                <a:latin typeface="Arial Rounded MT Bold" pitchFamily="34" charset="0"/>
              </a:rPr>
              <a:t>!</a:t>
            </a:r>
          </a:p>
          <a:p>
            <a:pPr marL="0" indent="0" algn="ctr">
              <a:buNone/>
            </a:pPr>
            <a:r>
              <a:rPr lang="fr-FR" sz="2000" dirty="0" smtClean="0">
                <a:solidFill>
                  <a:srgbClr val="FF0000"/>
                </a:solidFill>
                <a:latin typeface="Arial Rounded MT Bold" pitchFamily="34" charset="0"/>
              </a:rPr>
              <a:t>Refrain</a:t>
            </a:r>
            <a:endParaRPr lang="en-US" sz="2000" dirty="0" smtClean="0">
              <a:solidFill>
                <a:srgbClr val="FF000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Fais briller sur moi ta face,</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O Jésus Agneau de Dieu !</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A tes pieds, c’est la ma place,</a:t>
            </a:r>
            <a:endParaRPr lang="en-US" sz="4000" dirty="0" smtClean="0">
              <a:solidFill>
                <a:srgbClr val="7030A0"/>
              </a:solidFill>
              <a:latin typeface="Arial Rounded MT Bold" pitchFamily="34" charset="0"/>
            </a:endParaRPr>
          </a:p>
          <a:p>
            <a:pPr marL="0" indent="0" algn="ctr">
              <a:buNone/>
            </a:pPr>
            <a:r>
              <a:rPr lang="fr-FR" sz="4000" b="1" dirty="0" smtClean="0">
                <a:solidFill>
                  <a:srgbClr val="7030A0"/>
                </a:solidFill>
                <a:latin typeface="Arial Rounded MT Bold" pitchFamily="34" charset="0"/>
              </a:rPr>
              <a:t>Près de Toi mon ciel est bleu</a:t>
            </a:r>
            <a:r>
              <a:rPr lang="fr-FR" sz="4000" b="1" dirty="0" smtClean="0">
                <a:solidFill>
                  <a:srgbClr val="7030A0"/>
                </a:solidFill>
                <a:latin typeface="Arial Rounded MT Bold" pitchFamily="34" charset="0"/>
              </a:rPr>
              <a:t>.</a:t>
            </a:r>
            <a:endParaRPr lang="en-US" sz="4000" dirty="0" smtClean="0">
              <a:solidFill>
                <a:srgbClr val="7030A0"/>
              </a:solidFill>
              <a:latin typeface="Arial Rounded MT Bold" pitchFamily="34" charset="0"/>
            </a:endParaRPr>
          </a:p>
        </p:txBody>
      </p:sp>
    </p:spTree>
    <p:extLst>
      <p:ext uri="{BB962C8B-B14F-4D97-AF65-F5344CB8AC3E}">
        <p14:creationId xmlns:p14="http://schemas.microsoft.com/office/powerpoint/2010/main" xmlns="" val="244896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
        <p:nvSpPr>
          <p:cNvPr id="4" name="TextBox 3"/>
          <p:cNvSpPr txBox="1"/>
          <p:nvPr/>
        </p:nvSpPr>
        <p:spPr>
          <a:xfrm>
            <a:off x="1600200" y="1219200"/>
            <a:ext cx="6400800" cy="523220"/>
          </a:xfrm>
          <a:prstGeom prst="rect">
            <a:avLst/>
          </a:prstGeom>
          <a:noFill/>
        </p:spPr>
        <p:txBody>
          <a:bodyPr wrap="square" rtlCol="0">
            <a:spAutoFit/>
          </a:bodyPr>
          <a:lstStyle/>
          <a:p>
            <a:pPr algn="ctr"/>
            <a:r>
              <a:rPr lang="en-US" sz="2800" b="1" dirty="0" smtClean="0"/>
              <a:t>PAR  PASTEUR  DAMBREVILLE  CHERY</a:t>
            </a:r>
            <a:endParaRPr lang="en-US" sz="28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lnSpcReduction="10000"/>
          </a:bodyPr>
          <a:lstStyle/>
          <a:p>
            <a:pPr marL="0" indent="0" algn="ctr">
              <a:buNone/>
            </a:pPr>
            <a:r>
              <a:rPr lang="fr-FR" sz="2800" b="1" dirty="0" smtClean="0">
                <a:solidFill>
                  <a:srgbClr val="003300"/>
                </a:solidFill>
                <a:latin typeface="Arial Narrow" pitchFamily="34" charset="0"/>
              </a:rPr>
              <a:t>2 REV-NS SA </a:t>
            </a:r>
            <a:r>
              <a:rPr lang="fr-FR" sz="2800" b="1" dirty="0" err="1" smtClean="0">
                <a:solidFill>
                  <a:srgbClr val="003300"/>
                </a:solidFill>
                <a:latin typeface="Arial Narrow" pitchFamily="34" charset="0"/>
              </a:rPr>
              <a:t>SA</a:t>
            </a:r>
            <a:r>
              <a:rPr lang="fr-FR" sz="2800" b="1" dirty="0" smtClean="0">
                <a:solidFill>
                  <a:srgbClr val="003300"/>
                </a:solidFill>
                <a:latin typeface="Arial Narrow" pitchFamily="34" charset="0"/>
              </a:rPr>
              <a:t> FE’M SI ROUT LA MOVE</a:t>
            </a:r>
            <a:endParaRPr lang="en-US" sz="2800" b="1" dirty="0" smtClean="0">
              <a:solidFill>
                <a:srgbClr val="003300"/>
              </a:solidFill>
              <a:latin typeface="Arial Narrow" pitchFamily="34" charset="0"/>
            </a:endParaRPr>
          </a:p>
          <a:p>
            <a:pPr marL="0" indent="0" algn="ctr">
              <a:buNone/>
            </a:pPr>
            <a:r>
              <a:rPr lang="fr-FR" sz="2800" b="1" dirty="0" smtClean="0">
                <a:solidFill>
                  <a:srgbClr val="003300"/>
                </a:solidFill>
                <a:latin typeface="Arial Narrow" pitchFamily="34" charset="0"/>
              </a:rPr>
              <a:t>1</a:t>
            </a:r>
            <a:endParaRPr lang="en-US" sz="2800" b="1" dirty="0" smtClean="0">
              <a:solidFill>
                <a:srgbClr val="003300"/>
              </a:solidFill>
              <a:latin typeface="Arial Narrow" pitchFamily="34" charset="0"/>
            </a:endParaRPr>
          </a:p>
          <a:p>
            <a:pPr marL="0" indent="0" algn="ctr">
              <a:buNone/>
            </a:pPr>
            <a:r>
              <a:rPr lang="fr-FR" sz="4400" b="1" dirty="0" smtClean="0">
                <a:solidFill>
                  <a:srgbClr val="0D069A"/>
                </a:solidFill>
                <a:latin typeface="Arial Narrow" pitchFamily="34" charset="0"/>
              </a:rPr>
              <a:t>Sa </a:t>
            </a:r>
            <a:r>
              <a:rPr lang="fr-FR" sz="4400" b="1" dirty="0" err="1" smtClean="0">
                <a:solidFill>
                  <a:srgbClr val="0D069A"/>
                </a:solidFill>
                <a:latin typeface="Arial Narrow" pitchFamily="34" charset="0"/>
              </a:rPr>
              <a:t>sa</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fe</a:t>
            </a:r>
            <a:r>
              <a:rPr lang="fr-FR" sz="4400" b="1" dirty="0" smtClean="0">
                <a:solidFill>
                  <a:srgbClr val="0D069A"/>
                </a:solidFill>
                <a:latin typeface="Arial Narrow" pitchFamily="34" charset="0"/>
              </a:rPr>
              <a:t>-m si </a:t>
            </a:r>
            <a:r>
              <a:rPr lang="fr-FR" sz="4400" b="1" dirty="0" err="1" smtClean="0">
                <a:solidFill>
                  <a:srgbClr val="0D069A"/>
                </a:solidFill>
                <a:latin typeface="Arial Narrow" pitchFamily="34" charset="0"/>
              </a:rPr>
              <a:t>rout</a:t>
            </a:r>
            <a:r>
              <a:rPr lang="fr-FR" sz="4400" b="1" dirty="0" smtClean="0">
                <a:solidFill>
                  <a:srgbClr val="0D069A"/>
                </a:solidFill>
                <a:latin typeface="Arial Narrow" pitchFamily="34" charset="0"/>
              </a:rPr>
              <a:t> la move</a:t>
            </a:r>
            <a:br>
              <a:rPr lang="fr-FR" sz="4400" b="1" dirty="0" smtClean="0">
                <a:solidFill>
                  <a:srgbClr val="0D069A"/>
                </a:solidFill>
                <a:latin typeface="Arial Narrow" pitchFamily="34" charset="0"/>
              </a:rPr>
            </a:br>
            <a:r>
              <a:rPr lang="fr-FR" sz="4400" b="1" dirty="0" err="1" smtClean="0">
                <a:solidFill>
                  <a:srgbClr val="0D069A"/>
                </a:solidFill>
                <a:latin typeface="Arial Narrow" pitchFamily="34" charset="0"/>
              </a:rPr>
              <a:t>Menm</a:t>
            </a:r>
            <a:r>
              <a:rPr lang="fr-FR" sz="4400" b="1" dirty="0" smtClean="0">
                <a:solidFill>
                  <a:srgbClr val="0D069A"/>
                </a:solidFill>
                <a:latin typeface="Arial Narrow" pitchFamily="34" charset="0"/>
              </a:rPr>
              <a:t> si </a:t>
            </a:r>
            <a:r>
              <a:rPr lang="fr-FR" sz="4400" b="1" dirty="0" err="1" smtClean="0">
                <a:solidFill>
                  <a:srgbClr val="0D069A"/>
                </a:solidFill>
                <a:latin typeface="Arial Narrow" pitchFamily="34" charset="0"/>
              </a:rPr>
              <a:t>gen</a:t>
            </a:r>
            <a:r>
              <a:rPr lang="fr-FR" sz="4400" b="1" dirty="0" smtClean="0">
                <a:solidFill>
                  <a:srgbClr val="0D069A"/>
                </a:solidFill>
                <a:latin typeface="Arial Narrow" pitchFamily="34" charset="0"/>
              </a:rPr>
              <a:t> move </a:t>
            </a:r>
            <a:r>
              <a:rPr lang="fr-FR" sz="4400" b="1" dirty="0" err="1" smtClean="0">
                <a:solidFill>
                  <a:srgbClr val="0D069A"/>
                </a:solidFill>
                <a:latin typeface="Arial Narrow" pitchFamily="34" charset="0"/>
              </a:rPr>
              <a:t>pa-a</a:t>
            </a:r>
            <a:r>
              <a:rPr lang="fr-FR" sz="4400" b="1" dirty="0" smtClean="0">
                <a:solidFill>
                  <a:srgbClr val="0D069A"/>
                </a:solidFill>
                <a:latin typeface="Arial Narrow" pitchFamily="34" charset="0"/>
              </a:rPr>
              <a:t/>
            </a:r>
            <a:br>
              <a:rPr lang="fr-FR" sz="4400" b="1" dirty="0" smtClean="0">
                <a:solidFill>
                  <a:srgbClr val="0D069A"/>
                </a:solidFill>
                <a:latin typeface="Arial Narrow" pitchFamily="34" charset="0"/>
              </a:rPr>
            </a:br>
            <a:r>
              <a:rPr lang="fr-FR" sz="4400" b="1" dirty="0" smtClean="0">
                <a:solidFill>
                  <a:srgbClr val="0D069A"/>
                </a:solidFill>
                <a:latin typeface="Arial Narrow" pitchFamily="34" charset="0"/>
              </a:rPr>
              <a:t>Li </a:t>
            </a:r>
            <a:r>
              <a:rPr lang="fr-FR" sz="4400" b="1" dirty="0" err="1" smtClean="0">
                <a:solidFill>
                  <a:srgbClr val="0D069A"/>
                </a:solidFill>
                <a:latin typeface="Arial Narrow" pitchFamily="34" charset="0"/>
              </a:rPr>
              <a:t>konnen</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byen</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tou</a:t>
            </a:r>
            <a:r>
              <a:rPr lang="fr-FR" sz="4400" b="1" dirty="0" smtClean="0">
                <a:solidFill>
                  <a:srgbClr val="0D069A"/>
                </a:solidFill>
                <a:latin typeface="Arial Narrow" pitchFamily="34" charset="0"/>
              </a:rPr>
              <a:t> sa </a:t>
            </a:r>
            <a:r>
              <a:rPr lang="fr-FR" sz="4400" b="1" dirty="0" err="1" smtClean="0">
                <a:solidFill>
                  <a:srgbClr val="0D069A"/>
                </a:solidFill>
                <a:latin typeface="Arial Narrow" pitchFamily="34" charset="0"/>
              </a:rPr>
              <a:t>I'ap</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fe</a:t>
            </a:r>
            <a:r>
              <a:rPr lang="fr-FR" sz="4400" b="1" dirty="0" smtClean="0">
                <a:solidFill>
                  <a:srgbClr val="0D069A"/>
                </a:solidFill>
                <a:latin typeface="Arial Narrow" pitchFamily="34" charset="0"/>
              </a:rPr>
              <a:t> </a:t>
            </a:r>
            <a:br>
              <a:rPr lang="fr-FR" sz="4400" b="1" dirty="0" smtClean="0">
                <a:solidFill>
                  <a:srgbClr val="0D069A"/>
                </a:solidFill>
                <a:latin typeface="Arial Narrow" pitchFamily="34" charset="0"/>
              </a:rPr>
            </a:br>
            <a:r>
              <a:rPr lang="fr-FR" sz="4400" b="1" dirty="0" smtClean="0">
                <a:solidFill>
                  <a:srgbClr val="0D069A"/>
                </a:solidFill>
                <a:latin typeface="Arial Narrow" pitchFamily="34" charset="0"/>
              </a:rPr>
              <a:t>Papa-m</a:t>
            </a:r>
            <a:r>
              <a:rPr lang="fr-FR" sz="2400" b="1" dirty="0" smtClean="0">
                <a:solidFill>
                  <a:srgbClr val="0D069A"/>
                </a:solidFill>
                <a:latin typeface="Arial Narrow" pitchFamily="34" charset="0"/>
              </a:rPr>
              <a:t> </a:t>
            </a:r>
            <a:r>
              <a:rPr lang="fr-FR" sz="4400" b="1" dirty="0" err="1" smtClean="0">
                <a:solidFill>
                  <a:srgbClr val="0D069A"/>
                </a:solidFill>
                <a:latin typeface="Arial Narrow" pitchFamily="34" charset="0"/>
              </a:rPr>
              <a:t>ranje</a:t>
            </a:r>
            <a:r>
              <a:rPr lang="fr-FR" sz="4400" b="1" dirty="0" smtClean="0">
                <a:solidFill>
                  <a:srgbClr val="0D069A"/>
                </a:solidFill>
                <a:latin typeface="Arial Narrow" pitchFamily="34" charset="0"/>
              </a:rPr>
              <a:t>-l </a:t>
            </a:r>
            <a:r>
              <a:rPr lang="fr-FR" sz="4400" b="1" dirty="0" err="1" smtClean="0">
                <a:solidFill>
                  <a:srgbClr val="0D069A"/>
                </a:solidFill>
                <a:latin typeface="Arial Narrow" pitchFamily="34" charset="0"/>
              </a:rPr>
              <a:t>konsa</a:t>
            </a:r>
            <a:endParaRPr lang="en-US" sz="4400" b="1" dirty="0" smtClean="0">
              <a:solidFill>
                <a:srgbClr val="0D069A"/>
              </a:solidFill>
              <a:latin typeface="Arial Narrow" pitchFamily="34" charset="0"/>
            </a:endParaRPr>
          </a:p>
          <a:p>
            <a:pPr marL="0" indent="0" algn="ctr">
              <a:buNone/>
            </a:pPr>
            <a:r>
              <a:rPr lang="fr-FR" sz="2400" b="1" dirty="0" err="1" smtClean="0">
                <a:solidFill>
                  <a:srgbClr val="003300"/>
                </a:solidFill>
                <a:latin typeface="Arial Narrow" pitchFamily="34" charset="0"/>
              </a:rPr>
              <a:t>Refren</a:t>
            </a:r>
            <a:r>
              <a:rPr lang="fr-FR" sz="3600" b="1" dirty="0" smtClean="0">
                <a:solidFill>
                  <a:srgbClr val="0D069A"/>
                </a:solidFill>
                <a:latin typeface="Arial Narrow" pitchFamily="34" charset="0"/>
              </a:rPr>
              <a:t/>
            </a:r>
            <a:br>
              <a:rPr lang="fr-FR" sz="3600" b="1" dirty="0" smtClean="0">
                <a:solidFill>
                  <a:srgbClr val="0D069A"/>
                </a:solidFill>
                <a:latin typeface="Arial Narrow" pitchFamily="34" charset="0"/>
              </a:rPr>
            </a:br>
            <a:r>
              <a:rPr lang="fr-FR" sz="4400" b="1" dirty="0" smtClean="0">
                <a:solidFill>
                  <a:srgbClr val="C00000"/>
                </a:solidFill>
                <a:latin typeface="Arial Narrow" pitchFamily="34" charset="0"/>
              </a:rPr>
              <a:t>M'</a:t>
            </a:r>
            <a:r>
              <a:rPr lang="fr-FR" sz="4400" b="1" dirty="0" err="1" smtClean="0">
                <a:solidFill>
                  <a:srgbClr val="C00000"/>
                </a:solidFill>
                <a:latin typeface="Arial Narrow" pitchFamily="34" charset="0"/>
              </a:rPr>
              <a:t>ap</a:t>
            </a:r>
            <a:r>
              <a:rPr lang="fr-FR" sz="4400" b="1" dirty="0" smtClean="0">
                <a:solidFill>
                  <a:srgbClr val="C00000"/>
                </a:solidFill>
                <a:latin typeface="Arial Narrow" pitchFamily="34" charset="0"/>
              </a:rPr>
              <a:t> chante nan </a:t>
            </a:r>
            <a:r>
              <a:rPr lang="fr-FR" sz="4400" b="1" dirty="0" err="1" smtClean="0">
                <a:solidFill>
                  <a:srgbClr val="C00000"/>
                </a:solidFill>
                <a:latin typeface="Arial Narrow" pitchFamily="34" charset="0"/>
              </a:rPr>
              <a:t>soley</a:t>
            </a:r>
            <a:r>
              <a:rPr lang="fr-FR" sz="4400" b="1" dirty="0" smtClean="0">
                <a:solidFill>
                  <a:srgbClr val="C00000"/>
                </a:solidFill>
                <a:latin typeface="Arial Narrow" pitchFamily="34" charset="0"/>
              </a:rPr>
              <a:t> nan </a:t>
            </a:r>
            <a:r>
              <a:rPr lang="fr-FR" sz="4400" b="1" dirty="0" err="1" smtClean="0">
                <a:solidFill>
                  <a:srgbClr val="C00000"/>
                </a:solidFill>
                <a:latin typeface="Arial Narrow" pitchFamily="34" charset="0"/>
              </a:rPr>
              <a:t>fe</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nwa</a:t>
            </a:r>
            <a:r>
              <a:rPr lang="fr-FR" sz="4400" b="1" dirty="0" smtClean="0">
                <a:solidFill>
                  <a:srgbClr val="C00000"/>
                </a:solidFill>
                <a:latin typeface="Arial Narrow" pitchFamily="34" charset="0"/>
              </a:rPr>
              <a:t>,</a:t>
            </a:r>
            <a:br>
              <a:rPr lang="fr-FR" sz="4400" b="1" dirty="0" smtClean="0">
                <a:solidFill>
                  <a:srgbClr val="C00000"/>
                </a:solidFill>
                <a:latin typeface="Arial Narrow" pitchFamily="34" charset="0"/>
              </a:rPr>
            </a:br>
            <a:r>
              <a:rPr lang="fr-FR" sz="4400" b="1" dirty="0" err="1" smtClean="0">
                <a:solidFill>
                  <a:srgbClr val="C00000"/>
                </a:solidFill>
                <a:latin typeface="Arial Narrow" pitchFamily="34" charset="0"/>
              </a:rPr>
              <a:t>Nenpot</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sak</a:t>
            </a:r>
            <a:r>
              <a:rPr lang="fr-FR" sz="4400" b="1" dirty="0" smtClean="0">
                <a:solidFill>
                  <a:srgbClr val="C00000"/>
                </a:solidFill>
                <a:latin typeface="Arial Narrow" pitchFamily="34" charset="0"/>
              </a:rPr>
              <a:t> rive-m m'</a:t>
            </a:r>
            <a:r>
              <a:rPr lang="fr-FR" sz="4400" b="1" dirty="0" err="1" smtClean="0">
                <a:solidFill>
                  <a:srgbClr val="C00000"/>
                </a:solidFill>
                <a:latin typeface="Arial Narrow" pitchFamily="34" charset="0"/>
              </a:rPr>
              <a:t>ap</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kontan</a:t>
            </a:r>
            <a:r>
              <a:rPr lang="fr-FR" sz="4400" b="1" dirty="0" smtClean="0">
                <a:solidFill>
                  <a:srgbClr val="C00000"/>
                </a:solidFill>
                <a:latin typeface="Arial Narrow" pitchFamily="34" charset="0"/>
              </a:rPr>
              <a:t/>
            </a:r>
            <a:br>
              <a:rPr lang="fr-FR" sz="4400" b="1" dirty="0" smtClean="0">
                <a:solidFill>
                  <a:srgbClr val="C00000"/>
                </a:solidFill>
                <a:latin typeface="Arial Narrow" pitchFamily="34" charset="0"/>
              </a:rPr>
            </a:br>
            <a:r>
              <a:rPr lang="fr-FR" sz="4400" b="1" dirty="0" err="1" smtClean="0">
                <a:solidFill>
                  <a:srgbClr val="C00000"/>
                </a:solidFill>
                <a:latin typeface="Arial Narrow" pitchFamily="34" charset="0"/>
              </a:rPr>
              <a:t>fo</a:t>
            </a:r>
            <a:r>
              <a:rPr lang="fr-FR" sz="4400" b="1" dirty="0" smtClean="0">
                <a:solidFill>
                  <a:srgbClr val="C00000"/>
                </a:solidFill>
                <a:latin typeface="Arial Narrow" pitchFamily="34" charset="0"/>
              </a:rPr>
              <a:t>-m chante </a:t>
            </a:r>
            <a:r>
              <a:rPr lang="fr-FR" sz="4400" b="1" dirty="0" err="1" smtClean="0">
                <a:solidFill>
                  <a:srgbClr val="C00000"/>
                </a:solidFill>
                <a:latin typeface="Arial Narrow" pitchFamily="34" charset="0"/>
              </a:rPr>
              <a:t>mwen</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pa</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kapab</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rete</a:t>
            </a:r>
            <a:r>
              <a:rPr lang="fr-FR" sz="4400" b="1" dirty="0" smtClean="0">
                <a:solidFill>
                  <a:srgbClr val="C00000"/>
                </a:solidFill>
                <a:latin typeface="Arial Narrow" pitchFamily="34" charset="0"/>
              </a:rPr>
              <a:t/>
            </a:r>
            <a:br>
              <a:rPr lang="fr-FR" sz="4400" b="1" dirty="0" smtClean="0">
                <a:solidFill>
                  <a:srgbClr val="C00000"/>
                </a:solidFill>
                <a:latin typeface="Arial Narrow" pitchFamily="34" charset="0"/>
              </a:rPr>
            </a:br>
            <a:r>
              <a:rPr lang="fr-FR" sz="4400" b="1" dirty="0" smtClean="0">
                <a:solidFill>
                  <a:srgbClr val="C00000"/>
                </a:solidFill>
                <a:latin typeface="Arial Narrow" pitchFamily="34" charset="0"/>
              </a:rPr>
              <a:t>Papa-m </a:t>
            </a:r>
            <a:r>
              <a:rPr lang="fr-FR" sz="4400" b="1" dirty="0" err="1" smtClean="0">
                <a:solidFill>
                  <a:srgbClr val="C00000"/>
                </a:solidFill>
                <a:latin typeface="Arial Narrow" pitchFamily="34" charset="0"/>
              </a:rPr>
              <a:t>ranje</a:t>
            </a:r>
            <a:r>
              <a:rPr lang="fr-FR" sz="4400" b="1" dirty="0" smtClean="0">
                <a:solidFill>
                  <a:srgbClr val="C00000"/>
                </a:solidFill>
                <a:latin typeface="Arial Narrow" pitchFamily="34" charset="0"/>
              </a:rPr>
              <a:t>-l </a:t>
            </a:r>
            <a:r>
              <a:rPr lang="fr-FR" sz="4400" b="1" dirty="0" err="1" smtClean="0">
                <a:solidFill>
                  <a:srgbClr val="C00000"/>
                </a:solidFill>
                <a:latin typeface="Arial Narrow" pitchFamily="34" charset="0"/>
              </a:rPr>
              <a:t>konsa</a:t>
            </a:r>
            <a:r>
              <a:rPr lang="fr-FR" sz="4400" b="1" dirty="0" smtClean="0">
                <a:solidFill>
                  <a:srgbClr val="C00000"/>
                </a:solidFill>
                <a:latin typeface="Arial Narrow" pitchFamily="34" charset="0"/>
              </a:rPr>
              <a:t>.</a:t>
            </a:r>
            <a:endParaRPr lang="en-US" sz="4400" b="1" dirty="0" smtClean="0">
              <a:solidFill>
                <a:srgbClr val="C00000"/>
              </a:solidFill>
              <a:latin typeface="Arial Narrow"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b="1" dirty="0" smtClean="0">
                <a:solidFill>
                  <a:srgbClr val="003300"/>
                </a:solidFill>
                <a:latin typeface="Arial Narrow" pitchFamily="34" charset="0"/>
              </a:rPr>
              <a:t>2</a:t>
            </a:r>
            <a:endParaRPr lang="en-US" sz="3600" b="1" dirty="0" smtClean="0">
              <a:solidFill>
                <a:srgbClr val="003300"/>
              </a:solidFill>
              <a:latin typeface="Arial Narrow" pitchFamily="34" charset="0"/>
            </a:endParaRPr>
          </a:p>
          <a:p>
            <a:pPr marL="0" indent="0" algn="ctr">
              <a:buNone/>
            </a:pPr>
            <a:r>
              <a:rPr lang="fr-FR" sz="4400" b="1" dirty="0" err="1" smtClean="0">
                <a:solidFill>
                  <a:srgbClr val="0D069A"/>
                </a:solidFill>
                <a:latin typeface="Arial Narrow" pitchFamily="34" charset="0"/>
              </a:rPr>
              <a:t>Sikonstans</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yo</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kapab</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chanje</a:t>
            </a:r>
            <a:r>
              <a:rPr lang="fr-FR" sz="4400" b="1" dirty="0" smtClean="0">
                <a:solidFill>
                  <a:srgbClr val="0D069A"/>
                </a:solidFill>
                <a:latin typeface="Arial Narrow" pitchFamily="34" charset="0"/>
              </a:rPr>
              <a:t>,</a:t>
            </a:r>
            <a:br>
              <a:rPr lang="fr-FR" sz="4400" b="1" dirty="0" smtClean="0">
                <a:solidFill>
                  <a:srgbClr val="0D069A"/>
                </a:solidFill>
                <a:latin typeface="Arial Narrow" pitchFamily="34" charset="0"/>
              </a:rPr>
            </a:br>
            <a:r>
              <a:rPr lang="fr-FR" sz="4400" b="1" dirty="0" smtClean="0">
                <a:solidFill>
                  <a:srgbClr val="0D069A"/>
                </a:solidFill>
                <a:latin typeface="Arial Narrow" pitchFamily="34" charset="0"/>
              </a:rPr>
              <a:t>Sa </a:t>
            </a:r>
            <a:r>
              <a:rPr lang="fr-FR" sz="4400" b="1" dirty="0" err="1" smtClean="0">
                <a:solidFill>
                  <a:srgbClr val="0D069A"/>
                </a:solidFill>
                <a:latin typeface="Arial Narrow" pitchFamily="34" charset="0"/>
              </a:rPr>
              <a:t>pa</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fe</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mwen</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anyen</a:t>
            </a:r>
            <a:r>
              <a:rPr lang="fr-FR" sz="4400" b="1" dirty="0" smtClean="0">
                <a:solidFill>
                  <a:srgbClr val="0D069A"/>
                </a:solidFill>
                <a:latin typeface="Arial Narrow" pitchFamily="34" charset="0"/>
              </a:rPr>
              <a:t/>
            </a:r>
            <a:br>
              <a:rPr lang="fr-FR" sz="4400" b="1" dirty="0" smtClean="0">
                <a:solidFill>
                  <a:srgbClr val="0D069A"/>
                </a:solidFill>
                <a:latin typeface="Arial Narrow" pitchFamily="34" charset="0"/>
              </a:rPr>
            </a:br>
            <a:r>
              <a:rPr lang="fr-FR" sz="4400" b="1" dirty="0" err="1" smtClean="0">
                <a:solidFill>
                  <a:srgbClr val="0D069A"/>
                </a:solidFill>
                <a:latin typeface="Arial Narrow" pitchFamily="34" charset="0"/>
              </a:rPr>
              <a:t>Deske</a:t>
            </a:r>
            <a:r>
              <a:rPr lang="fr-FR" sz="4400" b="1" dirty="0" smtClean="0">
                <a:solidFill>
                  <a:srgbClr val="0D069A"/>
                </a:solidFill>
                <a:latin typeface="Arial Narrow" pitchFamily="34" charset="0"/>
              </a:rPr>
              <a:t> se </a:t>
            </a:r>
            <a:r>
              <a:rPr lang="fr-FR" sz="4400" b="1" dirty="0" err="1" smtClean="0">
                <a:solidFill>
                  <a:srgbClr val="0D069A"/>
                </a:solidFill>
                <a:latin typeface="Arial Narrow" pitchFamily="34" charset="0"/>
              </a:rPr>
              <a:t>konsa</a:t>
            </a:r>
            <a:r>
              <a:rPr lang="fr-FR" sz="4400" b="1" dirty="0" smtClean="0">
                <a:solidFill>
                  <a:srgbClr val="0D069A"/>
                </a:solidFill>
                <a:latin typeface="Arial Narrow" pitchFamily="34" charset="0"/>
              </a:rPr>
              <a:t> li </a:t>
            </a:r>
            <a:r>
              <a:rPr lang="fr-FR" sz="4400" b="1" dirty="0" err="1" smtClean="0">
                <a:solidFill>
                  <a:srgbClr val="0D069A"/>
                </a:solidFill>
                <a:latin typeface="Arial Narrow" pitchFamily="34" charset="0"/>
              </a:rPr>
              <a:t>chwazi</a:t>
            </a:r>
            <a:r>
              <a:rPr lang="fr-FR" sz="4400" b="1" dirty="0" smtClean="0">
                <a:solidFill>
                  <a:srgbClr val="0D069A"/>
                </a:solidFill>
                <a:latin typeface="Arial Narrow" pitchFamily="34" charset="0"/>
              </a:rPr>
              <a:t>-m,</a:t>
            </a:r>
            <a:br>
              <a:rPr lang="fr-FR" sz="4400" b="1" dirty="0" smtClean="0">
                <a:solidFill>
                  <a:srgbClr val="0D069A"/>
                </a:solidFill>
                <a:latin typeface="Arial Narrow" pitchFamily="34" charset="0"/>
              </a:rPr>
            </a:br>
            <a:r>
              <a:rPr lang="fr-FR" sz="4400" b="1" dirty="0" smtClean="0">
                <a:solidFill>
                  <a:srgbClr val="0D069A"/>
                </a:solidFill>
                <a:latin typeface="Arial Narrow" pitchFamily="34" charset="0"/>
              </a:rPr>
              <a:t>Plan papa-m bon pou </a:t>
            </a:r>
            <a:r>
              <a:rPr lang="fr-FR" sz="4400" b="1" dirty="0" err="1" smtClean="0">
                <a:solidFill>
                  <a:srgbClr val="0D069A"/>
                </a:solidFill>
                <a:latin typeface="Arial Narrow" pitchFamily="34" charset="0"/>
              </a:rPr>
              <a:t>mwen</a:t>
            </a:r>
            <a:r>
              <a:rPr lang="fr-FR" sz="4400" b="1" dirty="0" smtClean="0">
                <a:solidFill>
                  <a:srgbClr val="0D069A"/>
                </a:solidFill>
                <a:latin typeface="Arial Narrow" pitchFamily="34" charset="0"/>
              </a:rPr>
              <a:t>.</a:t>
            </a:r>
            <a:endParaRPr lang="en-US" sz="4400" b="1" dirty="0" smtClean="0">
              <a:solidFill>
                <a:srgbClr val="0D069A"/>
              </a:solidFill>
              <a:latin typeface="Arial Narrow" pitchFamily="34" charset="0"/>
            </a:endParaRPr>
          </a:p>
          <a:p>
            <a:pPr marL="0" indent="0" algn="ctr">
              <a:buNone/>
            </a:pPr>
            <a:r>
              <a:rPr lang="fr-FR" sz="4400" b="1" dirty="0" err="1" smtClean="0">
                <a:solidFill>
                  <a:srgbClr val="003300"/>
                </a:solidFill>
                <a:latin typeface="Arial Narrow" pitchFamily="34" charset="0"/>
              </a:rPr>
              <a:t>Refren</a:t>
            </a:r>
            <a:r>
              <a:rPr lang="fr-FR" sz="4400" b="1" dirty="0" smtClean="0">
                <a:solidFill>
                  <a:srgbClr val="0D069A"/>
                </a:solidFill>
                <a:latin typeface="Arial Narrow" pitchFamily="34" charset="0"/>
              </a:rPr>
              <a:t/>
            </a:r>
            <a:br>
              <a:rPr lang="fr-FR" sz="4400" b="1" dirty="0" smtClean="0">
                <a:solidFill>
                  <a:srgbClr val="0D069A"/>
                </a:solidFill>
                <a:latin typeface="Arial Narrow" pitchFamily="34" charset="0"/>
              </a:rPr>
            </a:br>
            <a:r>
              <a:rPr lang="fr-FR" sz="4400" b="1" dirty="0" smtClean="0">
                <a:solidFill>
                  <a:srgbClr val="C00000"/>
                </a:solidFill>
                <a:latin typeface="Arial Narrow" pitchFamily="34" charset="0"/>
              </a:rPr>
              <a:t>M'</a:t>
            </a:r>
            <a:r>
              <a:rPr lang="fr-FR" sz="4400" b="1" dirty="0" err="1" smtClean="0">
                <a:solidFill>
                  <a:srgbClr val="C00000"/>
                </a:solidFill>
                <a:latin typeface="Arial Narrow" pitchFamily="34" charset="0"/>
              </a:rPr>
              <a:t>ap</a:t>
            </a:r>
            <a:r>
              <a:rPr lang="fr-FR" sz="4400" b="1" dirty="0" smtClean="0">
                <a:solidFill>
                  <a:srgbClr val="C00000"/>
                </a:solidFill>
                <a:latin typeface="Arial Narrow" pitchFamily="34" charset="0"/>
              </a:rPr>
              <a:t> chante nan </a:t>
            </a:r>
            <a:r>
              <a:rPr lang="fr-FR" sz="4400" b="1" dirty="0" err="1" smtClean="0">
                <a:solidFill>
                  <a:srgbClr val="C00000"/>
                </a:solidFill>
                <a:latin typeface="Arial Narrow" pitchFamily="34" charset="0"/>
              </a:rPr>
              <a:t>soley</a:t>
            </a:r>
            <a:r>
              <a:rPr lang="fr-FR" sz="4400" b="1" dirty="0" smtClean="0">
                <a:solidFill>
                  <a:srgbClr val="C00000"/>
                </a:solidFill>
                <a:latin typeface="Arial Narrow" pitchFamily="34" charset="0"/>
              </a:rPr>
              <a:t> nan </a:t>
            </a:r>
            <a:r>
              <a:rPr lang="fr-FR" sz="4400" b="1" dirty="0" err="1" smtClean="0">
                <a:solidFill>
                  <a:srgbClr val="C00000"/>
                </a:solidFill>
                <a:latin typeface="Arial Narrow" pitchFamily="34" charset="0"/>
              </a:rPr>
              <a:t>fe</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nwa</a:t>
            </a:r>
            <a:r>
              <a:rPr lang="fr-FR" sz="4400" b="1" dirty="0" smtClean="0">
                <a:solidFill>
                  <a:srgbClr val="C00000"/>
                </a:solidFill>
                <a:latin typeface="Arial Narrow" pitchFamily="34" charset="0"/>
              </a:rPr>
              <a:t>,</a:t>
            </a:r>
            <a:br>
              <a:rPr lang="fr-FR" sz="4400" b="1" dirty="0" smtClean="0">
                <a:solidFill>
                  <a:srgbClr val="C00000"/>
                </a:solidFill>
                <a:latin typeface="Arial Narrow" pitchFamily="34" charset="0"/>
              </a:rPr>
            </a:br>
            <a:r>
              <a:rPr lang="fr-FR" sz="4400" b="1" dirty="0" err="1" smtClean="0">
                <a:solidFill>
                  <a:srgbClr val="C00000"/>
                </a:solidFill>
                <a:latin typeface="Arial Narrow" pitchFamily="34" charset="0"/>
              </a:rPr>
              <a:t>Nenpot</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sak</a:t>
            </a:r>
            <a:r>
              <a:rPr lang="fr-FR" sz="4400" b="1" dirty="0" smtClean="0">
                <a:solidFill>
                  <a:srgbClr val="C00000"/>
                </a:solidFill>
                <a:latin typeface="Arial Narrow" pitchFamily="34" charset="0"/>
              </a:rPr>
              <a:t> rive-m m'</a:t>
            </a:r>
            <a:r>
              <a:rPr lang="fr-FR" sz="4400" b="1" dirty="0" err="1" smtClean="0">
                <a:solidFill>
                  <a:srgbClr val="C00000"/>
                </a:solidFill>
                <a:latin typeface="Arial Narrow" pitchFamily="34" charset="0"/>
              </a:rPr>
              <a:t>ap</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kontan</a:t>
            </a:r>
            <a:r>
              <a:rPr lang="fr-FR" sz="4400" b="1" dirty="0" smtClean="0">
                <a:solidFill>
                  <a:srgbClr val="C00000"/>
                </a:solidFill>
                <a:latin typeface="Arial Narrow" pitchFamily="34" charset="0"/>
              </a:rPr>
              <a:t/>
            </a:r>
            <a:br>
              <a:rPr lang="fr-FR" sz="4400" b="1" dirty="0" smtClean="0">
                <a:solidFill>
                  <a:srgbClr val="C00000"/>
                </a:solidFill>
                <a:latin typeface="Arial Narrow" pitchFamily="34" charset="0"/>
              </a:rPr>
            </a:br>
            <a:r>
              <a:rPr lang="fr-FR" sz="4400" b="1" dirty="0" err="1" smtClean="0">
                <a:solidFill>
                  <a:srgbClr val="C00000"/>
                </a:solidFill>
                <a:latin typeface="Arial Narrow" pitchFamily="34" charset="0"/>
              </a:rPr>
              <a:t>fo</a:t>
            </a:r>
            <a:r>
              <a:rPr lang="fr-FR" sz="4400" b="1" dirty="0" smtClean="0">
                <a:solidFill>
                  <a:srgbClr val="C00000"/>
                </a:solidFill>
                <a:latin typeface="Arial Narrow" pitchFamily="34" charset="0"/>
              </a:rPr>
              <a:t>-m chante </a:t>
            </a:r>
            <a:r>
              <a:rPr lang="fr-FR" sz="4400" b="1" dirty="0" err="1" smtClean="0">
                <a:solidFill>
                  <a:srgbClr val="C00000"/>
                </a:solidFill>
                <a:latin typeface="Arial Narrow" pitchFamily="34" charset="0"/>
              </a:rPr>
              <a:t>mwen</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pa</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kapab</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rete</a:t>
            </a:r>
            <a:r>
              <a:rPr lang="fr-FR" sz="4400" b="1" dirty="0" smtClean="0">
                <a:solidFill>
                  <a:srgbClr val="C00000"/>
                </a:solidFill>
                <a:latin typeface="Arial Narrow" pitchFamily="34" charset="0"/>
              </a:rPr>
              <a:t/>
            </a:r>
            <a:br>
              <a:rPr lang="fr-FR" sz="4400" b="1" dirty="0" smtClean="0">
                <a:solidFill>
                  <a:srgbClr val="C00000"/>
                </a:solidFill>
                <a:latin typeface="Arial Narrow" pitchFamily="34" charset="0"/>
              </a:rPr>
            </a:br>
            <a:r>
              <a:rPr lang="fr-FR" sz="4400" b="1" dirty="0" smtClean="0">
                <a:solidFill>
                  <a:srgbClr val="C00000"/>
                </a:solidFill>
                <a:latin typeface="Arial Narrow" pitchFamily="34" charset="0"/>
              </a:rPr>
              <a:t>Papa-m </a:t>
            </a:r>
            <a:r>
              <a:rPr lang="fr-FR" sz="4400" b="1" dirty="0" err="1" smtClean="0">
                <a:solidFill>
                  <a:srgbClr val="C00000"/>
                </a:solidFill>
                <a:latin typeface="Arial Narrow" pitchFamily="34" charset="0"/>
              </a:rPr>
              <a:t>ranje</a:t>
            </a:r>
            <a:r>
              <a:rPr lang="fr-FR" sz="4400" b="1" dirty="0" smtClean="0">
                <a:solidFill>
                  <a:srgbClr val="C00000"/>
                </a:solidFill>
                <a:latin typeface="Arial Narrow" pitchFamily="34" charset="0"/>
              </a:rPr>
              <a:t>-l </a:t>
            </a:r>
            <a:r>
              <a:rPr lang="fr-FR" sz="4400" b="1" dirty="0" err="1" smtClean="0">
                <a:solidFill>
                  <a:srgbClr val="C00000"/>
                </a:solidFill>
                <a:latin typeface="Arial Narrow" pitchFamily="34" charset="0"/>
              </a:rPr>
              <a:t>konsa</a:t>
            </a:r>
            <a:r>
              <a:rPr lang="fr-FR" sz="4400" b="1" dirty="0" smtClean="0">
                <a:solidFill>
                  <a:srgbClr val="C00000"/>
                </a:solidFill>
                <a:latin typeface="Arial Narrow" pitchFamily="34" charset="0"/>
              </a:rPr>
              <a:t>.</a:t>
            </a:r>
            <a:endParaRPr lang="en-US" sz="4400" b="1" dirty="0">
              <a:solidFill>
                <a:srgbClr val="0D069A"/>
              </a:solidFill>
              <a:latin typeface="Arial Narrow"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b="1" dirty="0" smtClean="0">
                <a:solidFill>
                  <a:srgbClr val="003300"/>
                </a:solidFill>
                <a:latin typeface="Arial Narrow" pitchFamily="34" charset="0"/>
              </a:rPr>
              <a:t>3</a:t>
            </a:r>
            <a:endParaRPr lang="en-US" sz="3600" b="1" dirty="0" smtClean="0">
              <a:solidFill>
                <a:srgbClr val="003300"/>
              </a:solidFill>
              <a:latin typeface="Arial Narrow" pitchFamily="34" charset="0"/>
            </a:endParaRPr>
          </a:p>
          <a:p>
            <a:pPr marL="0" indent="0" algn="ctr">
              <a:buNone/>
            </a:pPr>
            <a:r>
              <a:rPr lang="fr-FR" sz="4400" b="1" dirty="0" smtClean="0">
                <a:solidFill>
                  <a:srgbClr val="0D069A"/>
                </a:solidFill>
                <a:latin typeface="Arial Narrow" pitchFamily="34" charset="0"/>
              </a:rPr>
              <a:t>Li te </a:t>
            </a:r>
            <a:r>
              <a:rPr lang="fr-FR" sz="4400" b="1" dirty="0" err="1" smtClean="0">
                <a:solidFill>
                  <a:srgbClr val="0D069A"/>
                </a:solidFill>
                <a:latin typeface="Arial Narrow" pitchFamily="34" charset="0"/>
              </a:rPr>
              <a:t>deja</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pase</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rout</a:t>
            </a:r>
            <a:r>
              <a:rPr lang="fr-FR" sz="4400" b="1" dirty="0" smtClean="0">
                <a:solidFill>
                  <a:srgbClr val="0D069A"/>
                </a:solidFill>
                <a:latin typeface="Arial Narrow" pitchFamily="34" charset="0"/>
              </a:rPr>
              <a:t>-la,</a:t>
            </a:r>
            <a:br>
              <a:rPr lang="fr-FR" sz="4400" b="1" dirty="0" smtClean="0">
                <a:solidFill>
                  <a:srgbClr val="0D069A"/>
                </a:solidFill>
                <a:latin typeface="Arial Narrow" pitchFamily="34" charset="0"/>
              </a:rPr>
            </a:br>
            <a:r>
              <a:rPr lang="fr-FR" sz="4400" b="1" dirty="0" smtClean="0">
                <a:solidFill>
                  <a:srgbClr val="0D069A"/>
                </a:solidFill>
                <a:latin typeface="Arial Narrow" pitchFamily="34" charset="0"/>
              </a:rPr>
              <a:t>L'</a:t>
            </a:r>
            <a:r>
              <a:rPr lang="fr-FR" sz="4400" b="1" dirty="0" err="1" smtClean="0">
                <a:solidFill>
                  <a:srgbClr val="0D069A"/>
                </a:solidFill>
                <a:latin typeface="Arial Narrow" pitchFamily="34" charset="0"/>
              </a:rPr>
              <a:t>ap</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ede</a:t>
            </a:r>
            <a:r>
              <a:rPr lang="fr-FR" sz="4400" b="1" dirty="0" smtClean="0">
                <a:solidFill>
                  <a:srgbClr val="0D069A"/>
                </a:solidFill>
                <a:latin typeface="Arial Narrow" pitchFamily="34" charset="0"/>
              </a:rPr>
              <a:t>-m </a:t>
            </a:r>
            <a:r>
              <a:rPr lang="fr-FR" sz="4400" b="1" dirty="0" err="1" smtClean="0">
                <a:solidFill>
                  <a:srgbClr val="0D069A"/>
                </a:solidFill>
                <a:latin typeface="Arial Narrow" pitchFamily="34" charset="0"/>
              </a:rPr>
              <a:t>pazapa</a:t>
            </a:r>
            <a:r>
              <a:rPr lang="fr-FR" sz="4400" b="1" dirty="0" smtClean="0">
                <a:solidFill>
                  <a:srgbClr val="0D069A"/>
                </a:solidFill>
                <a:latin typeface="Arial Narrow" pitchFamily="34" charset="0"/>
              </a:rPr>
              <a:t>,</a:t>
            </a:r>
            <a:br>
              <a:rPr lang="fr-FR" sz="4400" b="1" dirty="0" smtClean="0">
                <a:solidFill>
                  <a:srgbClr val="0D069A"/>
                </a:solidFill>
                <a:latin typeface="Arial Narrow" pitchFamily="34" charset="0"/>
              </a:rPr>
            </a:br>
            <a:r>
              <a:rPr lang="fr-FR" sz="4400" b="1" dirty="0" err="1" smtClean="0">
                <a:solidFill>
                  <a:srgbClr val="0D069A"/>
                </a:solidFill>
                <a:latin typeface="Arial Narrow" pitchFamily="34" charset="0"/>
              </a:rPr>
              <a:t>Mwen</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gen</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konfyans</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ke</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santye</a:t>
            </a:r>
            <a:r>
              <a:rPr lang="fr-FR" sz="4400" b="1" dirty="0" smtClean="0">
                <a:solidFill>
                  <a:srgbClr val="0D069A"/>
                </a:solidFill>
                <a:latin typeface="Arial Narrow" pitchFamily="34" charset="0"/>
              </a:rPr>
              <a:t> sa a</a:t>
            </a:r>
            <a:br>
              <a:rPr lang="fr-FR" sz="4400" b="1" dirty="0" smtClean="0">
                <a:solidFill>
                  <a:srgbClr val="0D069A"/>
                </a:solidFill>
                <a:latin typeface="Arial Narrow" pitchFamily="34" charset="0"/>
              </a:rPr>
            </a:br>
            <a:r>
              <a:rPr lang="fr-FR" sz="4400" b="1" dirty="0" err="1" smtClean="0">
                <a:solidFill>
                  <a:srgbClr val="0D069A"/>
                </a:solidFill>
                <a:latin typeface="Arial Narrow" pitchFamily="34" charset="0"/>
              </a:rPr>
              <a:t>Ap</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mennen</a:t>
            </a:r>
            <a:r>
              <a:rPr lang="fr-FR" sz="4400" b="1" dirty="0" smtClean="0">
                <a:solidFill>
                  <a:srgbClr val="0D069A"/>
                </a:solidFill>
                <a:latin typeface="Arial Narrow" pitchFamily="34" charset="0"/>
              </a:rPr>
              <a:t>-m nan </a:t>
            </a:r>
            <a:r>
              <a:rPr lang="fr-FR" sz="4400" b="1" dirty="0" err="1" smtClean="0">
                <a:solidFill>
                  <a:srgbClr val="0D069A"/>
                </a:solidFill>
                <a:latin typeface="Arial Narrow" pitchFamily="34" charset="0"/>
              </a:rPr>
              <a:t>sydl</a:t>
            </a:r>
            <a:r>
              <a:rPr lang="fr-FR" sz="4400" b="1" dirty="0" smtClean="0">
                <a:solidFill>
                  <a:srgbClr val="0D069A"/>
                </a:solidFill>
                <a:latin typeface="Arial Narrow" pitchFamily="34" charset="0"/>
              </a:rPr>
              <a:t> la.</a:t>
            </a:r>
            <a:endParaRPr lang="en-US" sz="4400" b="1" dirty="0" smtClean="0">
              <a:solidFill>
                <a:srgbClr val="0D069A"/>
              </a:solidFill>
              <a:latin typeface="Arial Narrow" pitchFamily="34" charset="0"/>
            </a:endParaRPr>
          </a:p>
          <a:p>
            <a:pPr marL="0" indent="0" algn="ctr">
              <a:buNone/>
            </a:pPr>
            <a:r>
              <a:rPr lang="fr-FR" sz="4400" b="1" dirty="0" err="1" smtClean="0">
                <a:solidFill>
                  <a:srgbClr val="003300"/>
                </a:solidFill>
                <a:latin typeface="Arial Narrow" pitchFamily="34" charset="0"/>
              </a:rPr>
              <a:t>Refren</a:t>
            </a:r>
            <a:r>
              <a:rPr lang="fr-FR" sz="4400" b="1" dirty="0" smtClean="0">
                <a:solidFill>
                  <a:srgbClr val="0D069A"/>
                </a:solidFill>
                <a:latin typeface="Arial Narrow" pitchFamily="34" charset="0"/>
              </a:rPr>
              <a:t/>
            </a:r>
            <a:br>
              <a:rPr lang="fr-FR" sz="4400" b="1" dirty="0" smtClean="0">
                <a:solidFill>
                  <a:srgbClr val="0D069A"/>
                </a:solidFill>
                <a:latin typeface="Arial Narrow" pitchFamily="34" charset="0"/>
              </a:rPr>
            </a:br>
            <a:r>
              <a:rPr lang="fr-FR" sz="4400" b="1" dirty="0" smtClean="0">
                <a:solidFill>
                  <a:srgbClr val="C00000"/>
                </a:solidFill>
                <a:latin typeface="Arial Narrow" pitchFamily="34" charset="0"/>
              </a:rPr>
              <a:t>M'</a:t>
            </a:r>
            <a:r>
              <a:rPr lang="fr-FR" sz="4400" b="1" dirty="0" err="1" smtClean="0">
                <a:solidFill>
                  <a:srgbClr val="C00000"/>
                </a:solidFill>
                <a:latin typeface="Arial Narrow" pitchFamily="34" charset="0"/>
              </a:rPr>
              <a:t>ap</a:t>
            </a:r>
            <a:r>
              <a:rPr lang="fr-FR" sz="4400" b="1" dirty="0" smtClean="0">
                <a:solidFill>
                  <a:srgbClr val="C00000"/>
                </a:solidFill>
                <a:latin typeface="Arial Narrow" pitchFamily="34" charset="0"/>
              </a:rPr>
              <a:t> chante nan </a:t>
            </a:r>
            <a:r>
              <a:rPr lang="fr-FR" sz="4400" b="1" dirty="0" err="1" smtClean="0">
                <a:solidFill>
                  <a:srgbClr val="C00000"/>
                </a:solidFill>
                <a:latin typeface="Arial Narrow" pitchFamily="34" charset="0"/>
              </a:rPr>
              <a:t>soley</a:t>
            </a:r>
            <a:r>
              <a:rPr lang="fr-FR" sz="4400" b="1" dirty="0" smtClean="0">
                <a:solidFill>
                  <a:srgbClr val="C00000"/>
                </a:solidFill>
                <a:latin typeface="Arial Narrow" pitchFamily="34" charset="0"/>
              </a:rPr>
              <a:t> nan </a:t>
            </a:r>
            <a:r>
              <a:rPr lang="fr-FR" sz="4400" b="1" dirty="0" err="1" smtClean="0">
                <a:solidFill>
                  <a:srgbClr val="C00000"/>
                </a:solidFill>
                <a:latin typeface="Arial Narrow" pitchFamily="34" charset="0"/>
              </a:rPr>
              <a:t>fe</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nwa</a:t>
            </a:r>
            <a:r>
              <a:rPr lang="fr-FR" sz="4400" b="1" dirty="0" smtClean="0">
                <a:solidFill>
                  <a:srgbClr val="C00000"/>
                </a:solidFill>
                <a:latin typeface="Arial Narrow" pitchFamily="34" charset="0"/>
              </a:rPr>
              <a:t>,</a:t>
            </a:r>
            <a:br>
              <a:rPr lang="fr-FR" sz="4400" b="1" dirty="0" smtClean="0">
                <a:solidFill>
                  <a:srgbClr val="C00000"/>
                </a:solidFill>
                <a:latin typeface="Arial Narrow" pitchFamily="34" charset="0"/>
              </a:rPr>
            </a:br>
            <a:r>
              <a:rPr lang="fr-FR" sz="4400" b="1" dirty="0" err="1" smtClean="0">
                <a:solidFill>
                  <a:srgbClr val="C00000"/>
                </a:solidFill>
                <a:latin typeface="Arial Narrow" pitchFamily="34" charset="0"/>
              </a:rPr>
              <a:t>Nenpot</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sak</a:t>
            </a:r>
            <a:r>
              <a:rPr lang="fr-FR" sz="4400" b="1" dirty="0" smtClean="0">
                <a:solidFill>
                  <a:srgbClr val="C00000"/>
                </a:solidFill>
                <a:latin typeface="Arial Narrow" pitchFamily="34" charset="0"/>
              </a:rPr>
              <a:t> rive-m m'</a:t>
            </a:r>
            <a:r>
              <a:rPr lang="fr-FR" sz="4400" b="1" dirty="0" err="1" smtClean="0">
                <a:solidFill>
                  <a:srgbClr val="C00000"/>
                </a:solidFill>
                <a:latin typeface="Arial Narrow" pitchFamily="34" charset="0"/>
              </a:rPr>
              <a:t>ap</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kontan</a:t>
            </a:r>
            <a:r>
              <a:rPr lang="fr-FR" sz="4400" b="1" dirty="0" smtClean="0">
                <a:solidFill>
                  <a:srgbClr val="C00000"/>
                </a:solidFill>
                <a:latin typeface="Arial Narrow" pitchFamily="34" charset="0"/>
              </a:rPr>
              <a:t/>
            </a:r>
            <a:br>
              <a:rPr lang="fr-FR" sz="4400" b="1" dirty="0" smtClean="0">
                <a:solidFill>
                  <a:srgbClr val="C00000"/>
                </a:solidFill>
                <a:latin typeface="Arial Narrow" pitchFamily="34" charset="0"/>
              </a:rPr>
            </a:br>
            <a:r>
              <a:rPr lang="fr-FR" sz="4400" b="1" dirty="0" err="1" smtClean="0">
                <a:solidFill>
                  <a:srgbClr val="C00000"/>
                </a:solidFill>
                <a:latin typeface="Arial Narrow" pitchFamily="34" charset="0"/>
              </a:rPr>
              <a:t>fo</a:t>
            </a:r>
            <a:r>
              <a:rPr lang="fr-FR" sz="4400" b="1" dirty="0" smtClean="0">
                <a:solidFill>
                  <a:srgbClr val="C00000"/>
                </a:solidFill>
                <a:latin typeface="Arial Narrow" pitchFamily="34" charset="0"/>
              </a:rPr>
              <a:t>-m chante </a:t>
            </a:r>
            <a:r>
              <a:rPr lang="fr-FR" sz="4400" b="1" dirty="0" err="1" smtClean="0">
                <a:solidFill>
                  <a:srgbClr val="C00000"/>
                </a:solidFill>
                <a:latin typeface="Arial Narrow" pitchFamily="34" charset="0"/>
              </a:rPr>
              <a:t>mwen</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pa</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kapab</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rete</a:t>
            </a:r>
            <a:r>
              <a:rPr lang="fr-FR" sz="4400" b="1" dirty="0" smtClean="0">
                <a:solidFill>
                  <a:srgbClr val="C00000"/>
                </a:solidFill>
                <a:latin typeface="Arial Narrow" pitchFamily="34" charset="0"/>
              </a:rPr>
              <a:t/>
            </a:r>
            <a:br>
              <a:rPr lang="fr-FR" sz="4400" b="1" dirty="0" smtClean="0">
                <a:solidFill>
                  <a:srgbClr val="C00000"/>
                </a:solidFill>
                <a:latin typeface="Arial Narrow" pitchFamily="34" charset="0"/>
              </a:rPr>
            </a:br>
            <a:r>
              <a:rPr lang="fr-FR" sz="4400" b="1" dirty="0" smtClean="0">
                <a:solidFill>
                  <a:srgbClr val="C00000"/>
                </a:solidFill>
                <a:latin typeface="Arial Narrow" pitchFamily="34" charset="0"/>
              </a:rPr>
              <a:t>Papa-m </a:t>
            </a:r>
            <a:r>
              <a:rPr lang="fr-FR" sz="4400" b="1" dirty="0" err="1" smtClean="0">
                <a:solidFill>
                  <a:srgbClr val="C00000"/>
                </a:solidFill>
                <a:latin typeface="Arial Narrow" pitchFamily="34" charset="0"/>
              </a:rPr>
              <a:t>ranje</a:t>
            </a:r>
            <a:r>
              <a:rPr lang="fr-FR" sz="4400" b="1" dirty="0" smtClean="0">
                <a:solidFill>
                  <a:srgbClr val="C00000"/>
                </a:solidFill>
                <a:latin typeface="Arial Narrow" pitchFamily="34" charset="0"/>
              </a:rPr>
              <a:t>-l </a:t>
            </a:r>
            <a:r>
              <a:rPr lang="fr-FR" sz="4400" b="1" dirty="0" err="1" smtClean="0">
                <a:solidFill>
                  <a:srgbClr val="C00000"/>
                </a:solidFill>
                <a:latin typeface="Arial Narrow" pitchFamily="34" charset="0"/>
              </a:rPr>
              <a:t>konsa</a:t>
            </a:r>
            <a:r>
              <a:rPr lang="fr-FR" sz="4400" b="1" dirty="0" smtClean="0">
                <a:solidFill>
                  <a:srgbClr val="C00000"/>
                </a:solidFill>
                <a:latin typeface="Arial Narrow" pitchFamily="34" charset="0"/>
              </a:rPr>
              <a:t>.</a:t>
            </a:r>
            <a:endParaRPr lang="en-US" sz="4400" b="1" dirty="0">
              <a:solidFill>
                <a:srgbClr val="0D069A"/>
              </a:solidFill>
              <a:latin typeface="Arial Narrow"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b="1" dirty="0" smtClean="0">
                <a:solidFill>
                  <a:srgbClr val="003300"/>
                </a:solidFill>
                <a:latin typeface="Arial Narrow" pitchFamily="34" charset="0"/>
              </a:rPr>
              <a:t>4</a:t>
            </a:r>
            <a:endParaRPr lang="en-US" sz="3600" b="1" dirty="0" smtClean="0">
              <a:solidFill>
                <a:srgbClr val="003300"/>
              </a:solidFill>
              <a:latin typeface="Arial Narrow" pitchFamily="34" charset="0"/>
            </a:endParaRPr>
          </a:p>
          <a:p>
            <a:pPr marL="0" indent="0" algn="ctr">
              <a:buNone/>
            </a:pPr>
            <a:r>
              <a:rPr lang="fr-FR" sz="4400" b="1" dirty="0" err="1" smtClean="0">
                <a:solidFill>
                  <a:srgbClr val="0D069A"/>
                </a:solidFill>
                <a:latin typeface="Arial Narrow" pitchFamily="34" charset="0"/>
              </a:rPr>
              <a:t>Selman</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limye</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ak</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rejwisans</a:t>
            </a:r>
            <a:r>
              <a:rPr lang="fr-FR" sz="4400" b="1" dirty="0" smtClean="0">
                <a:solidFill>
                  <a:srgbClr val="0D069A"/>
                </a:solidFill>
                <a:latin typeface="Arial Narrow" pitchFamily="34" charset="0"/>
              </a:rPr>
              <a:t> </a:t>
            </a:r>
            <a:br>
              <a:rPr lang="fr-FR" sz="4400" b="1" dirty="0" smtClean="0">
                <a:solidFill>
                  <a:srgbClr val="0D069A"/>
                </a:solidFill>
                <a:latin typeface="Arial Narrow" pitchFamily="34" charset="0"/>
              </a:rPr>
            </a:br>
            <a:r>
              <a:rPr lang="fr-FR" sz="4400" b="1" dirty="0" err="1" smtClean="0">
                <a:solidFill>
                  <a:srgbClr val="0D069A"/>
                </a:solidFill>
                <a:latin typeface="Arial Narrow" pitchFamily="34" charset="0"/>
              </a:rPr>
              <a:t>Ap</a:t>
            </a:r>
            <a:r>
              <a:rPr lang="fr-FR" sz="4400" b="1" dirty="0" smtClean="0">
                <a:solidFill>
                  <a:srgbClr val="0D069A"/>
                </a:solidFill>
                <a:latin typeface="Arial Narrow" pitchFamily="34" charset="0"/>
              </a:rPr>
              <a:t> tan-n </a:t>
            </a:r>
            <a:r>
              <a:rPr lang="fr-FR" sz="4400" b="1" dirty="0" err="1" smtClean="0">
                <a:solidFill>
                  <a:srgbClr val="0D069A"/>
                </a:solidFill>
                <a:latin typeface="Arial Narrow" pitchFamily="34" charset="0"/>
              </a:rPr>
              <a:t>mwen</a:t>
            </a:r>
            <a:r>
              <a:rPr lang="fr-FR" sz="4400" b="1" dirty="0" smtClean="0">
                <a:solidFill>
                  <a:srgbClr val="0D069A"/>
                </a:solidFill>
                <a:latin typeface="Arial Narrow" pitchFamily="34" charset="0"/>
              </a:rPr>
              <a:t> a la </a:t>
            </a:r>
            <a:r>
              <a:rPr lang="fr-FR" sz="4400" b="1" dirty="0" err="1" smtClean="0">
                <a:solidFill>
                  <a:srgbClr val="0D069A"/>
                </a:solidFill>
                <a:latin typeface="Arial Narrow" pitchFamily="34" charset="0"/>
              </a:rPr>
              <a:t>fen</a:t>
            </a:r>
            <a:r>
              <a:rPr lang="fr-FR" sz="4400" b="1" dirty="0" smtClean="0">
                <a:solidFill>
                  <a:srgbClr val="0D069A"/>
                </a:solidFill>
                <a:latin typeface="Arial Narrow" pitchFamily="34" charset="0"/>
              </a:rPr>
              <a:t>,</a:t>
            </a:r>
            <a:br>
              <a:rPr lang="fr-FR" sz="4400" b="1" dirty="0" smtClean="0">
                <a:solidFill>
                  <a:srgbClr val="0D069A"/>
                </a:solidFill>
                <a:latin typeface="Arial Narrow" pitchFamily="34" charset="0"/>
              </a:rPr>
            </a:br>
            <a:r>
              <a:rPr lang="fr-FR" sz="4400" b="1" dirty="0" err="1" smtClean="0">
                <a:solidFill>
                  <a:srgbClr val="0D069A"/>
                </a:solidFill>
                <a:latin typeface="Arial Narrow" pitchFamily="34" charset="0"/>
              </a:rPr>
              <a:t>Donk</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mwen</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pa</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pe</a:t>
            </a:r>
            <a:r>
              <a:rPr lang="fr-FR" sz="4400" b="1" dirty="0" smtClean="0">
                <a:solidFill>
                  <a:srgbClr val="0D069A"/>
                </a:solidFill>
                <a:latin typeface="Arial Narrow" pitchFamily="34" charset="0"/>
              </a:rPr>
              <a:t> </a:t>
            </a:r>
            <a:r>
              <a:rPr lang="fr-FR" sz="4400" b="1" dirty="0" err="1" smtClean="0">
                <a:solidFill>
                  <a:srgbClr val="0D069A"/>
                </a:solidFill>
                <a:latin typeface="Arial Narrow" pitchFamily="34" charset="0"/>
              </a:rPr>
              <a:t>yon</a:t>
            </a:r>
            <a:r>
              <a:rPr lang="fr-FR" sz="4400" b="1" dirty="0" smtClean="0">
                <a:solidFill>
                  <a:srgbClr val="0D069A"/>
                </a:solidFill>
                <a:latin typeface="Arial Narrow" pitchFamily="34" charset="0"/>
              </a:rPr>
              <a:t> ti </a:t>
            </a:r>
            <a:r>
              <a:rPr lang="fr-FR" sz="4400" b="1" dirty="0" err="1" smtClean="0">
                <a:solidFill>
                  <a:srgbClr val="0D069A"/>
                </a:solidFill>
                <a:latin typeface="Arial Narrow" pitchFamily="34" charset="0"/>
              </a:rPr>
              <a:t>soufrans</a:t>
            </a:r>
            <a:r>
              <a:rPr lang="fr-FR" sz="4400" b="1" dirty="0" smtClean="0">
                <a:solidFill>
                  <a:srgbClr val="0D069A"/>
                </a:solidFill>
                <a:latin typeface="Arial Narrow" pitchFamily="34" charset="0"/>
              </a:rPr>
              <a:t/>
            </a:r>
            <a:br>
              <a:rPr lang="fr-FR" sz="4400" b="1" dirty="0" smtClean="0">
                <a:solidFill>
                  <a:srgbClr val="0D069A"/>
                </a:solidFill>
                <a:latin typeface="Arial Narrow" pitchFamily="34" charset="0"/>
              </a:rPr>
            </a:br>
            <a:r>
              <a:rPr lang="fr-FR" sz="4400" b="1" dirty="0" smtClean="0">
                <a:solidFill>
                  <a:srgbClr val="0D069A"/>
                </a:solidFill>
                <a:latin typeface="Arial Narrow" pitchFamily="34" charset="0"/>
              </a:rPr>
              <a:t>Papa-m </a:t>
            </a:r>
            <a:r>
              <a:rPr lang="fr-FR" sz="4400" b="1" dirty="0" err="1" smtClean="0">
                <a:solidFill>
                  <a:srgbClr val="0D069A"/>
                </a:solidFill>
                <a:latin typeface="Arial Narrow" pitchFamily="34" charset="0"/>
              </a:rPr>
              <a:t>ranje</a:t>
            </a:r>
            <a:r>
              <a:rPr lang="fr-FR" sz="4400" b="1" dirty="0" smtClean="0">
                <a:solidFill>
                  <a:srgbClr val="0D069A"/>
                </a:solidFill>
                <a:latin typeface="Arial Narrow" pitchFamily="34" charset="0"/>
              </a:rPr>
              <a:t> li </a:t>
            </a:r>
            <a:r>
              <a:rPr lang="fr-FR" sz="4400" b="1" dirty="0" err="1" smtClean="0">
                <a:solidFill>
                  <a:srgbClr val="0D069A"/>
                </a:solidFill>
                <a:latin typeface="Arial Narrow" pitchFamily="34" charset="0"/>
              </a:rPr>
              <a:t>byen</a:t>
            </a:r>
            <a:r>
              <a:rPr lang="fr-FR" sz="4400" b="1" dirty="0" smtClean="0">
                <a:solidFill>
                  <a:srgbClr val="0D069A"/>
                </a:solidFill>
                <a:latin typeface="Arial Narrow" pitchFamily="34" charset="0"/>
              </a:rPr>
              <a:t>.</a:t>
            </a:r>
          </a:p>
          <a:p>
            <a:pPr marL="0" indent="0" algn="ctr">
              <a:buNone/>
            </a:pPr>
            <a:r>
              <a:rPr lang="fr-FR" sz="4400" b="1" dirty="0" err="1" smtClean="0">
                <a:solidFill>
                  <a:srgbClr val="003300"/>
                </a:solidFill>
                <a:latin typeface="Arial Narrow" pitchFamily="34" charset="0"/>
              </a:rPr>
              <a:t>Refren</a:t>
            </a:r>
            <a:r>
              <a:rPr lang="fr-FR" sz="4400" b="1" dirty="0" smtClean="0">
                <a:solidFill>
                  <a:srgbClr val="0D069A"/>
                </a:solidFill>
                <a:latin typeface="Arial Narrow" pitchFamily="34" charset="0"/>
              </a:rPr>
              <a:t/>
            </a:r>
            <a:br>
              <a:rPr lang="fr-FR" sz="4400" b="1" dirty="0" smtClean="0">
                <a:solidFill>
                  <a:srgbClr val="0D069A"/>
                </a:solidFill>
                <a:latin typeface="Arial Narrow" pitchFamily="34" charset="0"/>
              </a:rPr>
            </a:br>
            <a:r>
              <a:rPr lang="fr-FR" sz="4400" b="1" dirty="0" smtClean="0">
                <a:solidFill>
                  <a:srgbClr val="C00000"/>
                </a:solidFill>
                <a:latin typeface="Arial Narrow" pitchFamily="34" charset="0"/>
              </a:rPr>
              <a:t>M'</a:t>
            </a:r>
            <a:r>
              <a:rPr lang="fr-FR" sz="4400" b="1" dirty="0" err="1" smtClean="0">
                <a:solidFill>
                  <a:srgbClr val="C00000"/>
                </a:solidFill>
                <a:latin typeface="Arial Narrow" pitchFamily="34" charset="0"/>
              </a:rPr>
              <a:t>ap</a:t>
            </a:r>
            <a:r>
              <a:rPr lang="fr-FR" sz="4400" b="1" dirty="0" smtClean="0">
                <a:solidFill>
                  <a:srgbClr val="C00000"/>
                </a:solidFill>
                <a:latin typeface="Arial Narrow" pitchFamily="34" charset="0"/>
              </a:rPr>
              <a:t> chante nan </a:t>
            </a:r>
            <a:r>
              <a:rPr lang="fr-FR" sz="4400" b="1" dirty="0" err="1" smtClean="0">
                <a:solidFill>
                  <a:srgbClr val="C00000"/>
                </a:solidFill>
                <a:latin typeface="Arial Narrow" pitchFamily="34" charset="0"/>
              </a:rPr>
              <a:t>soley</a:t>
            </a:r>
            <a:r>
              <a:rPr lang="fr-FR" sz="4400" b="1" dirty="0" smtClean="0">
                <a:solidFill>
                  <a:srgbClr val="C00000"/>
                </a:solidFill>
                <a:latin typeface="Arial Narrow" pitchFamily="34" charset="0"/>
              </a:rPr>
              <a:t> nan </a:t>
            </a:r>
            <a:r>
              <a:rPr lang="fr-FR" sz="4400" b="1" dirty="0" err="1" smtClean="0">
                <a:solidFill>
                  <a:srgbClr val="C00000"/>
                </a:solidFill>
                <a:latin typeface="Arial Narrow" pitchFamily="34" charset="0"/>
              </a:rPr>
              <a:t>fe</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nwa</a:t>
            </a:r>
            <a:r>
              <a:rPr lang="fr-FR" sz="4400" b="1" dirty="0" smtClean="0">
                <a:solidFill>
                  <a:srgbClr val="C00000"/>
                </a:solidFill>
                <a:latin typeface="Arial Narrow" pitchFamily="34" charset="0"/>
              </a:rPr>
              <a:t>,</a:t>
            </a:r>
            <a:br>
              <a:rPr lang="fr-FR" sz="4400" b="1" dirty="0" smtClean="0">
                <a:solidFill>
                  <a:srgbClr val="C00000"/>
                </a:solidFill>
                <a:latin typeface="Arial Narrow" pitchFamily="34" charset="0"/>
              </a:rPr>
            </a:br>
            <a:r>
              <a:rPr lang="fr-FR" sz="4400" b="1" dirty="0" err="1" smtClean="0">
                <a:solidFill>
                  <a:srgbClr val="C00000"/>
                </a:solidFill>
                <a:latin typeface="Arial Narrow" pitchFamily="34" charset="0"/>
              </a:rPr>
              <a:t>Nenpot</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sak</a:t>
            </a:r>
            <a:r>
              <a:rPr lang="fr-FR" sz="4400" b="1" dirty="0" smtClean="0">
                <a:solidFill>
                  <a:srgbClr val="C00000"/>
                </a:solidFill>
                <a:latin typeface="Arial Narrow" pitchFamily="34" charset="0"/>
              </a:rPr>
              <a:t> rive-m m'</a:t>
            </a:r>
            <a:r>
              <a:rPr lang="fr-FR" sz="4400" b="1" dirty="0" err="1" smtClean="0">
                <a:solidFill>
                  <a:srgbClr val="C00000"/>
                </a:solidFill>
                <a:latin typeface="Arial Narrow" pitchFamily="34" charset="0"/>
              </a:rPr>
              <a:t>ap</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kontan</a:t>
            </a:r>
            <a:r>
              <a:rPr lang="fr-FR" sz="4400" b="1" dirty="0" smtClean="0">
                <a:solidFill>
                  <a:srgbClr val="C00000"/>
                </a:solidFill>
                <a:latin typeface="Arial Narrow" pitchFamily="34" charset="0"/>
              </a:rPr>
              <a:t/>
            </a:r>
            <a:br>
              <a:rPr lang="fr-FR" sz="4400" b="1" dirty="0" smtClean="0">
                <a:solidFill>
                  <a:srgbClr val="C00000"/>
                </a:solidFill>
                <a:latin typeface="Arial Narrow" pitchFamily="34" charset="0"/>
              </a:rPr>
            </a:br>
            <a:r>
              <a:rPr lang="fr-FR" sz="4400" b="1" dirty="0" err="1" smtClean="0">
                <a:solidFill>
                  <a:srgbClr val="C00000"/>
                </a:solidFill>
                <a:latin typeface="Arial Narrow" pitchFamily="34" charset="0"/>
              </a:rPr>
              <a:t>fo</a:t>
            </a:r>
            <a:r>
              <a:rPr lang="fr-FR" sz="4400" b="1" dirty="0" smtClean="0">
                <a:solidFill>
                  <a:srgbClr val="C00000"/>
                </a:solidFill>
                <a:latin typeface="Arial Narrow" pitchFamily="34" charset="0"/>
              </a:rPr>
              <a:t>-m chante </a:t>
            </a:r>
            <a:r>
              <a:rPr lang="fr-FR" sz="4400" b="1" dirty="0" err="1" smtClean="0">
                <a:solidFill>
                  <a:srgbClr val="C00000"/>
                </a:solidFill>
                <a:latin typeface="Arial Narrow" pitchFamily="34" charset="0"/>
              </a:rPr>
              <a:t>mwen</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pa</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kapab</a:t>
            </a:r>
            <a:r>
              <a:rPr lang="fr-FR" sz="4400" b="1" dirty="0" smtClean="0">
                <a:solidFill>
                  <a:srgbClr val="C00000"/>
                </a:solidFill>
                <a:latin typeface="Arial Narrow" pitchFamily="34" charset="0"/>
              </a:rPr>
              <a:t> </a:t>
            </a:r>
            <a:r>
              <a:rPr lang="fr-FR" sz="4400" b="1" dirty="0" err="1" smtClean="0">
                <a:solidFill>
                  <a:srgbClr val="C00000"/>
                </a:solidFill>
                <a:latin typeface="Arial Narrow" pitchFamily="34" charset="0"/>
              </a:rPr>
              <a:t>rete</a:t>
            </a:r>
            <a:r>
              <a:rPr lang="fr-FR" sz="4400" b="1" dirty="0" smtClean="0">
                <a:solidFill>
                  <a:srgbClr val="C00000"/>
                </a:solidFill>
                <a:latin typeface="Arial Narrow" pitchFamily="34" charset="0"/>
              </a:rPr>
              <a:t/>
            </a:r>
            <a:br>
              <a:rPr lang="fr-FR" sz="4400" b="1" dirty="0" smtClean="0">
                <a:solidFill>
                  <a:srgbClr val="C00000"/>
                </a:solidFill>
                <a:latin typeface="Arial Narrow" pitchFamily="34" charset="0"/>
              </a:rPr>
            </a:br>
            <a:r>
              <a:rPr lang="fr-FR" sz="4400" b="1" dirty="0" smtClean="0">
                <a:solidFill>
                  <a:srgbClr val="C00000"/>
                </a:solidFill>
                <a:latin typeface="Arial Narrow" pitchFamily="34" charset="0"/>
              </a:rPr>
              <a:t>Papa-m </a:t>
            </a:r>
            <a:r>
              <a:rPr lang="fr-FR" sz="4400" b="1" dirty="0" err="1" smtClean="0">
                <a:solidFill>
                  <a:srgbClr val="C00000"/>
                </a:solidFill>
                <a:latin typeface="Arial Narrow" pitchFamily="34" charset="0"/>
              </a:rPr>
              <a:t>ranje</a:t>
            </a:r>
            <a:r>
              <a:rPr lang="fr-FR" sz="4400" b="1" dirty="0" smtClean="0">
                <a:solidFill>
                  <a:srgbClr val="C00000"/>
                </a:solidFill>
                <a:latin typeface="Arial Narrow" pitchFamily="34" charset="0"/>
              </a:rPr>
              <a:t>-l </a:t>
            </a:r>
            <a:r>
              <a:rPr lang="fr-FR" sz="4400" b="1" dirty="0" err="1" smtClean="0">
                <a:solidFill>
                  <a:srgbClr val="C00000"/>
                </a:solidFill>
                <a:latin typeface="Arial Narrow" pitchFamily="34" charset="0"/>
              </a:rPr>
              <a:t>konsa</a:t>
            </a:r>
            <a:r>
              <a:rPr lang="fr-FR" sz="4400" b="1" dirty="0" smtClean="0">
                <a:solidFill>
                  <a:srgbClr val="C00000"/>
                </a:solidFill>
                <a:latin typeface="Arial Narrow" pitchFamily="34" charset="0"/>
              </a:rPr>
              <a:t>.</a:t>
            </a:r>
            <a:endParaRPr lang="en-US" sz="4400" b="1" dirty="0">
              <a:solidFill>
                <a:srgbClr val="0D069A"/>
              </a:solidFill>
              <a:latin typeface="Arial Narrow"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endParaRPr lang="fr-FR" sz="8000" dirty="0" smtClean="0"/>
          </a:p>
          <a:p>
            <a:pPr algn="ctr">
              <a:buNone/>
            </a:pPr>
            <a:r>
              <a:rPr lang="fr-FR" sz="5400" dirty="0" smtClean="0">
                <a:solidFill>
                  <a:srgbClr val="66FFFF"/>
                </a:solidFill>
                <a:latin typeface="Copperplate Gothic Bold" pitchFamily="34" charset="0"/>
              </a:rPr>
              <a:t>Prière</a:t>
            </a:r>
          </a:p>
          <a:p>
            <a:pPr algn="ctr">
              <a:buNone/>
            </a:pPr>
            <a:r>
              <a:rPr lang="fr-FR" sz="5400" dirty="0" smtClean="0">
                <a:latin typeface="Copperplate Gothic Bold" pitchFamily="34" charset="0"/>
              </a:rPr>
              <a:t> la dirigeante pour Haïti avec l'assemblée</a:t>
            </a:r>
            <a:endParaRPr lang="en-US" sz="5400" b="1" dirty="0" smtClean="0">
              <a:solidFill>
                <a:srgbClr val="C00000"/>
              </a:solidFill>
              <a:latin typeface="Copperplate Gothic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solidFill>
                  <a:srgbClr val="0033CC"/>
                </a:solidFill>
                <a:latin typeface="Arial Rounded MT Bold" pitchFamily="34" charset="0"/>
              </a:rPr>
              <a:t>Psaumes 46</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Ps 46:1 ¶  Au chef des chantres. Des fils de </a:t>
            </a:r>
            <a:r>
              <a:rPr lang="fr-FR" sz="4000" dirty="0" err="1" smtClean="0">
                <a:latin typeface="Arial Rounded MT Bold" pitchFamily="34" charset="0"/>
              </a:rPr>
              <a:t>Koré</a:t>
            </a:r>
            <a:r>
              <a:rPr lang="fr-FR" sz="4000" dirty="0" smtClean="0">
                <a:latin typeface="Arial Rounded MT Bold" pitchFamily="34" charset="0"/>
              </a:rPr>
              <a:t>. Sur </a:t>
            </a:r>
            <a:r>
              <a:rPr lang="fr-FR" sz="4000" dirty="0" err="1" smtClean="0">
                <a:latin typeface="Arial Rounded MT Bold" pitchFamily="34" charset="0"/>
              </a:rPr>
              <a:t>alamoth</a:t>
            </a:r>
            <a:r>
              <a:rPr lang="fr-FR" sz="4000" dirty="0" smtClean="0">
                <a:latin typeface="Arial Rounded MT Bold" pitchFamily="34" charset="0"/>
              </a:rPr>
              <a:t>. Cantique.</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 </a:t>
            </a:r>
            <a:r>
              <a:rPr lang="fr-FR" sz="4000" dirty="0" smtClean="0">
                <a:solidFill>
                  <a:srgbClr val="0033CC"/>
                </a:solidFill>
                <a:latin typeface="Arial Rounded MT Bold" pitchFamily="34" charset="0"/>
              </a:rPr>
              <a:t>2</a:t>
            </a:r>
            <a:r>
              <a:rPr lang="fr-FR" sz="4000" dirty="0" smtClean="0">
                <a:solidFill>
                  <a:srgbClr val="0033CC"/>
                </a:solidFill>
                <a:latin typeface="Arial Rounded MT Bold" pitchFamily="34" charset="0"/>
              </a:rPr>
              <a:t>) Dieu est pour nous un refuge et un appui, Un secours qui ne manque jamais dans la détresse.</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 3) C'est pourquoi nous sommes sans crainte quand la terre est bouleversée, Et que les montagnes chancellent au cœur des mers</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4</a:t>
            </a:r>
            <a:r>
              <a:rPr lang="fr-FR" sz="4000" dirty="0" smtClean="0">
                <a:latin typeface="Arial Rounded MT Bold" pitchFamily="34" charset="0"/>
              </a:rPr>
              <a:t>) Quand les flots de la mer mugissent, écument, Se soulèvent jusqu'à faire trembler les montagnes. -Pause.</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5) Il est un fleuve dont les courants réjouissent la cité de Dieu, Le sanctuaire des demeures du Très-Haut.</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6) Dieu est au milieu d'elle: elle n'est point ébranlée; Dieu la secourt dès l'aube du matin</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smtClean="0">
                <a:latin typeface="Arial Rounded MT Bold" pitchFamily="34" charset="0"/>
              </a:rPr>
              <a:t>7</a:t>
            </a:r>
            <a:r>
              <a:rPr lang="fr-FR" sz="4000" dirty="0" smtClean="0">
                <a:latin typeface="Arial Rounded MT Bold" pitchFamily="34" charset="0"/>
              </a:rPr>
              <a:t>) Des nations s'agitent, des royaumes s'ébranlent; Il fait entendre sa voix: la terre se fond d'épouvante.</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8) L'Éternel des armées est avec nous, Le Dieu de Jacob est pour nous une haute retraite. -Pause.</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9) Venez, contemplez les œuvres de l'Éternel, Les ravages qu'il a opérés sur la terre</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smtClean="0">
                <a:latin typeface="Arial Rounded MT Bold" pitchFamily="34" charset="0"/>
              </a:rPr>
              <a:t>10</a:t>
            </a:r>
            <a:r>
              <a:rPr lang="fr-FR" sz="4000" dirty="0" smtClean="0">
                <a:latin typeface="Arial Rounded MT Bold" pitchFamily="34" charset="0"/>
              </a:rPr>
              <a:t>) C'est lui qui a fait cesser les combats jusqu'au bout de la terre; Il a brisé l'arc, et il a rompu la lance, Il a consumé par le feu les chars de guerre. -</a:t>
            </a:r>
            <a:endParaRPr lang="en-US" sz="4000" dirty="0" smtClean="0">
              <a:latin typeface="Arial Rounded MT Bold" pitchFamily="34" charset="0"/>
            </a:endParaRPr>
          </a:p>
          <a:p>
            <a:pPr algn="just"/>
            <a:r>
              <a:rPr lang="fr-FR" sz="4000" dirty="0" smtClean="0">
                <a:solidFill>
                  <a:srgbClr val="0033CC"/>
                </a:solidFill>
                <a:latin typeface="Arial Rounded MT Bold" pitchFamily="34" charset="0"/>
              </a:rPr>
              <a:t>11) Arrêtez, et sachez que je suis Dieu: Je domine sur les nations, je domine sur la terre. –</a:t>
            </a:r>
            <a:endParaRPr lang="en-US" sz="4000" dirty="0" smtClean="0">
              <a:solidFill>
                <a:srgbClr val="0033CC"/>
              </a:solidFill>
              <a:latin typeface="Arial Rounded MT Bold" pitchFamily="34" charset="0"/>
            </a:endParaRPr>
          </a:p>
          <a:p>
            <a:pPr algn="just"/>
            <a:r>
              <a:rPr lang="fr-FR" sz="4000" dirty="0" smtClean="0">
                <a:latin typeface="Arial Rounded MT Bold" pitchFamily="34" charset="0"/>
              </a:rPr>
              <a:t>12) L'Éternel des armées est avec nous, Le Dieu de Jacob est pour nous une haute retraite. -Pause.</a:t>
            </a:r>
            <a:endParaRPr lang="en-US" sz="4000"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2700000" scaled="1"/>
            <a:tileRect/>
          </a:gra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sz="1600" b="1" dirty="0" smtClean="0">
                <a:solidFill>
                  <a:srgbClr val="009900"/>
                </a:solidFill>
                <a:latin typeface="Arial Rounded MT Bold" pitchFamily="34" charset="0"/>
              </a:rPr>
              <a:t>320 CEF Soldats de Christ et Haïtiens</a:t>
            </a:r>
            <a:endParaRPr lang="en-US" sz="1600" dirty="0" smtClean="0">
              <a:solidFill>
                <a:srgbClr val="009900"/>
              </a:solidFill>
              <a:latin typeface="Arial Rounded MT Bold" pitchFamily="34" charset="0"/>
            </a:endParaRPr>
          </a:p>
          <a:p>
            <a:pPr marL="0" indent="0" algn="ctr">
              <a:buNone/>
            </a:pPr>
            <a:r>
              <a:rPr lang="fr-FR" sz="1600" b="1" dirty="0" smtClean="0">
                <a:solidFill>
                  <a:srgbClr val="009900"/>
                </a:solidFill>
                <a:latin typeface="Arial Rounded MT Bold" pitchFamily="34" charset="0"/>
              </a:rPr>
              <a:t>1</a:t>
            </a:r>
            <a:r>
              <a:rPr lang="fr-FR" sz="1600" dirty="0" smtClean="0">
                <a:solidFill>
                  <a:srgbClr val="0033CC"/>
                </a:solidFill>
                <a:latin typeface="Arial Rounded MT Bold" pitchFamily="34" charset="0"/>
              </a:rPr>
              <a:t/>
            </a:r>
            <a:br>
              <a:rPr lang="fr-FR" sz="1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Soldats de Christ et Haïtiens,</a:t>
            </a:r>
            <a:br>
              <a:rPr lang="fr-FR" sz="3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Du ciel nous sommes citoyens;</a:t>
            </a:r>
            <a:br>
              <a:rPr lang="fr-FR" sz="3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Dans la Parole du Seigneur,</a:t>
            </a:r>
            <a:br>
              <a:rPr lang="fr-FR" sz="3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Nous trouvons le seul vrai bonheur.</a:t>
            </a:r>
            <a:endParaRPr lang="en-US" sz="3600" dirty="0" smtClean="0">
              <a:solidFill>
                <a:srgbClr val="0033CC"/>
              </a:solidFill>
              <a:latin typeface="Arial Rounded MT Bold" pitchFamily="34" charset="0"/>
            </a:endParaRPr>
          </a:p>
          <a:p>
            <a:pPr marL="0" indent="0" algn="ctr">
              <a:buNone/>
            </a:pPr>
            <a:r>
              <a:rPr lang="fr-FR" sz="1600" b="1" dirty="0" smtClean="0">
                <a:solidFill>
                  <a:srgbClr val="009900"/>
                </a:solidFill>
                <a:latin typeface="Arial Rounded MT Bold" pitchFamily="34" charset="0"/>
              </a:rPr>
              <a:t>[Refrain]</a:t>
            </a:r>
            <a:r>
              <a:rPr lang="fr-FR" sz="1600" dirty="0" smtClean="0">
                <a:solidFill>
                  <a:srgbClr val="C00000"/>
                </a:solidFill>
                <a:latin typeface="Arial Rounded MT Bold" pitchFamily="34" charset="0"/>
              </a:rPr>
              <a:t/>
            </a:r>
            <a:br>
              <a:rPr lang="fr-FR" sz="1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Sauve, Seigneur, bénis</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Notre chère </a:t>
            </a:r>
            <a:r>
              <a:rPr lang="fr-FR" sz="3600" b="1" dirty="0" smtClean="0">
                <a:solidFill>
                  <a:srgbClr val="C00000"/>
                </a:solidFill>
                <a:latin typeface="Arial Rounded MT Bold" pitchFamily="34" charset="0"/>
              </a:rPr>
              <a:t>Haïti! Petite </a:t>
            </a:r>
            <a:r>
              <a:rPr lang="fr-FR" sz="3600" b="1" dirty="0" smtClean="0">
                <a:solidFill>
                  <a:srgbClr val="C00000"/>
                </a:solidFill>
                <a:latin typeface="Arial Rounded MT Bold" pitchFamily="34" charset="0"/>
              </a:rPr>
              <a:t>nation,</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Avance vers Sion,</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A Dieu consacre-toi</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Fais de Jésus ton Roi,</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Sauve, Seigneur,</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Bénis notre chère Haïti</a:t>
            </a:r>
            <a:r>
              <a:rPr lang="fr-FR" sz="3600" b="1" dirty="0" smtClean="0">
                <a:solidFill>
                  <a:srgbClr val="C00000"/>
                </a:solidFill>
                <a:latin typeface="Arial Rounded MT Bold" pitchFamily="34" charset="0"/>
              </a:rPr>
              <a:t>!</a:t>
            </a:r>
            <a:endParaRPr lang="en-US" sz="3600" dirty="0" smtClean="0">
              <a:solidFill>
                <a:srgbClr val="C00000"/>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270000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1600" b="1" dirty="0" smtClean="0">
                <a:solidFill>
                  <a:srgbClr val="009900"/>
                </a:solidFill>
                <a:latin typeface="Arial Rounded MT Bold" pitchFamily="34" charset="0"/>
              </a:rPr>
              <a:t>2</a:t>
            </a:r>
            <a:r>
              <a:rPr lang="fr-FR" sz="1600" dirty="0" smtClean="0">
                <a:solidFill>
                  <a:srgbClr val="0033CC"/>
                </a:solidFill>
                <a:latin typeface="Arial Rounded MT Bold" pitchFamily="34" charset="0"/>
              </a:rPr>
              <a:t/>
            </a:r>
            <a:br>
              <a:rPr lang="fr-FR" sz="1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Soldats de Christ et Haïtiens!</a:t>
            </a:r>
            <a:br>
              <a:rPr lang="fr-FR" sz="3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Soyons unis à tous les siens,</a:t>
            </a:r>
            <a:br>
              <a:rPr lang="fr-FR" sz="3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Car dans le Testament Nouveau,</a:t>
            </a:r>
            <a:br>
              <a:rPr lang="fr-FR" sz="3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Il nous a marqués de son sceau.</a:t>
            </a:r>
            <a:endParaRPr lang="en-US" sz="3600" dirty="0" smtClean="0">
              <a:solidFill>
                <a:srgbClr val="0033CC"/>
              </a:solidFill>
              <a:latin typeface="Arial Rounded MT Bold" pitchFamily="34" charset="0"/>
            </a:endParaRPr>
          </a:p>
          <a:p>
            <a:pPr marL="0" indent="0" algn="ctr">
              <a:buNone/>
            </a:pPr>
            <a:r>
              <a:rPr lang="fr-FR" sz="900" b="1" dirty="0" smtClean="0">
                <a:solidFill>
                  <a:srgbClr val="009900"/>
                </a:solidFill>
                <a:latin typeface="Arial Rounded MT Bold" pitchFamily="34" charset="0"/>
              </a:rPr>
              <a:t>[Refrain]</a:t>
            </a:r>
            <a:r>
              <a:rPr lang="fr-FR" sz="900" dirty="0" smtClean="0">
                <a:solidFill>
                  <a:srgbClr val="C00000"/>
                </a:solidFill>
                <a:latin typeface="Arial Rounded MT Bold" pitchFamily="34" charset="0"/>
              </a:rPr>
              <a:t/>
            </a:r>
            <a:br>
              <a:rPr lang="fr-FR" sz="9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Sauve, Seigneur, bénis</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Notre chère Haïti! Petite nation,</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Avance vers Sion,</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A Dieu consacre-toi</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Fais de Jésus ton Roi,</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Sauve, Seigneur,</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Bénis notre chère Haïti!</a:t>
            </a:r>
            <a:endParaRPr lang="en-US" sz="3600" dirty="0" smtClean="0">
              <a:solidFill>
                <a:srgbClr val="C00000"/>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270000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1600" b="1" dirty="0" smtClean="0">
                <a:solidFill>
                  <a:srgbClr val="009900"/>
                </a:solidFill>
                <a:latin typeface="Arial Rounded MT Bold" pitchFamily="34" charset="0"/>
              </a:rPr>
              <a:t>3</a:t>
            </a:r>
            <a:r>
              <a:rPr lang="fr-FR" sz="1600" dirty="0" smtClean="0">
                <a:solidFill>
                  <a:srgbClr val="0033CC"/>
                </a:solidFill>
                <a:latin typeface="Arial Rounded MT Bold" pitchFamily="34" charset="0"/>
              </a:rPr>
              <a:t/>
            </a:r>
            <a:br>
              <a:rPr lang="fr-FR" sz="1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Compatriotes Haïtiens,</a:t>
            </a:r>
            <a:br>
              <a:rPr lang="fr-FR" sz="3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Du ciel devenez citoyens.</a:t>
            </a:r>
            <a:br>
              <a:rPr lang="fr-FR" sz="3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Chantez avec nous désormais:</a:t>
            </a:r>
            <a:br>
              <a:rPr lang="fr-FR" sz="3600" dirty="0" smtClean="0">
                <a:solidFill>
                  <a:srgbClr val="0033CC"/>
                </a:solidFill>
                <a:latin typeface="Arial Rounded MT Bold" pitchFamily="34" charset="0"/>
              </a:rPr>
            </a:br>
            <a:r>
              <a:rPr lang="fr-FR" sz="3600" dirty="0" smtClean="0">
                <a:solidFill>
                  <a:srgbClr val="0033CC"/>
                </a:solidFill>
                <a:latin typeface="Arial Rounded MT Bold" pitchFamily="34" charset="0"/>
              </a:rPr>
              <a:t>Haïti pour Christ à jamais</a:t>
            </a:r>
            <a:r>
              <a:rPr lang="fr-FR" sz="3600" dirty="0" smtClean="0">
                <a:solidFill>
                  <a:srgbClr val="0033CC"/>
                </a:solidFill>
                <a:latin typeface="Arial Rounded MT Bold" pitchFamily="34" charset="0"/>
              </a:rPr>
              <a:t>!</a:t>
            </a:r>
          </a:p>
          <a:p>
            <a:pPr marL="0" indent="0" algn="ctr">
              <a:buNone/>
            </a:pPr>
            <a:r>
              <a:rPr lang="fr-FR" sz="900" b="1" dirty="0" smtClean="0">
                <a:solidFill>
                  <a:srgbClr val="009900"/>
                </a:solidFill>
                <a:latin typeface="Arial Rounded MT Bold" pitchFamily="34" charset="0"/>
              </a:rPr>
              <a:t>[Refrain]</a:t>
            </a:r>
            <a:r>
              <a:rPr lang="fr-FR" sz="900" dirty="0" smtClean="0">
                <a:solidFill>
                  <a:srgbClr val="C00000"/>
                </a:solidFill>
                <a:latin typeface="Arial Rounded MT Bold" pitchFamily="34" charset="0"/>
              </a:rPr>
              <a:t/>
            </a:r>
            <a:br>
              <a:rPr lang="fr-FR" sz="9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Sauve, Seigneur, bénis</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Notre chère Haïti! Petite nation,</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Avance vers Sion,</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A Dieu consacre-toi</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Fais de Jésus ton Roi,</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Sauve, Seigneur,</a:t>
            </a:r>
            <a:r>
              <a:rPr lang="fr-FR" sz="3600" dirty="0" smtClean="0">
                <a:solidFill>
                  <a:srgbClr val="C00000"/>
                </a:solidFill>
                <a:latin typeface="Arial Rounded MT Bold" pitchFamily="34" charset="0"/>
              </a:rPr>
              <a:t/>
            </a:r>
            <a:br>
              <a:rPr lang="fr-FR" sz="3600" dirty="0" smtClean="0">
                <a:solidFill>
                  <a:srgbClr val="C00000"/>
                </a:solidFill>
                <a:latin typeface="Arial Rounded MT Bold" pitchFamily="34" charset="0"/>
              </a:rPr>
            </a:br>
            <a:r>
              <a:rPr lang="fr-FR" sz="3600" b="1" dirty="0" smtClean="0">
                <a:solidFill>
                  <a:srgbClr val="C00000"/>
                </a:solidFill>
                <a:latin typeface="Arial Rounded MT Bold" pitchFamily="34" charset="0"/>
              </a:rPr>
              <a:t>Bénis notre chère Haïti</a:t>
            </a:r>
            <a:r>
              <a:rPr lang="fr-FR" sz="3600" b="1" dirty="0" smtClean="0">
                <a:solidFill>
                  <a:srgbClr val="C00000"/>
                </a:solidFill>
                <a:latin typeface="Arial Rounded MT Bold" pitchFamily="34" charset="0"/>
              </a:rPr>
              <a:t>!</a:t>
            </a:r>
            <a:endParaRPr lang="en-US" sz="3600" dirty="0" smtClean="0">
              <a:solidFill>
                <a:srgbClr val="C000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GRANDE  </a:t>
            </a:r>
            <a:r>
              <a:rPr lang="fr-FR" sz="6600" dirty="0" smtClean="0">
                <a:solidFill>
                  <a:srgbClr val="000099"/>
                </a:solidFill>
              </a:rPr>
              <a:t>PRIÈRE</a:t>
            </a:r>
          </a:p>
          <a:p>
            <a:pPr algn="ctr">
              <a:buNone/>
            </a:pPr>
            <a:r>
              <a:rPr lang="fr-FR" sz="2800" b="1" dirty="0" smtClean="0">
                <a:solidFill>
                  <a:schemeClr val="tx1"/>
                </a:solidFill>
              </a:rPr>
              <a:t>PAR  PASTEUR  SAINT GERARD CHARLESTIN</a:t>
            </a:r>
            <a:endParaRPr lang="en-US" sz="2800" b="1" dirty="0">
              <a:solidFill>
                <a:schemeClr val="tx1"/>
              </a:solidFill>
            </a:endParaRPr>
          </a:p>
          <a:p>
            <a:pPr>
              <a:buNone/>
            </a:pP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752600"/>
            <a:ext cx="9144000" cy="54864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2800" b="1" dirty="0" smtClean="0">
                <a:solidFill>
                  <a:srgbClr val="0033CC"/>
                </a:solidFill>
                <a:latin typeface="Copperplate Gothic Bold" pitchFamily="34" charset="0"/>
              </a:rPr>
              <a:t>212 Fr CE:  </a:t>
            </a:r>
            <a:r>
              <a:rPr lang="fr-FR" sz="2800" b="1" u="sng" dirty="0" smtClean="0">
                <a:solidFill>
                  <a:srgbClr val="0033CC"/>
                </a:solidFill>
                <a:latin typeface="Copperplate Gothic Bold" pitchFamily="34" charset="0"/>
              </a:rPr>
              <a:t>Debout,  Sainte Cohorte</a:t>
            </a:r>
            <a:endParaRPr lang="en-US" sz="2800" dirty="0" smtClean="0">
              <a:solidFill>
                <a:srgbClr val="0033CC"/>
              </a:solidFill>
              <a:latin typeface="Copperplate Gothic Bold" pitchFamily="34" charset="0"/>
            </a:endParaRPr>
          </a:p>
          <a:p>
            <a:pPr marL="0" indent="0" algn="ctr">
              <a:buNone/>
            </a:pPr>
            <a:r>
              <a:rPr lang="fr-FR" sz="2800" b="1" u="sng" dirty="0" smtClean="0">
                <a:solidFill>
                  <a:srgbClr val="0033CC"/>
                </a:solidFill>
                <a:latin typeface="Copperplate Gothic Bold" pitchFamily="34" charset="0"/>
              </a:rPr>
              <a:t>1</a:t>
            </a:r>
            <a:endParaRPr lang="en-US" sz="2800" dirty="0" smtClean="0">
              <a:solidFill>
                <a:srgbClr val="0033CC"/>
              </a:solidFill>
              <a:latin typeface="Copperplate Gothic Bold" pitchFamily="34" charset="0"/>
            </a:endParaRPr>
          </a:p>
          <a:p>
            <a:pPr marL="0" indent="0" algn="ctr">
              <a:buNone/>
            </a:pPr>
            <a:r>
              <a:rPr lang="fr-FR" sz="4000" dirty="0" smtClean="0">
                <a:latin typeface="Copperplate Gothic Bold" pitchFamily="34" charset="0"/>
              </a:rPr>
              <a:t>Debout sainte cohorte, </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Soldats du Roi des rois!</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Tenez d’une main forte </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L’étendard de la croix.</a:t>
            </a:r>
            <a:endParaRPr lang="en-US" sz="4000" dirty="0" smtClean="0">
              <a:latin typeface="Copperplate Gothic Bold" pitchFamily="34" charset="0"/>
            </a:endParaRPr>
          </a:p>
          <a:p>
            <a:pPr marL="0" indent="0" algn="ctr">
              <a:buNone/>
            </a:pPr>
            <a:r>
              <a:rPr lang="fr-FR" sz="4000" dirty="0" smtClean="0">
                <a:solidFill>
                  <a:srgbClr val="0033CC"/>
                </a:solidFill>
                <a:latin typeface="Copperplate Gothic Bold" pitchFamily="34" charset="0"/>
              </a:rPr>
              <a:t>Au sentier de la gloire, </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Jésus-Christ nous conduit;</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De victoire en victoire </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Il mène qui le suit</a:t>
            </a:r>
            <a:r>
              <a:rPr lang="fr-FR" sz="4000" dirty="0" smtClean="0">
                <a:solidFill>
                  <a:srgbClr val="0033CC"/>
                </a:solidFill>
                <a:latin typeface="Copperplate Gothic Bold" pitchFamily="34" charset="0"/>
              </a:rPr>
              <a:t>.</a:t>
            </a:r>
            <a:endParaRPr lang="en-US" sz="4000" dirty="0" smtClean="0">
              <a:solidFill>
                <a:srgbClr val="0033CC"/>
              </a:solidFill>
              <a:latin typeface="Copperplate Gothic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2800" dirty="0" smtClean="0">
                <a:solidFill>
                  <a:srgbClr val="0033CC"/>
                </a:solidFill>
                <a:latin typeface="Copperplate Gothic Bold" pitchFamily="34" charset="0"/>
              </a:rPr>
              <a:t>2-</a:t>
            </a:r>
            <a:endParaRPr lang="en-US" sz="2800" dirty="0" smtClean="0">
              <a:solidFill>
                <a:srgbClr val="0033CC"/>
              </a:solidFill>
              <a:latin typeface="Copperplate Gothic Bold" pitchFamily="34" charset="0"/>
            </a:endParaRPr>
          </a:p>
          <a:p>
            <a:pPr marL="0" indent="0" algn="ctr">
              <a:buNone/>
            </a:pPr>
            <a:r>
              <a:rPr lang="fr-FR" sz="4000" dirty="0" smtClean="0">
                <a:latin typeface="Copperplate Gothic Bold" pitchFamily="34" charset="0"/>
              </a:rPr>
              <a:t>Debout pour la bataille! </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Partez, n’hésitez plus;</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Pour que nul ne défaille </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Regardez à Jésus.</a:t>
            </a:r>
            <a:endParaRPr lang="en-US" sz="4000" dirty="0" smtClean="0">
              <a:latin typeface="Copperplate Gothic Bold" pitchFamily="34" charset="0"/>
            </a:endParaRPr>
          </a:p>
          <a:p>
            <a:pPr marL="0" indent="0" algn="ctr">
              <a:buNone/>
            </a:pPr>
            <a:r>
              <a:rPr lang="fr-FR" sz="4000" dirty="0" smtClean="0">
                <a:solidFill>
                  <a:srgbClr val="0033CC"/>
                </a:solidFill>
                <a:latin typeface="Copperplate Gothic Bold" pitchFamily="34" charset="0"/>
              </a:rPr>
              <a:t>De l’armure invincible, </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Soldats revêtez-vous!</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Le triomphe est possible </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Pour qui lutte à genoux</a:t>
            </a:r>
            <a:r>
              <a:rPr lang="fr-FR" sz="4000" dirty="0" smtClean="0">
                <a:solidFill>
                  <a:srgbClr val="0033CC"/>
                </a:solidFill>
                <a:latin typeface="Copperplate Gothic Bold" pitchFamily="34" charset="0"/>
              </a:rPr>
              <a:t>.</a:t>
            </a:r>
            <a:endParaRPr lang="en-US" sz="4000" dirty="0" smtClean="0">
              <a:solidFill>
                <a:srgbClr val="0033CC"/>
              </a:solidFill>
              <a:latin typeface="Copperplate Gothic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2800" dirty="0" smtClean="0">
                <a:solidFill>
                  <a:srgbClr val="0033CC"/>
                </a:solidFill>
                <a:latin typeface="Copperplate Gothic Bold" pitchFamily="34" charset="0"/>
              </a:rPr>
              <a:t>3-</a:t>
            </a:r>
            <a:endParaRPr lang="en-US" sz="2800" dirty="0" smtClean="0">
              <a:solidFill>
                <a:srgbClr val="0033CC"/>
              </a:solidFill>
              <a:latin typeface="Copperplate Gothic Bold" pitchFamily="34" charset="0"/>
            </a:endParaRPr>
          </a:p>
          <a:p>
            <a:pPr marL="0" indent="0" algn="ctr">
              <a:buNone/>
            </a:pPr>
            <a:r>
              <a:rPr lang="fr-FR" sz="4000" dirty="0" smtClean="0">
                <a:latin typeface="Copperplate Gothic Bold" pitchFamily="34" charset="0"/>
              </a:rPr>
              <a:t>La trompette résonne: </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Debout, vaillants soldats!</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L’immortelle couronne </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Est le prix des combats.</a:t>
            </a:r>
            <a:endParaRPr lang="en-US" sz="4000" dirty="0" smtClean="0">
              <a:latin typeface="Copperplate Gothic Bold" pitchFamily="34" charset="0"/>
            </a:endParaRPr>
          </a:p>
          <a:p>
            <a:pPr marL="0" indent="0" algn="ctr">
              <a:buNone/>
            </a:pPr>
            <a:r>
              <a:rPr lang="fr-FR" sz="4000" dirty="0" smtClean="0">
                <a:solidFill>
                  <a:srgbClr val="0033CC"/>
                </a:solidFill>
                <a:latin typeface="Copperplate Gothic Bold" pitchFamily="34" charset="0"/>
              </a:rPr>
              <a:t>Si l’ennemi fait rage, </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Soyez fermes et forts;</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Redoublez de courage, </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S’il redouble d’efforts</a:t>
            </a:r>
            <a:r>
              <a:rPr lang="fr-FR" sz="4000" dirty="0" smtClean="0">
                <a:solidFill>
                  <a:srgbClr val="0033CC"/>
                </a:solidFill>
                <a:latin typeface="Copperplate Gothic Bold" pitchFamily="34" charset="0"/>
              </a:rPr>
              <a:t>.</a:t>
            </a:r>
            <a:endParaRPr lang="en-US" sz="4000" dirty="0" smtClean="0">
              <a:solidFill>
                <a:srgbClr val="0033CC"/>
              </a:solidFill>
              <a:latin typeface="Copperplate Gothic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2800" dirty="0" smtClean="0">
                <a:solidFill>
                  <a:srgbClr val="0033CC"/>
                </a:solidFill>
                <a:latin typeface="Copperplate Gothic Bold" pitchFamily="34" charset="0"/>
              </a:rPr>
              <a:t>4-</a:t>
            </a:r>
            <a:endParaRPr lang="en-US" sz="2800" dirty="0" smtClean="0">
              <a:solidFill>
                <a:srgbClr val="0033CC"/>
              </a:solidFill>
              <a:latin typeface="Copperplate Gothic Bold" pitchFamily="34" charset="0"/>
            </a:endParaRPr>
          </a:p>
          <a:p>
            <a:pPr marL="0" indent="0" algn="ctr">
              <a:buNone/>
            </a:pPr>
            <a:r>
              <a:rPr lang="fr-FR" sz="4000" dirty="0" smtClean="0">
                <a:latin typeface="Copperplate Gothic Bold" pitchFamily="34" charset="0"/>
              </a:rPr>
              <a:t>Debout, debout encore! </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Luttez jusqu’au matin.</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Déjà brille l’aurore  </a:t>
            </a:r>
            <a:endParaRPr lang="en-US" sz="4000" dirty="0" smtClean="0">
              <a:latin typeface="Copperplate Gothic Bold" pitchFamily="34" charset="0"/>
            </a:endParaRPr>
          </a:p>
          <a:p>
            <a:pPr marL="0" indent="0" algn="ctr">
              <a:buNone/>
            </a:pPr>
            <a:r>
              <a:rPr lang="fr-FR" sz="4000" dirty="0" smtClean="0">
                <a:latin typeface="Copperplate Gothic Bold" pitchFamily="34" charset="0"/>
              </a:rPr>
              <a:t>A l’horizon lointain.</a:t>
            </a:r>
            <a:endParaRPr lang="en-US" sz="4000" dirty="0" smtClean="0">
              <a:latin typeface="Copperplate Gothic Bold" pitchFamily="34" charset="0"/>
            </a:endParaRPr>
          </a:p>
          <a:p>
            <a:pPr marL="0" indent="0" algn="ctr">
              <a:buNone/>
            </a:pPr>
            <a:r>
              <a:rPr lang="fr-FR" sz="4000" dirty="0" smtClean="0">
                <a:solidFill>
                  <a:srgbClr val="0033CC"/>
                </a:solidFill>
                <a:latin typeface="Copperplate Gothic Bold" pitchFamily="34" charset="0"/>
              </a:rPr>
              <a:t>Bientôt, jetant nos armes </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Aux pieds du Roi des rois,</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Les chants après les larmes, </a:t>
            </a:r>
            <a:endParaRPr lang="en-US" sz="4000" dirty="0" smtClean="0">
              <a:solidFill>
                <a:srgbClr val="0033CC"/>
              </a:solidFill>
              <a:latin typeface="Copperplate Gothic Bold" pitchFamily="34" charset="0"/>
            </a:endParaRPr>
          </a:p>
          <a:p>
            <a:pPr marL="0" indent="0" algn="ctr">
              <a:buNone/>
            </a:pPr>
            <a:r>
              <a:rPr lang="fr-FR" sz="4000" dirty="0" smtClean="0">
                <a:solidFill>
                  <a:srgbClr val="0033CC"/>
                </a:solidFill>
                <a:latin typeface="Copperplate Gothic Bold" pitchFamily="34" charset="0"/>
              </a:rPr>
              <a:t>Le trône après la croix!</a:t>
            </a:r>
            <a:endParaRPr lang="en-US" sz="4000" dirty="0">
              <a:solidFill>
                <a:srgbClr val="0033CC"/>
              </a:solidFill>
              <a:latin typeface="Copperplate Gothic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a:t>
            </a:r>
            <a:r>
              <a:rPr lang="en-US" sz="6600" dirty="0" smtClean="0"/>
              <a:t>PROGRAM</a:t>
            </a:r>
          </a:p>
          <a:p>
            <a:r>
              <a:rPr lang="en-US" sz="5400" b="1" dirty="0" smtClean="0"/>
              <a:t>PRESENTATION D’ENFANT</a:t>
            </a:r>
            <a:endParaRPr lang="en-US" sz="5400" b="1" dirty="0"/>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r>
              <a:rPr lang="en-US" sz="3900" dirty="0" smtClean="0">
                <a:solidFill>
                  <a:srgbClr val="C00000"/>
                </a:solidFill>
              </a:rPr>
              <a:t>MARCH 2025</a:t>
            </a:r>
            <a:endParaRPr lang="en-US" sz="3900" dirty="0">
              <a:solidFill>
                <a:srgbClr val="C00000"/>
              </a:solidFill>
            </a:endParaRP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r>
              <a:rPr lang="en-US" dirty="0"/>
              <a:t/>
            </a:r>
            <a:br>
              <a:rPr lang="en-US" dirty="0"/>
            </a:b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dirty="0" smtClean="0">
                <a:solidFill>
                  <a:srgbClr val="003300"/>
                </a:solidFill>
                <a:latin typeface="Arial Rounded MT Bold" pitchFamily="34" charset="0"/>
              </a:rPr>
              <a:t>1</a:t>
            </a:r>
            <a:endParaRPr lang="en-US" sz="3600" dirty="0" smtClean="0">
              <a:solidFill>
                <a:srgbClr val="003300"/>
              </a:solidFill>
              <a:latin typeface="Arial Rounded MT Bold" pitchFamily="34" charset="0"/>
            </a:endParaRPr>
          </a:p>
          <a:p>
            <a:pPr marL="0" indent="0" algn="ctr">
              <a:buNone/>
            </a:pPr>
            <a:r>
              <a:rPr lang="fr-FR" sz="4400" dirty="0" smtClean="0">
                <a:solidFill>
                  <a:srgbClr val="0D069A"/>
                </a:solidFill>
                <a:latin typeface="Arial Rounded MT Bold" pitchFamily="34" charset="0"/>
              </a:rPr>
              <a:t>Oh jésus tu es le roi</a:t>
            </a:r>
            <a:endParaRPr lang="en-US" sz="4400" dirty="0" smtClean="0">
              <a:solidFill>
                <a:srgbClr val="0D069A"/>
              </a:solidFill>
              <a:latin typeface="Arial Rounded MT Bold" pitchFamily="34" charset="0"/>
            </a:endParaRPr>
          </a:p>
          <a:p>
            <a:pPr marL="0" indent="0" algn="ctr">
              <a:buNone/>
            </a:pPr>
            <a:r>
              <a:rPr lang="fr-FR" sz="4400" dirty="0" smtClean="0">
                <a:solidFill>
                  <a:srgbClr val="0D069A"/>
                </a:solidFill>
                <a:latin typeface="Arial Rounded MT Bold" pitchFamily="34" charset="0"/>
              </a:rPr>
              <a:t>Tu es là pour moi</a:t>
            </a:r>
            <a:endParaRPr lang="en-US" sz="4400" dirty="0" smtClean="0">
              <a:solidFill>
                <a:srgbClr val="0D069A"/>
              </a:solidFill>
              <a:latin typeface="Arial Rounded MT Bold" pitchFamily="34" charset="0"/>
            </a:endParaRPr>
          </a:p>
          <a:p>
            <a:pPr marL="0" indent="0" algn="ctr">
              <a:buNone/>
            </a:pPr>
            <a:r>
              <a:rPr lang="fr-FR" sz="4400" dirty="0" smtClean="0">
                <a:solidFill>
                  <a:srgbClr val="0D069A"/>
                </a:solidFill>
                <a:latin typeface="Arial Rounded MT Bold" pitchFamily="34" charset="0"/>
              </a:rPr>
              <a:t>Oh jésus tu es  pour moi secours!</a:t>
            </a:r>
            <a:endParaRPr lang="en-US" sz="4400" dirty="0" smtClean="0">
              <a:solidFill>
                <a:srgbClr val="0D069A"/>
              </a:solidFill>
              <a:latin typeface="Arial Rounded MT Bold" pitchFamily="34" charset="0"/>
            </a:endParaRPr>
          </a:p>
          <a:p>
            <a:pPr marL="0" indent="0" algn="ctr">
              <a:buNone/>
            </a:pPr>
            <a:r>
              <a:rPr lang="fr-FR" sz="4400" dirty="0" smtClean="0">
                <a:solidFill>
                  <a:srgbClr val="0D069A"/>
                </a:solidFill>
                <a:latin typeface="Arial Rounded MT Bold" pitchFamily="34" charset="0"/>
              </a:rPr>
              <a:t>Tu me l'a dit va ne crains rien</a:t>
            </a:r>
            <a:endParaRPr lang="en-US" sz="4400" dirty="0" smtClean="0">
              <a:solidFill>
                <a:srgbClr val="0D069A"/>
              </a:solidFill>
              <a:latin typeface="Arial Rounded MT Bold" pitchFamily="34" charset="0"/>
            </a:endParaRPr>
          </a:p>
          <a:p>
            <a:pPr marL="0" indent="0" algn="ctr">
              <a:buNone/>
            </a:pPr>
            <a:r>
              <a:rPr lang="fr-FR" sz="4400" dirty="0" smtClean="0">
                <a:solidFill>
                  <a:srgbClr val="0D069A"/>
                </a:solidFill>
                <a:latin typeface="Arial Rounded MT Bold" pitchFamily="34" charset="0"/>
              </a:rPr>
              <a:t>Tu es là pour moi. </a:t>
            </a:r>
            <a:endParaRPr lang="en-US" sz="4400" dirty="0" smtClean="0">
              <a:solidFill>
                <a:srgbClr val="0D069A"/>
              </a:solidFill>
              <a:latin typeface="Arial Rounded MT Bold" pitchFamily="34" charset="0"/>
            </a:endParaRPr>
          </a:p>
          <a:p>
            <a:pPr marL="0" indent="0" algn="ctr">
              <a:buNone/>
            </a:pPr>
            <a:r>
              <a:rPr lang="fr-FR" sz="4400" dirty="0" smtClean="0">
                <a:solidFill>
                  <a:srgbClr val="0D069A"/>
                </a:solidFill>
                <a:latin typeface="Arial Rounded MT Bold" pitchFamily="34" charset="0"/>
              </a:rPr>
              <a:t>Oh jésus par ton esprit vainqueur.</a:t>
            </a:r>
            <a:endParaRPr lang="en-US" sz="4400" dirty="0" smtClean="0">
              <a:solidFill>
                <a:srgbClr val="0D069A"/>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fr-FR" sz="3600" dirty="0" smtClean="0">
                <a:solidFill>
                  <a:srgbClr val="003300"/>
                </a:solidFill>
                <a:latin typeface="Arial Rounded MT Bold" pitchFamily="34" charset="0"/>
              </a:rPr>
              <a:t>2</a:t>
            </a:r>
            <a:endParaRPr lang="en-US" sz="3600" dirty="0" smtClean="0">
              <a:solidFill>
                <a:srgbClr val="003300"/>
              </a:solidFill>
              <a:latin typeface="Arial Rounded MT Bold" pitchFamily="34" charset="0"/>
            </a:endParaRPr>
          </a:p>
          <a:p>
            <a:pPr marL="0" indent="0" algn="ctr">
              <a:buNone/>
            </a:pPr>
            <a:r>
              <a:rPr lang="fr-FR" sz="3600" dirty="0" smtClean="0">
                <a:solidFill>
                  <a:srgbClr val="0D069A"/>
                </a:solidFill>
                <a:latin typeface="Arial Rounded MT Bold" pitchFamily="34" charset="0"/>
              </a:rPr>
              <a:t>  </a:t>
            </a:r>
            <a:r>
              <a:rPr lang="fr-FR" sz="4000" dirty="0" smtClean="0">
                <a:solidFill>
                  <a:srgbClr val="0D069A"/>
                </a:solidFill>
                <a:latin typeface="Arial Rounded MT Bold" pitchFamily="34" charset="0"/>
              </a:rPr>
              <a:t>Que je sois dans la souffrance</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Ou dans le chagrin</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Que mon cœur chante sans cesse</a:t>
            </a:r>
            <a:endParaRPr lang="en-US" sz="4000" dirty="0" smtClean="0">
              <a:solidFill>
                <a:srgbClr val="0D069A"/>
              </a:solidFill>
              <a:latin typeface="Arial Rounded MT Bold" pitchFamily="34" charset="0"/>
            </a:endParaRPr>
          </a:p>
          <a:p>
            <a:pPr marL="0" indent="0" algn="ctr">
              <a:buNone/>
            </a:pPr>
            <a:r>
              <a:rPr lang="en-US" sz="4000" dirty="0" smtClean="0">
                <a:solidFill>
                  <a:srgbClr val="0D069A"/>
                </a:solidFill>
                <a:latin typeface="Arial Rounded MT Bold" pitchFamily="34" charset="0"/>
              </a:rPr>
              <a:t>Ta douceur!</a:t>
            </a:r>
          </a:p>
          <a:p>
            <a:pPr marL="0" indent="0" algn="ctr">
              <a:buNone/>
            </a:pPr>
            <a:r>
              <a:rPr lang="fr-FR" sz="4000" dirty="0" smtClean="0">
                <a:solidFill>
                  <a:srgbClr val="0D069A"/>
                </a:solidFill>
                <a:latin typeface="Arial Rounded MT Bold" pitchFamily="34" charset="0"/>
              </a:rPr>
              <a:t>Tu me l'as dit il y'a des temps pour sécher mes larmes.</a:t>
            </a:r>
            <a:endParaRPr lang="en-US" sz="4000" dirty="0" smtClean="0">
              <a:solidFill>
                <a:srgbClr val="0D069A"/>
              </a:solidFill>
              <a:latin typeface="Arial Rounded MT Bold" pitchFamily="34" charset="0"/>
            </a:endParaRPr>
          </a:p>
          <a:p>
            <a:pPr marL="0" indent="0" algn="ctr">
              <a:buNone/>
            </a:pPr>
            <a:r>
              <a:rPr lang="fr-FR" sz="4000" dirty="0" smtClean="0">
                <a:solidFill>
                  <a:srgbClr val="0D069A"/>
                </a:solidFill>
                <a:latin typeface="Arial Rounded MT Bold" pitchFamily="34" charset="0"/>
              </a:rPr>
              <a:t>Pour guérir et me Donner la vie</a:t>
            </a:r>
            <a:endParaRPr lang="en-US" sz="4000" dirty="0" smtClean="0">
              <a:solidFill>
                <a:srgbClr val="0D069A"/>
              </a:solidFill>
              <a:latin typeface="Arial Rounded MT Bold"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FFFF00"/>
          </a:solidFill>
        </p:spPr>
        <p:style>
          <a:lnRef idx="1">
            <a:schemeClr val="accent1"/>
          </a:lnRef>
          <a:fillRef idx="3">
            <a:schemeClr val="accent1"/>
          </a:fillRef>
          <a:effectRef idx="2">
            <a:schemeClr val="accent1"/>
          </a:effectRef>
          <a:fontRef idx="minor">
            <a:schemeClr val="lt1"/>
          </a:fontRef>
        </p:style>
        <p:txBody>
          <a:bodyPr>
            <a:normAutofit lnSpcReduction="10000"/>
          </a:bodyPr>
          <a:lstStyle/>
          <a:p>
            <a:pPr marL="0" indent="0" algn="ctr">
              <a:buNone/>
            </a:pPr>
            <a:r>
              <a:rPr lang="en-US" sz="3600" dirty="0" smtClean="0">
                <a:solidFill>
                  <a:srgbClr val="003300"/>
                </a:solidFill>
                <a:latin typeface="Arial Rounded MT Bold" pitchFamily="34" charset="0"/>
              </a:rPr>
              <a:t>3-</a:t>
            </a:r>
            <a:r>
              <a:rPr lang="en-US" sz="3600" dirty="0" smtClean="0">
                <a:solidFill>
                  <a:srgbClr val="0D069A"/>
                </a:solidFill>
                <a:latin typeface="Arial Rounded MT Bold" pitchFamily="34" charset="0"/>
              </a:rPr>
              <a:t> </a:t>
            </a:r>
          </a:p>
          <a:p>
            <a:pPr marL="0" indent="0" algn="ctr">
              <a:buNone/>
            </a:pPr>
            <a:r>
              <a:rPr lang="fr-FR" sz="4400" dirty="0" smtClean="0">
                <a:solidFill>
                  <a:srgbClr val="0D069A"/>
                </a:solidFill>
                <a:latin typeface="Arial Rounded MT Bold" pitchFamily="34" charset="0"/>
              </a:rPr>
              <a:t>Oh jésus ! Tu es venu</a:t>
            </a:r>
            <a:endParaRPr lang="en-US" sz="4400" dirty="0" smtClean="0">
              <a:solidFill>
                <a:srgbClr val="0D069A"/>
              </a:solidFill>
              <a:latin typeface="Arial Rounded MT Bold" pitchFamily="34" charset="0"/>
            </a:endParaRPr>
          </a:p>
          <a:p>
            <a:pPr marL="0" indent="0" algn="ctr">
              <a:buNone/>
            </a:pPr>
            <a:r>
              <a:rPr lang="fr-FR" sz="4400" dirty="0" smtClean="0">
                <a:solidFill>
                  <a:srgbClr val="0D069A"/>
                </a:solidFill>
                <a:latin typeface="Arial Rounded MT Bold" pitchFamily="34" charset="0"/>
              </a:rPr>
              <a:t>Dans l'humanité</a:t>
            </a:r>
            <a:endParaRPr lang="en-US" sz="4400" dirty="0" smtClean="0">
              <a:solidFill>
                <a:srgbClr val="0D069A"/>
              </a:solidFill>
              <a:latin typeface="Arial Rounded MT Bold" pitchFamily="34" charset="0"/>
            </a:endParaRPr>
          </a:p>
          <a:p>
            <a:pPr marL="0" indent="0" algn="ctr">
              <a:buNone/>
            </a:pPr>
            <a:r>
              <a:rPr lang="fr-FR" sz="4400" dirty="0" smtClean="0">
                <a:solidFill>
                  <a:srgbClr val="0D069A"/>
                </a:solidFill>
                <a:latin typeface="Arial Rounded MT Bold" pitchFamily="34" charset="0"/>
              </a:rPr>
              <a:t>Oh jésus ! </a:t>
            </a:r>
          </a:p>
          <a:p>
            <a:pPr marL="0" indent="0" algn="ctr">
              <a:buNone/>
            </a:pPr>
            <a:r>
              <a:rPr lang="fr-FR" sz="4400" dirty="0" smtClean="0">
                <a:solidFill>
                  <a:srgbClr val="0D069A"/>
                </a:solidFill>
                <a:latin typeface="Arial Rounded MT Bold" pitchFamily="34" charset="0"/>
              </a:rPr>
              <a:t>Tu es venu pour me sauver</a:t>
            </a:r>
            <a:endParaRPr lang="en-US" sz="4400" dirty="0" smtClean="0">
              <a:solidFill>
                <a:srgbClr val="0D069A"/>
              </a:solidFill>
              <a:latin typeface="Arial Rounded MT Bold" pitchFamily="34" charset="0"/>
            </a:endParaRPr>
          </a:p>
          <a:p>
            <a:pPr marL="0" indent="0" algn="ctr">
              <a:buNone/>
            </a:pPr>
            <a:r>
              <a:rPr lang="fr-FR" sz="4400" dirty="0" smtClean="0">
                <a:solidFill>
                  <a:srgbClr val="0D069A"/>
                </a:solidFill>
                <a:latin typeface="Arial Rounded MT Bold" pitchFamily="34" charset="0"/>
              </a:rPr>
              <a:t>Par ton sang tu as lavé </a:t>
            </a:r>
          </a:p>
          <a:p>
            <a:pPr marL="0" indent="0" algn="ctr">
              <a:buNone/>
            </a:pPr>
            <a:r>
              <a:rPr lang="fr-FR" sz="4400" dirty="0" smtClean="0">
                <a:solidFill>
                  <a:srgbClr val="0D069A"/>
                </a:solidFill>
                <a:latin typeface="Arial Rounded MT Bold" pitchFamily="34" charset="0"/>
              </a:rPr>
              <a:t>mes iniquités</a:t>
            </a:r>
            <a:endParaRPr lang="en-US" sz="4400" dirty="0" smtClean="0">
              <a:solidFill>
                <a:srgbClr val="0D069A"/>
              </a:solidFill>
              <a:latin typeface="Arial Rounded MT Bold" pitchFamily="34" charset="0"/>
            </a:endParaRPr>
          </a:p>
          <a:p>
            <a:pPr marL="0" indent="0" algn="ctr">
              <a:buNone/>
            </a:pPr>
            <a:r>
              <a:rPr lang="fr-FR" sz="4400" dirty="0" smtClean="0">
                <a:solidFill>
                  <a:srgbClr val="0D069A"/>
                </a:solidFill>
                <a:latin typeface="Arial Rounded MT Bold" pitchFamily="34" charset="0"/>
              </a:rPr>
              <a:t>Oh jésus nous voulons t'adorer.</a:t>
            </a:r>
            <a:endParaRPr lang="en-US" sz="4400" dirty="0" smtClean="0">
              <a:solidFill>
                <a:srgbClr val="0D069A"/>
              </a:solidFill>
              <a:latin typeface="Arial Rounded MT Bold" pitchFamily="34" charset="0"/>
            </a:endParaRPr>
          </a:p>
          <a:p>
            <a:pPr algn="ctr">
              <a:buNone/>
            </a:pPr>
            <a:r>
              <a:rPr lang="fr-FR" sz="3600" dirty="0" smtClean="0">
                <a:solidFill>
                  <a:schemeClr val="tx1"/>
                </a:solidFill>
                <a:latin typeface="Arial Rounded MT Bold" pitchFamily="34" charset="0"/>
              </a:rPr>
              <a:t/>
            </a:r>
            <a:br>
              <a:rPr lang="fr-FR" sz="3600" dirty="0" smtClean="0">
                <a:solidFill>
                  <a:schemeClr val="tx1"/>
                </a:solidFill>
                <a:latin typeface="Arial Rounded MT Bold" pitchFamily="34" charset="0"/>
              </a:rPr>
            </a:br>
            <a:endParaRPr lang="en-US" sz="3600" dirty="0">
              <a:solidFill>
                <a:schemeClr val="tx1"/>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smtClean="0">
                <a:solidFill>
                  <a:schemeClr val="tx1"/>
                </a:solidFill>
              </a:rPr>
              <a:t>JEAN CLAUDE JEAN BAPTISTE</a:t>
            </a:r>
            <a:endParaRPr lang="en-US" sz="4800" b="1" dirty="0">
              <a:solidFill>
                <a:schemeClr val="tx1"/>
              </a:solidFill>
            </a:endParaRPr>
          </a:p>
          <a:p>
            <a:pPr>
              <a:buNone/>
            </a:pPr>
            <a:endParaRPr lang="en-US" sz="4400" b="1" dirty="0">
              <a:solidFill>
                <a:schemeClr val="bg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99060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pPr>
              <a:tabLst>
                <a:tab pos="2344738" algn="l"/>
              </a:tabLst>
            </a:pPr>
            <a:r>
              <a:rPr lang="en-US" sz="3600" b="1" dirty="0" smtClean="0">
                <a:solidFill>
                  <a:srgbClr val="000066"/>
                </a:solidFill>
              </a:rPr>
              <a:t>CHRIST THE ROCK CONGREGATION</a:t>
            </a:r>
            <a:r>
              <a:rPr lang="en-US" sz="3600" b="1" dirty="0" smtClean="0"/>
              <a:t/>
            </a:r>
            <a:br>
              <a:rPr lang="en-US" sz="3600" b="1" dirty="0" smtClean="0"/>
            </a:br>
            <a:r>
              <a:rPr lang="en-US" sz="3600" b="1" dirty="0" smtClean="0">
                <a:solidFill>
                  <a:srgbClr val="660066"/>
                </a:solidFill>
              </a:rPr>
              <a:t>SUNDAY JULY </a:t>
            </a:r>
            <a:r>
              <a:rPr lang="en-US" sz="3600" b="1" dirty="0" smtClean="0">
                <a:solidFill>
                  <a:srgbClr val="660066"/>
                </a:solidFill>
              </a:rPr>
              <a:t>13</a:t>
            </a:r>
            <a:r>
              <a:rPr lang="en-US" sz="3600" b="1" baseline="30000" dirty="0" smtClean="0">
                <a:solidFill>
                  <a:srgbClr val="660066"/>
                </a:solidFill>
              </a:rPr>
              <a:t>TH</a:t>
            </a:r>
            <a:r>
              <a:rPr lang="en-US" sz="3600" b="1" dirty="0" smtClean="0">
                <a:solidFill>
                  <a:srgbClr val="660066"/>
                </a:solidFill>
              </a:rPr>
              <a:t>  2025</a:t>
            </a:r>
            <a:r>
              <a:rPr lang="fr-FR" sz="3600" b="1" dirty="0" smtClean="0"/>
              <a:t> </a:t>
            </a:r>
            <a:r>
              <a:rPr lang="fr-FR" sz="3600" b="1" dirty="0" smtClean="0"/>
              <a:t/>
            </a:r>
            <a:br>
              <a:rPr lang="fr-FR" sz="3600" b="1" dirty="0" smtClean="0"/>
            </a:br>
            <a:r>
              <a:rPr lang="fr-FR" sz="3600" b="1" dirty="0" smtClean="0">
                <a:solidFill>
                  <a:srgbClr val="460000"/>
                </a:solidFill>
              </a:rPr>
              <a:t>SERMON</a:t>
            </a:r>
            <a:r>
              <a:rPr lang="en-US" sz="3600" b="1" dirty="0" smtClean="0">
                <a:solidFill>
                  <a:srgbClr val="460000"/>
                </a:solidFill>
              </a:rPr>
              <a:t> BY PASTOR MARC SIMEON</a:t>
            </a:r>
            <a:endParaRPr lang="en-US" sz="3600" b="1" dirty="0">
              <a:solidFill>
                <a:srgbClr val="460000"/>
              </a:solidFill>
            </a:endParaRPr>
          </a:p>
        </p:txBody>
      </p:sp>
      <p:pic>
        <p:nvPicPr>
          <p:cNvPr id="6" name="Picture 5" descr="Praise Worship Images – Browse 45,655 Stock Photos, Vectors, and Video |  Adobe Stock"/>
          <p:cNvPicPr/>
          <p:nvPr/>
        </p:nvPicPr>
        <p:blipFill>
          <a:blip r:embed="rId4"/>
          <a:srcRect/>
          <a:stretch>
            <a:fillRect/>
          </a:stretch>
        </p:blipFill>
        <p:spPr bwMode="auto">
          <a:xfrm>
            <a:off x="0" y="3505200"/>
            <a:ext cx="9144000" cy="3581400"/>
          </a:xfrm>
          <a:prstGeom prst="rect">
            <a:avLst/>
          </a:prstGeom>
          <a:noFill/>
          <a:ln w="9525">
            <a:noFill/>
            <a:miter lim="800000"/>
            <a:headEnd/>
            <a:tailEnd/>
          </a:ln>
        </p:spPr>
      </p:pic>
      <p:sp>
        <p:nvSpPr>
          <p:cNvPr id="3" name="Subtitle 2"/>
          <p:cNvSpPr>
            <a:spLocks noGrp="1"/>
          </p:cNvSpPr>
          <p:nvPr>
            <p:ph type="subTitle" idx="1"/>
          </p:nvPr>
        </p:nvSpPr>
        <p:spPr>
          <a:xfrm>
            <a:off x="0" y="3581400"/>
            <a:ext cx="9144000" cy="2362200"/>
          </a:xfrm>
          <a:solidFill>
            <a:srgbClr val="66FFFF"/>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800" dirty="0" smtClean="0">
                <a:solidFill>
                  <a:schemeClr val="tx1"/>
                </a:solidFill>
                <a:latin typeface="Arial Rounded MT Bold" pitchFamily="34" charset="0"/>
              </a:rPr>
              <a:t>ISRAËL UN PEUPLE HABITUÉ À MURMURER</a:t>
            </a:r>
            <a:endParaRPr lang="en-US" sz="4800" dirty="0">
              <a:solidFill>
                <a:schemeClr val="tx1"/>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b="1" dirty="0" smtClean="0">
                <a:solidFill>
                  <a:srgbClr val="0D069A"/>
                </a:solidFill>
                <a:latin typeface="Arial Rounded MT Bold" pitchFamily="34" charset="0"/>
              </a:rPr>
              <a:t>Lecture : Exode 14 : 1- 18 </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1 </a:t>
            </a:r>
            <a:r>
              <a:rPr lang="fr-FR" sz="4400" dirty="0" smtClean="0">
                <a:solidFill>
                  <a:srgbClr val="FF0000"/>
                </a:solidFill>
                <a:latin typeface="Arial Rounded MT Bold" pitchFamily="34" charset="0"/>
              </a:rPr>
              <a:t>¶ L'Éternel parla à Moïse, et dit:</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2 Parle aux enfants d'Israël; qu'ils se détournent, et qu'ils campent devant Pi-</a:t>
            </a:r>
            <a:r>
              <a:rPr lang="fr-FR" sz="4400" dirty="0" err="1" smtClean="0">
                <a:solidFill>
                  <a:srgbClr val="0D069A"/>
                </a:solidFill>
                <a:latin typeface="Arial Rounded MT Bold" pitchFamily="34" charset="0"/>
              </a:rPr>
              <a:t>Hahiroth</a:t>
            </a:r>
            <a:r>
              <a:rPr lang="fr-FR" sz="4400" dirty="0" smtClean="0">
                <a:solidFill>
                  <a:srgbClr val="0D069A"/>
                </a:solidFill>
                <a:latin typeface="Arial Rounded MT Bold" pitchFamily="34" charset="0"/>
              </a:rPr>
              <a:t>, entre </a:t>
            </a:r>
            <a:r>
              <a:rPr lang="fr-FR" sz="4400" dirty="0" err="1" smtClean="0">
                <a:solidFill>
                  <a:srgbClr val="0D069A"/>
                </a:solidFill>
                <a:latin typeface="Arial Rounded MT Bold" pitchFamily="34" charset="0"/>
              </a:rPr>
              <a:t>Migdol</a:t>
            </a:r>
            <a:r>
              <a:rPr lang="fr-FR" sz="4400" dirty="0" smtClean="0">
                <a:solidFill>
                  <a:srgbClr val="0D069A"/>
                </a:solidFill>
                <a:latin typeface="Arial Rounded MT Bold" pitchFamily="34" charset="0"/>
              </a:rPr>
              <a:t> et la mer, vis-à-vis de Baal-</a:t>
            </a:r>
            <a:r>
              <a:rPr lang="fr-FR" sz="4400" dirty="0" err="1" smtClean="0">
                <a:solidFill>
                  <a:srgbClr val="0D069A"/>
                </a:solidFill>
                <a:latin typeface="Arial Rounded MT Bold" pitchFamily="34" charset="0"/>
              </a:rPr>
              <a:t>Tsephon</a:t>
            </a:r>
            <a:r>
              <a:rPr lang="fr-FR" sz="4400" dirty="0" smtClean="0">
                <a:solidFill>
                  <a:srgbClr val="0D069A"/>
                </a:solidFill>
                <a:latin typeface="Arial Rounded MT Bold" pitchFamily="34" charset="0"/>
              </a:rPr>
              <a:t>; c'est en face de ce lieu que vous camperez, près de la mer.</a:t>
            </a:r>
            <a:endParaRPr lang="en-US" sz="4400" dirty="0" smtClean="0">
              <a:solidFill>
                <a:srgbClr val="0D069A"/>
              </a:solidFill>
              <a:latin typeface="Arial Rounded MT Bold" pitchFamily="34" charset="0"/>
            </a:endParaRPr>
          </a:p>
          <a:p>
            <a:pPr algn="just"/>
            <a:endParaRPr lang="en-US" sz="4400" dirty="0" smtClean="0">
              <a:solidFill>
                <a:srgbClr val="0D069A"/>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FF0000"/>
                </a:solidFill>
                <a:latin typeface="Arial Rounded MT Bold" pitchFamily="34" charset="0"/>
              </a:rPr>
              <a:t>3 </a:t>
            </a:r>
            <a:r>
              <a:rPr lang="fr-FR" sz="4400" dirty="0" smtClean="0">
                <a:solidFill>
                  <a:srgbClr val="FF0000"/>
                </a:solidFill>
                <a:latin typeface="Arial Rounded MT Bold" pitchFamily="34" charset="0"/>
              </a:rPr>
              <a:t>Pharaon dira des enfants d'Israël: Ils sont égarés dans le pays; le désert les enferme.</a:t>
            </a:r>
            <a:endParaRPr lang="en-US" sz="4400" dirty="0" smtClean="0">
              <a:solidFill>
                <a:srgbClr val="FF0000"/>
              </a:solidFill>
              <a:latin typeface="Arial Rounded MT Bold" pitchFamily="34" charset="0"/>
            </a:endParaRPr>
          </a:p>
          <a:p>
            <a:pPr algn="just"/>
            <a:r>
              <a:rPr lang="fr-FR" sz="4400" dirty="0" smtClean="0">
                <a:solidFill>
                  <a:srgbClr val="0D069A"/>
                </a:solidFill>
                <a:latin typeface="Arial Rounded MT Bold" pitchFamily="34" charset="0"/>
              </a:rPr>
              <a:t> 4 J'endurcirai le cœur de Pharaon, et il les poursuivra; mais Pharaon et toute son armée serviront à faire éclater ma gloire, et les Égyptiens sauront que je suis l'Éternel. Et les enfants d'Israël firent ainsi</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0D069A"/>
                </a:solidFill>
                <a:latin typeface="Arial Rounded MT Bold" pitchFamily="34" charset="0"/>
              </a:rPr>
              <a:t>5 </a:t>
            </a:r>
            <a:r>
              <a:rPr lang="fr-FR" sz="4400" dirty="0" smtClean="0">
                <a:solidFill>
                  <a:srgbClr val="0D069A"/>
                </a:solidFill>
                <a:latin typeface="Arial Rounded MT Bold" pitchFamily="34" charset="0"/>
              </a:rPr>
              <a:t>On annonça au roi d'Égypte que le peuple avait pris la fuite. Alors le cœur de Pharaon et celui de ses serviteurs furent changés à l'égard du peuple. Ils dirent: Qu'avons-nous fait, en laissant aller Israël, dont nous n'aurons plus les services?</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6 Et Pharaon attela son char, et il prit son peuple avec lui</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D069A"/>
                </a:solidFill>
                <a:latin typeface="Arial Rounded MT Bold" pitchFamily="34" charset="0"/>
              </a:rPr>
              <a:t>7 </a:t>
            </a:r>
            <a:r>
              <a:rPr lang="fr-FR" sz="4400" dirty="0" smtClean="0">
                <a:solidFill>
                  <a:srgbClr val="0D069A"/>
                </a:solidFill>
                <a:latin typeface="Arial Rounded MT Bold" pitchFamily="34" charset="0"/>
              </a:rPr>
              <a:t>Il prit six cents chars d'élite, et tous les chars de l'Égypte; il y avait sur tous des combattants.</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8 L'Éternel endurcit le cœur de Pharaon, roi d'Égypte, et Pharaon poursuivit les enfants d'Israël. Les enfants d'Israël étaient sortis la main levée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just"/>
            <a:r>
              <a:rPr lang="fr-FR" sz="4400" dirty="0" smtClean="0">
                <a:solidFill>
                  <a:srgbClr val="0D069A"/>
                </a:solidFill>
                <a:latin typeface="Arial Rounded MT Bold" pitchFamily="34" charset="0"/>
              </a:rPr>
              <a:t>9 </a:t>
            </a:r>
            <a:r>
              <a:rPr lang="fr-FR" sz="4400" dirty="0" smtClean="0">
                <a:solidFill>
                  <a:srgbClr val="0D069A"/>
                </a:solidFill>
                <a:latin typeface="Arial Rounded MT Bold" pitchFamily="34" charset="0"/>
              </a:rPr>
              <a:t>Les Égyptiens les poursuivirent; et tous les chevaux, les chars de Pharaon, ses cavaliers et son armée, les atteignirent campés près de la mer, vers Pi-</a:t>
            </a:r>
            <a:r>
              <a:rPr lang="fr-FR" sz="4400" dirty="0" err="1" smtClean="0">
                <a:solidFill>
                  <a:srgbClr val="0D069A"/>
                </a:solidFill>
                <a:latin typeface="Arial Rounded MT Bold" pitchFamily="34" charset="0"/>
              </a:rPr>
              <a:t>Hahiroth</a:t>
            </a:r>
            <a:r>
              <a:rPr lang="fr-FR" sz="4400" dirty="0" smtClean="0">
                <a:solidFill>
                  <a:srgbClr val="0D069A"/>
                </a:solidFill>
                <a:latin typeface="Arial Rounded MT Bold" pitchFamily="34" charset="0"/>
              </a:rPr>
              <a:t>, vis-à-vis de Baal-</a:t>
            </a:r>
            <a:r>
              <a:rPr lang="fr-FR" sz="4400" dirty="0" err="1" smtClean="0">
                <a:solidFill>
                  <a:srgbClr val="0D069A"/>
                </a:solidFill>
                <a:latin typeface="Arial Rounded MT Bold" pitchFamily="34" charset="0"/>
              </a:rPr>
              <a:t>Tsephon</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10 </a:t>
            </a:r>
            <a:r>
              <a:rPr lang="fr-FR" sz="4400" dirty="0" smtClean="0">
                <a:solidFill>
                  <a:srgbClr val="FF0000"/>
                </a:solidFill>
                <a:latin typeface="Arial Rounded MT Bold" pitchFamily="34" charset="0"/>
              </a:rPr>
              <a:t>¶ Pharaon approchait. Les enfants d'Israël levèrent les yeux, et voici, les Égyptiens étaient en marche derrière eux. Et les enfants d'Israël eurent une grande frayeur, et crièrent à l'Éternel</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4400" dirty="0" smtClean="0">
                <a:solidFill>
                  <a:srgbClr val="0D069A"/>
                </a:solidFill>
                <a:latin typeface="Arial Rounded MT Bold" pitchFamily="34" charset="0"/>
              </a:rPr>
              <a:t>11 </a:t>
            </a:r>
            <a:r>
              <a:rPr lang="fr-FR" sz="4400" dirty="0" smtClean="0">
                <a:solidFill>
                  <a:srgbClr val="0D069A"/>
                </a:solidFill>
                <a:latin typeface="Arial Rounded MT Bold" pitchFamily="34" charset="0"/>
              </a:rPr>
              <a:t>Ils dirent à Moïse: N'y avait-il pas des sépulcres en Égypte, sans qu'il fût besoin de nous mener mourir au désert? Que nous as-tu fait en nous faisant sortir d'Égypte?</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12 </a:t>
            </a:r>
            <a:r>
              <a:rPr lang="fr-FR" sz="4400" dirty="0" smtClean="0">
                <a:solidFill>
                  <a:srgbClr val="FF0000"/>
                </a:solidFill>
                <a:latin typeface="Arial Rounded MT Bold" pitchFamily="34" charset="0"/>
              </a:rPr>
              <a:t>N'est-ce pas là ce que nous te disions en Égypte: Laisse-nous servir les Égyptiens, car nous aimons mieux servir les Égyptiens que de mourir au désert</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algn="just"/>
            <a:r>
              <a:rPr lang="fr-FR" sz="4400" dirty="0" smtClean="0">
                <a:solidFill>
                  <a:srgbClr val="0D069A"/>
                </a:solidFill>
                <a:latin typeface="Arial Rounded MT Bold" pitchFamily="34" charset="0"/>
              </a:rPr>
              <a:t>13 </a:t>
            </a:r>
            <a:r>
              <a:rPr lang="fr-FR" sz="4400" dirty="0" smtClean="0">
                <a:solidFill>
                  <a:srgbClr val="0D069A"/>
                </a:solidFill>
                <a:latin typeface="Arial Rounded MT Bold" pitchFamily="34" charset="0"/>
              </a:rPr>
              <a:t>Moïse répondit au peuple: Ne craignez rien, restez en place, et regardez la délivrance que l'Éternel va vous accorder en ce jour; car les Égyptiens que vous voyez aujourd'hui, vous ne les verrez plus jamais.</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14 </a:t>
            </a:r>
            <a:r>
              <a:rPr lang="fr-FR" sz="4400" dirty="0" smtClean="0">
                <a:solidFill>
                  <a:srgbClr val="FF0000"/>
                </a:solidFill>
                <a:latin typeface="Copperplate Gothic Bold" pitchFamily="34" charset="0"/>
              </a:rPr>
              <a:t>L'Éternel combattra pour vous; et vous, gardez le silence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a:p>
            <a:pPr algn="just"/>
            <a:endParaRPr lang="en-US" sz="4400" dirty="0">
              <a:solidFill>
                <a:srgbClr val="0D069A"/>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just"/>
            <a:r>
              <a:rPr lang="fr-FR" sz="4400" dirty="0" smtClean="0">
                <a:solidFill>
                  <a:srgbClr val="0D069A"/>
                </a:solidFill>
                <a:latin typeface="Arial Rounded MT Bold" pitchFamily="34" charset="0"/>
              </a:rPr>
              <a:t>15 </a:t>
            </a:r>
            <a:r>
              <a:rPr lang="fr-FR" sz="4400" dirty="0" smtClean="0">
                <a:solidFill>
                  <a:srgbClr val="0D069A"/>
                </a:solidFill>
                <a:latin typeface="Arial Rounded MT Bold" pitchFamily="34" charset="0"/>
              </a:rPr>
              <a:t>¶ L'Éternel dit à Moïse: Pourquoi ces cris? Parle aux enfants d'Israël, et qu'ils marchent.</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 16 Toi, lève ta verge, étends ta main sur la mer, et fends-la; et les enfants d'Israël entreront au milieu de la mer à sec</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4400" dirty="0" smtClean="0">
                <a:solidFill>
                  <a:srgbClr val="0D069A"/>
                </a:solidFill>
                <a:latin typeface="Arial Rounded MT Bold" pitchFamily="34" charset="0"/>
              </a:rPr>
              <a:t>17 </a:t>
            </a:r>
            <a:r>
              <a:rPr lang="fr-FR" sz="4400" dirty="0" smtClean="0">
                <a:solidFill>
                  <a:srgbClr val="0D069A"/>
                </a:solidFill>
                <a:latin typeface="Arial Rounded MT Bold" pitchFamily="34" charset="0"/>
              </a:rPr>
              <a:t>Et moi, je vais endurcir le cœur des Égyptiens, pour qu'ils y entrent après eux: et Pharaon et toute son armée, ses chars et ses cavaliers, feront éclater ma gloire.</a:t>
            </a:r>
            <a:endParaRPr lang="en-US" sz="4400" dirty="0" smtClean="0">
              <a:solidFill>
                <a:srgbClr val="0D069A"/>
              </a:solidFill>
              <a:latin typeface="Arial Rounded MT Bold" pitchFamily="34" charset="0"/>
            </a:endParaRPr>
          </a:p>
          <a:p>
            <a:pPr algn="just"/>
            <a:r>
              <a:rPr lang="fr-FR" sz="4400" dirty="0" smtClean="0">
                <a:solidFill>
                  <a:srgbClr val="FF0000"/>
                </a:solidFill>
                <a:latin typeface="Arial Rounded MT Bold" pitchFamily="34" charset="0"/>
              </a:rPr>
              <a:t>18 </a:t>
            </a:r>
            <a:r>
              <a:rPr lang="fr-FR" sz="4400" dirty="0" smtClean="0">
                <a:solidFill>
                  <a:srgbClr val="FF0000"/>
                </a:solidFill>
                <a:latin typeface="Arial Rounded MT Bold" pitchFamily="34" charset="0"/>
              </a:rPr>
              <a:t>Et les Égyptiens sauront que je suis l'Éternel, quand Pharaon, ses chars et ses cavaliers, auront fait éclater ma gloire</a:t>
            </a:r>
            <a:r>
              <a:rPr lang="fr-FR" sz="4400" dirty="0" smtClean="0">
                <a:solidFill>
                  <a:srgbClr val="FF0000"/>
                </a:solidFill>
                <a:latin typeface="Arial Rounded MT Bold" pitchFamily="34" charset="0"/>
              </a:rPr>
              <a:t>.</a:t>
            </a:r>
            <a:endParaRPr lang="en-US" sz="4400" dirty="0" smtClean="0">
              <a:solidFill>
                <a:srgbClr val="FF0000"/>
              </a:solidFill>
              <a:latin typeface="Arial Rounded MT Bold"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smtClean="0">
                <a:solidFill>
                  <a:schemeClr val="bg1"/>
                </a:solidFill>
                <a:latin typeface="Copperplate Gothic Bold" pitchFamily="34" charset="0"/>
              </a:rPr>
              <a:t>Thème : </a:t>
            </a:r>
            <a:r>
              <a:rPr lang="fr-FR" sz="4800" dirty="0" smtClean="0">
                <a:solidFill>
                  <a:srgbClr val="CCFF33"/>
                </a:solidFill>
                <a:latin typeface="Copperplate Gothic Bold" pitchFamily="34" charset="0"/>
              </a:rPr>
              <a:t>Israël un peuple </a:t>
            </a:r>
            <a:r>
              <a:rPr lang="fr-FR" sz="4800" dirty="0" smtClean="0">
                <a:solidFill>
                  <a:srgbClr val="CCFF33"/>
                </a:solidFill>
                <a:latin typeface="Copperplate Gothic Bold" pitchFamily="34" charset="0"/>
              </a:rPr>
              <a:t>habitué </a:t>
            </a:r>
            <a:r>
              <a:rPr lang="fr-FR" sz="4800" dirty="0" smtClean="0">
                <a:solidFill>
                  <a:srgbClr val="CCFF33"/>
                </a:solidFill>
                <a:latin typeface="Copperplate Gothic Bold" pitchFamily="34" charset="0"/>
              </a:rPr>
              <a:t>à murmurer.</a:t>
            </a:r>
            <a:r>
              <a:rPr lang="fr-FR" sz="4800" dirty="0" smtClean="0">
                <a:solidFill>
                  <a:schemeClr val="bg1"/>
                </a:solidFill>
                <a:latin typeface="Copperplate Gothic Bold" pitchFamily="34" charset="0"/>
              </a:rPr>
              <a:t> </a:t>
            </a:r>
            <a:endParaRPr lang="fr-FR" sz="4800" dirty="0" smtClean="0">
              <a:solidFill>
                <a:schemeClr val="bg1"/>
              </a:solidFill>
              <a:latin typeface="Copperplate Gothic Bold" pitchFamily="34" charset="0"/>
            </a:endParaRPr>
          </a:p>
          <a:p>
            <a:pPr algn="just"/>
            <a:endParaRPr lang="fr-FR" sz="4400" dirty="0" smtClean="0">
              <a:solidFill>
                <a:schemeClr val="bg1"/>
              </a:solidFill>
              <a:latin typeface="Copperplate Gothic Bold" pitchFamily="34" charset="0"/>
            </a:endParaRPr>
          </a:p>
          <a:p>
            <a:pPr algn="just"/>
            <a:r>
              <a:rPr lang="fr-FR" sz="4400" dirty="0" smtClean="0">
                <a:solidFill>
                  <a:schemeClr val="bg1"/>
                </a:solidFill>
                <a:latin typeface="Copperplate Gothic Bold" pitchFamily="34" charset="0"/>
              </a:rPr>
              <a:t>Introduction-</a:t>
            </a:r>
            <a:endParaRPr lang="en-US" sz="4400" dirty="0" smtClean="0">
              <a:solidFill>
                <a:schemeClr val="bg1"/>
              </a:solidFill>
              <a:latin typeface="Copperplate Gothic Bold" pitchFamily="34" charset="0"/>
            </a:endParaRPr>
          </a:p>
          <a:p>
            <a:pPr lvl="0" algn="just"/>
            <a:r>
              <a:rPr lang="fr-FR" sz="4400" dirty="0" smtClean="0">
                <a:solidFill>
                  <a:srgbClr val="CCFF33"/>
                </a:solidFill>
                <a:latin typeface="Arial Rounded MT Bold" pitchFamily="34" charset="0"/>
              </a:rPr>
              <a:t>Israël, un peuple sauvé d’une captivité dont il ne  pourrait jamais s’en tirer seul. </a:t>
            </a:r>
            <a:endParaRPr lang="en-US" sz="4400" dirty="0" smtClean="0">
              <a:solidFill>
                <a:srgbClr val="CCFF33"/>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solidFill>
                  <a:schemeClr val="bg1"/>
                </a:solidFill>
                <a:latin typeface="Arial Rounded MT Bold" pitchFamily="34" charset="0"/>
              </a:rPr>
              <a:t>Ce </a:t>
            </a:r>
            <a:r>
              <a:rPr lang="fr-FR" sz="4400" dirty="0" smtClean="0">
                <a:solidFill>
                  <a:schemeClr val="bg1"/>
                </a:solidFill>
                <a:latin typeface="Arial Rounded MT Bold" pitchFamily="34" charset="0"/>
              </a:rPr>
              <a:t>peuple a connu 400 années de captivité, un peuple qui a passé un long temps sous les bottes des Egyptiens (</a:t>
            </a:r>
            <a:r>
              <a:rPr lang="fr-FR" sz="4400" dirty="0" smtClean="0">
                <a:solidFill>
                  <a:schemeClr val="bg1"/>
                </a:solidFill>
                <a:latin typeface="Arial Rounded MT Bold" pitchFamily="34" charset="0"/>
              </a:rPr>
              <a:t>2025 </a:t>
            </a:r>
            <a:r>
              <a:rPr lang="fr-FR" sz="4400" dirty="0" err="1" smtClean="0">
                <a:solidFill>
                  <a:schemeClr val="bg1"/>
                </a:solidFill>
                <a:latin typeface="Arial Rounded MT Bold" pitchFamily="34" charset="0"/>
              </a:rPr>
              <a:t>bc</a:t>
            </a:r>
            <a:r>
              <a:rPr lang="fr-FR" sz="4400" dirty="0" smtClean="0">
                <a:solidFill>
                  <a:schemeClr val="bg1"/>
                </a:solidFill>
                <a:latin typeface="Arial Rounded MT Bold" pitchFamily="34" charset="0"/>
              </a:rPr>
              <a:t>- 400 </a:t>
            </a:r>
            <a:r>
              <a:rPr lang="fr-FR" sz="4400" dirty="0" err="1" smtClean="0">
                <a:solidFill>
                  <a:schemeClr val="bg1"/>
                </a:solidFill>
                <a:latin typeface="Arial Rounded MT Bold" pitchFamily="34" charset="0"/>
              </a:rPr>
              <a:t>bc</a:t>
            </a:r>
            <a:r>
              <a:rPr lang="fr-FR" sz="4400" dirty="0" smtClean="0">
                <a:solidFill>
                  <a:schemeClr val="bg1"/>
                </a:solidFill>
                <a:latin typeface="Arial Rounded MT Bold" pitchFamily="34" charset="0"/>
              </a:rPr>
              <a:t> </a:t>
            </a:r>
            <a:r>
              <a:rPr lang="fr-FR" sz="4400" dirty="0" smtClean="0">
                <a:solidFill>
                  <a:schemeClr val="bg1"/>
                </a:solidFill>
                <a:latin typeface="Arial Rounded MT Bold" pitchFamily="34" charset="0"/>
              </a:rPr>
              <a:t>= 1625). </a:t>
            </a:r>
            <a:endParaRPr lang="en-US" sz="4400" dirty="0" smtClean="0">
              <a:solidFill>
                <a:schemeClr val="bg1"/>
              </a:solidFill>
              <a:latin typeface="Arial Rounded MT Bold" pitchFamily="34" charset="0"/>
            </a:endParaRPr>
          </a:p>
          <a:p>
            <a:pPr lvl="0" algn="just"/>
            <a:r>
              <a:rPr lang="fr-FR" sz="4400" dirty="0" smtClean="0">
                <a:solidFill>
                  <a:srgbClr val="CCFF33"/>
                </a:solidFill>
                <a:latin typeface="Arial Rounded MT Bold" pitchFamily="34" charset="0"/>
              </a:rPr>
              <a:t>Un peuple qui avait perdu son identité pour revêtir une mentalité d’esclave, un peuple assimilé</a:t>
            </a:r>
            <a:r>
              <a:rPr lang="fr-FR" sz="4400" dirty="0" smtClean="0">
                <a:solidFill>
                  <a:srgbClr val="CCFF33"/>
                </a:solidFill>
                <a:latin typeface="Arial Rounded MT Bold" pitchFamily="34" charset="0"/>
              </a:rPr>
              <a:t>.</a:t>
            </a:r>
            <a:endParaRPr lang="en-US" sz="4400" dirty="0" smtClean="0">
              <a:solidFill>
                <a:srgbClr val="CCFF33"/>
              </a:solidFill>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b="1" dirty="0" smtClean="0">
                <a:solidFill>
                  <a:srgbClr val="CCFF33"/>
                </a:solidFill>
                <a:latin typeface="Arial Rounded MT Bold" pitchFamily="34" charset="0"/>
              </a:rPr>
              <a:t>Leur </a:t>
            </a:r>
            <a:r>
              <a:rPr lang="fr-FR" sz="4400" b="1" dirty="0" smtClean="0">
                <a:solidFill>
                  <a:srgbClr val="CCFF33"/>
                </a:solidFill>
                <a:latin typeface="Arial Rounded MT Bold" pitchFamily="34" charset="0"/>
              </a:rPr>
              <a:t>servitude était prévue </a:t>
            </a:r>
            <a:r>
              <a:rPr lang="fr-FR" sz="4400" b="1" dirty="0" err="1" smtClean="0">
                <a:solidFill>
                  <a:srgbClr val="66FFFF"/>
                </a:solidFill>
                <a:latin typeface="Arial Rounded MT Bold" pitchFamily="34" charset="0"/>
              </a:rPr>
              <a:t>Gen</a:t>
            </a:r>
            <a:r>
              <a:rPr lang="fr-FR" sz="4400" b="1" dirty="0" smtClean="0">
                <a:solidFill>
                  <a:srgbClr val="66FFFF"/>
                </a:solidFill>
                <a:latin typeface="Arial Rounded MT Bold" pitchFamily="34" charset="0"/>
              </a:rPr>
              <a:t> 14 : </a:t>
            </a:r>
            <a:r>
              <a:rPr lang="fr-FR" sz="4400" b="1" dirty="0" smtClean="0">
                <a:solidFill>
                  <a:srgbClr val="66FFFF"/>
                </a:solidFill>
                <a:latin typeface="Arial Rounded MT Bold" pitchFamily="34" charset="0"/>
              </a:rPr>
              <a:t>13-16</a:t>
            </a:r>
            <a:endParaRPr lang="en-US" sz="4400" dirty="0" smtClean="0">
              <a:solidFill>
                <a:srgbClr val="66FFFF"/>
              </a:solidFill>
              <a:latin typeface="Arial Rounded MT Bold" pitchFamily="34" charset="0"/>
            </a:endParaRPr>
          </a:p>
          <a:p>
            <a:pPr algn="just"/>
            <a:r>
              <a:rPr lang="fr-FR" sz="4400" dirty="0" smtClean="0">
                <a:solidFill>
                  <a:schemeClr val="bg1"/>
                </a:solidFill>
                <a:latin typeface="Arial Rounded MT Bold" pitchFamily="34" charset="0"/>
              </a:rPr>
              <a:t>13 </a:t>
            </a:r>
            <a:r>
              <a:rPr lang="fr-FR" sz="4400" dirty="0" smtClean="0">
                <a:solidFill>
                  <a:schemeClr val="bg1"/>
                </a:solidFill>
                <a:latin typeface="Arial Rounded MT Bold" pitchFamily="34" charset="0"/>
              </a:rPr>
              <a:t>¶ Un fuyard vint l'annoncer à </a:t>
            </a:r>
            <a:r>
              <a:rPr lang="fr-FR" sz="4400" dirty="0" err="1" smtClean="0">
                <a:solidFill>
                  <a:schemeClr val="bg1"/>
                </a:solidFill>
                <a:latin typeface="Arial Rounded MT Bold" pitchFamily="34" charset="0"/>
              </a:rPr>
              <a:t>Abram</a:t>
            </a:r>
            <a:r>
              <a:rPr lang="fr-FR" sz="4400" dirty="0" smtClean="0">
                <a:solidFill>
                  <a:schemeClr val="bg1"/>
                </a:solidFill>
                <a:latin typeface="Arial Rounded MT Bold" pitchFamily="34" charset="0"/>
              </a:rPr>
              <a:t>, l'Hébreu; celui-ci habitait parmi les chênes de </a:t>
            </a:r>
            <a:r>
              <a:rPr lang="fr-FR" sz="4400" dirty="0" err="1" smtClean="0">
                <a:solidFill>
                  <a:schemeClr val="bg1"/>
                </a:solidFill>
                <a:latin typeface="Arial Rounded MT Bold" pitchFamily="34" charset="0"/>
              </a:rPr>
              <a:t>Mamré</a:t>
            </a:r>
            <a:r>
              <a:rPr lang="fr-FR" sz="4400" dirty="0" smtClean="0">
                <a:solidFill>
                  <a:schemeClr val="bg1"/>
                </a:solidFill>
                <a:latin typeface="Arial Rounded MT Bold" pitchFamily="34" charset="0"/>
              </a:rPr>
              <a:t>, l'</a:t>
            </a:r>
            <a:r>
              <a:rPr lang="fr-FR" sz="4400" dirty="0" err="1" smtClean="0">
                <a:solidFill>
                  <a:schemeClr val="bg1"/>
                </a:solidFill>
                <a:latin typeface="Arial Rounded MT Bold" pitchFamily="34" charset="0"/>
              </a:rPr>
              <a:t>Amoréen</a:t>
            </a:r>
            <a:r>
              <a:rPr lang="fr-FR" sz="4400" dirty="0" smtClean="0">
                <a:solidFill>
                  <a:schemeClr val="bg1"/>
                </a:solidFill>
                <a:latin typeface="Arial Rounded MT Bold" pitchFamily="34" charset="0"/>
              </a:rPr>
              <a:t>, frère d'</a:t>
            </a:r>
            <a:r>
              <a:rPr lang="fr-FR" sz="4400" dirty="0" err="1" smtClean="0">
                <a:solidFill>
                  <a:schemeClr val="bg1"/>
                </a:solidFill>
                <a:latin typeface="Arial Rounded MT Bold" pitchFamily="34" charset="0"/>
              </a:rPr>
              <a:t>Eschcol</a:t>
            </a:r>
            <a:r>
              <a:rPr lang="fr-FR" sz="4400" dirty="0" smtClean="0">
                <a:solidFill>
                  <a:schemeClr val="bg1"/>
                </a:solidFill>
                <a:latin typeface="Arial Rounded MT Bold" pitchFamily="34" charset="0"/>
              </a:rPr>
              <a:t> et frère d'</a:t>
            </a:r>
            <a:r>
              <a:rPr lang="fr-FR" sz="4400" dirty="0" err="1" smtClean="0">
                <a:solidFill>
                  <a:schemeClr val="bg1"/>
                </a:solidFill>
                <a:latin typeface="Arial Rounded MT Bold" pitchFamily="34" charset="0"/>
              </a:rPr>
              <a:t>Aner</a:t>
            </a:r>
            <a:r>
              <a:rPr lang="fr-FR" sz="4400" dirty="0" smtClean="0">
                <a:solidFill>
                  <a:schemeClr val="bg1"/>
                </a:solidFill>
                <a:latin typeface="Arial Rounded MT Bold" pitchFamily="34" charset="0"/>
              </a:rPr>
              <a:t>, qui avaient fait alliance avec </a:t>
            </a:r>
            <a:r>
              <a:rPr lang="fr-FR" sz="4400" dirty="0" err="1" smtClean="0">
                <a:solidFill>
                  <a:schemeClr val="bg1"/>
                </a:solidFill>
                <a:latin typeface="Arial Rounded MT Bold" pitchFamily="34" charset="0"/>
              </a:rPr>
              <a:t>Abram</a:t>
            </a:r>
            <a:r>
              <a:rPr lang="fr-FR" sz="4400" dirty="0" smtClean="0">
                <a:solidFill>
                  <a:schemeClr val="bg1"/>
                </a:solidFill>
                <a:latin typeface="Arial Rounded MT Bold" pitchFamily="34" charset="0"/>
              </a:rPr>
              <a:t>.</a:t>
            </a:r>
            <a:endParaRPr lang="en-US" sz="4400" dirty="0" smtClean="0">
              <a:solidFill>
                <a:schemeClr val="bg1"/>
              </a:solidFill>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800" dirty="0" smtClean="0">
                <a:solidFill>
                  <a:srgbClr val="00FF00"/>
                </a:solidFill>
                <a:latin typeface="Arial Rounded MT Bold" pitchFamily="34" charset="0"/>
              </a:rPr>
              <a:t>14</a:t>
            </a:r>
            <a:r>
              <a:rPr lang="fr-FR" sz="4800" dirty="0" smtClean="0">
                <a:solidFill>
                  <a:schemeClr val="bg1"/>
                </a:solidFill>
                <a:latin typeface="Arial Rounded MT Bold" pitchFamily="34" charset="0"/>
              </a:rPr>
              <a:t> </a:t>
            </a:r>
            <a:r>
              <a:rPr lang="fr-FR" sz="4800" dirty="0" smtClean="0">
                <a:solidFill>
                  <a:schemeClr val="bg1"/>
                </a:solidFill>
                <a:latin typeface="Arial Rounded MT Bold" pitchFamily="34" charset="0"/>
              </a:rPr>
              <a:t>Dès qu'</a:t>
            </a:r>
            <a:r>
              <a:rPr lang="fr-FR" sz="4800" dirty="0" err="1" smtClean="0">
                <a:solidFill>
                  <a:schemeClr val="bg1"/>
                </a:solidFill>
                <a:latin typeface="Arial Rounded MT Bold" pitchFamily="34" charset="0"/>
              </a:rPr>
              <a:t>Abram</a:t>
            </a:r>
            <a:r>
              <a:rPr lang="fr-FR" sz="4800" dirty="0" smtClean="0">
                <a:solidFill>
                  <a:schemeClr val="bg1"/>
                </a:solidFill>
                <a:latin typeface="Arial Rounded MT Bold" pitchFamily="34" charset="0"/>
              </a:rPr>
              <a:t> eut appris que son frère avait été fait prisonnier, il arma trois cent dix-huit de ses plus braves serviteurs, nés dans sa maison, et il poursuivit les rois jusqu'à Dan.</a:t>
            </a:r>
            <a:endParaRPr lang="en-US" sz="4800" dirty="0" smtClean="0">
              <a:solidFill>
                <a:schemeClr val="bg1"/>
              </a:solidFill>
              <a:latin typeface="Arial Rounded MT Bold" pitchFamily="34" charset="0"/>
            </a:endParaRPr>
          </a:p>
          <a:p>
            <a:pPr algn="just"/>
            <a:endParaRPr lang="en-US" sz="4400" dirty="0">
              <a:solidFill>
                <a:schemeClr val="bg1"/>
              </a:solidFill>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smtClean="0">
                <a:solidFill>
                  <a:schemeClr val="bg1"/>
                </a:solidFill>
                <a:latin typeface="Arial Rounded MT Bold" pitchFamily="34" charset="0"/>
              </a:rPr>
              <a:t>15 </a:t>
            </a:r>
            <a:r>
              <a:rPr lang="fr-FR" sz="4400" dirty="0" smtClean="0">
                <a:solidFill>
                  <a:schemeClr val="bg1"/>
                </a:solidFill>
                <a:latin typeface="Arial Rounded MT Bold" pitchFamily="34" charset="0"/>
              </a:rPr>
              <a:t>Il divisa sa troupe, pour les attaquer de nuit, lui et ses serviteurs; il les battit, et les poursuivit jusqu'à </a:t>
            </a:r>
            <a:r>
              <a:rPr lang="fr-FR" sz="4400" dirty="0" err="1" smtClean="0">
                <a:solidFill>
                  <a:schemeClr val="bg1"/>
                </a:solidFill>
                <a:latin typeface="Arial Rounded MT Bold" pitchFamily="34" charset="0"/>
              </a:rPr>
              <a:t>Choba</a:t>
            </a:r>
            <a:r>
              <a:rPr lang="fr-FR" sz="4400" dirty="0" smtClean="0">
                <a:solidFill>
                  <a:schemeClr val="bg1"/>
                </a:solidFill>
                <a:latin typeface="Arial Rounded MT Bold" pitchFamily="34" charset="0"/>
              </a:rPr>
              <a:t>, qui est à la gauche de Damas.</a:t>
            </a:r>
            <a:endParaRPr lang="en-US" sz="4400" dirty="0" smtClean="0">
              <a:solidFill>
                <a:schemeClr val="bg1"/>
              </a:solidFill>
              <a:latin typeface="Arial Rounded MT Bold" pitchFamily="34" charset="0"/>
            </a:endParaRPr>
          </a:p>
          <a:p>
            <a:pPr algn="just"/>
            <a:r>
              <a:rPr lang="fr-FR" sz="4400" dirty="0" smtClean="0">
                <a:solidFill>
                  <a:srgbClr val="00FF00"/>
                </a:solidFill>
                <a:latin typeface="Arial Rounded MT Bold" pitchFamily="34" charset="0"/>
              </a:rPr>
              <a:t>16 </a:t>
            </a:r>
            <a:r>
              <a:rPr lang="fr-FR" sz="4400" dirty="0" smtClean="0">
                <a:solidFill>
                  <a:srgbClr val="00FF00"/>
                </a:solidFill>
                <a:latin typeface="Arial Rounded MT Bold" pitchFamily="34" charset="0"/>
              </a:rPr>
              <a:t>Il ramena toutes les richesses; il ramena aussi Lot, son frère, avec ses biens, ainsi que les femmes et le peuple.</a:t>
            </a:r>
            <a:endParaRPr lang="en-US" sz="4400" dirty="0">
              <a:solidFill>
                <a:srgbClr val="00FF00"/>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just"/>
            <a:r>
              <a:rPr lang="fr-FR" sz="5400" dirty="0" smtClean="0">
                <a:solidFill>
                  <a:srgbClr val="C00000"/>
                </a:solidFill>
                <a:latin typeface="Copperplate Gothic Bold" pitchFamily="34" charset="0"/>
              </a:rPr>
              <a:t>Développent -</a:t>
            </a:r>
            <a:r>
              <a:rPr lang="fr-FR" sz="5400" dirty="0" smtClean="0">
                <a:latin typeface="Arial Rounded MT Bold" pitchFamily="34" charset="0"/>
              </a:rPr>
              <a:t> </a:t>
            </a:r>
            <a:endParaRPr lang="en-US" sz="5400" dirty="0" smtClean="0">
              <a:latin typeface="Arial Rounded MT Bold" pitchFamily="34" charset="0"/>
            </a:endParaRPr>
          </a:p>
          <a:p>
            <a:pPr algn="just"/>
            <a:r>
              <a:rPr lang="fr-FR" sz="5400" b="1" dirty="0" smtClean="0">
                <a:latin typeface="Arial Rounded MT Bold" pitchFamily="34" charset="0"/>
              </a:rPr>
              <a:t>1- Dieu n’oublie pas ses promesses</a:t>
            </a:r>
            <a:endParaRPr lang="en-US" sz="5400" dirty="0" smtClean="0">
              <a:latin typeface="Arial Rounded MT Bold" pitchFamily="34" charset="0"/>
            </a:endParaRPr>
          </a:p>
          <a:p>
            <a:pPr algn="just"/>
            <a:r>
              <a:rPr lang="fr-FR" sz="5400" dirty="0" smtClean="0">
                <a:solidFill>
                  <a:srgbClr val="C00000"/>
                </a:solidFill>
                <a:latin typeface="Arial Rounded MT Bold" pitchFamily="34" charset="0"/>
              </a:rPr>
              <a:t>Exode 3 : 7- 10</a:t>
            </a:r>
            <a:endParaRPr lang="en-US" sz="5400" dirty="0" smtClean="0">
              <a:solidFill>
                <a:srgbClr val="C00000"/>
              </a:solidFill>
              <a:latin typeface="Arial Rounded MT Bold" pitchFamily="34" charset="0"/>
            </a:endParaRPr>
          </a:p>
          <a:p>
            <a:pPr algn="just"/>
            <a:r>
              <a:rPr lang="fr-FR" sz="5400" dirty="0" smtClean="0">
                <a:latin typeface="Arial Rounded MT Bold" pitchFamily="34" charset="0"/>
              </a:rPr>
              <a:t>7 </a:t>
            </a:r>
            <a:r>
              <a:rPr lang="fr-FR" sz="5400" dirty="0" smtClean="0">
                <a:latin typeface="Arial Rounded MT Bold" pitchFamily="34" charset="0"/>
              </a:rPr>
              <a:t>¶ L'Éternel dit: J'ai vu la souffrance de mon peuple qui est en Égypte, et j'ai entendu les cris que lui font pousser ses oppresseurs, car je connais ses douleurs</a:t>
            </a:r>
            <a:r>
              <a:rPr lang="fr-FR" sz="5400" dirty="0" smtClean="0">
                <a:latin typeface="Arial Rounded MT Bold" pitchFamily="34" charset="0"/>
              </a:rPr>
              <a:t>.</a:t>
            </a:r>
            <a:endParaRPr lang="en-US" sz="5400" dirty="0" smtClean="0">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lgn="just"/>
            <a:r>
              <a:rPr lang="fr-FR" sz="5400" dirty="0" smtClean="0">
                <a:solidFill>
                  <a:srgbClr val="C00000"/>
                </a:solidFill>
                <a:latin typeface="Arial Rounded MT Bold" pitchFamily="34" charset="0"/>
              </a:rPr>
              <a:t>8</a:t>
            </a:r>
            <a:r>
              <a:rPr lang="fr-FR" sz="5400" dirty="0" smtClean="0">
                <a:latin typeface="Arial Rounded MT Bold" pitchFamily="34" charset="0"/>
              </a:rPr>
              <a:t> </a:t>
            </a:r>
            <a:r>
              <a:rPr lang="fr-FR" sz="5400" dirty="0" smtClean="0">
                <a:latin typeface="Arial Rounded MT Bold" pitchFamily="34" charset="0"/>
              </a:rPr>
              <a:t>Je suis descendu pour le délivrer de la main des Égyptiens, et pour le faire monter de ce pays dans un bon et vaste pays, dans un pays où coulent le lait et le miel, dans les lieux qu'habitent les Cananéens, les </a:t>
            </a:r>
            <a:r>
              <a:rPr lang="fr-FR" sz="5400" dirty="0" err="1" smtClean="0">
                <a:latin typeface="Arial Rounded MT Bold" pitchFamily="34" charset="0"/>
              </a:rPr>
              <a:t>Héthiens</a:t>
            </a:r>
            <a:r>
              <a:rPr lang="fr-FR" sz="5400" dirty="0" smtClean="0">
                <a:latin typeface="Arial Rounded MT Bold" pitchFamily="34" charset="0"/>
              </a:rPr>
              <a:t>, les </a:t>
            </a:r>
            <a:r>
              <a:rPr lang="fr-FR" sz="5400" dirty="0" err="1" smtClean="0">
                <a:latin typeface="Arial Rounded MT Bold" pitchFamily="34" charset="0"/>
              </a:rPr>
              <a:t>Amoréens</a:t>
            </a:r>
            <a:r>
              <a:rPr lang="fr-FR" sz="5400" dirty="0" smtClean="0">
                <a:latin typeface="Arial Rounded MT Bold" pitchFamily="34" charset="0"/>
              </a:rPr>
              <a:t>, les </a:t>
            </a:r>
            <a:r>
              <a:rPr lang="fr-FR" sz="5400" dirty="0" err="1" smtClean="0">
                <a:latin typeface="Arial Rounded MT Bold" pitchFamily="34" charset="0"/>
              </a:rPr>
              <a:t>Phéréziens</a:t>
            </a:r>
            <a:r>
              <a:rPr lang="fr-FR" sz="5400" dirty="0" smtClean="0">
                <a:latin typeface="Arial Rounded MT Bold" pitchFamily="34" charset="0"/>
              </a:rPr>
              <a:t>, les </a:t>
            </a:r>
            <a:r>
              <a:rPr lang="fr-FR" sz="5400" dirty="0" err="1" smtClean="0">
                <a:latin typeface="Arial Rounded MT Bold" pitchFamily="34" charset="0"/>
              </a:rPr>
              <a:t>Héviens</a:t>
            </a:r>
            <a:r>
              <a:rPr lang="fr-FR" sz="5400" dirty="0" smtClean="0">
                <a:latin typeface="Arial Rounded MT Bold" pitchFamily="34" charset="0"/>
              </a:rPr>
              <a:t> et les </a:t>
            </a:r>
            <a:r>
              <a:rPr lang="fr-FR" sz="5400" dirty="0" err="1" smtClean="0">
                <a:latin typeface="Arial Rounded MT Bold" pitchFamily="34" charset="0"/>
              </a:rPr>
              <a:t>Jébusiens</a:t>
            </a:r>
            <a:r>
              <a:rPr lang="fr-FR" sz="5400" dirty="0" smtClean="0">
                <a:latin typeface="Arial Rounded MT Bold" pitchFamily="34" charset="0"/>
              </a:rPr>
              <a:t>.</a:t>
            </a:r>
            <a:endParaRPr lang="en-US" sz="5400" dirty="0" smtClean="0">
              <a:latin typeface="Arial Rounded MT Bold" pitchFamily="34" charset="0"/>
            </a:endParaRPr>
          </a:p>
          <a:p>
            <a:pPr algn="just"/>
            <a:endParaRPr lang="en-US" sz="5400" dirty="0">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r>
              <a:rPr lang="fr-FR" sz="5400" dirty="0" smtClean="0">
                <a:latin typeface="Arial Rounded MT Bold" pitchFamily="34" charset="0"/>
              </a:rPr>
              <a:t>9 </a:t>
            </a:r>
            <a:r>
              <a:rPr lang="fr-FR" sz="5400" dirty="0" smtClean="0">
                <a:latin typeface="Arial Rounded MT Bold" pitchFamily="34" charset="0"/>
              </a:rPr>
              <a:t>Voici, les cris d'Israël sont venus jusqu'à moi, et j'ai vu l'oppression que leur font souffrir les Égyptiens.</a:t>
            </a:r>
            <a:endParaRPr lang="en-US" sz="5400" dirty="0" smtClean="0">
              <a:latin typeface="Arial Rounded MT Bold" pitchFamily="34" charset="0"/>
            </a:endParaRPr>
          </a:p>
          <a:p>
            <a:pPr algn="just"/>
            <a:r>
              <a:rPr lang="fr-FR" sz="5400" dirty="0" smtClean="0">
                <a:latin typeface="Arial Rounded MT Bold" pitchFamily="34" charset="0"/>
              </a:rPr>
              <a:t> </a:t>
            </a:r>
            <a:r>
              <a:rPr lang="fr-FR" sz="5400" dirty="0" smtClean="0">
                <a:solidFill>
                  <a:srgbClr val="C00000"/>
                </a:solidFill>
                <a:latin typeface="Arial Rounded MT Bold" pitchFamily="34" charset="0"/>
              </a:rPr>
              <a:t>10 Maintenant, va, je t'enverrai auprès de Pharaon, et tu feras sortir d'Égypte mon peuple, les enfants d'Israël</a:t>
            </a:r>
            <a:r>
              <a:rPr lang="fr-FR" sz="5400" dirty="0" smtClean="0">
                <a:solidFill>
                  <a:srgbClr val="C00000"/>
                </a:solidFill>
                <a:latin typeface="Arial Rounded MT Bold" pitchFamily="34" charset="0"/>
              </a:rPr>
              <a:t>.</a:t>
            </a:r>
            <a:endParaRPr lang="en-US" sz="5400" dirty="0" smtClean="0">
              <a:solidFill>
                <a:srgbClr val="C00000"/>
              </a:solidFill>
              <a:latin typeface="Arial Rounded MT Bold"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algn="just"/>
            <a:r>
              <a:rPr lang="fr-FR" sz="5400" dirty="0" smtClean="0">
                <a:latin typeface="Arial Rounded MT Bold" pitchFamily="34" charset="0"/>
              </a:rPr>
              <a:t>Israël </a:t>
            </a:r>
            <a:r>
              <a:rPr lang="fr-FR" sz="5400" dirty="0" smtClean="0">
                <a:latin typeface="Arial Rounded MT Bold" pitchFamily="34" charset="0"/>
              </a:rPr>
              <a:t>un peuple à la mémoire courte. Les </a:t>
            </a:r>
            <a:r>
              <a:rPr lang="fr-FR" sz="5400" dirty="0" smtClean="0">
                <a:latin typeface="Arial Rounded MT Bold" pitchFamily="34" charset="0"/>
              </a:rPr>
              <a:t>évènements </a:t>
            </a:r>
            <a:r>
              <a:rPr lang="fr-FR" sz="5400" dirty="0" smtClean="0">
                <a:latin typeface="Arial Rounded MT Bold" pitchFamily="34" charset="0"/>
              </a:rPr>
              <a:t>entourant sa libération ne l’ont pas enseigné</a:t>
            </a:r>
            <a:r>
              <a:rPr lang="fr-FR" sz="5400" dirty="0" smtClean="0">
                <a:latin typeface="Arial Rounded MT Bold" pitchFamily="34" charset="0"/>
              </a:rPr>
              <a:t>.</a:t>
            </a:r>
            <a:endParaRPr lang="en-US" sz="5400" dirty="0" smtClean="0">
              <a:latin typeface="Arial Rounded MT Bold" pitchFamily="34" charset="0"/>
            </a:endParaRPr>
          </a:p>
          <a:p>
            <a:pPr algn="just"/>
            <a:r>
              <a:rPr lang="fr-FR" sz="5400" dirty="0" smtClean="0">
                <a:solidFill>
                  <a:srgbClr val="C00000"/>
                </a:solidFill>
                <a:latin typeface="Arial Rounded MT Bold" pitchFamily="34" charset="0"/>
              </a:rPr>
              <a:t>Les dix plaies (L’eau changée en sang- Grenouilles - Les poux - Mouches venimeuses - Mort du bétail - Ulcères des hommes et des animaux </a:t>
            </a:r>
            <a:endParaRPr lang="en-US" sz="5400" dirty="0" smtClean="0">
              <a:solidFill>
                <a:srgbClr val="C00000"/>
              </a:solidFill>
              <a:latin typeface="Arial Rounded MT Bold" pitchFamily="34" charset="0"/>
            </a:endParaRPr>
          </a:p>
          <a:p>
            <a:pPr algn="just"/>
            <a:r>
              <a:rPr lang="fr-FR" sz="5400" dirty="0" smtClean="0">
                <a:latin typeface="Arial Rounded MT Bold" pitchFamily="34" charset="0"/>
              </a:rPr>
              <a:t>- Grêle et feux - Les sauterelles - les ténèbres - Mort des premiers nés)</a:t>
            </a:r>
            <a:endParaRPr lang="en-US" sz="5400" dirty="0">
              <a:latin typeface="Arial Rounded MT Bold"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400" b="1" dirty="0" smtClean="0">
                <a:latin typeface="Copperplate Gothic Bold" pitchFamily="34" charset="0"/>
              </a:rPr>
              <a:t>2- Dieu a un plan pour son peuple et sa vision ne change pas </a:t>
            </a:r>
            <a:endParaRPr lang="en-US" sz="4400" dirty="0" smtClean="0">
              <a:latin typeface="Copperplate Gothic Bold" pitchFamily="34" charset="0"/>
            </a:endParaRPr>
          </a:p>
          <a:p>
            <a:pPr algn="just"/>
            <a:r>
              <a:rPr lang="en-US" sz="4400" b="1" dirty="0" err="1" smtClean="0">
                <a:solidFill>
                  <a:srgbClr val="0D069A"/>
                </a:solidFill>
                <a:latin typeface="Arial Rounded MT Bold" pitchFamily="34" charset="0"/>
              </a:rPr>
              <a:t>Jer</a:t>
            </a:r>
            <a:r>
              <a:rPr lang="en-US" sz="4400" b="1" dirty="0" smtClean="0">
                <a:solidFill>
                  <a:srgbClr val="0D069A"/>
                </a:solidFill>
                <a:latin typeface="Arial Rounded MT Bold" pitchFamily="34" charset="0"/>
              </a:rPr>
              <a:t> 29 : 11-13</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11 </a:t>
            </a:r>
            <a:r>
              <a:rPr lang="fr-FR" sz="4400" dirty="0" smtClean="0">
                <a:latin typeface="Arial Rounded MT Bold" pitchFamily="34" charset="0"/>
              </a:rPr>
              <a:t>Car je connais les projets que j'ai formés sur vous, dit l'Éternel, projets de paix et non de malheur, afin de vous donner un avenir et de l'espérance</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800" dirty="0" smtClean="0">
                <a:latin typeface="Arial Rounded MT Bold" pitchFamily="34" charset="0"/>
              </a:rPr>
              <a:t>12 </a:t>
            </a:r>
            <a:r>
              <a:rPr lang="fr-FR" sz="4800" dirty="0" smtClean="0">
                <a:latin typeface="Arial Rounded MT Bold" pitchFamily="34" charset="0"/>
              </a:rPr>
              <a:t>Vous m'invoquerez, et vous partirez; vous me prierez, et je vous exaucerai.</a:t>
            </a:r>
            <a:endParaRPr lang="en-US" sz="4800" dirty="0" smtClean="0">
              <a:latin typeface="Arial Rounded MT Bold" pitchFamily="34" charset="0"/>
            </a:endParaRPr>
          </a:p>
          <a:p>
            <a:pPr lvl="0" algn="just"/>
            <a:r>
              <a:rPr lang="fr-FR" sz="4800" dirty="0" smtClean="0">
                <a:solidFill>
                  <a:srgbClr val="0D069A"/>
                </a:solidFill>
                <a:latin typeface="Arial Rounded MT Bold" pitchFamily="34" charset="0"/>
              </a:rPr>
              <a:t> 13 Vous me chercherez, et vous me trouverez, si vous me cherchez de tout votre cœur</a:t>
            </a:r>
            <a:r>
              <a:rPr lang="fr-FR" sz="4800" dirty="0" smtClean="0">
                <a:solidFill>
                  <a:srgbClr val="0D069A"/>
                </a:solidFill>
                <a:latin typeface="Arial Rounded MT Bold" pitchFamily="34" charset="0"/>
              </a:rPr>
              <a:t>.</a:t>
            </a:r>
            <a:r>
              <a:rPr lang="fr-FR" sz="4800" dirty="0" smtClean="0">
                <a:latin typeface="Arial Rounded MT Bold" pitchFamily="34" charset="0"/>
              </a:rPr>
              <a:t> </a:t>
            </a:r>
            <a:endParaRPr lang="fr-FR" sz="4800" dirty="0" smtClean="0">
              <a:latin typeface="Arial Rounded MT Bold" pitchFamily="34" charset="0"/>
            </a:endParaRPr>
          </a:p>
          <a:p>
            <a:pPr lvl="0" algn="just"/>
            <a:r>
              <a:rPr lang="fr-FR" sz="4800" dirty="0" smtClean="0">
                <a:latin typeface="Arial Rounded MT Bold" pitchFamily="34" charset="0"/>
              </a:rPr>
              <a:t>L’Israël </a:t>
            </a:r>
            <a:r>
              <a:rPr lang="fr-FR" sz="4800" dirty="0" smtClean="0">
                <a:latin typeface="Arial Rounded MT Bold" pitchFamily="34" charset="0"/>
              </a:rPr>
              <a:t>qui est sorti d’Egypte est un peuple brisé, fainéant, poltron à la foi vacillante. </a:t>
            </a:r>
            <a:endParaRPr lang="en-US" sz="4800" dirty="0" smtClean="0">
              <a:latin typeface="Arial Rounded MT Bold" pitchFamily="34" charset="0"/>
            </a:endParaRPr>
          </a:p>
          <a:p>
            <a:pPr algn="just"/>
            <a:endParaRPr lang="en-US" sz="4800" dirty="0" smtClean="0">
              <a:solidFill>
                <a:srgbClr val="0D069A"/>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400" dirty="0" smtClean="0">
                <a:latin typeface="Arial Rounded MT Bold" pitchFamily="34" charset="0"/>
              </a:rPr>
              <a:t>Un </a:t>
            </a:r>
            <a:r>
              <a:rPr lang="fr-FR" sz="4400" dirty="0" smtClean="0">
                <a:latin typeface="Arial Rounded MT Bold" pitchFamily="34" charset="0"/>
              </a:rPr>
              <a:t>peuple qui perd vite son moral </a:t>
            </a:r>
            <a:r>
              <a:rPr lang="fr-FR" sz="4400" dirty="0" smtClean="0">
                <a:latin typeface="Arial Rounded MT Bold" pitchFamily="34" charset="0"/>
              </a:rPr>
              <a:t>confronté </a:t>
            </a:r>
            <a:r>
              <a:rPr lang="fr-FR" sz="4400" dirty="0" smtClean="0">
                <a:latin typeface="Arial Rounded MT Bold" pitchFamily="34" charset="0"/>
              </a:rPr>
              <a:t>à l’épreuve</a:t>
            </a:r>
            <a:r>
              <a:rPr lang="fr-FR" sz="4400" dirty="0" smtClean="0">
                <a:latin typeface="Arial Rounded MT Bold" pitchFamily="34" charset="0"/>
              </a:rPr>
              <a:t>.</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De l’Egypte à Canaan c’est un long chemin jonché d’obstacles et de difficultés. </a:t>
            </a:r>
          </a:p>
          <a:p>
            <a:pPr lvl="0" algn="just"/>
            <a:r>
              <a:rPr lang="fr-FR" sz="4400" dirty="0" smtClean="0">
                <a:latin typeface="Arial Rounded MT Bold" pitchFamily="34" charset="0"/>
              </a:rPr>
              <a:t>Canaan c’est la terre des héros et des champions. Le chemin de Canaan passe par le désert. </a:t>
            </a:r>
            <a:endParaRPr lang="en-US" sz="4400" dirty="0" smtClean="0">
              <a:latin typeface="Arial Rounded MT Bold" pitchFamily="34" charset="0"/>
            </a:endParaRPr>
          </a:p>
          <a:p>
            <a:pPr lvl="0" algn="just"/>
            <a:r>
              <a:rPr lang="fr-FR" sz="4400" dirty="0" smtClean="0">
                <a:solidFill>
                  <a:srgbClr val="0D069A"/>
                </a:solidFill>
                <a:latin typeface="Arial Rounded MT Bold" pitchFamily="34" charset="0"/>
              </a:rPr>
              <a:t>Repassage de la mer rouge est une première étape.</a:t>
            </a:r>
            <a:endParaRPr lang="en-US" sz="4400" dirty="0" smtClean="0">
              <a:solidFill>
                <a:srgbClr val="0D069A"/>
              </a:solidFill>
              <a:latin typeface="Arial Rounded MT Bold"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b="1" dirty="0" smtClean="0">
                <a:solidFill>
                  <a:srgbClr val="7030A0"/>
                </a:solidFill>
                <a:latin typeface="Arial Rounded MT Bold" pitchFamily="34" charset="0"/>
              </a:rPr>
              <a:t>Exode </a:t>
            </a:r>
            <a:r>
              <a:rPr lang="fr-FR" sz="4400" b="1" dirty="0" smtClean="0">
                <a:solidFill>
                  <a:srgbClr val="7030A0"/>
                </a:solidFill>
                <a:latin typeface="Arial Rounded MT Bold" pitchFamily="34" charset="0"/>
              </a:rPr>
              <a:t>14 : 9-18</a:t>
            </a:r>
            <a:endParaRPr lang="en-US" sz="4400" dirty="0" smtClean="0">
              <a:solidFill>
                <a:srgbClr val="7030A0"/>
              </a:solidFill>
              <a:latin typeface="Arial Rounded MT Bold" pitchFamily="34" charset="0"/>
            </a:endParaRPr>
          </a:p>
          <a:p>
            <a:pPr algn="just"/>
            <a:r>
              <a:rPr lang="fr-FR" sz="4400" dirty="0" smtClean="0">
                <a:latin typeface="Arial Rounded MT Bold" pitchFamily="34" charset="0"/>
              </a:rPr>
              <a:t>9 </a:t>
            </a:r>
            <a:r>
              <a:rPr lang="fr-FR" sz="4400" dirty="0" smtClean="0">
                <a:latin typeface="Arial Rounded MT Bold" pitchFamily="34" charset="0"/>
              </a:rPr>
              <a:t>Les Égyptiens les poursuivirent; et tous les chevaux, les chars de Pharaon, ses cavaliers et son armée, les atteignirent campés près de la mer, vers Pi-</a:t>
            </a:r>
            <a:r>
              <a:rPr lang="fr-FR" sz="4400" dirty="0" err="1" smtClean="0">
                <a:latin typeface="Arial Rounded MT Bold" pitchFamily="34" charset="0"/>
              </a:rPr>
              <a:t>Hahiroth</a:t>
            </a:r>
            <a:r>
              <a:rPr lang="fr-FR" sz="4400" dirty="0" smtClean="0">
                <a:latin typeface="Arial Rounded MT Bold" pitchFamily="34" charset="0"/>
              </a:rPr>
              <a:t>, vis-à-vis de Baal-</a:t>
            </a:r>
            <a:r>
              <a:rPr lang="fr-FR" sz="4400" dirty="0" err="1" smtClean="0">
                <a:latin typeface="Arial Rounded MT Bold" pitchFamily="34" charset="0"/>
              </a:rPr>
              <a:t>Tsephon</a:t>
            </a:r>
            <a:r>
              <a:rPr lang="fr-FR"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400" dirty="0" smtClean="0">
                <a:latin typeface="Arial Rounded MT Bold" pitchFamily="34" charset="0"/>
              </a:rPr>
              <a:t>10 </a:t>
            </a:r>
            <a:r>
              <a:rPr lang="fr-FR" sz="4400" dirty="0" smtClean="0">
                <a:latin typeface="Arial Rounded MT Bold" pitchFamily="34" charset="0"/>
              </a:rPr>
              <a:t>¶ Pharaon approchait. Les enfants d'Israël levèrent les yeux, et voici, les Égyptiens étaient en marche derrière eux. Et les enfants d'Israël eurent une grande frayeur, et crièrent à l'Éternel.</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7030A0"/>
                </a:solidFill>
                <a:latin typeface="Arial Rounded MT Bold" pitchFamily="34" charset="0"/>
              </a:rPr>
              <a:t>11 Ils dirent à Moïse: N'y avait-il pas des sépulcres en Égypte, sans qu'il fût besoin de nous mener mourir au désert? Que nous as-tu fait en nous faisant sortir d'Égypte?</a:t>
            </a:r>
            <a:endParaRPr lang="en-US" sz="4400" dirty="0" smtClean="0">
              <a:solidFill>
                <a:srgbClr val="7030A0"/>
              </a:solidFill>
              <a:latin typeface="Arial Rounded MT Bold" pitchFamily="34" charset="0"/>
            </a:endParaRPr>
          </a:p>
          <a:p>
            <a:pPr algn="just"/>
            <a:endParaRPr lang="en-US" sz="4400" dirty="0" smtClean="0">
              <a:solidFill>
                <a:srgbClr val="0D069A"/>
              </a:solidFill>
              <a:latin typeface="Arial Rounded MT Bold"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r>
              <a:rPr lang="fr-FR" sz="4400" dirty="0" smtClean="0">
                <a:latin typeface="Arial Rounded MT Bold" pitchFamily="34" charset="0"/>
              </a:rPr>
              <a:t>12 </a:t>
            </a:r>
            <a:r>
              <a:rPr lang="fr-FR" sz="4400" dirty="0" smtClean="0">
                <a:latin typeface="Arial Rounded MT Bold" pitchFamily="34" charset="0"/>
              </a:rPr>
              <a:t>N'est-ce pas là ce que nous te disions en Égypte: Laisse-nous servir les Égyptiens, car nous aimons mieux servir les Égyptiens que de mourir au désert?</a:t>
            </a:r>
            <a:endParaRPr lang="en-US" sz="4400" dirty="0" smtClean="0">
              <a:latin typeface="Arial Rounded MT Bold" pitchFamily="34" charset="0"/>
            </a:endParaRPr>
          </a:p>
          <a:p>
            <a:pPr algn="just"/>
            <a:r>
              <a:rPr lang="fr-FR" sz="4400" dirty="0" smtClean="0">
                <a:latin typeface="Arial Rounded MT Bold" pitchFamily="34" charset="0"/>
              </a:rPr>
              <a:t> </a:t>
            </a:r>
            <a:r>
              <a:rPr lang="fr-FR" sz="4400" dirty="0" smtClean="0">
                <a:solidFill>
                  <a:srgbClr val="7030A0"/>
                </a:solidFill>
                <a:latin typeface="Arial Rounded MT Bold" pitchFamily="34" charset="0"/>
              </a:rPr>
              <a:t>13 Moïse répondit au peuple: Ne craignez rien, restez en place, et regardez la délivrance que l'Éternel va vous accorder en ce jour; car les Égyptiens que vous voyez aujourd'hui, vous ne les verrez plus jamais.</a:t>
            </a:r>
            <a:endParaRPr lang="en-US" sz="4400" dirty="0" smtClean="0">
              <a:solidFill>
                <a:srgbClr val="7030A0"/>
              </a:solidFill>
              <a:latin typeface="Arial Rounded MT Bold" pitchFamily="34" charset="0"/>
            </a:endParaRPr>
          </a:p>
          <a:p>
            <a:pPr algn="just">
              <a:buNone/>
            </a:pPr>
            <a:endParaRPr lang="en-US" sz="4400" dirty="0" smtClean="0">
              <a:solidFill>
                <a:srgbClr val="0D069A"/>
              </a:solidFill>
              <a:latin typeface="Arial Rounded MT Bold"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400" dirty="0" smtClean="0">
                <a:latin typeface="Arial Rounded MT Bold" pitchFamily="34" charset="0"/>
              </a:rPr>
              <a:t>14 </a:t>
            </a:r>
            <a:r>
              <a:rPr lang="fr-FR" sz="4400" dirty="0" smtClean="0">
                <a:latin typeface="Arial Rounded MT Bold" pitchFamily="34" charset="0"/>
              </a:rPr>
              <a:t>L'Éternel combattra pour vous; et vous, gardez le silence.</a:t>
            </a:r>
            <a:endParaRPr lang="en-US" sz="4400" dirty="0" smtClean="0">
              <a:latin typeface="Arial Rounded MT Bold" pitchFamily="34" charset="0"/>
            </a:endParaRPr>
          </a:p>
          <a:p>
            <a:pPr algn="just"/>
            <a:r>
              <a:rPr lang="fr-FR" sz="4400" dirty="0" smtClean="0">
                <a:solidFill>
                  <a:srgbClr val="7030A0"/>
                </a:solidFill>
                <a:latin typeface="Arial Rounded MT Bold" pitchFamily="34" charset="0"/>
              </a:rPr>
              <a:t> 15 ¶ L'Éternel dit à Moïse: Pourquoi ces cris? Parle aux enfants d'Israël, et qu'ils marchent.</a:t>
            </a:r>
            <a:endParaRPr lang="en-US" sz="4400" dirty="0" smtClean="0">
              <a:solidFill>
                <a:srgbClr val="7030A0"/>
              </a:solidFill>
              <a:latin typeface="Arial Rounded MT Bold" pitchFamily="34" charset="0"/>
            </a:endParaRPr>
          </a:p>
          <a:p>
            <a:pPr algn="just"/>
            <a:r>
              <a:rPr lang="fr-FR" sz="4400" dirty="0" smtClean="0">
                <a:latin typeface="Arial Rounded MT Bold" pitchFamily="34" charset="0"/>
              </a:rPr>
              <a:t> 16 Toi, lève ta verge, étends ta main sur la mer, et fends-la; et les enfants d'Israël entreront au milieu de la mer à sec.</a:t>
            </a:r>
            <a:endParaRPr lang="en-US" sz="4400" dirty="0" smtClean="0">
              <a:latin typeface="Arial Rounded MT Bold" pitchFamily="34" charset="0"/>
            </a:endParaRPr>
          </a:p>
          <a:p>
            <a:pPr algn="just"/>
            <a:endParaRPr lang="en-US" sz="4400" dirty="0" smtClean="0">
              <a:solidFill>
                <a:srgbClr val="0D069A"/>
              </a:solidFill>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400" dirty="0" smtClean="0">
                <a:latin typeface="Arial Rounded MT Bold" pitchFamily="34" charset="0"/>
              </a:rPr>
              <a:t>17 </a:t>
            </a:r>
            <a:r>
              <a:rPr lang="fr-FR" sz="4400" dirty="0" smtClean="0">
                <a:latin typeface="Arial Rounded MT Bold" pitchFamily="34" charset="0"/>
              </a:rPr>
              <a:t>Et moi, je vais endurcir le cœur des Égyptiens, pour qu'ils y entrent après eux: et Pharaon et toute son armée, ses chars et ses cavaliers, feront éclater ma gloire.</a:t>
            </a:r>
            <a:endParaRPr lang="en-US" sz="4400" dirty="0" smtClean="0">
              <a:latin typeface="Arial Rounded MT Bold" pitchFamily="34" charset="0"/>
            </a:endParaRPr>
          </a:p>
          <a:p>
            <a:pPr algn="just"/>
            <a:r>
              <a:rPr lang="fr-FR" sz="4400" dirty="0" smtClean="0">
                <a:solidFill>
                  <a:srgbClr val="7030A0"/>
                </a:solidFill>
                <a:latin typeface="Arial Rounded MT Bold" pitchFamily="34" charset="0"/>
              </a:rPr>
              <a:t>18 </a:t>
            </a:r>
            <a:r>
              <a:rPr lang="fr-FR" sz="4400" dirty="0" smtClean="0">
                <a:solidFill>
                  <a:srgbClr val="7030A0"/>
                </a:solidFill>
                <a:latin typeface="Arial Rounded MT Bold" pitchFamily="34" charset="0"/>
              </a:rPr>
              <a:t>Et les Égyptiens sauront que je suis l'Éternel, quand Pharaon, ses chars et ses cavaliers, auront fait éclater ma gloire</a:t>
            </a:r>
            <a:r>
              <a:rPr lang="fr-FR" sz="4400" dirty="0" smtClean="0">
                <a:solidFill>
                  <a:srgbClr val="7030A0"/>
                </a:solidFill>
                <a:latin typeface="Arial Rounded MT Bold" pitchFamily="34" charset="0"/>
              </a:rPr>
              <a:t>.</a:t>
            </a:r>
            <a:endParaRPr lang="en-US" sz="4400" dirty="0" smtClean="0">
              <a:solidFill>
                <a:srgbClr val="7030A0"/>
              </a:solidFill>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6000" dirty="0" smtClean="0">
                <a:latin typeface="Arial Rounded MT Bold" pitchFamily="34" charset="0"/>
              </a:rPr>
              <a:t>Peur</a:t>
            </a:r>
            <a:r>
              <a:rPr lang="fr-FR" sz="6000" dirty="0" smtClean="0">
                <a:latin typeface="Arial Rounded MT Bold" pitchFamily="34" charset="0"/>
              </a:rPr>
              <a:t>, incrédulité, murmures graves. </a:t>
            </a:r>
            <a:endParaRPr lang="en-US" sz="6000" dirty="0" smtClean="0">
              <a:latin typeface="Arial Rounded MT Bold" pitchFamily="34" charset="0"/>
            </a:endParaRPr>
          </a:p>
          <a:p>
            <a:pPr lvl="0" algn="just"/>
            <a:r>
              <a:rPr lang="fr-FR" sz="6000" dirty="0" smtClean="0">
                <a:solidFill>
                  <a:srgbClr val="7030A0"/>
                </a:solidFill>
                <a:latin typeface="Arial Rounded MT Bold" pitchFamily="34" charset="0"/>
              </a:rPr>
              <a:t>L’intervention </a:t>
            </a:r>
            <a:r>
              <a:rPr lang="fr-FR" sz="6000" dirty="0" smtClean="0">
                <a:solidFill>
                  <a:srgbClr val="7030A0"/>
                </a:solidFill>
                <a:latin typeface="Arial Rounded MT Bold" pitchFamily="34" charset="0"/>
              </a:rPr>
              <a:t>divine</a:t>
            </a:r>
            <a:endParaRPr lang="en-US" sz="6000" dirty="0" smtClean="0">
              <a:solidFill>
                <a:srgbClr val="7030A0"/>
              </a:solidFill>
              <a:latin typeface="Arial Rounded MT Bold" pitchFamily="34" charset="0"/>
            </a:endParaRPr>
          </a:p>
          <a:p>
            <a:pPr lvl="0" algn="just"/>
            <a:r>
              <a:rPr lang="fr-FR" sz="6000" dirty="0" smtClean="0">
                <a:latin typeface="Arial Rounded MT Bold" pitchFamily="34" charset="0"/>
              </a:rPr>
              <a:t>Complète défaite des Egyptiens.</a:t>
            </a:r>
            <a:endParaRPr lang="en-US" sz="6000" dirty="0" smtClean="0">
              <a:latin typeface="Arial Rounded MT Bold" pitchFamily="34" charset="0"/>
            </a:endParaRPr>
          </a:p>
          <a:p>
            <a:pPr algn="just"/>
            <a:endParaRPr lang="en-US" sz="4400" dirty="0" smtClean="0">
              <a:solidFill>
                <a:srgbClr val="0D069A"/>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txBody>
          <a:bodyPr>
            <a:normAutofit fontScale="92500" lnSpcReduction="20000"/>
          </a:bodyPr>
          <a:lstStyle/>
          <a:p>
            <a:pPr algn="just"/>
            <a:r>
              <a:rPr lang="fr-FR" sz="4400" dirty="0" smtClean="0">
                <a:solidFill>
                  <a:srgbClr val="460000"/>
                </a:solidFill>
                <a:latin typeface="Copperplate Gothic Bold" pitchFamily="34" charset="0"/>
              </a:rPr>
              <a:t>3- Israël un peuple mécontent qui poursuit son chemin vers Canaan, un peuple qui murmure et provoque son leader</a:t>
            </a:r>
            <a:r>
              <a:rPr lang="fr-FR" sz="4400" dirty="0" smtClean="0">
                <a:solidFill>
                  <a:srgbClr val="460000"/>
                </a:solidFill>
                <a:latin typeface="Copperplate Gothic Bold" pitchFamily="34" charset="0"/>
              </a:rPr>
              <a:t>.</a:t>
            </a:r>
            <a:endParaRPr lang="en-US" sz="4400" dirty="0" smtClean="0">
              <a:solidFill>
                <a:srgbClr val="460000"/>
              </a:solidFill>
              <a:latin typeface="Copperplate Gothic Bold" pitchFamily="34" charset="0"/>
            </a:endParaRPr>
          </a:p>
          <a:p>
            <a:pPr algn="just"/>
            <a:r>
              <a:rPr lang="fr-FR" sz="4400" b="1" dirty="0" smtClean="0">
                <a:latin typeface="Arial Rounded MT Bold" pitchFamily="34" charset="0"/>
              </a:rPr>
              <a:t>Exode 15 : 22-27 (murmures pour l’eau</a:t>
            </a:r>
            <a:r>
              <a:rPr lang="fr-FR" sz="4400" b="1" dirty="0" smtClean="0">
                <a:latin typeface="Arial Rounded MT Bold" pitchFamily="34" charset="0"/>
              </a:rPr>
              <a:t>)</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22 </a:t>
            </a:r>
            <a:r>
              <a:rPr lang="fr-FR" sz="4400" dirty="0" smtClean="0">
                <a:solidFill>
                  <a:srgbClr val="0D069A"/>
                </a:solidFill>
                <a:latin typeface="Arial Rounded MT Bold" pitchFamily="34" charset="0"/>
              </a:rPr>
              <a:t>¶ Moïse fit partir Israël de la mer Rouge. Ils prirent la direction du désert de </a:t>
            </a:r>
            <a:r>
              <a:rPr lang="fr-FR" sz="4400" dirty="0" err="1" smtClean="0">
                <a:solidFill>
                  <a:srgbClr val="0D069A"/>
                </a:solidFill>
                <a:latin typeface="Arial Rounded MT Bold" pitchFamily="34" charset="0"/>
              </a:rPr>
              <a:t>Schur</a:t>
            </a:r>
            <a:r>
              <a:rPr lang="fr-FR" sz="4400" dirty="0" smtClean="0">
                <a:solidFill>
                  <a:srgbClr val="0D069A"/>
                </a:solidFill>
                <a:latin typeface="Arial Rounded MT Bold" pitchFamily="34" charset="0"/>
              </a:rPr>
              <a:t>; et, après trois journées de marche dans le désert, ils ne trouvèrent point d'eau</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txBody>
          <a:bodyPr>
            <a:normAutofit/>
          </a:bodyPr>
          <a:lstStyle/>
          <a:p>
            <a:pPr algn="just"/>
            <a:r>
              <a:rPr lang="fr-FR" sz="4400" dirty="0" smtClean="0">
                <a:latin typeface="Arial Rounded MT Bold" pitchFamily="34" charset="0"/>
              </a:rPr>
              <a:t>23 </a:t>
            </a:r>
            <a:r>
              <a:rPr lang="fr-FR" sz="4400" dirty="0" smtClean="0">
                <a:latin typeface="Arial Rounded MT Bold" pitchFamily="34" charset="0"/>
              </a:rPr>
              <a:t>Ils arrivèrent à </a:t>
            </a:r>
            <a:r>
              <a:rPr lang="fr-FR" sz="4400" dirty="0" err="1" smtClean="0">
                <a:latin typeface="Arial Rounded MT Bold" pitchFamily="34" charset="0"/>
              </a:rPr>
              <a:t>Mara</a:t>
            </a:r>
            <a:r>
              <a:rPr lang="fr-FR" sz="4400" dirty="0" smtClean="0">
                <a:latin typeface="Arial Rounded MT Bold" pitchFamily="34" charset="0"/>
              </a:rPr>
              <a:t>; mais ils ne purent pas boire l'eau de </a:t>
            </a:r>
            <a:r>
              <a:rPr lang="fr-FR" sz="4400" dirty="0" err="1" smtClean="0">
                <a:latin typeface="Arial Rounded MT Bold" pitchFamily="34" charset="0"/>
              </a:rPr>
              <a:t>Mara</a:t>
            </a:r>
            <a:r>
              <a:rPr lang="fr-FR" sz="4400" dirty="0" smtClean="0">
                <a:latin typeface="Arial Rounded MT Bold" pitchFamily="34" charset="0"/>
              </a:rPr>
              <a:t> parce qu'elle était amère. C'est pourquoi ce lieu fut appelé </a:t>
            </a:r>
            <a:r>
              <a:rPr lang="fr-FR" sz="4400" dirty="0" err="1" smtClean="0">
                <a:latin typeface="Arial Rounded MT Bold" pitchFamily="34" charset="0"/>
              </a:rPr>
              <a:t>Mara</a:t>
            </a:r>
            <a:r>
              <a:rPr lang="fr-FR" sz="4400" dirty="0" smtClean="0">
                <a:latin typeface="Arial Rounded MT Bold" pitchFamily="34" charset="0"/>
              </a:rPr>
              <a:t>.</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 24 Le peuple murmura contre Moïse, en disant: Que boirons-nous</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txBody>
          <a:bodyPr>
            <a:normAutofit/>
          </a:bodyPr>
          <a:lstStyle/>
          <a:p>
            <a:pPr algn="just"/>
            <a:r>
              <a:rPr lang="fr-FR" sz="4800" dirty="0" smtClean="0">
                <a:solidFill>
                  <a:srgbClr val="0D069A"/>
                </a:solidFill>
                <a:latin typeface="Arial Rounded MT Bold" pitchFamily="34" charset="0"/>
              </a:rPr>
              <a:t>25</a:t>
            </a:r>
            <a:r>
              <a:rPr lang="fr-FR" sz="4800" dirty="0" smtClean="0">
                <a:latin typeface="Arial Rounded MT Bold" pitchFamily="34" charset="0"/>
              </a:rPr>
              <a:t> </a:t>
            </a:r>
            <a:r>
              <a:rPr lang="fr-FR" sz="4800" dirty="0" smtClean="0">
                <a:latin typeface="Arial Rounded MT Bold" pitchFamily="34" charset="0"/>
              </a:rPr>
              <a:t>Moïse cria à l'Éternel; et l'Éternel lui indiqua un bois, qu'il jeta dans l'eau. Et l'eau devint douce. Ce fut là que l'Éternel donna au peuple des lois et des ordonnances, et ce fut là qu'il le mit à l'épreuve</a:t>
            </a:r>
            <a:r>
              <a:rPr lang="fr-FR" sz="4800" dirty="0" smtClean="0">
                <a:latin typeface="Arial Rounded MT Bold" pitchFamily="34" charset="0"/>
              </a:rPr>
              <a:t>.</a:t>
            </a:r>
            <a:endParaRPr lang="en-US" sz="4800" dirty="0" smtClean="0">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txBody>
          <a:bodyPr>
            <a:normAutofit fontScale="92500" lnSpcReduction="20000"/>
          </a:bodyPr>
          <a:lstStyle/>
          <a:p>
            <a:pPr algn="just"/>
            <a:r>
              <a:rPr lang="fr-FR" sz="4400" dirty="0" smtClean="0">
                <a:solidFill>
                  <a:srgbClr val="0D069A"/>
                </a:solidFill>
                <a:latin typeface="Arial Rounded MT Bold" pitchFamily="34" charset="0"/>
              </a:rPr>
              <a:t>26</a:t>
            </a:r>
            <a:r>
              <a:rPr lang="fr-FR" sz="4400" dirty="0" smtClean="0">
                <a:latin typeface="Arial Rounded MT Bold" pitchFamily="34" charset="0"/>
              </a:rPr>
              <a:t> </a:t>
            </a:r>
            <a:r>
              <a:rPr lang="fr-FR" sz="4400" dirty="0" smtClean="0">
                <a:latin typeface="Arial Rounded MT Bold" pitchFamily="34" charset="0"/>
              </a:rPr>
              <a:t>Il dit: Si tu écoutes attentivement la voix de l'Éternel, ton Dieu, si tu fais ce qui est droit à ses yeux, si tu prêtes l'oreille à ses commandements, et si tu observes toutes ses lois, je ne te frapperai d'aucune des maladies dont j'ai frappé les Égyptiens; car je suis l'Éternel, qui te guérit.</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27 </a:t>
            </a:r>
            <a:r>
              <a:rPr lang="fr-FR" sz="4400" dirty="0" smtClean="0">
                <a:solidFill>
                  <a:srgbClr val="0D069A"/>
                </a:solidFill>
                <a:latin typeface="Arial Rounded MT Bold" pitchFamily="34" charset="0"/>
              </a:rPr>
              <a:t>Ils arrivèrent à </a:t>
            </a:r>
            <a:r>
              <a:rPr lang="fr-FR" sz="4400" dirty="0" err="1" smtClean="0">
                <a:solidFill>
                  <a:srgbClr val="0D069A"/>
                </a:solidFill>
                <a:latin typeface="Arial Rounded MT Bold" pitchFamily="34" charset="0"/>
              </a:rPr>
              <a:t>Élim</a:t>
            </a:r>
            <a:r>
              <a:rPr lang="fr-FR" sz="4400" dirty="0" smtClean="0">
                <a:solidFill>
                  <a:srgbClr val="0D069A"/>
                </a:solidFill>
                <a:latin typeface="Arial Rounded MT Bold" pitchFamily="34" charset="0"/>
              </a:rPr>
              <a:t>, où il y avait douze sources d'eau et soixante-dix palmiers. Ils campèrent là, près de l'eau.</a:t>
            </a:r>
            <a:endParaRPr lang="en-US" sz="4400" dirty="0" smtClean="0">
              <a:solidFill>
                <a:srgbClr val="0D069A"/>
              </a:solidFill>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txBody>
          <a:bodyPr>
            <a:normAutofit fontScale="92500" lnSpcReduction="20000"/>
          </a:bodyPr>
          <a:lstStyle/>
          <a:p>
            <a:pPr algn="just"/>
            <a:r>
              <a:rPr lang="fr-FR" sz="4400" b="1" dirty="0" smtClean="0">
                <a:solidFill>
                  <a:srgbClr val="0D069A"/>
                </a:solidFill>
                <a:latin typeface="Arial Rounded MT Bold" pitchFamily="34" charset="0"/>
              </a:rPr>
              <a:t>Exode </a:t>
            </a:r>
            <a:r>
              <a:rPr lang="fr-FR" sz="4400" b="1" dirty="0" smtClean="0">
                <a:solidFill>
                  <a:srgbClr val="0D069A"/>
                </a:solidFill>
                <a:latin typeface="Arial Rounded MT Bold" pitchFamily="34" charset="0"/>
              </a:rPr>
              <a:t>16 : 6-12 (murmures pour le pain et la viande </a:t>
            </a:r>
            <a:r>
              <a:rPr lang="fr-FR" sz="4400" b="1"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a:p>
            <a:pPr algn="just"/>
            <a:r>
              <a:rPr lang="fr-FR" sz="4400" dirty="0" smtClean="0">
                <a:latin typeface="Arial Rounded MT Bold" pitchFamily="34" charset="0"/>
              </a:rPr>
              <a:t>Ex 16:6 Moïse et Aaron dirent à tous les enfants d'Israël: Ce soir, vous comprendrez que c'est l'Éternel qui vous a fait sortir du pays d'Égypte.</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7 </a:t>
            </a:r>
            <a:r>
              <a:rPr lang="fr-FR" sz="4400" dirty="0" smtClean="0">
                <a:solidFill>
                  <a:srgbClr val="0D069A"/>
                </a:solidFill>
                <a:latin typeface="Arial Rounded MT Bold" pitchFamily="34" charset="0"/>
              </a:rPr>
              <a:t>Et, au matin, vous verrez la gloire de l'Éternel, parce qu'il a entendu vos murmures contre l'Éternel; car que sommes-nous, pour que vous murmuriez contre nous</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txBody>
          <a:bodyPr>
            <a:normAutofit fontScale="92500" lnSpcReduction="20000"/>
          </a:bodyPr>
          <a:lstStyle/>
          <a:p>
            <a:pPr algn="just"/>
            <a:r>
              <a:rPr lang="fr-FR" sz="4400" dirty="0" smtClean="0">
                <a:latin typeface="Arial Rounded MT Bold" pitchFamily="34" charset="0"/>
              </a:rPr>
              <a:t>8 </a:t>
            </a:r>
            <a:r>
              <a:rPr lang="fr-FR" sz="4400" dirty="0" smtClean="0">
                <a:latin typeface="Arial Rounded MT Bold" pitchFamily="34" charset="0"/>
              </a:rPr>
              <a:t>Moïse dit: L'Éternel vous donnera ce soir de la viande à manger, et au matin du pain à satiété, parce que l'Éternel a entendu les murmures que vous avez proférés contre lui; car que sommes-nous? Ce n'est pas contre nous que sont vos murmures, c'est contre l'Éternel.</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9 </a:t>
            </a:r>
            <a:r>
              <a:rPr lang="fr-FR" sz="4400" dirty="0" smtClean="0">
                <a:solidFill>
                  <a:srgbClr val="0D069A"/>
                </a:solidFill>
                <a:latin typeface="Arial Rounded MT Bold" pitchFamily="34" charset="0"/>
              </a:rPr>
              <a:t>Moïse dit à Aaron: Dis à toute l'assemblée des enfants d'Israël: Approchez-vous devant l'Éternel, car il a entendu vos murmures</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txBody>
          <a:bodyPr>
            <a:normAutofit/>
          </a:bodyPr>
          <a:lstStyle/>
          <a:p>
            <a:pPr algn="just"/>
            <a:r>
              <a:rPr lang="fr-FR" sz="4400" dirty="0" smtClean="0">
                <a:latin typeface="Arial Rounded MT Bold" pitchFamily="34" charset="0"/>
              </a:rPr>
              <a:t>10 </a:t>
            </a:r>
            <a:r>
              <a:rPr lang="fr-FR" sz="4400" dirty="0" smtClean="0">
                <a:latin typeface="Arial Rounded MT Bold" pitchFamily="34" charset="0"/>
              </a:rPr>
              <a:t>Et tandis qu'Aaron parlait à toute l'assemblée des enfants d'Israël, ils se tournèrent du côté du désert, et voici, la gloire de l'Éternel parut dans la nuée.</a:t>
            </a:r>
            <a:endParaRPr lang="en-US" sz="4400" dirty="0" smtClean="0">
              <a:latin typeface="Arial Rounded MT Bold" pitchFamily="34" charset="0"/>
            </a:endParaRPr>
          </a:p>
          <a:p>
            <a:pPr algn="just"/>
            <a:r>
              <a:rPr lang="fr-FR" sz="4400" dirty="0" smtClean="0">
                <a:solidFill>
                  <a:srgbClr val="0D069A"/>
                </a:solidFill>
                <a:latin typeface="Arial Rounded MT Bold" pitchFamily="34" charset="0"/>
              </a:rPr>
              <a:t>11 </a:t>
            </a:r>
            <a:r>
              <a:rPr lang="fr-FR" sz="4400" dirty="0" smtClean="0">
                <a:solidFill>
                  <a:srgbClr val="0D069A"/>
                </a:solidFill>
                <a:latin typeface="Arial Rounded MT Bold" pitchFamily="34" charset="0"/>
              </a:rPr>
              <a:t>L'Éternel, s'adressant à Moïse, dit</a:t>
            </a:r>
            <a:r>
              <a:rPr lang="fr-FR" sz="4400" dirty="0" smtClean="0">
                <a:solidFill>
                  <a:srgbClr val="0D069A"/>
                </a:solidFill>
                <a:latin typeface="Arial Rounded MT Bold" pitchFamily="34" charset="0"/>
              </a:rPr>
              <a:t>:</a:t>
            </a:r>
            <a:endParaRPr lang="en-US" sz="4400" dirty="0" smtClean="0">
              <a:solidFill>
                <a:srgbClr val="0D069A"/>
              </a:solidFill>
              <a:latin typeface="Arial Rounded MT Bold"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CCFF"/>
          </a:solidFill>
        </p:spPr>
        <p:txBody>
          <a:bodyPr>
            <a:normAutofit/>
          </a:bodyPr>
          <a:lstStyle/>
          <a:p>
            <a:pPr algn="just"/>
            <a:r>
              <a:rPr lang="fr-FR" sz="4800" dirty="0" smtClean="0">
                <a:solidFill>
                  <a:srgbClr val="0D069A"/>
                </a:solidFill>
                <a:latin typeface="Arial Rounded MT Bold" pitchFamily="34" charset="0"/>
              </a:rPr>
              <a:t>12</a:t>
            </a:r>
            <a:r>
              <a:rPr lang="fr-FR" sz="4800" dirty="0" smtClean="0">
                <a:latin typeface="Arial Rounded MT Bold" pitchFamily="34" charset="0"/>
              </a:rPr>
              <a:t> </a:t>
            </a:r>
            <a:r>
              <a:rPr lang="fr-FR" sz="4800" dirty="0" smtClean="0">
                <a:latin typeface="Arial Rounded MT Bold" pitchFamily="34" charset="0"/>
              </a:rPr>
              <a:t>J'ai entendu les murmures des enfants d'Israël. Dis-leur: Entre les deux soirs vous mangerez de la viande, et au matin vous vous rassasierez de pain; et vous saurez que je suis l'Éternel, votre Dieu.</a:t>
            </a:r>
            <a:endParaRPr lang="en-US" sz="4800" dirty="0">
              <a:latin typeface="Arial Rounded MT Bold"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b="1" dirty="0" smtClean="0">
                <a:latin typeface="Copperplate Gothic Bold" pitchFamily="34" charset="0"/>
              </a:rPr>
              <a:t>4- nouveaux murmures. </a:t>
            </a:r>
            <a:r>
              <a:rPr lang="fr-FR" sz="4400" b="1" dirty="0" smtClean="0">
                <a:latin typeface="Copperplate Gothic Bold" pitchFamily="34" charset="0"/>
              </a:rPr>
              <a:t>Moïse </a:t>
            </a:r>
            <a:r>
              <a:rPr lang="fr-FR" sz="4400" b="1" dirty="0" smtClean="0">
                <a:latin typeface="Copperplate Gothic Bold" pitchFamily="34" charset="0"/>
              </a:rPr>
              <a:t>et Aaron perdent patience. </a:t>
            </a:r>
            <a:endParaRPr lang="en-US" sz="4400" dirty="0" smtClean="0">
              <a:latin typeface="Copperplate Gothic Bold" pitchFamily="34" charset="0"/>
            </a:endParaRPr>
          </a:p>
          <a:p>
            <a:pPr algn="just"/>
            <a:r>
              <a:rPr lang="fr-FR" sz="4400" b="1" dirty="0" smtClean="0">
                <a:solidFill>
                  <a:srgbClr val="C00000"/>
                </a:solidFill>
                <a:latin typeface="Arial Rounded MT Bold" pitchFamily="34" charset="0"/>
              </a:rPr>
              <a:t>Ex 20 : 1-12</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1 </a:t>
            </a:r>
            <a:r>
              <a:rPr lang="fr-FR" sz="4400" dirty="0" smtClean="0">
                <a:latin typeface="Arial Rounded MT Bold" pitchFamily="34" charset="0"/>
              </a:rPr>
              <a:t>¶ Alors Dieu prononça toutes ces paroles, en disant: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2 </a:t>
            </a:r>
            <a:r>
              <a:rPr lang="fr-FR" sz="4400" dirty="0" smtClean="0">
                <a:solidFill>
                  <a:srgbClr val="C00000"/>
                </a:solidFill>
                <a:latin typeface="Arial Rounded MT Bold" pitchFamily="34" charset="0"/>
              </a:rPr>
              <a:t>Je suis l'Éternel, ton Dieu, qui t'ai fait sortir du pays d'Égypte, de la maison de servitude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latin typeface="Arial Rounded MT Bold" pitchFamily="34" charset="0"/>
              </a:rPr>
              <a:t>3 </a:t>
            </a:r>
            <a:r>
              <a:rPr lang="fr-FR" sz="4400" dirty="0" smtClean="0">
                <a:latin typeface="Arial Rounded MT Bold" pitchFamily="34" charset="0"/>
              </a:rPr>
              <a:t>Tu n'auras pas d'autres dieux devant ma face.</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4 </a:t>
            </a:r>
            <a:r>
              <a:rPr lang="fr-FR" sz="4400" dirty="0" smtClean="0">
                <a:solidFill>
                  <a:srgbClr val="C00000"/>
                </a:solidFill>
                <a:latin typeface="Arial Rounded MT Bold" pitchFamily="34" charset="0"/>
              </a:rPr>
              <a:t>Tu ne te feras point d'image taillée, ni de représentation quelconque des choses qui sont en haut dans les cieux, qui sont en bas sur la terre, et qui sont dans les eaux plus bas que la terre</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fontScale="92500" lnSpcReduction="20000"/>
          </a:bodyPr>
          <a:lstStyle/>
          <a:p>
            <a:pPr algn="just"/>
            <a:r>
              <a:rPr lang="fr-FR" sz="4400" dirty="0" smtClean="0">
                <a:latin typeface="Arial Rounded MT Bold" pitchFamily="34" charset="0"/>
              </a:rPr>
              <a:t>5 </a:t>
            </a:r>
            <a:r>
              <a:rPr lang="fr-FR" sz="4400" dirty="0" smtClean="0">
                <a:latin typeface="Arial Rounded MT Bold" pitchFamily="34" charset="0"/>
              </a:rPr>
              <a:t>Tu ne te prosterneras point devant elles, et tu ne les serviras point; car moi, l'Éternel, ton Dieu, je suis un Dieu jaloux, qui punis l'iniquité des pères sur les enfants jusqu'à la troisième et la quatrième génération de ceux qui me haïssent,</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6 </a:t>
            </a:r>
            <a:r>
              <a:rPr lang="fr-FR" sz="4400" dirty="0" smtClean="0">
                <a:solidFill>
                  <a:srgbClr val="C00000"/>
                </a:solidFill>
                <a:latin typeface="Arial Rounded MT Bold" pitchFamily="34" charset="0"/>
              </a:rPr>
              <a:t>et qui fais miséricorde jusqu'en mille générations à ceux qui m'aiment et qui gardent mes commandements</a:t>
            </a:r>
            <a:r>
              <a:rPr lang="fr-FR"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latin typeface="Arial Rounded MT Bold" pitchFamily="34" charset="0"/>
              </a:rPr>
              <a:t>7 </a:t>
            </a:r>
            <a:r>
              <a:rPr lang="fr-FR" sz="4400" dirty="0" smtClean="0">
                <a:latin typeface="Arial Rounded MT Bold" pitchFamily="34" charset="0"/>
              </a:rPr>
              <a:t>Tu ne prendras point le nom de l'Éternel, ton Dieu, en vain; car l'Éternel ne laissera point impuni celui qui prendra son nom en vain.</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8 Souviens-toi du jour du repos, pour le sanctifier.</a:t>
            </a:r>
            <a:endParaRPr lang="en-US" sz="4400" dirty="0" smtClean="0">
              <a:solidFill>
                <a:srgbClr val="C00000"/>
              </a:solidFill>
              <a:latin typeface="Arial Rounded MT Bold" pitchFamily="34" charset="0"/>
            </a:endParaRPr>
          </a:p>
          <a:p>
            <a:pPr algn="just"/>
            <a:r>
              <a:rPr lang="fr-FR" sz="4400" dirty="0" smtClean="0">
                <a:latin typeface="Arial Rounded MT Bold" pitchFamily="34" charset="0"/>
              </a:rPr>
              <a:t> 9 Tu travailleras six jours, et tu feras tout ton ouvrage.</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a:bodyPr>
          <a:lstStyle/>
          <a:p>
            <a:pPr algn="just"/>
            <a:r>
              <a:rPr lang="fr-FR" sz="4400" dirty="0" smtClean="0">
                <a:solidFill>
                  <a:srgbClr val="C00000"/>
                </a:solidFill>
                <a:latin typeface="Arial Rounded MT Bold" pitchFamily="34" charset="0"/>
              </a:rPr>
              <a:t>10</a:t>
            </a:r>
            <a:r>
              <a:rPr lang="fr-FR" sz="4400" dirty="0" smtClean="0">
                <a:latin typeface="Arial Rounded MT Bold" pitchFamily="34" charset="0"/>
              </a:rPr>
              <a:t> </a:t>
            </a:r>
            <a:r>
              <a:rPr lang="fr-FR" sz="4400" dirty="0" smtClean="0">
                <a:latin typeface="Arial Rounded MT Bold" pitchFamily="34" charset="0"/>
              </a:rPr>
              <a:t>Mais le septième jour est le jour du repos de l'Éternel, ton Dieu: tu ne feras aucun ouvrage, ni toi, ni ton fils, ni ta fille, ni ton serviteur, ni ta servante, ni ton bétail, ni l'étranger qui est dans tes portes.</a:t>
            </a:r>
            <a:endParaRPr lang="en-US" sz="4400" dirty="0" smtClean="0">
              <a:latin typeface="Arial Rounded MT Bold" pitchFamily="34" charset="0"/>
            </a:endParaRPr>
          </a:p>
          <a:p>
            <a:pPr algn="just"/>
            <a:endParaRPr lang="en-US" sz="4400" dirty="0">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l="50000" t="50000" r="50000" b="50000"/>
            </a:path>
            <a:tileRect/>
          </a:gradFill>
        </p:spPr>
        <p:txBody>
          <a:bodyPr>
            <a:normAutofit lnSpcReduction="10000"/>
          </a:bodyPr>
          <a:lstStyle/>
          <a:p>
            <a:pPr algn="just"/>
            <a:r>
              <a:rPr lang="fr-FR" sz="4400" dirty="0" smtClean="0">
                <a:solidFill>
                  <a:srgbClr val="C00000"/>
                </a:solidFill>
                <a:latin typeface="Arial Rounded MT Bold" pitchFamily="34" charset="0"/>
              </a:rPr>
              <a:t>11</a:t>
            </a:r>
            <a:r>
              <a:rPr lang="fr-FR" sz="4400" dirty="0" smtClean="0">
                <a:latin typeface="Arial Rounded MT Bold" pitchFamily="34" charset="0"/>
              </a:rPr>
              <a:t> </a:t>
            </a:r>
            <a:r>
              <a:rPr lang="fr-FR" sz="4400" dirty="0" smtClean="0">
                <a:latin typeface="Arial Rounded MT Bold" pitchFamily="34" charset="0"/>
              </a:rPr>
              <a:t>Car en six jours l'Éternel a fait les cieux, la terre et la mer, et tout ce qui y est contenu, et il s'est reposé le septième jour: c'est pourquoi l'Éternel a béni le jour du repos et l'a sanctifié.</a:t>
            </a:r>
            <a:endParaRPr lang="en-US" sz="4400" dirty="0" smtClean="0">
              <a:latin typeface="Arial Rounded MT Bold" pitchFamily="34" charset="0"/>
            </a:endParaRPr>
          </a:p>
          <a:p>
            <a:pPr algn="just"/>
            <a:r>
              <a:rPr lang="fr-FR" sz="4400" dirty="0" smtClean="0">
                <a:solidFill>
                  <a:srgbClr val="C00000"/>
                </a:solidFill>
                <a:latin typeface="Arial Rounded MT Bold" pitchFamily="34" charset="0"/>
              </a:rPr>
              <a:t> 12 ¶ Honore ton père et ta mère, afin que tes jours se prolongent dans le pays que l'Éternel, ton Dieu, te donne.</a:t>
            </a:r>
            <a:endParaRPr lang="en-US" sz="4400" dirty="0">
              <a:solidFill>
                <a:srgbClr val="C00000"/>
              </a:solidFill>
              <a:latin typeface="Arial Rounded MT Bold"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fontScale="92500" lnSpcReduction="10000"/>
          </a:bodyPr>
          <a:lstStyle/>
          <a:p>
            <a:pPr algn="just"/>
            <a:r>
              <a:rPr lang="fr-FR" sz="4400" dirty="0" smtClean="0">
                <a:solidFill>
                  <a:srgbClr val="460000"/>
                </a:solidFill>
                <a:latin typeface="Arial Rounded MT Bold" pitchFamily="34" charset="0"/>
              </a:rPr>
              <a:t>Conclusion -</a:t>
            </a:r>
            <a:r>
              <a:rPr lang="fr-FR" sz="4400" dirty="0" smtClean="0">
                <a:solidFill>
                  <a:srgbClr val="0D069A"/>
                </a:solidFill>
                <a:latin typeface="Arial Rounded MT Bold" pitchFamily="34" charset="0"/>
              </a:rPr>
              <a:t> </a:t>
            </a:r>
            <a:endParaRPr lang="en-US" sz="4400" dirty="0" smtClean="0">
              <a:solidFill>
                <a:srgbClr val="0D069A"/>
              </a:solidFill>
              <a:latin typeface="Arial Rounded MT Bold" pitchFamily="34" charset="0"/>
            </a:endParaRPr>
          </a:p>
          <a:p>
            <a:pPr lvl="0" algn="just"/>
            <a:r>
              <a:rPr lang="fr-FR" sz="4400" dirty="0" smtClean="0">
                <a:solidFill>
                  <a:srgbClr val="0D069A"/>
                </a:solidFill>
                <a:latin typeface="Arial Rounded MT Bold" pitchFamily="34" charset="0"/>
              </a:rPr>
              <a:t>L’Eternel dit à Moise “ Je ferai cesser devant moi les murmures que profèrent contre toi la maison d’Israël. </a:t>
            </a:r>
            <a:endParaRPr lang="en-US" sz="4400" dirty="0" smtClean="0">
              <a:solidFill>
                <a:srgbClr val="0D069A"/>
              </a:solidFill>
              <a:latin typeface="Arial Rounded MT Bold" pitchFamily="34" charset="0"/>
            </a:endParaRPr>
          </a:p>
          <a:p>
            <a:pPr lvl="0" algn="just"/>
            <a:r>
              <a:rPr lang="fr-FR" sz="4400" dirty="0" smtClean="0">
                <a:solidFill>
                  <a:srgbClr val="460000"/>
                </a:solidFill>
                <a:latin typeface="Arial Rounded MT Bold" pitchFamily="34" charset="0"/>
              </a:rPr>
              <a:t>Dieu ne prend point plaisir dans nos </a:t>
            </a:r>
            <a:r>
              <a:rPr lang="fr-FR" sz="4400" dirty="0" smtClean="0">
                <a:solidFill>
                  <a:srgbClr val="460000"/>
                </a:solidFill>
                <a:latin typeface="Arial Rounded MT Bold" pitchFamily="34" charset="0"/>
              </a:rPr>
              <a:t>murmures</a:t>
            </a:r>
            <a:endParaRPr lang="en-US" sz="4400" dirty="0" smtClean="0">
              <a:solidFill>
                <a:srgbClr val="460000"/>
              </a:solidFill>
              <a:latin typeface="Arial Rounded MT Bold" pitchFamily="34" charset="0"/>
            </a:endParaRPr>
          </a:p>
          <a:p>
            <a:pPr algn="just"/>
            <a:r>
              <a:rPr lang="fr-FR" sz="4400" b="1" dirty="0" smtClean="0">
                <a:solidFill>
                  <a:srgbClr val="0D069A"/>
                </a:solidFill>
                <a:latin typeface="Arial Rounded MT Bold" pitchFamily="34" charset="0"/>
              </a:rPr>
              <a:t>Ph 2 : 13- 15</a:t>
            </a:r>
            <a:endParaRPr lang="en-US" sz="4400" dirty="0" smtClean="0">
              <a:solidFill>
                <a:srgbClr val="0D069A"/>
              </a:solidFill>
              <a:latin typeface="Arial Rounded MT Bold" pitchFamily="34" charset="0"/>
            </a:endParaRPr>
          </a:p>
          <a:p>
            <a:pPr algn="just"/>
            <a:r>
              <a:rPr lang="fr-FR" sz="4400" dirty="0" smtClean="0">
                <a:solidFill>
                  <a:srgbClr val="460000"/>
                </a:solidFill>
                <a:latin typeface="Arial Rounded MT Bold" pitchFamily="34" charset="0"/>
              </a:rPr>
              <a:t>13 </a:t>
            </a:r>
            <a:r>
              <a:rPr lang="fr-FR" sz="4400" dirty="0" smtClean="0">
                <a:solidFill>
                  <a:srgbClr val="460000"/>
                </a:solidFill>
                <a:latin typeface="Arial Rounded MT Bold" pitchFamily="34" charset="0"/>
              </a:rPr>
              <a:t>car c'est Dieu qui produit en vous le vouloir et le faire, selon son bon plaisir.</a:t>
            </a:r>
            <a:endParaRPr lang="en-US" sz="4400" dirty="0" smtClean="0">
              <a:solidFill>
                <a:srgbClr val="460000"/>
              </a:solidFill>
              <a:latin typeface="Arial Rounded MT Bold" pitchFamily="34" charset="0"/>
            </a:endParaRPr>
          </a:p>
          <a:p>
            <a:pPr algn="just"/>
            <a:endParaRPr lang="en-US" sz="4400" dirty="0">
              <a:solidFill>
                <a:srgbClr val="0D069A"/>
              </a:solidFill>
              <a:latin typeface="Arial Rounded MT Bold"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lnSpcReduction="10000"/>
          </a:bodyPr>
          <a:lstStyle/>
          <a:p>
            <a:pPr algn="just"/>
            <a:r>
              <a:rPr lang="fr-FR" sz="4400" dirty="0" smtClean="0">
                <a:solidFill>
                  <a:srgbClr val="0D069A"/>
                </a:solidFill>
                <a:latin typeface="Arial Rounded MT Bold" pitchFamily="34" charset="0"/>
              </a:rPr>
              <a:t>14 </a:t>
            </a:r>
            <a:r>
              <a:rPr lang="fr-FR" sz="4400" dirty="0" smtClean="0">
                <a:solidFill>
                  <a:srgbClr val="0D069A"/>
                </a:solidFill>
                <a:latin typeface="Arial Rounded MT Bold" pitchFamily="34" charset="0"/>
              </a:rPr>
              <a:t>¶ Faites toutes choses sans murmures ni hésitations,</a:t>
            </a:r>
            <a:endParaRPr lang="en-US" sz="4400" dirty="0" smtClean="0">
              <a:solidFill>
                <a:srgbClr val="0D069A"/>
              </a:solidFill>
              <a:latin typeface="Arial Rounded MT Bold" pitchFamily="34" charset="0"/>
            </a:endParaRPr>
          </a:p>
          <a:p>
            <a:pPr algn="just"/>
            <a:r>
              <a:rPr lang="fr-FR" sz="4400" dirty="0" smtClean="0">
                <a:solidFill>
                  <a:srgbClr val="460000"/>
                </a:solidFill>
                <a:latin typeface="Arial Rounded MT Bold" pitchFamily="34" charset="0"/>
              </a:rPr>
              <a:t> 15 afin que vous soyez irréprochables et purs, des enfants de Dieu irrépréhensibles au milieu d'une génération perverse et corrompue, parmi laquelle vous brillez comme des flambeaux dans le monde</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fontScale="92500"/>
          </a:bodyPr>
          <a:lstStyle/>
          <a:p>
            <a:pPr algn="just"/>
            <a:r>
              <a:rPr lang="fr-FR" sz="4400" b="1" dirty="0" smtClean="0">
                <a:solidFill>
                  <a:srgbClr val="460000"/>
                </a:solidFill>
                <a:latin typeface="Arial Rounded MT Bold" pitchFamily="34" charset="0"/>
              </a:rPr>
              <a:t>1 </a:t>
            </a:r>
            <a:r>
              <a:rPr lang="fr-FR" sz="4400" b="1" dirty="0" smtClean="0">
                <a:solidFill>
                  <a:srgbClr val="460000"/>
                </a:solidFill>
                <a:latin typeface="Arial Rounded MT Bold" pitchFamily="34" charset="0"/>
              </a:rPr>
              <a:t>Cor 10 : 10-11</a:t>
            </a:r>
            <a:endParaRPr lang="en-US" sz="4400" dirty="0" smtClean="0">
              <a:solidFill>
                <a:srgbClr val="460000"/>
              </a:solidFill>
              <a:latin typeface="Arial Rounded MT Bold" pitchFamily="34" charset="0"/>
            </a:endParaRPr>
          </a:p>
          <a:p>
            <a:pPr algn="just"/>
            <a:r>
              <a:rPr lang="fr-FR" sz="4400" dirty="0" smtClean="0">
                <a:solidFill>
                  <a:srgbClr val="0D069A"/>
                </a:solidFill>
                <a:latin typeface="Arial Rounded MT Bold" pitchFamily="34" charset="0"/>
              </a:rPr>
              <a:t>1Co 10:10 Ne murmurez point, comme murmurèrent quelques-uns d'eux, qui périrent par l'exterminateur.</a:t>
            </a:r>
            <a:endParaRPr lang="en-US" sz="4400" dirty="0" smtClean="0">
              <a:solidFill>
                <a:srgbClr val="0D069A"/>
              </a:solidFill>
              <a:latin typeface="Arial Rounded MT Bold" pitchFamily="34" charset="0"/>
            </a:endParaRPr>
          </a:p>
          <a:p>
            <a:pPr algn="just"/>
            <a:r>
              <a:rPr lang="fr-FR" sz="4400" dirty="0" smtClean="0">
                <a:solidFill>
                  <a:srgbClr val="460000"/>
                </a:solidFill>
                <a:latin typeface="Arial Rounded MT Bold" pitchFamily="34" charset="0"/>
              </a:rPr>
              <a:t> 11 Ces choses leur sont arrivées pour servir d'exemples, et elles ont été écrites pour notre instruction, à nous qui sommes parvenus à la fin des siècles</a:t>
            </a:r>
            <a:r>
              <a:rPr lang="fr-FR" sz="4400" dirty="0" smtClean="0">
                <a:solidFill>
                  <a:srgbClr val="460000"/>
                </a:solidFill>
                <a:latin typeface="Arial Rounded MT Bold" pitchFamily="34" charset="0"/>
              </a:rPr>
              <a:t>.</a:t>
            </a:r>
            <a:endParaRPr lang="en-US" sz="4400" dirty="0" smtClean="0">
              <a:solidFill>
                <a:srgbClr val="460000"/>
              </a:solidFill>
              <a:latin typeface="Arial Rounded MT Bold"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gradFill flip="none" rotWithShape="1">
            <a:gsLst>
              <a:gs pos="0">
                <a:srgbClr val="CCFF33">
                  <a:tint val="66000"/>
                  <a:satMod val="160000"/>
                </a:srgbClr>
              </a:gs>
              <a:gs pos="50000">
                <a:srgbClr val="CCFF33">
                  <a:tint val="44500"/>
                  <a:satMod val="160000"/>
                </a:srgbClr>
              </a:gs>
              <a:gs pos="100000">
                <a:srgbClr val="CCFF33">
                  <a:tint val="23500"/>
                  <a:satMod val="160000"/>
                </a:srgbClr>
              </a:gs>
            </a:gsLst>
            <a:lin ang="10800000" scaled="1"/>
            <a:tileRect/>
          </a:gradFill>
        </p:spPr>
        <p:txBody>
          <a:bodyPr>
            <a:normAutofit/>
          </a:bodyPr>
          <a:lstStyle/>
          <a:p>
            <a:pPr lvl="0" algn="just"/>
            <a:r>
              <a:rPr lang="fr-FR" sz="4400" dirty="0" smtClean="0">
                <a:solidFill>
                  <a:srgbClr val="0D069A"/>
                </a:solidFill>
                <a:latin typeface="Arial Rounded MT Bold" pitchFamily="34" charset="0"/>
              </a:rPr>
              <a:t>Poursuivez </a:t>
            </a:r>
            <a:r>
              <a:rPr lang="fr-FR" sz="4400" dirty="0" smtClean="0">
                <a:solidFill>
                  <a:srgbClr val="0D069A"/>
                </a:solidFill>
                <a:latin typeface="Arial Rounded MT Bold" pitchFamily="34" charset="0"/>
              </a:rPr>
              <a:t>votre course avec persévérance, les épreuves nous sont nécessaires.</a:t>
            </a:r>
            <a:endParaRPr lang="en-US" sz="4400" dirty="0" smtClean="0">
              <a:solidFill>
                <a:srgbClr val="0D069A"/>
              </a:solidFill>
              <a:latin typeface="Arial Rounded MT Bold" pitchFamily="34" charset="0"/>
            </a:endParaRPr>
          </a:p>
          <a:p>
            <a:pPr lvl="0" algn="just"/>
            <a:r>
              <a:rPr lang="fr-FR" sz="4400" dirty="0" smtClean="0">
                <a:solidFill>
                  <a:srgbClr val="460000"/>
                </a:solidFill>
                <a:latin typeface="Arial Rounded MT Bold" pitchFamily="34" charset="0"/>
              </a:rPr>
              <a:t>Rendez grâce à Dieu en toutes choses, car c’est à votre égard la volonté de Dieu en Jésus Christ.</a:t>
            </a:r>
            <a:endParaRPr lang="en-US" sz="4400" dirty="0" smtClean="0">
              <a:solidFill>
                <a:srgbClr val="460000"/>
              </a:solidFill>
              <a:latin typeface="Arial Rounded MT Bold" pitchFamily="34" charset="0"/>
            </a:endParaRPr>
          </a:p>
          <a:p>
            <a:pPr lvl="0" algn="r"/>
            <a:r>
              <a:rPr lang="fr-FR" sz="4400" dirty="0" smtClean="0">
                <a:solidFill>
                  <a:srgbClr val="0D069A"/>
                </a:solidFill>
                <a:latin typeface="Arial Rounded MT Bold" pitchFamily="34" charset="0"/>
              </a:rPr>
              <a:t>Amen !</a:t>
            </a:r>
            <a:endParaRPr lang="en-US" sz="4400" dirty="0">
              <a:solidFill>
                <a:srgbClr val="0D069A"/>
              </a:solidFill>
              <a:latin typeface="Arial Rounded MT Bold"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marL="0" indent="0" algn="ctr">
              <a:buNone/>
            </a:pPr>
            <a:r>
              <a:rPr lang="fr-FR" sz="3600" b="1" dirty="0" smtClean="0">
                <a:solidFill>
                  <a:schemeClr val="accent4">
                    <a:lumMod val="50000"/>
                  </a:schemeClr>
                </a:solidFill>
                <a:latin typeface="Arial Rounded MT Bold" pitchFamily="34" charset="0"/>
              </a:rPr>
              <a:t>64 Cr. Mel </a:t>
            </a:r>
            <a:r>
              <a:rPr lang="fr-FR" sz="3600" b="1" u="sng" dirty="0" smtClean="0">
                <a:solidFill>
                  <a:schemeClr val="accent4">
                    <a:lumMod val="50000"/>
                  </a:schemeClr>
                </a:solidFill>
                <a:latin typeface="Arial Rounded MT Bold" pitchFamily="34" charset="0"/>
              </a:rPr>
              <a:t>M-</a:t>
            </a:r>
            <a:r>
              <a:rPr lang="fr-FR" sz="3600" b="1" u="sng" dirty="0" err="1" smtClean="0">
                <a:solidFill>
                  <a:schemeClr val="accent4">
                    <a:lumMod val="50000"/>
                  </a:schemeClr>
                </a:solidFill>
                <a:latin typeface="Arial Rounded MT Bold" pitchFamily="34" charset="0"/>
              </a:rPr>
              <a:t>ap</a:t>
            </a:r>
            <a:r>
              <a:rPr lang="fr-FR" sz="3600" b="1" u="sng" dirty="0" smtClean="0">
                <a:solidFill>
                  <a:schemeClr val="accent4">
                    <a:lumMod val="50000"/>
                  </a:schemeClr>
                </a:solidFill>
                <a:latin typeface="Arial Rounded MT Bold" pitchFamily="34" charset="0"/>
              </a:rPr>
              <a:t> lute pou-m rive </a:t>
            </a:r>
            <a:r>
              <a:rPr lang="fr-FR" sz="3600" b="1" u="sng" dirty="0" err="1" smtClean="0">
                <a:solidFill>
                  <a:schemeClr val="accent4">
                    <a:lumMod val="50000"/>
                  </a:schemeClr>
                </a:solidFill>
                <a:latin typeface="Arial Rounded MT Bold" pitchFamily="34" charset="0"/>
              </a:rPr>
              <a:t>laba</a:t>
            </a:r>
            <a:endParaRPr lang="en-US" sz="3600" dirty="0" smtClean="0">
              <a:solidFill>
                <a:schemeClr val="accent4">
                  <a:lumMod val="50000"/>
                </a:schemeClr>
              </a:solidFill>
              <a:latin typeface="Arial Rounded MT Bold" pitchFamily="34" charset="0"/>
            </a:endParaRPr>
          </a:p>
          <a:p>
            <a:pPr marL="0" indent="0" algn="ctr">
              <a:buNone/>
            </a:pPr>
            <a:r>
              <a:rPr lang="fr-FR" sz="3600" dirty="0" smtClean="0">
                <a:solidFill>
                  <a:schemeClr val="accent4">
                    <a:lumMod val="50000"/>
                  </a:schemeClr>
                </a:solidFill>
                <a:latin typeface="Arial Rounded MT Bold" pitchFamily="34" charset="0"/>
              </a:rPr>
              <a:t>1-</a:t>
            </a:r>
            <a:endParaRPr lang="en-US" sz="3600" dirty="0" smtClean="0">
              <a:solidFill>
                <a:schemeClr val="accent4">
                  <a:lumMod val="50000"/>
                </a:schemeClr>
              </a:solidFill>
              <a:latin typeface="Arial Rounded MT Bold" pitchFamily="34" charset="0"/>
            </a:endParaRPr>
          </a:p>
          <a:p>
            <a:pPr marL="0" indent="0" algn="ctr">
              <a:buNone/>
            </a:pPr>
            <a:r>
              <a:rPr lang="fr-FR" sz="3600" dirty="0" smtClean="0">
                <a:latin typeface="Arial Rounded MT Bold" pitchFamily="34" charset="0"/>
              </a:rPr>
              <a:t>M-</a:t>
            </a:r>
            <a:r>
              <a:rPr lang="fr-FR" sz="3600" dirty="0" err="1" smtClean="0">
                <a:latin typeface="Arial Rounded MT Bold" pitchFamily="34" charset="0"/>
              </a:rPr>
              <a:t>ap</a:t>
            </a:r>
            <a:r>
              <a:rPr lang="fr-FR" sz="3600" dirty="0" smtClean="0">
                <a:latin typeface="Arial Rounded MT Bold" pitchFamily="34" charset="0"/>
              </a:rPr>
              <a:t> lute pou-m rive </a:t>
            </a:r>
            <a:r>
              <a:rPr lang="fr-FR" sz="3600" dirty="0" err="1" smtClean="0">
                <a:latin typeface="Arial Rounded MT Bold" pitchFamily="34" charset="0"/>
              </a:rPr>
              <a:t>laba</a:t>
            </a:r>
            <a:endParaRPr lang="en-US" sz="3600" dirty="0" smtClean="0">
              <a:latin typeface="Arial Rounded MT Bold" pitchFamily="34" charset="0"/>
            </a:endParaRPr>
          </a:p>
          <a:p>
            <a:pPr marL="0" indent="0" algn="ctr">
              <a:buNone/>
            </a:pPr>
            <a:r>
              <a:rPr lang="fr-FR" sz="3600" dirty="0" err="1" smtClean="0">
                <a:latin typeface="Arial Rounded MT Bold" pitchFamily="34" charset="0"/>
              </a:rPr>
              <a:t>Kote</a:t>
            </a:r>
            <a:r>
              <a:rPr lang="fr-FR" sz="3600" dirty="0" smtClean="0">
                <a:latin typeface="Arial Rounded MT Bold" pitchFamily="34" charset="0"/>
              </a:rPr>
              <a:t> </a:t>
            </a:r>
            <a:r>
              <a:rPr lang="fr-FR" sz="3600" dirty="0" err="1" smtClean="0">
                <a:latin typeface="Arial Rounded MT Bold" pitchFamily="34" charset="0"/>
              </a:rPr>
              <a:t>ki</a:t>
            </a:r>
            <a:r>
              <a:rPr lang="fr-FR" sz="3600" dirty="0" smtClean="0">
                <a:latin typeface="Arial Rounded MT Bold" pitchFamily="34" charset="0"/>
              </a:rPr>
              <a:t> gin la </a:t>
            </a:r>
            <a:r>
              <a:rPr lang="fr-FR" sz="3600" dirty="0" err="1" smtClean="0">
                <a:latin typeface="Arial Rounded MT Bold" pitchFamily="34" charset="0"/>
              </a:rPr>
              <a:t>pè</a:t>
            </a:r>
            <a:r>
              <a:rPr lang="fr-FR" sz="3600" dirty="0" smtClean="0">
                <a:latin typeface="Arial Rounded MT Bold" pitchFamily="34" charset="0"/>
              </a:rPr>
              <a:t> la joua,</a:t>
            </a:r>
            <a:endParaRPr lang="en-US" sz="3600" dirty="0" smtClean="0">
              <a:latin typeface="Arial Rounded MT Bold" pitchFamily="34" charset="0"/>
            </a:endParaRPr>
          </a:p>
          <a:p>
            <a:pPr marL="0" indent="0" algn="ctr">
              <a:buNone/>
            </a:pPr>
            <a:r>
              <a:rPr lang="fr-FR" sz="3600" dirty="0" smtClean="0">
                <a:latin typeface="Arial Rounded MT Bold" pitchFamily="34" charset="0"/>
              </a:rPr>
              <a:t>Se la  </a:t>
            </a:r>
            <a:r>
              <a:rPr lang="fr-FR" sz="3600" dirty="0" err="1" smtClean="0">
                <a:latin typeface="Arial Rounded MT Bold" pitchFamily="34" charset="0"/>
              </a:rPr>
              <a:t>mouin</a:t>
            </a:r>
            <a:r>
              <a:rPr lang="fr-FR" sz="3600" dirty="0" smtClean="0">
                <a:latin typeface="Arial Rounded MT Bold" pitchFamily="34" charset="0"/>
              </a:rPr>
              <a:t>  </a:t>
            </a:r>
            <a:r>
              <a:rPr lang="fr-FR" sz="3600" dirty="0" err="1" smtClean="0">
                <a:latin typeface="Arial Rounded MT Bold" pitchFamily="34" charset="0"/>
              </a:rPr>
              <a:t>vle</a:t>
            </a:r>
            <a:r>
              <a:rPr lang="fr-FR" sz="3600" dirty="0" smtClean="0">
                <a:latin typeface="Arial Rounded MT Bold" pitchFamily="34" charset="0"/>
              </a:rPr>
              <a:t> </a:t>
            </a:r>
            <a:r>
              <a:rPr lang="fr-FR" sz="3600" dirty="0" err="1" smtClean="0">
                <a:latin typeface="Arial Rounded MT Bold" pitchFamily="34" charset="0"/>
              </a:rPr>
              <a:t>rete</a:t>
            </a:r>
            <a:r>
              <a:rPr lang="fr-FR" sz="3600" dirty="0" smtClean="0">
                <a:latin typeface="Arial Rounded MT Bold" pitchFamily="34" charset="0"/>
              </a:rPr>
              <a:t> tout tan,</a:t>
            </a:r>
            <a:endParaRPr lang="en-US" sz="3600" dirty="0" smtClean="0">
              <a:latin typeface="Arial Rounded MT Bold" pitchFamily="34" charset="0"/>
            </a:endParaRPr>
          </a:p>
          <a:p>
            <a:pPr marL="0" indent="0" algn="ctr">
              <a:buNone/>
            </a:pPr>
            <a:r>
              <a:rPr lang="fr-FR" sz="3600" dirty="0" smtClean="0">
                <a:latin typeface="Arial Rounded MT Bold" pitchFamily="34" charset="0"/>
              </a:rPr>
              <a:t>Nan bel </a:t>
            </a:r>
            <a:r>
              <a:rPr lang="fr-FR" sz="3600" dirty="0" err="1" smtClean="0">
                <a:latin typeface="Arial Rounded MT Bold" pitchFamily="34" charset="0"/>
              </a:rPr>
              <a:t>pei</a:t>
            </a:r>
            <a:r>
              <a:rPr lang="fr-FR" sz="3600" dirty="0" smtClean="0">
                <a:latin typeface="Arial Rounded MT Bold" pitchFamily="34" charset="0"/>
              </a:rPr>
              <a:t> de </a:t>
            </a:r>
            <a:r>
              <a:rPr lang="fr-FR" sz="3600" dirty="0" err="1" smtClean="0">
                <a:latin typeface="Arial Rounded MT Bold" pitchFamily="34" charset="0"/>
              </a:rPr>
              <a:t>Kanaan</a:t>
            </a:r>
            <a:r>
              <a:rPr lang="fr-FR" sz="3600" dirty="0" smtClean="0">
                <a:latin typeface="Arial Rounded MT Bold" pitchFamily="34" charset="0"/>
              </a:rPr>
              <a:t>.</a:t>
            </a:r>
            <a:endParaRPr lang="en-US" sz="3600" dirty="0" smtClean="0">
              <a:latin typeface="Arial Rounded MT Bold" pitchFamily="34" charset="0"/>
            </a:endParaRPr>
          </a:p>
          <a:p>
            <a:pPr marL="0" indent="0" algn="ctr">
              <a:buNone/>
            </a:pPr>
            <a:r>
              <a:rPr lang="en-US" sz="3600" dirty="0" err="1" smtClean="0">
                <a:solidFill>
                  <a:schemeClr val="accent4">
                    <a:lumMod val="50000"/>
                  </a:schemeClr>
                </a:solidFill>
                <a:latin typeface="Arial Rounded MT Bold" pitchFamily="34" charset="0"/>
              </a:rPr>
              <a:t>Ke</a:t>
            </a:r>
            <a:endParaRPr lang="en-US" sz="3600" dirty="0" smtClean="0">
              <a:solidFill>
                <a:schemeClr val="accent4">
                  <a:lumMod val="50000"/>
                </a:schemeClr>
              </a:solidFill>
              <a:latin typeface="Arial Rounded MT Bold" pitchFamily="34" charset="0"/>
            </a:endParaRPr>
          </a:p>
          <a:p>
            <a:pPr marL="0" indent="0" algn="ctr">
              <a:buNone/>
            </a:pPr>
            <a:r>
              <a:rPr lang="en-US" sz="3600" dirty="0" smtClean="0">
                <a:solidFill>
                  <a:srgbClr val="0D069A"/>
                </a:solidFill>
                <a:latin typeface="Arial Rounded MT Bold" pitchFamily="34" charset="0"/>
              </a:rPr>
              <a:t>O </a:t>
            </a:r>
            <a:r>
              <a:rPr lang="en-US" sz="3600" dirty="0" err="1" smtClean="0">
                <a:solidFill>
                  <a:srgbClr val="0D069A"/>
                </a:solidFill>
                <a:latin typeface="Arial Rounded MT Bold" pitchFamily="34" charset="0"/>
              </a:rPr>
              <a:t>Kanaan</a:t>
            </a:r>
            <a:r>
              <a:rPr lang="en-US" sz="3600" dirty="0" smtClean="0">
                <a:solidFill>
                  <a:srgbClr val="0D069A"/>
                </a:solidFill>
                <a:latin typeface="Arial Rounded MT Bold" pitchFamily="34" charset="0"/>
              </a:rPr>
              <a:t>, </a:t>
            </a:r>
            <a:r>
              <a:rPr lang="en-US" sz="3600" dirty="0" err="1" smtClean="0">
                <a:solidFill>
                  <a:srgbClr val="0D069A"/>
                </a:solidFill>
                <a:latin typeface="Arial Rounded MT Bold" pitchFamily="34" charset="0"/>
              </a:rPr>
              <a:t>bel</a:t>
            </a:r>
            <a:r>
              <a:rPr lang="en-US" sz="3600" dirty="0" smtClean="0">
                <a:solidFill>
                  <a:srgbClr val="0D069A"/>
                </a:solidFill>
                <a:latin typeface="Arial Rounded MT Bold" pitchFamily="34" charset="0"/>
              </a:rPr>
              <a:t> </a:t>
            </a:r>
            <a:r>
              <a:rPr lang="en-US" sz="3600" dirty="0" err="1" smtClean="0">
                <a:solidFill>
                  <a:srgbClr val="0D069A"/>
                </a:solidFill>
                <a:latin typeface="Arial Rounded MT Bold" pitchFamily="34" charset="0"/>
              </a:rPr>
              <a:t>Kanaan</a:t>
            </a:r>
            <a:r>
              <a:rPr lang="en-US" sz="3600" dirty="0" smtClean="0">
                <a:solidFill>
                  <a:srgbClr val="0D069A"/>
                </a:solidFill>
                <a:latin typeface="Arial Rounded MT Bold" pitchFamily="34" charset="0"/>
              </a:rPr>
              <a:t>,</a:t>
            </a:r>
          </a:p>
          <a:p>
            <a:pPr marL="0" indent="0" algn="ctr">
              <a:buNone/>
            </a:pPr>
            <a:r>
              <a:rPr lang="fr-FR" sz="3600" dirty="0" smtClean="0">
                <a:solidFill>
                  <a:srgbClr val="0D069A"/>
                </a:solidFill>
                <a:latin typeface="Arial Rounded MT Bold" pitchFamily="34" charset="0"/>
              </a:rPr>
              <a:t>Se la </a:t>
            </a:r>
            <a:r>
              <a:rPr lang="fr-FR" sz="3600" dirty="0" err="1" smtClean="0">
                <a:solidFill>
                  <a:srgbClr val="0D069A"/>
                </a:solidFill>
                <a:latin typeface="Arial Rounded MT Bold" pitchFamily="34" charset="0"/>
              </a:rPr>
              <a:t>mouin</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vle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rete</a:t>
            </a:r>
            <a:r>
              <a:rPr lang="fr-FR" sz="3600" dirty="0" smtClean="0">
                <a:solidFill>
                  <a:srgbClr val="0D069A"/>
                </a:solidFill>
                <a:latin typeface="Arial Rounded MT Bold" pitchFamily="34" charset="0"/>
              </a:rPr>
              <a:t> tout tan,</a:t>
            </a:r>
            <a:endParaRPr lang="en-US" sz="3600" dirty="0" smtClean="0">
              <a:solidFill>
                <a:srgbClr val="0D069A"/>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Kote</a:t>
            </a:r>
            <a:r>
              <a:rPr lang="fr-FR" sz="3600" dirty="0" smtClean="0">
                <a:solidFill>
                  <a:srgbClr val="0D069A"/>
                </a:solidFill>
                <a:latin typeface="Arial Rounded MT Bold" pitchFamily="34" charset="0"/>
              </a:rPr>
              <a:t> let la, </a:t>
            </a:r>
            <a:r>
              <a:rPr lang="fr-FR" sz="3600" dirty="0" err="1" smtClean="0">
                <a:solidFill>
                  <a:srgbClr val="0D069A"/>
                </a:solidFill>
                <a:latin typeface="Arial Rounded MT Bold" pitchFamily="34" charset="0"/>
              </a:rPr>
              <a:t>ak</a:t>
            </a:r>
            <a:r>
              <a:rPr lang="fr-FR" sz="3600" dirty="0" smtClean="0">
                <a:solidFill>
                  <a:srgbClr val="0D069A"/>
                </a:solidFill>
                <a:latin typeface="Arial Rounded MT Bold" pitchFamily="34" charset="0"/>
              </a:rPr>
              <a:t> miel </a:t>
            </a:r>
            <a:r>
              <a:rPr lang="fr-FR" sz="3600" dirty="0" err="1" smtClean="0">
                <a:solidFill>
                  <a:srgbClr val="0D069A"/>
                </a:solidFill>
                <a:latin typeface="Arial Rounded MT Bold" pitchFamily="34" charset="0"/>
              </a:rPr>
              <a:t>koule</a:t>
            </a:r>
            <a:endParaRPr lang="en-US" sz="3600" dirty="0" smtClean="0">
              <a:solidFill>
                <a:srgbClr val="0D069A"/>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Kote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ki</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pa</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janm</a:t>
            </a:r>
            <a:r>
              <a:rPr lang="fr-FR" sz="3600" dirty="0" smtClean="0">
                <a:solidFill>
                  <a:srgbClr val="0D069A"/>
                </a:solidFill>
                <a:latin typeface="Arial Rounded MT Bold" pitchFamily="34" charset="0"/>
              </a:rPr>
              <a:t> gin </a:t>
            </a:r>
            <a:r>
              <a:rPr lang="fr-FR" sz="3600" dirty="0" err="1" smtClean="0">
                <a:solidFill>
                  <a:srgbClr val="0D069A"/>
                </a:solidFill>
                <a:latin typeface="Arial Rounded MT Bold" pitchFamily="34" charset="0"/>
              </a:rPr>
              <a:t>peche</a:t>
            </a:r>
            <a:r>
              <a:rPr lang="fr-FR" sz="3600" dirty="0" smtClean="0">
                <a:solidFill>
                  <a:srgbClr val="0D069A"/>
                </a:solidFill>
                <a:latin typeface="Arial Rounded MT Bold" pitchFamily="34" charset="0"/>
              </a:rPr>
              <a:t>,</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Se la m-</a:t>
            </a:r>
            <a:r>
              <a:rPr lang="fr-FR" sz="3600" dirty="0" err="1" smtClean="0">
                <a:solidFill>
                  <a:srgbClr val="0D069A"/>
                </a:solidFill>
                <a:latin typeface="Arial Rounded MT Bold" pitchFamily="34" charset="0"/>
              </a:rPr>
              <a:t>ap</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rete</a:t>
            </a:r>
            <a:r>
              <a:rPr lang="fr-FR" sz="3600" dirty="0" smtClean="0">
                <a:solidFill>
                  <a:srgbClr val="0D069A"/>
                </a:solidFill>
                <a:latin typeface="Arial Rounded MT Bold" pitchFamily="34" charset="0"/>
              </a:rPr>
              <a:t> vi </a:t>
            </a:r>
            <a:r>
              <a:rPr lang="fr-FR" sz="3600" dirty="0" err="1" smtClean="0">
                <a:solidFill>
                  <a:srgbClr val="0D069A"/>
                </a:solidFill>
                <a:latin typeface="Arial Rounded MT Bold" pitchFamily="34" charset="0"/>
              </a:rPr>
              <a:t>san</a:t>
            </a:r>
            <a:r>
              <a:rPr lang="fr-FR" sz="3600" dirty="0" smtClean="0">
                <a:solidFill>
                  <a:srgbClr val="0D069A"/>
                </a:solidFill>
                <a:latin typeface="Arial Rounded MT Bold" pitchFamily="34" charset="0"/>
              </a:rPr>
              <a:t> fin,</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Pou </a:t>
            </a:r>
            <a:r>
              <a:rPr lang="fr-FR" sz="3600" dirty="0" err="1" smtClean="0">
                <a:solidFill>
                  <a:srgbClr val="0D069A"/>
                </a:solidFill>
                <a:latin typeface="Arial Rounded MT Bold" pitchFamily="34" charset="0"/>
              </a:rPr>
              <a:t>toujou</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ak</a:t>
            </a:r>
            <a:r>
              <a:rPr lang="fr-FR" sz="3600" dirty="0" smtClean="0">
                <a:solidFill>
                  <a:srgbClr val="0D069A"/>
                </a:solidFill>
                <a:latin typeface="Arial Rounded MT Bold" pitchFamily="34" charset="0"/>
              </a:rPr>
              <a:t> Kris  </a:t>
            </a:r>
            <a:r>
              <a:rPr lang="fr-FR" sz="3600" dirty="0" err="1" smtClean="0">
                <a:solidFill>
                  <a:srgbClr val="0D069A"/>
                </a:solidFill>
                <a:latin typeface="Arial Rounded MT Bold" pitchFamily="34" charset="0"/>
              </a:rPr>
              <a:t>Sovè</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mouin</a:t>
            </a:r>
            <a:r>
              <a:rPr lang="fr-FR" sz="3600" dirty="0" smtClean="0">
                <a:solidFill>
                  <a:srgbClr val="0D069A"/>
                </a:solidFill>
                <a:latin typeface="Arial Rounded MT Bold" pitchFamily="34" charset="0"/>
              </a:rPr>
              <a:t>.</a:t>
            </a:r>
            <a:endParaRPr lang="en-US" sz="36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0" indent="0" algn="ctr">
              <a:buNone/>
            </a:pPr>
            <a:r>
              <a:rPr lang="fr-FR" sz="1600" dirty="0" smtClean="0">
                <a:solidFill>
                  <a:schemeClr val="accent4">
                    <a:lumMod val="50000"/>
                  </a:schemeClr>
                </a:solidFill>
                <a:latin typeface="Arial Rounded MT Bold" pitchFamily="34" charset="0"/>
              </a:rPr>
              <a:t>2-</a:t>
            </a:r>
            <a:endParaRPr lang="en-US" sz="1600" dirty="0" smtClean="0">
              <a:solidFill>
                <a:schemeClr val="accent4">
                  <a:lumMod val="50000"/>
                </a:schemeClr>
              </a:solidFill>
              <a:latin typeface="Arial Rounded MT Bold" pitchFamily="34" charset="0"/>
            </a:endParaRPr>
          </a:p>
          <a:p>
            <a:pPr marL="0" indent="0" algn="ctr">
              <a:buNone/>
            </a:pPr>
            <a:r>
              <a:rPr lang="fr-FR" sz="3600" dirty="0" err="1" smtClean="0">
                <a:latin typeface="Arial Rounded MT Bold" pitchFamily="34" charset="0"/>
              </a:rPr>
              <a:t>Rout</a:t>
            </a:r>
            <a:r>
              <a:rPr lang="fr-FR" sz="3600" dirty="0" smtClean="0">
                <a:latin typeface="Arial Rounded MT Bold" pitchFamily="34" charset="0"/>
              </a:rPr>
              <a:t> la move min </a:t>
            </a:r>
            <a:r>
              <a:rPr lang="fr-FR" sz="3600" dirty="0" err="1" smtClean="0">
                <a:latin typeface="Arial Rounded MT Bold" pitchFamily="34" charset="0"/>
              </a:rPr>
              <a:t>map</a:t>
            </a:r>
            <a:r>
              <a:rPr lang="fr-FR" sz="3600" dirty="0" smtClean="0">
                <a:latin typeface="Arial Rounded MT Bold" pitchFamily="34" charset="0"/>
              </a:rPr>
              <a:t> rive</a:t>
            </a:r>
            <a:endParaRPr lang="en-US" sz="3600" dirty="0" smtClean="0">
              <a:latin typeface="Arial Rounded MT Bold" pitchFamily="34" charset="0"/>
            </a:endParaRPr>
          </a:p>
          <a:p>
            <a:pPr marL="0" indent="0" algn="ctr">
              <a:buNone/>
            </a:pPr>
            <a:r>
              <a:rPr lang="fr-FR" sz="3600" dirty="0" smtClean="0">
                <a:latin typeface="Arial Rounded MT Bold" pitchFamily="34" charset="0"/>
              </a:rPr>
              <a:t>Satan </a:t>
            </a:r>
            <a:r>
              <a:rPr lang="fr-FR" sz="3600" dirty="0" err="1" smtClean="0">
                <a:latin typeface="Arial Rounded MT Bold" pitchFamily="34" charset="0"/>
              </a:rPr>
              <a:t>ap</a:t>
            </a:r>
            <a:r>
              <a:rPr lang="fr-FR" sz="3600" dirty="0" smtClean="0">
                <a:latin typeface="Arial Rounded MT Bold" pitchFamily="34" charset="0"/>
              </a:rPr>
              <a:t> </a:t>
            </a:r>
            <a:r>
              <a:rPr lang="fr-FR" sz="3600" dirty="0" err="1" smtClean="0">
                <a:latin typeface="Arial Rounded MT Bold" pitchFamily="34" charset="0"/>
              </a:rPr>
              <a:t>chache</a:t>
            </a:r>
            <a:r>
              <a:rPr lang="fr-FR" sz="3600" dirty="0" smtClean="0">
                <a:latin typeface="Arial Rounded MT Bold" pitchFamily="34" charset="0"/>
              </a:rPr>
              <a:t> </a:t>
            </a:r>
            <a:r>
              <a:rPr lang="fr-FR" sz="3600" dirty="0" err="1" smtClean="0">
                <a:latin typeface="Arial Rounded MT Bold" pitchFamily="34" charset="0"/>
              </a:rPr>
              <a:t>fè</a:t>
            </a:r>
            <a:r>
              <a:rPr lang="fr-FR" sz="3600" dirty="0" smtClean="0">
                <a:latin typeface="Arial Rounded MT Bold" pitchFamily="34" charset="0"/>
              </a:rPr>
              <a:t>-m tombe,</a:t>
            </a:r>
            <a:endParaRPr lang="en-US" sz="3600" dirty="0" smtClean="0">
              <a:latin typeface="Arial Rounded MT Bold" pitchFamily="34" charset="0"/>
            </a:endParaRPr>
          </a:p>
          <a:p>
            <a:pPr marL="0" indent="0" algn="ctr">
              <a:buNone/>
            </a:pPr>
            <a:r>
              <a:rPr lang="fr-FR" sz="3600" dirty="0" smtClean="0">
                <a:latin typeface="Arial Rounded MT Bold" pitchFamily="34" charset="0"/>
              </a:rPr>
              <a:t>Min </a:t>
            </a:r>
            <a:r>
              <a:rPr lang="fr-FR" sz="3600" dirty="0" err="1" smtClean="0">
                <a:latin typeface="Arial Rounded MT Bold" pitchFamily="34" charset="0"/>
              </a:rPr>
              <a:t>Jezu</a:t>
            </a:r>
            <a:r>
              <a:rPr lang="fr-FR" sz="3600" dirty="0" smtClean="0">
                <a:latin typeface="Arial Rounded MT Bold" pitchFamily="34" charset="0"/>
              </a:rPr>
              <a:t> </a:t>
            </a:r>
            <a:r>
              <a:rPr lang="fr-FR" sz="3600" dirty="0" err="1" smtClean="0">
                <a:latin typeface="Arial Rounded MT Bold" pitchFamily="34" charset="0"/>
              </a:rPr>
              <a:t>kimbe</a:t>
            </a:r>
            <a:r>
              <a:rPr lang="fr-FR" sz="3600" dirty="0" smtClean="0">
                <a:latin typeface="Arial Rounded MT Bold" pitchFamily="34" charset="0"/>
              </a:rPr>
              <a:t>-m </a:t>
            </a:r>
            <a:r>
              <a:rPr lang="fr-FR" sz="3600" dirty="0" err="1" smtClean="0">
                <a:latin typeface="Arial Rounded MT Bold" pitchFamily="34" charset="0"/>
              </a:rPr>
              <a:t>pa</a:t>
            </a:r>
            <a:r>
              <a:rPr lang="fr-FR" sz="3600" dirty="0" smtClean="0">
                <a:latin typeface="Arial Rounded MT Bold" pitchFamily="34" charset="0"/>
              </a:rPr>
              <a:t>-</a:t>
            </a:r>
            <a:r>
              <a:rPr lang="fr-FR" sz="3600" dirty="0" err="1" smtClean="0">
                <a:latin typeface="Arial Rounded MT Bold" pitchFamily="34" charset="0"/>
              </a:rPr>
              <a:t>za</a:t>
            </a:r>
            <a:r>
              <a:rPr lang="fr-FR" sz="3600" dirty="0" smtClean="0">
                <a:latin typeface="Arial Rounded MT Bold" pitchFamily="34" charset="0"/>
              </a:rPr>
              <a:t>-</a:t>
            </a:r>
            <a:r>
              <a:rPr lang="fr-FR" sz="3600" dirty="0" err="1" smtClean="0">
                <a:latin typeface="Arial Rounded MT Bold" pitchFamily="34" charset="0"/>
              </a:rPr>
              <a:t>pa</a:t>
            </a:r>
            <a:endParaRPr lang="en-US" sz="3600" dirty="0" smtClean="0">
              <a:latin typeface="Arial Rounded MT Bold" pitchFamily="34" charset="0"/>
            </a:endParaRPr>
          </a:p>
          <a:p>
            <a:pPr marL="0" indent="0" algn="ctr">
              <a:buNone/>
            </a:pPr>
            <a:r>
              <a:rPr lang="fr-FR" sz="3600" dirty="0" err="1" smtClean="0">
                <a:latin typeface="Arial Rounded MT Bold" pitchFamily="34" charset="0"/>
              </a:rPr>
              <a:t>Jouk</a:t>
            </a:r>
            <a:r>
              <a:rPr lang="fr-FR" sz="3600" dirty="0" smtClean="0">
                <a:latin typeface="Arial Rounded MT Bold" pitchFamily="34" charset="0"/>
              </a:rPr>
              <a:t> </a:t>
            </a:r>
            <a:r>
              <a:rPr lang="fr-FR" sz="3600" dirty="0" err="1" smtClean="0">
                <a:latin typeface="Arial Rounded MT Bold" pitchFamily="34" charset="0"/>
              </a:rPr>
              <a:t>mouin</a:t>
            </a:r>
            <a:r>
              <a:rPr lang="fr-FR" sz="3600" dirty="0" smtClean="0">
                <a:latin typeface="Arial Rounded MT Bold" pitchFamily="34" charset="0"/>
              </a:rPr>
              <a:t> rive la nan la </a:t>
            </a:r>
            <a:r>
              <a:rPr lang="fr-FR" sz="3600" dirty="0" err="1" smtClean="0">
                <a:latin typeface="Arial Rounded MT Bold" pitchFamily="34" charset="0"/>
              </a:rPr>
              <a:t>gloua</a:t>
            </a:r>
            <a:r>
              <a:rPr lang="fr-FR" sz="3600" dirty="0" smtClean="0">
                <a:latin typeface="Arial Rounded MT Bold" pitchFamily="34" charset="0"/>
              </a:rPr>
              <a:t>.</a:t>
            </a:r>
            <a:endParaRPr lang="en-US" sz="3600" dirty="0" smtClean="0">
              <a:latin typeface="Arial Rounded MT Bold" pitchFamily="34" charset="0"/>
            </a:endParaRPr>
          </a:p>
          <a:p>
            <a:pPr marL="0" indent="0" algn="ctr">
              <a:buNone/>
            </a:pPr>
            <a:r>
              <a:rPr lang="en-US" sz="2000" dirty="0" err="1" smtClean="0">
                <a:solidFill>
                  <a:schemeClr val="accent4">
                    <a:lumMod val="50000"/>
                  </a:schemeClr>
                </a:solidFill>
                <a:latin typeface="Arial Rounded MT Bold" pitchFamily="34" charset="0"/>
              </a:rPr>
              <a:t>Ke</a:t>
            </a:r>
            <a:endParaRPr lang="en-US" sz="2000" dirty="0" smtClean="0">
              <a:solidFill>
                <a:schemeClr val="accent4">
                  <a:lumMod val="50000"/>
                </a:schemeClr>
              </a:solidFill>
              <a:latin typeface="Arial Rounded MT Bold" pitchFamily="34" charset="0"/>
            </a:endParaRPr>
          </a:p>
          <a:p>
            <a:pPr marL="0" indent="0" algn="ctr">
              <a:buNone/>
            </a:pPr>
            <a:r>
              <a:rPr lang="en-US" sz="3600" dirty="0" smtClean="0">
                <a:solidFill>
                  <a:srgbClr val="0D069A"/>
                </a:solidFill>
                <a:latin typeface="Arial Rounded MT Bold" pitchFamily="34" charset="0"/>
              </a:rPr>
              <a:t>O </a:t>
            </a:r>
            <a:r>
              <a:rPr lang="en-US" sz="3600" dirty="0" err="1" smtClean="0">
                <a:solidFill>
                  <a:srgbClr val="0D069A"/>
                </a:solidFill>
                <a:latin typeface="Arial Rounded MT Bold" pitchFamily="34" charset="0"/>
              </a:rPr>
              <a:t>Kanaan</a:t>
            </a:r>
            <a:r>
              <a:rPr lang="en-US" sz="3600" dirty="0" smtClean="0">
                <a:solidFill>
                  <a:srgbClr val="0D069A"/>
                </a:solidFill>
                <a:latin typeface="Arial Rounded MT Bold" pitchFamily="34" charset="0"/>
              </a:rPr>
              <a:t>, </a:t>
            </a:r>
            <a:r>
              <a:rPr lang="en-US" sz="3600" dirty="0" err="1" smtClean="0">
                <a:solidFill>
                  <a:srgbClr val="0D069A"/>
                </a:solidFill>
                <a:latin typeface="Arial Rounded MT Bold" pitchFamily="34" charset="0"/>
              </a:rPr>
              <a:t>bel</a:t>
            </a:r>
            <a:r>
              <a:rPr lang="en-US" sz="3600" dirty="0" smtClean="0">
                <a:solidFill>
                  <a:srgbClr val="0D069A"/>
                </a:solidFill>
                <a:latin typeface="Arial Rounded MT Bold" pitchFamily="34" charset="0"/>
              </a:rPr>
              <a:t> </a:t>
            </a:r>
            <a:r>
              <a:rPr lang="en-US" sz="3600" dirty="0" err="1" smtClean="0">
                <a:solidFill>
                  <a:srgbClr val="0D069A"/>
                </a:solidFill>
                <a:latin typeface="Arial Rounded MT Bold" pitchFamily="34" charset="0"/>
              </a:rPr>
              <a:t>Kanaan</a:t>
            </a:r>
            <a:r>
              <a:rPr lang="en-US" sz="3600" dirty="0" smtClean="0">
                <a:solidFill>
                  <a:srgbClr val="0D069A"/>
                </a:solidFill>
                <a:latin typeface="Arial Rounded MT Bold" pitchFamily="34" charset="0"/>
              </a:rPr>
              <a:t>,</a:t>
            </a:r>
          </a:p>
          <a:p>
            <a:pPr marL="0" indent="0" algn="ctr">
              <a:buNone/>
            </a:pPr>
            <a:r>
              <a:rPr lang="fr-FR" sz="3600" dirty="0" smtClean="0">
                <a:solidFill>
                  <a:srgbClr val="0D069A"/>
                </a:solidFill>
                <a:latin typeface="Arial Rounded MT Bold" pitchFamily="34" charset="0"/>
              </a:rPr>
              <a:t>Se la </a:t>
            </a:r>
            <a:r>
              <a:rPr lang="fr-FR" sz="3600" dirty="0" err="1" smtClean="0">
                <a:solidFill>
                  <a:srgbClr val="0D069A"/>
                </a:solidFill>
                <a:latin typeface="Arial Rounded MT Bold" pitchFamily="34" charset="0"/>
              </a:rPr>
              <a:t>mouin</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vle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rete</a:t>
            </a:r>
            <a:r>
              <a:rPr lang="fr-FR" sz="3600" dirty="0" smtClean="0">
                <a:solidFill>
                  <a:srgbClr val="0D069A"/>
                </a:solidFill>
                <a:latin typeface="Arial Rounded MT Bold" pitchFamily="34" charset="0"/>
              </a:rPr>
              <a:t> tout tan,</a:t>
            </a:r>
            <a:endParaRPr lang="en-US" sz="3600" dirty="0" smtClean="0">
              <a:solidFill>
                <a:srgbClr val="0D069A"/>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Kote</a:t>
            </a:r>
            <a:r>
              <a:rPr lang="fr-FR" sz="3600" dirty="0" smtClean="0">
                <a:solidFill>
                  <a:srgbClr val="0D069A"/>
                </a:solidFill>
                <a:latin typeface="Arial Rounded MT Bold" pitchFamily="34" charset="0"/>
              </a:rPr>
              <a:t> let la, </a:t>
            </a:r>
            <a:r>
              <a:rPr lang="fr-FR" sz="3600" dirty="0" err="1" smtClean="0">
                <a:solidFill>
                  <a:srgbClr val="0D069A"/>
                </a:solidFill>
                <a:latin typeface="Arial Rounded MT Bold" pitchFamily="34" charset="0"/>
              </a:rPr>
              <a:t>ak</a:t>
            </a:r>
            <a:r>
              <a:rPr lang="fr-FR" sz="3600" dirty="0" smtClean="0">
                <a:solidFill>
                  <a:srgbClr val="0D069A"/>
                </a:solidFill>
                <a:latin typeface="Arial Rounded MT Bold" pitchFamily="34" charset="0"/>
              </a:rPr>
              <a:t> miel </a:t>
            </a:r>
            <a:r>
              <a:rPr lang="fr-FR" sz="3600" dirty="0" err="1" smtClean="0">
                <a:solidFill>
                  <a:srgbClr val="0D069A"/>
                </a:solidFill>
                <a:latin typeface="Arial Rounded MT Bold" pitchFamily="34" charset="0"/>
              </a:rPr>
              <a:t>koule</a:t>
            </a:r>
            <a:endParaRPr lang="en-US" sz="3600" dirty="0" smtClean="0">
              <a:solidFill>
                <a:srgbClr val="0D069A"/>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Kote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ki</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pa</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janm</a:t>
            </a:r>
            <a:r>
              <a:rPr lang="fr-FR" sz="3600" dirty="0" smtClean="0">
                <a:solidFill>
                  <a:srgbClr val="0D069A"/>
                </a:solidFill>
                <a:latin typeface="Arial Rounded MT Bold" pitchFamily="34" charset="0"/>
              </a:rPr>
              <a:t> gin </a:t>
            </a:r>
            <a:r>
              <a:rPr lang="fr-FR" sz="3600" dirty="0" err="1" smtClean="0">
                <a:solidFill>
                  <a:srgbClr val="0D069A"/>
                </a:solidFill>
                <a:latin typeface="Arial Rounded MT Bold" pitchFamily="34" charset="0"/>
              </a:rPr>
              <a:t>peche</a:t>
            </a:r>
            <a:r>
              <a:rPr lang="fr-FR" sz="3600" dirty="0" smtClean="0">
                <a:solidFill>
                  <a:srgbClr val="0D069A"/>
                </a:solidFill>
                <a:latin typeface="Arial Rounded MT Bold" pitchFamily="34" charset="0"/>
              </a:rPr>
              <a:t>,</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Se la m-</a:t>
            </a:r>
            <a:r>
              <a:rPr lang="fr-FR" sz="3600" dirty="0" err="1" smtClean="0">
                <a:solidFill>
                  <a:srgbClr val="0D069A"/>
                </a:solidFill>
                <a:latin typeface="Arial Rounded MT Bold" pitchFamily="34" charset="0"/>
              </a:rPr>
              <a:t>ap</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rete</a:t>
            </a:r>
            <a:r>
              <a:rPr lang="fr-FR" sz="3600" dirty="0" smtClean="0">
                <a:solidFill>
                  <a:srgbClr val="0D069A"/>
                </a:solidFill>
                <a:latin typeface="Arial Rounded MT Bold" pitchFamily="34" charset="0"/>
              </a:rPr>
              <a:t> vi </a:t>
            </a:r>
            <a:r>
              <a:rPr lang="fr-FR" sz="3600" dirty="0" err="1" smtClean="0">
                <a:solidFill>
                  <a:srgbClr val="0D069A"/>
                </a:solidFill>
                <a:latin typeface="Arial Rounded MT Bold" pitchFamily="34" charset="0"/>
              </a:rPr>
              <a:t>san</a:t>
            </a:r>
            <a:r>
              <a:rPr lang="fr-FR" sz="3600" dirty="0" smtClean="0">
                <a:solidFill>
                  <a:srgbClr val="0D069A"/>
                </a:solidFill>
                <a:latin typeface="Arial Rounded MT Bold" pitchFamily="34" charset="0"/>
              </a:rPr>
              <a:t> fin,</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Pou </a:t>
            </a:r>
            <a:r>
              <a:rPr lang="fr-FR" sz="3600" dirty="0" err="1" smtClean="0">
                <a:solidFill>
                  <a:srgbClr val="0D069A"/>
                </a:solidFill>
                <a:latin typeface="Arial Rounded MT Bold" pitchFamily="34" charset="0"/>
              </a:rPr>
              <a:t>toujou</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ak</a:t>
            </a:r>
            <a:r>
              <a:rPr lang="fr-FR" sz="3600" dirty="0" smtClean="0">
                <a:solidFill>
                  <a:srgbClr val="0D069A"/>
                </a:solidFill>
                <a:latin typeface="Arial Rounded MT Bold" pitchFamily="34" charset="0"/>
              </a:rPr>
              <a:t> Kris  </a:t>
            </a:r>
            <a:r>
              <a:rPr lang="fr-FR" sz="3600" dirty="0" err="1" smtClean="0">
                <a:solidFill>
                  <a:srgbClr val="0D069A"/>
                </a:solidFill>
                <a:latin typeface="Arial Rounded MT Bold" pitchFamily="34" charset="0"/>
              </a:rPr>
              <a:t>Sovè</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mouin</a:t>
            </a:r>
            <a:r>
              <a:rPr lang="fr-FR" sz="3600" dirty="0" smtClean="0">
                <a:solidFill>
                  <a:srgbClr val="0D069A"/>
                </a:solidFill>
                <a:latin typeface="Arial Rounded MT Bold" pitchFamily="34" charset="0"/>
              </a:rPr>
              <a:t>.</a:t>
            </a:r>
            <a:endParaRPr lang="en-US" sz="36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blipFill>
            <a:blip r:embed="rId2"/>
            <a:tile tx="0" ty="0" sx="100000" sy="100000" flip="none" algn="tl"/>
          </a:blip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0" indent="0" algn="ctr">
              <a:buNone/>
            </a:pPr>
            <a:r>
              <a:rPr lang="fr-FR" sz="1800" dirty="0" smtClean="0">
                <a:solidFill>
                  <a:schemeClr val="accent4">
                    <a:lumMod val="50000"/>
                  </a:schemeClr>
                </a:solidFill>
                <a:latin typeface="Arial Rounded MT Bold" pitchFamily="34" charset="0"/>
              </a:rPr>
              <a:t>3-</a:t>
            </a:r>
            <a:endParaRPr lang="en-US" sz="1800" dirty="0" smtClean="0">
              <a:solidFill>
                <a:schemeClr val="accent4">
                  <a:lumMod val="50000"/>
                </a:schemeClr>
              </a:solidFill>
              <a:latin typeface="Arial Rounded MT Bold" pitchFamily="34" charset="0"/>
            </a:endParaRPr>
          </a:p>
          <a:p>
            <a:pPr marL="0" indent="0" algn="ctr">
              <a:buNone/>
            </a:pPr>
            <a:r>
              <a:rPr lang="fr-FR" sz="3600" dirty="0" err="1" smtClean="0">
                <a:latin typeface="Arial Rounded MT Bold" pitchFamily="34" charset="0"/>
              </a:rPr>
              <a:t>Mouin</a:t>
            </a:r>
            <a:r>
              <a:rPr lang="fr-FR" sz="3600" dirty="0" smtClean="0">
                <a:latin typeface="Arial Rounded MT Bold" pitchFamily="34" charset="0"/>
              </a:rPr>
              <a:t> </a:t>
            </a:r>
            <a:r>
              <a:rPr lang="fr-FR" sz="3600" dirty="0" err="1" smtClean="0">
                <a:latin typeface="Arial Rounded MT Bold" pitchFamily="34" charset="0"/>
              </a:rPr>
              <a:t>pap</a:t>
            </a:r>
            <a:r>
              <a:rPr lang="fr-FR" sz="3600" dirty="0" smtClean="0">
                <a:latin typeface="Arial Rounded MT Bold" pitchFamily="34" charset="0"/>
              </a:rPr>
              <a:t> murmure, ni </a:t>
            </a:r>
            <a:r>
              <a:rPr lang="fr-FR" sz="3600" dirty="0" err="1" smtClean="0">
                <a:latin typeface="Arial Rounded MT Bold" pitchFamily="34" charset="0"/>
              </a:rPr>
              <a:t>krie</a:t>
            </a:r>
            <a:r>
              <a:rPr lang="fr-FR" sz="3600" dirty="0" smtClean="0">
                <a:latin typeface="Arial Rounded MT Bold" pitchFamily="34" charset="0"/>
              </a:rPr>
              <a:t>,</a:t>
            </a:r>
            <a:endParaRPr lang="en-US" sz="3600" dirty="0" smtClean="0">
              <a:latin typeface="Arial Rounded MT Bold" pitchFamily="34" charset="0"/>
            </a:endParaRPr>
          </a:p>
          <a:p>
            <a:pPr marL="0" indent="0" algn="ctr">
              <a:buNone/>
            </a:pPr>
            <a:r>
              <a:rPr lang="fr-FR" sz="3600" dirty="0" smtClean="0">
                <a:latin typeface="Arial Rounded MT Bold" pitchFamily="34" charset="0"/>
              </a:rPr>
              <a:t>Min </a:t>
            </a:r>
            <a:r>
              <a:rPr lang="fr-FR" sz="3600" dirty="0" err="1" smtClean="0">
                <a:latin typeface="Arial Rounded MT Bold" pitchFamily="34" charset="0"/>
              </a:rPr>
              <a:t>map</a:t>
            </a:r>
            <a:r>
              <a:rPr lang="fr-FR" sz="3600" dirty="0" smtClean="0">
                <a:latin typeface="Arial Rounded MT Bold" pitchFamily="34" charset="0"/>
              </a:rPr>
              <a:t> </a:t>
            </a:r>
            <a:r>
              <a:rPr lang="fr-FR" sz="3600" dirty="0" err="1" smtClean="0">
                <a:latin typeface="Arial Rounded MT Bold" pitchFamily="34" charset="0"/>
              </a:rPr>
              <a:t>toujou</a:t>
            </a:r>
            <a:r>
              <a:rPr lang="fr-FR" sz="3600" dirty="0" smtClean="0">
                <a:latin typeface="Arial Rounded MT Bold" pitchFamily="34" charset="0"/>
              </a:rPr>
              <a:t> </a:t>
            </a:r>
            <a:r>
              <a:rPr lang="fr-FR" sz="3600" dirty="0" err="1" smtClean="0">
                <a:latin typeface="Arial Rounded MT Bold" pitchFamily="34" charset="0"/>
              </a:rPr>
              <a:t>persevere</a:t>
            </a:r>
            <a:r>
              <a:rPr lang="fr-FR" sz="3600" dirty="0" smtClean="0">
                <a:latin typeface="Arial Rounded MT Bold" pitchFamily="34" charset="0"/>
              </a:rPr>
              <a:t>,</a:t>
            </a:r>
            <a:endParaRPr lang="en-US" sz="3600" dirty="0" smtClean="0">
              <a:latin typeface="Arial Rounded MT Bold" pitchFamily="34" charset="0"/>
            </a:endParaRPr>
          </a:p>
          <a:p>
            <a:pPr marL="0" indent="0" algn="ctr">
              <a:buNone/>
            </a:pPr>
            <a:r>
              <a:rPr lang="fr-FR" sz="3600" dirty="0" smtClean="0">
                <a:latin typeface="Arial Rounded MT Bold" pitchFamily="34" charset="0"/>
              </a:rPr>
              <a:t>Ka Kris te </a:t>
            </a:r>
            <a:r>
              <a:rPr lang="fr-FR" sz="3600" dirty="0" err="1" smtClean="0">
                <a:latin typeface="Arial Rounded MT Bold" pitchFamily="34" charset="0"/>
              </a:rPr>
              <a:t>soufri</a:t>
            </a:r>
            <a:r>
              <a:rPr lang="fr-FR" sz="3600" dirty="0" smtClean="0">
                <a:latin typeface="Arial Rounded MT Bold" pitchFamily="34" charset="0"/>
              </a:rPr>
              <a:t> trop pou </a:t>
            </a:r>
            <a:r>
              <a:rPr lang="fr-FR" sz="3600" dirty="0" err="1" smtClean="0">
                <a:latin typeface="Arial Rounded MT Bold" pitchFamily="34" charset="0"/>
              </a:rPr>
              <a:t>mouin</a:t>
            </a:r>
            <a:r>
              <a:rPr lang="fr-FR" sz="3600" dirty="0" smtClean="0">
                <a:latin typeface="Arial Rounded MT Bold" pitchFamily="34" charset="0"/>
              </a:rPr>
              <a:t>,</a:t>
            </a:r>
            <a:endParaRPr lang="en-US" sz="3600" dirty="0" smtClean="0">
              <a:latin typeface="Arial Rounded MT Bold" pitchFamily="34" charset="0"/>
            </a:endParaRPr>
          </a:p>
          <a:p>
            <a:pPr marL="0" indent="0" algn="ctr">
              <a:buNone/>
            </a:pPr>
            <a:r>
              <a:rPr lang="fr-FR" sz="3600" dirty="0" err="1" smtClean="0">
                <a:latin typeface="Arial Rounded MT Bold" pitchFamily="34" charset="0"/>
              </a:rPr>
              <a:t>Fok</a:t>
            </a:r>
            <a:r>
              <a:rPr lang="fr-FR" sz="3600" dirty="0" smtClean="0">
                <a:latin typeface="Arial Rounded MT Bold" pitchFamily="34" charset="0"/>
              </a:rPr>
              <a:t> </a:t>
            </a:r>
            <a:r>
              <a:rPr lang="fr-FR" sz="3600" dirty="0" err="1" smtClean="0">
                <a:latin typeface="Arial Rounded MT Bold" pitchFamily="34" charset="0"/>
              </a:rPr>
              <a:t>mouin</a:t>
            </a:r>
            <a:r>
              <a:rPr lang="fr-FR" sz="3600" dirty="0" smtClean="0">
                <a:latin typeface="Arial Rounded MT Bold" pitchFamily="34" charset="0"/>
              </a:rPr>
              <a:t> </a:t>
            </a:r>
            <a:r>
              <a:rPr lang="fr-FR" sz="3600" dirty="0" err="1" smtClean="0">
                <a:latin typeface="Arial Rounded MT Bold" pitchFamily="34" charset="0"/>
              </a:rPr>
              <a:t>suiv</a:t>
            </a:r>
            <a:r>
              <a:rPr lang="fr-FR" sz="3600" dirty="0" smtClean="0">
                <a:latin typeface="Arial Rounded MT Bold" pitchFamily="34" charset="0"/>
              </a:rPr>
              <a:t> li </a:t>
            </a:r>
            <a:r>
              <a:rPr lang="fr-FR" sz="3600" dirty="0" err="1" smtClean="0">
                <a:latin typeface="Arial Rounded MT Bold" pitchFamily="34" charset="0"/>
              </a:rPr>
              <a:t>juska</a:t>
            </a:r>
            <a:r>
              <a:rPr lang="fr-FR" sz="3600" dirty="0" smtClean="0">
                <a:latin typeface="Arial Rounded MT Bold" pitchFamily="34" charset="0"/>
              </a:rPr>
              <a:t> la fin</a:t>
            </a:r>
            <a:r>
              <a:rPr lang="fr-FR" sz="3600" dirty="0" smtClean="0">
                <a:latin typeface="Arial Rounded MT Bold" pitchFamily="34" charset="0"/>
              </a:rPr>
              <a:t>.</a:t>
            </a:r>
          </a:p>
          <a:p>
            <a:pPr marL="0" indent="0" algn="ctr">
              <a:buNone/>
            </a:pPr>
            <a:r>
              <a:rPr lang="en-US" sz="1800" dirty="0" err="1" smtClean="0">
                <a:solidFill>
                  <a:schemeClr val="accent4">
                    <a:lumMod val="50000"/>
                  </a:schemeClr>
                </a:solidFill>
                <a:latin typeface="Arial Rounded MT Bold" pitchFamily="34" charset="0"/>
              </a:rPr>
              <a:t>Ke</a:t>
            </a:r>
            <a:endParaRPr lang="en-US" sz="1800" dirty="0" smtClean="0">
              <a:solidFill>
                <a:schemeClr val="accent4">
                  <a:lumMod val="50000"/>
                </a:schemeClr>
              </a:solidFill>
              <a:latin typeface="Arial Rounded MT Bold" pitchFamily="34" charset="0"/>
            </a:endParaRPr>
          </a:p>
          <a:p>
            <a:pPr marL="0" indent="0" algn="ctr">
              <a:buNone/>
            </a:pPr>
            <a:r>
              <a:rPr lang="en-US" sz="3600" dirty="0" smtClean="0">
                <a:solidFill>
                  <a:srgbClr val="0D069A"/>
                </a:solidFill>
                <a:latin typeface="Arial Rounded MT Bold" pitchFamily="34" charset="0"/>
              </a:rPr>
              <a:t>O </a:t>
            </a:r>
            <a:r>
              <a:rPr lang="en-US" sz="3600" dirty="0" err="1" smtClean="0">
                <a:solidFill>
                  <a:srgbClr val="0D069A"/>
                </a:solidFill>
                <a:latin typeface="Arial Rounded MT Bold" pitchFamily="34" charset="0"/>
              </a:rPr>
              <a:t>Kanaan</a:t>
            </a:r>
            <a:r>
              <a:rPr lang="en-US" sz="3600" dirty="0" smtClean="0">
                <a:solidFill>
                  <a:srgbClr val="0D069A"/>
                </a:solidFill>
                <a:latin typeface="Arial Rounded MT Bold" pitchFamily="34" charset="0"/>
              </a:rPr>
              <a:t>, </a:t>
            </a:r>
            <a:r>
              <a:rPr lang="en-US" sz="3600" dirty="0" err="1" smtClean="0">
                <a:solidFill>
                  <a:srgbClr val="0D069A"/>
                </a:solidFill>
                <a:latin typeface="Arial Rounded MT Bold" pitchFamily="34" charset="0"/>
              </a:rPr>
              <a:t>bel</a:t>
            </a:r>
            <a:r>
              <a:rPr lang="en-US" sz="3600" dirty="0" smtClean="0">
                <a:solidFill>
                  <a:srgbClr val="0D069A"/>
                </a:solidFill>
                <a:latin typeface="Arial Rounded MT Bold" pitchFamily="34" charset="0"/>
              </a:rPr>
              <a:t> </a:t>
            </a:r>
            <a:r>
              <a:rPr lang="en-US" sz="3600" dirty="0" err="1" smtClean="0">
                <a:solidFill>
                  <a:srgbClr val="0D069A"/>
                </a:solidFill>
                <a:latin typeface="Arial Rounded MT Bold" pitchFamily="34" charset="0"/>
              </a:rPr>
              <a:t>Kanaan</a:t>
            </a:r>
            <a:r>
              <a:rPr lang="en-US" sz="3600" dirty="0" smtClean="0">
                <a:solidFill>
                  <a:srgbClr val="0D069A"/>
                </a:solidFill>
                <a:latin typeface="Arial Rounded MT Bold" pitchFamily="34" charset="0"/>
              </a:rPr>
              <a:t>,</a:t>
            </a:r>
          </a:p>
          <a:p>
            <a:pPr marL="0" indent="0" algn="ctr">
              <a:buNone/>
            </a:pPr>
            <a:r>
              <a:rPr lang="fr-FR" sz="3600" dirty="0" smtClean="0">
                <a:solidFill>
                  <a:srgbClr val="0D069A"/>
                </a:solidFill>
                <a:latin typeface="Arial Rounded MT Bold" pitchFamily="34" charset="0"/>
              </a:rPr>
              <a:t>Se la </a:t>
            </a:r>
            <a:r>
              <a:rPr lang="fr-FR" sz="3600" dirty="0" err="1" smtClean="0">
                <a:solidFill>
                  <a:srgbClr val="0D069A"/>
                </a:solidFill>
                <a:latin typeface="Arial Rounded MT Bold" pitchFamily="34" charset="0"/>
              </a:rPr>
              <a:t>mouin</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vle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rete</a:t>
            </a:r>
            <a:r>
              <a:rPr lang="fr-FR" sz="3600" dirty="0" smtClean="0">
                <a:solidFill>
                  <a:srgbClr val="0D069A"/>
                </a:solidFill>
                <a:latin typeface="Arial Rounded MT Bold" pitchFamily="34" charset="0"/>
              </a:rPr>
              <a:t> tout tan,</a:t>
            </a:r>
            <a:endParaRPr lang="en-US" sz="3600" dirty="0" smtClean="0">
              <a:solidFill>
                <a:srgbClr val="0D069A"/>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Kote</a:t>
            </a:r>
            <a:r>
              <a:rPr lang="fr-FR" sz="3600" dirty="0" smtClean="0">
                <a:solidFill>
                  <a:srgbClr val="0D069A"/>
                </a:solidFill>
                <a:latin typeface="Arial Rounded MT Bold" pitchFamily="34" charset="0"/>
              </a:rPr>
              <a:t> let la, </a:t>
            </a:r>
            <a:r>
              <a:rPr lang="fr-FR" sz="3600" dirty="0" err="1" smtClean="0">
                <a:solidFill>
                  <a:srgbClr val="0D069A"/>
                </a:solidFill>
                <a:latin typeface="Arial Rounded MT Bold" pitchFamily="34" charset="0"/>
              </a:rPr>
              <a:t>ak</a:t>
            </a:r>
            <a:r>
              <a:rPr lang="fr-FR" sz="3600" dirty="0" smtClean="0">
                <a:solidFill>
                  <a:srgbClr val="0D069A"/>
                </a:solidFill>
                <a:latin typeface="Arial Rounded MT Bold" pitchFamily="34" charset="0"/>
              </a:rPr>
              <a:t> miel </a:t>
            </a:r>
            <a:r>
              <a:rPr lang="fr-FR" sz="3600" dirty="0" err="1" smtClean="0">
                <a:solidFill>
                  <a:srgbClr val="0D069A"/>
                </a:solidFill>
                <a:latin typeface="Arial Rounded MT Bold" pitchFamily="34" charset="0"/>
              </a:rPr>
              <a:t>koule</a:t>
            </a:r>
            <a:endParaRPr lang="en-US" sz="3600" dirty="0" smtClean="0">
              <a:solidFill>
                <a:srgbClr val="0D069A"/>
              </a:solidFill>
              <a:latin typeface="Arial Rounded MT Bold" pitchFamily="34" charset="0"/>
            </a:endParaRPr>
          </a:p>
          <a:p>
            <a:pPr marL="0" indent="0" algn="ctr">
              <a:buNone/>
            </a:pPr>
            <a:r>
              <a:rPr lang="fr-FR" sz="3600" dirty="0" err="1" smtClean="0">
                <a:solidFill>
                  <a:srgbClr val="0D069A"/>
                </a:solidFill>
                <a:latin typeface="Arial Rounded MT Bold" pitchFamily="34" charset="0"/>
              </a:rPr>
              <a:t>Kote</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ki</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pa</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janm</a:t>
            </a:r>
            <a:r>
              <a:rPr lang="fr-FR" sz="3600" dirty="0" smtClean="0">
                <a:solidFill>
                  <a:srgbClr val="0D069A"/>
                </a:solidFill>
                <a:latin typeface="Arial Rounded MT Bold" pitchFamily="34" charset="0"/>
              </a:rPr>
              <a:t> gin </a:t>
            </a:r>
            <a:r>
              <a:rPr lang="fr-FR" sz="3600" dirty="0" err="1" smtClean="0">
                <a:solidFill>
                  <a:srgbClr val="0D069A"/>
                </a:solidFill>
                <a:latin typeface="Arial Rounded MT Bold" pitchFamily="34" charset="0"/>
              </a:rPr>
              <a:t>peche</a:t>
            </a:r>
            <a:r>
              <a:rPr lang="fr-FR" sz="3600" dirty="0" smtClean="0">
                <a:solidFill>
                  <a:srgbClr val="0D069A"/>
                </a:solidFill>
                <a:latin typeface="Arial Rounded MT Bold" pitchFamily="34" charset="0"/>
              </a:rPr>
              <a:t>,</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Se la m-</a:t>
            </a:r>
            <a:r>
              <a:rPr lang="fr-FR" sz="3600" dirty="0" err="1" smtClean="0">
                <a:solidFill>
                  <a:srgbClr val="0D069A"/>
                </a:solidFill>
                <a:latin typeface="Arial Rounded MT Bold" pitchFamily="34" charset="0"/>
              </a:rPr>
              <a:t>ap</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rete</a:t>
            </a:r>
            <a:r>
              <a:rPr lang="fr-FR" sz="3600" dirty="0" smtClean="0">
                <a:solidFill>
                  <a:srgbClr val="0D069A"/>
                </a:solidFill>
                <a:latin typeface="Arial Rounded MT Bold" pitchFamily="34" charset="0"/>
              </a:rPr>
              <a:t> vi </a:t>
            </a:r>
            <a:r>
              <a:rPr lang="fr-FR" sz="3600" dirty="0" err="1" smtClean="0">
                <a:solidFill>
                  <a:srgbClr val="0D069A"/>
                </a:solidFill>
                <a:latin typeface="Arial Rounded MT Bold" pitchFamily="34" charset="0"/>
              </a:rPr>
              <a:t>san</a:t>
            </a:r>
            <a:r>
              <a:rPr lang="fr-FR" sz="3600" dirty="0" smtClean="0">
                <a:solidFill>
                  <a:srgbClr val="0D069A"/>
                </a:solidFill>
                <a:latin typeface="Arial Rounded MT Bold" pitchFamily="34" charset="0"/>
              </a:rPr>
              <a:t> fin,</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Pou </a:t>
            </a:r>
            <a:r>
              <a:rPr lang="fr-FR" sz="3600" dirty="0" err="1" smtClean="0">
                <a:solidFill>
                  <a:srgbClr val="0D069A"/>
                </a:solidFill>
                <a:latin typeface="Arial Rounded MT Bold" pitchFamily="34" charset="0"/>
              </a:rPr>
              <a:t>toujou</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ak</a:t>
            </a:r>
            <a:r>
              <a:rPr lang="fr-FR" sz="3600" dirty="0" smtClean="0">
                <a:solidFill>
                  <a:srgbClr val="0D069A"/>
                </a:solidFill>
                <a:latin typeface="Arial Rounded MT Bold" pitchFamily="34" charset="0"/>
              </a:rPr>
              <a:t> Kris  </a:t>
            </a:r>
            <a:r>
              <a:rPr lang="fr-FR" sz="3600" dirty="0" err="1" smtClean="0">
                <a:solidFill>
                  <a:srgbClr val="0D069A"/>
                </a:solidFill>
                <a:latin typeface="Arial Rounded MT Bold" pitchFamily="34" charset="0"/>
              </a:rPr>
              <a:t>Sovè</a:t>
            </a:r>
            <a:r>
              <a:rPr lang="fr-FR" sz="3600" dirty="0" smtClean="0">
                <a:solidFill>
                  <a:srgbClr val="0D069A"/>
                </a:solidFill>
                <a:latin typeface="Arial Rounded MT Bold" pitchFamily="34" charset="0"/>
              </a:rPr>
              <a:t> </a:t>
            </a:r>
            <a:r>
              <a:rPr lang="fr-FR" sz="3600" dirty="0" err="1" smtClean="0">
                <a:solidFill>
                  <a:srgbClr val="0D069A"/>
                </a:solidFill>
                <a:latin typeface="Arial Rounded MT Bold" pitchFamily="34" charset="0"/>
              </a:rPr>
              <a:t>mouin</a:t>
            </a:r>
            <a:r>
              <a:rPr lang="fr-FR" sz="3600" dirty="0" smtClean="0">
                <a:solidFill>
                  <a:srgbClr val="0D069A"/>
                </a:solidFill>
                <a:latin typeface="Arial Rounded MT Bold" pitchFamily="34" charset="0"/>
              </a:rPr>
              <a:t>.</a:t>
            </a:r>
            <a:endParaRPr lang="en-US" sz="3600" dirty="0" smtClean="0">
              <a:solidFill>
                <a:srgbClr val="0D069A"/>
              </a:solidFill>
              <a:latin typeface="Arial Rounded MT Bold" pitchFamily="34" charset="0"/>
            </a:endParaRPr>
          </a:p>
          <a:p>
            <a:pPr marL="0" indent="0" algn="ctr">
              <a:buNone/>
            </a:pPr>
            <a:endParaRPr lang="en-US" sz="3600" dirty="0">
              <a:latin typeface="Arial Rounded MT Bold"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106924</TotalTime>
  <Words>3543</Words>
  <Application>Microsoft Macintosh PowerPoint</Application>
  <PresentationFormat>On-screen Show (4:3)</PresentationFormat>
  <Paragraphs>419</Paragraphs>
  <Slides>97</Slides>
  <Notes>18</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VISITORS WELCOME</vt:lpstr>
      <vt:lpstr>VISITORS WELCOME</vt:lpstr>
      <vt:lpstr>MOMENT D’ADORATION AVEC  MAESTRO RENAUD TERZIER </vt:lpstr>
      <vt:lpstr>OFFRANDE</vt:lpstr>
      <vt:lpstr>Slide 42</vt:lpstr>
      <vt:lpstr>Slide 43</vt:lpstr>
      <vt:lpstr>Slide 44</vt:lpstr>
      <vt:lpstr>Slide 45</vt:lpstr>
      <vt:lpstr>Slide 46</vt:lpstr>
      <vt:lpstr>PRIÈRE  POUR  L’OFFRANDE  ET LE SERMON</vt:lpstr>
      <vt:lpstr>CHRIST THE ROCK CONGREGATION SUNDAY JULY 13TH  2025  SERMON BY PASTOR MARC SIMEON</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759</cp:revision>
  <dcterms:created xsi:type="dcterms:W3CDTF">2012-11-25T13:28:17Z</dcterms:created>
  <dcterms:modified xsi:type="dcterms:W3CDTF">2025-07-12T18:28:10Z</dcterms:modified>
</cp:coreProperties>
</file>