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9"/>
  </p:notesMasterIdLst>
  <p:sldIdLst>
    <p:sldId id="256" r:id="rId2"/>
    <p:sldId id="667" r:id="rId3"/>
    <p:sldId id="2979" r:id="rId4"/>
    <p:sldId id="3223" r:id="rId5"/>
    <p:sldId id="3224" r:id="rId6"/>
    <p:sldId id="3222" r:id="rId7"/>
    <p:sldId id="3177" r:id="rId8"/>
    <p:sldId id="3178" r:id="rId9"/>
    <p:sldId id="936" r:id="rId10"/>
    <p:sldId id="2662" r:id="rId11"/>
    <p:sldId id="2639" r:id="rId12"/>
    <p:sldId id="3179" r:id="rId13"/>
    <p:sldId id="3180" r:id="rId14"/>
    <p:sldId id="3181" r:id="rId15"/>
    <p:sldId id="3175" r:id="rId16"/>
    <p:sldId id="3176" r:id="rId17"/>
    <p:sldId id="3182" r:id="rId18"/>
    <p:sldId id="3183" r:id="rId19"/>
    <p:sldId id="3184" r:id="rId20"/>
    <p:sldId id="1788" r:id="rId21"/>
    <p:sldId id="2988" r:id="rId22"/>
    <p:sldId id="3185" r:id="rId23"/>
    <p:sldId id="3186" r:id="rId24"/>
    <p:sldId id="3128" r:id="rId25"/>
    <p:sldId id="3187" r:id="rId26"/>
    <p:sldId id="3188" r:id="rId27"/>
    <p:sldId id="3189" r:id="rId28"/>
    <p:sldId id="1691" r:id="rId29"/>
    <p:sldId id="2900" r:id="rId30"/>
    <p:sldId id="3190" r:id="rId31"/>
    <p:sldId id="3191" r:id="rId32"/>
    <p:sldId id="3192" r:id="rId33"/>
    <p:sldId id="3193" r:id="rId34"/>
    <p:sldId id="3194" r:id="rId35"/>
    <p:sldId id="3055" r:id="rId36"/>
    <p:sldId id="3195" r:id="rId37"/>
    <p:sldId id="3196" r:id="rId38"/>
    <p:sldId id="3197" r:id="rId39"/>
    <p:sldId id="1716" r:id="rId40"/>
    <p:sldId id="1365" r:id="rId41"/>
    <p:sldId id="1366" r:id="rId42"/>
    <p:sldId id="3024" r:id="rId43"/>
    <p:sldId id="2978" r:id="rId44"/>
    <p:sldId id="3113" r:id="rId45"/>
    <p:sldId id="3225" r:id="rId46"/>
    <p:sldId id="3226" r:id="rId47"/>
    <p:sldId id="3140" r:id="rId48"/>
    <p:sldId id="3141" r:id="rId49"/>
    <p:sldId id="461" r:id="rId50"/>
    <p:sldId id="949" r:id="rId51"/>
    <p:sldId id="3110" r:id="rId52"/>
    <p:sldId id="3201" r:id="rId53"/>
    <p:sldId id="3202" r:id="rId54"/>
    <p:sldId id="3203" r:id="rId55"/>
    <p:sldId id="3204" r:id="rId56"/>
    <p:sldId id="3205" r:id="rId57"/>
    <p:sldId id="3206" r:id="rId58"/>
    <p:sldId id="3207" r:id="rId59"/>
    <p:sldId id="3208" r:id="rId60"/>
    <p:sldId id="3209" r:id="rId61"/>
    <p:sldId id="3210" r:id="rId62"/>
    <p:sldId id="3211" r:id="rId63"/>
    <p:sldId id="3212" r:id="rId64"/>
    <p:sldId id="3213" r:id="rId65"/>
    <p:sldId id="3214" r:id="rId66"/>
    <p:sldId id="3215" r:id="rId67"/>
    <p:sldId id="3216" r:id="rId68"/>
    <p:sldId id="3217" r:id="rId69"/>
    <p:sldId id="3218" r:id="rId70"/>
    <p:sldId id="3219" r:id="rId71"/>
    <p:sldId id="3220" r:id="rId72"/>
    <p:sldId id="3221" r:id="rId73"/>
    <p:sldId id="2717" r:id="rId74"/>
    <p:sldId id="3200" r:id="rId75"/>
    <p:sldId id="3198" r:id="rId76"/>
    <p:sldId id="3199" r:id="rId77"/>
    <p:sldId id="1650"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CCFF33"/>
    <a:srgbClr val="460000"/>
    <a:srgbClr val="000099"/>
    <a:srgbClr val="003300"/>
    <a:srgbClr val="0033CC"/>
    <a:srgbClr val="0D069A"/>
    <a:srgbClr val="009900"/>
    <a:srgbClr val="FF3300"/>
    <a:srgbClr val="00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70" d="100"/>
          <a:sy n="70" d="100"/>
        </p:scale>
        <p:origin x="-258"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6/28/2025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48</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6/28/2025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6/28/2025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6/28/2025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6/28/2025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6/28/2025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6/28/2025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6/28/2025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6/28/2025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6/28/2025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6/28/2025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6/28/2025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6/28/2025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chantsdesperanceonline.com/89-fcd-il-me-conduit-douce-pensee"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53.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1750076838903&amp;q=Accent+mis+sur+l'argent&amp;sa=X&amp;ved=2ahUKEwif-5Gi-PWNAxUHK1kFHcsWDgwQxccNegQIEx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1750076838903&amp;q=Immoralit%C3%A9&amp;sa=X&amp;ved=2ahUKEwif-5Gi-PWNAxUHK1kFHcsWDgwQxccNegQIEB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1750076838903&amp;q=Manque+d'int%C3%A9grit%C3%A9&amp;sa=X&amp;ved=2ahUKEwif-5Gi-PWNAxUHK1kFHcsWDgwQxccNegQIHR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a:bodyPr>
          <a:lstStyle/>
          <a:p>
            <a:pPr algn="ctr"/>
            <a:r>
              <a:rPr lang="en-US" sz="5400" b="1" dirty="0" smtClean="0">
                <a:solidFill>
                  <a:schemeClr val="tx1"/>
                </a:solidFill>
                <a:latin typeface="Agency FB" pitchFamily="34" charset="0"/>
              </a:rPr>
              <a:t>JUNE 29</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2025</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MERSILA GEDEON</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CCFF33"/>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400" b="1" dirty="0" smtClean="0">
                <a:solidFill>
                  <a:srgbClr val="66FFFF"/>
                </a:solidFill>
                <a:latin typeface="Arial Rounded MT Bold" pitchFamily="34" charset="0"/>
              </a:rPr>
              <a:t>26 Kr CE</a:t>
            </a:r>
          </a:p>
          <a:p>
            <a:pPr marL="0" indent="0" algn="ctr">
              <a:buNone/>
            </a:pPr>
            <a:r>
              <a:rPr lang="fr-FR" sz="2400" b="1" dirty="0" smtClean="0">
                <a:solidFill>
                  <a:srgbClr val="66FFFF"/>
                </a:solidFill>
                <a:latin typeface="Arial Rounded MT Bold" pitchFamily="34" charset="0"/>
              </a:rPr>
              <a:t>1</a:t>
            </a:r>
          </a:p>
          <a:p>
            <a:pPr marL="0" indent="0" algn="ctr">
              <a:buNone/>
            </a:pPr>
            <a:r>
              <a:rPr lang="fr-FR" sz="4000" b="1" dirty="0" smtClean="0">
                <a:latin typeface="Arial Rounded MT Bold" pitchFamily="34" charset="0"/>
              </a:rPr>
              <a:t>Bon Dieu te montre </a:t>
            </a:r>
            <a:r>
              <a:rPr lang="fr-FR" sz="4000" b="1" dirty="0" err="1" smtClean="0">
                <a:latin typeface="Arial Rounded MT Bold" pitchFamily="34" charset="0"/>
              </a:rPr>
              <a:t>amou</a:t>
            </a:r>
            <a:r>
              <a:rPr lang="fr-FR" sz="4000" b="1" dirty="0" smtClean="0">
                <a:latin typeface="Arial Rounded MT Bold" pitchFamily="34" charset="0"/>
              </a:rPr>
              <a:t>-l</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Depi</a:t>
            </a:r>
            <a:r>
              <a:rPr lang="fr-FR" sz="4000" dirty="0" smtClean="0">
                <a:latin typeface="Arial Rounded MT Bold" pitchFamily="34" charset="0"/>
              </a:rPr>
              <a:t> </a:t>
            </a:r>
            <a:r>
              <a:rPr lang="fr-FR" sz="4000" dirty="0" err="1" smtClean="0">
                <a:latin typeface="Arial Rounded MT Bold" pitchFamily="34" charset="0"/>
              </a:rPr>
              <a:t>trôn</a:t>
            </a:r>
            <a:r>
              <a:rPr lang="fr-FR" sz="4000" dirty="0" smtClean="0">
                <a:latin typeface="Arial Rounded MT Bold" pitchFamily="34" charset="0"/>
              </a:rPr>
              <a:t> li nan </a:t>
            </a:r>
            <a:r>
              <a:rPr lang="fr-FR" sz="4000" dirty="0" err="1" smtClean="0">
                <a:latin typeface="Arial Rounded MT Bold" pitchFamily="34" charset="0"/>
              </a:rPr>
              <a:t>syèl</a:t>
            </a:r>
            <a:r>
              <a:rPr lang="fr-FR" sz="4000" dirty="0" smtClean="0">
                <a:latin typeface="Arial Rounded MT Bold" pitchFamily="34" charset="0"/>
              </a:rPr>
              <a:t> la</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Mwen</a:t>
            </a:r>
            <a:r>
              <a:rPr lang="fr-FR" sz="4000" dirty="0" smtClean="0">
                <a:latin typeface="Arial Rounded MT Bold" pitchFamily="34" charset="0"/>
              </a:rPr>
              <a:t> te </a:t>
            </a:r>
            <a:r>
              <a:rPr lang="fr-FR" sz="4000" dirty="0" err="1" smtClean="0">
                <a:latin typeface="Arial Rounded MT Bold" pitchFamily="34" charset="0"/>
              </a:rPr>
              <a:t>jwenn</a:t>
            </a:r>
            <a:r>
              <a:rPr lang="fr-FR" sz="4000" dirty="0" smtClean="0">
                <a:latin typeface="Arial Rounded MT Bold" pitchFamily="34" charset="0"/>
              </a:rPr>
              <a:t>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plas</a:t>
            </a:r>
            <a:r>
              <a:rPr lang="fr-FR" sz="4000" dirty="0" smtClean="0">
                <a:latin typeface="Arial Rounded MT Bold" pitchFamily="34" charset="0"/>
              </a:rPr>
              <a:t> repo</a:t>
            </a:r>
            <a:endParaRPr lang="en-US" sz="4000" dirty="0" smtClean="0">
              <a:latin typeface="Arial Rounded MT Bold" pitchFamily="34" charset="0"/>
            </a:endParaRPr>
          </a:p>
          <a:p>
            <a:pPr marL="0" indent="0" algn="ctr">
              <a:buNone/>
            </a:pPr>
            <a:r>
              <a:rPr lang="en-US" sz="4000" dirty="0" err="1" smtClean="0">
                <a:latin typeface="Arial Rounded MT Bold" pitchFamily="34" charset="0"/>
              </a:rPr>
              <a:t>Anba</a:t>
            </a:r>
            <a:r>
              <a:rPr lang="en-US" sz="4000" dirty="0" smtClean="0">
                <a:latin typeface="Arial Rounded MT Bold" pitchFamily="34" charset="0"/>
              </a:rPr>
              <a:t> </a:t>
            </a:r>
            <a:r>
              <a:rPr lang="en-US" sz="4000" dirty="0" err="1" smtClean="0">
                <a:latin typeface="Arial Rounded MT Bold" pitchFamily="34" charset="0"/>
              </a:rPr>
              <a:t>zèl</a:t>
            </a:r>
            <a:r>
              <a:rPr lang="en-US" sz="4000" dirty="0" smtClean="0">
                <a:latin typeface="Arial Rounded MT Bold" pitchFamily="34" charset="0"/>
              </a:rPr>
              <a:t> </a:t>
            </a:r>
            <a:r>
              <a:rPr lang="en-US" sz="4000" dirty="0" err="1" smtClean="0">
                <a:latin typeface="Arial Rounded MT Bold" pitchFamily="34" charset="0"/>
              </a:rPr>
              <a:t>amou</a:t>
            </a:r>
            <a:r>
              <a:rPr lang="en-US" sz="4000" dirty="0" smtClean="0">
                <a:latin typeface="Arial Rounded MT Bold" pitchFamily="34" charset="0"/>
              </a:rPr>
              <a:t> </a:t>
            </a:r>
            <a:r>
              <a:rPr lang="en-US" sz="4000" dirty="0" err="1" smtClean="0">
                <a:latin typeface="Arial Rounded MT Bold" pitchFamily="34" charset="0"/>
              </a:rPr>
              <a:t>li</a:t>
            </a:r>
            <a:r>
              <a:rPr lang="en-US" sz="4000" dirty="0" smtClean="0">
                <a:latin typeface="Arial Rounded MT Bold" pitchFamily="34" charset="0"/>
              </a:rPr>
              <a:t> a</a:t>
            </a:r>
          </a:p>
          <a:p>
            <a:pPr marL="0" indent="0" algn="ctr">
              <a:buNone/>
            </a:pPr>
            <a:r>
              <a:rPr lang="en-US" sz="2000" dirty="0" err="1" smtClean="0">
                <a:solidFill>
                  <a:srgbClr val="66FFFF"/>
                </a:solidFill>
                <a:latin typeface="Arial Rounded MT Bold" pitchFamily="34" charset="0"/>
              </a:rPr>
              <a:t>Kè</a:t>
            </a:r>
            <a:endParaRPr lang="en-US" sz="2000" dirty="0" smtClean="0">
              <a:solidFill>
                <a:srgbClr val="66FFFF"/>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Mape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Dousman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anba</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zèl</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amou</a:t>
            </a:r>
            <a:r>
              <a:rPr lang="fr-FR" sz="4000" dirty="0" smtClean="0">
                <a:solidFill>
                  <a:srgbClr val="FFFF00"/>
                </a:solidFill>
                <a:latin typeface="Arial Rounded MT Bold" pitchFamily="34" charset="0"/>
              </a:rPr>
              <a:t> L-l</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Mape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anba</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zèl</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amou</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Li-a</a:t>
            </a:r>
            <a:endParaRPr lang="en-US" sz="4000" dirty="0" smtClean="0">
              <a:solidFill>
                <a:srgbClr val="FFFF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400" dirty="0" smtClean="0">
                <a:solidFill>
                  <a:srgbClr val="66FFFF"/>
                </a:solidFill>
                <a:latin typeface="Arial Rounded MT Bold" pitchFamily="34" charset="0"/>
              </a:rPr>
              <a:t>2</a:t>
            </a:r>
            <a:endParaRPr lang="en-US" sz="2400" dirty="0" smtClean="0">
              <a:solidFill>
                <a:srgbClr val="66FFFF"/>
              </a:solidFill>
              <a:latin typeface="Arial Rounded MT Bold" pitchFamily="34" charset="0"/>
            </a:endParaRPr>
          </a:p>
          <a:p>
            <a:pPr marL="0" indent="0" algn="ctr">
              <a:buNone/>
            </a:pP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zeprèv</a:t>
            </a:r>
            <a:r>
              <a:rPr lang="fr-FR" sz="4000" dirty="0" smtClean="0">
                <a:latin typeface="Arial Rounded MT Bold" pitchFamily="34" charset="0"/>
              </a:rPr>
              <a:t> la vi frape-m</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syèl</a:t>
            </a:r>
            <a:r>
              <a:rPr lang="fr-FR" sz="4000" dirty="0" smtClean="0">
                <a:latin typeface="Arial Rounded MT Bold" pitchFamily="34" charset="0"/>
              </a:rPr>
              <a:t> la </a:t>
            </a:r>
            <a:r>
              <a:rPr lang="fr-FR" sz="4000" dirty="0" err="1" smtClean="0">
                <a:latin typeface="Arial Rounded MT Bold" pitchFamily="34" charset="0"/>
              </a:rPr>
              <a:t>anro</a:t>
            </a:r>
            <a:r>
              <a:rPr lang="fr-FR" sz="4000" dirty="0" smtClean="0">
                <a:latin typeface="Arial Rounded MT Bold" pitchFamily="34" charset="0"/>
              </a:rPr>
              <a:t> </a:t>
            </a:r>
            <a:r>
              <a:rPr lang="fr-FR" sz="4000" dirty="0" err="1" smtClean="0">
                <a:latin typeface="Arial Rounded MT Bold" pitchFamily="34" charset="0"/>
              </a:rPr>
              <a:t>tou</a:t>
            </a:r>
            <a:r>
              <a:rPr lang="fr-FR" sz="4000" dirty="0" smtClean="0">
                <a:latin typeface="Arial Rounded MT Bold" pitchFamily="34" charset="0"/>
              </a:rPr>
              <a:t> </a:t>
            </a:r>
            <a:r>
              <a:rPr lang="fr-FR" sz="4000" dirty="0" err="1" smtClean="0">
                <a:latin typeface="Arial Rounded MT Bold" pitchFamily="34" charset="0"/>
              </a:rPr>
              <a:t>nwa</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kap</a:t>
            </a:r>
            <a:r>
              <a:rPr lang="fr-FR" sz="4000" dirty="0" smtClean="0">
                <a:latin typeface="Arial Rounded MT Bold" pitchFamily="34" charset="0"/>
              </a:rPr>
              <a:t> </a:t>
            </a:r>
            <a:r>
              <a:rPr lang="fr-FR" sz="4000" dirty="0" err="1" smtClean="0">
                <a:latin typeface="Arial Rounded MT Bold" pitchFamily="34" charset="0"/>
              </a:rPr>
              <a:t>toujou</a:t>
            </a:r>
            <a:r>
              <a:rPr lang="fr-FR" sz="4000" dirty="0" smtClean="0">
                <a:latin typeface="Arial Rounded MT Bold" pitchFamily="34" charset="0"/>
              </a:rPr>
              <a:t> </a:t>
            </a:r>
            <a:r>
              <a:rPr lang="fr-FR" sz="4000" dirty="0" err="1" smtClean="0">
                <a:latin typeface="Arial Rounded MT Bold" pitchFamily="34" charset="0"/>
              </a:rPr>
              <a:t>jwenn</a:t>
            </a:r>
            <a:r>
              <a:rPr lang="fr-FR" sz="4000" dirty="0" smtClean="0">
                <a:latin typeface="Arial Rounded MT Bold" pitchFamily="34" charset="0"/>
              </a:rPr>
              <a:t> repo</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Amba</a:t>
            </a:r>
            <a:r>
              <a:rPr lang="fr-FR" sz="4000" dirty="0" smtClean="0">
                <a:latin typeface="Arial Rounded MT Bold" pitchFamily="34" charset="0"/>
              </a:rPr>
              <a:t> </a:t>
            </a:r>
            <a:r>
              <a:rPr lang="fr-FR" sz="4000" dirty="0" err="1" smtClean="0">
                <a:latin typeface="Arial Rounded MT Bold" pitchFamily="34" charset="0"/>
              </a:rPr>
              <a:t>zèl</a:t>
            </a:r>
            <a:r>
              <a:rPr lang="fr-FR" sz="4000" dirty="0" smtClean="0">
                <a:latin typeface="Arial Rounded MT Bold" pitchFamily="34" charset="0"/>
              </a:rPr>
              <a:t> </a:t>
            </a:r>
            <a:r>
              <a:rPr lang="fr-FR" sz="4000" dirty="0" err="1" smtClean="0">
                <a:latin typeface="Arial Rounded MT Bold" pitchFamily="34" charset="0"/>
              </a:rPr>
              <a:t>amou</a:t>
            </a:r>
            <a:r>
              <a:rPr lang="fr-FR" sz="4000" dirty="0" smtClean="0">
                <a:latin typeface="Arial Rounded MT Bold" pitchFamily="34" charset="0"/>
              </a:rPr>
              <a:t> Li –a</a:t>
            </a:r>
            <a:endParaRPr lang="en-US" sz="4000" dirty="0" smtClean="0">
              <a:latin typeface="Arial Rounded MT Bold" pitchFamily="34" charset="0"/>
            </a:endParaRPr>
          </a:p>
          <a:p>
            <a:pPr marL="0" indent="0" algn="ctr">
              <a:buNone/>
            </a:pPr>
            <a:r>
              <a:rPr lang="en-US" sz="2800" dirty="0" err="1" smtClean="0">
                <a:solidFill>
                  <a:srgbClr val="66FFFF"/>
                </a:solidFill>
                <a:latin typeface="Arial Rounded MT Bold" pitchFamily="34" charset="0"/>
              </a:rPr>
              <a:t>Kè</a:t>
            </a:r>
            <a:endParaRPr lang="en-US" sz="2800" dirty="0" smtClean="0">
              <a:solidFill>
                <a:srgbClr val="66FFFF"/>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Mape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Dousman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anba</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zèl</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amou</a:t>
            </a:r>
            <a:r>
              <a:rPr lang="fr-FR" sz="4000" dirty="0" smtClean="0">
                <a:solidFill>
                  <a:srgbClr val="FFFF00"/>
                </a:solidFill>
                <a:latin typeface="Arial Rounded MT Bold" pitchFamily="34" charset="0"/>
              </a:rPr>
              <a:t> L-l</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Mape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anba</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zèl</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amou</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Li-a</a:t>
            </a:r>
            <a:endParaRPr lang="en-US" sz="4000" dirty="0" smtClean="0">
              <a:solidFill>
                <a:srgbClr val="FFFF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400" dirty="0" smtClean="0">
                <a:solidFill>
                  <a:srgbClr val="66FFFF"/>
                </a:solidFill>
                <a:latin typeface="Arial Rounded MT Bold" pitchFamily="34" charset="0"/>
              </a:rPr>
              <a:t>3</a:t>
            </a:r>
            <a:endParaRPr lang="en-US" sz="2400" dirty="0" smtClean="0">
              <a:solidFill>
                <a:srgbClr val="66FFFF"/>
              </a:solidFill>
              <a:latin typeface="Arial Rounded MT Bold" pitchFamily="34" charset="0"/>
            </a:endParaRPr>
          </a:p>
          <a:p>
            <a:pPr marL="0" indent="0" algn="ctr">
              <a:buNone/>
            </a:pPr>
            <a:r>
              <a:rPr lang="fr-FR" sz="4000" dirty="0" smtClean="0">
                <a:latin typeface="Arial Rounded MT Bold" pitchFamily="34" charset="0"/>
              </a:rPr>
              <a:t>A ! si ou pat </a:t>
            </a:r>
            <a:r>
              <a:rPr lang="fr-FR" sz="4000" dirty="0" err="1" smtClean="0">
                <a:latin typeface="Arial Rounded MT Bold" pitchFamily="34" charset="0"/>
              </a:rPr>
              <a:t>janm</a:t>
            </a:r>
            <a:r>
              <a:rPr lang="fr-FR" sz="4000" dirty="0" smtClean="0">
                <a:latin typeface="Arial Rounded MT Bold" pitchFamily="34" charset="0"/>
              </a:rPr>
              <a:t> </a:t>
            </a:r>
            <a:r>
              <a:rPr lang="fr-FR" sz="4000" dirty="0" err="1" smtClean="0">
                <a:latin typeface="Arial Rounded MT Bold" pitchFamily="34" charset="0"/>
              </a:rPr>
              <a:t>beni</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Avek</a:t>
            </a:r>
            <a:r>
              <a:rPr lang="fr-FR" sz="4000" dirty="0" smtClean="0">
                <a:latin typeface="Arial Rounded MT Bold" pitchFamily="34" charset="0"/>
              </a:rPr>
              <a:t> la </a:t>
            </a:r>
            <a:r>
              <a:rPr lang="fr-FR" sz="4000" dirty="0" err="1" smtClean="0">
                <a:latin typeface="Arial Rounded MT Bold" pitchFamily="34" charset="0"/>
              </a:rPr>
              <a:t>pè</a:t>
            </a:r>
            <a:r>
              <a:rPr lang="fr-FR" sz="4000" dirty="0" smtClean="0">
                <a:latin typeface="Arial Rounded MT Bold" pitchFamily="34" charset="0"/>
              </a:rPr>
              <a:t> nan </a:t>
            </a:r>
            <a:r>
              <a:rPr lang="fr-FR" sz="4000" dirty="0" err="1" smtClean="0">
                <a:latin typeface="Arial Rounded MT Bold" pitchFamily="34" charset="0"/>
              </a:rPr>
              <a:t>kè</a:t>
            </a:r>
            <a:r>
              <a:rPr lang="fr-FR" sz="4000" dirty="0" smtClean="0">
                <a:latin typeface="Arial Rounded MT Bold" pitchFamily="34" charset="0"/>
              </a:rPr>
              <a:t> ou</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Gen</a:t>
            </a:r>
            <a:r>
              <a:rPr lang="fr-FR" sz="4000" dirty="0" smtClean="0">
                <a:latin typeface="Arial Rounded MT Bold" pitchFamily="34" charset="0"/>
              </a:rPr>
              <a:t> pou ou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plas</a:t>
            </a:r>
            <a:r>
              <a:rPr lang="fr-FR" sz="4000" dirty="0" smtClean="0">
                <a:latin typeface="Arial Rounded MT Bold" pitchFamily="34" charset="0"/>
              </a:rPr>
              <a:t> repo</a:t>
            </a:r>
            <a:endParaRPr lang="en-US" sz="4000" dirty="0" smtClean="0">
              <a:latin typeface="Arial Rounded MT Bold" pitchFamily="34" charset="0"/>
            </a:endParaRPr>
          </a:p>
          <a:p>
            <a:pPr marL="0" indent="0" algn="ctr">
              <a:buNone/>
            </a:pPr>
            <a:r>
              <a:rPr lang="en-US" sz="4000" dirty="0" err="1" smtClean="0">
                <a:latin typeface="Arial Rounded MT Bold" pitchFamily="34" charset="0"/>
              </a:rPr>
              <a:t>Amba</a:t>
            </a:r>
            <a:r>
              <a:rPr lang="en-US" sz="4000" dirty="0" smtClean="0">
                <a:latin typeface="Arial Rounded MT Bold" pitchFamily="34" charset="0"/>
              </a:rPr>
              <a:t> </a:t>
            </a:r>
            <a:r>
              <a:rPr lang="en-US" sz="4000" dirty="0" err="1" smtClean="0">
                <a:latin typeface="Arial Rounded MT Bold" pitchFamily="34" charset="0"/>
              </a:rPr>
              <a:t>zèl</a:t>
            </a:r>
            <a:r>
              <a:rPr lang="en-US" sz="4000" dirty="0" smtClean="0">
                <a:latin typeface="Arial Rounded MT Bold" pitchFamily="34" charset="0"/>
              </a:rPr>
              <a:t> </a:t>
            </a:r>
            <a:r>
              <a:rPr lang="en-US" sz="4000" dirty="0" err="1" smtClean="0">
                <a:latin typeface="Arial Rounded MT Bold" pitchFamily="34" charset="0"/>
              </a:rPr>
              <a:t>amou</a:t>
            </a:r>
            <a:r>
              <a:rPr lang="en-US" sz="4000" dirty="0" smtClean="0">
                <a:latin typeface="Arial Rounded MT Bold" pitchFamily="34" charset="0"/>
              </a:rPr>
              <a:t> Li-a</a:t>
            </a:r>
          </a:p>
          <a:p>
            <a:pPr marL="0" indent="0" algn="ctr">
              <a:buNone/>
            </a:pPr>
            <a:r>
              <a:rPr lang="en-US" sz="2800" dirty="0" err="1" smtClean="0">
                <a:solidFill>
                  <a:srgbClr val="66FFFF"/>
                </a:solidFill>
                <a:latin typeface="Arial Rounded MT Bold" pitchFamily="34" charset="0"/>
              </a:rPr>
              <a:t>Kè</a:t>
            </a:r>
            <a:endParaRPr lang="en-US" sz="2800" dirty="0" smtClean="0">
              <a:solidFill>
                <a:srgbClr val="66FFFF"/>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Mape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Dousman</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anba</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zèl</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amou</a:t>
            </a:r>
            <a:r>
              <a:rPr lang="fr-FR" sz="4000" dirty="0" smtClean="0">
                <a:solidFill>
                  <a:srgbClr val="FFFF00"/>
                </a:solidFill>
                <a:latin typeface="Arial Rounded MT Bold" pitchFamily="34" charset="0"/>
              </a:rPr>
              <a:t> L-l</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Mape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poze</a:t>
            </a:r>
            <a:endParaRPr lang="en-US" sz="4000" dirty="0" smtClean="0">
              <a:solidFill>
                <a:srgbClr val="FFFF00"/>
              </a:solidFill>
              <a:latin typeface="Arial Rounded MT Bold" pitchFamily="34" charset="0"/>
            </a:endParaRPr>
          </a:p>
          <a:p>
            <a:pPr marL="0" indent="0" algn="ctr">
              <a:buNone/>
            </a:pPr>
            <a:r>
              <a:rPr lang="fr-FR" sz="4000" dirty="0" err="1" smtClean="0">
                <a:solidFill>
                  <a:srgbClr val="FFFF00"/>
                </a:solidFill>
                <a:latin typeface="Arial Rounded MT Bold" pitchFamily="34" charset="0"/>
              </a:rPr>
              <a:t>Poze</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anba</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zèl</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amou</a:t>
            </a:r>
            <a:r>
              <a:rPr lang="fr-FR" sz="4000" dirty="0" smtClean="0">
                <a:solidFill>
                  <a:srgbClr val="FFFF00"/>
                </a:solidFill>
                <a:latin typeface="Arial Rounded MT Bold" pitchFamily="34" charset="0"/>
              </a:rPr>
              <a:t> </a:t>
            </a:r>
            <a:r>
              <a:rPr lang="fr-FR" sz="4000" dirty="0" err="1" smtClean="0">
                <a:solidFill>
                  <a:srgbClr val="FFFF00"/>
                </a:solidFill>
                <a:latin typeface="Arial Rounded MT Bold" pitchFamily="34" charset="0"/>
              </a:rPr>
              <a:t>Li-a</a:t>
            </a:r>
            <a:endParaRPr lang="en-US" sz="4000" dirty="0" smtClean="0">
              <a:solidFill>
                <a:srgbClr val="FFFF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en-US" sz="2400" b="1" dirty="0" smtClean="0">
                <a:solidFill>
                  <a:srgbClr val="460000"/>
                </a:solidFill>
                <a:latin typeface="Arial Rounded MT Bold" pitchFamily="34" charset="0"/>
              </a:rPr>
              <a:t>54. LÈ W ANBA NYAJ AK TANPÈT YO</a:t>
            </a:r>
            <a:r>
              <a:rPr lang="en-US" sz="2400" dirty="0" smtClean="0">
                <a:solidFill>
                  <a:srgbClr val="460000"/>
                </a:solidFill>
                <a:latin typeface="Arial Rounded MT Bold" pitchFamily="34" charset="0"/>
              </a:rPr>
              <a:t/>
            </a:r>
            <a:br>
              <a:rPr lang="en-US" sz="2400" dirty="0" smtClean="0">
                <a:solidFill>
                  <a:srgbClr val="460000"/>
                </a:solidFill>
                <a:latin typeface="Arial Rounded MT Bold" pitchFamily="34" charset="0"/>
              </a:rPr>
            </a:br>
            <a:r>
              <a:rPr lang="en-US" sz="2400" b="1" dirty="0" smtClean="0">
                <a:solidFill>
                  <a:srgbClr val="460000"/>
                </a:solidFill>
                <a:latin typeface="Arial Rounded MT Bold" pitchFamily="34" charset="0"/>
              </a:rPr>
              <a:t>1.</a:t>
            </a:r>
            <a:r>
              <a:rPr lang="en-US" sz="2800" dirty="0" smtClean="0">
                <a:solidFill>
                  <a:srgbClr val="003300"/>
                </a:solidFill>
                <a:latin typeface="Arial Rounded MT Bold" pitchFamily="34" charset="0"/>
              </a:rPr>
              <a:t/>
            </a:r>
            <a:br>
              <a:rPr lang="en-US" sz="2800" dirty="0" smtClean="0">
                <a:solidFill>
                  <a:srgbClr val="003300"/>
                </a:solidFill>
                <a:latin typeface="Arial Rounded MT Bold" pitchFamily="34" charset="0"/>
              </a:rPr>
            </a:br>
            <a:r>
              <a:rPr lang="en-US" sz="3600" dirty="0" err="1" smtClean="0">
                <a:solidFill>
                  <a:srgbClr val="003300"/>
                </a:solidFill>
                <a:latin typeface="Arial Rounded MT Bold" pitchFamily="34" charset="0"/>
              </a:rPr>
              <a:t>Lè</a:t>
            </a:r>
            <a:r>
              <a:rPr lang="en-US" sz="3600" dirty="0" smtClean="0">
                <a:solidFill>
                  <a:srgbClr val="003300"/>
                </a:solidFill>
                <a:latin typeface="Arial Rounded MT Bold" pitchFamily="34" charset="0"/>
              </a:rPr>
              <a:t> w </a:t>
            </a:r>
            <a:r>
              <a:rPr lang="en-US" sz="3600" dirty="0" err="1" smtClean="0">
                <a:solidFill>
                  <a:srgbClr val="003300"/>
                </a:solidFill>
                <a:latin typeface="Arial Rounded MT Bold" pitchFamily="34" charset="0"/>
              </a:rPr>
              <a:t>anba</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nyaj</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ak</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tanpèt</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yo</a:t>
            </a:r>
            <a:r>
              <a:rPr lang="en-US" sz="3600" dirty="0" smtClean="0">
                <a:solidFill>
                  <a:srgbClr val="003300"/>
                </a:solidFill>
                <a:latin typeface="Arial Rounded MT Bold" pitchFamily="34" charset="0"/>
              </a:rPr>
              <a:t/>
            </a:r>
            <a:br>
              <a:rPr lang="en-US" sz="3600" dirty="0" smtClean="0">
                <a:solidFill>
                  <a:srgbClr val="003300"/>
                </a:solidFill>
                <a:latin typeface="Arial Rounded MT Bold" pitchFamily="34" charset="0"/>
              </a:rPr>
            </a:br>
            <a:r>
              <a:rPr lang="en-US" sz="3600" dirty="0" smtClean="0">
                <a:solidFill>
                  <a:srgbClr val="003300"/>
                </a:solidFill>
                <a:latin typeface="Arial Rounded MT Bold" pitchFamily="34" charset="0"/>
              </a:rPr>
              <a:t>Chan e </a:t>
            </a:r>
            <a:r>
              <a:rPr lang="en-US" sz="3600" dirty="0" err="1" smtClean="0">
                <a:solidFill>
                  <a:srgbClr val="003300"/>
                </a:solidFill>
                <a:latin typeface="Arial Rounded MT Bold" pitchFamily="34" charset="0"/>
              </a:rPr>
              <a:t>souri</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yo</a:t>
            </a:r>
            <a:r>
              <a:rPr lang="en-US" sz="3600" dirty="0" smtClean="0">
                <a:solidFill>
                  <a:srgbClr val="003300"/>
                </a:solidFill>
                <a:latin typeface="Arial Rounded MT Bold" pitchFamily="34" charset="0"/>
              </a:rPr>
              <a:t> ale;</a:t>
            </a:r>
            <a:br>
              <a:rPr lang="en-US" sz="3600" dirty="0" smtClean="0">
                <a:solidFill>
                  <a:srgbClr val="003300"/>
                </a:solidFill>
                <a:latin typeface="Arial Rounded MT Bold" pitchFamily="34" charset="0"/>
              </a:rPr>
            </a:br>
            <a:r>
              <a:rPr lang="en-US" sz="3600" dirty="0" err="1" smtClean="0">
                <a:solidFill>
                  <a:srgbClr val="003300"/>
                </a:solidFill>
                <a:latin typeface="Arial Rounded MT Bold" pitchFamily="34" charset="0"/>
              </a:rPr>
              <a:t>Genyen</a:t>
            </a:r>
            <a:r>
              <a:rPr lang="en-US" sz="3600" dirty="0" smtClean="0">
                <a:solidFill>
                  <a:srgbClr val="003300"/>
                </a:solidFill>
                <a:latin typeface="Arial Rounded MT Bold" pitchFamily="34" charset="0"/>
              </a:rPr>
              <a:t> yon </a:t>
            </a:r>
            <a:r>
              <a:rPr lang="en-US" sz="3600" dirty="0" err="1" smtClean="0">
                <a:solidFill>
                  <a:srgbClr val="003300"/>
                </a:solidFill>
                <a:latin typeface="Arial Rounded MT Bold" pitchFamily="34" charset="0"/>
              </a:rPr>
              <a:t>moun</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ki</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renmen</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ou</a:t>
            </a:r>
            <a:r>
              <a:rPr lang="en-US" sz="3600" dirty="0" smtClean="0">
                <a:solidFill>
                  <a:srgbClr val="003300"/>
                </a:solidFill>
                <a:latin typeface="Arial Rounded MT Bold" pitchFamily="34" charset="0"/>
              </a:rPr>
              <a:t/>
            </a:r>
            <a:br>
              <a:rPr lang="en-US" sz="3600" dirty="0" smtClean="0">
                <a:solidFill>
                  <a:srgbClr val="003300"/>
                </a:solidFill>
                <a:latin typeface="Arial Rounded MT Bold" pitchFamily="34" charset="0"/>
              </a:rPr>
            </a:br>
            <a:r>
              <a:rPr lang="en-US" sz="3600" dirty="0" err="1" smtClean="0">
                <a:solidFill>
                  <a:srgbClr val="003300"/>
                </a:solidFill>
                <a:latin typeface="Arial Rounded MT Bold" pitchFamily="34" charset="0"/>
              </a:rPr>
              <a:t>Menm</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lè</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lannwit</a:t>
            </a:r>
            <a:r>
              <a:rPr lang="en-US" sz="3600" dirty="0" smtClean="0">
                <a:solidFill>
                  <a:srgbClr val="003300"/>
                </a:solidFill>
                <a:latin typeface="Arial Rounded MT Bold" pitchFamily="34" charset="0"/>
              </a:rPr>
              <a:t> la </a:t>
            </a:r>
            <a:r>
              <a:rPr lang="en-US" sz="3600" dirty="0" err="1" smtClean="0">
                <a:solidFill>
                  <a:srgbClr val="003300"/>
                </a:solidFill>
                <a:latin typeface="Arial Rounded MT Bold" pitchFamily="34" charset="0"/>
              </a:rPr>
              <a:t>twò</a:t>
            </a:r>
            <a:r>
              <a:rPr lang="en-US" sz="3600" dirty="0" smtClean="0">
                <a:solidFill>
                  <a:srgbClr val="003300"/>
                </a:solidFill>
                <a:latin typeface="Arial Rounded MT Bold" pitchFamily="34" charset="0"/>
              </a:rPr>
              <a:t> long.</a:t>
            </a:r>
            <a:br>
              <a:rPr lang="en-US" sz="3600" dirty="0" smtClean="0">
                <a:solidFill>
                  <a:srgbClr val="003300"/>
                </a:solidFill>
                <a:latin typeface="Arial Rounded MT Bold" pitchFamily="34" charset="0"/>
              </a:rPr>
            </a:br>
            <a:r>
              <a:rPr lang="en-US" sz="3600" dirty="0" smtClean="0">
                <a:solidFill>
                  <a:srgbClr val="003300"/>
                </a:solidFill>
                <a:latin typeface="Arial Rounded MT Bold" pitchFamily="34" charset="0"/>
              </a:rPr>
              <a:t>Gen </a:t>
            </a:r>
            <a:r>
              <a:rPr lang="en-US" sz="3600" dirty="0" err="1" smtClean="0">
                <a:solidFill>
                  <a:srgbClr val="003300"/>
                </a:solidFill>
                <a:latin typeface="Arial Rounded MT Bold" pitchFamily="34" charset="0"/>
              </a:rPr>
              <a:t>youn</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ankò</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pou</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ede</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ou</a:t>
            </a:r>
            <a:r>
              <a:rPr lang="en-US" sz="3600" dirty="0" smtClean="0">
                <a:solidFill>
                  <a:srgbClr val="003300"/>
                </a:solidFill>
                <a:latin typeface="Arial Rounded MT Bold" pitchFamily="34" charset="0"/>
              </a:rPr>
              <a:t>,</a:t>
            </a:r>
            <a:br>
              <a:rPr lang="en-US" sz="3600" dirty="0" smtClean="0">
                <a:solidFill>
                  <a:srgbClr val="003300"/>
                </a:solidFill>
                <a:latin typeface="Arial Rounded MT Bold" pitchFamily="34" charset="0"/>
              </a:rPr>
            </a:br>
            <a:r>
              <a:rPr lang="en-US" sz="3600" dirty="0" smtClean="0">
                <a:solidFill>
                  <a:srgbClr val="003300"/>
                </a:solidFill>
                <a:latin typeface="Arial Rounded MT Bold" pitchFamily="34" charset="0"/>
              </a:rPr>
              <a:t>Gen </a:t>
            </a:r>
            <a:r>
              <a:rPr lang="en-US" sz="3600" dirty="0" err="1" smtClean="0">
                <a:solidFill>
                  <a:srgbClr val="003300"/>
                </a:solidFill>
                <a:latin typeface="Arial Rounded MT Bold" pitchFamily="34" charset="0"/>
              </a:rPr>
              <a:t>youn</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ki</a:t>
            </a:r>
            <a:r>
              <a:rPr lang="en-US" sz="3600" dirty="0" smtClean="0">
                <a:solidFill>
                  <a:srgbClr val="003300"/>
                </a:solidFill>
                <a:latin typeface="Arial Rounded MT Bold" pitchFamily="34" charset="0"/>
              </a:rPr>
              <a:t> ka </a:t>
            </a:r>
            <a:r>
              <a:rPr lang="en-US" sz="3600" dirty="0" err="1" smtClean="0">
                <a:solidFill>
                  <a:srgbClr val="003300"/>
                </a:solidFill>
                <a:latin typeface="Arial Rounded MT Bold" pitchFamily="34" charset="0"/>
              </a:rPr>
              <a:t>reponn</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ou</a:t>
            </a:r>
            <a:r>
              <a:rPr lang="en-US" sz="3600" dirty="0" smtClean="0">
                <a:solidFill>
                  <a:srgbClr val="003300"/>
                </a:solidFill>
                <a:latin typeface="Arial Rounded MT Bold" pitchFamily="34" charset="0"/>
              </a:rPr>
              <a:t>,</a:t>
            </a:r>
            <a:br>
              <a:rPr lang="en-US" sz="3600" dirty="0" smtClean="0">
                <a:solidFill>
                  <a:srgbClr val="003300"/>
                </a:solidFill>
                <a:latin typeface="Arial Rounded MT Bold" pitchFamily="34" charset="0"/>
              </a:rPr>
            </a:br>
            <a:r>
              <a:rPr lang="en-US" sz="3600" dirty="0" smtClean="0">
                <a:solidFill>
                  <a:srgbClr val="003300"/>
                </a:solidFill>
                <a:latin typeface="Arial Rounded MT Bold" pitchFamily="34" charset="0"/>
              </a:rPr>
              <a:t>Gen </a:t>
            </a:r>
            <a:r>
              <a:rPr lang="en-US" sz="3600" dirty="0" err="1" smtClean="0">
                <a:solidFill>
                  <a:srgbClr val="003300"/>
                </a:solidFill>
                <a:latin typeface="Arial Rounded MT Bold" pitchFamily="34" charset="0"/>
              </a:rPr>
              <a:t>youn</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ki</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wè</a:t>
            </a:r>
            <a:r>
              <a:rPr lang="en-US" sz="3600" dirty="0" smtClean="0">
                <a:solidFill>
                  <a:srgbClr val="003300"/>
                </a:solidFill>
                <a:latin typeface="Arial Rounded MT Bold" pitchFamily="34" charset="0"/>
              </a:rPr>
              <a:t> tout </a:t>
            </a:r>
            <a:r>
              <a:rPr lang="en-US" sz="3600" dirty="0" err="1" smtClean="0">
                <a:solidFill>
                  <a:srgbClr val="003300"/>
                </a:solidFill>
                <a:latin typeface="Arial Rounded MT Bold" pitchFamily="34" charset="0"/>
              </a:rPr>
              <a:t>sò</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ou</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yo</a:t>
            </a:r>
            <a:r>
              <a:rPr lang="en-US" sz="3600" dirty="0" smtClean="0">
                <a:solidFill>
                  <a:srgbClr val="003300"/>
                </a:solidFill>
                <a:latin typeface="Arial Rounded MT Bold" pitchFamily="34" charset="0"/>
              </a:rPr>
              <a:t>,</a:t>
            </a:r>
            <a:br>
              <a:rPr lang="en-US" sz="3600" dirty="0" smtClean="0">
                <a:solidFill>
                  <a:srgbClr val="003300"/>
                </a:solidFill>
                <a:latin typeface="Arial Rounded MT Bold" pitchFamily="34" charset="0"/>
              </a:rPr>
            </a:br>
            <a:r>
              <a:rPr lang="en-US" sz="3600" dirty="0" smtClean="0">
                <a:solidFill>
                  <a:srgbClr val="003300"/>
                </a:solidFill>
                <a:latin typeface="Arial Rounded MT Bold" pitchFamily="34" charset="0"/>
              </a:rPr>
              <a:t>Gen </a:t>
            </a:r>
            <a:r>
              <a:rPr lang="en-US" sz="3600" dirty="0" err="1" smtClean="0">
                <a:solidFill>
                  <a:srgbClr val="003300"/>
                </a:solidFill>
                <a:latin typeface="Arial Rounded MT Bold" pitchFamily="34" charset="0"/>
              </a:rPr>
              <a:t>youn</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ki</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konnen</a:t>
            </a:r>
            <a:r>
              <a:rPr lang="en-US" sz="3600" dirty="0" smtClean="0">
                <a:solidFill>
                  <a:srgbClr val="003300"/>
                </a:solidFill>
                <a:latin typeface="Arial Rounded MT Bold" pitchFamily="34" charset="0"/>
              </a:rPr>
              <a:t> </a:t>
            </a:r>
            <a:r>
              <a:rPr lang="en-US" sz="3600" dirty="0" err="1" smtClean="0">
                <a:solidFill>
                  <a:srgbClr val="003300"/>
                </a:solidFill>
                <a:latin typeface="Arial Rounded MT Bold" pitchFamily="34" charset="0"/>
              </a:rPr>
              <a:t>sa</a:t>
            </a:r>
            <a:r>
              <a:rPr lang="en-US" sz="3600" dirty="0" smtClean="0">
                <a:solidFill>
                  <a:srgbClr val="003300"/>
                </a:solidFill>
                <a:latin typeface="Arial Rounded MT Bold" pitchFamily="34" charset="0"/>
              </a:rPr>
              <a:t>.</a:t>
            </a:r>
            <a:br>
              <a:rPr lang="en-US" sz="3600" dirty="0" smtClean="0">
                <a:solidFill>
                  <a:srgbClr val="003300"/>
                </a:solidFill>
                <a:latin typeface="Arial Rounded MT Bold" pitchFamily="34" charset="0"/>
              </a:rPr>
            </a:br>
            <a:r>
              <a:rPr lang="fr-FR" sz="2800" b="1" dirty="0" err="1" smtClean="0">
                <a:solidFill>
                  <a:srgbClr val="460000"/>
                </a:solidFill>
                <a:latin typeface="Arial Rounded MT Bold" pitchFamily="34" charset="0"/>
              </a:rPr>
              <a:t>Kè</a:t>
            </a:r>
            <a:r>
              <a:rPr lang="fr-FR" sz="3600" dirty="0" smtClean="0">
                <a:solidFill>
                  <a:srgbClr val="003300"/>
                </a:solidFill>
                <a:latin typeface="Arial Rounded MT Bold" pitchFamily="34" charset="0"/>
              </a:rPr>
              <a:t/>
            </a:r>
            <a:br>
              <a:rPr lang="fr-FR" sz="3600" dirty="0" smtClean="0">
                <a:solidFill>
                  <a:srgbClr val="003300"/>
                </a:solidFill>
                <a:latin typeface="Arial Rounded MT Bold" pitchFamily="34" charset="0"/>
              </a:rPr>
            </a:br>
            <a:r>
              <a:rPr lang="fr-FR" sz="3600" dirty="0" smtClean="0">
                <a:solidFill>
                  <a:srgbClr val="7030A0"/>
                </a:solidFill>
                <a:latin typeface="Arial Rounded MT Bold" pitchFamily="34" charset="0"/>
              </a:rPr>
              <a:t>Li </a:t>
            </a:r>
            <a:r>
              <a:rPr lang="fr-FR" sz="3600" dirty="0" err="1" smtClean="0">
                <a:solidFill>
                  <a:srgbClr val="7030A0"/>
                </a:solidFill>
                <a:latin typeface="Arial Rounded MT Bold" pitchFamily="34" charset="0"/>
              </a:rPr>
              <a:t>konnen</a:t>
            </a:r>
            <a:r>
              <a:rPr lang="fr-FR" sz="3600" dirty="0" smtClean="0">
                <a:solidFill>
                  <a:srgbClr val="7030A0"/>
                </a:solidFill>
                <a:latin typeface="Arial Rounded MT Bold" pitchFamily="34" charset="0"/>
              </a:rPr>
              <a:t> sa. </a:t>
            </a:r>
            <a:r>
              <a:rPr lang="fr-FR" sz="3600" b="1" i="1" dirty="0" smtClean="0">
                <a:solidFill>
                  <a:srgbClr val="7030A0"/>
                </a:solidFill>
                <a:latin typeface="Arial Rounded MT Bold" pitchFamily="34" charset="0"/>
              </a:rPr>
              <a:t>(2 </a:t>
            </a:r>
            <a:r>
              <a:rPr lang="fr-FR" sz="3600" b="1" i="1" dirty="0" err="1" smtClean="0">
                <a:solidFill>
                  <a:srgbClr val="7030A0"/>
                </a:solidFill>
                <a:latin typeface="Arial Rounded MT Bold" pitchFamily="34" charset="0"/>
              </a:rPr>
              <a:t>fwa</a:t>
            </a:r>
            <a:r>
              <a:rPr lang="fr-FR" sz="3600" b="1" i="1" dirty="0" smtClean="0">
                <a:solidFill>
                  <a:srgbClr val="7030A0"/>
                </a:solidFill>
                <a:latin typeface="Arial Rounded MT Bold" pitchFamily="34" charset="0"/>
              </a:rPr>
              <a:t>)</a:t>
            </a:r>
            <a:r>
              <a:rPr lang="fr-FR" sz="3600" dirty="0" smtClean="0">
                <a:solidFill>
                  <a:srgbClr val="7030A0"/>
                </a:solidFill>
                <a:latin typeface="Arial Rounded MT Bold" pitchFamily="34" charset="0"/>
              </a:rPr>
              <a:t/>
            </a:r>
            <a:br>
              <a:rPr lang="fr-FR" sz="3600" dirty="0" smtClean="0">
                <a:solidFill>
                  <a:srgbClr val="7030A0"/>
                </a:solidFill>
                <a:latin typeface="Arial Rounded MT Bold" pitchFamily="34" charset="0"/>
              </a:rPr>
            </a:br>
            <a:r>
              <a:rPr lang="fr-FR" sz="3600" dirty="0" smtClean="0">
                <a:solidFill>
                  <a:srgbClr val="7030A0"/>
                </a:solidFill>
                <a:latin typeface="Arial Rounded MT Bold" pitchFamily="34" charset="0"/>
              </a:rPr>
              <a:t>Tout </a:t>
            </a:r>
            <a:r>
              <a:rPr lang="fr-FR" sz="3600" dirty="0" err="1" smtClean="0">
                <a:solidFill>
                  <a:srgbClr val="7030A0"/>
                </a:solidFill>
                <a:latin typeface="Arial Rounded MT Bold" pitchFamily="34" charset="0"/>
              </a:rPr>
              <a:t>tantasyon</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ak</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doulè</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yo</a:t>
            </a:r>
            <a:r>
              <a:rPr lang="fr-FR" sz="3600" dirty="0" smtClean="0">
                <a:solidFill>
                  <a:srgbClr val="7030A0"/>
                </a:solidFill>
                <a:latin typeface="Arial Rounded MT Bold" pitchFamily="34" charset="0"/>
              </a:rPr>
              <a:t>,</a:t>
            </a:r>
            <a:br>
              <a:rPr lang="fr-FR" sz="3600" dirty="0" smtClean="0">
                <a:solidFill>
                  <a:srgbClr val="7030A0"/>
                </a:solidFill>
                <a:latin typeface="Arial Rounded MT Bold" pitchFamily="34" charset="0"/>
              </a:rPr>
            </a:br>
            <a:r>
              <a:rPr lang="fr-FR" sz="3600" dirty="0" smtClean="0">
                <a:solidFill>
                  <a:srgbClr val="7030A0"/>
                </a:solidFill>
                <a:latin typeface="Arial Rounded MT Bold" pitchFamily="34" charset="0"/>
              </a:rPr>
              <a:t>Se </a:t>
            </a:r>
            <a:r>
              <a:rPr lang="fr-FR" sz="3600" dirty="0" err="1" smtClean="0">
                <a:solidFill>
                  <a:srgbClr val="7030A0"/>
                </a:solidFill>
                <a:latin typeface="Arial Rounded MT Bold" pitchFamily="34" charset="0"/>
              </a:rPr>
              <a:t>Jezi</a:t>
            </a:r>
            <a:r>
              <a:rPr lang="fr-FR" sz="3600" dirty="0" smtClean="0">
                <a:solidFill>
                  <a:srgbClr val="7030A0"/>
                </a:solidFill>
                <a:latin typeface="Arial Rounded MT Bold" pitchFamily="34" charset="0"/>
              </a:rPr>
              <a:t> k </a:t>
            </a:r>
            <a:r>
              <a:rPr lang="fr-FR" sz="3600" dirty="0" err="1" smtClean="0">
                <a:solidFill>
                  <a:srgbClr val="7030A0"/>
                </a:solidFill>
                <a:latin typeface="Arial Rounded MT Bold" pitchFamily="34" charset="0"/>
              </a:rPr>
              <a:t>sèl</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espwa</a:t>
            </a:r>
            <a:r>
              <a:rPr lang="fr-FR" sz="3600" dirty="0" smtClean="0">
                <a:solidFill>
                  <a:srgbClr val="7030A0"/>
                </a:solidFill>
                <a:latin typeface="Arial Rounded MT Bold" pitchFamily="34" charset="0"/>
              </a:rPr>
              <a:t>.</a:t>
            </a:r>
            <a:endParaRPr lang="en-US" sz="3600" dirty="0">
              <a:solidFill>
                <a:srgbClr val="0033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2800" b="1" dirty="0" smtClean="0">
                <a:solidFill>
                  <a:srgbClr val="460000"/>
                </a:solidFill>
                <a:latin typeface="Arial Rounded MT Bold" pitchFamily="34" charset="0"/>
              </a:rPr>
              <a:t>2.</a:t>
            </a:r>
            <a:r>
              <a:rPr lang="fr-FR" sz="2800" dirty="0" smtClean="0">
                <a:solidFill>
                  <a:srgbClr val="003300"/>
                </a:solidFill>
                <a:latin typeface="Arial Rounded MT Bold" pitchFamily="34" charset="0"/>
              </a:rPr>
              <a:t/>
            </a:r>
            <a:br>
              <a:rPr lang="fr-FR" sz="2800" dirty="0" smtClean="0">
                <a:solidFill>
                  <a:srgbClr val="003300"/>
                </a:solidFill>
                <a:latin typeface="Arial Rounded MT Bold" pitchFamily="34" charset="0"/>
              </a:rPr>
            </a:br>
            <a:r>
              <a:rPr lang="fr-FR" sz="3600" dirty="0" err="1" smtClean="0">
                <a:solidFill>
                  <a:srgbClr val="003300"/>
                </a:solidFill>
                <a:latin typeface="Arial Rounded MT Bold" pitchFamily="34" charset="0"/>
              </a:rPr>
              <a:t>Lè</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plezi</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tè</a:t>
            </a:r>
            <a:r>
              <a:rPr lang="fr-FR" sz="3600" dirty="0" smtClean="0">
                <a:solidFill>
                  <a:srgbClr val="003300"/>
                </a:solidFill>
                <a:latin typeface="Arial Rounded MT Bold" pitchFamily="34" charset="0"/>
              </a:rPr>
              <a:t> sa a </a:t>
            </a:r>
            <a:r>
              <a:rPr lang="fr-FR" sz="3600" dirty="0" err="1" smtClean="0">
                <a:solidFill>
                  <a:srgbClr val="003300"/>
                </a:solidFill>
                <a:latin typeface="Arial Rounded MT Bold" pitchFamily="34" charset="0"/>
              </a:rPr>
              <a:t>disparèt</a:t>
            </a:r>
            <a:r>
              <a:rPr lang="fr-FR" sz="3600" dirty="0" smtClean="0">
                <a:solidFill>
                  <a:srgbClr val="003300"/>
                </a:solidFill>
                <a:latin typeface="Arial Rounded MT Bold" pitchFamily="34" charset="0"/>
              </a:rPr>
              <a:t>,</a:t>
            </a:r>
            <a:br>
              <a:rPr lang="fr-FR" sz="3600" dirty="0" smtClean="0">
                <a:solidFill>
                  <a:srgbClr val="003300"/>
                </a:solidFill>
                <a:latin typeface="Arial Rounded MT Bold" pitchFamily="34" charset="0"/>
              </a:rPr>
            </a:br>
            <a:r>
              <a:rPr lang="fr-FR" sz="3600" dirty="0" err="1" smtClean="0">
                <a:solidFill>
                  <a:srgbClr val="003300"/>
                </a:solidFill>
                <a:latin typeface="Arial Rounded MT Bold" pitchFamily="34" charset="0"/>
              </a:rPr>
              <a:t>Jounen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ak</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lannwit</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sanble</a:t>
            </a:r>
            <a:r>
              <a:rPr lang="fr-FR" sz="3600" dirty="0" smtClean="0">
                <a:solidFill>
                  <a:srgbClr val="003300"/>
                </a:solidFill>
                <a:latin typeface="Arial Rounded MT Bold" pitchFamily="34" charset="0"/>
              </a:rPr>
              <a:t>.</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Pou ou, </a:t>
            </a:r>
            <a:r>
              <a:rPr lang="fr-FR" sz="3600" dirty="0" err="1" smtClean="0">
                <a:solidFill>
                  <a:srgbClr val="003300"/>
                </a:solidFill>
                <a:latin typeface="Arial Rounded MT Bold" pitchFamily="34" charset="0"/>
              </a:rPr>
              <a:t>nanpwen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anyen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ankò</a:t>
            </a:r>
            <a:r>
              <a:rPr lang="fr-FR" sz="3600" dirty="0" smtClean="0">
                <a:solidFill>
                  <a:srgbClr val="003300"/>
                </a:solidFill>
                <a:latin typeface="Arial Rounded MT Bold" pitchFamily="34" charset="0"/>
              </a:rPr>
              <a:t/>
            </a:r>
            <a:br>
              <a:rPr lang="fr-FR" sz="3600" dirty="0" smtClean="0">
                <a:solidFill>
                  <a:srgbClr val="003300"/>
                </a:solidFill>
                <a:latin typeface="Arial Rounded MT Bold" pitchFamily="34" charset="0"/>
              </a:rPr>
            </a:br>
            <a:r>
              <a:rPr lang="fr-FR" sz="3600" dirty="0" err="1" smtClean="0">
                <a:solidFill>
                  <a:srgbClr val="003300"/>
                </a:solidFill>
                <a:latin typeface="Arial Rounded MT Bold" pitchFamily="34" charset="0"/>
              </a:rPr>
              <a:t>Menm</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kouraj</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nanpwen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ankò</a:t>
            </a:r>
            <a:r>
              <a:rPr lang="fr-FR" sz="3600" dirty="0" smtClean="0">
                <a:solidFill>
                  <a:srgbClr val="003300"/>
                </a:solidFill>
                <a:latin typeface="Arial Rounded MT Bold" pitchFamily="34" charset="0"/>
              </a:rPr>
              <a:t>.</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Ou panse </a:t>
            </a:r>
            <a:r>
              <a:rPr lang="fr-FR" sz="3600" dirty="0" err="1" smtClean="0">
                <a:solidFill>
                  <a:srgbClr val="003300"/>
                </a:solidFill>
                <a:latin typeface="Arial Rounded MT Bold" pitchFamily="34" charset="0"/>
              </a:rPr>
              <a:t>pa</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genyen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espwa</a:t>
            </a:r>
            <a:r>
              <a:rPr lang="fr-FR" sz="3600" dirty="0" smtClean="0">
                <a:solidFill>
                  <a:srgbClr val="003300"/>
                </a:solidFill>
                <a:latin typeface="Arial Rounded MT Bold" pitchFamily="34" charset="0"/>
              </a:rPr>
              <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Men </a:t>
            </a:r>
            <a:r>
              <a:rPr lang="fr-FR" sz="3600" dirty="0" err="1" smtClean="0">
                <a:solidFill>
                  <a:srgbClr val="003300"/>
                </a:solidFill>
                <a:latin typeface="Arial Rounded MT Bold" pitchFamily="34" charset="0"/>
              </a:rPr>
              <a:t>gen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yon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moun</a:t>
            </a:r>
            <a:r>
              <a:rPr lang="fr-FR" sz="3600" dirty="0" smtClean="0">
                <a:solidFill>
                  <a:srgbClr val="003300"/>
                </a:solidFill>
                <a:latin typeface="Arial Rounded MT Bold" pitchFamily="34" charset="0"/>
              </a:rPr>
              <a:t> pou </a:t>
            </a:r>
            <a:r>
              <a:rPr lang="fr-FR" sz="3600" dirty="0" err="1" smtClean="0">
                <a:solidFill>
                  <a:srgbClr val="003300"/>
                </a:solidFill>
                <a:latin typeface="Arial Rounded MT Bold" pitchFamily="34" charset="0"/>
              </a:rPr>
              <a:t>ede</a:t>
            </a:r>
            <a:r>
              <a:rPr lang="fr-FR" sz="3600" dirty="0" smtClean="0">
                <a:solidFill>
                  <a:srgbClr val="003300"/>
                </a:solidFill>
                <a:latin typeface="Arial Rounded MT Bold" pitchFamily="34" charset="0"/>
              </a:rPr>
              <a:t> w</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Se li </a:t>
            </a:r>
            <a:r>
              <a:rPr lang="fr-FR" sz="3600" dirty="0" err="1" smtClean="0">
                <a:solidFill>
                  <a:srgbClr val="003300"/>
                </a:solidFill>
                <a:latin typeface="Arial Rounded MT Bold" pitchFamily="34" charset="0"/>
              </a:rPr>
              <a:t>Menm</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ki</a:t>
            </a:r>
            <a:r>
              <a:rPr lang="fr-FR" sz="3600" dirty="0" smtClean="0">
                <a:solidFill>
                  <a:srgbClr val="003300"/>
                </a:solidFill>
                <a:latin typeface="Arial Rounded MT Bold" pitchFamily="34" charset="0"/>
              </a:rPr>
              <a:t> va </a:t>
            </a:r>
            <a:r>
              <a:rPr lang="fr-FR" sz="3600" dirty="0" err="1" smtClean="0">
                <a:solidFill>
                  <a:srgbClr val="003300"/>
                </a:solidFill>
                <a:latin typeface="Arial Rounded MT Bold" pitchFamily="34" charset="0"/>
              </a:rPr>
              <a:t>pran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swen</a:t>
            </a:r>
            <a:r>
              <a:rPr lang="fr-FR" sz="3600" dirty="0" smtClean="0">
                <a:solidFill>
                  <a:srgbClr val="003300"/>
                </a:solidFill>
                <a:latin typeface="Arial Rounded MT Bold" pitchFamily="34" charset="0"/>
              </a:rPr>
              <a:t> ou</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Li </a:t>
            </a:r>
            <a:r>
              <a:rPr lang="fr-FR" sz="3600" dirty="0" err="1" smtClean="0">
                <a:solidFill>
                  <a:srgbClr val="003300"/>
                </a:solidFill>
                <a:latin typeface="Arial Rounded MT Bold" pitchFamily="34" charset="0"/>
              </a:rPr>
              <a:t>konnen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bezwen</a:t>
            </a:r>
            <a:r>
              <a:rPr lang="fr-FR" sz="3600" dirty="0" smtClean="0">
                <a:solidFill>
                  <a:srgbClr val="003300"/>
                </a:solidFill>
                <a:latin typeface="Arial Rounded MT Bold" pitchFamily="34" charset="0"/>
              </a:rPr>
              <a:t> ou.</a:t>
            </a:r>
            <a:br>
              <a:rPr lang="fr-FR" sz="3600" dirty="0" smtClean="0">
                <a:solidFill>
                  <a:srgbClr val="003300"/>
                </a:solidFill>
                <a:latin typeface="Arial Rounded MT Bold" pitchFamily="34" charset="0"/>
              </a:rPr>
            </a:br>
            <a:r>
              <a:rPr lang="fr-FR" sz="3600" b="1" dirty="0" smtClean="0">
                <a:solidFill>
                  <a:srgbClr val="460000"/>
                </a:solidFill>
                <a:latin typeface="Arial Rounded MT Bold" pitchFamily="34" charset="0"/>
              </a:rPr>
              <a:t> </a:t>
            </a:r>
            <a:r>
              <a:rPr lang="fr-FR" sz="3600" b="1" dirty="0" err="1" smtClean="0">
                <a:solidFill>
                  <a:srgbClr val="460000"/>
                </a:solidFill>
                <a:latin typeface="Arial Rounded MT Bold" pitchFamily="34" charset="0"/>
              </a:rPr>
              <a:t>Kè</a:t>
            </a:r>
            <a:r>
              <a:rPr lang="fr-FR" sz="3600" dirty="0" smtClean="0">
                <a:solidFill>
                  <a:srgbClr val="003300"/>
                </a:solidFill>
                <a:latin typeface="Arial Rounded MT Bold" pitchFamily="34" charset="0"/>
              </a:rPr>
              <a:t/>
            </a:r>
            <a:br>
              <a:rPr lang="fr-FR" sz="3600" dirty="0" smtClean="0">
                <a:solidFill>
                  <a:srgbClr val="003300"/>
                </a:solidFill>
                <a:latin typeface="Arial Rounded MT Bold" pitchFamily="34" charset="0"/>
              </a:rPr>
            </a:br>
            <a:r>
              <a:rPr lang="fr-FR" sz="3600" dirty="0" smtClean="0">
                <a:solidFill>
                  <a:srgbClr val="7030A0"/>
                </a:solidFill>
                <a:latin typeface="Arial Rounded MT Bold" pitchFamily="34" charset="0"/>
              </a:rPr>
              <a:t>Li </a:t>
            </a:r>
            <a:r>
              <a:rPr lang="fr-FR" sz="3600" dirty="0" err="1" smtClean="0">
                <a:solidFill>
                  <a:srgbClr val="7030A0"/>
                </a:solidFill>
                <a:latin typeface="Arial Rounded MT Bold" pitchFamily="34" charset="0"/>
              </a:rPr>
              <a:t>konnen</a:t>
            </a:r>
            <a:r>
              <a:rPr lang="fr-FR" sz="3600" dirty="0" smtClean="0">
                <a:solidFill>
                  <a:srgbClr val="7030A0"/>
                </a:solidFill>
                <a:latin typeface="Arial Rounded MT Bold" pitchFamily="34" charset="0"/>
              </a:rPr>
              <a:t> sa. </a:t>
            </a:r>
            <a:r>
              <a:rPr lang="fr-FR" sz="3600" b="1" i="1" dirty="0" smtClean="0">
                <a:solidFill>
                  <a:srgbClr val="7030A0"/>
                </a:solidFill>
                <a:latin typeface="Arial Rounded MT Bold" pitchFamily="34" charset="0"/>
              </a:rPr>
              <a:t>(2 </a:t>
            </a:r>
            <a:r>
              <a:rPr lang="fr-FR" sz="3600" b="1" i="1" dirty="0" err="1" smtClean="0">
                <a:solidFill>
                  <a:srgbClr val="7030A0"/>
                </a:solidFill>
                <a:latin typeface="Arial Rounded MT Bold" pitchFamily="34" charset="0"/>
              </a:rPr>
              <a:t>fwa</a:t>
            </a:r>
            <a:r>
              <a:rPr lang="fr-FR" sz="3600" b="1" i="1" dirty="0" smtClean="0">
                <a:solidFill>
                  <a:srgbClr val="7030A0"/>
                </a:solidFill>
                <a:latin typeface="Arial Rounded MT Bold" pitchFamily="34" charset="0"/>
              </a:rPr>
              <a:t>)</a:t>
            </a:r>
            <a:r>
              <a:rPr lang="fr-FR" sz="3600" dirty="0" smtClean="0">
                <a:solidFill>
                  <a:srgbClr val="7030A0"/>
                </a:solidFill>
                <a:latin typeface="Arial Rounded MT Bold" pitchFamily="34" charset="0"/>
              </a:rPr>
              <a:t/>
            </a:r>
            <a:br>
              <a:rPr lang="fr-FR" sz="3600" dirty="0" smtClean="0">
                <a:solidFill>
                  <a:srgbClr val="7030A0"/>
                </a:solidFill>
                <a:latin typeface="Arial Rounded MT Bold" pitchFamily="34" charset="0"/>
              </a:rPr>
            </a:br>
            <a:r>
              <a:rPr lang="fr-FR" sz="3600" dirty="0" smtClean="0">
                <a:solidFill>
                  <a:srgbClr val="7030A0"/>
                </a:solidFill>
                <a:latin typeface="Arial Rounded MT Bold" pitchFamily="34" charset="0"/>
              </a:rPr>
              <a:t>Tout </a:t>
            </a:r>
            <a:r>
              <a:rPr lang="fr-FR" sz="3600" dirty="0" err="1" smtClean="0">
                <a:solidFill>
                  <a:srgbClr val="7030A0"/>
                </a:solidFill>
                <a:latin typeface="Arial Rounded MT Bold" pitchFamily="34" charset="0"/>
              </a:rPr>
              <a:t>tantasyon</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ak</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doulè</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yo</a:t>
            </a:r>
            <a:r>
              <a:rPr lang="fr-FR" sz="3600" dirty="0" smtClean="0">
                <a:solidFill>
                  <a:srgbClr val="7030A0"/>
                </a:solidFill>
                <a:latin typeface="Arial Rounded MT Bold" pitchFamily="34" charset="0"/>
              </a:rPr>
              <a:t>,</a:t>
            </a:r>
            <a:br>
              <a:rPr lang="fr-FR" sz="3600" dirty="0" smtClean="0">
                <a:solidFill>
                  <a:srgbClr val="7030A0"/>
                </a:solidFill>
                <a:latin typeface="Arial Rounded MT Bold" pitchFamily="34" charset="0"/>
              </a:rPr>
            </a:br>
            <a:r>
              <a:rPr lang="fr-FR" sz="3600" dirty="0" smtClean="0">
                <a:solidFill>
                  <a:srgbClr val="7030A0"/>
                </a:solidFill>
                <a:latin typeface="Arial Rounded MT Bold" pitchFamily="34" charset="0"/>
              </a:rPr>
              <a:t>Se </a:t>
            </a:r>
            <a:r>
              <a:rPr lang="fr-FR" sz="3600" dirty="0" err="1" smtClean="0">
                <a:solidFill>
                  <a:srgbClr val="7030A0"/>
                </a:solidFill>
                <a:latin typeface="Arial Rounded MT Bold" pitchFamily="34" charset="0"/>
              </a:rPr>
              <a:t>Jezi</a:t>
            </a:r>
            <a:r>
              <a:rPr lang="fr-FR" sz="3600" dirty="0" smtClean="0">
                <a:solidFill>
                  <a:srgbClr val="7030A0"/>
                </a:solidFill>
                <a:latin typeface="Arial Rounded MT Bold" pitchFamily="34" charset="0"/>
              </a:rPr>
              <a:t> k </a:t>
            </a:r>
            <a:r>
              <a:rPr lang="fr-FR" sz="3600" dirty="0" err="1" smtClean="0">
                <a:solidFill>
                  <a:srgbClr val="7030A0"/>
                </a:solidFill>
                <a:latin typeface="Arial Rounded MT Bold" pitchFamily="34" charset="0"/>
              </a:rPr>
              <a:t>sèl</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espwa</a:t>
            </a:r>
            <a:r>
              <a:rPr lang="fr-FR" sz="3600" dirty="0" smtClean="0">
                <a:solidFill>
                  <a:srgbClr val="7030A0"/>
                </a:solidFill>
                <a:latin typeface="Arial Rounded MT Bold" pitchFamily="34" charset="0"/>
              </a:rPr>
              <a:t>.</a:t>
            </a:r>
            <a:endParaRPr lang="en-US" sz="3600" dirty="0">
              <a:solidFill>
                <a:srgbClr val="0033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2800" b="1" dirty="0" smtClean="0">
                <a:solidFill>
                  <a:srgbClr val="460000"/>
                </a:solidFill>
                <a:latin typeface="Arial Rounded MT Bold" pitchFamily="34" charset="0"/>
              </a:rPr>
              <a:t>3.</a:t>
            </a:r>
            <a:r>
              <a:rPr lang="fr-FR" sz="2800" dirty="0" smtClean="0">
                <a:solidFill>
                  <a:srgbClr val="003300"/>
                </a:solidFill>
                <a:latin typeface="Arial Rounded MT Bold" pitchFamily="34" charset="0"/>
              </a:rPr>
              <a:t/>
            </a:r>
            <a:br>
              <a:rPr lang="fr-FR" sz="2800" dirty="0" smtClean="0">
                <a:solidFill>
                  <a:srgbClr val="003300"/>
                </a:solidFill>
                <a:latin typeface="Arial Rounded MT Bold" pitchFamily="34" charset="0"/>
              </a:rPr>
            </a:br>
            <a:r>
              <a:rPr lang="fr-FR" sz="3600" dirty="0" err="1" smtClean="0">
                <a:solidFill>
                  <a:srgbClr val="003300"/>
                </a:solidFill>
                <a:latin typeface="Arial Rounded MT Bold" pitchFamily="34" charset="0"/>
              </a:rPr>
              <a:t>Kite</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Sovè</a:t>
            </a:r>
            <a:r>
              <a:rPr lang="fr-FR" sz="3600" dirty="0" smtClean="0">
                <a:solidFill>
                  <a:srgbClr val="003300"/>
                </a:solidFill>
                <a:latin typeface="Arial Rounded MT Bold" pitchFamily="34" charset="0"/>
              </a:rPr>
              <a:t> a </a:t>
            </a:r>
            <a:r>
              <a:rPr lang="fr-FR" sz="3600" dirty="0" err="1" smtClean="0">
                <a:solidFill>
                  <a:srgbClr val="003300"/>
                </a:solidFill>
                <a:latin typeface="Arial Rounded MT Bold" pitchFamily="34" charset="0"/>
              </a:rPr>
              <a:t>pran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swen</a:t>
            </a:r>
            <a:r>
              <a:rPr lang="fr-FR" sz="3600" dirty="0" smtClean="0">
                <a:solidFill>
                  <a:srgbClr val="003300"/>
                </a:solidFill>
                <a:latin typeface="Arial Rounded MT Bold" pitchFamily="34" charset="0"/>
              </a:rPr>
              <a:t> ou</a:t>
            </a:r>
            <a:br>
              <a:rPr lang="fr-FR" sz="3600" dirty="0" smtClean="0">
                <a:solidFill>
                  <a:srgbClr val="003300"/>
                </a:solidFill>
                <a:latin typeface="Arial Rounded MT Bold" pitchFamily="34" charset="0"/>
              </a:rPr>
            </a:br>
            <a:r>
              <a:rPr lang="fr-FR" sz="3600" dirty="0" err="1" smtClean="0">
                <a:solidFill>
                  <a:srgbClr val="003300"/>
                </a:solidFill>
                <a:latin typeface="Arial Rounded MT Bold" pitchFamily="34" charset="0"/>
              </a:rPr>
              <a:t>Prese</a:t>
            </a:r>
            <a:r>
              <a:rPr lang="fr-FR" sz="3600" dirty="0" smtClean="0">
                <a:solidFill>
                  <a:srgbClr val="003300"/>
                </a:solidFill>
                <a:latin typeface="Arial Rounded MT Bold" pitchFamily="34" charset="0"/>
              </a:rPr>
              <a:t> chèche </a:t>
            </a:r>
            <a:r>
              <a:rPr lang="fr-FR" sz="3600" dirty="0" err="1" smtClean="0">
                <a:solidFill>
                  <a:srgbClr val="003300"/>
                </a:solidFill>
                <a:latin typeface="Arial Rounded MT Bold" pitchFamily="34" charset="0"/>
              </a:rPr>
              <a:t>prezans</a:t>
            </a:r>
            <a:r>
              <a:rPr lang="fr-FR" sz="3600" dirty="0" smtClean="0">
                <a:solidFill>
                  <a:srgbClr val="003300"/>
                </a:solidFill>
                <a:latin typeface="Arial Rounded MT Bold" pitchFamily="34" charset="0"/>
              </a:rPr>
              <a:t> li.</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Li </a:t>
            </a:r>
            <a:r>
              <a:rPr lang="fr-FR" sz="3600" dirty="0" err="1" smtClean="0">
                <a:solidFill>
                  <a:srgbClr val="003300"/>
                </a:solidFill>
                <a:latin typeface="Arial Rounded MT Bold" pitchFamily="34" charset="0"/>
              </a:rPr>
              <a:t>bay</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lapè</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Konsolasyon</a:t>
            </a:r>
            <a:r>
              <a:rPr lang="fr-FR" sz="3600" dirty="0" smtClean="0">
                <a:solidFill>
                  <a:srgbClr val="003300"/>
                </a:solidFill>
                <a:latin typeface="Arial Rounded MT Bold" pitchFamily="34" charset="0"/>
              </a:rPr>
              <a:t>,</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Li </a:t>
            </a:r>
            <a:r>
              <a:rPr lang="fr-FR" sz="3600" dirty="0" err="1" smtClean="0">
                <a:solidFill>
                  <a:srgbClr val="003300"/>
                </a:solidFill>
                <a:latin typeface="Arial Rounded MT Bold" pitchFamily="34" charset="0"/>
              </a:rPr>
              <a:t>fè</a:t>
            </a:r>
            <a:r>
              <a:rPr lang="fr-FR" sz="3600" dirty="0" smtClean="0">
                <a:solidFill>
                  <a:srgbClr val="003300"/>
                </a:solidFill>
                <a:latin typeface="Arial Rounded MT Bold" pitchFamily="34" charset="0"/>
              </a:rPr>
              <a:t> tout </a:t>
            </a:r>
            <a:r>
              <a:rPr lang="fr-FR" sz="3600" dirty="0" err="1" smtClean="0">
                <a:solidFill>
                  <a:srgbClr val="003300"/>
                </a:solidFill>
                <a:latin typeface="Arial Rounded MT Bold" pitchFamily="34" charset="0"/>
              </a:rPr>
              <a:t>dout</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yo</a:t>
            </a:r>
            <a:r>
              <a:rPr lang="fr-FR" sz="3600" dirty="0" smtClean="0">
                <a:solidFill>
                  <a:srgbClr val="003300"/>
                </a:solidFill>
                <a:latin typeface="Arial Rounded MT Bold" pitchFamily="34" charset="0"/>
              </a:rPr>
              <a:t> ale;</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Li </a:t>
            </a:r>
            <a:r>
              <a:rPr lang="fr-FR" sz="3600" dirty="0" err="1" smtClean="0">
                <a:solidFill>
                  <a:srgbClr val="003300"/>
                </a:solidFill>
                <a:latin typeface="Arial Rounded MT Bold" pitchFamily="34" charset="0"/>
              </a:rPr>
              <a:t>chanje</a:t>
            </a:r>
            <a:r>
              <a:rPr lang="fr-FR" sz="3600" dirty="0" smtClean="0">
                <a:solidFill>
                  <a:srgbClr val="003300"/>
                </a:solidFill>
                <a:latin typeface="Arial Rounded MT Bold" pitchFamily="34" charset="0"/>
              </a:rPr>
              <a:t> vi ou </a:t>
            </a:r>
            <a:r>
              <a:rPr lang="fr-FR" sz="3600" dirty="0" err="1" smtClean="0">
                <a:solidFill>
                  <a:srgbClr val="003300"/>
                </a:solidFill>
                <a:latin typeface="Arial Rounded MT Bold" pitchFamily="34" charset="0"/>
              </a:rPr>
              <a:t>konplètman</a:t>
            </a:r>
            <a:r>
              <a:rPr lang="fr-FR" sz="3600" dirty="0" smtClean="0">
                <a:solidFill>
                  <a:srgbClr val="003300"/>
                </a:solidFill>
                <a:latin typeface="Arial Rounded MT Bold" pitchFamily="34" charset="0"/>
              </a:rPr>
              <a:t/>
            </a:r>
            <a:br>
              <a:rPr lang="fr-FR" sz="3600" dirty="0" smtClean="0">
                <a:solidFill>
                  <a:srgbClr val="003300"/>
                </a:solidFill>
                <a:latin typeface="Arial Rounded MT Bold" pitchFamily="34" charset="0"/>
              </a:rPr>
            </a:br>
            <a:r>
              <a:rPr lang="fr-FR" sz="3600" dirty="0" err="1" smtClean="0">
                <a:solidFill>
                  <a:srgbClr val="003300"/>
                </a:solidFill>
                <a:latin typeface="Arial Rounded MT Bold" pitchFamily="34" charset="0"/>
              </a:rPr>
              <a:t>Syèl</a:t>
            </a:r>
            <a:r>
              <a:rPr lang="fr-FR" sz="3600" dirty="0" smtClean="0">
                <a:solidFill>
                  <a:srgbClr val="003300"/>
                </a:solidFill>
                <a:latin typeface="Arial Rounded MT Bold" pitchFamily="34" charset="0"/>
              </a:rPr>
              <a:t> la va </a:t>
            </a:r>
            <a:r>
              <a:rPr lang="fr-FR" sz="3600" dirty="0" err="1" smtClean="0">
                <a:solidFill>
                  <a:srgbClr val="003300"/>
                </a:solidFill>
                <a:latin typeface="Arial Rounded MT Bold" pitchFamily="34" charset="0"/>
              </a:rPr>
              <a:t>louvri</a:t>
            </a:r>
            <a:r>
              <a:rPr lang="fr-FR" sz="3600" dirty="0" smtClean="0">
                <a:solidFill>
                  <a:srgbClr val="003300"/>
                </a:solidFill>
                <a:latin typeface="Arial Rounded MT Bold" pitchFamily="34" charset="0"/>
              </a:rPr>
              <a:t> pou ou,</a:t>
            </a:r>
            <a:br>
              <a:rPr lang="fr-FR" sz="3600" dirty="0" smtClean="0">
                <a:solidFill>
                  <a:srgbClr val="003300"/>
                </a:solidFill>
                <a:latin typeface="Arial Rounded MT Bold" pitchFamily="34" charset="0"/>
              </a:rPr>
            </a:br>
            <a:r>
              <a:rPr lang="fr-FR" sz="3600" dirty="0" smtClean="0">
                <a:solidFill>
                  <a:srgbClr val="003300"/>
                </a:solidFill>
                <a:latin typeface="Arial Rounded MT Bold" pitchFamily="34" charset="0"/>
              </a:rPr>
              <a:t>Se </a:t>
            </a:r>
            <a:r>
              <a:rPr lang="fr-FR" sz="3600" dirty="0" err="1" smtClean="0">
                <a:solidFill>
                  <a:srgbClr val="003300"/>
                </a:solidFill>
                <a:latin typeface="Arial Rounded MT Bold" pitchFamily="34" charset="0"/>
              </a:rPr>
              <a:t>Jezi</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ki</a:t>
            </a:r>
            <a:r>
              <a:rPr lang="fr-FR" sz="3600" dirty="0" smtClean="0">
                <a:solidFill>
                  <a:srgbClr val="003300"/>
                </a:solidFill>
                <a:latin typeface="Arial Rounded MT Bold" pitchFamily="34" charset="0"/>
              </a:rPr>
              <a:t> va </a:t>
            </a:r>
            <a:r>
              <a:rPr lang="fr-FR" sz="3600" dirty="0" err="1" smtClean="0">
                <a:solidFill>
                  <a:srgbClr val="003300"/>
                </a:solidFill>
                <a:latin typeface="Arial Rounded MT Bold" pitchFamily="34" charset="0"/>
              </a:rPr>
              <a:t>pran</a:t>
            </a:r>
            <a:r>
              <a:rPr lang="fr-FR" sz="3600" dirty="0" smtClean="0">
                <a:solidFill>
                  <a:srgbClr val="003300"/>
                </a:solidFill>
                <a:latin typeface="Arial Rounded MT Bold" pitchFamily="34" charset="0"/>
              </a:rPr>
              <a:t> </a:t>
            </a:r>
            <a:r>
              <a:rPr lang="fr-FR" sz="3600" dirty="0" err="1" smtClean="0">
                <a:solidFill>
                  <a:srgbClr val="003300"/>
                </a:solidFill>
                <a:latin typeface="Arial Rounded MT Bold" pitchFamily="34" charset="0"/>
              </a:rPr>
              <a:t>swen</a:t>
            </a:r>
            <a:r>
              <a:rPr lang="fr-FR" sz="3600" dirty="0" smtClean="0">
                <a:solidFill>
                  <a:srgbClr val="003300"/>
                </a:solidFill>
                <a:latin typeface="Arial Rounded MT Bold" pitchFamily="34" charset="0"/>
              </a:rPr>
              <a:t> ou</a:t>
            </a:r>
            <a:br>
              <a:rPr lang="fr-FR" sz="3600" dirty="0" smtClean="0">
                <a:solidFill>
                  <a:srgbClr val="003300"/>
                </a:solidFill>
                <a:latin typeface="Arial Rounded MT Bold" pitchFamily="34" charset="0"/>
              </a:rPr>
            </a:br>
            <a:r>
              <a:rPr lang="fr-FR" sz="3600" dirty="0" err="1" smtClean="0">
                <a:solidFill>
                  <a:srgbClr val="003300"/>
                </a:solidFill>
                <a:latin typeface="Arial Rounded MT Bold" pitchFamily="34" charset="0"/>
              </a:rPr>
              <a:t>Paske</a:t>
            </a:r>
            <a:r>
              <a:rPr lang="fr-FR" sz="3600" dirty="0" smtClean="0">
                <a:solidFill>
                  <a:srgbClr val="003300"/>
                </a:solidFill>
                <a:latin typeface="Arial Rounded MT Bold" pitchFamily="34" charset="0"/>
              </a:rPr>
              <a:t> li </a:t>
            </a:r>
            <a:r>
              <a:rPr lang="fr-FR" sz="3600" dirty="0" err="1" smtClean="0">
                <a:solidFill>
                  <a:srgbClr val="003300"/>
                </a:solidFill>
                <a:latin typeface="Arial Rounded MT Bold" pitchFamily="34" charset="0"/>
              </a:rPr>
              <a:t>konnen</a:t>
            </a:r>
            <a:r>
              <a:rPr lang="fr-FR" sz="3600" dirty="0" smtClean="0">
                <a:solidFill>
                  <a:srgbClr val="003300"/>
                </a:solidFill>
                <a:latin typeface="Arial Rounded MT Bold" pitchFamily="34" charset="0"/>
              </a:rPr>
              <a:t> sa.</a:t>
            </a:r>
          </a:p>
          <a:p>
            <a:pPr marL="0" indent="0" algn="ctr">
              <a:buNone/>
            </a:pPr>
            <a:r>
              <a:rPr lang="fr-FR" sz="3600" b="1" dirty="0" err="1" smtClean="0">
                <a:solidFill>
                  <a:srgbClr val="460000"/>
                </a:solidFill>
                <a:latin typeface="Arial Rounded MT Bold" pitchFamily="34" charset="0"/>
              </a:rPr>
              <a:t>Kè</a:t>
            </a:r>
            <a:r>
              <a:rPr lang="fr-FR" sz="3600" dirty="0" smtClean="0">
                <a:solidFill>
                  <a:srgbClr val="003300"/>
                </a:solidFill>
                <a:latin typeface="Arial Rounded MT Bold" pitchFamily="34" charset="0"/>
              </a:rPr>
              <a:t/>
            </a:r>
            <a:br>
              <a:rPr lang="fr-FR" sz="3600" dirty="0" smtClean="0">
                <a:solidFill>
                  <a:srgbClr val="003300"/>
                </a:solidFill>
                <a:latin typeface="Arial Rounded MT Bold" pitchFamily="34" charset="0"/>
              </a:rPr>
            </a:br>
            <a:r>
              <a:rPr lang="fr-FR" sz="3600" dirty="0" smtClean="0">
                <a:solidFill>
                  <a:srgbClr val="7030A0"/>
                </a:solidFill>
                <a:latin typeface="Arial Rounded MT Bold" pitchFamily="34" charset="0"/>
              </a:rPr>
              <a:t>Li </a:t>
            </a:r>
            <a:r>
              <a:rPr lang="fr-FR" sz="3600" dirty="0" err="1" smtClean="0">
                <a:solidFill>
                  <a:srgbClr val="7030A0"/>
                </a:solidFill>
                <a:latin typeface="Arial Rounded MT Bold" pitchFamily="34" charset="0"/>
              </a:rPr>
              <a:t>konnen</a:t>
            </a:r>
            <a:r>
              <a:rPr lang="fr-FR" sz="3600" dirty="0" smtClean="0">
                <a:solidFill>
                  <a:srgbClr val="7030A0"/>
                </a:solidFill>
                <a:latin typeface="Arial Rounded MT Bold" pitchFamily="34" charset="0"/>
              </a:rPr>
              <a:t> sa. </a:t>
            </a:r>
            <a:r>
              <a:rPr lang="fr-FR" sz="3600" b="1" i="1" dirty="0" smtClean="0">
                <a:solidFill>
                  <a:srgbClr val="7030A0"/>
                </a:solidFill>
                <a:latin typeface="Arial Rounded MT Bold" pitchFamily="34" charset="0"/>
              </a:rPr>
              <a:t>(2 </a:t>
            </a:r>
            <a:r>
              <a:rPr lang="fr-FR" sz="3600" b="1" i="1" dirty="0" err="1" smtClean="0">
                <a:solidFill>
                  <a:srgbClr val="7030A0"/>
                </a:solidFill>
                <a:latin typeface="Arial Rounded MT Bold" pitchFamily="34" charset="0"/>
              </a:rPr>
              <a:t>fwa</a:t>
            </a:r>
            <a:r>
              <a:rPr lang="fr-FR" sz="3600" b="1" i="1" dirty="0" smtClean="0">
                <a:solidFill>
                  <a:srgbClr val="7030A0"/>
                </a:solidFill>
                <a:latin typeface="Arial Rounded MT Bold" pitchFamily="34" charset="0"/>
              </a:rPr>
              <a:t>)</a:t>
            </a:r>
            <a:r>
              <a:rPr lang="fr-FR" sz="3600" dirty="0" smtClean="0">
                <a:solidFill>
                  <a:srgbClr val="7030A0"/>
                </a:solidFill>
                <a:latin typeface="Arial Rounded MT Bold" pitchFamily="34" charset="0"/>
              </a:rPr>
              <a:t/>
            </a:r>
            <a:br>
              <a:rPr lang="fr-FR" sz="3600" dirty="0" smtClean="0">
                <a:solidFill>
                  <a:srgbClr val="7030A0"/>
                </a:solidFill>
                <a:latin typeface="Arial Rounded MT Bold" pitchFamily="34" charset="0"/>
              </a:rPr>
            </a:br>
            <a:r>
              <a:rPr lang="fr-FR" sz="3600" dirty="0" smtClean="0">
                <a:solidFill>
                  <a:srgbClr val="7030A0"/>
                </a:solidFill>
                <a:latin typeface="Arial Rounded MT Bold" pitchFamily="34" charset="0"/>
              </a:rPr>
              <a:t>Tout </a:t>
            </a:r>
            <a:r>
              <a:rPr lang="fr-FR" sz="3600" dirty="0" err="1" smtClean="0">
                <a:solidFill>
                  <a:srgbClr val="7030A0"/>
                </a:solidFill>
                <a:latin typeface="Arial Rounded MT Bold" pitchFamily="34" charset="0"/>
              </a:rPr>
              <a:t>tantasyon</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ak</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doulè</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yo</a:t>
            </a:r>
            <a:r>
              <a:rPr lang="fr-FR" sz="3600" dirty="0" smtClean="0">
                <a:solidFill>
                  <a:srgbClr val="7030A0"/>
                </a:solidFill>
                <a:latin typeface="Arial Rounded MT Bold" pitchFamily="34" charset="0"/>
              </a:rPr>
              <a:t>,</a:t>
            </a:r>
            <a:br>
              <a:rPr lang="fr-FR" sz="3600" dirty="0" smtClean="0">
                <a:solidFill>
                  <a:srgbClr val="7030A0"/>
                </a:solidFill>
                <a:latin typeface="Arial Rounded MT Bold" pitchFamily="34" charset="0"/>
              </a:rPr>
            </a:br>
            <a:r>
              <a:rPr lang="fr-FR" sz="3600" dirty="0" smtClean="0">
                <a:solidFill>
                  <a:srgbClr val="7030A0"/>
                </a:solidFill>
                <a:latin typeface="Arial Rounded MT Bold" pitchFamily="34" charset="0"/>
              </a:rPr>
              <a:t>Se </a:t>
            </a:r>
            <a:r>
              <a:rPr lang="fr-FR" sz="3600" dirty="0" err="1" smtClean="0">
                <a:solidFill>
                  <a:srgbClr val="7030A0"/>
                </a:solidFill>
                <a:latin typeface="Arial Rounded MT Bold" pitchFamily="34" charset="0"/>
              </a:rPr>
              <a:t>Jezi</a:t>
            </a:r>
            <a:r>
              <a:rPr lang="fr-FR" sz="3600" dirty="0" smtClean="0">
                <a:solidFill>
                  <a:srgbClr val="7030A0"/>
                </a:solidFill>
                <a:latin typeface="Arial Rounded MT Bold" pitchFamily="34" charset="0"/>
              </a:rPr>
              <a:t> k </a:t>
            </a:r>
            <a:r>
              <a:rPr lang="fr-FR" sz="3600" dirty="0" err="1" smtClean="0">
                <a:solidFill>
                  <a:srgbClr val="7030A0"/>
                </a:solidFill>
                <a:latin typeface="Arial Rounded MT Bold" pitchFamily="34" charset="0"/>
              </a:rPr>
              <a:t>sèl</a:t>
            </a:r>
            <a:r>
              <a:rPr lang="fr-FR" sz="3600" dirty="0" smtClean="0">
                <a:solidFill>
                  <a:srgbClr val="7030A0"/>
                </a:solidFill>
                <a:latin typeface="Arial Rounded MT Bold" pitchFamily="34" charset="0"/>
              </a:rPr>
              <a:t> </a:t>
            </a:r>
            <a:r>
              <a:rPr lang="fr-FR" sz="3600" dirty="0" err="1" smtClean="0">
                <a:solidFill>
                  <a:srgbClr val="7030A0"/>
                </a:solidFill>
                <a:latin typeface="Arial Rounded MT Bold" pitchFamily="34" charset="0"/>
              </a:rPr>
              <a:t>espwa</a:t>
            </a:r>
            <a:r>
              <a:rPr lang="fr-FR" sz="3600" dirty="0" smtClean="0">
                <a:solidFill>
                  <a:srgbClr val="7030A0"/>
                </a:solidFill>
                <a:latin typeface="Arial Rounded MT Bold" pitchFamily="34" charset="0"/>
              </a:rPr>
              <a:t>.</a:t>
            </a:r>
            <a:endParaRPr lang="en-US" sz="3600" dirty="0">
              <a:solidFill>
                <a:srgbClr val="0033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003300"/>
          </a:solidFill>
        </p:spPr>
        <p:txBody>
          <a:bodyPr wrap="square" rtlCol="0">
            <a:spAutoFit/>
          </a:bodyPr>
          <a:lstStyle/>
          <a:p>
            <a:pPr algn="ctr"/>
            <a:r>
              <a:rPr lang="en-US" sz="4800" b="1" dirty="0" smtClean="0">
                <a:solidFill>
                  <a:srgbClr val="FF0000"/>
                </a:solidFill>
                <a:latin typeface="Arial Rounded MT Bold" pitchFamily="34" charset="0"/>
              </a:rPr>
              <a:t>29 JUIN 2025</a:t>
            </a:r>
          </a:p>
          <a:p>
            <a:pPr algn="ctr"/>
            <a:r>
              <a:rPr lang="en-US" sz="4800" b="1" dirty="0" smtClean="0">
                <a:solidFill>
                  <a:schemeClr val="bg1"/>
                </a:solidFill>
                <a:latin typeface="Arial Rounded MT Bold" pitchFamily="34" charset="0"/>
              </a:rPr>
              <a:t>DEBUT DU SERVICE</a:t>
            </a:r>
            <a:endParaRPr lang="en-US" sz="4800" b="1" dirty="0">
              <a:solidFill>
                <a:schemeClr val="bg1"/>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smtClean="0">
                <a:solidFill>
                  <a:srgbClr val="7030A0"/>
                </a:solidFill>
                <a:latin typeface="Arial Rounded MT Bold" pitchFamily="34" charset="0"/>
              </a:rPr>
              <a:t>LAMENTATIONS 3:21-23</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La 3:21 ¶ Voici ce que je veux repasser en mon cœur, Ce qui me donnera de l'espérance.</a:t>
            </a:r>
            <a:endParaRPr lang="en-US" sz="4000" dirty="0" smtClean="0">
              <a:latin typeface="Arial Rounded MT Bold" pitchFamily="34" charset="0"/>
            </a:endParaRPr>
          </a:p>
          <a:p>
            <a:pPr algn="just"/>
            <a:r>
              <a:rPr lang="fr-FR" sz="4000" dirty="0" smtClean="0">
                <a:solidFill>
                  <a:srgbClr val="7030A0"/>
                </a:solidFill>
                <a:latin typeface="Arial Rounded MT Bold" pitchFamily="34" charset="0"/>
              </a:rPr>
              <a:t> 22 Les bontés de l'Éternel ne sont pas épuisées, Ses compassions ne sont pas à leur terme;</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 23 Elles se renouvellent chaque matin. Oh! que ta fidélité est grande!</a:t>
            </a:r>
            <a:endParaRPr lang="en-US" sz="4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3200" b="1" dirty="0" smtClean="0">
                <a:solidFill>
                  <a:srgbClr val="0033CC"/>
                </a:solidFill>
                <a:latin typeface="Arial Rounded MT Bold" pitchFamily="34" charset="0"/>
              </a:rPr>
              <a:t>2 Fr. CE:  </a:t>
            </a:r>
            <a:r>
              <a:rPr lang="fr-FR" sz="3200" b="1" u="sng" dirty="0" smtClean="0">
                <a:solidFill>
                  <a:srgbClr val="0033CC"/>
                </a:solidFill>
                <a:latin typeface="Arial Rounded MT Bold" pitchFamily="34" charset="0"/>
              </a:rPr>
              <a:t>Grand Dieu, Nous te </a:t>
            </a:r>
            <a:r>
              <a:rPr lang="fr-FR" sz="3200" b="1" u="sng" dirty="0" err="1" smtClean="0">
                <a:solidFill>
                  <a:srgbClr val="0033CC"/>
                </a:solidFill>
                <a:latin typeface="Arial Rounded MT Bold" pitchFamily="34" charset="0"/>
              </a:rPr>
              <a:t>benissons</a:t>
            </a:r>
            <a:endParaRPr lang="en-US" sz="3200" dirty="0" smtClean="0">
              <a:solidFill>
                <a:srgbClr val="0033CC"/>
              </a:solidFill>
              <a:latin typeface="Arial Rounded MT Bold" pitchFamily="34" charset="0"/>
            </a:endParaRPr>
          </a:p>
          <a:p>
            <a:pPr marL="0" indent="0" algn="ctr">
              <a:buNone/>
            </a:pPr>
            <a:r>
              <a:rPr lang="fr-FR" sz="3200" dirty="0" smtClean="0">
                <a:solidFill>
                  <a:srgbClr val="0033CC"/>
                </a:solidFill>
                <a:latin typeface="Arial Rounded MT Bold" pitchFamily="34" charset="0"/>
              </a:rPr>
              <a:t>1-</a:t>
            </a:r>
            <a:endParaRPr lang="en-US" sz="3200" dirty="0" smtClean="0">
              <a:solidFill>
                <a:srgbClr val="0033CC"/>
              </a:solidFill>
              <a:latin typeface="Arial Rounded MT Bold" pitchFamily="34" charset="0"/>
            </a:endParaRPr>
          </a:p>
          <a:p>
            <a:pPr marL="0" indent="0" algn="ctr">
              <a:buNone/>
            </a:pPr>
            <a:r>
              <a:rPr lang="fr-FR" sz="4000" dirty="0" smtClean="0">
                <a:latin typeface="Arial Rounded MT Bold" pitchFamily="34" charset="0"/>
              </a:rPr>
              <a:t>Grand Dieu, nous te bénissons,</a:t>
            </a:r>
            <a:endParaRPr lang="en-US" sz="4000" dirty="0" smtClean="0">
              <a:latin typeface="Arial Rounded MT Bold" pitchFamily="34" charset="0"/>
            </a:endParaRPr>
          </a:p>
          <a:p>
            <a:pPr marL="0" indent="0" algn="ctr">
              <a:buNone/>
            </a:pPr>
            <a:r>
              <a:rPr lang="fr-FR" sz="4000" dirty="0" smtClean="0">
                <a:latin typeface="Arial Rounded MT Bold" pitchFamily="34" charset="0"/>
              </a:rPr>
              <a:t>Nous célébrons tes louanges!</a:t>
            </a:r>
            <a:endParaRPr lang="en-US" sz="4000" dirty="0" smtClean="0">
              <a:latin typeface="Arial Rounded MT Bold" pitchFamily="34" charset="0"/>
            </a:endParaRPr>
          </a:p>
          <a:p>
            <a:pPr marL="0" indent="0" algn="ctr">
              <a:buNone/>
            </a:pPr>
            <a:r>
              <a:rPr lang="fr-FR" sz="4000" dirty="0" smtClean="0">
                <a:latin typeface="Arial Rounded MT Bold" pitchFamily="34" charset="0"/>
              </a:rPr>
              <a:t>Eternel, nous t’exaltons,</a:t>
            </a:r>
            <a:endParaRPr lang="en-US" sz="4000" dirty="0" smtClean="0">
              <a:latin typeface="Arial Rounded MT Bold" pitchFamily="34" charset="0"/>
            </a:endParaRPr>
          </a:p>
          <a:p>
            <a:pPr marL="0" indent="0" algn="ctr">
              <a:buNone/>
            </a:pPr>
            <a:r>
              <a:rPr lang="fr-FR" sz="4000" dirty="0" smtClean="0">
                <a:latin typeface="Arial Rounded MT Bold" pitchFamily="34" charset="0"/>
              </a:rPr>
              <a:t>De concert avec les anges;</a:t>
            </a:r>
            <a:endParaRPr lang="en-US" sz="4000" dirty="0" smtClean="0">
              <a:latin typeface="Arial Rounded MT Bold" pitchFamily="34" charset="0"/>
            </a:endParaRPr>
          </a:p>
          <a:p>
            <a:pPr marL="0" indent="0" algn="ctr">
              <a:buNone/>
            </a:pPr>
            <a:r>
              <a:rPr lang="fr-FR" sz="4000" dirty="0" smtClean="0">
                <a:solidFill>
                  <a:srgbClr val="0033CC"/>
                </a:solidFill>
                <a:latin typeface="Arial Rounded MT Bold" pitchFamily="34" charset="0"/>
              </a:rPr>
              <a:t>Et prosternés devant Toi,</a:t>
            </a:r>
            <a:endParaRPr lang="en-US" sz="4000" dirty="0" smtClean="0">
              <a:solidFill>
                <a:srgbClr val="0033CC"/>
              </a:solidFill>
              <a:latin typeface="Arial Rounded MT Bold" pitchFamily="34" charset="0"/>
            </a:endParaRPr>
          </a:p>
          <a:p>
            <a:pPr marL="0" indent="0" algn="ctr">
              <a:buNone/>
            </a:pPr>
            <a:r>
              <a:rPr lang="fr-FR" sz="4000" dirty="0" smtClean="0">
                <a:solidFill>
                  <a:srgbClr val="0033CC"/>
                </a:solidFill>
                <a:latin typeface="Arial Rounded MT Bold" pitchFamily="34" charset="0"/>
              </a:rPr>
              <a:t>Nous T’adorons, ô grand Roi! (bis)</a:t>
            </a:r>
            <a:endParaRPr lang="en-US" sz="4000" dirty="0" smtClean="0">
              <a:solidFill>
                <a:srgbClr val="0033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3200" dirty="0" smtClean="0">
                <a:solidFill>
                  <a:srgbClr val="0033CC"/>
                </a:solidFill>
                <a:latin typeface="Arial Rounded MT Bold" pitchFamily="34" charset="0"/>
              </a:rPr>
              <a:t>2-</a:t>
            </a:r>
            <a:endParaRPr lang="en-US" sz="3200" dirty="0" smtClean="0">
              <a:solidFill>
                <a:srgbClr val="0033CC"/>
              </a:solidFill>
              <a:latin typeface="Arial Rounded MT Bold" pitchFamily="34" charset="0"/>
            </a:endParaRPr>
          </a:p>
          <a:p>
            <a:pPr marL="0" indent="0" algn="ctr">
              <a:buNone/>
            </a:pPr>
            <a:r>
              <a:rPr lang="fr-FR" sz="4000" dirty="0" smtClean="0">
                <a:latin typeface="Arial Rounded MT Bold" pitchFamily="34" charset="0"/>
              </a:rPr>
              <a:t>Les saints et les bienheureux,</a:t>
            </a:r>
            <a:endParaRPr lang="en-US" sz="4000" dirty="0" smtClean="0">
              <a:latin typeface="Arial Rounded MT Bold" pitchFamily="34" charset="0"/>
            </a:endParaRPr>
          </a:p>
          <a:p>
            <a:pPr marL="0" indent="0" algn="ctr">
              <a:buNone/>
            </a:pPr>
            <a:r>
              <a:rPr lang="fr-FR" sz="4000" dirty="0" smtClean="0">
                <a:latin typeface="Arial Rounded MT Bold" pitchFamily="34" charset="0"/>
              </a:rPr>
              <a:t>Les trônes et les puissances,</a:t>
            </a:r>
            <a:endParaRPr lang="en-US" sz="4000" dirty="0" smtClean="0">
              <a:latin typeface="Arial Rounded MT Bold" pitchFamily="34" charset="0"/>
            </a:endParaRPr>
          </a:p>
          <a:p>
            <a:pPr marL="0" indent="0" algn="ctr">
              <a:buNone/>
            </a:pPr>
            <a:r>
              <a:rPr lang="fr-FR" sz="4000" dirty="0" smtClean="0">
                <a:latin typeface="Arial Rounded MT Bold" pitchFamily="34" charset="0"/>
              </a:rPr>
              <a:t>Toutes les vertus des cieux,</a:t>
            </a:r>
            <a:endParaRPr lang="en-US" sz="4000" dirty="0" smtClean="0">
              <a:latin typeface="Arial Rounded MT Bold" pitchFamily="34" charset="0"/>
            </a:endParaRPr>
          </a:p>
          <a:p>
            <a:pPr marL="0" indent="0" algn="ctr">
              <a:buNone/>
            </a:pPr>
            <a:r>
              <a:rPr lang="fr-FR" sz="4000" dirty="0" smtClean="0">
                <a:latin typeface="Arial Rounded MT Bold" pitchFamily="34" charset="0"/>
              </a:rPr>
              <a:t>Disent tes magnificences,</a:t>
            </a:r>
            <a:endParaRPr lang="en-US" sz="4000" dirty="0" smtClean="0">
              <a:latin typeface="Arial Rounded MT Bold" pitchFamily="34" charset="0"/>
            </a:endParaRPr>
          </a:p>
          <a:p>
            <a:pPr marL="0" indent="0" algn="ctr">
              <a:buNone/>
            </a:pPr>
            <a:r>
              <a:rPr lang="fr-FR" sz="4000" dirty="0" smtClean="0">
                <a:solidFill>
                  <a:srgbClr val="0033CC"/>
                </a:solidFill>
                <a:latin typeface="Arial Rounded MT Bold" pitchFamily="34" charset="0"/>
              </a:rPr>
              <a:t>Proclamant dans leurs concerts</a:t>
            </a:r>
            <a:endParaRPr lang="en-US" sz="4000" dirty="0" smtClean="0">
              <a:solidFill>
                <a:srgbClr val="0033CC"/>
              </a:solidFill>
              <a:latin typeface="Arial Rounded MT Bold" pitchFamily="34" charset="0"/>
            </a:endParaRPr>
          </a:p>
          <a:p>
            <a:pPr marL="0" indent="0" algn="ctr">
              <a:buNone/>
            </a:pPr>
            <a:r>
              <a:rPr lang="fr-FR" sz="4000" dirty="0" smtClean="0">
                <a:solidFill>
                  <a:srgbClr val="0033CC"/>
                </a:solidFill>
                <a:latin typeface="Arial Rounded MT Bold" pitchFamily="34" charset="0"/>
              </a:rPr>
              <a:t>Le Grand Dieu de l’Univers. (bis</a:t>
            </a:r>
            <a:r>
              <a:rPr lang="fr-FR" sz="4000" dirty="0" smtClean="0">
                <a:latin typeface="Arial Rounded MT Bold" pitchFamily="34" charset="0"/>
              </a:rPr>
              <a:t>)</a:t>
            </a:r>
            <a:endParaRPr lang="en-US" sz="40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3200" dirty="0" smtClean="0">
                <a:solidFill>
                  <a:srgbClr val="0033CC"/>
                </a:solidFill>
                <a:latin typeface="Arial Rounded MT Bold" pitchFamily="34" charset="0"/>
              </a:rPr>
              <a:t>3-</a:t>
            </a:r>
            <a:endParaRPr lang="en-US" sz="3200" dirty="0" smtClean="0">
              <a:solidFill>
                <a:srgbClr val="0033CC"/>
              </a:solidFill>
              <a:latin typeface="Arial Rounded MT Bold" pitchFamily="34" charset="0"/>
            </a:endParaRPr>
          </a:p>
          <a:p>
            <a:pPr marL="0" indent="0" algn="ctr">
              <a:buNone/>
            </a:pPr>
            <a:r>
              <a:rPr lang="fr-FR" sz="4000" dirty="0" smtClean="0">
                <a:latin typeface="Arial Rounded MT Bold" pitchFamily="34" charset="0"/>
              </a:rPr>
              <a:t>Sauve ton peuple Seigneur,</a:t>
            </a:r>
            <a:endParaRPr lang="en-US" sz="4000" dirty="0" smtClean="0">
              <a:latin typeface="Arial Rounded MT Bold" pitchFamily="34" charset="0"/>
            </a:endParaRPr>
          </a:p>
          <a:p>
            <a:pPr marL="0" indent="0" algn="ctr">
              <a:buNone/>
            </a:pPr>
            <a:r>
              <a:rPr lang="fr-FR" sz="4000" dirty="0" smtClean="0">
                <a:latin typeface="Arial Rounded MT Bold" pitchFamily="34" charset="0"/>
              </a:rPr>
              <a:t>Et bénis ton héritage;</a:t>
            </a:r>
            <a:endParaRPr lang="en-US" sz="4000" dirty="0" smtClean="0">
              <a:latin typeface="Arial Rounded MT Bold" pitchFamily="34" charset="0"/>
            </a:endParaRPr>
          </a:p>
          <a:p>
            <a:pPr marL="0" indent="0" algn="ctr">
              <a:buNone/>
            </a:pPr>
            <a:r>
              <a:rPr lang="fr-FR" sz="4000" dirty="0" smtClean="0">
                <a:latin typeface="Arial Rounded MT Bold" pitchFamily="34" charset="0"/>
              </a:rPr>
              <a:t>Que ta gloire et ta splendeur</a:t>
            </a:r>
            <a:endParaRPr lang="en-US" sz="4000" dirty="0" smtClean="0">
              <a:latin typeface="Arial Rounded MT Bold" pitchFamily="34" charset="0"/>
            </a:endParaRPr>
          </a:p>
          <a:p>
            <a:pPr marL="0" indent="0" algn="ctr">
              <a:buNone/>
            </a:pPr>
            <a:r>
              <a:rPr lang="fr-FR" sz="4000" dirty="0" smtClean="0">
                <a:latin typeface="Arial Rounded MT Bold" pitchFamily="34" charset="0"/>
              </a:rPr>
              <a:t>Soient à jamais son partage,</a:t>
            </a:r>
            <a:endParaRPr lang="en-US" sz="4000" dirty="0" smtClean="0">
              <a:latin typeface="Arial Rounded MT Bold" pitchFamily="34" charset="0"/>
            </a:endParaRPr>
          </a:p>
          <a:p>
            <a:pPr marL="0" indent="0" algn="ctr">
              <a:buNone/>
            </a:pPr>
            <a:r>
              <a:rPr lang="fr-FR" sz="4000" dirty="0" smtClean="0">
                <a:solidFill>
                  <a:srgbClr val="0033CC"/>
                </a:solidFill>
                <a:latin typeface="Arial Rounded MT Bold" pitchFamily="34" charset="0"/>
              </a:rPr>
              <a:t>Conduis-le par ton amour</a:t>
            </a:r>
            <a:endParaRPr lang="en-US" sz="4000" dirty="0" smtClean="0">
              <a:solidFill>
                <a:srgbClr val="0033CC"/>
              </a:solidFill>
              <a:latin typeface="Arial Rounded MT Bold" pitchFamily="34" charset="0"/>
            </a:endParaRPr>
          </a:p>
          <a:p>
            <a:pPr marL="0" indent="0" algn="ctr">
              <a:buNone/>
            </a:pPr>
            <a:r>
              <a:rPr lang="fr-FR" sz="4000" dirty="0" smtClean="0">
                <a:solidFill>
                  <a:srgbClr val="0033CC"/>
                </a:solidFill>
                <a:latin typeface="Arial Rounded MT Bold" pitchFamily="34" charset="0"/>
              </a:rPr>
              <a:t>Jusqu’au céleste séjour! (bis)</a:t>
            </a:r>
            <a:endParaRPr lang="en-US" sz="4000" dirty="0" smtClean="0">
              <a:solidFill>
                <a:srgbClr val="0033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3200" dirty="0" smtClean="0">
                <a:solidFill>
                  <a:srgbClr val="0033CC"/>
                </a:solidFill>
                <a:latin typeface="Arial Rounded MT Bold" pitchFamily="34" charset="0"/>
              </a:rPr>
              <a:t>4-</a:t>
            </a:r>
            <a:endParaRPr lang="en-US" sz="3200" dirty="0" smtClean="0">
              <a:solidFill>
                <a:srgbClr val="0033CC"/>
              </a:solidFill>
              <a:latin typeface="Arial Rounded MT Bold" pitchFamily="34" charset="0"/>
            </a:endParaRPr>
          </a:p>
          <a:p>
            <a:pPr marL="0" indent="0" algn="ctr">
              <a:buNone/>
            </a:pPr>
            <a:r>
              <a:rPr lang="fr-FR" sz="4000" dirty="0" smtClean="0">
                <a:latin typeface="Arial Rounded MT Bold" pitchFamily="34" charset="0"/>
              </a:rPr>
              <a:t>Gloire soit au Saint Esprit!</a:t>
            </a:r>
            <a:endParaRPr lang="en-US" sz="4000" dirty="0" smtClean="0">
              <a:latin typeface="Arial Rounded MT Bold" pitchFamily="34" charset="0"/>
            </a:endParaRPr>
          </a:p>
          <a:p>
            <a:pPr marL="0" indent="0" algn="ctr">
              <a:buNone/>
            </a:pPr>
            <a:r>
              <a:rPr lang="fr-FR" sz="4000" dirty="0" smtClean="0">
                <a:latin typeface="Arial Rounded MT Bold" pitchFamily="34" charset="0"/>
              </a:rPr>
              <a:t>Gloire soit à Dieu le Père!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Gloire soit à Jésus-Christ,</a:t>
            </a:r>
            <a:endParaRPr lang="en-US" sz="4000" dirty="0" smtClean="0">
              <a:latin typeface="Arial Rounded MT Bold" pitchFamily="34" charset="0"/>
            </a:endParaRPr>
          </a:p>
          <a:p>
            <a:pPr marL="0" indent="0" algn="ctr">
              <a:buNone/>
            </a:pPr>
            <a:r>
              <a:rPr lang="fr-FR" sz="4000" dirty="0" smtClean="0">
                <a:latin typeface="Arial Rounded MT Bold" pitchFamily="34" charset="0"/>
              </a:rPr>
              <a:t>Notre Sauveur notre Frère!</a:t>
            </a:r>
            <a:endParaRPr lang="en-US" sz="4000" dirty="0" smtClean="0">
              <a:latin typeface="Arial Rounded MT Bold" pitchFamily="34" charset="0"/>
            </a:endParaRPr>
          </a:p>
          <a:p>
            <a:pPr marL="0" indent="0" algn="ctr">
              <a:buNone/>
            </a:pPr>
            <a:r>
              <a:rPr lang="fr-FR" sz="4000" dirty="0" smtClean="0">
                <a:solidFill>
                  <a:srgbClr val="0033CC"/>
                </a:solidFill>
                <a:latin typeface="Arial Rounded MT Bold" pitchFamily="34" charset="0"/>
              </a:rPr>
              <a:t>Son immense charité,</a:t>
            </a:r>
            <a:endParaRPr lang="en-US" sz="4000" dirty="0" smtClean="0">
              <a:solidFill>
                <a:srgbClr val="0033CC"/>
              </a:solidFill>
              <a:latin typeface="Arial Rounded MT Bold" pitchFamily="34" charset="0"/>
            </a:endParaRPr>
          </a:p>
          <a:p>
            <a:pPr marL="0" indent="0" algn="ctr">
              <a:buNone/>
            </a:pPr>
            <a:r>
              <a:rPr lang="fr-FR" sz="4000" dirty="0" smtClean="0">
                <a:solidFill>
                  <a:srgbClr val="0033CC"/>
                </a:solidFill>
                <a:latin typeface="Arial Rounded MT Bold" pitchFamily="34" charset="0"/>
              </a:rPr>
              <a:t>Dure à perpétuité. (bis)</a:t>
            </a:r>
            <a:endParaRPr lang="en-US" sz="4000" dirty="0">
              <a:solidFill>
                <a:srgbClr val="0033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8382000" cy="1143000"/>
          </a:xfrm>
          <a:solidFill>
            <a:srgbClr val="CCFF33"/>
          </a:solidFill>
        </p:spPr>
        <p:txBody>
          <a:bodyPr>
            <a:normAutofit/>
          </a:bodyPr>
          <a:lstStyle/>
          <a:p>
            <a:pPr algn="ctr"/>
            <a:r>
              <a:rPr lang="en-US" sz="5400" dirty="0" smtClean="0">
                <a:solidFill>
                  <a:srgbClr val="003300"/>
                </a:solidFill>
              </a:rPr>
              <a:t>PRIÈRE PAR L’ASSEMBLÉE</a:t>
            </a:r>
            <a:endParaRPr lang="en-US" sz="5400" dirty="0">
              <a:solidFill>
                <a:srgbClr val="0033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800" dirty="0" smtClean="0">
                <a:solidFill>
                  <a:srgbClr val="C00000"/>
                </a:solidFill>
                <a:latin typeface="Copperplate Gothic Bold" pitchFamily="34" charset="0"/>
              </a:rPr>
              <a:t>149 MON JESUS JE T’AIME</a:t>
            </a:r>
            <a:endParaRPr lang="en-US" sz="2800" dirty="0" smtClean="0">
              <a:solidFill>
                <a:srgbClr val="C00000"/>
              </a:solidFill>
              <a:latin typeface="Copperplate Gothic Bold" pitchFamily="34" charset="0"/>
            </a:endParaRPr>
          </a:p>
          <a:p>
            <a:pPr marL="0" indent="0" algn="ctr">
              <a:buNone/>
            </a:pPr>
            <a:r>
              <a:rPr lang="fr-FR" sz="2800" dirty="0" smtClean="0">
                <a:solidFill>
                  <a:srgbClr val="C00000"/>
                </a:solidFill>
                <a:latin typeface="Copperplate Gothic Bold" pitchFamily="34" charset="0"/>
              </a:rPr>
              <a:t>1.</a:t>
            </a:r>
            <a:endParaRPr lang="en-US" sz="2800" dirty="0" smtClean="0">
              <a:solidFill>
                <a:srgbClr val="C00000"/>
              </a:solidFill>
              <a:latin typeface="Copperplate Gothic Bold" pitchFamily="34" charset="0"/>
            </a:endParaRPr>
          </a:p>
          <a:p>
            <a:pPr marL="0" indent="0" algn="ctr">
              <a:buNone/>
            </a:pPr>
            <a:r>
              <a:rPr lang="fr-FR" sz="4000" dirty="0" smtClean="0">
                <a:latin typeface="Copperplate Gothic Bold" pitchFamily="34" charset="0"/>
              </a:rPr>
              <a:t>Mon Jésus, je t'aime,</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Je Te sais a moi,</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Je fuis les plaisirs de</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Ce monde pour Toi.</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Sauveur qui fait grâce</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A tout cœur repentant,</a:t>
            </a:r>
            <a:endParaRPr lang="en-US" sz="4000" dirty="0" smtClean="0">
              <a:latin typeface="Copperplate Gothic Bold" pitchFamily="34" charset="0"/>
            </a:endParaRPr>
          </a:p>
          <a:p>
            <a:pPr marL="0" indent="0" algn="ctr">
              <a:buNone/>
            </a:pPr>
            <a:r>
              <a:rPr lang="fr-FR" sz="4000" dirty="0" smtClean="0">
                <a:solidFill>
                  <a:srgbClr val="C00000"/>
                </a:solidFill>
                <a:latin typeface="Copperplate Gothic Bold" pitchFamily="34" charset="0"/>
              </a:rPr>
              <a:t>Si jamais je T aime,</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C’est bien maintenant.</a:t>
            </a:r>
            <a:endParaRPr lang="en-US" sz="40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800" dirty="0" smtClean="0">
                <a:solidFill>
                  <a:srgbClr val="C00000"/>
                </a:solidFill>
                <a:latin typeface="Copperplate Gothic Bold" pitchFamily="34" charset="0"/>
              </a:rPr>
              <a:t>2.</a:t>
            </a:r>
            <a:endParaRPr lang="en-US" sz="2800" dirty="0" smtClean="0">
              <a:solidFill>
                <a:srgbClr val="C00000"/>
              </a:solidFill>
              <a:latin typeface="Copperplate Gothic Bold" pitchFamily="34" charset="0"/>
            </a:endParaRPr>
          </a:p>
          <a:p>
            <a:pPr marL="0" indent="0" algn="ctr">
              <a:buNone/>
            </a:pPr>
            <a:r>
              <a:rPr lang="fr-FR" sz="4000" dirty="0" smtClean="0">
                <a:latin typeface="Copperplate Gothic Bold" pitchFamily="34" charset="0"/>
              </a:rPr>
              <a:t>Je T'aime, car Toi,</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Le premier, Tu m'aimas;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Je T'aime pour la croix</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0u Tu Te donnas,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Et pour les épines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Sur Ton front sanglant,</a:t>
            </a:r>
            <a:endParaRPr lang="en-US" sz="4000" dirty="0" smtClean="0">
              <a:latin typeface="Copperplate Gothic Bold" pitchFamily="34" charset="0"/>
            </a:endParaRPr>
          </a:p>
          <a:p>
            <a:pPr marL="0" indent="0" algn="ctr">
              <a:buNone/>
            </a:pPr>
            <a:r>
              <a:rPr lang="fr-FR" sz="4000" dirty="0" smtClean="0">
                <a:solidFill>
                  <a:srgbClr val="C00000"/>
                </a:solidFill>
                <a:latin typeface="Copperplate Gothic Bold" pitchFamily="34" charset="0"/>
              </a:rPr>
              <a:t>Si jamais je T'aime,</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C’est bien maintenant.</a:t>
            </a:r>
            <a:endParaRPr lang="en-US" sz="40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800" dirty="0" smtClean="0">
                <a:solidFill>
                  <a:srgbClr val="C00000"/>
                </a:solidFill>
                <a:latin typeface="Copperplate Gothic Bold" pitchFamily="34" charset="0"/>
              </a:rPr>
              <a:t>3.</a:t>
            </a:r>
            <a:endParaRPr lang="en-US" sz="2800" dirty="0" smtClean="0">
              <a:solidFill>
                <a:srgbClr val="C00000"/>
              </a:solidFill>
              <a:latin typeface="Copperplate Gothic Bold" pitchFamily="34" charset="0"/>
            </a:endParaRPr>
          </a:p>
          <a:p>
            <a:pPr marL="0" indent="0" algn="ctr">
              <a:buNone/>
            </a:pPr>
            <a:r>
              <a:rPr lang="fr-FR" sz="4000" dirty="0" smtClean="0">
                <a:latin typeface="Copperplate Gothic Bold" pitchFamily="34" charset="0"/>
              </a:rPr>
              <a:t>Je T'aimerai dans la vie</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Et dans la mort;</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Oui, je T'aimerai</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Jusqu'à la fin encor,</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Et tout bas, je dirai</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Le mot consolant:</a:t>
            </a:r>
            <a:endParaRPr lang="en-US" sz="4000" dirty="0" smtClean="0">
              <a:latin typeface="Copperplate Gothic Bold" pitchFamily="34" charset="0"/>
            </a:endParaRPr>
          </a:p>
          <a:p>
            <a:pPr marL="0" indent="0" algn="ctr">
              <a:buNone/>
            </a:pPr>
            <a:r>
              <a:rPr lang="fr-FR" sz="4000" dirty="0" smtClean="0">
                <a:solidFill>
                  <a:srgbClr val="C00000"/>
                </a:solidFill>
                <a:latin typeface="Copperplate Gothic Bold" pitchFamily="34" charset="0"/>
              </a:rPr>
              <a:t>Si jamais je T’aime,</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C'est bien maintenant.</a:t>
            </a:r>
            <a:endParaRPr lang="en-US" sz="40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800" dirty="0" smtClean="0">
                <a:solidFill>
                  <a:srgbClr val="C00000"/>
                </a:solidFill>
                <a:latin typeface="Copperplate Gothic Bold" pitchFamily="34" charset="0"/>
              </a:rPr>
              <a:t> 4. </a:t>
            </a:r>
          </a:p>
          <a:p>
            <a:pPr marL="0" indent="0" algn="ctr">
              <a:buNone/>
            </a:pPr>
            <a:r>
              <a:rPr lang="fr-FR" sz="4000" dirty="0" smtClean="0">
                <a:latin typeface="Copperplate Gothic Bold" pitchFamily="34" charset="0"/>
              </a:rPr>
              <a:t>Dans la gloire et le</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Bonheur de Ton palais,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Je T'adorerai, Jésus,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Plus que jamais;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De l'Eglise en triomphe</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Eclate ce chant:</a:t>
            </a:r>
            <a:endParaRPr lang="en-US" sz="4000" dirty="0" smtClean="0">
              <a:latin typeface="Copperplate Gothic Bold" pitchFamily="34" charset="0"/>
            </a:endParaRPr>
          </a:p>
          <a:p>
            <a:pPr marL="0" indent="0" algn="ctr">
              <a:buNone/>
            </a:pPr>
            <a:r>
              <a:rPr lang="fr-FR" sz="4000" dirty="0" smtClean="0">
                <a:solidFill>
                  <a:srgbClr val="C00000"/>
                </a:solidFill>
                <a:latin typeface="Copperplate Gothic Bold" pitchFamily="34" charset="0"/>
              </a:rPr>
              <a:t>Si jamais je T’aime,</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C’est bien maintenant.</a:t>
            </a:r>
            <a:endParaRPr lang="en-US" sz="4000" dirty="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2800" b="1" dirty="0" smtClean="0">
                <a:solidFill>
                  <a:srgbClr val="C00000"/>
                </a:solidFill>
                <a:latin typeface="Arial Rounded MT Bold" pitchFamily="34" charset="0"/>
              </a:rPr>
              <a:t>80 Echos:    </a:t>
            </a:r>
            <a:r>
              <a:rPr lang="fr-FR" sz="2800" b="1" u="sng" dirty="0" err="1" smtClean="0">
                <a:solidFill>
                  <a:srgbClr val="C00000"/>
                </a:solidFill>
                <a:latin typeface="Arial Rounded MT Bold" pitchFamily="34" charset="0"/>
              </a:rPr>
              <a:t>Lè</a:t>
            </a:r>
            <a:r>
              <a:rPr lang="fr-FR" sz="2800" b="1" u="sng" dirty="0" smtClean="0">
                <a:solidFill>
                  <a:srgbClr val="C00000"/>
                </a:solidFill>
                <a:latin typeface="Arial Rounded MT Bold" pitchFamily="34" charset="0"/>
              </a:rPr>
              <a:t> Ou </a:t>
            </a:r>
            <a:r>
              <a:rPr lang="fr-FR" sz="2800" b="1" u="sng" dirty="0" err="1" smtClean="0">
                <a:solidFill>
                  <a:srgbClr val="C00000"/>
                </a:solidFill>
                <a:latin typeface="Arial Rounded MT Bold" pitchFamily="34" charset="0"/>
              </a:rPr>
              <a:t>Konté</a:t>
            </a:r>
            <a:r>
              <a:rPr lang="fr-FR" sz="2800" b="1" u="sng" dirty="0" smtClean="0">
                <a:solidFill>
                  <a:srgbClr val="C00000"/>
                </a:solidFill>
                <a:latin typeface="Arial Rounded MT Bold" pitchFamily="34" charset="0"/>
              </a:rPr>
              <a:t> </a:t>
            </a:r>
            <a:r>
              <a:rPr lang="fr-FR" sz="2800" b="1" u="sng" dirty="0" err="1" smtClean="0">
                <a:solidFill>
                  <a:srgbClr val="C00000"/>
                </a:solidFill>
                <a:latin typeface="Arial Rounded MT Bold" pitchFamily="34" charset="0"/>
              </a:rPr>
              <a:t>Moun</a:t>
            </a:r>
            <a:r>
              <a:rPr lang="fr-FR" sz="2800" b="1" u="sng" dirty="0" smtClean="0">
                <a:solidFill>
                  <a:srgbClr val="C00000"/>
                </a:solidFill>
                <a:latin typeface="Arial Rounded MT Bold" pitchFamily="34" charset="0"/>
              </a:rPr>
              <a:t> </a:t>
            </a:r>
            <a:r>
              <a:rPr lang="fr-FR" sz="2800" b="1" u="sng" dirty="0" err="1" smtClean="0">
                <a:solidFill>
                  <a:srgbClr val="C00000"/>
                </a:solidFill>
                <a:latin typeface="Arial Rounded MT Bold" pitchFamily="34" charset="0"/>
              </a:rPr>
              <a:t>Ki</a:t>
            </a:r>
            <a:r>
              <a:rPr lang="fr-FR" sz="2800" b="1" u="sng" dirty="0" smtClean="0">
                <a:solidFill>
                  <a:srgbClr val="C00000"/>
                </a:solidFill>
                <a:latin typeface="Arial Rounded MT Bold" pitchFamily="34" charset="0"/>
              </a:rPr>
              <a:t> Pou </a:t>
            </a:r>
            <a:r>
              <a:rPr lang="fr-FR" sz="2800" b="1" u="sng" dirty="0" err="1" smtClean="0">
                <a:solidFill>
                  <a:srgbClr val="C00000"/>
                </a:solidFill>
                <a:latin typeface="Arial Rounded MT Bold" pitchFamily="34" charset="0"/>
              </a:rPr>
              <a:t>Jézu</a:t>
            </a:r>
            <a:endParaRPr lang="en-US" sz="2800" dirty="0" smtClean="0">
              <a:solidFill>
                <a:srgbClr val="C00000"/>
              </a:solidFill>
              <a:latin typeface="Arial Rounded MT Bold" pitchFamily="34" charset="0"/>
            </a:endParaRPr>
          </a:p>
          <a:p>
            <a:pPr algn="ctr">
              <a:buNone/>
            </a:pPr>
            <a:r>
              <a:rPr lang="fr-FR" sz="2800" dirty="0" smtClean="0">
                <a:solidFill>
                  <a:srgbClr val="C00000"/>
                </a:solidFill>
                <a:latin typeface="Arial Rounded MT Bold" pitchFamily="34" charset="0"/>
              </a:rPr>
              <a:t>1-</a:t>
            </a:r>
            <a:endParaRPr lang="en-US" sz="2800" dirty="0" smtClean="0">
              <a:solidFill>
                <a:srgbClr val="C00000"/>
              </a:solidFill>
              <a:latin typeface="Arial Rounded MT Bold" pitchFamily="34" charset="0"/>
            </a:endParaRPr>
          </a:p>
          <a:p>
            <a:pPr algn="ctr">
              <a:buNone/>
            </a:pPr>
            <a:r>
              <a:rPr lang="fr-FR" sz="3600" dirty="0" err="1" smtClean="0">
                <a:latin typeface="Arial Rounded MT Bold" pitchFamily="34" charset="0"/>
              </a:rPr>
              <a:t>Lè</a:t>
            </a:r>
            <a:r>
              <a:rPr lang="fr-FR" sz="3600" dirty="0" smtClean="0">
                <a:latin typeface="Arial Rounded MT Bold" pitchFamily="34" charset="0"/>
              </a:rPr>
              <a:t> ou </a:t>
            </a:r>
            <a:r>
              <a:rPr lang="fr-FR" sz="3600" dirty="0" err="1" smtClean="0">
                <a:latin typeface="Arial Rounded MT Bold" pitchFamily="34" charset="0"/>
              </a:rPr>
              <a:t>konté</a:t>
            </a:r>
            <a:r>
              <a:rPr lang="fr-FR" sz="3600" dirty="0" smtClean="0">
                <a:latin typeface="Arial Rounded MT Bold" pitchFamily="34" charset="0"/>
              </a:rPr>
              <a:t> </a:t>
            </a:r>
            <a:r>
              <a:rPr lang="fr-FR" sz="3600" dirty="0" err="1" smtClean="0">
                <a:latin typeface="Arial Rounded MT Bold" pitchFamily="34" charset="0"/>
              </a:rPr>
              <a:t>moun</a:t>
            </a:r>
            <a:r>
              <a:rPr lang="fr-FR" sz="3600" dirty="0" smtClean="0">
                <a:latin typeface="Arial Rounded MT Bold" pitchFamily="34" charset="0"/>
              </a:rPr>
              <a:t> </a:t>
            </a:r>
            <a:r>
              <a:rPr lang="fr-FR" sz="3600" dirty="0" err="1" smtClean="0">
                <a:latin typeface="Arial Rounded MT Bold" pitchFamily="34" charset="0"/>
              </a:rPr>
              <a:t>ki</a:t>
            </a:r>
            <a:r>
              <a:rPr lang="fr-FR" sz="3600" dirty="0" smtClean="0">
                <a:latin typeface="Arial Rounded MT Bold" pitchFamily="34" charset="0"/>
              </a:rPr>
              <a:t> pou </a:t>
            </a:r>
            <a:r>
              <a:rPr lang="fr-FR" sz="3600" dirty="0" err="1" smtClean="0">
                <a:latin typeface="Arial Rounded MT Bold" pitchFamily="34" charset="0"/>
              </a:rPr>
              <a:t>Jézu</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err="1" smtClean="0">
                <a:latin typeface="Arial Rounded MT Bold" pitchFamily="34" charset="0"/>
              </a:rPr>
              <a:t>Konté</a:t>
            </a:r>
            <a:r>
              <a:rPr lang="fr-FR" sz="3600" dirty="0" smtClean="0">
                <a:latin typeface="Arial Rounded MT Bold" pitchFamily="34" charset="0"/>
              </a:rPr>
              <a:t>-m </a:t>
            </a:r>
            <a:r>
              <a:rPr lang="fr-FR" sz="3600" dirty="0" err="1" smtClean="0">
                <a:latin typeface="Arial Rounded MT Bold" pitchFamily="34" charset="0"/>
              </a:rPr>
              <a:t>ladan</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smtClean="0">
                <a:latin typeface="Arial Rounded MT Bold" pitchFamily="34" charset="0"/>
              </a:rPr>
              <a:t>Nan </a:t>
            </a:r>
            <a:r>
              <a:rPr lang="fr-FR" sz="3600" dirty="0" err="1" smtClean="0">
                <a:latin typeface="Arial Rounded MT Bold" pitchFamily="34" charset="0"/>
              </a:rPr>
              <a:t>moun</a:t>
            </a:r>
            <a:r>
              <a:rPr lang="fr-FR" sz="3600" dirty="0" smtClean="0">
                <a:latin typeface="Arial Rounded MT Bold" pitchFamily="34" charset="0"/>
              </a:rPr>
              <a:t> </a:t>
            </a:r>
            <a:r>
              <a:rPr lang="fr-FR" sz="3600" dirty="0" err="1" smtClean="0">
                <a:latin typeface="Arial Rounded MT Bold" pitchFamily="34" charset="0"/>
              </a:rPr>
              <a:t>ki</a:t>
            </a:r>
            <a:r>
              <a:rPr lang="fr-FR" sz="3600" dirty="0" smtClean="0">
                <a:latin typeface="Arial Rounded MT Bold" pitchFamily="34" charset="0"/>
              </a:rPr>
              <a:t> </a:t>
            </a:r>
            <a:r>
              <a:rPr lang="fr-FR" sz="3600" dirty="0" err="1" smtClean="0">
                <a:latin typeface="Arial Rounded MT Bold" pitchFamily="34" charset="0"/>
              </a:rPr>
              <a:t>konfyé</a:t>
            </a:r>
            <a:r>
              <a:rPr lang="fr-FR" sz="3600" dirty="0" smtClean="0">
                <a:latin typeface="Arial Rounded MT Bold" pitchFamily="34" charset="0"/>
              </a:rPr>
              <a:t> nan </a:t>
            </a:r>
            <a:r>
              <a:rPr lang="fr-FR" sz="3600" dirty="0" err="1" smtClean="0">
                <a:latin typeface="Arial Rounded MT Bold" pitchFamily="34" charset="0"/>
              </a:rPr>
              <a:t>parol</a:t>
            </a:r>
            <a:r>
              <a:rPr lang="fr-FR" sz="3600" dirty="0" smtClean="0">
                <a:latin typeface="Arial Rounded MT Bold" pitchFamily="34" charset="0"/>
              </a:rPr>
              <a:t>-Li,</a:t>
            </a:r>
            <a:endParaRPr lang="en-US" sz="3600" dirty="0" smtClean="0">
              <a:latin typeface="Arial Rounded MT Bold" pitchFamily="34" charset="0"/>
            </a:endParaRPr>
          </a:p>
          <a:p>
            <a:pPr algn="ctr">
              <a:buNone/>
            </a:pPr>
            <a:r>
              <a:rPr lang="fr-FR" sz="3600" dirty="0" err="1" smtClean="0">
                <a:latin typeface="Arial Rounded MT Bold" pitchFamily="34" charset="0"/>
              </a:rPr>
              <a:t>Konté</a:t>
            </a:r>
            <a:r>
              <a:rPr lang="fr-FR" sz="3600" dirty="0" smtClean="0">
                <a:latin typeface="Arial Rounded MT Bold" pitchFamily="34" charset="0"/>
              </a:rPr>
              <a:t>-m </a:t>
            </a:r>
            <a:r>
              <a:rPr lang="fr-FR" sz="3600" dirty="0" err="1" smtClean="0">
                <a:latin typeface="Arial Rounded MT Bold" pitchFamily="34" charset="0"/>
              </a:rPr>
              <a:t>ladan</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err="1" smtClean="0">
                <a:solidFill>
                  <a:srgbClr val="C00000"/>
                </a:solidFill>
                <a:latin typeface="Arial Rounded MT Bold" pitchFamily="34" charset="0"/>
              </a:rPr>
              <a:t>Kè</a:t>
            </a:r>
            <a:endParaRPr lang="en-US" sz="3600" dirty="0" smtClean="0">
              <a:solidFill>
                <a:srgbClr val="C00000"/>
              </a:solidFill>
              <a:latin typeface="Arial Rounded MT Bold" pitchFamily="34" charset="0"/>
            </a:endParaRPr>
          </a:p>
          <a:p>
            <a:pPr algn="ctr">
              <a:buNone/>
            </a:pPr>
            <a:r>
              <a:rPr lang="fr-FR" sz="3600" dirty="0" err="1" smtClean="0">
                <a:solidFill>
                  <a:srgbClr val="0D069A"/>
                </a:solidFill>
                <a:latin typeface="Arial Rounded MT Bold" pitchFamily="34" charset="0"/>
              </a:rPr>
              <a:t>Konté</a:t>
            </a:r>
            <a:r>
              <a:rPr lang="fr-FR" sz="3600" dirty="0" smtClean="0">
                <a:solidFill>
                  <a:srgbClr val="0D069A"/>
                </a:solidFill>
                <a:latin typeface="Arial Rounded MT Bold" pitchFamily="34" charset="0"/>
              </a:rPr>
              <a:t>-m </a:t>
            </a:r>
            <a:r>
              <a:rPr lang="fr-FR" sz="3600" dirty="0" err="1" smtClean="0">
                <a:solidFill>
                  <a:srgbClr val="0D069A"/>
                </a:solidFill>
                <a:latin typeface="Arial Rounded MT Bold" pitchFamily="34" charset="0"/>
              </a:rPr>
              <a:t>pami</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pitit</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ki</a:t>
            </a:r>
            <a:r>
              <a:rPr lang="fr-FR" sz="3600" dirty="0" smtClean="0">
                <a:solidFill>
                  <a:srgbClr val="0D069A"/>
                </a:solidFill>
                <a:latin typeface="Arial Rounded MT Bold" pitchFamily="34" charset="0"/>
              </a:rPr>
              <a:t> pou roi </a:t>
            </a:r>
            <a:r>
              <a:rPr lang="fr-FR" sz="3600" dirty="0" err="1" smtClean="0">
                <a:solidFill>
                  <a:srgbClr val="0D069A"/>
                </a:solidFill>
                <a:latin typeface="Arial Rounded MT Bold" pitchFamily="34" charset="0"/>
              </a:rPr>
              <a:t>syel</a:t>
            </a:r>
            <a:r>
              <a:rPr lang="fr-FR" sz="3600" dirty="0" smtClean="0">
                <a:solidFill>
                  <a:srgbClr val="0D069A"/>
                </a:solidFill>
                <a:latin typeface="Arial Rounded MT Bold" pitchFamily="34" charset="0"/>
              </a:rPr>
              <a:t> la,</a:t>
            </a:r>
            <a:endParaRPr lang="en-US" sz="3600" dirty="0" smtClean="0">
              <a:solidFill>
                <a:srgbClr val="0D069A"/>
              </a:solidFill>
              <a:latin typeface="Arial Rounded MT Bold" pitchFamily="34" charset="0"/>
            </a:endParaRPr>
          </a:p>
          <a:p>
            <a:pPr algn="ctr">
              <a:buNone/>
            </a:pPr>
            <a:r>
              <a:rPr lang="fr-FR" sz="3600" dirty="0" err="1" smtClean="0">
                <a:solidFill>
                  <a:srgbClr val="0D069A"/>
                </a:solidFill>
                <a:latin typeface="Arial Rounded MT Bold" pitchFamily="34" charset="0"/>
              </a:rPr>
              <a:t>Konté</a:t>
            </a:r>
            <a:r>
              <a:rPr lang="fr-FR" sz="3600" dirty="0" smtClean="0">
                <a:solidFill>
                  <a:srgbClr val="0D069A"/>
                </a:solidFill>
                <a:latin typeface="Arial Rounded MT Bold" pitchFamily="34" charset="0"/>
              </a:rPr>
              <a:t>-m </a:t>
            </a:r>
            <a:r>
              <a:rPr lang="fr-FR" sz="3600" dirty="0" err="1" smtClean="0">
                <a:solidFill>
                  <a:srgbClr val="0D069A"/>
                </a:solidFill>
                <a:latin typeface="Arial Rounded MT Bold" pitchFamily="34" charset="0"/>
              </a:rPr>
              <a:t>pami</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sèvitè</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kap</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sèvi</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yo</a:t>
            </a:r>
            <a:endParaRPr lang="en-US" sz="3600" dirty="0" smtClean="0">
              <a:solidFill>
                <a:srgbClr val="0D069A"/>
              </a:solidFill>
              <a:latin typeface="Arial Rounded MT Bold" pitchFamily="34" charset="0"/>
            </a:endParaRPr>
          </a:p>
          <a:p>
            <a:pPr algn="ctr">
              <a:buNone/>
            </a:pPr>
            <a:r>
              <a:rPr lang="fr-FR" sz="3600" dirty="0" err="1" smtClean="0">
                <a:solidFill>
                  <a:srgbClr val="0D069A"/>
                </a:solidFill>
                <a:latin typeface="Arial Rounded MT Bold" pitchFamily="34" charset="0"/>
              </a:rPr>
              <a:t>Konté</a:t>
            </a:r>
            <a:r>
              <a:rPr lang="fr-FR" sz="3600" dirty="0" smtClean="0">
                <a:solidFill>
                  <a:srgbClr val="0D069A"/>
                </a:solidFill>
                <a:latin typeface="Arial Rounded MT Bold" pitchFamily="34" charset="0"/>
              </a:rPr>
              <a:t>-m </a:t>
            </a:r>
            <a:r>
              <a:rPr lang="fr-FR" sz="3600" dirty="0" err="1" smtClean="0">
                <a:solidFill>
                  <a:srgbClr val="0D069A"/>
                </a:solidFill>
                <a:latin typeface="Arial Rounded MT Bold" pitchFamily="34" charset="0"/>
              </a:rPr>
              <a:t>pami</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moun</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sové</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allélouia</a:t>
            </a:r>
            <a:r>
              <a:rPr lang="fr-FR" sz="3600" dirty="0" smtClean="0">
                <a:solidFill>
                  <a:srgbClr val="0D069A"/>
                </a:solidFill>
                <a:latin typeface="Arial Rounded MT Bold" pitchFamily="34" charset="0"/>
              </a:rPr>
              <a:t> !</a:t>
            </a:r>
            <a:endParaRPr lang="en-US" sz="3600" dirty="0" smtClean="0">
              <a:solidFill>
                <a:srgbClr val="0D069A"/>
              </a:solidFill>
              <a:latin typeface="Arial Rounded MT Bold" pitchFamily="34" charset="0"/>
            </a:endParaRPr>
          </a:p>
          <a:p>
            <a:pPr algn="ctr">
              <a:buNone/>
            </a:pPr>
            <a:r>
              <a:rPr lang="fr-FR" sz="3600" dirty="0" err="1" smtClean="0">
                <a:solidFill>
                  <a:srgbClr val="0D069A"/>
                </a:solidFill>
                <a:latin typeface="Arial Rounded MT Bold" pitchFamily="34" charset="0"/>
              </a:rPr>
              <a:t>Konté</a:t>
            </a:r>
            <a:r>
              <a:rPr lang="fr-FR" sz="3600" dirty="0" smtClean="0">
                <a:solidFill>
                  <a:srgbClr val="0D069A"/>
                </a:solidFill>
                <a:latin typeface="Arial Rounded MT Bold" pitchFamily="34" charset="0"/>
              </a:rPr>
              <a:t>-m </a:t>
            </a:r>
            <a:r>
              <a:rPr lang="fr-FR" sz="3600" dirty="0" err="1" smtClean="0">
                <a:solidFill>
                  <a:srgbClr val="0D069A"/>
                </a:solidFill>
                <a:latin typeface="Arial Rounded MT Bold" pitchFamily="34" charset="0"/>
              </a:rPr>
              <a:t>ladan</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2800" dirty="0" smtClean="0">
                <a:solidFill>
                  <a:srgbClr val="C00000"/>
                </a:solidFill>
                <a:latin typeface="Arial Rounded MT Bold" pitchFamily="34" charset="0"/>
              </a:rPr>
              <a:t>2-</a:t>
            </a:r>
            <a:endParaRPr lang="en-US" sz="2800" dirty="0" smtClean="0">
              <a:solidFill>
                <a:srgbClr val="C00000"/>
              </a:solidFill>
              <a:latin typeface="Arial Rounded MT Bold" pitchFamily="34" charset="0"/>
            </a:endParaRPr>
          </a:p>
          <a:p>
            <a:pPr algn="ctr">
              <a:buNone/>
            </a:pPr>
            <a:r>
              <a:rPr lang="fr-FR" sz="4000" dirty="0" err="1" smtClean="0">
                <a:latin typeface="Arial Rounded MT Bold" pitchFamily="34" charset="0"/>
              </a:rPr>
              <a:t>Lè</a:t>
            </a:r>
            <a:r>
              <a:rPr lang="fr-FR" sz="4000" dirty="0" smtClean="0">
                <a:latin typeface="Arial Rounded MT Bold" pitchFamily="34" charset="0"/>
              </a:rPr>
              <a:t> ou </a:t>
            </a:r>
            <a:r>
              <a:rPr lang="fr-FR" sz="4000" dirty="0" err="1" smtClean="0">
                <a:latin typeface="Arial Rounded MT Bold" pitchFamily="34" charset="0"/>
              </a:rPr>
              <a:t>konté</a:t>
            </a:r>
            <a:r>
              <a:rPr lang="fr-FR" sz="4000" dirty="0" smtClean="0">
                <a:latin typeface="Arial Rounded MT Bold" pitchFamily="34" charset="0"/>
              </a:rPr>
              <a:t> </a:t>
            </a:r>
            <a:r>
              <a:rPr lang="fr-FR" sz="4000" dirty="0" err="1" smtClean="0">
                <a:latin typeface="Arial Rounded MT Bold" pitchFamily="34" charset="0"/>
              </a:rPr>
              <a:t>moun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nan la gras,</a:t>
            </a:r>
            <a:endParaRPr lang="en-US" sz="4000" dirty="0" smtClean="0">
              <a:latin typeface="Arial Rounded MT Bold" pitchFamily="34" charset="0"/>
            </a:endParaRPr>
          </a:p>
          <a:p>
            <a:pPr algn="ctr">
              <a:buNone/>
            </a:pPr>
            <a:r>
              <a:rPr lang="en-US" sz="4000" dirty="0" err="1" smtClean="0">
                <a:latin typeface="Arial Rounded MT Bold" pitchFamily="34" charset="0"/>
              </a:rPr>
              <a:t>Konté</a:t>
            </a:r>
            <a:r>
              <a:rPr lang="en-US" sz="4000" dirty="0" smtClean="0">
                <a:latin typeface="Arial Rounded MT Bold" pitchFamily="34" charset="0"/>
              </a:rPr>
              <a:t>-m  </a:t>
            </a:r>
            <a:r>
              <a:rPr lang="en-US" sz="4000" dirty="0" err="1" smtClean="0">
                <a:latin typeface="Arial Rounded MT Bold" pitchFamily="34" charset="0"/>
              </a:rPr>
              <a:t>ladan</a:t>
            </a:r>
            <a:r>
              <a:rPr lang="en-US" sz="4000" dirty="0" smtClean="0">
                <a:latin typeface="Arial Rounded MT Bold" pitchFamily="34" charset="0"/>
              </a:rPr>
              <a:t>.</a:t>
            </a:r>
          </a:p>
          <a:p>
            <a:pPr algn="ctr">
              <a:buNone/>
            </a:pPr>
            <a:r>
              <a:rPr lang="en-US" sz="4000" dirty="0" smtClean="0">
                <a:latin typeface="Arial Rounded MT Bold" pitchFamily="34" charset="0"/>
              </a:rPr>
              <a:t>Sa </a:t>
            </a:r>
            <a:r>
              <a:rPr lang="en-US" sz="4000" dirty="0" err="1" smtClean="0">
                <a:latin typeface="Arial Rounded MT Bold" pitchFamily="34" charset="0"/>
              </a:rPr>
              <a:t>yo</a:t>
            </a:r>
            <a:r>
              <a:rPr lang="en-US" sz="4000" dirty="0" smtClean="0">
                <a:latin typeface="Arial Rounded MT Bold" pitchFamily="34" charset="0"/>
              </a:rPr>
              <a:t> an </a:t>
            </a:r>
            <a:r>
              <a:rPr lang="en-US" sz="4000" dirty="0" err="1" smtClean="0">
                <a:latin typeface="Arial Rounded MT Bold" pitchFamily="34" charset="0"/>
              </a:rPr>
              <a:t>kris</a:t>
            </a:r>
            <a:r>
              <a:rPr lang="en-US" sz="4000" dirty="0" smtClean="0">
                <a:latin typeface="Arial Rounded MT Bold" pitchFamily="34" charset="0"/>
              </a:rPr>
              <a:t> </a:t>
            </a:r>
            <a:r>
              <a:rPr lang="en-US" sz="4000" dirty="0" err="1" smtClean="0">
                <a:latin typeface="Arial Rounded MT Bold" pitchFamily="34" charset="0"/>
              </a:rPr>
              <a:t>ki</a:t>
            </a:r>
            <a:r>
              <a:rPr lang="en-US" sz="4000" dirty="0" smtClean="0">
                <a:latin typeface="Arial Rounded MT Bold" pitchFamily="34" charset="0"/>
              </a:rPr>
              <a:t> </a:t>
            </a:r>
            <a:r>
              <a:rPr lang="en-US" sz="4000" dirty="0" err="1" smtClean="0">
                <a:latin typeface="Arial Rounded MT Bold" pitchFamily="34" charset="0"/>
              </a:rPr>
              <a:t>gingnin</a:t>
            </a:r>
            <a:r>
              <a:rPr lang="en-US" sz="4000" dirty="0" smtClean="0">
                <a:latin typeface="Arial Rounded MT Bold" pitchFamily="34" charset="0"/>
              </a:rPr>
              <a:t> </a:t>
            </a:r>
            <a:r>
              <a:rPr lang="en-US" sz="4000" dirty="0" err="1" smtClean="0">
                <a:latin typeface="Arial Rounded MT Bold" pitchFamily="34" charset="0"/>
              </a:rPr>
              <a:t>gnon</a:t>
            </a:r>
            <a:r>
              <a:rPr lang="en-US" sz="4000" dirty="0" smtClean="0">
                <a:latin typeface="Arial Rounded MT Bold" pitchFamily="34" charset="0"/>
              </a:rPr>
              <a:t> </a:t>
            </a:r>
            <a:r>
              <a:rPr lang="en-US" sz="4000" dirty="0" err="1" smtClean="0">
                <a:latin typeface="Arial Rounded MT Bold" pitchFamily="34" charset="0"/>
              </a:rPr>
              <a:t>plas</a:t>
            </a:r>
            <a:r>
              <a:rPr lang="en-US" sz="4000" dirty="0" smtClean="0">
                <a:latin typeface="Arial Rounded MT Bold" pitchFamily="34" charset="0"/>
              </a:rPr>
              <a:t>,</a:t>
            </a:r>
          </a:p>
          <a:p>
            <a:pPr algn="ctr">
              <a:buNone/>
            </a:pPr>
            <a:r>
              <a:rPr lang="fr-FR" sz="4000" dirty="0" err="1" smtClean="0">
                <a:latin typeface="Arial Rounded MT Bold" pitchFamily="34" charset="0"/>
              </a:rPr>
              <a:t>Konté</a:t>
            </a:r>
            <a:r>
              <a:rPr lang="fr-FR" sz="4000" dirty="0" smtClean="0">
                <a:latin typeface="Arial Rounded MT Bold" pitchFamily="34" charset="0"/>
              </a:rPr>
              <a:t>-m </a:t>
            </a:r>
            <a:r>
              <a:rPr lang="fr-FR" sz="4000" dirty="0" err="1" smtClean="0">
                <a:latin typeface="Arial Rounded MT Bold" pitchFamily="34" charset="0"/>
              </a:rPr>
              <a:t>ladan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solidFill>
                  <a:srgbClr val="C00000"/>
                </a:solidFill>
                <a:latin typeface="Arial Rounded MT Bold" pitchFamily="34" charset="0"/>
              </a:rPr>
              <a:t>Kè</a:t>
            </a:r>
            <a:endParaRPr lang="en-US" sz="4000" dirty="0" smtClean="0">
              <a:solidFill>
                <a:srgbClr val="C00000"/>
              </a:solidFill>
              <a:latin typeface="Arial Rounded MT Bold" pitchFamily="34" charset="0"/>
            </a:endParaRPr>
          </a:p>
          <a:p>
            <a:pPr algn="ctr">
              <a:buNone/>
            </a:pPr>
            <a:r>
              <a:rPr lang="fr-FR" sz="4000" dirty="0" err="1" smtClean="0">
                <a:solidFill>
                  <a:srgbClr val="0D069A"/>
                </a:solidFill>
                <a:latin typeface="Arial Rounded MT Bold" pitchFamily="34" charset="0"/>
              </a:rPr>
              <a:t>Konté</a:t>
            </a:r>
            <a:r>
              <a:rPr lang="fr-FR" sz="4000" dirty="0" smtClean="0">
                <a:solidFill>
                  <a:srgbClr val="0D069A"/>
                </a:solidFill>
                <a:latin typeface="Arial Rounded MT Bold" pitchFamily="34" charset="0"/>
              </a:rPr>
              <a:t>-m </a:t>
            </a:r>
            <a:r>
              <a:rPr lang="fr-FR" sz="4000" dirty="0" err="1" smtClean="0">
                <a:solidFill>
                  <a:srgbClr val="0D069A"/>
                </a:solidFill>
                <a:latin typeface="Arial Rounded MT Bold" pitchFamily="34" charset="0"/>
              </a:rPr>
              <a:t>pami</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pitit</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ki</a:t>
            </a:r>
            <a:r>
              <a:rPr lang="fr-FR" sz="4000" dirty="0" smtClean="0">
                <a:solidFill>
                  <a:srgbClr val="0D069A"/>
                </a:solidFill>
                <a:latin typeface="Arial Rounded MT Bold" pitchFamily="34" charset="0"/>
              </a:rPr>
              <a:t> pou roi </a:t>
            </a:r>
            <a:r>
              <a:rPr lang="fr-FR" sz="4000" dirty="0" err="1" smtClean="0">
                <a:solidFill>
                  <a:srgbClr val="0D069A"/>
                </a:solidFill>
                <a:latin typeface="Arial Rounded MT Bold" pitchFamily="34" charset="0"/>
              </a:rPr>
              <a:t>syel</a:t>
            </a:r>
            <a:r>
              <a:rPr lang="fr-FR" sz="4000" dirty="0" smtClean="0">
                <a:solidFill>
                  <a:srgbClr val="0D069A"/>
                </a:solidFill>
                <a:latin typeface="Arial Rounded MT Bold" pitchFamily="34" charset="0"/>
              </a:rPr>
              <a:t> la,</a:t>
            </a:r>
            <a:endParaRPr lang="en-US" sz="4000" dirty="0" smtClean="0">
              <a:solidFill>
                <a:srgbClr val="0D069A"/>
              </a:solidFill>
              <a:latin typeface="Arial Rounded MT Bold" pitchFamily="34" charset="0"/>
            </a:endParaRPr>
          </a:p>
          <a:p>
            <a:pPr algn="ctr">
              <a:buNone/>
            </a:pPr>
            <a:r>
              <a:rPr lang="fr-FR" sz="4000" dirty="0" err="1" smtClean="0">
                <a:solidFill>
                  <a:srgbClr val="0D069A"/>
                </a:solidFill>
                <a:latin typeface="Arial Rounded MT Bold" pitchFamily="34" charset="0"/>
              </a:rPr>
              <a:t>Konté</a:t>
            </a:r>
            <a:r>
              <a:rPr lang="fr-FR" sz="4000" dirty="0" smtClean="0">
                <a:solidFill>
                  <a:srgbClr val="0D069A"/>
                </a:solidFill>
                <a:latin typeface="Arial Rounded MT Bold" pitchFamily="34" charset="0"/>
              </a:rPr>
              <a:t>-m </a:t>
            </a:r>
            <a:r>
              <a:rPr lang="fr-FR" sz="4000" dirty="0" err="1" smtClean="0">
                <a:solidFill>
                  <a:srgbClr val="0D069A"/>
                </a:solidFill>
                <a:latin typeface="Arial Rounded MT Bold" pitchFamily="34" charset="0"/>
              </a:rPr>
              <a:t>pami</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sèvitè</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kap</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sèvi</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yo</a:t>
            </a:r>
            <a:endParaRPr lang="en-US" sz="4000" dirty="0" smtClean="0">
              <a:solidFill>
                <a:srgbClr val="0D069A"/>
              </a:solidFill>
              <a:latin typeface="Arial Rounded MT Bold" pitchFamily="34" charset="0"/>
            </a:endParaRPr>
          </a:p>
          <a:p>
            <a:pPr algn="ctr">
              <a:buNone/>
            </a:pPr>
            <a:r>
              <a:rPr lang="fr-FR" sz="4000" dirty="0" err="1" smtClean="0">
                <a:solidFill>
                  <a:srgbClr val="0D069A"/>
                </a:solidFill>
                <a:latin typeface="Arial Rounded MT Bold" pitchFamily="34" charset="0"/>
              </a:rPr>
              <a:t>Konté</a:t>
            </a:r>
            <a:r>
              <a:rPr lang="fr-FR" sz="4000" dirty="0" smtClean="0">
                <a:solidFill>
                  <a:srgbClr val="0D069A"/>
                </a:solidFill>
                <a:latin typeface="Arial Rounded MT Bold" pitchFamily="34" charset="0"/>
              </a:rPr>
              <a:t>-m </a:t>
            </a:r>
            <a:r>
              <a:rPr lang="fr-FR" sz="4000" dirty="0" err="1" smtClean="0">
                <a:solidFill>
                  <a:srgbClr val="0D069A"/>
                </a:solidFill>
                <a:latin typeface="Arial Rounded MT Bold" pitchFamily="34" charset="0"/>
              </a:rPr>
              <a:t>pami</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moun</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sové</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allélouia</a:t>
            </a:r>
            <a:r>
              <a:rPr lang="fr-FR" sz="4000" dirty="0" smtClean="0">
                <a:solidFill>
                  <a:srgbClr val="0D069A"/>
                </a:solidFill>
                <a:latin typeface="Arial Rounded MT Bold" pitchFamily="34" charset="0"/>
              </a:rPr>
              <a:t> !</a:t>
            </a:r>
            <a:endParaRPr lang="en-US" sz="4000" dirty="0" smtClean="0">
              <a:solidFill>
                <a:srgbClr val="0D069A"/>
              </a:solidFill>
              <a:latin typeface="Arial Rounded MT Bold" pitchFamily="34" charset="0"/>
            </a:endParaRPr>
          </a:p>
          <a:p>
            <a:pPr algn="ctr">
              <a:buNone/>
            </a:pPr>
            <a:r>
              <a:rPr lang="fr-FR" sz="4000" dirty="0" err="1" smtClean="0">
                <a:solidFill>
                  <a:srgbClr val="0D069A"/>
                </a:solidFill>
                <a:latin typeface="Arial Rounded MT Bold" pitchFamily="34" charset="0"/>
              </a:rPr>
              <a:t>Konté</a:t>
            </a:r>
            <a:r>
              <a:rPr lang="fr-FR" sz="4000" dirty="0" smtClean="0">
                <a:solidFill>
                  <a:srgbClr val="0D069A"/>
                </a:solidFill>
                <a:latin typeface="Arial Rounded MT Bold" pitchFamily="34" charset="0"/>
              </a:rPr>
              <a:t>-m </a:t>
            </a:r>
            <a:r>
              <a:rPr lang="fr-FR" sz="4000" dirty="0" err="1" smtClean="0">
                <a:solidFill>
                  <a:srgbClr val="0D069A"/>
                </a:solidFill>
                <a:latin typeface="Arial Rounded MT Bold" pitchFamily="34" charset="0"/>
              </a:rPr>
              <a:t>ladan</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2800" dirty="0" smtClean="0">
                <a:solidFill>
                  <a:srgbClr val="C00000"/>
                </a:solidFill>
                <a:latin typeface="Arial Rounded MT Bold" pitchFamily="34" charset="0"/>
              </a:rPr>
              <a:t>3-</a:t>
            </a:r>
            <a:endParaRPr lang="en-US" sz="2800" dirty="0" smtClean="0">
              <a:solidFill>
                <a:srgbClr val="C00000"/>
              </a:solidFill>
              <a:latin typeface="Arial Rounded MT Bold" pitchFamily="34" charset="0"/>
            </a:endParaRPr>
          </a:p>
          <a:p>
            <a:pPr algn="ctr">
              <a:buNone/>
            </a:pPr>
            <a:r>
              <a:rPr lang="fr-FR" sz="4000" dirty="0" err="1" smtClean="0">
                <a:latin typeface="Arial Rounded MT Bold" pitchFamily="34" charset="0"/>
              </a:rPr>
              <a:t>Lè</a:t>
            </a:r>
            <a:r>
              <a:rPr lang="fr-FR" sz="4000" dirty="0" smtClean="0">
                <a:latin typeface="Arial Rounded MT Bold" pitchFamily="34" charset="0"/>
              </a:rPr>
              <a:t> ou  </a:t>
            </a:r>
            <a:r>
              <a:rPr lang="fr-FR" sz="4000" dirty="0" err="1" smtClean="0">
                <a:latin typeface="Arial Rounded MT Bold" pitchFamily="34" charset="0"/>
              </a:rPr>
              <a:t>konté</a:t>
            </a:r>
            <a:r>
              <a:rPr lang="fr-FR" sz="4000" dirty="0" smtClean="0">
                <a:latin typeface="Arial Rounded MT Bold" pitchFamily="34" charset="0"/>
              </a:rPr>
              <a:t> </a:t>
            </a:r>
            <a:r>
              <a:rPr lang="fr-FR" sz="4000" dirty="0" err="1" smtClean="0">
                <a:latin typeface="Arial Rounded MT Bold" pitchFamily="34" charset="0"/>
              </a:rPr>
              <a:t>témouin</a:t>
            </a:r>
            <a:r>
              <a:rPr lang="fr-FR" sz="4000" dirty="0" smtClean="0">
                <a:latin typeface="Arial Rounded MT Bold" pitchFamily="34" charset="0"/>
              </a:rPr>
              <a:t> </a:t>
            </a:r>
            <a:r>
              <a:rPr lang="fr-FR" sz="4000" dirty="0" err="1" smtClean="0">
                <a:latin typeface="Arial Rounded MT Bold" pitchFamily="34" charset="0"/>
              </a:rPr>
              <a:t>yo</a:t>
            </a:r>
            <a:r>
              <a:rPr lang="fr-FR" sz="4000" dirty="0" smtClean="0">
                <a:latin typeface="Arial Rounded MT Bold" pitchFamily="34" charset="0"/>
              </a:rPr>
              <a:t> pou Kris</a:t>
            </a:r>
            <a:endParaRPr lang="en-US" sz="4000" dirty="0" smtClean="0">
              <a:latin typeface="Arial Rounded MT Bold" pitchFamily="34" charset="0"/>
            </a:endParaRPr>
          </a:p>
          <a:p>
            <a:pPr algn="ctr">
              <a:buNone/>
            </a:pPr>
            <a:r>
              <a:rPr lang="fr-FR" sz="4000" dirty="0" err="1" smtClean="0">
                <a:latin typeface="Arial Rounded MT Bold" pitchFamily="34" charset="0"/>
              </a:rPr>
              <a:t>Konté</a:t>
            </a:r>
            <a:r>
              <a:rPr lang="fr-FR" sz="4000" dirty="0" smtClean="0">
                <a:latin typeface="Arial Rounded MT Bold" pitchFamily="34" charset="0"/>
              </a:rPr>
              <a:t>-m </a:t>
            </a:r>
            <a:r>
              <a:rPr lang="fr-FR" sz="4000" dirty="0" err="1" smtClean="0">
                <a:latin typeface="Arial Rounded MT Bold" pitchFamily="34" charset="0"/>
              </a:rPr>
              <a:t>ladan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Ki</a:t>
            </a:r>
            <a:r>
              <a:rPr lang="fr-FR" sz="4000" dirty="0" smtClean="0">
                <a:latin typeface="Arial Rounded MT Bold" pitchFamily="34" charset="0"/>
              </a:rPr>
              <a:t> va </a:t>
            </a:r>
            <a:r>
              <a:rPr lang="fr-FR" sz="4000" dirty="0" err="1" smtClean="0">
                <a:latin typeface="Arial Rounded MT Bold" pitchFamily="34" charset="0"/>
              </a:rPr>
              <a:t>gingnin</a:t>
            </a:r>
            <a:r>
              <a:rPr lang="fr-FR" sz="4000" dirty="0" smtClean="0">
                <a:latin typeface="Arial Rounded MT Bold" pitchFamily="34" charset="0"/>
              </a:rPr>
              <a:t> </a:t>
            </a:r>
            <a:r>
              <a:rPr lang="fr-FR" sz="4000" dirty="0" err="1" smtClean="0">
                <a:latin typeface="Arial Rounded MT Bold" pitchFamily="34" charset="0"/>
              </a:rPr>
              <a:t>kouron</a:t>
            </a:r>
            <a:r>
              <a:rPr lang="fr-FR" sz="4000" dirty="0" smtClean="0">
                <a:latin typeface="Arial Rounded MT Bold" pitchFamily="34" charset="0"/>
              </a:rPr>
              <a:t> la </a:t>
            </a:r>
            <a:r>
              <a:rPr lang="fr-FR" sz="4000" dirty="0" err="1" smtClean="0">
                <a:latin typeface="Arial Rounded MT Bold" pitchFamily="34" charset="0"/>
              </a:rPr>
              <a:t>justis</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Konté</a:t>
            </a:r>
            <a:r>
              <a:rPr lang="fr-FR" sz="4000" dirty="0" smtClean="0">
                <a:latin typeface="Arial Rounded MT Bold" pitchFamily="34" charset="0"/>
              </a:rPr>
              <a:t>-m </a:t>
            </a:r>
            <a:r>
              <a:rPr lang="fr-FR" sz="4000" dirty="0" err="1" smtClean="0">
                <a:latin typeface="Arial Rounded MT Bold" pitchFamily="34" charset="0"/>
              </a:rPr>
              <a:t>ladan</a:t>
            </a:r>
            <a:r>
              <a:rPr lang="fr-FR" sz="4000" dirty="0" smtClean="0">
                <a:latin typeface="Arial Rounded MT Bold" pitchFamily="34" charset="0"/>
              </a:rPr>
              <a:t>.</a:t>
            </a:r>
          </a:p>
          <a:p>
            <a:pPr algn="ctr">
              <a:buNone/>
            </a:pPr>
            <a:r>
              <a:rPr lang="fr-FR" sz="4000" dirty="0" err="1" smtClean="0">
                <a:solidFill>
                  <a:srgbClr val="C00000"/>
                </a:solidFill>
                <a:latin typeface="Arial Rounded MT Bold" pitchFamily="34" charset="0"/>
              </a:rPr>
              <a:t>Kè</a:t>
            </a:r>
            <a:endParaRPr lang="en-US" sz="4000" dirty="0" smtClean="0">
              <a:solidFill>
                <a:srgbClr val="C00000"/>
              </a:solidFill>
              <a:latin typeface="Arial Rounded MT Bold" pitchFamily="34" charset="0"/>
            </a:endParaRPr>
          </a:p>
          <a:p>
            <a:pPr algn="ctr">
              <a:buNone/>
            </a:pPr>
            <a:r>
              <a:rPr lang="fr-FR" sz="4000" dirty="0" err="1" smtClean="0">
                <a:solidFill>
                  <a:srgbClr val="0D069A"/>
                </a:solidFill>
                <a:latin typeface="Arial Rounded MT Bold" pitchFamily="34" charset="0"/>
              </a:rPr>
              <a:t>Konté</a:t>
            </a:r>
            <a:r>
              <a:rPr lang="fr-FR" sz="4000" dirty="0" smtClean="0">
                <a:solidFill>
                  <a:srgbClr val="0D069A"/>
                </a:solidFill>
                <a:latin typeface="Arial Rounded MT Bold" pitchFamily="34" charset="0"/>
              </a:rPr>
              <a:t>-m </a:t>
            </a:r>
            <a:r>
              <a:rPr lang="fr-FR" sz="4000" dirty="0" err="1" smtClean="0">
                <a:solidFill>
                  <a:srgbClr val="0D069A"/>
                </a:solidFill>
                <a:latin typeface="Arial Rounded MT Bold" pitchFamily="34" charset="0"/>
              </a:rPr>
              <a:t>pami</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pitit</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ki</a:t>
            </a:r>
            <a:r>
              <a:rPr lang="fr-FR" sz="4000" dirty="0" smtClean="0">
                <a:solidFill>
                  <a:srgbClr val="0D069A"/>
                </a:solidFill>
                <a:latin typeface="Arial Rounded MT Bold" pitchFamily="34" charset="0"/>
              </a:rPr>
              <a:t> pou roi </a:t>
            </a:r>
            <a:r>
              <a:rPr lang="fr-FR" sz="4000" dirty="0" err="1" smtClean="0">
                <a:solidFill>
                  <a:srgbClr val="0D069A"/>
                </a:solidFill>
                <a:latin typeface="Arial Rounded MT Bold" pitchFamily="34" charset="0"/>
              </a:rPr>
              <a:t>syel</a:t>
            </a:r>
            <a:r>
              <a:rPr lang="fr-FR" sz="4000" dirty="0" smtClean="0">
                <a:solidFill>
                  <a:srgbClr val="0D069A"/>
                </a:solidFill>
                <a:latin typeface="Arial Rounded MT Bold" pitchFamily="34" charset="0"/>
              </a:rPr>
              <a:t> la,</a:t>
            </a:r>
            <a:endParaRPr lang="en-US" sz="4000" dirty="0" smtClean="0">
              <a:solidFill>
                <a:srgbClr val="0D069A"/>
              </a:solidFill>
              <a:latin typeface="Arial Rounded MT Bold" pitchFamily="34" charset="0"/>
            </a:endParaRPr>
          </a:p>
          <a:p>
            <a:pPr algn="ctr">
              <a:buNone/>
            </a:pPr>
            <a:r>
              <a:rPr lang="fr-FR" sz="4000" dirty="0" err="1" smtClean="0">
                <a:solidFill>
                  <a:srgbClr val="0D069A"/>
                </a:solidFill>
                <a:latin typeface="Arial Rounded MT Bold" pitchFamily="34" charset="0"/>
              </a:rPr>
              <a:t>Konté</a:t>
            </a:r>
            <a:r>
              <a:rPr lang="fr-FR" sz="4000" dirty="0" smtClean="0">
                <a:solidFill>
                  <a:srgbClr val="0D069A"/>
                </a:solidFill>
                <a:latin typeface="Arial Rounded MT Bold" pitchFamily="34" charset="0"/>
              </a:rPr>
              <a:t>-m </a:t>
            </a:r>
            <a:r>
              <a:rPr lang="fr-FR" sz="4000" dirty="0" err="1" smtClean="0">
                <a:solidFill>
                  <a:srgbClr val="0D069A"/>
                </a:solidFill>
                <a:latin typeface="Arial Rounded MT Bold" pitchFamily="34" charset="0"/>
              </a:rPr>
              <a:t>pami</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sèvitè</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kap</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sèvi</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yo</a:t>
            </a:r>
            <a:endParaRPr lang="en-US" sz="4000" dirty="0" smtClean="0">
              <a:solidFill>
                <a:srgbClr val="0D069A"/>
              </a:solidFill>
              <a:latin typeface="Arial Rounded MT Bold" pitchFamily="34" charset="0"/>
            </a:endParaRPr>
          </a:p>
          <a:p>
            <a:pPr algn="ctr">
              <a:buNone/>
            </a:pPr>
            <a:r>
              <a:rPr lang="fr-FR" sz="4000" dirty="0" err="1" smtClean="0">
                <a:solidFill>
                  <a:srgbClr val="0D069A"/>
                </a:solidFill>
                <a:latin typeface="Arial Rounded MT Bold" pitchFamily="34" charset="0"/>
              </a:rPr>
              <a:t>Konté</a:t>
            </a:r>
            <a:r>
              <a:rPr lang="fr-FR" sz="4000" dirty="0" smtClean="0">
                <a:solidFill>
                  <a:srgbClr val="0D069A"/>
                </a:solidFill>
                <a:latin typeface="Arial Rounded MT Bold" pitchFamily="34" charset="0"/>
              </a:rPr>
              <a:t>-m </a:t>
            </a:r>
            <a:r>
              <a:rPr lang="fr-FR" sz="4000" dirty="0" err="1" smtClean="0">
                <a:solidFill>
                  <a:srgbClr val="0D069A"/>
                </a:solidFill>
                <a:latin typeface="Arial Rounded MT Bold" pitchFamily="34" charset="0"/>
              </a:rPr>
              <a:t>pami</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moun</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sové</a:t>
            </a:r>
            <a:r>
              <a:rPr lang="fr-FR" sz="4000" dirty="0" smtClean="0">
                <a:solidFill>
                  <a:srgbClr val="0D069A"/>
                </a:solidFill>
                <a:latin typeface="Arial Rounded MT Bold" pitchFamily="34" charset="0"/>
              </a:rPr>
              <a:t> </a:t>
            </a:r>
            <a:r>
              <a:rPr lang="fr-FR" sz="4000" dirty="0" err="1" smtClean="0">
                <a:solidFill>
                  <a:srgbClr val="0D069A"/>
                </a:solidFill>
                <a:latin typeface="Arial Rounded MT Bold" pitchFamily="34" charset="0"/>
              </a:rPr>
              <a:t>allélouia</a:t>
            </a:r>
            <a:r>
              <a:rPr lang="fr-FR" sz="4000" dirty="0" smtClean="0">
                <a:solidFill>
                  <a:srgbClr val="0D069A"/>
                </a:solidFill>
                <a:latin typeface="Arial Rounded MT Bold" pitchFamily="34" charset="0"/>
              </a:rPr>
              <a:t> !</a:t>
            </a:r>
            <a:endParaRPr lang="en-US" sz="4000" dirty="0" smtClean="0">
              <a:solidFill>
                <a:srgbClr val="0D069A"/>
              </a:solidFill>
              <a:latin typeface="Arial Rounded MT Bold" pitchFamily="34" charset="0"/>
            </a:endParaRPr>
          </a:p>
          <a:p>
            <a:pPr algn="ctr">
              <a:buNone/>
            </a:pPr>
            <a:r>
              <a:rPr lang="fr-FR" sz="4000" dirty="0" err="1" smtClean="0">
                <a:solidFill>
                  <a:srgbClr val="0D069A"/>
                </a:solidFill>
                <a:latin typeface="Arial Rounded MT Bold" pitchFamily="34" charset="0"/>
              </a:rPr>
              <a:t>Konté</a:t>
            </a:r>
            <a:r>
              <a:rPr lang="fr-FR" sz="4000" dirty="0" smtClean="0">
                <a:solidFill>
                  <a:srgbClr val="0D069A"/>
                </a:solidFill>
                <a:latin typeface="Arial Rounded MT Bold" pitchFamily="34" charset="0"/>
              </a:rPr>
              <a:t>-m </a:t>
            </a:r>
            <a:r>
              <a:rPr lang="fr-FR" sz="4000" dirty="0" err="1" smtClean="0">
                <a:solidFill>
                  <a:srgbClr val="0D069A"/>
                </a:solidFill>
                <a:latin typeface="Arial Rounded MT Bold" pitchFamily="34" charset="0"/>
              </a:rPr>
              <a:t>ladan</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sz="2800" b="1" dirty="0" smtClean="0">
                <a:latin typeface="Agency FB" pitchFamily="34" charset="0"/>
              </a:rPr>
              <a:t>101 Kr CE</a:t>
            </a:r>
          </a:p>
          <a:p>
            <a:pPr marL="0" indent="0" algn="ctr">
              <a:buNone/>
            </a:pPr>
            <a:r>
              <a:rPr lang="fr-FR" sz="2800" b="1" dirty="0" smtClean="0">
                <a:solidFill>
                  <a:srgbClr val="0033CC"/>
                </a:solidFill>
                <a:latin typeface="Agency FB" pitchFamily="34" charset="0"/>
              </a:rPr>
              <a:t>1</a:t>
            </a:r>
            <a:endParaRPr lang="en-US" sz="2800" b="1" dirty="0" smtClean="0">
              <a:solidFill>
                <a:srgbClr val="0033CC"/>
              </a:solidFill>
              <a:latin typeface="Agency FB" pitchFamily="34" charset="0"/>
            </a:endParaRPr>
          </a:p>
          <a:p>
            <a:pPr marL="0" indent="0" algn="ctr">
              <a:buNone/>
            </a:pPr>
            <a:r>
              <a:rPr lang="fr-FR" sz="4400" b="1" dirty="0" smtClean="0">
                <a:latin typeface="Agency FB" pitchFamily="34" charset="0"/>
              </a:rPr>
              <a:t>Papa </a:t>
            </a:r>
            <a:r>
              <a:rPr lang="fr-FR" sz="4400" b="1" dirty="0" err="1" smtClean="0">
                <a:latin typeface="Agency FB" pitchFamily="34" charset="0"/>
              </a:rPr>
              <a:t>mwen</a:t>
            </a:r>
            <a:r>
              <a:rPr lang="fr-FR" sz="4400" b="1" dirty="0" smtClean="0">
                <a:latin typeface="Agency FB" pitchFamily="34" charset="0"/>
              </a:rPr>
              <a:t> </a:t>
            </a:r>
            <a:r>
              <a:rPr lang="fr-FR" sz="4400" b="1" dirty="0" err="1" smtClean="0">
                <a:latin typeface="Agency FB" pitchFamily="34" charset="0"/>
              </a:rPr>
              <a:t>gen</a:t>
            </a:r>
            <a:r>
              <a:rPr lang="fr-FR" sz="4400" b="1" dirty="0" smtClean="0">
                <a:latin typeface="Agency FB" pitchFamily="34" charset="0"/>
              </a:rPr>
              <a:t> </a:t>
            </a:r>
            <a:r>
              <a:rPr lang="fr-FR" sz="4400" b="1" dirty="0" err="1" smtClean="0">
                <a:latin typeface="Agency FB" pitchFamily="34" charset="0"/>
              </a:rPr>
              <a:t>kay</a:t>
            </a:r>
            <a:r>
              <a:rPr lang="fr-FR" sz="4400" b="1" dirty="0" smtClean="0">
                <a:latin typeface="Agency FB" pitchFamily="34" charset="0"/>
              </a:rPr>
              <a:t>, </a:t>
            </a:r>
            <a:r>
              <a:rPr lang="fr-FR" sz="4400" b="1" dirty="0" err="1" smtClean="0">
                <a:latin typeface="Agency FB" pitchFamily="34" charset="0"/>
              </a:rPr>
              <a:t>avèk</a:t>
            </a:r>
            <a:r>
              <a:rPr lang="fr-FR" sz="4400" b="1" dirty="0" smtClean="0">
                <a:latin typeface="Agency FB" pitchFamily="34" charset="0"/>
              </a:rPr>
              <a:t> </a:t>
            </a:r>
            <a:r>
              <a:rPr lang="fr-FR" sz="4400" b="1" dirty="0" err="1" smtClean="0">
                <a:latin typeface="Agency FB" pitchFamily="34" charset="0"/>
              </a:rPr>
              <a:t>anpil</a:t>
            </a:r>
            <a:r>
              <a:rPr lang="fr-FR" sz="4400" b="1" dirty="0" smtClean="0">
                <a:latin typeface="Agency FB" pitchFamily="34" charset="0"/>
              </a:rPr>
              <a:t> </a:t>
            </a:r>
            <a:r>
              <a:rPr lang="fr-FR" sz="4400" b="1" dirty="0" err="1" smtClean="0">
                <a:latin typeface="Agency FB" pitchFamily="34" charset="0"/>
              </a:rPr>
              <a:t>tè</a:t>
            </a:r>
            <a:r>
              <a:rPr lang="fr-FR" sz="4400" b="1" dirty="0" smtClean="0">
                <a:latin typeface="Agency FB" pitchFamily="34" charset="0"/>
              </a:rPr>
              <a:t>,</a:t>
            </a:r>
            <a:br>
              <a:rPr lang="fr-FR" sz="4400" b="1" dirty="0" smtClean="0">
                <a:latin typeface="Agency FB" pitchFamily="34" charset="0"/>
              </a:rPr>
            </a:br>
            <a:r>
              <a:rPr lang="fr-FR" sz="4400" b="1" dirty="0" smtClean="0">
                <a:latin typeface="Agency FB" pitchFamily="34" charset="0"/>
              </a:rPr>
              <a:t>Pla men li </a:t>
            </a:r>
            <a:r>
              <a:rPr lang="fr-FR" sz="4400" b="1" dirty="0" err="1" smtClean="0">
                <a:latin typeface="Agency FB" pitchFamily="34" charset="0"/>
              </a:rPr>
              <a:t>kenbe</a:t>
            </a:r>
            <a:r>
              <a:rPr lang="fr-FR" sz="4400" b="1" dirty="0" smtClean="0">
                <a:latin typeface="Agency FB" pitchFamily="34" charset="0"/>
              </a:rPr>
              <a:t> tout </a:t>
            </a:r>
            <a:r>
              <a:rPr lang="fr-FR" sz="4400" b="1" dirty="0" err="1" smtClean="0">
                <a:latin typeface="Agency FB" pitchFamily="34" charset="0"/>
              </a:rPr>
              <a:t>fòtin</a:t>
            </a:r>
            <a:r>
              <a:rPr lang="fr-FR" sz="4400" b="1" dirty="0" smtClean="0">
                <a:latin typeface="Agency FB" pitchFamily="34" charset="0"/>
              </a:rPr>
              <a:t> li </a:t>
            </a:r>
            <a:r>
              <a:rPr lang="fr-FR" sz="4400" b="1" dirty="0" err="1" smtClean="0">
                <a:latin typeface="Agency FB" pitchFamily="34" charset="0"/>
              </a:rPr>
              <a:t>fè</a:t>
            </a:r>
            <a:r>
              <a:rPr lang="fr-FR" sz="4400" b="1" dirty="0" smtClean="0">
                <a:latin typeface="Agency FB" pitchFamily="34" charset="0"/>
              </a:rPr>
              <a:t>,</a:t>
            </a:r>
            <a:br>
              <a:rPr lang="fr-FR" sz="4400" b="1" dirty="0" smtClean="0">
                <a:latin typeface="Agency FB" pitchFamily="34" charset="0"/>
              </a:rPr>
            </a:br>
            <a:r>
              <a:rPr lang="fr-FR" sz="4400" b="1" dirty="0" err="1" smtClean="0">
                <a:latin typeface="Agency FB" pitchFamily="34" charset="0"/>
              </a:rPr>
              <a:t>Pyè</a:t>
            </a:r>
            <a:r>
              <a:rPr lang="fr-FR" sz="4400" b="1" dirty="0" smtClean="0">
                <a:latin typeface="Agency FB" pitchFamily="34" charset="0"/>
              </a:rPr>
              <a:t> </a:t>
            </a:r>
            <a:r>
              <a:rPr lang="fr-FR" sz="4400" b="1" dirty="0" err="1" smtClean="0">
                <a:latin typeface="Agency FB" pitchFamily="34" charset="0"/>
              </a:rPr>
              <a:t>presye</a:t>
            </a:r>
            <a:r>
              <a:rPr lang="fr-FR" sz="4400" b="1" dirty="0" smtClean="0">
                <a:latin typeface="Agency FB" pitchFamily="34" charset="0"/>
              </a:rPr>
              <a:t>, </a:t>
            </a:r>
            <a:r>
              <a:rPr lang="fr-FR" sz="4400" b="1" dirty="0" err="1" smtClean="0">
                <a:latin typeface="Agency FB" pitchFamily="34" charset="0"/>
              </a:rPr>
              <a:t>diaman</a:t>
            </a:r>
            <a:r>
              <a:rPr lang="fr-FR" sz="4400" b="1" dirty="0" smtClean="0">
                <a:latin typeface="Agency FB" pitchFamily="34" charset="0"/>
              </a:rPr>
              <a:t>, </a:t>
            </a:r>
            <a:r>
              <a:rPr lang="fr-FR" sz="4400" b="1" dirty="0" err="1" smtClean="0">
                <a:latin typeface="Agency FB" pitchFamily="34" charset="0"/>
              </a:rPr>
              <a:t>lajan</a:t>
            </a:r>
            <a:r>
              <a:rPr lang="fr-FR" sz="4400" b="1" dirty="0" smtClean="0">
                <a:latin typeface="Agency FB" pitchFamily="34" charset="0"/>
              </a:rPr>
              <a:t> </a:t>
            </a:r>
            <a:r>
              <a:rPr lang="fr-FR" sz="4400" b="1" dirty="0" err="1" smtClean="0">
                <a:latin typeface="Agency FB" pitchFamily="34" charset="0"/>
              </a:rPr>
              <a:t>avèk</a:t>
            </a:r>
            <a:r>
              <a:rPr lang="fr-FR" sz="4400" b="1" dirty="0" smtClean="0">
                <a:latin typeface="Agency FB" pitchFamily="34" charset="0"/>
              </a:rPr>
              <a:t> </a:t>
            </a:r>
            <a:r>
              <a:rPr lang="fr-FR" sz="4400" b="1" dirty="0" err="1" smtClean="0">
                <a:latin typeface="Agency FB" pitchFamily="34" charset="0"/>
              </a:rPr>
              <a:t>lò</a:t>
            </a:r>
            <a:r>
              <a:rPr lang="fr-FR" sz="4400" b="1" dirty="0" smtClean="0">
                <a:latin typeface="Agency FB" pitchFamily="34" charset="0"/>
              </a:rPr>
              <a:t>,</a:t>
            </a:r>
            <a:br>
              <a:rPr lang="fr-FR" sz="4400" b="1" dirty="0" smtClean="0">
                <a:latin typeface="Agency FB" pitchFamily="34" charset="0"/>
              </a:rPr>
            </a:br>
            <a:r>
              <a:rPr lang="fr-FR" sz="4400" b="1" dirty="0" smtClean="0">
                <a:latin typeface="Agency FB" pitchFamily="34" charset="0"/>
              </a:rPr>
              <a:t>Tout </a:t>
            </a:r>
            <a:r>
              <a:rPr lang="fr-FR" sz="4400" b="1" dirty="0" err="1" smtClean="0">
                <a:latin typeface="Agency FB" pitchFamily="34" charset="0"/>
              </a:rPr>
              <a:t>bwat</a:t>
            </a:r>
            <a:r>
              <a:rPr lang="fr-FR" sz="4400" b="1" dirty="0" smtClean="0">
                <a:latin typeface="Agency FB" pitchFamily="34" charset="0"/>
              </a:rPr>
              <a:t> li </a:t>
            </a:r>
            <a:r>
              <a:rPr lang="fr-FR" sz="4400" b="1" dirty="0" err="1" smtClean="0">
                <a:latin typeface="Agency FB" pitchFamily="34" charset="0"/>
              </a:rPr>
              <a:t>yo</a:t>
            </a:r>
            <a:r>
              <a:rPr lang="fr-FR" sz="4400" b="1" dirty="0" smtClean="0">
                <a:latin typeface="Agency FB" pitchFamily="34" charset="0"/>
              </a:rPr>
              <a:t> </a:t>
            </a:r>
            <a:r>
              <a:rPr lang="fr-FR" sz="4400" b="1" dirty="0" err="1" smtClean="0">
                <a:latin typeface="Agency FB" pitchFamily="34" charset="0"/>
              </a:rPr>
              <a:t>plen</a:t>
            </a:r>
            <a:r>
              <a:rPr lang="fr-FR" sz="4400" b="1" dirty="0" smtClean="0">
                <a:latin typeface="Agency FB" pitchFamily="34" charset="0"/>
              </a:rPr>
              <a:t>, nan </a:t>
            </a:r>
            <a:r>
              <a:rPr lang="fr-FR" sz="4400" b="1" dirty="0" err="1" smtClean="0">
                <a:latin typeface="Agency FB" pitchFamily="34" charset="0"/>
              </a:rPr>
              <a:t>richès</a:t>
            </a:r>
            <a:r>
              <a:rPr lang="fr-FR" sz="4400" b="1" dirty="0" smtClean="0">
                <a:latin typeface="Agency FB" pitchFamily="34" charset="0"/>
              </a:rPr>
              <a:t> li pi </a:t>
            </a:r>
            <a:r>
              <a:rPr lang="fr-FR" sz="4400" b="1" dirty="0" err="1" smtClean="0">
                <a:latin typeface="Agency FB" pitchFamily="34" charset="0"/>
              </a:rPr>
              <a:t>fò</a:t>
            </a:r>
            <a:r>
              <a:rPr lang="fr-FR" sz="4400" b="1" dirty="0" smtClean="0">
                <a:latin typeface="Agency FB" pitchFamily="34" charset="0"/>
              </a:rPr>
              <a:t>.</a:t>
            </a:r>
            <a:br>
              <a:rPr lang="fr-FR" sz="4400" b="1" dirty="0" smtClean="0">
                <a:latin typeface="Agency FB" pitchFamily="34" charset="0"/>
              </a:rPr>
            </a:br>
            <a:r>
              <a:rPr lang="fr-FR" sz="4400" b="1" dirty="0" err="1" smtClean="0">
                <a:solidFill>
                  <a:srgbClr val="0033CC"/>
                </a:solidFill>
                <a:latin typeface="Arial Rounded MT Bold" pitchFamily="34" charset="0"/>
              </a:rPr>
              <a:t>Kè</a:t>
            </a:r>
            <a:r>
              <a:rPr lang="fr-FR" sz="4400" b="1" dirty="0" smtClean="0">
                <a:latin typeface="Arial Rounded MT Bold" pitchFamily="34" charset="0"/>
              </a:rPr>
              <a:t/>
            </a:r>
            <a:br>
              <a:rPr lang="fr-FR" sz="4400" b="1" dirty="0" smtClean="0">
                <a:latin typeface="Arial Rounded MT Bold" pitchFamily="34" charset="0"/>
              </a:rPr>
            </a:br>
            <a:r>
              <a:rPr lang="fr-FR" sz="4400" b="1" dirty="0" err="1" smtClean="0">
                <a:solidFill>
                  <a:srgbClr val="7030A0"/>
                </a:solidFill>
                <a:latin typeface="Arial Rounded MT Bold" pitchFamily="34" charset="0"/>
              </a:rPr>
              <a:t>Mwen</a:t>
            </a:r>
            <a:r>
              <a:rPr lang="fr-FR" sz="4400" b="1" dirty="0" smtClean="0">
                <a:solidFill>
                  <a:srgbClr val="7030A0"/>
                </a:solidFill>
                <a:latin typeface="Arial Rounded MT Bold" pitchFamily="34" charset="0"/>
              </a:rPr>
              <a:t> se </a:t>
            </a:r>
            <a:r>
              <a:rPr lang="fr-FR" sz="4400" b="1" dirty="0" err="1" smtClean="0">
                <a:solidFill>
                  <a:srgbClr val="7030A0"/>
                </a:solidFill>
                <a:latin typeface="Arial Rounded MT Bold" pitchFamily="34" charset="0"/>
              </a:rPr>
              <a:t>pitit</a:t>
            </a:r>
            <a:r>
              <a:rPr lang="fr-FR" sz="4400" b="1" dirty="0" smtClean="0">
                <a:solidFill>
                  <a:srgbClr val="7030A0"/>
                </a:solidFill>
                <a:latin typeface="Arial Rounded MT Bold" pitchFamily="34" charset="0"/>
              </a:rPr>
              <a:t> Wa a,</a:t>
            </a:r>
            <a:br>
              <a:rPr lang="fr-FR" sz="4400" b="1" dirty="0" smtClean="0">
                <a:solidFill>
                  <a:srgbClr val="7030A0"/>
                </a:solidFill>
                <a:latin typeface="Arial Rounded MT Bold" pitchFamily="34" charset="0"/>
              </a:rPr>
            </a:br>
            <a:r>
              <a:rPr lang="fr-FR" sz="4400" b="1" dirty="0" err="1" smtClean="0">
                <a:solidFill>
                  <a:srgbClr val="7030A0"/>
                </a:solidFill>
                <a:latin typeface="Arial Rounded MT Bold" pitchFamily="34" charset="0"/>
              </a:rPr>
              <a:t>Yon</a:t>
            </a:r>
            <a:r>
              <a:rPr lang="fr-FR" sz="4400" b="1" dirty="0" smtClean="0">
                <a:solidFill>
                  <a:srgbClr val="7030A0"/>
                </a:solidFill>
                <a:latin typeface="Arial Rounded MT Bold" pitchFamily="34" charset="0"/>
              </a:rPr>
              <a:t> </a:t>
            </a:r>
            <a:r>
              <a:rPr lang="fr-FR" sz="4400" b="1" dirty="0" err="1" smtClean="0">
                <a:solidFill>
                  <a:srgbClr val="7030A0"/>
                </a:solidFill>
                <a:latin typeface="Arial Rounded MT Bold" pitchFamily="34" charset="0"/>
              </a:rPr>
              <a:t>pitit</a:t>
            </a:r>
            <a:r>
              <a:rPr lang="fr-FR" sz="4400" b="1" dirty="0" smtClean="0">
                <a:solidFill>
                  <a:srgbClr val="7030A0"/>
                </a:solidFill>
                <a:latin typeface="Arial Rounded MT Bold" pitchFamily="34" charset="0"/>
              </a:rPr>
              <a:t> Wa a;</a:t>
            </a:r>
            <a:br>
              <a:rPr lang="fr-FR" sz="4400" b="1" dirty="0" smtClean="0">
                <a:solidFill>
                  <a:srgbClr val="7030A0"/>
                </a:solidFill>
                <a:latin typeface="Arial Rounded MT Bold" pitchFamily="34" charset="0"/>
              </a:rPr>
            </a:br>
            <a:r>
              <a:rPr lang="fr-FR" sz="4400" b="1" dirty="0" err="1" smtClean="0">
                <a:solidFill>
                  <a:srgbClr val="7030A0"/>
                </a:solidFill>
                <a:latin typeface="Arial Rounded MT Bold" pitchFamily="34" charset="0"/>
              </a:rPr>
              <a:t>Jezi</a:t>
            </a:r>
            <a:r>
              <a:rPr lang="fr-FR" sz="4400" b="1" dirty="0" smtClean="0">
                <a:solidFill>
                  <a:srgbClr val="7030A0"/>
                </a:solidFill>
                <a:latin typeface="Arial Rounded MT Bold" pitchFamily="34" charset="0"/>
              </a:rPr>
              <a:t> se </a:t>
            </a:r>
            <a:r>
              <a:rPr lang="fr-FR" sz="4400" b="1" dirty="0" err="1" smtClean="0">
                <a:solidFill>
                  <a:srgbClr val="7030A0"/>
                </a:solidFill>
                <a:latin typeface="Arial Rounded MT Bold" pitchFamily="34" charset="0"/>
              </a:rPr>
              <a:t>Sovè</a:t>
            </a:r>
            <a:r>
              <a:rPr lang="fr-FR" sz="4400" b="1" dirty="0" smtClean="0">
                <a:solidFill>
                  <a:srgbClr val="7030A0"/>
                </a:solidFill>
                <a:latin typeface="Arial Rounded MT Bold" pitchFamily="34" charset="0"/>
              </a:rPr>
              <a:t> </a:t>
            </a:r>
            <a:r>
              <a:rPr lang="fr-FR" sz="4400" b="1" dirty="0" err="1" smtClean="0">
                <a:solidFill>
                  <a:srgbClr val="7030A0"/>
                </a:solidFill>
                <a:latin typeface="Arial Rounded MT Bold" pitchFamily="34" charset="0"/>
              </a:rPr>
              <a:t>mwen</a:t>
            </a:r>
            <a:r>
              <a:rPr lang="fr-FR" sz="4400" b="1" dirty="0" smtClean="0">
                <a:solidFill>
                  <a:srgbClr val="7030A0"/>
                </a:solidFill>
                <a:latin typeface="Arial Rounded MT Bold" pitchFamily="34" charset="0"/>
              </a:rPr>
              <a:t>,</a:t>
            </a:r>
            <a:br>
              <a:rPr lang="fr-FR" sz="4400" b="1" dirty="0" smtClean="0">
                <a:solidFill>
                  <a:srgbClr val="7030A0"/>
                </a:solidFill>
                <a:latin typeface="Arial Rounded MT Bold" pitchFamily="34" charset="0"/>
              </a:rPr>
            </a:br>
            <a:r>
              <a:rPr lang="fr-FR" sz="4400" b="1" dirty="0" err="1" smtClean="0">
                <a:solidFill>
                  <a:srgbClr val="7030A0"/>
                </a:solidFill>
                <a:latin typeface="Arial Rounded MT Bold" pitchFamily="34" charset="0"/>
              </a:rPr>
              <a:t>Mwen</a:t>
            </a:r>
            <a:r>
              <a:rPr lang="fr-FR" sz="4400" b="1" dirty="0" smtClean="0">
                <a:solidFill>
                  <a:srgbClr val="7030A0"/>
                </a:solidFill>
                <a:latin typeface="Arial Rounded MT Bold" pitchFamily="34" charset="0"/>
              </a:rPr>
              <a:t> se </a:t>
            </a:r>
            <a:r>
              <a:rPr lang="fr-FR" sz="4400" b="1" dirty="0" err="1" smtClean="0">
                <a:solidFill>
                  <a:srgbClr val="7030A0"/>
                </a:solidFill>
                <a:latin typeface="Arial Rounded MT Bold" pitchFamily="34" charset="0"/>
              </a:rPr>
              <a:t>pitit</a:t>
            </a:r>
            <a:r>
              <a:rPr lang="fr-FR" sz="4400" b="1" dirty="0" smtClean="0">
                <a:solidFill>
                  <a:srgbClr val="7030A0"/>
                </a:solidFill>
                <a:latin typeface="Arial Rounded MT Bold" pitchFamily="34" charset="0"/>
              </a:rPr>
              <a:t> Wa a. (2 </a:t>
            </a:r>
            <a:r>
              <a:rPr lang="fr-FR" sz="4400" b="1" dirty="0" err="1" smtClean="0">
                <a:solidFill>
                  <a:srgbClr val="7030A0"/>
                </a:solidFill>
                <a:latin typeface="Arial Rounded MT Bold" pitchFamily="34" charset="0"/>
              </a:rPr>
              <a:t>fwa</a:t>
            </a:r>
            <a:r>
              <a:rPr lang="fr-FR" sz="4400" b="1" dirty="0" smtClean="0">
                <a:solidFill>
                  <a:srgbClr val="7030A0"/>
                </a:solidFill>
                <a:latin typeface="Arial Rounded MT Bold" pitchFamily="34" charset="0"/>
              </a:rPr>
              <a:t>)</a:t>
            </a:r>
            <a:endParaRPr lang="en-US" sz="4400" b="1" dirty="0" smtClean="0">
              <a:solidFill>
                <a:srgbClr val="7030A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2800" b="1" dirty="0" smtClean="0">
                <a:solidFill>
                  <a:srgbClr val="0033CC"/>
                </a:solidFill>
                <a:latin typeface="Agency FB" pitchFamily="34" charset="0"/>
              </a:rPr>
              <a:t>2</a:t>
            </a:r>
            <a:r>
              <a:rPr lang="fr-FR" sz="2800" b="1" dirty="0" smtClean="0">
                <a:latin typeface="Agency FB" pitchFamily="34" charset="0"/>
              </a:rPr>
              <a:t/>
            </a:r>
            <a:br>
              <a:rPr lang="fr-FR" sz="2800" b="1" dirty="0" smtClean="0">
                <a:latin typeface="Agency FB" pitchFamily="34" charset="0"/>
              </a:rPr>
            </a:br>
            <a:r>
              <a:rPr lang="fr-FR" sz="4400" b="1" dirty="0" err="1" smtClean="0">
                <a:latin typeface="Agency FB" pitchFamily="34" charset="0"/>
              </a:rPr>
              <a:t>Sèl</a:t>
            </a:r>
            <a:r>
              <a:rPr lang="fr-FR" sz="4400" b="1" dirty="0" smtClean="0">
                <a:latin typeface="Agency FB" pitchFamily="34" charset="0"/>
              </a:rPr>
              <a:t> </a:t>
            </a:r>
            <a:r>
              <a:rPr lang="fr-FR" sz="4400" b="1" dirty="0" err="1" smtClean="0">
                <a:latin typeface="Agency FB" pitchFamily="34" charset="0"/>
              </a:rPr>
              <a:t>Pitit</a:t>
            </a:r>
            <a:r>
              <a:rPr lang="fr-FR" sz="4400" b="1" dirty="0" smtClean="0">
                <a:latin typeface="Agency FB" pitchFamily="34" charset="0"/>
              </a:rPr>
              <a:t> </a:t>
            </a:r>
            <a:r>
              <a:rPr lang="fr-FR" sz="4400" b="1" dirty="0" err="1" smtClean="0">
                <a:latin typeface="Agency FB" pitchFamily="34" charset="0"/>
              </a:rPr>
              <a:t>Bondye</a:t>
            </a:r>
            <a:r>
              <a:rPr lang="fr-FR" sz="4400" b="1" dirty="0" smtClean="0">
                <a:latin typeface="Agency FB" pitchFamily="34" charset="0"/>
              </a:rPr>
              <a:t> </a:t>
            </a:r>
            <a:r>
              <a:rPr lang="fr-FR" sz="4400" b="1" dirty="0" err="1" smtClean="0">
                <a:latin typeface="Agency FB" pitchFamily="34" charset="0"/>
              </a:rPr>
              <a:t>ki</a:t>
            </a:r>
            <a:r>
              <a:rPr lang="fr-FR" sz="4400" b="1" dirty="0" smtClean="0">
                <a:latin typeface="Agency FB" pitchFamily="34" charset="0"/>
              </a:rPr>
              <a:t> </a:t>
            </a:r>
            <a:r>
              <a:rPr lang="fr-FR" sz="4400" b="1" dirty="0" err="1" smtClean="0">
                <a:latin typeface="Agency FB" pitchFamily="34" charset="0"/>
              </a:rPr>
              <a:t>sove</a:t>
            </a:r>
            <a:r>
              <a:rPr lang="fr-FR" sz="4400" b="1" dirty="0" smtClean="0">
                <a:latin typeface="Agency FB" pitchFamily="34" charset="0"/>
              </a:rPr>
              <a:t> </a:t>
            </a:r>
            <a:r>
              <a:rPr lang="fr-FR" sz="4400" b="1" dirty="0" err="1" smtClean="0">
                <a:latin typeface="Agency FB" pitchFamily="34" charset="0"/>
              </a:rPr>
              <a:t>lemonn</a:t>
            </a:r>
            <a:r>
              <a:rPr lang="fr-FR" sz="4400" b="1" dirty="0" smtClean="0">
                <a:latin typeface="Agency FB" pitchFamily="34" charset="0"/>
              </a:rPr>
              <a:t>,</a:t>
            </a:r>
            <a:br>
              <a:rPr lang="fr-FR" sz="4400" b="1" dirty="0" smtClean="0">
                <a:latin typeface="Agency FB" pitchFamily="34" charset="0"/>
              </a:rPr>
            </a:br>
            <a:r>
              <a:rPr lang="fr-FR" sz="4400" b="1" dirty="0" err="1" smtClean="0">
                <a:latin typeface="Agency FB" pitchFamily="34" charset="0"/>
              </a:rPr>
              <a:t>Yon</a:t>
            </a:r>
            <a:r>
              <a:rPr lang="fr-FR" sz="4400" b="1" dirty="0" smtClean="0">
                <a:latin typeface="Agency FB" pitchFamily="34" charset="0"/>
              </a:rPr>
              <a:t> </a:t>
            </a:r>
            <a:r>
              <a:rPr lang="fr-FR" sz="4400" b="1" dirty="0" err="1" smtClean="0">
                <a:latin typeface="Agency FB" pitchFamily="34" charset="0"/>
              </a:rPr>
              <a:t>jou</a:t>
            </a:r>
            <a:r>
              <a:rPr lang="fr-FR" sz="4400" b="1" dirty="0" smtClean="0">
                <a:latin typeface="Agency FB" pitchFamily="34" charset="0"/>
              </a:rPr>
              <a:t> te </a:t>
            </a:r>
            <a:r>
              <a:rPr lang="fr-FR" sz="4400" b="1" dirty="0" err="1" smtClean="0">
                <a:latin typeface="Agency FB" pitchFamily="34" charset="0"/>
              </a:rPr>
              <a:t>mache</a:t>
            </a:r>
            <a:r>
              <a:rPr lang="fr-FR" sz="4400" b="1" dirty="0" smtClean="0">
                <a:latin typeface="Agency FB" pitchFamily="34" charset="0"/>
              </a:rPr>
              <a:t> sou </a:t>
            </a:r>
            <a:r>
              <a:rPr lang="fr-FR" sz="4400" b="1" dirty="0" err="1" smtClean="0">
                <a:latin typeface="Agency FB" pitchFamily="34" charset="0"/>
              </a:rPr>
              <a:t>tè</a:t>
            </a:r>
            <a:r>
              <a:rPr lang="fr-FR" sz="4400" b="1" dirty="0" smtClean="0">
                <a:latin typeface="Agency FB" pitchFamily="34" charset="0"/>
              </a:rPr>
              <a:t> </a:t>
            </a:r>
            <a:r>
              <a:rPr lang="fr-FR" sz="4400" b="1" dirty="0" err="1" smtClean="0">
                <a:latin typeface="Agency FB" pitchFamily="34" charset="0"/>
              </a:rPr>
              <a:t>kon</a:t>
            </a:r>
            <a:r>
              <a:rPr lang="fr-FR" sz="4400" b="1" dirty="0" smtClean="0">
                <a:latin typeface="Agency FB" pitchFamily="34" charset="0"/>
              </a:rPr>
              <a:t> </a:t>
            </a:r>
            <a:r>
              <a:rPr lang="fr-FR" sz="4400" b="1" dirty="0" err="1" smtClean="0">
                <a:latin typeface="Agency FB" pitchFamily="34" charset="0"/>
              </a:rPr>
              <a:t>yon</a:t>
            </a:r>
            <a:r>
              <a:rPr lang="fr-FR" sz="4400" b="1" dirty="0" smtClean="0">
                <a:latin typeface="Agency FB" pitchFamily="34" charset="0"/>
              </a:rPr>
              <a:t> </a:t>
            </a:r>
            <a:r>
              <a:rPr lang="fr-FR" sz="4400" b="1" dirty="0" err="1" smtClean="0">
                <a:latin typeface="Agency FB" pitchFamily="34" charset="0"/>
              </a:rPr>
              <a:t>nonm</a:t>
            </a:r>
            <a:r>
              <a:rPr lang="fr-FR" sz="4400" b="1" dirty="0" smtClean="0">
                <a:latin typeface="Agency FB" pitchFamily="34" charset="0"/>
              </a:rPr>
              <a:t/>
            </a:r>
            <a:br>
              <a:rPr lang="fr-FR" sz="4400" b="1" dirty="0" smtClean="0">
                <a:latin typeface="Agency FB" pitchFamily="34" charset="0"/>
              </a:rPr>
            </a:br>
            <a:r>
              <a:rPr lang="fr-FR" sz="4400" b="1" dirty="0" err="1" smtClean="0">
                <a:latin typeface="Agency FB" pitchFamily="34" charset="0"/>
              </a:rPr>
              <a:t>Kounye</a:t>
            </a:r>
            <a:r>
              <a:rPr lang="fr-FR" sz="4400" b="1" dirty="0" smtClean="0">
                <a:latin typeface="Agency FB" pitchFamily="34" charset="0"/>
              </a:rPr>
              <a:t> a, l </a:t>
            </a:r>
            <a:r>
              <a:rPr lang="fr-FR" sz="4400" b="1" dirty="0" err="1" smtClean="0">
                <a:latin typeface="Agency FB" pitchFamily="34" charset="0"/>
              </a:rPr>
              <a:t>ap</a:t>
            </a:r>
            <a:r>
              <a:rPr lang="fr-FR" sz="4400" b="1" dirty="0" smtClean="0">
                <a:latin typeface="Agency FB" pitchFamily="34" charset="0"/>
              </a:rPr>
              <a:t> </a:t>
            </a:r>
            <a:r>
              <a:rPr lang="fr-FR" sz="4400" b="1" dirty="0" err="1" smtClean="0">
                <a:latin typeface="Agency FB" pitchFamily="34" charset="0"/>
              </a:rPr>
              <a:t>plede</a:t>
            </a:r>
            <a:r>
              <a:rPr lang="fr-FR" sz="4400" b="1" dirty="0" smtClean="0">
                <a:latin typeface="Agency FB" pitchFamily="34" charset="0"/>
              </a:rPr>
              <a:t> </a:t>
            </a:r>
            <a:r>
              <a:rPr lang="fr-FR" sz="4400" b="1" dirty="0" err="1" smtClean="0">
                <a:latin typeface="Agency FB" pitchFamily="34" charset="0"/>
              </a:rPr>
              <a:t>padon</a:t>
            </a:r>
            <a:r>
              <a:rPr lang="fr-FR" sz="4400" b="1" dirty="0" smtClean="0">
                <a:latin typeface="Agency FB" pitchFamily="34" charset="0"/>
              </a:rPr>
              <a:t> </a:t>
            </a:r>
            <a:r>
              <a:rPr lang="fr-FR" sz="4400" b="1" dirty="0" err="1" smtClean="0">
                <a:latin typeface="Agency FB" pitchFamily="34" charset="0"/>
              </a:rPr>
              <a:t>nou</a:t>
            </a:r>
            <a:r>
              <a:rPr lang="fr-FR" sz="4400" b="1" dirty="0" smtClean="0">
                <a:latin typeface="Agency FB" pitchFamily="34" charset="0"/>
              </a:rPr>
              <a:t> nan </a:t>
            </a:r>
            <a:r>
              <a:rPr lang="fr-FR" sz="4400" b="1" dirty="0" err="1" smtClean="0">
                <a:latin typeface="Agency FB" pitchFamily="34" charset="0"/>
              </a:rPr>
              <a:t>syèl</a:t>
            </a:r>
            <a:r>
              <a:rPr lang="fr-FR" sz="4400" b="1" dirty="0" smtClean="0">
                <a:latin typeface="Agency FB" pitchFamily="34" charset="0"/>
              </a:rPr>
              <a:t>;</a:t>
            </a:r>
            <a:br>
              <a:rPr lang="fr-FR" sz="4400" b="1" dirty="0" smtClean="0">
                <a:latin typeface="Agency FB" pitchFamily="34" charset="0"/>
              </a:rPr>
            </a:br>
            <a:r>
              <a:rPr lang="fr-FR" sz="4400" b="1" dirty="0" err="1" smtClean="0">
                <a:latin typeface="Agency FB" pitchFamily="34" charset="0"/>
              </a:rPr>
              <a:t>Lè</a:t>
            </a:r>
            <a:r>
              <a:rPr lang="fr-FR" sz="4400" b="1" dirty="0" smtClean="0">
                <a:latin typeface="Agency FB" pitchFamily="34" charset="0"/>
              </a:rPr>
              <a:t> l a vin </a:t>
            </a:r>
            <a:r>
              <a:rPr lang="fr-FR" sz="4400" b="1" dirty="0" err="1" smtClean="0">
                <a:latin typeface="Agency FB" pitchFamily="34" charset="0"/>
              </a:rPr>
              <a:t>chache</a:t>
            </a:r>
            <a:r>
              <a:rPr lang="fr-FR" sz="4400" b="1" dirty="0" smtClean="0">
                <a:latin typeface="Agency FB" pitchFamily="34" charset="0"/>
              </a:rPr>
              <a:t> </a:t>
            </a:r>
            <a:r>
              <a:rPr lang="fr-FR" sz="4400" b="1" dirty="0" err="1" smtClean="0">
                <a:latin typeface="Agency FB" pitchFamily="34" charset="0"/>
              </a:rPr>
              <a:t>nou</a:t>
            </a:r>
            <a:r>
              <a:rPr lang="fr-FR" sz="4400" b="1" dirty="0" smtClean="0">
                <a:latin typeface="Agency FB" pitchFamily="34" charset="0"/>
              </a:rPr>
              <a:t>, n a antre </a:t>
            </a:r>
            <a:r>
              <a:rPr lang="fr-FR" sz="4400" b="1" dirty="0" err="1" smtClean="0">
                <a:latin typeface="Agency FB" pitchFamily="34" charset="0"/>
              </a:rPr>
              <a:t>avè</a:t>
            </a:r>
            <a:r>
              <a:rPr lang="fr-FR" sz="4400" b="1" dirty="0" smtClean="0">
                <a:latin typeface="Agency FB" pitchFamily="34" charset="0"/>
              </a:rPr>
              <a:t> l.</a:t>
            </a:r>
            <a:endParaRPr lang="en-US" sz="4400" b="1" dirty="0" smtClean="0">
              <a:latin typeface="Agency FB" pitchFamily="34" charset="0"/>
            </a:endParaRPr>
          </a:p>
          <a:p>
            <a:pPr marL="0" indent="0" algn="ctr">
              <a:buNone/>
            </a:pPr>
            <a:r>
              <a:rPr lang="fr-FR" sz="4000" b="1" dirty="0" err="1" smtClean="0">
                <a:solidFill>
                  <a:srgbClr val="0033CC"/>
                </a:solidFill>
                <a:latin typeface="Arial Rounded MT Bold" pitchFamily="34" charset="0"/>
              </a:rPr>
              <a:t>Kè</a:t>
            </a:r>
            <a:r>
              <a:rPr lang="fr-FR" sz="4000" b="1" dirty="0" smtClean="0">
                <a:latin typeface="Arial Rounded MT Bold" pitchFamily="34" charset="0"/>
              </a:rPr>
              <a:t/>
            </a:r>
            <a:br>
              <a:rPr lang="fr-FR" sz="4000" b="1" dirty="0" smtClean="0">
                <a:latin typeface="Arial Rounded MT Bold" pitchFamily="34" charset="0"/>
              </a:rPr>
            </a:b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Yon</a:t>
            </a:r>
            <a:r>
              <a:rPr lang="fr-FR" sz="4000" b="1" dirty="0" smtClean="0">
                <a:solidFill>
                  <a:srgbClr val="7030A0"/>
                </a:solidFill>
                <a:latin typeface="Arial Rounded MT Bold" pitchFamily="34" charset="0"/>
              </a:rPr>
              <a:t>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Jezi</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Sovè</a:t>
            </a:r>
            <a:r>
              <a:rPr lang="fr-FR" sz="4000" b="1" dirty="0" smtClean="0">
                <a:solidFill>
                  <a:srgbClr val="7030A0"/>
                </a:solidFill>
                <a:latin typeface="Arial Rounded MT Bold" pitchFamily="34" charset="0"/>
              </a:rPr>
              <a:t> </a:t>
            </a: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 (2 </a:t>
            </a:r>
            <a:r>
              <a:rPr lang="fr-FR" sz="4000" b="1" dirty="0" err="1" smtClean="0">
                <a:solidFill>
                  <a:srgbClr val="7030A0"/>
                </a:solidFill>
                <a:latin typeface="Arial Rounded MT Bold" pitchFamily="34" charset="0"/>
              </a:rPr>
              <a:t>fwa</a:t>
            </a:r>
            <a:r>
              <a:rPr lang="fr-FR" sz="4000" b="1" dirty="0" smtClean="0">
                <a:solidFill>
                  <a:srgbClr val="7030A0"/>
                </a:solidFill>
                <a:latin typeface="Arial Rounded MT Bold" pitchFamily="34" charset="0"/>
              </a:rPr>
              <a:t>)</a:t>
            </a:r>
            <a:endParaRPr lang="en-US" sz="4000" b="1" dirty="0">
              <a:latin typeface="Agency FB"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2800" b="1" dirty="0" smtClean="0">
                <a:solidFill>
                  <a:srgbClr val="0033CC"/>
                </a:solidFill>
                <a:latin typeface="Agency FB" pitchFamily="34" charset="0"/>
              </a:rPr>
              <a:t>3</a:t>
            </a:r>
            <a:r>
              <a:rPr lang="fr-FR" sz="2800" b="1" dirty="0" smtClean="0">
                <a:latin typeface="Agency FB" pitchFamily="34" charset="0"/>
              </a:rPr>
              <a:t/>
            </a:r>
            <a:br>
              <a:rPr lang="fr-FR" sz="2800" b="1" dirty="0" smtClean="0">
                <a:latin typeface="Agency FB" pitchFamily="34" charset="0"/>
              </a:rPr>
            </a:br>
            <a:r>
              <a:rPr lang="fr-FR" sz="4400" b="1" dirty="0" err="1" smtClean="0">
                <a:latin typeface="Agency FB" pitchFamily="34" charset="0"/>
              </a:rPr>
              <a:t>Lontan</a:t>
            </a:r>
            <a:r>
              <a:rPr lang="fr-FR" sz="4400" b="1" dirty="0" smtClean="0">
                <a:latin typeface="Agency FB" pitchFamily="34" charset="0"/>
              </a:rPr>
              <a:t> </a:t>
            </a:r>
            <a:r>
              <a:rPr lang="fr-FR" sz="4400" b="1" dirty="0" err="1" smtClean="0">
                <a:latin typeface="Agency FB" pitchFamily="34" charset="0"/>
              </a:rPr>
              <a:t>mwen</a:t>
            </a:r>
            <a:r>
              <a:rPr lang="fr-FR" sz="4400" b="1" dirty="0" smtClean="0">
                <a:latin typeface="Agency FB" pitchFamily="34" charset="0"/>
              </a:rPr>
              <a:t> </a:t>
            </a:r>
            <a:r>
              <a:rPr lang="fr-FR" sz="4400" b="1" dirty="0" err="1" smtClean="0">
                <a:latin typeface="Agency FB" pitchFamily="34" charset="0"/>
              </a:rPr>
              <a:t>mache</a:t>
            </a:r>
            <a:r>
              <a:rPr lang="fr-FR" sz="4400" b="1" dirty="0" smtClean="0">
                <a:latin typeface="Agency FB" pitchFamily="34" charset="0"/>
              </a:rPr>
              <a:t>, </a:t>
            </a:r>
            <a:r>
              <a:rPr lang="fr-FR" sz="4400" b="1" dirty="0" err="1" smtClean="0">
                <a:latin typeface="Agency FB" pitchFamily="34" charset="0"/>
              </a:rPr>
              <a:t>yon</a:t>
            </a:r>
            <a:r>
              <a:rPr lang="fr-FR" sz="4400" b="1" dirty="0" smtClean="0">
                <a:latin typeface="Agency FB" pitchFamily="34" charset="0"/>
              </a:rPr>
              <a:t> </a:t>
            </a:r>
            <a:r>
              <a:rPr lang="fr-FR" sz="4400" b="1" dirty="0" err="1" smtClean="0">
                <a:latin typeface="Agency FB" pitchFamily="34" charset="0"/>
              </a:rPr>
              <a:t>nanm</a:t>
            </a:r>
            <a:r>
              <a:rPr lang="fr-FR" sz="4400" b="1" dirty="0" smtClean="0">
                <a:latin typeface="Agency FB" pitchFamily="34" charset="0"/>
              </a:rPr>
              <a:t> </a:t>
            </a:r>
            <a:r>
              <a:rPr lang="fr-FR" sz="4400" b="1" dirty="0" err="1" smtClean="0">
                <a:latin typeface="Agency FB" pitchFamily="34" charset="0"/>
              </a:rPr>
              <a:t>egare</a:t>
            </a:r>
            <a:r>
              <a:rPr lang="fr-FR" sz="4400" b="1" dirty="0" smtClean="0">
                <a:latin typeface="Agency FB" pitchFamily="34" charset="0"/>
              </a:rPr>
              <a:t>;</a:t>
            </a:r>
            <a:br>
              <a:rPr lang="fr-FR" sz="4400" b="1" dirty="0" smtClean="0">
                <a:latin typeface="Agency FB" pitchFamily="34" charset="0"/>
              </a:rPr>
            </a:br>
            <a:r>
              <a:rPr lang="fr-FR" sz="4400" b="1" dirty="0" smtClean="0">
                <a:latin typeface="Agency FB" pitchFamily="34" charset="0"/>
              </a:rPr>
              <a:t>M te </a:t>
            </a:r>
            <a:r>
              <a:rPr lang="fr-FR" sz="4400" b="1" dirty="0" err="1" smtClean="0">
                <a:latin typeface="Agency FB" pitchFamily="34" charset="0"/>
              </a:rPr>
              <a:t>pito</a:t>
            </a:r>
            <a:r>
              <a:rPr lang="fr-FR" sz="4400" b="1" dirty="0" smtClean="0">
                <a:latin typeface="Agency FB" pitchFamily="34" charset="0"/>
              </a:rPr>
              <a:t> </a:t>
            </a:r>
            <a:r>
              <a:rPr lang="fr-FR" sz="4400" b="1" dirty="0" err="1" smtClean="0">
                <a:latin typeface="Agency FB" pitchFamily="34" charset="0"/>
              </a:rPr>
              <a:t>peche</a:t>
            </a:r>
            <a:r>
              <a:rPr lang="fr-FR" sz="4400" b="1" dirty="0" smtClean="0">
                <a:latin typeface="Agency FB" pitchFamily="34" charset="0"/>
              </a:rPr>
              <a:t> </a:t>
            </a:r>
            <a:r>
              <a:rPr lang="fr-FR" sz="4400" b="1" dirty="0" err="1" smtClean="0">
                <a:latin typeface="Agency FB" pitchFamily="34" charset="0"/>
              </a:rPr>
              <a:t>pase</a:t>
            </a:r>
            <a:r>
              <a:rPr lang="fr-FR" sz="4400" b="1" dirty="0" smtClean="0">
                <a:latin typeface="Agency FB" pitchFamily="34" charset="0"/>
              </a:rPr>
              <a:t> </a:t>
            </a:r>
            <a:r>
              <a:rPr lang="fr-FR" sz="4400" b="1" dirty="0" err="1" smtClean="0">
                <a:latin typeface="Agency FB" pitchFamily="34" charset="0"/>
              </a:rPr>
              <a:t>konnen</a:t>
            </a:r>
            <a:r>
              <a:rPr lang="fr-FR" sz="4400" b="1" dirty="0" smtClean="0">
                <a:latin typeface="Agency FB" pitchFamily="34" charset="0"/>
              </a:rPr>
              <a:t> </a:t>
            </a:r>
            <a:r>
              <a:rPr lang="fr-FR" sz="4400" b="1" dirty="0" err="1" smtClean="0">
                <a:latin typeface="Agency FB" pitchFamily="34" charset="0"/>
              </a:rPr>
              <a:t>Bondye</a:t>
            </a:r>
            <a:r>
              <a:rPr lang="fr-FR" sz="4400" b="1" dirty="0" smtClean="0">
                <a:latin typeface="Agency FB" pitchFamily="34" charset="0"/>
              </a:rPr>
              <a:t>;</a:t>
            </a:r>
            <a:br>
              <a:rPr lang="fr-FR" sz="4400" b="1" dirty="0" smtClean="0">
                <a:latin typeface="Agency FB" pitchFamily="34" charset="0"/>
              </a:rPr>
            </a:br>
            <a:r>
              <a:rPr lang="fr-FR" sz="4400" b="1" dirty="0" smtClean="0">
                <a:latin typeface="Agency FB" pitchFamily="34" charset="0"/>
              </a:rPr>
              <a:t>Men li adopte m, e li </a:t>
            </a:r>
            <a:r>
              <a:rPr lang="fr-FR" sz="4400" b="1" dirty="0" err="1" smtClean="0">
                <a:latin typeface="Agency FB" pitchFamily="34" charset="0"/>
              </a:rPr>
              <a:t>enskri</a:t>
            </a:r>
            <a:r>
              <a:rPr lang="fr-FR" sz="4400" b="1" dirty="0" smtClean="0">
                <a:latin typeface="Agency FB" pitchFamily="34" charset="0"/>
              </a:rPr>
              <a:t> non m;</a:t>
            </a:r>
            <a:br>
              <a:rPr lang="fr-FR" sz="4400" b="1" dirty="0" smtClean="0">
                <a:latin typeface="Agency FB" pitchFamily="34" charset="0"/>
              </a:rPr>
            </a:br>
            <a:r>
              <a:rPr lang="fr-FR" sz="4400" b="1" dirty="0" err="1" smtClean="0">
                <a:latin typeface="Agency FB" pitchFamily="34" charset="0"/>
              </a:rPr>
              <a:t>Mwen</a:t>
            </a:r>
            <a:r>
              <a:rPr lang="fr-FR" sz="4400" b="1" dirty="0" smtClean="0">
                <a:latin typeface="Agency FB" pitchFamily="34" charset="0"/>
              </a:rPr>
              <a:t> se </a:t>
            </a:r>
            <a:r>
              <a:rPr lang="fr-FR" sz="4400" b="1" dirty="0" err="1" smtClean="0">
                <a:latin typeface="Agency FB" pitchFamily="34" charset="0"/>
              </a:rPr>
              <a:t>eritye</a:t>
            </a:r>
            <a:r>
              <a:rPr lang="fr-FR" sz="4400" b="1" dirty="0" smtClean="0">
                <a:latin typeface="Agency FB" pitchFamily="34" charset="0"/>
              </a:rPr>
              <a:t> </a:t>
            </a:r>
            <a:r>
              <a:rPr lang="fr-FR" sz="4400" b="1" dirty="0" err="1" smtClean="0">
                <a:latin typeface="Agency FB" pitchFamily="34" charset="0"/>
              </a:rPr>
              <a:t>yon</a:t>
            </a:r>
            <a:r>
              <a:rPr lang="fr-FR" sz="4400" b="1" dirty="0" smtClean="0">
                <a:latin typeface="Agency FB" pitchFamily="34" charset="0"/>
              </a:rPr>
              <a:t> </a:t>
            </a:r>
            <a:r>
              <a:rPr lang="fr-FR" sz="4400" b="1" dirty="0" err="1" smtClean="0">
                <a:latin typeface="Agency FB" pitchFamily="34" charset="0"/>
              </a:rPr>
              <a:t>palè</a:t>
            </a:r>
            <a:r>
              <a:rPr lang="fr-FR" sz="4400" b="1" dirty="0" smtClean="0">
                <a:latin typeface="Agency FB" pitchFamily="34" charset="0"/>
              </a:rPr>
              <a:t>, </a:t>
            </a:r>
            <a:r>
              <a:rPr lang="fr-FR" sz="4400" b="1" dirty="0" err="1" smtClean="0">
                <a:latin typeface="Agency FB" pitchFamily="34" charset="0"/>
              </a:rPr>
              <a:t>yon</a:t>
            </a:r>
            <a:r>
              <a:rPr lang="fr-FR" sz="4400" b="1" dirty="0" smtClean="0">
                <a:latin typeface="Agency FB" pitchFamily="34" charset="0"/>
              </a:rPr>
              <a:t> </a:t>
            </a:r>
            <a:r>
              <a:rPr lang="fr-FR" sz="4400" b="1" dirty="0" err="1" smtClean="0">
                <a:latin typeface="Agency FB" pitchFamily="34" charset="0"/>
              </a:rPr>
              <a:t>kouwòn</a:t>
            </a:r>
            <a:r>
              <a:rPr lang="fr-FR" sz="4400" b="1" dirty="0" smtClean="0">
                <a:latin typeface="Agency FB" pitchFamily="34" charset="0"/>
              </a:rPr>
              <a:t>.</a:t>
            </a:r>
            <a:endParaRPr lang="en-US" sz="4400" b="1" dirty="0" smtClean="0">
              <a:latin typeface="Agency FB" pitchFamily="34" charset="0"/>
            </a:endParaRPr>
          </a:p>
          <a:p>
            <a:pPr marL="0" indent="0" algn="ctr">
              <a:buNone/>
            </a:pPr>
            <a:r>
              <a:rPr lang="fr-FR" sz="4000" b="1" dirty="0" err="1" smtClean="0">
                <a:solidFill>
                  <a:srgbClr val="0033CC"/>
                </a:solidFill>
                <a:latin typeface="Arial Rounded MT Bold" pitchFamily="34" charset="0"/>
              </a:rPr>
              <a:t>Kè</a:t>
            </a:r>
            <a:r>
              <a:rPr lang="fr-FR" sz="4000" b="1" dirty="0" smtClean="0">
                <a:latin typeface="Arial Rounded MT Bold" pitchFamily="34" charset="0"/>
              </a:rPr>
              <a:t/>
            </a:r>
            <a:br>
              <a:rPr lang="fr-FR" sz="4000" b="1" dirty="0" smtClean="0">
                <a:latin typeface="Arial Rounded MT Bold" pitchFamily="34" charset="0"/>
              </a:rPr>
            </a:b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Yon</a:t>
            </a:r>
            <a:r>
              <a:rPr lang="fr-FR" sz="4000" b="1" dirty="0" smtClean="0">
                <a:solidFill>
                  <a:srgbClr val="7030A0"/>
                </a:solidFill>
                <a:latin typeface="Arial Rounded MT Bold" pitchFamily="34" charset="0"/>
              </a:rPr>
              <a:t>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Jezi</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Sovè</a:t>
            </a:r>
            <a:r>
              <a:rPr lang="fr-FR" sz="4000" b="1" dirty="0" smtClean="0">
                <a:solidFill>
                  <a:srgbClr val="7030A0"/>
                </a:solidFill>
                <a:latin typeface="Arial Rounded MT Bold" pitchFamily="34" charset="0"/>
              </a:rPr>
              <a:t> </a:t>
            </a: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 (2 </a:t>
            </a:r>
            <a:r>
              <a:rPr lang="fr-FR" sz="4000" b="1" dirty="0" err="1" smtClean="0">
                <a:solidFill>
                  <a:srgbClr val="7030A0"/>
                </a:solidFill>
                <a:latin typeface="Arial Rounded MT Bold" pitchFamily="34" charset="0"/>
              </a:rPr>
              <a:t>fwa</a:t>
            </a:r>
            <a:r>
              <a:rPr lang="fr-FR" sz="4000" b="1" dirty="0" smtClean="0">
                <a:solidFill>
                  <a:srgbClr val="7030A0"/>
                </a:solidFill>
                <a:latin typeface="Arial Rounded MT Bold" pitchFamily="34" charset="0"/>
              </a:rPr>
              <a:t>)</a:t>
            </a:r>
            <a:endParaRPr lang="en-US" sz="4000" b="1" dirty="0">
              <a:latin typeface="Agency FB"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4000" b="1" dirty="0" smtClean="0">
                <a:solidFill>
                  <a:srgbClr val="0033CC"/>
                </a:solidFill>
                <a:latin typeface="Agency FB" pitchFamily="34" charset="0"/>
              </a:rPr>
              <a:t>4</a:t>
            </a:r>
            <a:r>
              <a:rPr lang="fr-FR" sz="4000" b="1" dirty="0" smtClean="0">
                <a:latin typeface="Agency FB" pitchFamily="34" charset="0"/>
              </a:rPr>
              <a:t/>
            </a:r>
            <a:br>
              <a:rPr lang="fr-FR" sz="4000" b="1" dirty="0" smtClean="0">
                <a:latin typeface="Agency FB" pitchFamily="34" charset="0"/>
              </a:rPr>
            </a:br>
            <a:r>
              <a:rPr lang="fr-FR" sz="4400" b="1" dirty="0" err="1" smtClean="0">
                <a:latin typeface="Agency FB" pitchFamily="34" charset="0"/>
              </a:rPr>
              <a:t>Joupa</a:t>
            </a:r>
            <a:r>
              <a:rPr lang="fr-FR" sz="4400" b="1" dirty="0" smtClean="0">
                <a:latin typeface="Agency FB" pitchFamily="34" charset="0"/>
              </a:rPr>
              <a:t> </a:t>
            </a:r>
            <a:r>
              <a:rPr lang="fr-FR" sz="4400" b="1" dirty="0" err="1" smtClean="0">
                <a:latin typeface="Agency FB" pitchFamily="34" charset="0"/>
              </a:rPr>
              <a:t>oubyen</a:t>
            </a:r>
            <a:r>
              <a:rPr lang="fr-FR" sz="4400" b="1" dirty="0" smtClean="0">
                <a:latin typeface="Agency FB" pitchFamily="34" charset="0"/>
              </a:rPr>
              <a:t> </a:t>
            </a:r>
            <a:r>
              <a:rPr lang="fr-FR" sz="4400" b="1" dirty="0" err="1" smtClean="0">
                <a:latin typeface="Agency FB" pitchFamily="34" charset="0"/>
              </a:rPr>
              <a:t>kay</a:t>
            </a:r>
            <a:r>
              <a:rPr lang="fr-FR" sz="4400" b="1" dirty="0" smtClean="0">
                <a:latin typeface="Agency FB" pitchFamily="34" charset="0"/>
              </a:rPr>
              <a:t>, sa </a:t>
            </a:r>
            <a:r>
              <a:rPr lang="fr-FR" sz="4400" b="1" dirty="0" err="1" smtClean="0">
                <a:latin typeface="Agency FB" pitchFamily="34" charset="0"/>
              </a:rPr>
              <a:t>pa</a:t>
            </a:r>
            <a:r>
              <a:rPr lang="fr-FR" sz="4400" b="1" dirty="0" smtClean="0">
                <a:latin typeface="Agency FB" pitchFamily="34" charset="0"/>
              </a:rPr>
              <a:t> </a:t>
            </a:r>
            <a:r>
              <a:rPr lang="fr-FR" sz="4400" b="1" dirty="0" err="1" smtClean="0">
                <a:latin typeface="Agency FB" pitchFamily="34" charset="0"/>
              </a:rPr>
              <a:t>fè</a:t>
            </a:r>
            <a:r>
              <a:rPr lang="fr-FR" sz="4400" b="1" dirty="0" smtClean="0">
                <a:latin typeface="Agency FB" pitchFamily="34" charset="0"/>
              </a:rPr>
              <a:t> m </a:t>
            </a:r>
            <a:r>
              <a:rPr lang="fr-FR" sz="4400" b="1" dirty="0" err="1" smtClean="0">
                <a:latin typeface="Agency FB" pitchFamily="34" charset="0"/>
              </a:rPr>
              <a:t>anyen</a:t>
            </a:r>
            <a:r>
              <a:rPr lang="fr-FR" sz="4400" b="1" dirty="0" smtClean="0">
                <a:latin typeface="Agency FB" pitchFamily="34" charset="0"/>
              </a:rPr>
              <a:t>;</a:t>
            </a:r>
            <a:br>
              <a:rPr lang="fr-FR" sz="4400" b="1" dirty="0" smtClean="0">
                <a:latin typeface="Agency FB" pitchFamily="34" charset="0"/>
              </a:rPr>
            </a:br>
            <a:r>
              <a:rPr lang="fr-FR" sz="4400" b="1" dirty="0" err="1" smtClean="0">
                <a:latin typeface="Agency FB" pitchFamily="34" charset="0"/>
              </a:rPr>
              <a:t>Anwo</a:t>
            </a:r>
            <a:r>
              <a:rPr lang="fr-FR" sz="4400" b="1" dirty="0" smtClean="0">
                <a:latin typeface="Agency FB" pitchFamily="34" charset="0"/>
              </a:rPr>
              <a:t> a, y </a:t>
            </a:r>
            <a:r>
              <a:rPr lang="fr-FR" sz="4400" b="1" dirty="0" err="1" smtClean="0">
                <a:latin typeface="Agency FB" pitchFamily="34" charset="0"/>
              </a:rPr>
              <a:t>ap</a:t>
            </a:r>
            <a:r>
              <a:rPr lang="fr-FR" sz="4400" b="1" dirty="0" smtClean="0">
                <a:latin typeface="Agency FB" pitchFamily="34" charset="0"/>
              </a:rPr>
              <a:t> </a:t>
            </a:r>
            <a:r>
              <a:rPr lang="fr-FR" sz="4400" b="1" dirty="0" err="1" smtClean="0">
                <a:latin typeface="Agency FB" pitchFamily="34" charset="0"/>
              </a:rPr>
              <a:t>bati</a:t>
            </a:r>
            <a:r>
              <a:rPr lang="fr-FR" sz="4400" b="1" dirty="0" smtClean="0">
                <a:latin typeface="Agency FB" pitchFamily="34" charset="0"/>
              </a:rPr>
              <a:t> </a:t>
            </a:r>
            <a:r>
              <a:rPr lang="fr-FR" sz="4400" b="1" dirty="0" err="1" smtClean="0">
                <a:latin typeface="Agency FB" pitchFamily="34" charset="0"/>
              </a:rPr>
              <a:t>yon</a:t>
            </a:r>
            <a:r>
              <a:rPr lang="fr-FR" sz="4400" b="1" dirty="0" smtClean="0">
                <a:latin typeface="Agency FB" pitchFamily="34" charset="0"/>
              </a:rPr>
              <a:t> </a:t>
            </a:r>
            <a:r>
              <a:rPr lang="fr-FR" sz="4400" b="1" dirty="0" err="1" smtClean="0">
                <a:latin typeface="Agency FB" pitchFamily="34" charset="0"/>
              </a:rPr>
              <a:t>palè</a:t>
            </a:r>
            <a:r>
              <a:rPr lang="fr-FR" sz="4400" b="1" dirty="0" smtClean="0">
                <a:latin typeface="Agency FB" pitchFamily="34" charset="0"/>
              </a:rPr>
              <a:t> pou </a:t>
            </a:r>
            <a:r>
              <a:rPr lang="fr-FR" sz="4400" b="1" dirty="0" err="1" smtClean="0">
                <a:latin typeface="Agency FB" pitchFamily="34" charset="0"/>
              </a:rPr>
              <a:t>mwen</a:t>
            </a:r>
            <a:r>
              <a:rPr lang="fr-FR" sz="4400" b="1" dirty="0" smtClean="0">
                <a:latin typeface="Agency FB" pitchFamily="34" charset="0"/>
              </a:rPr>
              <a:t>;</a:t>
            </a:r>
            <a:br>
              <a:rPr lang="fr-FR" sz="4400" b="1" dirty="0" smtClean="0">
                <a:latin typeface="Agency FB" pitchFamily="34" charset="0"/>
              </a:rPr>
            </a:br>
            <a:r>
              <a:rPr lang="fr-FR" sz="4400" b="1" dirty="0" err="1" smtClean="0">
                <a:latin typeface="Agency FB" pitchFamily="34" charset="0"/>
              </a:rPr>
              <a:t>Pandan</a:t>
            </a:r>
            <a:r>
              <a:rPr lang="fr-FR" sz="4400" b="1" dirty="0" smtClean="0">
                <a:latin typeface="Agency FB" pitchFamily="34" charset="0"/>
              </a:rPr>
              <a:t> m </a:t>
            </a:r>
            <a:r>
              <a:rPr lang="fr-FR" sz="4400" b="1" dirty="0" err="1" smtClean="0">
                <a:latin typeface="Agency FB" pitchFamily="34" charset="0"/>
              </a:rPr>
              <a:t>ap</a:t>
            </a:r>
            <a:r>
              <a:rPr lang="fr-FR" sz="4400" b="1" dirty="0" smtClean="0">
                <a:latin typeface="Agency FB" pitchFamily="34" charset="0"/>
              </a:rPr>
              <a:t> </a:t>
            </a:r>
            <a:r>
              <a:rPr lang="fr-FR" sz="4400" b="1" dirty="0" err="1" smtClean="0">
                <a:latin typeface="Agency FB" pitchFamily="34" charset="0"/>
              </a:rPr>
              <a:t>tann</a:t>
            </a:r>
            <a:r>
              <a:rPr lang="fr-FR" sz="4400" b="1" dirty="0" smtClean="0">
                <a:latin typeface="Agency FB" pitchFamily="34" charset="0"/>
              </a:rPr>
              <a:t> li, m a chante chan sa a:</a:t>
            </a:r>
            <a:br>
              <a:rPr lang="fr-FR" sz="4400" b="1" dirty="0" smtClean="0">
                <a:latin typeface="Agency FB" pitchFamily="34" charset="0"/>
              </a:rPr>
            </a:br>
            <a:r>
              <a:rPr lang="fr-FR" sz="4400" b="1" dirty="0" smtClean="0">
                <a:latin typeface="Agency FB" pitchFamily="34" charset="0"/>
              </a:rPr>
              <a:t>Tout </a:t>
            </a:r>
            <a:r>
              <a:rPr lang="fr-FR" sz="4400" b="1" dirty="0" err="1" smtClean="0">
                <a:latin typeface="Agency FB" pitchFamily="34" charset="0"/>
              </a:rPr>
              <a:t>glwa</a:t>
            </a:r>
            <a:r>
              <a:rPr lang="fr-FR" sz="4400" b="1" dirty="0" smtClean="0">
                <a:latin typeface="Agency FB" pitchFamily="34" charset="0"/>
              </a:rPr>
              <a:t> pou </a:t>
            </a:r>
            <a:r>
              <a:rPr lang="fr-FR" sz="4400" b="1" dirty="0" err="1" smtClean="0">
                <a:latin typeface="Agency FB" pitchFamily="34" charset="0"/>
              </a:rPr>
              <a:t>Bondye</a:t>
            </a:r>
            <a:r>
              <a:rPr lang="fr-FR" sz="4400" b="1" dirty="0" smtClean="0">
                <a:latin typeface="Agency FB" pitchFamily="34" charset="0"/>
              </a:rPr>
              <a:t>, </a:t>
            </a:r>
            <a:r>
              <a:rPr lang="fr-FR" sz="4400" b="1" dirty="0" err="1" smtClean="0">
                <a:latin typeface="Agency FB" pitchFamily="34" charset="0"/>
              </a:rPr>
              <a:t>mwen</a:t>
            </a:r>
            <a:r>
              <a:rPr lang="fr-FR" sz="4400" b="1" dirty="0" smtClean="0">
                <a:latin typeface="Agency FB" pitchFamily="34" charset="0"/>
              </a:rPr>
              <a:t> se </a:t>
            </a:r>
            <a:r>
              <a:rPr lang="fr-FR" sz="4400" b="1" dirty="0" err="1" smtClean="0">
                <a:latin typeface="Agency FB" pitchFamily="34" charset="0"/>
              </a:rPr>
              <a:t>pitit</a:t>
            </a:r>
            <a:r>
              <a:rPr lang="fr-FR" sz="4400" b="1" dirty="0" smtClean="0">
                <a:latin typeface="Agency FB" pitchFamily="34" charset="0"/>
              </a:rPr>
              <a:t> Wa a.</a:t>
            </a:r>
          </a:p>
          <a:p>
            <a:pPr marL="0" indent="0" algn="ctr">
              <a:buNone/>
            </a:pPr>
            <a:r>
              <a:rPr lang="fr-FR" sz="4000" b="1" dirty="0" err="1" smtClean="0">
                <a:solidFill>
                  <a:srgbClr val="0033CC"/>
                </a:solidFill>
                <a:latin typeface="Arial Rounded MT Bold" pitchFamily="34" charset="0"/>
              </a:rPr>
              <a:t>Kè</a:t>
            </a:r>
            <a:r>
              <a:rPr lang="fr-FR" sz="4000" b="1" dirty="0" smtClean="0">
                <a:latin typeface="Arial Rounded MT Bold" pitchFamily="34" charset="0"/>
              </a:rPr>
              <a:t/>
            </a:r>
            <a:br>
              <a:rPr lang="fr-FR" sz="4000" b="1" dirty="0" smtClean="0">
                <a:latin typeface="Arial Rounded MT Bold" pitchFamily="34" charset="0"/>
              </a:rPr>
            </a:b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Yon</a:t>
            </a:r>
            <a:r>
              <a:rPr lang="fr-FR" sz="4000" b="1" dirty="0" smtClean="0">
                <a:solidFill>
                  <a:srgbClr val="7030A0"/>
                </a:solidFill>
                <a:latin typeface="Arial Rounded MT Bold" pitchFamily="34" charset="0"/>
              </a:rPr>
              <a:t>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Jezi</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Sovè</a:t>
            </a:r>
            <a:r>
              <a:rPr lang="fr-FR" sz="4000" b="1" dirty="0" smtClean="0">
                <a:solidFill>
                  <a:srgbClr val="7030A0"/>
                </a:solidFill>
                <a:latin typeface="Arial Rounded MT Bold" pitchFamily="34" charset="0"/>
              </a:rPr>
              <a:t> </a:t>
            </a: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a:t>
            </a:r>
            <a:br>
              <a:rPr lang="fr-FR" sz="4000" b="1" dirty="0" smtClean="0">
                <a:solidFill>
                  <a:srgbClr val="7030A0"/>
                </a:solidFill>
                <a:latin typeface="Arial Rounded MT Bold" pitchFamily="34" charset="0"/>
              </a:rPr>
            </a:br>
            <a:r>
              <a:rPr lang="fr-FR" sz="4000" b="1" dirty="0" err="1" smtClean="0">
                <a:solidFill>
                  <a:srgbClr val="7030A0"/>
                </a:solidFill>
                <a:latin typeface="Arial Rounded MT Bold" pitchFamily="34" charset="0"/>
              </a:rPr>
              <a:t>Mwen</a:t>
            </a:r>
            <a:r>
              <a:rPr lang="fr-FR" sz="4000" b="1" dirty="0" smtClean="0">
                <a:solidFill>
                  <a:srgbClr val="7030A0"/>
                </a:solidFill>
                <a:latin typeface="Arial Rounded MT Bold" pitchFamily="34" charset="0"/>
              </a:rPr>
              <a:t> se </a:t>
            </a:r>
            <a:r>
              <a:rPr lang="fr-FR" sz="4000" b="1" dirty="0" err="1" smtClean="0">
                <a:solidFill>
                  <a:srgbClr val="7030A0"/>
                </a:solidFill>
                <a:latin typeface="Arial Rounded MT Bold" pitchFamily="34" charset="0"/>
              </a:rPr>
              <a:t>pitit</a:t>
            </a:r>
            <a:r>
              <a:rPr lang="fr-FR" sz="4000" b="1" dirty="0" smtClean="0">
                <a:solidFill>
                  <a:srgbClr val="7030A0"/>
                </a:solidFill>
                <a:latin typeface="Arial Rounded MT Bold" pitchFamily="34" charset="0"/>
              </a:rPr>
              <a:t> Wa a. (2 </a:t>
            </a:r>
            <a:r>
              <a:rPr lang="fr-FR" sz="4000" b="1" dirty="0" err="1" smtClean="0">
                <a:solidFill>
                  <a:srgbClr val="7030A0"/>
                </a:solidFill>
                <a:latin typeface="Arial Rounded MT Bold" pitchFamily="34" charset="0"/>
              </a:rPr>
              <a:t>fwa</a:t>
            </a:r>
            <a:r>
              <a:rPr lang="fr-FR" sz="4000" b="1" dirty="0" smtClean="0">
                <a:solidFill>
                  <a:srgbClr val="7030A0"/>
                </a:solidFill>
                <a:latin typeface="Arial Rounded MT Bold" pitchFamily="34" charset="0"/>
              </a:rPr>
              <a:t>)</a:t>
            </a:r>
            <a:endParaRPr lang="en-US" sz="4000" b="1" dirty="0">
              <a:latin typeface="Agency FB"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solidFill>
                  <a:srgbClr val="0033CC"/>
                </a:solidFill>
                <a:latin typeface="Arial Rounded MT Bold" pitchFamily="34" charset="0"/>
              </a:rPr>
              <a:t>PSAUME 115</a:t>
            </a:r>
          </a:p>
          <a:p>
            <a:pPr algn="just"/>
            <a:r>
              <a:rPr lang="fr-FR" sz="4000" dirty="0" smtClean="0">
                <a:latin typeface="Arial Rounded MT Bold" pitchFamily="34" charset="0"/>
              </a:rPr>
              <a:t>1 ¶ Non pas à nous, Éternel, non pas à nous, Mais à ton nom donne gloire, A cause de ta bonté, à cause de ta fidélité!</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2 Pourquoi les nations diraient-elles: Où donc est leur Dieu?</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3 Notre Dieu est au ciel, Il fait tout ce qu'il veut.</a:t>
            </a:r>
            <a:endParaRPr lang="en-US" sz="40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4 Leurs idoles sont de l'argent et de l'or, Elles sont l'ouvrage de la main des hommes.</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5 Elles ont une bouche et ne parlent point, Elles ont des yeux et ne voient point,</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6 Elles ont des oreilles et n'entendent point, Elles ont un nez et ne sentent point,</a:t>
            </a:r>
            <a:endParaRPr lang="en-US" sz="40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7 Elles ont des mains et ne touchent point, Des pieds et ne marchent point, Elles ne produisent aucun son dans leur gosier.</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8 Ils leur ressemblent, ceux qui les fabriquent, Tous ceux qui se confient en elles.</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9 ¶ Israël, confie-toi en l'Éternel! Il est leur secours et leur bouclier.</a:t>
            </a:r>
            <a:endParaRPr lang="en-US" sz="40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10 Maison d'Aaron, confie-toi en l'Éternel! Il est leur secours et leur bouclier.</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11 Vous qui craignez l'Éternel, confiez-vous en l'Éternel! Il est leur secours et leur bouclier.</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12 L'Éternel se souvient de nous: il bénira, Il bénira la maison d'Israël, Il bénira la maison d'Aaron,</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400" dirty="0" smtClean="0">
                <a:latin typeface="Arial Rounded MT Bold" pitchFamily="34" charset="0"/>
              </a:rPr>
              <a:t>13 Il bénira ceux qui craignent l'Éternel, les petits et les grands;</a:t>
            </a:r>
            <a:endParaRPr lang="en-US" sz="4400" dirty="0" smtClean="0">
              <a:latin typeface="Arial Rounded MT Bold" pitchFamily="34" charset="0"/>
            </a:endParaRPr>
          </a:p>
          <a:p>
            <a:pPr algn="just"/>
            <a:r>
              <a:rPr lang="fr-FR" sz="4400" dirty="0" smtClean="0">
                <a:solidFill>
                  <a:srgbClr val="0033CC"/>
                </a:solidFill>
                <a:latin typeface="Arial Rounded MT Bold" pitchFamily="34" charset="0"/>
              </a:rPr>
              <a:t> 14 L'Éternel vous multipliera ses faveurs, A vous et à vos enfants.</a:t>
            </a:r>
            <a:endParaRPr lang="en-US" sz="4400" dirty="0" smtClean="0">
              <a:solidFill>
                <a:srgbClr val="0033CC"/>
              </a:solidFill>
              <a:latin typeface="Arial Rounded MT Bold" pitchFamily="34" charset="0"/>
            </a:endParaRPr>
          </a:p>
          <a:p>
            <a:pPr algn="just"/>
            <a:r>
              <a:rPr lang="fr-FR" sz="4400" dirty="0" smtClean="0">
                <a:latin typeface="Arial Rounded MT Bold" pitchFamily="34" charset="0"/>
              </a:rPr>
              <a:t> 15 Soyez bénis par l'Éternel, Qui a fait les cieux et la terre!</a:t>
            </a:r>
            <a:endParaRPr lang="en-US" sz="44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16 Les cieux sont les cieux de l'Éternel, Mais il a donné la terre aux fils de l'homme.</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17 Ce ne sont pas les morts qui célèbrent l'Éternel, Ce n'est aucun de ceux qui descendent dans le lieu du silence;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18 Mais nous, nous bénirons l'Éternel, Dès maintenant et à jamais. Louez l'Éternel! </a:t>
            </a:r>
            <a:r>
              <a:rPr lang="fr-FR" sz="4000" dirty="0" smtClean="0">
                <a:solidFill>
                  <a:srgbClr val="C00000"/>
                </a:solidFill>
                <a:latin typeface="Arial Rounded MT Bold" pitchFamily="34" charset="0"/>
              </a:rPr>
              <a:t>AMEN!</a:t>
            </a:r>
            <a:endParaRPr lang="en-US" sz="4000" dirty="0">
              <a:solidFill>
                <a:srgbClr val="C000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sz="4000" b="1" dirty="0" smtClean="0">
                <a:solidFill>
                  <a:srgbClr val="66FFFF"/>
                </a:solidFill>
                <a:latin typeface="Arial Rounded MT Bold" pitchFamily="34" charset="0"/>
              </a:rPr>
              <a:t>CHANT POUR LA GRANDE PRIERE</a:t>
            </a:r>
            <a:endParaRPr lang="en-US" sz="4000" dirty="0" smtClean="0">
              <a:solidFill>
                <a:srgbClr val="66FFFF"/>
              </a:solidFill>
              <a:latin typeface="Arial Rounded MT Bold" pitchFamily="34" charset="0"/>
            </a:endParaRPr>
          </a:p>
          <a:p>
            <a:pPr marL="0" indent="0" algn="ctr">
              <a:buNone/>
            </a:pPr>
            <a:r>
              <a:rPr lang="fr-FR" sz="1900" u="sng" dirty="0" smtClean="0">
                <a:latin typeface="Arial Rounded MT Bold" pitchFamily="34" charset="0"/>
                <a:hlinkClick r:id="rId3" tooltip="Permanent Link to 89 FCD – Il Me Conduit, Douce Pensée"/>
              </a:rPr>
              <a:t>89 FCD – Il Me Conduit, Douce Pensée</a:t>
            </a:r>
            <a:endParaRPr lang="en-US" sz="1900" dirty="0" smtClean="0">
              <a:latin typeface="Arial Rounded MT Bold" pitchFamily="34" charset="0"/>
            </a:endParaRPr>
          </a:p>
          <a:p>
            <a:pPr marL="0" indent="0" algn="ctr">
              <a:buNone/>
            </a:pPr>
            <a:r>
              <a:rPr lang="fr-FR" sz="1900" dirty="0" smtClean="0">
                <a:latin typeface="Arial Rounded MT Bold" pitchFamily="34" charset="0"/>
              </a:rPr>
              <a:t>1.</a:t>
            </a:r>
            <a:endParaRPr lang="en-US" sz="1900" dirty="0" smtClean="0">
              <a:latin typeface="Arial Rounded MT Bold" pitchFamily="34" charset="0"/>
            </a:endParaRPr>
          </a:p>
          <a:p>
            <a:pPr marL="0" indent="0" algn="ctr">
              <a:buNone/>
            </a:pPr>
            <a:r>
              <a:rPr lang="fr-FR" sz="3900" dirty="0" smtClean="0">
                <a:latin typeface="Arial Rounded MT Bold" pitchFamily="34" charset="0"/>
              </a:rPr>
              <a:t>Il me conduit, douce pensée!</a:t>
            </a:r>
            <a:endParaRPr lang="en-US" sz="3900" dirty="0" smtClean="0">
              <a:latin typeface="Arial Rounded MT Bold" pitchFamily="34" charset="0"/>
            </a:endParaRPr>
          </a:p>
          <a:p>
            <a:pPr marL="0" indent="0" algn="ctr">
              <a:buNone/>
            </a:pPr>
            <a:r>
              <a:rPr lang="fr-FR" sz="3900" dirty="0" smtClean="0">
                <a:latin typeface="Arial Rounded MT Bold" pitchFamily="34" charset="0"/>
              </a:rPr>
              <a:t>Repas pour mon â lassée!</a:t>
            </a:r>
            <a:endParaRPr lang="en-US" sz="3900" dirty="0" smtClean="0">
              <a:latin typeface="Arial Rounded MT Bold" pitchFamily="34" charset="0"/>
            </a:endParaRPr>
          </a:p>
          <a:p>
            <a:pPr marL="0" indent="0" algn="ctr">
              <a:buNone/>
            </a:pPr>
            <a:r>
              <a:rPr lang="fr-FR" sz="3900" dirty="0" smtClean="0">
                <a:latin typeface="Arial Rounded MT Bold" pitchFamily="34" charset="0"/>
              </a:rPr>
              <a:t>En tous lieux son regard me suit,</a:t>
            </a:r>
            <a:endParaRPr lang="en-US" sz="3900" dirty="0" smtClean="0">
              <a:latin typeface="Arial Rounded MT Bold" pitchFamily="34" charset="0"/>
            </a:endParaRPr>
          </a:p>
          <a:p>
            <a:pPr marL="0" indent="0" algn="ctr">
              <a:buNone/>
            </a:pPr>
            <a:r>
              <a:rPr lang="fr-FR" sz="3900" dirty="0" smtClean="0">
                <a:latin typeface="Arial Rounded MT Bold" pitchFamily="34" charset="0"/>
              </a:rPr>
              <a:t>Et par ta main il me conduit.</a:t>
            </a:r>
            <a:endParaRPr lang="en-US" sz="3900" dirty="0" smtClean="0">
              <a:latin typeface="Arial Rounded MT Bold" pitchFamily="34" charset="0"/>
            </a:endParaRPr>
          </a:p>
          <a:p>
            <a:pPr marL="0" indent="0" algn="ctr">
              <a:buNone/>
            </a:pPr>
            <a:r>
              <a:rPr lang="fr-FR" sz="1700" dirty="0" smtClean="0">
                <a:solidFill>
                  <a:srgbClr val="66FFFF"/>
                </a:solidFill>
                <a:latin typeface="Arial Rounded MT Bold" pitchFamily="34" charset="0"/>
              </a:rPr>
              <a:t>Refrain:</a:t>
            </a:r>
            <a:endParaRPr lang="en-US" sz="1700" dirty="0" smtClean="0">
              <a:solidFill>
                <a:srgbClr val="66FFFF"/>
              </a:solidFill>
              <a:latin typeface="Arial Rounded MT Bold" pitchFamily="34" charset="0"/>
            </a:endParaRPr>
          </a:p>
          <a:p>
            <a:pPr marL="0" indent="0" algn="ctr">
              <a:buNone/>
            </a:pPr>
            <a:r>
              <a:rPr lang="fr-FR" sz="3900" dirty="0" smtClean="0">
                <a:solidFill>
                  <a:srgbClr val="FFFF00"/>
                </a:solidFill>
                <a:latin typeface="Arial Rounded MT Bold" pitchFamily="34" charset="0"/>
              </a:rPr>
              <a:t>Il me conduit, il me conduit!</a:t>
            </a:r>
            <a:endParaRPr lang="en-US" sz="3900" dirty="0" smtClean="0">
              <a:solidFill>
                <a:srgbClr val="FFFF00"/>
              </a:solidFill>
              <a:latin typeface="Arial Rounded MT Bold" pitchFamily="34" charset="0"/>
            </a:endParaRPr>
          </a:p>
          <a:p>
            <a:pPr marL="0" indent="0" algn="ctr">
              <a:buNone/>
            </a:pPr>
            <a:r>
              <a:rPr lang="fr-FR" sz="3900" dirty="0" smtClean="0">
                <a:solidFill>
                  <a:srgbClr val="FFFF00"/>
                </a:solidFill>
                <a:latin typeface="Arial Rounded MT Bold" pitchFamily="34" charset="0"/>
              </a:rPr>
              <a:t>Désormais pour lui je veux vivre;</a:t>
            </a:r>
            <a:endParaRPr lang="en-US" sz="3900" dirty="0" smtClean="0">
              <a:solidFill>
                <a:srgbClr val="FFFF00"/>
              </a:solidFill>
              <a:latin typeface="Arial Rounded MT Bold" pitchFamily="34" charset="0"/>
            </a:endParaRPr>
          </a:p>
          <a:p>
            <a:pPr marL="0" indent="0" algn="ctr">
              <a:buNone/>
            </a:pPr>
            <a:r>
              <a:rPr lang="fr-FR" sz="3900" dirty="0" smtClean="0">
                <a:solidFill>
                  <a:srgbClr val="FFFF00"/>
                </a:solidFill>
                <a:latin typeface="Arial Rounded MT Bold" pitchFamily="34" charset="0"/>
              </a:rPr>
              <a:t>Brebis fidèle, je veux suivre</a:t>
            </a:r>
            <a:endParaRPr lang="en-US" sz="3900" dirty="0" smtClean="0">
              <a:solidFill>
                <a:srgbClr val="FFFF00"/>
              </a:solidFill>
              <a:latin typeface="Arial Rounded MT Bold" pitchFamily="34" charset="0"/>
            </a:endParaRPr>
          </a:p>
          <a:p>
            <a:pPr marL="0" indent="0" algn="ctr">
              <a:buNone/>
            </a:pPr>
            <a:r>
              <a:rPr lang="fr-FR" sz="3900" dirty="0" smtClean="0">
                <a:solidFill>
                  <a:srgbClr val="FFFF00"/>
                </a:solidFill>
                <a:latin typeface="Arial Rounded MT Bold" pitchFamily="34" charset="0"/>
              </a:rPr>
              <a:t>Le Bon Berger qui me conduit.</a:t>
            </a:r>
            <a:endParaRPr lang="en-US" sz="3900" dirty="0" smtClean="0">
              <a:solidFill>
                <a:srgbClr val="FFFF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dirty="0" smtClean="0">
                <a:solidFill>
                  <a:srgbClr val="66FFFF"/>
                </a:solidFill>
                <a:latin typeface="Arial Rounded MT Bold" pitchFamily="34" charset="0"/>
              </a:rPr>
              <a:t>2.</a:t>
            </a:r>
            <a:endParaRPr lang="en-US" sz="2400" dirty="0" smtClean="0">
              <a:solidFill>
                <a:srgbClr val="66FFFF"/>
              </a:solidFill>
              <a:latin typeface="Arial Rounded MT Bold" pitchFamily="34" charset="0"/>
            </a:endParaRPr>
          </a:p>
          <a:p>
            <a:pPr marL="0" indent="0" algn="ctr">
              <a:buNone/>
            </a:pPr>
            <a:r>
              <a:rPr lang="fr-FR" sz="4000" dirty="0" smtClean="0">
                <a:latin typeface="Arial Rounded MT Bold" pitchFamily="34" charset="0"/>
              </a:rPr>
              <a:t>Jésus sur moi veille sans cesse;</a:t>
            </a:r>
            <a:endParaRPr lang="en-US" sz="4000" dirty="0" smtClean="0">
              <a:latin typeface="Arial Rounded MT Bold" pitchFamily="34" charset="0"/>
            </a:endParaRPr>
          </a:p>
          <a:p>
            <a:pPr marL="0" indent="0" algn="ctr">
              <a:buNone/>
            </a:pPr>
            <a:r>
              <a:rPr lang="fr-FR" sz="4000" dirty="0" smtClean="0">
                <a:latin typeface="Arial Rounded MT Bold" pitchFamily="34" charset="0"/>
              </a:rPr>
              <a:t>Dans la joie et dans la tristesse,</a:t>
            </a:r>
            <a:endParaRPr lang="en-US" sz="4000" dirty="0" smtClean="0">
              <a:latin typeface="Arial Rounded MT Bold" pitchFamily="34" charset="0"/>
            </a:endParaRPr>
          </a:p>
          <a:p>
            <a:pPr marL="0" indent="0" algn="ctr">
              <a:buNone/>
            </a:pPr>
            <a:r>
              <a:rPr lang="fr-FR" sz="4000" dirty="0" smtClean="0">
                <a:latin typeface="Arial Rounded MT Bold" pitchFamily="34" charset="0"/>
              </a:rPr>
              <a:t>Dans le jour comme dans la nuit,</a:t>
            </a:r>
            <a:endParaRPr lang="en-US" sz="4000" dirty="0" smtClean="0">
              <a:latin typeface="Arial Rounded MT Bold" pitchFamily="34" charset="0"/>
            </a:endParaRPr>
          </a:p>
          <a:p>
            <a:pPr marL="0" indent="0" algn="ctr">
              <a:buNone/>
            </a:pPr>
            <a:r>
              <a:rPr lang="fr-FR" sz="4000" dirty="0" smtClean="0">
                <a:latin typeface="Arial Rounded MT Bold" pitchFamily="34" charset="0"/>
              </a:rPr>
              <a:t>Pas à pas sa me conduit.</a:t>
            </a:r>
            <a:endParaRPr lang="en-US" sz="4000" dirty="0" smtClean="0">
              <a:latin typeface="Arial Rounded MT Bold" pitchFamily="34" charset="0"/>
            </a:endParaRPr>
          </a:p>
          <a:p>
            <a:pPr marL="0" indent="0" algn="ctr">
              <a:buNone/>
            </a:pPr>
            <a:r>
              <a:rPr lang="fr-FR" sz="2400" dirty="0" smtClean="0">
                <a:solidFill>
                  <a:srgbClr val="66FFFF"/>
                </a:solidFill>
                <a:latin typeface="Arial Rounded MT Bold" pitchFamily="34" charset="0"/>
              </a:rPr>
              <a:t>Refrain:</a:t>
            </a:r>
            <a:endParaRPr lang="en-US" sz="2400" dirty="0" smtClean="0">
              <a:solidFill>
                <a:srgbClr val="66FFFF"/>
              </a:solidFill>
              <a:latin typeface="Arial Rounded MT Bold" pitchFamily="34" charset="0"/>
            </a:endParaRPr>
          </a:p>
          <a:p>
            <a:pPr marL="0" indent="0" algn="ctr">
              <a:buNone/>
            </a:pPr>
            <a:r>
              <a:rPr lang="fr-FR" sz="4000" dirty="0" smtClean="0">
                <a:solidFill>
                  <a:srgbClr val="FFFF00"/>
                </a:solidFill>
                <a:latin typeface="Arial Rounded MT Bold" pitchFamily="34" charset="0"/>
              </a:rPr>
              <a:t>Il me conduit, il me conduit!</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Désormais pour lui je veux vivre;</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Brebis fidèle, je veux suivre</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Le Bon Berger qui me conduit.</a:t>
            </a:r>
            <a:endParaRPr lang="en-US" sz="4000" dirty="0" smtClean="0">
              <a:solidFill>
                <a:srgbClr val="FFFF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dirty="0" smtClean="0">
                <a:solidFill>
                  <a:srgbClr val="66FFFF"/>
                </a:solidFill>
                <a:latin typeface="Arial Rounded MT Bold" pitchFamily="34" charset="0"/>
              </a:rPr>
              <a:t>3.</a:t>
            </a:r>
            <a:endParaRPr lang="en-US" sz="2400" dirty="0" smtClean="0">
              <a:solidFill>
                <a:srgbClr val="66FFFF"/>
              </a:solidFill>
              <a:latin typeface="Arial Rounded MT Bold" pitchFamily="34" charset="0"/>
            </a:endParaRPr>
          </a:p>
          <a:p>
            <a:pPr marL="0" indent="0" algn="ctr">
              <a:buNone/>
            </a:pPr>
            <a:r>
              <a:rPr lang="fr-FR" sz="4000" dirty="0" smtClean="0">
                <a:latin typeface="Arial Rounded MT Bold" pitchFamily="34" charset="0"/>
              </a:rPr>
              <a:t>Comme un rempart, il me protège ,</a:t>
            </a:r>
            <a:endParaRPr lang="en-US" sz="4000" dirty="0" smtClean="0">
              <a:latin typeface="Arial Rounded MT Bold" pitchFamily="34" charset="0"/>
            </a:endParaRPr>
          </a:p>
          <a:p>
            <a:pPr marL="0" indent="0" algn="ctr">
              <a:buNone/>
            </a:pPr>
            <a:r>
              <a:rPr lang="fr-FR" sz="4000" dirty="0" smtClean="0">
                <a:latin typeface="Arial Rounded MT Bold" pitchFamily="34" charset="0"/>
              </a:rPr>
              <a:t>Il me préserve de tout piège;</a:t>
            </a:r>
            <a:endParaRPr lang="en-US" sz="4000" dirty="0" smtClean="0">
              <a:latin typeface="Arial Rounded MT Bold" pitchFamily="34" charset="0"/>
            </a:endParaRPr>
          </a:p>
          <a:p>
            <a:pPr marL="0" indent="0" algn="ctr">
              <a:buNone/>
            </a:pPr>
            <a:r>
              <a:rPr lang="fr-FR" sz="4000" dirty="0" smtClean="0">
                <a:latin typeface="Arial Rounded MT Bold" pitchFamily="34" charset="0"/>
              </a:rPr>
              <a:t>Loin de moi l’ennemi s’enfuit</a:t>
            </a:r>
            <a:endParaRPr lang="en-US" sz="4000" dirty="0" smtClean="0">
              <a:latin typeface="Arial Rounded MT Bold" pitchFamily="34" charset="0"/>
            </a:endParaRPr>
          </a:p>
          <a:p>
            <a:pPr marL="0" indent="0" algn="ctr">
              <a:buNone/>
            </a:pPr>
            <a:r>
              <a:rPr lang="fr-FR" sz="3600" dirty="0" smtClean="0">
                <a:latin typeface="Arial Rounded MT Bold" pitchFamily="34" charset="0"/>
              </a:rPr>
              <a:t>Quand par la main Christ me conduit.</a:t>
            </a:r>
            <a:endParaRPr lang="en-US" sz="3600" dirty="0" smtClean="0">
              <a:latin typeface="Arial Rounded MT Bold" pitchFamily="34" charset="0"/>
            </a:endParaRPr>
          </a:p>
          <a:p>
            <a:pPr marL="0" indent="0" algn="ctr">
              <a:buNone/>
            </a:pPr>
            <a:r>
              <a:rPr lang="fr-FR" sz="2400" dirty="0" smtClean="0">
                <a:solidFill>
                  <a:srgbClr val="66FFFF"/>
                </a:solidFill>
                <a:latin typeface="Arial Rounded MT Bold" pitchFamily="34" charset="0"/>
              </a:rPr>
              <a:t>Refrain:</a:t>
            </a:r>
            <a:endParaRPr lang="en-US" sz="2400" dirty="0" smtClean="0">
              <a:solidFill>
                <a:srgbClr val="66FFFF"/>
              </a:solidFill>
              <a:latin typeface="Arial Rounded MT Bold" pitchFamily="34" charset="0"/>
            </a:endParaRPr>
          </a:p>
          <a:p>
            <a:pPr marL="0" indent="0" algn="ctr">
              <a:buNone/>
            </a:pPr>
            <a:r>
              <a:rPr lang="fr-FR" sz="4000" dirty="0" smtClean="0">
                <a:solidFill>
                  <a:srgbClr val="FFFF00"/>
                </a:solidFill>
                <a:latin typeface="Arial Rounded MT Bold" pitchFamily="34" charset="0"/>
              </a:rPr>
              <a:t>Il me conduit, il me conduit!</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Désormais pour lui je veux vivre;</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Brebis fidèle, je veux suivre</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Le Bon Berger qui me conduit.</a:t>
            </a:r>
            <a:endParaRPr lang="en-US" sz="4000" dirty="0" smtClean="0">
              <a:solidFill>
                <a:srgbClr val="FFFF00"/>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dirty="0" smtClean="0">
                <a:solidFill>
                  <a:srgbClr val="66FFFF"/>
                </a:solidFill>
                <a:latin typeface="Arial Rounded MT Bold" pitchFamily="34" charset="0"/>
              </a:rPr>
              <a:t>4.</a:t>
            </a:r>
            <a:endParaRPr lang="en-US" sz="2400" dirty="0" smtClean="0">
              <a:solidFill>
                <a:srgbClr val="66FFFF"/>
              </a:solidFill>
              <a:latin typeface="Arial Rounded MT Bold" pitchFamily="34" charset="0"/>
            </a:endParaRPr>
          </a:p>
          <a:p>
            <a:pPr marL="0" indent="0" algn="ctr">
              <a:buNone/>
            </a:pPr>
            <a:r>
              <a:rPr lang="fr-FR" sz="4000" dirty="0" smtClean="0">
                <a:latin typeface="Arial Rounded MT Bold" pitchFamily="34" charset="0"/>
              </a:rPr>
              <a:t>Quand mon heure sera sonnée,</a:t>
            </a:r>
            <a:endParaRPr lang="en-US" sz="4000" dirty="0" smtClean="0">
              <a:latin typeface="Arial Rounded MT Bold" pitchFamily="34" charset="0"/>
            </a:endParaRPr>
          </a:p>
          <a:p>
            <a:pPr marL="0" indent="0" algn="ctr">
              <a:buNone/>
            </a:pPr>
            <a:r>
              <a:rPr lang="fr-FR" sz="4000" dirty="0" smtClean="0">
                <a:latin typeface="Arial Rounded MT Bold" pitchFamily="34" charset="0"/>
              </a:rPr>
              <a:t>Mon œuvre ici-bas terminée,</a:t>
            </a:r>
            <a:endParaRPr lang="en-US" sz="4000" dirty="0" smtClean="0">
              <a:latin typeface="Arial Rounded MT Bold" pitchFamily="34" charset="0"/>
            </a:endParaRPr>
          </a:p>
          <a:p>
            <a:pPr marL="0" indent="0" algn="ctr">
              <a:buNone/>
            </a:pPr>
            <a:r>
              <a:rPr lang="fr-FR" sz="4000" dirty="0" smtClean="0">
                <a:latin typeface="Arial Rounded MT Bold" pitchFamily="34" charset="0"/>
              </a:rPr>
              <a:t>Je dirai, dans la sombre nuit:</a:t>
            </a:r>
            <a:endParaRPr lang="en-US" sz="4000" dirty="0" smtClean="0">
              <a:latin typeface="Arial Rounded MT Bold" pitchFamily="34" charset="0"/>
            </a:endParaRPr>
          </a:p>
          <a:p>
            <a:pPr marL="0" indent="0" algn="ctr">
              <a:buNone/>
            </a:pPr>
            <a:r>
              <a:rPr lang="fr-FR" sz="4000" dirty="0" smtClean="0">
                <a:latin typeface="Arial Rounded MT Bold" pitchFamily="34" charset="0"/>
              </a:rPr>
              <a:t>Je ne crains point, il me conduit!</a:t>
            </a:r>
          </a:p>
          <a:p>
            <a:pPr marL="0" indent="0" algn="ctr">
              <a:buNone/>
            </a:pPr>
            <a:r>
              <a:rPr lang="fr-FR" sz="2800" dirty="0" smtClean="0">
                <a:solidFill>
                  <a:srgbClr val="66FFFF"/>
                </a:solidFill>
                <a:latin typeface="Arial Rounded MT Bold" pitchFamily="34" charset="0"/>
              </a:rPr>
              <a:t>Refrain:</a:t>
            </a:r>
            <a:endParaRPr lang="en-US" sz="2800" dirty="0" smtClean="0">
              <a:solidFill>
                <a:srgbClr val="66FFFF"/>
              </a:solidFill>
              <a:latin typeface="Arial Rounded MT Bold" pitchFamily="34" charset="0"/>
            </a:endParaRPr>
          </a:p>
          <a:p>
            <a:pPr marL="0" indent="0" algn="ctr">
              <a:buNone/>
            </a:pPr>
            <a:r>
              <a:rPr lang="fr-FR" sz="4000" dirty="0" smtClean="0">
                <a:solidFill>
                  <a:srgbClr val="FFFF00"/>
                </a:solidFill>
                <a:latin typeface="Arial Rounded MT Bold" pitchFamily="34" charset="0"/>
              </a:rPr>
              <a:t>Il me conduit, il me conduit!</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Désormais pour lui je veux vivre;</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Brebis fidèle, je veux suivre</a:t>
            </a:r>
            <a:endParaRPr lang="en-US" sz="4000" dirty="0" smtClean="0">
              <a:solidFill>
                <a:srgbClr val="FFFF00"/>
              </a:solidFill>
              <a:latin typeface="Arial Rounded MT Bold" pitchFamily="34" charset="0"/>
            </a:endParaRPr>
          </a:p>
          <a:p>
            <a:pPr marL="0" indent="0" algn="ctr">
              <a:buNone/>
            </a:pPr>
            <a:r>
              <a:rPr lang="fr-FR" sz="4000" dirty="0" smtClean="0">
                <a:solidFill>
                  <a:srgbClr val="FFFF00"/>
                </a:solidFill>
                <a:latin typeface="Arial Rounded MT Bold" pitchFamily="34" charset="0"/>
              </a:rPr>
              <a:t>Le Bon Berger qui me conduit.</a:t>
            </a:r>
            <a:endParaRPr lang="en-US" sz="4000" dirty="0" smtClean="0">
              <a:solidFill>
                <a:srgbClr val="FFFF00"/>
              </a:solidFill>
              <a:latin typeface="Arial Rounded MT Bold" pitchFamily="34" charset="0"/>
            </a:endParaRPr>
          </a:p>
          <a:p>
            <a:pPr marL="0" indent="0" algn="ctr">
              <a:buNone/>
            </a:pPr>
            <a:endParaRPr lang="en-US" sz="3600"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GRANDE  PRIÈRE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a:t>
            </a:r>
            <a:r>
              <a:rPr lang="en-US" sz="6600" dirty="0" smtClean="0"/>
              <a:t>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JUILLET 2025</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fontScale="90000"/>
          </a:bodyPr>
          <a:lstStyle/>
          <a:p>
            <a:pPr algn="ctr"/>
            <a:r>
              <a:rPr lang="en-US" sz="6000" b="1" dirty="0">
                <a:solidFill>
                  <a:srgbClr val="000099"/>
                </a:solidFill>
              </a:rPr>
              <a:t>MOMENT </a:t>
            </a:r>
            <a:r>
              <a:rPr lang="en-US" sz="6000" b="1" dirty="0" smtClean="0">
                <a:solidFill>
                  <a:srgbClr val="000099"/>
                </a:solidFill>
              </a:rPr>
              <a:t>D’ADORATION AVEC MAESTRO RENAUD TERZIER</a:t>
            </a:r>
            <a:r>
              <a:rPr lang="en-US" b="1" dirty="0"/>
              <a:t/>
            </a:r>
            <a:br>
              <a:rPr lang="en-US" b="1" dirty="0"/>
            </a:br>
            <a:r>
              <a:rPr lang="en-US" dirty="0"/>
              <a:t/>
            </a:r>
            <a:br>
              <a:rPr lang="en-US" dirty="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000" b="1" dirty="0" smtClean="0">
                <a:solidFill>
                  <a:srgbClr val="460000"/>
                </a:solidFill>
                <a:latin typeface="Arial Rounded MT Bold" pitchFamily="34" charset="0"/>
              </a:rPr>
              <a:t>36 </a:t>
            </a:r>
            <a:r>
              <a:rPr lang="fr-FR" sz="2000" b="1" dirty="0" err="1" smtClean="0">
                <a:solidFill>
                  <a:srgbClr val="460000"/>
                </a:solidFill>
                <a:latin typeface="Arial Rounded MT Bold" pitchFamily="34" charset="0"/>
              </a:rPr>
              <a:t>Kreol</a:t>
            </a:r>
            <a:r>
              <a:rPr lang="fr-FR" sz="2000" b="1" dirty="0" smtClean="0">
                <a:solidFill>
                  <a:srgbClr val="460000"/>
                </a:solidFill>
                <a:latin typeface="Arial Rounded MT Bold" pitchFamily="34" charset="0"/>
              </a:rPr>
              <a:t> CE: </a:t>
            </a:r>
            <a:r>
              <a:rPr lang="fr-FR" sz="2000" b="1" dirty="0" err="1" smtClean="0">
                <a:solidFill>
                  <a:srgbClr val="460000"/>
                </a:solidFill>
                <a:latin typeface="Arial Rounded MT Bold" pitchFamily="34" charset="0"/>
              </a:rPr>
              <a:t>Bèje</a:t>
            </a:r>
            <a:r>
              <a:rPr lang="fr-FR" sz="2000" b="1" dirty="0" smtClean="0">
                <a:solidFill>
                  <a:srgbClr val="460000"/>
                </a:solidFill>
                <a:latin typeface="Arial Rounded MT Bold" pitchFamily="34" charset="0"/>
              </a:rPr>
              <a:t> </a:t>
            </a:r>
            <a:r>
              <a:rPr lang="fr-FR" sz="2000" b="1" dirty="0" err="1" smtClean="0">
                <a:solidFill>
                  <a:srgbClr val="460000"/>
                </a:solidFill>
                <a:latin typeface="Arial Rounded MT Bold" pitchFamily="34" charset="0"/>
              </a:rPr>
              <a:t>mouin</a:t>
            </a:r>
            <a:r>
              <a:rPr lang="fr-FR" sz="2000" b="1" dirty="0" smtClean="0">
                <a:solidFill>
                  <a:srgbClr val="460000"/>
                </a:solidFill>
                <a:latin typeface="Arial Rounded MT Bold" pitchFamily="34" charset="0"/>
              </a:rPr>
              <a:t> se Gnou Roi </a:t>
            </a:r>
            <a:r>
              <a:rPr lang="fr-FR" sz="2000" b="1" dirty="0" err="1" smtClean="0">
                <a:solidFill>
                  <a:srgbClr val="460000"/>
                </a:solidFill>
                <a:latin typeface="Arial Rounded MT Bold" pitchFamily="34" charset="0"/>
              </a:rPr>
              <a:t>Damou</a:t>
            </a:r>
            <a:endParaRPr lang="en-US" sz="2000" b="1" dirty="0" smtClean="0">
              <a:solidFill>
                <a:srgbClr val="460000"/>
              </a:solidFill>
              <a:latin typeface="Arial Rounded MT Bold" pitchFamily="34" charset="0"/>
            </a:endParaRPr>
          </a:p>
          <a:p>
            <a:pPr marL="0" indent="0" algn="ctr">
              <a:buNone/>
            </a:pPr>
            <a:r>
              <a:rPr lang="fr-FR" sz="2000" dirty="0" smtClean="0">
                <a:solidFill>
                  <a:srgbClr val="460000"/>
                </a:solidFill>
                <a:latin typeface="Arial Rounded MT Bold" pitchFamily="34" charset="0"/>
              </a:rPr>
              <a:t>1</a:t>
            </a:r>
            <a:endParaRPr lang="en-US" sz="2000" dirty="0" smtClean="0">
              <a:solidFill>
                <a:srgbClr val="460000"/>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Bèje</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se gnou Roi </a:t>
            </a:r>
            <a:r>
              <a:rPr lang="fr-FR" sz="4000" dirty="0" err="1" smtClean="0">
                <a:solidFill>
                  <a:srgbClr val="000099"/>
                </a:solidFill>
                <a:latin typeface="Arial Rounded MT Bold" pitchFamily="34" charset="0"/>
              </a:rPr>
              <a:t>damou</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Bonte</a:t>
            </a:r>
            <a:r>
              <a:rPr lang="fr-FR" sz="4000" dirty="0" smtClean="0">
                <a:solidFill>
                  <a:srgbClr val="000099"/>
                </a:solidFill>
                <a:latin typeface="Arial Rounded MT Bold" pitchFamily="34" charset="0"/>
              </a:rPr>
              <a:t> li </a:t>
            </a:r>
            <a:r>
              <a:rPr lang="fr-FR" sz="4000" dirty="0" err="1" smtClean="0">
                <a:solidFill>
                  <a:srgbClr val="000099"/>
                </a:solidFill>
                <a:latin typeface="Arial Rounded MT Bold" pitchFamily="34" charset="0"/>
              </a:rPr>
              <a:t>pap</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janm</a:t>
            </a:r>
            <a:r>
              <a:rPr lang="fr-FR" sz="4000" dirty="0" smtClean="0">
                <a:solidFill>
                  <a:srgbClr val="000099"/>
                </a:solidFill>
                <a:latin typeface="Arial Rounded MT Bold" pitchFamily="34" charset="0"/>
              </a:rPr>
              <a:t> fini.</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Si se li </a:t>
            </a:r>
            <a:r>
              <a:rPr lang="fr-FR" sz="4000" dirty="0" err="1" smtClean="0">
                <a:solidFill>
                  <a:srgbClr val="000099"/>
                </a:solidFill>
                <a:latin typeface="Arial Rounded MT Bold" pitchFamily="34" charset="0"/>
              </a:rPr>
              <a:t>minm</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sovè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marL="0" indent="0" algn="ctr">
              <a:buNone/>
            </a:pPr>
            <a:r>
              <a:rPr lang="en-US" sz="4000" dirty="0" err="1" smtClean="0">
                <a:solidFill>
                  <a:srgbClr val="000099"/>
                </a:solidFill>
                <a:latin typeface="Arial Rounded MT Bold" pitchFamily="34" charset="0"/>
              </a:rPr>
              <a:t>Mouin</a:t>
            </a:r>
            <a:r>
              <a:rPr lang="en-US" sz="4000" dirty="0" smtClean="0">
                <a:solidFill>
                  <a:srgbClr val="000099"/>
                </a:solidFill>
                <a:latin typeface="Arial Rounded MT Bold" pitchFamily="34" charset="0"/>
              </a:rPr>
              <a:t> pap </a:t>
            </a:r>
            <a:r>
              <a:rPr lang="en-US" sz="4000" dirty="0" err="1" smtClean="0">
                <a:solidFill>
                  <a:srgbClr val="000099"/>
                </a:solidFill>
                <a:latin typeface="Arial Rounded MT Bold" pitchFamily="34" charset="0"/>
              </a:rPr>
              <a:t>janm</a:t>
            </a:r>
            <a:r>
              <a:rPr lang="en-US" sz="4000" dirty="0" smtClean="0">
                <a:solidFill>
                  <a:srgbClr val="000099"/>
                </a:solidFill>
                <a:latin typeface="Arial Rounded MT Bold" pitchFamily="34" charset="0"/>
              </a:rPr>
              <a:t> </a:t>
            </a:r>
            <a:r>
              <a:rPr lang="en-US" sz="4000" dirty="0" err="1" smtClean="0">
                <a:solidFill>
                  <a:srgbClr val="000099"/>
                </a:solidFill>
                <a:latin typeface="Arial Rounded MT Bold" pitchFamily="34" charset="0"/>
              </a:rPr>
              <a:t>manke</a:t>
            </a:r>
            <a:r>
              <a:rPr lang="en-US" sz="4000" dirty="0" smtClean="0">
                <a:solidFill>
                  <a:srgbClr val="000099"/>
                </a:solidFill>
                <a:latin typeface="Arial Rounded MT Bold" pitchFamily="34" charset="0"/>
              </a:rPr>
              <a:t> </a:t>
            </a:r>
            <a:r>
              <a:rPr lang="en-US" sz="4000" dirty="0" err="1" smtClean="0">
                <a:solidFill>
                  <a:srgbClr val="000099"/>
                </a:solidFill>
                <a:latin typeface="Arial Rounded MT Bold" pitchFamily="34" charset="0"/>
              </a:rPr>
              <a:t>angnin</a:t>
            </a:r>
            <a:endParaRPr lang="en-US" sz="4000" dirty="0" smtClean="0">
              <a:solidFill>
                <a:srgbClr val="000099"/>
              </a:solidFill>
              <a:latin typeface="Arial Rounded MT Bold" pitchFamily="34" charset="0"/>
            </a:endParaRPr>
          </a:p>
          <a:p>
            <a:pPr marL="0" indent="0" algn="ctr">
              <a:buNone/>
            </a:pPr>
            <a:r>
              <a:rPr lang="fr-FR" sz="2000" dirty="0" smtClean="0">
                <a:solidFill>
                  <a:srgbClr val="460000"/>
                </a:solidFill>
                <a:latin typeface="Arial Rounded MT Bold" pitchFamily="34" charset="0"/>
              </a:rPr>
              <a:t>2</a:t>
            </a:r>
            <a:endParaRPr lang="en-US" sz="20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Kote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dlo</a:t>
            </a:r>
            <a:r>
              <a:rPr lang="fr-FR" sz="4000" dirty="0" smtClean="0">
                <a:solidFill>
                  <a:srgbClr val="460000"/>
                </a:solidFill>
                <a:latin typeface="Arial Rounded MT Bold" pitchFamily="34" charset="0"/>
              </a:rPr>
              <a:t>-a </a:t>
            </a:r>
            <a:r>
              <a:rPr lang="fr-FR" sz="4000" dirty="0" err="1" smtClean="0">
                <a:solidFill>
                  <a:srgbClr val="460000"/>
                </a:solidFill>
                <a:latin typeface="Arial Rounded MT Bold" pitchFamily="34" charset="0"/>
              </a:rPr>
              <a:t>koule</a:t>
            </a:r>
            <a:r>
              <a:rPr lang="fr-FR" sz="4000" dirty="0" smtClean="0">
                <a:solidFill>
                  <a:srgbClr val="460000"/>
                </a:solidFill>
                <a:latin typeface="Arial Rounded MT Bold" pitchFamily="34" charset="0"/>
              </a:rPr>
              <a:t> pi </a:t>
            </a:r>
            <a:r>
              <a:rPr lang="fr-FR" sz="4000" dirty="0" err="1" smtClean="0">
                <a:solidFill>
                  <a:srgbClr val="460000"/>
                </a:solidFill>
                <a:latin typeface="Arial Rounded MT Bold" pitchFamily="34" charset="0"/>
              </a:rPr>
              <a:t>fre</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Se la li va </a:t>
            </a:r>
            <a:r>
              <a:rPr lang="fr-FR" sz="4000" dirty="0" err="1" smtClean="0">
                <a:solidFill>
                  <a:srgbClr val="460000"/>
                </a:solidFill>
                <a:latin typeface="Arial Rounded MT Bold" pitchFamily="34" charset="0"/>
              </a:rPr>
              <a:t>kondui</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mouin</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E se </a:t>
            </a:r>
            <a:r>
              <a:rPr lang="fr-FR" sz="4000" dirty="0" err="1" smtClean="0">
                <a:solidFill>
                  <a:srgbClr val="460000"/>
                </a:solidFill>
                <a:latin typeface="Arial Rounded MT Bold" pitchFamily="34" charset="0"/>
              </a:rPr>
              <a:t>kote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zèb</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yo</a:t>
            </a:r>
            <a:r>
              <a:rPr lang="fr-FR" sz="4000" dirty="0" smtClean="0">
                <a:solidFill>
                  <a:srgbClr val="460000"/>
                </a:solidFill>
                <a:latin typeface="Arial Rounded MT Bold" pitchFamily="34" charset="0"/>
              </a:rPr>
              <a:t> pi </a:t>
            </a:r>
            <a:r>
              <a:rPr lang="fr-FR" sz="4000" dirty="0" err="1" smtClean="0">
                <a:solidFill>
                  <a:srgbClr val="460000"/>
                </a:solidFill>
                <a:latin typeface="Arial Rounded MT Bold" pitchFamily="34" charset="0"/>
              </a:rPr>
              <a:t>bèl</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Li </a:t>
            </a:r>
            <a:r>
              <a:rPr lang="fr-FR" sz="4000" dirty="0" err="1" smtClean="0">
                <a:solidFill>
                  <a:srgbClr val="460000"/>
                </a:solidFill>
                <a:latin typeface="Arial Rounded MT Bold" pitchFamily="34" charset="0"/>
              </a:rPr>
              <a:t>mete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paturaj</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mouin</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200" dirty="0" smtClean="0">
                <a:solidFill>
                  <a:srgbClr val="000099"/>
                </a:solidFill>
                <a:latin typeface="Arial Rounded MT Bold" pitchFamily="34" charset="0"/>
              </a:rPr>
              <a:t>3</a:t>
            </a:r>
            <a:endParaRPr lang="en-US" sz="32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te fou </a:t>
            </a:r>
            <a:r>
              <a:rPr lang="fr-FR" sz="4000" dirty="0" err="1" smtClean="0">
                <a:solidFill>
                  <a:srgbClr val="000099"/>
                </a:solidFill>
                <a:latin typeface="Arial Rounded MT Bold" pitchFamily="34" charset="0"/>
              </a:rPr>
              <a:t>lè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te </a:t>
            </a:r>
            <a:r>
              <a:rPr lang="fr-FR" sz="4000" dirty="0" err="1" smtClean="0">
                <a:solidFill>
                  <a:srgbClr val="000099"/>
                </a:solidFill>
                <a:latin typeface="Arial Rounded MT Bold" pitchFamily="34" charset="0"/>
              </a:rPr>
              <a:t>kite</a:t>
            </a:r>
            <a:r>
              <a:rPr lang="fr-FR" sz="4000" dirty="0" smtClean="0">
                <a:solidFill>
                  <a:srgbClr val="000099"/>
                </a:solidFill>
                <a:latin typeface="Arial Rounded MT Bold" pitchFamily="34" charset="0"/>
              </a:rPr>
              <a:t>-L;</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Min, Li-</a:t>
            </a:r>
            <a:r>
              <a:rPr lang="fr-FR" sz="4000" dirty="0" err="1" smtClean="0">
                <a:solidFill>
                  <a:srgbClr val="000099"/>
                </a:solidFill>
                <a:latin typeface="Arial Rounded MT Bold" pitchFamily="34" charset="0"/>
              </a:rPr>
              <a:t>minm</a:t>
            </a:r>
            <a:r>
              <a:rPr lang="fr-FR" sz="4000" dirty="0" smtClean="0">
                <a:solidFill>
                  <a:srgbClr val="000099"/>
                </a:solidFill>
                <a:latin typeface="Arial Rounded MT Bold" pitchFamily="34" charset="0"/>
              </a:rPr>
              <a:t> ale </a:t>
            </a:r>
            <a:r>
              <a:rPr lang="fr-FR" sz="4000" dirty="0" err="1" smtClean="0">
                <a:solidFill>
                  <a:srgbClr val="000099"/>
                </a:solidFill>
                <a:latin typeface="Arial Rounded MT Bold" pitchFamily="34" charset="0"/>
              </a:rPr>
              <a:t>chache</a:t>
            </a:r>
            <a:r>
              <a:rPr lang="fr-FR" sz="4000" dirty="0" smtClean="0">
                <a:solidFill>
                  <a:srgbClr val="000099"/>
                </a:solidFill>
                <a:latin typeface="Arial Rounded MT Bold" pitchFamily="34" charset="0"/>
              </a:rPr>
              <a:t>-m</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E sou </a:t>
            </a:r>
            <a:r>
              <a:rPr lang="fr-FR" sz="4000" dirty="0" err="1" smtClean="0">
                <a:solidFill>
                  <a:srgbClr val="000099"/>
                </a:solidFill>
                <a:latin typeface="Arial Rounded MT Bold" pitchFamily="34" charset="0"/>
              </a:rPr>
              <a:t>zepòl</a:t>
            </a:r>
            <a:r>
              <a:rPr lang="fr-FR" sz="4000" dirty="0" smtClean="0">
                <a:solidFill>
                  <a:srgbClr val="000099"/>
                </a:solidFill>
                <a:latin typeface="Arial Rounded MT Bold" pitchFamily="34" charset="0"/>
              </a:rPr>
              <a:t> Li </a:t>
            </a:r>
            <a:r>
              <a:rPr lang="fr-FR" sz="4000" dirty="0" err="1" smtClean="0">
                <a:solidFill>
                  <a:srgbClr val="000099"/>
                </a:solidFill>
                <a:latin typeface="Arial Rounded MT Bold" pitchFamily="34" charset="0"/>
              </a:rPr>
              <a:t>li</a:t>
            </a:r>
            <a:r>
              <a:rPr lang="fr-FR" sz="4000" dirty="0" smtClean="0">
                <a:solidFill>
                  <a:srgbClr val="000099"/>
                </a:solidFill>
                <a:latin typeface="Arial Rounded MT Bold" pitchFamily="34" charset="0"/>
              </a:rPr>
              <a:t> pote-m</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Biin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kontan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ak</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Li-m</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tounin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marL="0" indent="0" algn="ctr">
              <a:buNone/>
            </a:pPr>
            <a:r>
              <a:rPr lang="fr-FR" sz="3200" dirty="0" smtClean="0">
                <a:solidFill>
                  <a:srgbClr val="460000"/>
                </a:solidFill>
                <a:latin typeface="Arial Rounded MT Bold" pitchFamily="34" charset="0"/>
              </a:rPr>
              <a:t>4</a:t>
            </a:r>
            <a:endParaRPr lang="en-US" sz="32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Min-m si </a:t>
            </a:r>
            <a:r>
              <a:rPr lang="fr-FR" sz="4000" dirty="0" err="1" smtClean="0">
                <a:solidFill>
                  <a:srgbClr val="460000"/>
                </a:solidFill>
                <a:latin typeface="Arial Rounded MT Bold" pitchFamily="34" charset="0"/>
              </a:rPr>
              <a:t>mouin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ouè</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lanmò</a:t>
            </a:r>
            <a:r>
              <a:rPr lang="fr-FR" sz="4000" dirty="0" smtClean="0">
                <a:solidFill>
                  <a:srgbClr val="460000"/>
                </a:solidFill>
                <a:latin typeface="Arial Rounded MT Bold" pitchFamily="34" charset="0"/>
              </a:rPr>
              <a:t> an </a:t>
            </a:r>
            <a:r>
              <a:rPr lang="fr-FR" sz="4000" dirty="0" err="1" smtClean="0">
                <a:solidFill>
                  <a:srgbClr val="460000"/>
                </a:solidFill>
                <a:latin typeface="Arial Rounded MT Bold" pitchFamily="34" charset="0"/>
              </a:rPr>
              <a:t>fas</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Mouin</a:t>
            </a:r>
            <a:r>
              <a:rPr lang="fr-FR" sz="4000" dirty="0" smtClean="0">
                <a:solidFill>
                  <a:srgbClr val="460000"/>
                </a:solidFill>
                <a:latin typeface="Arial Rounded MT Bold" pitchFamily="34" charset="0"/>
              </a:rPr>
              <a:t> pape </a:t>
            </a:r>
            <a:r>
              <a:rPr lang="fr-FR" sz="4000" dirty="0" err="1" smtClean="0">
                <a:solidFill>
                  <a:srgbClr val="460000"/>
                </a:solidFill>
                <a:latin typeface="Arial Rounded MT Bold" pitchFamily="34" charset="0"/>
              </a:rPr>
              <a:t>pè</a:t>
            </a:r>
            <a:r>
              <a:rPr lang="fr-FR" sz="4000" dirty="0" smtClean="0">
                <a:solidFill>
                  <a:srgbClr val="460000"/>
                </a:solidFill>
                <a:latin typeface="Arial Rounded MT Bold" pitchFamily="34" charset="0"/>
              </a:rPr>
              <a:t> gnou ti </a:t>
            </a:r>
            <a:r>
              <a:rPr lang="fr-FR" sz="4000" dirty="0" err="1" smtClean="0">
                <a:solidFill>
                  <a:srgbClr val="460000"/>
                </a:solidFill>
                <a:latin typeface="Arial Rounded MT Bold" pitchFamily="34" charset="0"/>
              </a:rPr>
              <a:t>kras</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Gran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baton</a:t>
            </a:r>
            <a:r>
              <a:rPr lang="fr-FR" sz="4000" dirty="0" smtClean="0">
                <a:solidFill>
                  <a:srgbClr val="460000"/>
                </a:solidFill>
                <a:latin typeface="Arial Rounded MT Bold" pitchFamily="34" charset="0"/>
              </a:rPr>
              <a:t> ou </a:t>
            </a:r>
            <a:r>
              <a:rPr lang="fr-FR" sz="4000" dirty="0" err="1" smtClean="0">
                <a:solidFill>
                  <a:srgbClr val="460000"/>
                </a:solidFill>
                <a:latin typeface="Arial Rounded MT Bold" pitchFamily="34" charset="0"/>
              </a:rPr>
              <a:t>ap</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proteje</a:t>
            </a:r>
            <a:r>
              <a:rPr lang="fr-FR" sz="4000" dirty="0" smtClean="0">
                <a:solidFill>
                  <a:srgbClr val="460000"/>
                </a:solidFill>
                <a:latin typeface="Arial Rounded MT Bold" pitchFamily="34" charset="0"/>
              </a:rPr>
              <a:t>-m,</a:t>
            </a:r>
            <a:endParaRPr lang="en-US" sz="40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Koua</a:t>
            </a:r>
            <a:r>
              <a:rPr lang="fr-FR" sz="4000" dirty="0" smtClean="0">
                <a:solidFill>
                  <a:srgbClr val="460000"/>
                </a:solidFill>
                <a:latin typeface="Arial Rounded MT Bold" pitchFamily="34" charset="0"/>
              </a:rPr>
              <a:t> ou </a:t>
            </a:r>
            <a:r>
              <a:rPr lang="fr-FR" sz="4000" dirty="0" err="1" smtClean="0">
                <a:solidFill>
                  <a:srgbClr val="460000"/>
                </a:solidFill>
                <a:latin typeface="Arial Rounded MT Bold" pitchFamily="34" charset="0"/>
              </a:rPr>
              <a:t>devan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ap</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gide</a:t>
            </a:r>
            <a:r>
              <a:rPr lang="fr-FR" sz="4000" dirty="0" smtClean="0">
                <a:solidFill>
                  <a:srgbClr val="460000"/>
                </a:solidFill>
                <a:latin typeface="Arial Rounded MT Bold" pitchFamily="34" charset="0"/>
              </a:rPr>
              <a:t>-m.</a:t>
            </a:r>
            <a:endParaRPr lang="en-US" sz="4000" dirty="0" smtClean="0">
              <a:solidFill>
                <a:srgbClr val="46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dirty="0" smtClean="0">
                <a:solidFill>
                  <a:srgbClr val="000099"/>
                </a:solidFill>
                <a:latin typeface="Arial Rounded MT Bold" pitchFamily="34" charset="0"/>
              </a:rPr>
              <a:t>5</a:t>
            </a:r>
            <a:endParaRPr lang="en-US" sz="24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Ou range gnou </a:t>
            </a:r>
            <a:r>
              <a:rPr lang="fr-FR" sz="4000" dirty="0" err="1" smtClean="0">
                <a:solidFill>
                  <a:srgbClr val="000099"/>
                </a:solidFill>
                <a:latin typeface="Arial Rounded MT Bold" pitchFamily="34" charset="0"/>
              </a:rPr>
              <a:t>Supèb</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Kouvè</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Pou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devan</a:t>
            </a:r>
            <a:r>
              <a:rPr lang="fr-FR" sz="4000" dirty="0" smtClean="0">
                <a:solidFill>
                  <a:srgbClr val="000099"/>
                </a:solidFill>
                <a:latin typeface="Arial Rounded MT Bold" pitchFamily="34" charset="0"/>
              </a:rPr>
              <a:t> tout </a:t>
            </a:r>
            <a:r>
              <a:rPr lang="fr-FR" sz="4000" dirty="0" err="1" smtClean="0">
                <a:solidFill>
                  <a:srgbClr val="000099"/>
                </a:solidFill>
                <a:latin typeface="Arial Rounded MT Bold" pitchFamily="34" charset="0"/>
              </a:rPr>
              <a:t>lenmi</a:t>
            </a:r>
            <a:r>
              <a:rPr lang="fr-FR" sz="4000" dirty="0" smtClean="0">
                <a:solidFill>
                  <a:srgbClr val="000099"/>
                </a:solidFill>
                <a:latin typeface="Arial Rounded MT Bold" pitchFamily="34" charset="0"/>
              </a:rPr>
              <a:t>-m,</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Ou </a:t>
            </a:r>
            <a:r>
              <a:rPr lang="fr-FR" sz="4000" dirty="0" err="1" smtClean="0">
                <a:solidFill>
                  <a:srgbClr val="000099"/>
                </a:solidFill>
                <a:latin typeface="Arial Rounded MT Bold" pitchFamily="34" charset="0"/>
              </a:rPr>
              <a:t>manje</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ak</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Ou </a:t>
            </a:r>
            <a:r>
              <a:rPr lang="fr-FR" sz="4000" dirty="0" err="1" smtClean="0">
                <a:solidFill>
                  <a:srgbClr val="000099"/>
                </a:solidFill>
                <a:latin typeface="Arial Rounded MT Bold" pitchFamily="34" charset="0"/>
              </a:rPr>
              <a:t>banm</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bouè</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Dlo</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ke</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siel</a:t>
            </a:r>
            <a:r>
              <a:rPr lang="fr-FR" sz="4000" dirty="0" smtClean="0">
                <a:solidFill>
                  <a:srgbClr val="000099"/>
                </a:solidFill>
                <a:latin typeface="Arial Rounded MT Bold" pitchFamily="34" charset="0"/>
              </a:rPr>
              <a:t> la </a:t>
            </a:r>
            <a:r>
              <a:rPr lang="fr-FR" sz="4000" dirty="0" err="1" smtClean="0">
                <a:solidFill>
                  <a:srgbClr val="000099"/>
                </a:solidFill>
                <a:latin typeface="Arial Rounded MT Bold" pitchFamily="34" charset="0"/>
              </a:rPr>
              <a:t>sèl</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gingnin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marL="0" indent="0" algn="ctr">
              <a:buNone/>
            </a:pPr>
            <a:r>
              <a:rPr lang="fr-FR" sz="2400" dirty="0" smtClean="0">
                <a:solidFill>
                  <a:srgbClr val="460000"/>
                </a:solidFill>
                <a:latin typeface="Arial Rounded MT Bold" pitchFamily="34" charset="0"/>
              </a:rPr>
              <a:t>6</a:t>
            </a:r>
            <a:endParaRPr lang="en-US" sz="24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Ninpòt</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ki</a:t>
            </a:r>
            <a:r>
              <a:rPr lang="fr-FR" sz="4000" dirty="0" smtClean="0">
                <a:solidFill>
                  <a:srgbClr val="460000"/>
                </a:solidFill>
                <a:latin typeface="Arial Rounded MT Bold" pitchFamily="34" charset="0"/>
              </a:rPr>
              <a:t> sa </a:t>
            </a:r>
            <a:r>
              <a:rPr lang="fr-FR" sz="4000" dirty="0" err="1" smtClean="0">
                <a:solidFill>
                  <a:srgbClr val="460000"/>
                </a:solidFill>
                <a:latin typeface="Arial Rounded MT Bold" pitchFamily="34" charset="0"/>
              </a:rPr>
              <a:t>ki</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kab</a:t>
            </a:r>
            <a:r>
              <a:rPr lang="fr-FR" sz="4000" dirty="0" smtClean="0">
                <a:solidFill>
                  <a:srgbClr val="460000"/>
                </a:solidFill>
                <a:latin typeface="Arial Rounded MT Bold" pitchFamily="34" charset="0"/>
              </a:rPr>
              <a:t> rive</a:t>
            </a:r>
            <a:endParaRPr lang="en-US" sz="40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Juska</a:t>
            </a:r>
            <a:r>
              <a:rPr lang="fr-FR" sz="4000" dirty="0" smtClean="0">
                <a:solidFill>
                  <a:srgbClr val="460000"/>
                </a:solidFill>
                <a:latin typeface="Arial Rounded MT Bold" pitchFamily="34" charset="0"/>
              </a:rPr>
              <a:t> la fin ma </a:t>
            </a:r>
            <a:r>
              <a:rPr lang="fr-FR" sz="4000" dirty="0" err="1" smtClean="0">
                <a:solidFill>
                  <a:srgbClr val="460000"/>
                </a:solidFill>
                <a:latin typeface="Arial Rounded MT Bold" pitchFamily="34" charset="0"/>
              </a:rPr>
              <a:t>suiv</a:t>
            </a:r>
            <a:r>
              <a:rPr lang="fr-FR" sz="4000" dirty="0" smtClean="0">
                <a:solidFill>
                  <a:srgbClr val="460000"/>
                </a:solidFill>
                <a:latin typeface="Arial Rounded MT Bold" pitchFamily="34" charset="0"/>
              </a:rPr>
              <a:t> ou.</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Epi nan </a:t>
            </a:r>
            <a:r>
              <a:rPr lang="fr-FR" sz="4000" dirty="0" err="1" smtClean="0">
                <a:solidFill>
                  <a:srgbClr val="460000"/>
                </a:solidFill>
                <a:latin typeface="Arial Rounded MT Bold" pitchFamily="34" charset="0"/>
              </a:rPr>
              <a:t>siel</a:t>
            </a:r>
            <a:r>
              <a:rPr lang="fr-FR" sz="4000" dirty="0" smtClean="0">
                <a:solidFill>
                  <a:srgbClr val="460000"/>
                </a:solidFill>
                <a:latin typeface="Arial Rounded MT Bold" pitchFamily="34" charset="0"/>
              </a:rPr>
              <a:t> ma va chante</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Gras ou </a:t>
            </a:r>
            <a:r>
              <a:rPr lang="fr-FR" sz="4000" dirty="0" err="1" smtClean="0">
                <a:solidFill>
                  <a:srgbClr val="460000"/>
                </a:solidFill>
                <a:latin typeface="Arial Rounded MT Bold" pitchFamily="34" charset="0"/>
              </a:rPr>
              <a:t>ki</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pa</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janm</a:t>
            </a:r>
            <a:r>
              <a:rPr lang="fr-FR" sz="4000" dirty="0" smtClean="0">
                <a:solidFill>
                  <a:srgbClr val="460000"/>
                </a:solidFill>
                <a:latin typeface="Arial Rounded MT Bold" pitchFamily="34" charset="0"/>
              </a:rPr>
              <a:t> fini.</a:t>
            </a:r>
            <a:endParaRPr lang="en-US" sz="4000" dirty="0">
              <a:solidFill>
                <a:srgbClr val="46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200" dirty="0" smtClean="0">
                <a:latin typeface="Arial Rounded MT Bold" pitchFamily="34" charset="0"/>
              </a:rPr>
              <a:t>2</a:t>
            </a:r>
            <a:endParaRPr lang="en-US" sz="3200" dirty="0" smtClean="0">
              <a:latin typeface="Arial Rounded MT Bold" pitchFamily="34" charset="0"/>
            </a:endParaRPr>
          </a:p>
          <a:p>
            <a:pPr marL="0" indent="0" algn="ctr">
              <a:buNone/>
            </a:pPr>
            <a:r>
              <a:rPr lang="fr-FR" sz="3200" dirty="0" smtClean="0">
                <a:latin typeface="Arial Rounded MT Bold" pitchFamily="34" charset="0"/>
              </a:rPr>
              <a:t>Li gade </a:t>
            </a:r>
            <a:r>
              <a:rPr lang="fr-FR" sz="3200" dirty="0" err="1" smtClean="0">
                <a:latin typeface="Arial Rounded MT Bold" pitchFamily="34" charset="0"/>
              </a:rPr>
              <a:t>flè</a:t>
            </a:r>
            <a:r>
              <a:rPr lang="fr-FR" sz="3200" dirty="0" smtClean="0">
                <a:latin typeface="Arial Rounded MT Bold" pitchFamily="34" charset="0"/>
              </a:rPr>
              <a:t> </a:t>
            </a:r>
            <a:r>
              <a:rPr lang="fr-FR" sz="3200" dirty="0" err="1" smtClean="0">
                <a:latin typeface="Arial Rounded MT Bold" pitchFamily="34" charset="0"/>
              </a:rPr>
              <a:t>yo</a:t>
            </a:r>
            <a:r>
              <a:rPr lang="fr-FR" sz="3200" dirty="0" smtClean="0">
                <a:latin typeface="Arial Rounded MT Bold" pitchFamily="34" charset="0"/>
              </a:rPr>
              <a:t> nan chan </a:t>
            </a:r>
            <a:r>
              <a:rPr lang="fr-FR" sz="3200" dirty="0" err="1" smtClean="0">
                <a:latin typeface="Arial Rounded MT Bold" pitchFamily="34" charset="0"/>
              </a:rPr>
              <a:t>tou</a:t>
            </a:r>
            <a:r>
              <a:rPr lang="fr-FR" sz="3200" dirty="0" smtClean="0">
                <a:latin typeface="Arial Rounded MT Bold" pitchFamily="34" charset="0"/>
              </a:rPr>
              <a:t> </a:t>
            </a:r>
            <a:r>
              <a:rPr lang="fr-FR" sz="3200" dirty="0" err="1" smtClean="0">
                <a:latin typeface="Arial Rounded MT Bold" pitchFamily="34" charset="0"/>
              </a:rPr>
              <a:t>patou</a:t>
            </a:r>
            <a:endParaRPr lang="en-US" sz="3200" dirty="0" smtClean="0">
              <a:latin typeface="Arial Rounded MT Bold" pitchFamily="34" charset="0"/>
            </a:endParaRPr>
          </a:p>
          <a:p>
            <a:pPr marL="0" indent="0" algn="ctr">
              <a:buNone/>
            </a:pPr>
            <a:r>
              <a:rPr lang="fr-FR" sz="3200" dirty="0" smtClean="0">
                <a:latin typeface="Arial Rounded MT Bold" pitchFamily="34" charset="0"/>
              </a:rPr>
              <a:t>Li </a:t>
            </a:r>
            <a:r>
              <a:rPr lang="fr-FR" sz="3200" dirty="0" err="1" smtClean="0">
                <a:latin typeface="Arial Rounded MT Bold" pitchFamily="34" charset="0"/>
              </a:rPr>
              <a:t>pran</a:t>
            </a:r>
            <a:r>
              <a:rPr lang="fr-FR" sz="3200" dirty="0" smtClean="0">
                <a:latin typeface="Arial Rounded MT Bold" pitchFamily="34" charset="0"/>
              </a:rPr>
              <a:t> soin </a:t>
            </a:r>
            <a:r>
              <a:rPr lang="fr-FR" sz="3200" dirty="0" err="1" smtClean="0">
                <a:latin typeface="Arial Rounded MT Bold" pitchFamily="34" charset="0"/>
              </a:rPr>
              <a:t>zouazo</a:t>
            </a:r>
            <a:r>
              <a:rPr lang="fr-FR" sz="3200" dirty="0" smtClean="0">
                <a:latin typeface="Arial Rounded MT Bold" pitchFamily="34" charset="0"/>
              </a:rPr>
              <a:t> </a:t>
            </a:r>
            <a:r>
              <a:rPr lang="fr-FR" sz="3200" dirty="0" err="1" smtClean="0">
                <a:latin typeface="Arial Rounded MT Bold" pitchFamily="34" charset="0"/>
              </a:rPr>
              <a:t>kap</a:t>
            </a:r>
            <a:r>
              <a:rPr lang="fr-FR" sz="3200" dirty="0" smtClean="0">
                <a:latin typeface="Arial Rounded MT Bold" pitchFamily="34" charset="0"/>
              </a:rPr>
              <a:t> chante pou </a:t>
            </a:r>
            <a:r>
              <a:rPr lang="fr-FR" sz="3200" dirty="0" err="1" smtClean="0">
                <a:latin typeface="Arial Rounded MT Bold" pitchFamily="34" charset="0"/>
              </a:rPr>
              <a:t>nou</a:t>
            </a:r>
            <a:endParaRPr lang="en-US" sz="3200" dirty="0" smtClean="0">
              <a:latin typeface="Arial Rounded MT Bold" pitchFamily="34" charset="0"/>
            </a:endParaRPr>
          </a:p>
          <a:p>
            <a:pPr marL="0" indent="0" algn="ctr">
              <a:buNone/>
            </a:pPr>
            <a:r>
              <a:rPr lang="fr-FR" sz="3200" dirty="0" err="1" smtClean="0">
                <a:latin typeface="Arial Rounded MT Bold" pitchFamily="34" charset="0"/>
              </a:rPr>
              <a:t>Juska</a:t>
            </a:r>
            <a:r>
              <a:rPr lang="fr-FR" sz="3200" dirty="0" smtClean="0">
                <a:latin typeface="Arial Rounded MT Bold" pitchFamily="34" charset="0"/>
              </a:rPr>
              <a:t> la fin, Lap </a:t>
            </a:r>
            <a:r>
              <a:rPr lang="fr-FR" sz="3200" dirty="0" err="1" smtClean="0">
                <a:latin typeface="Arial Rounded MT Bold" pitchFamily="34" charset="0"/>
              </a:rPr>
              <a:t>veye</a:t>
            </a:r>
            <a:r>
              <a:rPr lang="fr-FR" sz="3200" dirty="0" smtClean="0">
                <a:latin typeface="Arial Rounded MT Bold" pitchFamily="34" charset="0"/>
              </a:rPr>
              <a:t> </a:t>
            </a:r>
            <a:r>
              <a:rPr lang="fr-FR" sz="3200" dirty="0" err="1" smtClean="0">
                <a:latin typeface="Arial Rounded MT Bold" pitchFamily="34" charset="0"/>
              </a:rPr>
              <a:t>moin</a:t>
            </a:r>
            <a:r>
              <a:rPr lang="fr-FR" sz="3200" dirty="0" smtClean="0">
                <a:latin typeface="Arial Rounded MT Bold" pitchFamily="34" charset="0"/>
              </a:rPr>
              <a:t> ;</a:t>
            </a:r>
            <a:endParaRPr lang="en-US" sz="3200" dirty="0" smtClean="0">
              <a:latin typeface="Arial Rounded MT Bold" pitchFamily="34" charset="0"/>
            </a:endParaRPr>
          </a:p>
          <a:p>
            <a:pPr marL="0" indent="0" algn="ctr">
              <a:buNone/>
            </a:pPr>
            <a:r>
              <a:rPr lang="fr-FR" sz="3200" dirty="0" smtClean="0">
                <a:latin typeface="Arial Rounded MT Bold" pitchFamily="34" charset="0"/>
              </a:rPr>
              <a:t>Papa-m nan </a:t>
            </a:r>
            <a:r>
              <a:rPr lang="fr-FR" sz="3200" dirty="0" err="1" smtClean="0">
                <a:latin typeface="Arial Rounded MT Bold" pitchFamily="34" charset="0"/>
              </a:rPr>
              <a:t>sièl</a:t>
            </a:r>
            <a:r>
              <a:rPr lang="fr-FR" sz="3200" dirty="0" smtClean="0">
                <a:latin typeface="Arial Rounded MT Bold" pitchFamily="34" charset="0"/>
              </a:rPr>
              <a:t>-la ape </a:t>
            </a:r>
            <a:r>
              <a:rPr lang="fr-FR" sz="3200" dirty="0" err="1" smtClean="0">
                <a:latin typeface="Arial Rounded MT Bold" pitchFamily="34" charset="0"/>
              </a:rPr>
              <a:t>veye</a:t>
            </a:r>
            <a:r>
              <a:rPr lang="fr-FR" sz="3200" dirty="0" smtClean="0">
                <a:latin typeface="Arial Rounded MT Bold" pitchFamily="34" charset="0"/>
              </a:rPr>
              <a:t> </a:t>
            </a:r>
            <a:r>
              <a:rPr lang="fr-FR" sz="3200" dirty="0" err="1" smtClean="0">
                <a:latin typeface="Arial Rounded MT Bold" pitchFamily="34" charset="0"/>
              </a:rPr>
              <a:t>moin</a:t>
            </a:r>
            <a:r>
              <a:rPr lang="fr-FR" sz="3200" dirty="0" smtClean="0">
                <a:latin typeface="Arial Rounded MT Bold" pitchFamily="34" charset="0"/>
              </a:rPr>
              <a:t>.</a:t>
            </a:r>
            <a:endParaRPr lang="en-US" sz="3200" dirty="0" smtClean="0">
              <a:latin typeface="Arial Rounded MT Bold" pitchFamily="34" charset="0"/>
            </a:endParaRPr>
          </a:p>
          <a:p>
            <a:pPr marL="0" indent="0" algn="ctr">
              <a:buNone/>
            </a:pPr>
            <a:r>
              <a:rPr lang="fr-FR" sz="3200" dirty="0" err="1" smtClean="0">
                <a:solidFill>
                  <a:srgbClr val="FFFF00"/>
                </a:solidFill>
                <a:latin typeface="Arial Rounded MT Bold" pitchFamily="34" charset="0"/>
              </a:rPr>
              <a:t>Kè</a:t>
            </a:r>
            <a:endParaRPr lang="en-US" sz="3200" dirty="0" smtClean="0">
              <a:solidFill>
                <a:srgbClr val="FFFF00"/>
              </a:solidFill>
              <a:latin typeface="Arial Rounded MT Bold" pitchFamily="34" charset="0"/>
            </a:endParaRPr>
          </a:p>
          <a:p>
            <a:pPr marL="0" indent="0" algn="ctr">
              <a:buNone/>
            </a:pPr>
            <a:r>
              <a:rPr lang="fr-FR" sz="3200" dirty="0" err="1" smtClean="0">
                <a:solidFill>
                  <a:srgbClr val="66FFFF"/>
                </a:solidFill>
                <a:latin typeface="Arial Rounded MT Bold" pitchFamily="34" charset="0"/>
              </a:rPr>
              <a:t>Konfie</a:t>
            </a:r>
            <a:r>
              <a:rPr lang="fr-FR" sz="3200" dirty="0" smtClean="0">
                <a:solidFill>
                  <a:srgbClr val="66FFFF"/>
                </a:solidFill>
                <a:latin typeface="Arial Rounded MT Bold" pitchFamily="34" charset="0"/>
              </a:rPr>
              <a:t>-m nan Dieu,</a:t>
            </a:r>
            <a:endParaRPr lang="en-US" sz="3200" dirty="0" smtClean="0">
              <a:solidFill>
                <a:srgbClr val="66FFFF"/>
              </a:solidFill>
              <a:latin typeface="Arial Rounded MT Bold" pitchFamily="34" charset="0"/>
            </a:endParaRPr>
          </a:p>
          <a:p>
            <a:pPr marL="0" indent="0" algn="ctr">
              <a:buNone/>
            </a:pPr>
            <a:r>
              <a:rPr lang="fr-FR" sz="3200" dirty="0" err="1" smtClean="0">
                <a:solidFill>
                  <a:srgbClr val="66FFFF"/>
                </a:solidFill>
                <a:latin typeface="Arial Rounded MT Bold" pitchFamily="34" charset="0"/>
              </a:rPr>
              <a:t>Konnin</a:t>
            </a:r>
            <a:r>
              <a:rPr lang="fr-FR" sz="3200" dirty="0" smtClean="0">
                <a:solidFill>
                  <a:srgbClr val="66FFFF"/>
                </a:solidFill>
                <a:latin typeface="Arial Rounded MT Bold" pitchFamily="34" charset="0"/>
              </a:rPr>
              <a:t> la </a:t>
            </a:r>
            <a:r>
              <a:rPr lang="fr-FR" sz="3200" dirty="0" err="1" smtClean="0">
                <a:solidFill>
                  <a:srgbClr val="66FFFF"/>
                </a:solidFill>
                <a:latin typeface="Arial Rounded MT Bold" pitchFamily="34" charset="0"/>
              </a:rPr>
              <a:t>pran</a:t>
            </a:r>
            <a:r>
              <a:rPr lang="fr-FR" sz="3200" dirty="0" smtClean="0">
                <a:solidFill>
                  <a:srgbClr val="66FFFF"/>
                </a:solidFill>
                <a:latin typeface="Arial Rounded MT Bold" pitchFamily="34" charset="0"/>
              </a:rPr>
              <a:t> </a:t>
            </a:r>
            <a:r>
              <a:rPr lang="fr-FR" sz="3200" dirty="0" err="1" smtClean="0">
                <a:solidFill>
                  <a:srgbClr val="66FFFF"/>
                </a:solidFill>
                <a:latin typeface="Arial Rounded MT Bold" pitchFamily="34" charset="0"/>
              </a:rPr>
              <a:t>souin</a:t>
            </a:r>
            <a:r>
              <a:rPr lang="fr-FR" sz="3200" dirty="0" smtClean="0">
                <a:solidFill>
                  <a:srgbClr val="66FFFF"/>
                </a:solidFill>
                <a:latin typeface="Arial Rounded MT Bold" pitchFamily="34" charset="0"/>
              </a:rPr>
              <a:t> </a:t>
            </a:r>
            <a:r>
              <a:rPr lang="fr-FR" sz="3200" dirty="0" err="1" smtClean="0">
                <a:solidFill>
                  <a:srgbClr val="66FFFF"/>
                </a:solidFill>
                <a:latin typeface="Arial Rounded MT Bold" pitchFamily="34" charset="0"/>
              </a:rPr>
              <a:t>moin</a:t>
            </a:r>
            <a:r>
              <a:rPr lang="fr-FR" sz="3200" dirty="0" smtClean="0">
                <a:solidFill>
                  <a:srgbClr val="66FFFF"/>
                </a:solidFill>
                <a:latin typeface="Arial Rounded MT Bold" pitchFamily="34" charset="0"/>
              </a:rPr>
              <a:t>.</a:t>
            </a:r>
            <a:endParaRPr lang="en-US" sz="3200" dirty="0" smtClean="0">
              <a:solidFill>
                <a:srgbClr val="66FFFF"/>
              </a:solidFill>
              <a:latin typeface="Arial Rounded MT Bold" pitchFamily="34" charset="0"/>
            </a:endParaRPr>
          </a:p>
          <a:p>
            <a:pPr marL="0" indent="0" algn="ctr">
              <a:buNone/>
            </a:pPr>
            <a:r>
              <a:rPr lang="fr-FR" sz="3200" dirty="0" smtClean="0">
                <a:solidFill>
                  <a:srgbClr val="66FFFF"/>
                </a:solidFill>
                <a:latin typeface="Arial Rounded MT Bold" pitchFamily="34" charset="0"/>
              </a:rPr>
              <a:t>Nan </a:t>
            </a:r>
            <a:r>
              <a:rPr lang="fr-FR" sz="3200" dirty="0" err="1" smtClean="0">
                <a:solidFill>
                  <a:srgbClr val="66FFFF"/>
                </a:solidFill>
                <a:latin typeface="Arial Rounded MT Bold" pitchFamily="34" charset="0"/>
              </a:rPr>
              <a:t>dezè</a:t>
            </a:r>
            <a:r>
              <a:rPr lang="fr-FR" sz="3200" dirty="0" smtClean="0">
                <a:solidFill>
                  <a:srgbClr val="66FFFF"/>
                </a:solidFill>
                <a:latin typeface="Arial Rounded MT Bold" pitchFamily="34" charset="0"/>
              </a:rPr>
              <a:t>–a ou nan move chemin</a:t>
            </a:r>
            <a:endParaRPr lang="en-US" sz="3200" dirty="0" smtClean="0">
              <a:solidFill>
                <a:srgbClr val="66FFFF"/>
              </a:solidFill>
              <a:latin typeface="Arial Rounded MT Bold" pitchFamily="34" charset="0"/>
            </a:endParaRPr>
          </a:p>
          <a:p>
            <a:pPr marL="0" indent="0" algn="ctr">
              <a:buNone/>
            </a:pPr>
            <a:r>
              <a:rPr lang="fr-FR" sz="3200" dirty="0" smtClean="0">
                <a:solidFill>
                  <a:srgbClr val="66FFFF"/>
                </a:solidFill>
                <a:latin typeface="Arial Rounded MT Bold" pitchFamily="34" charset="0"/>
              </a:rPr>
              <a:t>La </a:t>
            </a:r>
            <a:r>
              <a:rPr lang="fr-FR" sz="3200" dirty="0" err="1" smtClean="0">
                <a:solidFill>
                  <a:srgbClr val="66FFFF"/>
                </a:solidFill>
                <a:latin typeface="Arial Rounded MT Bold" pitchFamily="34" charset="0"/>
              </a:rPr>
              <a:t>mè</a:t>
            </a:r>
            <a:r>
              <a:rPr lang="fr-FR" sz="3200" dirty="0" smtClean="0">
                <a:solidFill>
                  <a:srgbClr val="66FFFF"/>
                </a:solidFill>
                <a:latin typeface="Arial Rounded MT Bold" pitchFamily="34" charset="0"/>
              </a:rPr>
              <a:t> </a:t>
            </a:r>
            <a:r>
              <a:rPr lang="fr-FR" sz="3200" dirty="0" err="1" smtClean="0">
                <a:solidFill>
                  <a:srgbClr val="66FFFF"/>
                </a:solidFill>
                <a:latin typeface="Arial Rounded MT Bold" pitchFamily="34" charset="0"/>
              </a:rPr>
              <a:t>pouse</a:t>
            </a:r>
            <a:r>
              <a:rPr lang="fr-FR" sz="3200" dirty="0" smtClean="0">
                <a:solidFill>
                  <a:srgbClr val="66FFFF"/>
                </a:solidFill>
                <a:latin typeface="Arial Rounded MT Bold" pitchFamily="34" charset="0"/>
              </a:rPr>
              <a:t>-m, Bon Dieu </a:t>
            </a:r>
            <a:r>
              <a:rPr lang="fr-FR" sz="3200" dirty="0" err="1" smtClean="0">
                <a:solidFill>
                  <a:srgbClr val="66FFFF"/>
                </a:solidFill>
                <a:latin typeface="Arial Rounded MT Bold" pitchFamily="34" charset="0"/>
              </a:rPr>
              <a:t>kinbe</a:t>
            </a:r>
            <a:r>
              <a:rPr lang="fr-FR" sz="3200" dirty="0" smtClean="0">
                <a:solidFill>
                  <a:srgbClr val="66FFFF"/>
                </a:solidFill>
                <a:latin typeface="Arial Rounded MT Bold" pitchFamily="34" charset="0"/>
              </a:rPr>
              <a:t>-m ;</a:t>
            </a:r>
            <a:endParaRPr lang="en-US" sz="3200" dirty="0" smtClean="0">
              <a:solidFill>
                <a:srgbClr val="66FFFF"/>
              </a:solidFill>
              <a:latin typeface="Arial Rounded MT Bold" pitchFamily="34" charset="0"/>
            </a:endParaRPr>
          </a:p>
          <a:p>
            <a:pPr marL="0" indent="0" algn="ctr">
              <a:buNone/>
            </a:pPr>
            <a:r>
              <a:rPr lang="fr-FR" sz="3200" dirty="0" smtClean="0">
                <a:solidFill>
                  <a:srgbClr val="66FFFF"/>
                </a:solidFill>
                <a:latin typeface="Arial Rounded MT Bold" pitchFamily="34" charset="0"/>
              </a:rPr>
              <a:t>Papa-m nan </a:t>
            </a:r>
            <a:r>
              <a:rPr lang="fr-FR" sz="3200" dirty="0" err="1" smtClean="0">
                <a:solidFill>
                  <a:srgbClr val="66FFFF"/>
                </a:solidFill>
                <a:latin typeface="Arial Rounded MT Bold" pitchFamily="34" charset="0"/>
              </a:rPr>
              <a:t>sièl</a:t>
            </a:r>
            <a:r>
              <a:rPr lang="fr-FR" sz="3200" dirty="0" smtClean="0">
                <a:solidFill>
                  <a:srgbClr val="66FFFF"/>
                </a:solidFill>
                <a:latin typeface="Arial Rounded MT Bold" pitchFamily="34" charset="0"/>
              </a:rPr>
              <a:t>-la ape </a:t>
            </a:r>
            <a:r>
              <a:rPr lang="fr-FR" sz="3200" dirty="0" err="1" smtClean="0">
                <a:solidFill>
                  <a:srgbClr val="66FFFF"/>
                </a:solidFill>
                <a:latin typeface="Arial Rounded MT Bold" pitchFamily="34" charset="0"/>
              </a:rPr>
              <a:t>veye</a:t>
            </a:r>
            <a:r>
              <a:rPr lang="fr-FR" sz="3200" dirty="0" smtClean="0">
                <a:solidFill>
                  <a:srgbClr val="66FFFF"/>
                </a:solidFill>
                <a:latin typeface="Arial Rounded MT Bold" pitchFamily="34" charset="0"/>
              </a:rPr>
              <a:t> </a:t>
            </a:r>
            <a:r>
              <a:rPr lang="fr-FR" sz="3200" dirty="0" err="1" smtClean="0">
                <a:solidFill>
                  <a:srgbClr val="66FFFF"/>
                </a:solidFill>
                <a:latin typeface="Arial Rounded MT Bold" pitchFamily="34" charset="0"/>
              </a:rPr>
              <a:t>moin</a:t>
            </a:r>
            <a:r>
              <a:rPr lang="fr-FR" sz="3200" dirty="0" smtClean="0">
                <a:solidFill>
                  <a:srgbClr val="66FFFF"/>
                </a:solidFill>
                <a:latin typeface="Arial Rounded MT Bold" pitchFamily="34" charset="0"/>
              </a:rPr>
              <a:t>.</a:t>
            </a:r>
            <a:endParaRPr lang="en-US" sz="3200" dirty="0" smtClean="0">
              <a:solidFill>
                <a:srgbClr val="66FF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200" dirty="0" smtClean="0">
                <a:latin typeface="Arial Rounded MT Bold" pitchFamily="34" charset="0"/>
              </a:rPr>
              <a:t>3</a:t>
            </a:r>
            <a:endParaRPr lang="en-US" sz="3200" dirty="0" smtClean="0">
              <a:latin typeface="Arial Rounded MT Bold" pitchFamily="34" charset="0"/>
            </a:endParaRPr>
          </a:p>
          <a:p>
            <a:pPr marL="0" indent="0" algn="ctr">
              <a:buNone/>
            </a:pPr>
            <a:r>
              <a:rPr lang="fr-FR" sz="3200" dirty="0" err="1" smtClean="0">
                <a:latin typeface="Arial Rounded MT Bold" pitchFamily="34" charset="0"/>
              </a:rPr>
              <a:t>Rout</a:t>
            </a:r>
            <a:r>
              <a:rPr lang="fr-FR" sz="3200" dirty="0" smtClean="0">
                <a:latin typeface="Arial Rounded MT Bold" pitchFamily="34" charset="0"/>
              </a:rPr>
              <a:t> la </a:t>
            </a:r>
            <a:r>
              <a:rPr lang="fr-FR" sz="3200" dirty="0" err="1" smtClean="0">
                <a:latin typeface="Arial Rounded MT Bold" pitchFamily="34" charset="0"/>
              </a:rPr>
              <a:t>kap</a:t>
            </a:r>
            <a:r>
              <a:rPr lang="fr-FR" sz="3200" dirty="0" smtClean="0">
                <a:latin typeface="Arial Rounded MT Bold" pitchFamily="34" charset="0"/>
              </a:rPr>
              <a:t> du, </a:t>
            </a:r>
            <a:r>
              <a:rPr lang="fr-FR" sz="3200" dirty="0" err="1" smtClean="0">
                <a:latin typeface="Arial Rounded MT Bold" pitchFamily="34" charset="0"/>
              </a:rPr>
              <a:t>nuaj</a:t>
            </a:r>
            <a:r>
              <a:rPr lang="fr-FR" sz="3200" dirty="0" smtClean="0">
                <a:latin typeface="Arial Rounded MT Bold" pitchFamily="34" charset="0"/>
              </a:rPr>
              <a:t> </a:t>
            </a:r>
            <a:r>
              <a:rPr lang="fr-FR" sz="3200" dirty="0" err="1" smtClean="0">
                <a:latin typeface="Arial Rounded MT Bold" pitchFamily="34" charset="0"/>
              </a:rPr>
              <a:t>yo</a:t>
            </a:r>
            <a:r>
              <a:rPr lang="fr-FR" sz="3200" dirty="0" smtClean="0">
                <a:latin typeface="Arial Rounded MT Bold" pitchFamily="34" charset="0"/>
              </a:rPr>
              <a:t> </a:t>
            </a:r>
            <a:r>
              <a:rPr lang="fr-FR" sz="3200" dirty="0" err="1" smtClean="0">
                <a:latin typeface="Arial Rounded MT Bold" pitchFamily="34" charset="0"/>
              </a:rPr>
              <a:t>kouvri</a:t>
            </a:r>
            <a:r>
              <a:rPr lang="fr-FR" sz="3200" dirty="0" smtClean="0">
                <a:latin typeface="Arial Rounded MT Bold" pitchFamily="34" charset="0"/>
              </a:rPr>
              <a:t> </a:t>
            </a:r>
            <a:r>
              <a:rPr lang="fr-FR" sz="3200" dirty="0" err="1" smtClean="0">
                <a:latin typeface="Arial Rounded MT Bold" pitchFamily="34" charset="0"/>
              </a:rPr>
              <a:t>moin</a:t>
            </a:r>
            <a:r>
              <a:rPr lang="fr-FR" sz="3200" dirty="0" smtClean="0">
                <a:latin typeface="Arial Rounded MT Bold" pitchFamily="34" charset="0"/>
              </a:rPr>
              <a:t> ;</a:t>
            </a:r>
            <a:endParaRPr lang="en-US" sz="3200" dirty="0" smtClean="0">
              <a:latin typeface="Arial Rounded MT Bold" pitchFamily="34" charset="0"/>
            </a:endParaRPr>
          </a:p>
          <a:p>
            <a:pPr marL="0" indent="0" algn="ctr">
              <a:buNone/>
            </a:pPr>
            <a:r>
              <a:rPr lang="fr-FR" sz="3200" dirty="0" err="1" smtClean="0">
                <a:latin typeface="Arial Rounded MT Bold" pitchFamily="34" charset="0"/>
              </a:rPr>
              <a:t>Bèje</a:t>
            </a:r>
            <a:r>
              <a:rPr lang="fr-FR" sz="3200" dirty="0" smtClean="0">
                <a:latin typeface="Arial Rounded MT Bold" pitchFamily="34" charset="0"/>
              </a:rPr>
              <a:t>-a gade mouton-l </a:t>
            </a:r>
            <a:r>
              <a:rPr lang="fr-FR" sz="3200" dirty="0" err="1" smtClean="0">
                <a:latin typeface="Arial Rounded MT Bold" pitchFamily="34" charset="0"/>
              </a:rPr>
              <a:t>jouk</a:t>
            </a:r>
            <a:r>
              <a:rPr lang="fr-FR" sz="3200" dirty="0" smtClean="0">
                <a:latin typeface="Arial Rounded MT Bold" pitchFamily="34" charset="0"/>
              </a:rPr>
              <a:t> la fin.</a:t>
            </a:r>
            <a:endParaRPr lang="en-US" sz="3200" dirty="0" smtClean="0">
              <a:latin typeface="Arial Rounded MT Bold" pitchFamily="34" charset="0"/>
            </a:endParaRPr>
          </a:p>
          <a:p>
            <a:pPr marL="0" indent="0" algn="ctr">
              <a:buNone/>
            </a:pPr>
            <a:r>
              <a:rPr lang="fr-FR" sz="3200" dirty="0" err="1" smtClean="0">
                <a:latin typeface="Arial Rounded MT Bold" pitchFamily="34" charset="0"/>
              </a:rPr>
              <a:t>Aprè</a:t>
            </a:r>
            <a:r>
              <a:rPr lang="fr-FR" sz="3200" dirty="0" smtClean="0">
                <a:latin typeface="Arial Rounded MT Bold" pitchFamily="34" charset="0"/>
              </a:rPr>
              <a:t> </a:t>
            </a:r>
            <a:r>
              <a:rPr lang="fr-FR" sz="3200" dirty="0" err="1" smtClean="0">
                <a:latin typeface="Arial Rounded MT Bold" pitchFamily="34" charset="0"/>
              </a:rPr>
              <a:t>mond</a:t>
            </a:r>
            <a:r>
              <a:rPr lang="fr-FR" sz="3200" dirty="0" smtClean="0">
                <a:latin typeface="Arial Rounded MT Bold" pitchFamily="34" charset="0"/>
              </a:rPr>
              <a:t> sa, na </a:t>
            </a:r>
            <a:r>
              <a:rPr lang="fr-FR" sz="3200" dirty="0" err="1" smtClean="0">
                <a:latin typeface="Arial Rounded MT Bold" pitchFamily="34" charset="0"/>
              </a:rPr>
              <a:t>ouè</a:t>
            </a:r>
            <a:r>
              <a:rPr lang="fr-FR" sz="3200" dirty="0" smtClean="0">
                <a:latin typeface="Arial Rounded MT Bold" pitchFamily="34" charset="0"/>
              </a:rPr>
              <a:t> </a:t>
            </a:r>
            <a:r>
              <a:rPr lang="fr-FR" sz="3200" dirty="0" err="1" smtClean="0">
                <a:latin typeface="Arial Rounded MT Bold" pitchFamily="34" charset="0"/>
              </a:rPr>
              <a:t>sièl</a:t>
            </a:r>
            <a:r>
              <a:rPr lang="fr-FR" sz="3200" dirty="0" smtClean="0">
                <a:latin typeface="Arial Rounded MT Bold" pitchFamily="34" charset="0"/>
              </a:rPr>
              <a:t> la ;</a:t>
            </a:r>
            <a:endParaRPr lang="en-US" sz="3200" dirty="0" smtClean="0">
              <a:latin typeface="Arial Rounded MT Bold" pitchFamily="34" charset="0"/>
            </a:endParaRPr>
          </a:p>
          <a:p>
            <a:pPr marL="0" indent="0" algn="ctr">
              <a:buNone/>
            </a:pPr>
            <a:r>
              <a:rPr lang="fr-FR" sz="3200" dirty="0" smtClean="0">
                <a:latin typeface="Arial Rounded MT Bold" pitchFamily="34" charset="0"/>
              </a:rPr>
              <a:t>Papa-m nan </a:t>
            </a:r>
            <a:r>
              <a:rPr lang="fr-FR" sz="3200" dirty="0" err="1" smtClean="0">
                <a:latin typeface="Arial Rounded MT Bold" pitchFamily="34" charset="0"/>
              </a:rPr>
              <a:t>sièl</a:t>
            </a:r>
            <a:r>
              <a:rPr lang="fr-FR" sz="3200" dirty="0" smtClean="0">
                <a:latin typeface="Arial Rounded MT Bold" pitchFamily="34" charset="0"/>
              </a:rPr>
              <a:t>-la ape </a:t>
            </a:r>
            <a:r>
              <a:rPr lang="fr-FR" sz="3200" dirty="0" err="1" smtClean="0">
                <a:latin typeface="Arial Rounded MT Bold" pitchFamily="34" charset="0"/>
              </a:rPr>
              <a:t>veye</a:t>
            </a:r>
            <a:r>
              <a:rPr lang="fr-FR" sz="3200" dirty="0" smtClean="0">
                <a:latin typeface="Arial Rounded MT Bold" pitchFamily="34" charset="0"/>
              </a:rPr>
              <a:t> </a:t>
            </a:r>
            <a:r>
              <a:rPr lang="fr-FR" sz="3200" dirty="0" err="1" smtClean="0">
                <a:latin typeface="Arial Rounded MT Bold" pitchFamily="34" charset="0"/>
              </a:rPr>
              <a:t>moin</a:t>
            </a:r>
            <a:r>
              <a:rPr lang="fr-FR" sz="3200" dirty="0" smtClean="0">
                <a:latin typeface="Arial Rounded MT Bold" pitchFamily="34" charset="0"/>
              </a:rPr>
              <a:t>.</a:t>
            </a:r>
          </a:p>
          <a:p>
            <a:pPr marL="0" indent="0" algn="ctr">
              <a:buNone/>
            </a:pPr>
            <a:r>
              <a:rPr lang="fr-FR" sz="3200" dirty="0" err="1" smtClean="0">
                <a:solidFill>
                  <a:srgbClr val="FFFF00"/>
                </a:solidFill>
                <a:latin typeface="Arial Rounded MT Bold" pitchFamily="34" charset="0"/>
              </a:rPr>
              <a:t>Kè</a:t>
            </a:r>
            <a:endParaRPr lang="en-US" sz="3200" dirty="0" smtClean="0">
              <a:solidFill>
                <a:srgbClr val="FFFF00"/>
              </a:solidFill>
              <a:latin typeface="Arial Rounded MT Bold" pitchFamily="34" charset="0"/>
            </a:endParaRPr>
          </a:p>
          <a:p>
            <a:pPr marL="0" indent="0" algn="ctr">
              <a:buNone/>
            </a:pPr>
            <a:r>
              <a:rPr lang="fr-FR" sz="3200" dirty="0" err="1" smtClean="0">
                <a:solidFill>
                  <a:srgbClr val="66FFFF"/>
                </a:solidFill>
                <a:latin typeface="Arial Rounded MT Bold" pitchFamily="34" charset="0"/>
              </a:rPr>
              <a:t>Konfie</a:t>
            </a:r>
            <a:r>
              <a:rPr lang="fr-FR" sz="3200" dirty="0" smtClean="0">
                <a:solidFill>
                  <a:srgbClr val="66FFFF"/>
                </a:solidFill>
                <a:latin typeface="Arial Rounded MT Bold" pitchFamily="34" charset="0"/>
              </a:rPr>
              <a:t>-m nan Dieu,</a:t>
            </a:r>
            <a:endParaRPr lang="en-US" sz="3200" dirty="0" smtClean="0">
              <a:solidFill>
                <a:srgbClr val="66FFFF"/>
              </a:solidFill>
              <a:latin typeface="Arial Rounded MT Bold" pitchFamily="34" charset="0"/>
            </a:endParaRPr>
          </a:p>
          <a:p>
            <a:pPr marL="0" indent="0" algn="ctr">
              <a:buNone/>
            </a:pPr>
            <a:r>
              <a:rPr lang="fr-FR" sz="3200" dirty="0" err="1" smtClean="0">
                <a:solidFill>
                  <a:srgbClr val="66FFFF"/>
                </a:solidFill>
                <a:latin typeface="Arial Rounded MT Bold" pitchFamily="34" charset="0"/>
              </a:rPr>
              <a:t>Konnin</a:t>
            </a:r>
            <a:r>
              <a:rPr lang="fr-FR" sz="3200" dirty="0" smtClean="0">
                <a:solidFill>
                  <a:srgbClr val="66FFFF"/>
                </a:solidFill>
                <a:latin typeface="Arial Rounded MT Bold" pitchFamily="34" charset="0"/>
              </a:rPr>
              <a:t> la </a:t>
            </a:r>
            <a:r>
              <a:rPr lang="fr-FR" sz="3200" dirty="0" err="1" smtClean="0">
                <a:solidFill>
                  <a:srgbClr val="66FFFF"/>
                </a:solidFill>
                <a:latin typeface="Arial Rounded MT Bold" pitchFamily="34" charset="0"/>
              </a:rPr>
              <a:t>pran</a:t>
            </a:r>
            <a:r>
              <a:rPr lang="fr-FR" sz="3200" dirty="0" smtClean="0">
                <a:solidFill>
                  <a:srgbClr val="66FFFF"/>
                </a:solidFill>
                <a:latin typeface="Arial Rounded MT Bold" pitchFamily="34" charset="0"/>
              </a:rPr>
              <a:t> </a:t>
            </a:r>
            <a:r>
              <a:rPr lang="fr-FR" sz="3200" dirty="0" err="1" smtClean="0">
                <a:solidFill>
                  <a:srgbClr val="66FFFF"/>
                </a:solidFill>
                <a:latin typeface="Arial Rounded MT Bold" pitchFamily="34" charset="0"/>
              </a:rPr>
              <a:t>souin</a:t>
            </a:r>
            <a:r>
              <a:rPr lang="fr-FR" sz="3200" dirty="0" smtClean="0">
                <a:solidFill>
                  <a:srgbClr val="66FFFF"/>
                </a:solidFill>
                <a:latin typeface="Arial Rounded MT Bold" pitchFamily="34" charset="0"/>
              </a:rPr>
              <a:t> </a:t>
            </a:r>
            <a:r>
              <a:rPr lang="fr-FR" sz="3200" dirty="0" err="1" smtClean="0">
                <a:solidFill>
                  <a:srgbClr val="66FFFF"/>
                </a:solidFill>
                <a:latin typeface="Arial Rounded MT Bold" pitchFamily="34" charset="0"/>
              </a:rPr>
              <a:t>moin</a:t>
            </a:r>
            <a:r>
              <a:rPr lang="fr-FR" sz="3200" dirty="0" smtClean="0">
                <a:solidFill>
                  <a:srgbClr val="66FFFF"/>
                </a:solidFill>
                <a:latin typeface="Arial Rounded MT Bold" pitchFamily="34" charset="0"/>
              </a:rPr>
              <a:t>.</a:t>
            </a:r>
            <a:endParaRPr lang="en-US" sz="3200" dirty="0" smtClean="0">
              <a:solidFill>
                <a:srgbClr val="66FFFF"/>
              </a:solidFill>
              <a:latin typeface="Arial Rounded MT Bold" pitchFamily="34" charset="0"/>
            </a:endParaRPr>
          </a:p>
          <a:p>
            <a:pPr marL="0" indent="0" algn="ctr">
              <a:buNone/>
            </a:pPr>
            <a:r>
              <a:rPr lang="fr-FR" sz="3200" dirty="0" smtClean="0">
                <a:solidFill>
                  <a:srgbClr val="66FFFF"/>
                </a:solidFill>
                <a:latin typeface="Arial Rounded MT Bold" pitchFamily="34" charset="0"/>
              </a:rPr>
              <a:t>Nan </a:t>
            </a:r>
            <a:r>
              <a:rPr lang="fr-FR" sz="3200" dirty="0" err="1" smtClean="0">
                <a:solidFill>
                  <a:srgbClr val="66FFFF"/>
                </a:solidFill>
                <a:latin typeface="Arial Rounded MT Bold" pitchFamily="34" charset="0"/>
              </a:rPr>
              <a:t>dezè</a:t>
            </a:r>
            <a:r>
              <a:rPr lang="fr-FR" sz="3200" dirty="0" smtClean="0">
                <a:solidFill>
                  <a:srgbClr val="66FFFF"/>
                </a:solidFill>
                <a:latin typeface="Arial Rounded MT Bold" pitchFamily="34" charset="0"/>
              </a:rPr>
              <a:t>–a ou nan move chemin</a:t>
            </a:r>
            <a:endParaRPr lang="en-US" sz="3200" dirty="0" smtClean="0">
              <a:solidFill>
                <a:srgbClr val="66FFFF"/>
              </a:solidFill>
              <a:latin typeface="Arial Rounded MT Bold" pitchFamily="34" charset="0"/>
            </a:endParaRPr>
          </a:p>
          <a:p>
            <a:pPr marL="0" indent="0" algn="ctr">
              <a:buNone/>
            </a:pPr>
            <a:r>
              <a:rPr lang="fr-FR" sz="3200" dirty="0" smtClean="0">
                <a:solidFill>
                  <a:srgbClr val="66FFFF"/>
                </a:solidFill>
                <a:latin typeface="Arial Rounded MT Bold" pitchFamily="34" charset="0"/>
              </a:rPr>
              <a:t>La </a:t>
            </a:r>
            <a:r>
              <a:rPr lang="fr-FR" sz="3200" dirty="0" err="1" smtClean="0">
                <a:solidFill>
                  <a:srgbClr val="66FFFF"/>
                </a:solidFill>
                <a:latin typeface="Arial Rounded MT Bold" pitchFamily="34" charset="0"/>
              </a:rPr>
              <a:t>mè</a:t>
            </a:r>
            <a:r>
              <a:rPr lang="fr-FR" sz="3200" dirty="0" smtClean="0">
                <a:solidFill>
                  <a:srgbClr val="66FFFF"/>
                </a:solidFill>
                <a:latin typeface="Arial Rounded MT Bold" pitchFamily="34" charset="0"/>
              </a:rPr>
              <a:t> </a:t>
            </a:r>
            <a:r>
              <a:rPr lang="fr-FR" sz="3200" dirty="0" err="1" smtClean="0">
                <a:solidFill>
                  <a:srgbClr val="66FFFF"/>
                </a:solidFill>
                <a:latin typeface="Arial Rounded MT Bold" pitchFamily="34" charset="0"/>
              </a:rPr>
              <a:t>pouse</a:t>
            </a:r>
            <a:r>
              <a:rPr lang="fr-FR" sz="3200" dirty="0" smtClean="0">
                <a:solidFill>
                  <a:srgbClr val="66FFFF"/>
                </a:solidFill>
                <a:latin typeface="Arial Rounded MT Bold" pitchFamily="34" charset="0"/>
              </a:rPr>
              <a:t>-m, Bon Dieu </a:t>
            </a:r>
            <a:r>
              <a:rPr lang="fr-FR" sz="3200" dirty="0" err="1" smtClean="0">
                <a:solidFill>
                  <a:srgbClr val="66FFFF"/>
                </a:solidFill>
                <a:latin typeface="Arial Rounded MT Bold" pitchFamily="34" charset="0"/>
              </a:rPr>
              <a:t>kinbe</a:t>
            </a:r>
            <a:r>
              <a:rPr lang="fr-FR" sz="3200" dirty="0" smtClean="0">
                <a:solidFill>
                  <a:srgbClr val="66FFFF"/>
                </a:solidFill>
                <a:latin typeface="Arial Rounded MT Bold" pitchFamily="34" charset="0"/>
              </a:rPr>
              <a:t>-m ;</a:t>
            </a:r>
            <a:endParaRPr lang="en-US" sz="3200" dirty="0" smtClean="0">
              <a:solidFill>
                <a:srgbClr val="66FFFF"/>
              </a:solidFill>
              <a:latin typeface="Arial Rounded MT Bold" pitchFamily="34" charset="0"/>
            </a:endParaRPr>
          </a:p>
          <a:p>
            <a:pPr marL="0" indent="0" algn="ctr">
              <a:buNone/>
            </a:pPr>
            <a:r>
              <a:rPr lang="fr-FR" sz="3200" dirty="0" smtClean="0">
                <a:solidFill>
                  <a:srgbClr val="66FFFF"/>
                </a:solidFill>
                <a:latin typeface="Arial Rounded MT Bold" pitchFamily="34" charset="0"/>
              </a:rPr>
              <a:t>Papa-m nan </a:t>
            </a:r>
            <a:r>
              <a:rPr lang="fr-FR" sz="3200" dirty="0" err="1" smtClean="0">
                <a:solidFill>
                  <a:srgbClr val="66FFFF"/>
                </a:solidFill>
                <a:latin typeface="Arial Rounded MT Bold" pitchFamily="34" charset="0"/>
              </a:rPr>
              <a:t>sièl</a:t>
            </a:r>
            <a:r>
              <a:rPr lang="fr-FR" sz="3200" dirty="0" smtClean="0">
                <a:solidFill>
                  <a:srgbClr val="66FFFF"/>
                </a:solidFill>
                <a:latin typeface="Arial Rounded MT Bold" pitchFamily="34" charset="0"/>
              </a:rPr>
              <a:t>-la ape </a:t>
            </a:r>
            <a:r>
              <a:rPr lang="fr-FR" sz="3200" dirty="0" err="1" smtClean="0">
                <a:solidFill>
                  <a:srgbClr val="66FFFF"/>
                </a:solidFill>
                <a:latin typeface="Arial Rounded MT Bold" pitchFamily="34" charset="0"/>
              </a:rPr>
              <a:t>veye</a:t>
            </a:r>
            <a:r>
              <a:rPr lang="fr-FR" sz="3200" dirty="0" smtClean="0">
                <a:solidFill>
                  <a:srgbClr val="66FFFF"/>
                </a:solidFill>
                <a:latin typeface="Arial Rounded MT Bold" pitchFamily="34" charset="0"/>
              </a:rPr>
              <a:t> </a:t>
            </a:r>
            <a:r>
              <a:rPr lang="fr-FR" sz="3200" dirty="0" err="1" smtClean="0">
                <a:solidFill>
                  <a:srgbClr val="66FFFF"/>
                </a:solidFill>
                <a:latin typeface="Arial Rounded MT Bold" pitchFamily="34" charset="0"/>
              </a:rPr>
              <a:t>moin</a:t>
            </a:r>
            <a:r>
              <a:rPr lang="fr-FR" sz="3200" dirty="0" smtClean="0">
                <a:solidFill>
                  <a:srgbClr val="66FFFF"/>
                </a:solidFill>
                <a:latin typeface="Arial Rounded MT Bold" pitchFamily="34" charset="0"/>
              </a:rPr>
              <a:t>.</a:t>
            </a:r>
            <a:endParaRPr lang="en-US" sz="3200" dirty="0" smtClean="0">
              <a:solidFill>
                <a:srgbClr val="66FFFF"/>
              </a:solidFill>
              <a:latin typeface="Arial Rounded MT Bold" pitchFamily="34" charset="0"/>
            </a:endParaRPr>
          </a:p>
          <a:p>
            <a:pPr marL="0" indent="0" algn="ctr">
              <a:buNone/>
            </a:pPr>
            <a:endParaRPr lang="en-US" sz="3200"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MARC  E  SIMEON</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JUNE 28TH  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rgbClr val="460000"/>
                </a:solidFill>
              </a:rPr>
              <a:t>COMMENT IDENTIFIER LES FAUX MINISTRES DE L’ÉVANGILE</a:t>
            </a:r>
            <a:endParaRPr lang="en-US" sz="4800" dirty="0">
              <a:solidFill>
                <a:srgbClr val="46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r>
              <a:rPr lang="fr-FR" sz="4000" i="1" dirty="0" smtClean="0">
                <a:solidFill>
                  <a:srgbClr val="00B0F0"/>
                </a:solidFill>
                <a:latin typeface="Arial Rounded MT Bold" pitchFamily="34" charset="0"/>
              </a:rPr>
              <a:t>(source: Google) </a:t>
            </a:r>
            <a:r>
              <a:rPr lang="fr-FR" sz="4000" i="1" dirty="0" smtClean="0">
                <a:solidFill>
                  <a:srgbClr val="00B0F0"/>
                </a:solidFill>
                <a:latin typeface="Arial Rounded MT Bold" pitchFamily="34" charset="0"/>
              </a:rPr>
              <a:t>AI </a:t>
            </a:r>
          </a:p>
          <a:p>
            <a:pPr lvl="0" algn="ctr">
              <a:buNone/>
            </a:pPr>
            <a:r>
              <a:rPr lang="fr-FR" sz="3500" dirty="0" smtClean="0">
                <a:solidFill>
                  <a:schemeClr val="bg1"/>
                </a:solidFill>
                <a:latin typeface="Arial Rounded MT Bold" pitchFamily="34" charset="0"/>
              </a:rPr>
              <a:t>COMMENT IDENTIFIER UN FAUX PASTEUR</a:t>
            </a:r>
            <a:endParaRPr lang="fr-FR" sz="3500" b="1" dirty="0" smtClean="0">
              <a:solidFill>
                <a:schemeClr val="bg1"/>
              </a:solidFill>
              <a:latin typeface="Copperplate Gothic Bold" pitchFamily="34" charset="0"/>
              <a:hlinkClick r:id="rId2"/>
            </a:endParaRPr>
          </a:p>
          <a:p>
            <a:r>
              <a:rPr lang="fr-FR" sz="4000" b="1" i="1" dirty="0" smtClean="0">
                <a:solidFill>
                  <a:schemeClr val="bg1"/>
                </a:solidFill>
                <a:latin typeface="Copperplate Gothic Bold" pitchFamily="34" charset="0"/>
                <a:hlinkClick r:id="rId2"/>
              </a:rPr>
              <a:t>Accent </a:t>
            </a:r>
            <a:r>
              <a:rPr lang="fr-FR" sz="4000" b="1" i="1" dirty="0" smtClean="0">
                <a:solidFill>
                  <a:schemeClr val="bg1"/>
                </a:solidFill>
                <a:latin typeface="Copperplate Gothic Bold" pitchFamily="34" charset="0"/>
                <a:hlinkClick r:id="rId2"/>
              </a:rPr>
              <a:t>mis sur l'argent</a:t>
            </a:r>
            <a:r>
              <a:rPr lang="fr-FR" sz="4000" b="1" i="1" dirty="0" smtClean="0">
                <a:solidFill>
                  <a:schemeClr val="bg1"/>
                </a:solidFill>
                <a:latin typeface="Copperplate Gothic Bold" pitchFamily="34" charset="0"/>
              </a:rPr>
              <a:t>:  </a:t>
            </a:r>
            <a:endParaRPr lang="en-US" sz="4000" dirty="0" smtClean="0">
              <a:solidFill>
                <a:schemeClr val="bg1"/>
              </a:solidFill>
              <a:latin typeface="Copperplate Gothic Bold" pitchFamily="34" charset="0"/>
            </a:endParaRPr>
          </a:p>
          <a:p>
            <a:pPr lvl="0" algn="just"/>
            <a:r>
              <a:rPr lang="fr-FR" sz="4000" i="1" dirty="0" smtClean="0">
                <a:solidFill>
                  <a:schemeClr val="bg1"/>
                </a:solidFill>
                <a:latin typeface="Arial Rounded MT Bold" pitchFamily="34" charset="0"/>
              </a:rPr>
              <a:t>Un accent excessif mis sur la collecte d'argent ou l'enrichissement personnel est un signe suspect.</a:t>
            </a:r>
            <a:endParaRPr lang="en-US" sz="4000" dirty="0" smtClean="0">
              <a:solidFill>
                <a:schemeClr val="bg1"/>
              </a:solidFill>
              <a:latin typeface="Arial Rounded MT Bold" pitchFamily="34" charset="0"/>
            </a:endParaRPr>
          </a:p>
          <a:p>
            <a:pPr algn="just"/>
            <a:r>
              <a:rPr lang="fr-FR" sz="4000" dirty="0" smtClean="0">
                <a:solidFill>
                  <a:srgbClr val="CCFF33"/>
                </a:solidFill>
                <a:latin typeface="Arial Rounded MT Bold" pitchFamily="34" charset="0"/>
              </a:rPr>
              <a:t>Michée 3:5 </a:t>
            </a:r>
            <a:r>
              <a:rPr lang="fr-FR" sz="4000" dirty="0" smtClean="0">
                <a:solidFill>
                  <a:schemeClr val="accent4">
                    <a:lumMod val="60000"/>
                    <a:lumOff val="40000"/>
                  </a:schemeClr>
                </a:solidFill>
                <a:latin typeface="Arial Rounded MT Bold" pitchFamily="34" charset="0"/>
              </a:rPr>
              <a:t>Ainsi parle l'Éternel sur les prophètes qui égarent mon peuple, Qui annoncent la paix si leurs dents ont quelque chose à mordre, Et qui publient la guerre si on ne leur met rien dans la bouche:</a:t>
            </a:r>
            <a:endParaRPr lang="en-US" sz="4000" dirty="0" smtClean="0">
              <a:solidFill>
                <a:schemeClr val="accent4">
                  <a:lumMod val="60000"/>
                  <a:lumOff val="40000"/>
                </a:schemeClr>
              </a:solidFill>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000" b="1" dirty="0" smtClean="0">
                <a:solidFill>
                  <a:srgbClr val="003300"/>
                </a:solidFill>
                <a:latin typeface="Arial Rounded MT Bold" pitchFamily="34" charset="0"/>
              </a:rPr>
              <a:t>Isa 56:11 </a:t>
            </a:r>
            <a:r>
              <a:rPr lang="fr-FR" sz="4000" dirty="0" smtClean="0">
                <a:solidFill>
                  <a:schemeClr val="tx1"/>
                </a:solidFill>
                <a:latin typeface="Arial Rounded MT Bold" pitchFamily="34" charset="0"/>
              </a:rPr>
              <a:t>Et ce sont des chiens voraces, insatiables; Ce sont des bergers qui ne savent rien comprendre; Tous suivent leur propre voie, Chacun selon son intérêt, jusqu'au dernier: - </a:t>
            </a:r>
          </a:p>
          <a:p>
            <a:pPr algn="just"/>
            <a:endParaRPr lang="en-US" sz="4000" dirty="0" smtClean="0">
              <a:solidFill>
                <a:schemeClr val="tx1"/>
              </a:solidFill>
              <a:latin typeface="Arial Rounded MT Bold" pitchFamily="34" charset="0"/>
            </a:endParaRPr>
          </a:p>
          <a:p>
            <a:pPr algn="just"/>
            <a:r>
              <a:rPr lang="fr-FR" sz="4000" dirty="0" err="1" smtClean="0">
                <a:solidFill>
                  <a:srgbClr val="003300"/>
                </a:solidFill>
                <a:latin typeface="Arial Rounded MT Bold" pitchFamily="34" charset="0"/>
              </a:rPr>
              <a:t>Ro</a:t>
            </a:r>
            <a:r>
              <a:rPr lang="fr-FR" sz="4000" dirty="0" smtClean="0">
                <a:solidFill>
                  <a:srgbClr val="003300"/>
                </a:solidFill>
                <a:latin typeface="Arial Rounded MT Bold" pitchFamily="34" charset="0"/>
              </a:rPr>
              <a:t> 16: 18 Car de tels hommes ne servent point Christ notre Seigneur, mais leur propre ventre; et, par des paroles douces et flatteuses, ils séduisent les cœurs des simples.</a:t>
            </a:r>
            <a:endParaRPr lang="en-US" sz="4000" dirty="0" smtClean="0">
              <a:solidFill>
                <a:srgbClr val="003300"/>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000" dirty="0" smtClean="0">
                <a:solidFill>
                  <a:schemeClr val="tx1"/>
                </a:solidFill>
                <a:latin typeface="Arial Rounded MT Bold" pitchFamily="34" charset="0"/>
              </a:rPr>
              <a:t> Mt 7:15 ¶ Gardez-vous des faux prophètes. Ils viennent à vous en vêtements de brebis, mais au dedans ce sont des loups ravisseurs.</a:t>
            </a:r>
          </a:p>
          <a:p>
            <a:pPr algn="just"/>
            <a:endParaRPr lang="en-US" sz="4000" dirty="0" smtClean="0">
              <a:solidFill>
                <a:schemeClr val="tx1"/>
              </a:solidFill>
              <a:latin typeface="Arial Rounded MT Bold" pitchFamily="34" charset="0"/>
            </a:endParaRPr>
          </a:p>
          <a:p>
            <a:pPr algn="just"/>
            <a:r>
              <a:rPr lang="fr-FR" sz="4000" dirty="0" smtClean="0">
                <a:solidFill>
                  <a:srgbClr val="003300"/>
                </a:solidFill>
                <a:latin typeface="Arial Rounded MT Bold" pitchFamily="34" charset="0"/>
              </a:rPr>
              <a:t>2Pe 2:3 ¶ Par cupidité, ils trafiqueront de vous au moyen de paroles trompeuses, eux que menace depuis longtemps la condamnation, et dont la ruine ne sommeille point.</a:t>
            </a:r>
            <a:endParaRPr lang="en-US" sz="4000" dirty="0" smtClean="0">
              <a:solidFill>
                <a:srgbClr val="00330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000" dirty="0" smtClean="0">
                <a:solidFill>
                  <a:schemeClr val="tx1"/>
                </a:solidFill>
                <a:latin typeface="Arial Rounded MT Bold" pitchFamily="34" charset="0"/>
              </a:rPr>
              <a:t>Mt 10:8 Guérissez les malades, ressuscitez les morts, purifiez les lépreux, chassez les démons. </a:t>
            </a:r>
            <a:r>
              <a:rPr lang="fr-FR" sz="4000" u="sng" dirty="0" smtClean="0">
                <a:solidFill>
                  <a:schemeClr val="tx1"/>
                </a:solidFill>
                <a:latin typeface="Arial Rounded MT Bold" pitchFamily="34" charset="0"/>
              </a:rPr>
              <a:t>Vous avez reçu gratuitement, donnez gratuitement.</a:t>
            </a:r>
            <a:endParaRPr lang="en-US" sz="4000" u="sng" dirty="0" smtClean="0">
              <a:solidFill>
                <a:schemeClr val="tx1"/>
              </a:solidFill>
              <a:latin typeface="Arial Rounded MT Bold" pitchFamily="34" charset="0"/>
            </a:endParaRPr>
          </a:p>
          <a:p>
            <a:pPr algn="just">
              <a:buNone/>
            </a:pPr>
            <a:r>
              <a:rPr lang="fr-FR" sz="4000" dirty="0" smtClean="0">
                <a:solidFill>
                  <a:schemeClr val="tx1"/>
                </a:solidFill>
                <a:latin typeface="Arial Rounded MT Bold" pitchFamily="34" charset="0"/>
              </a:rPr>
              <a:t> </a:t>
            </a:r>
            <a:endParaRPr lang="en-US" sz="4000" dirty="0" smtClean="0">
              <a:solidFill>
                <a:schemeClr val="tx1"/>
              </a:solidFill>
              <a:latin typeface="Arial Rounded MT Bold" pitchFamily="34" charset="0"/>
            </a:endParaRPr>
          </a:p>
          <a:p>
            <a:pPr algn="just"/>
            <a:r>
              <a:rPr lang="fr-FR" sz="4000" dirty="0" smtClean="0">
                <a:solidFill>
                  <a:srgbClr val="003300"/>
                </a:solidFill>
                <a:latin typeface="Arial Rounded MT Bold" pitchFamily="34" charset="0"/>
              </a:rPr>
              <a:t>1Co 9:18 Quelle est donc ma récompense? C'est d'offrir gratuitement l'Évangile que j'annonce, sans user de mon droit de prédicateur de l'Évangile.</a:t>
            </a:r>
            <a:endParaRPr lang="en-US" sz="4000" dirty="0" smtClean="0">
              <a:solidFill>
                <a:srgbClr val="003300"/>
              </a:solidFill>
              <a:latin typeface="Arial Rounded MT Bold" pitchFamily="34" charset="0"/>
            </a:endParaRPr>
          </a:p>
          <a:p>
            <a:pPr>
              <a:buNone/>
            </a:pPr>
            <a:endParaRPr lang="en-US" sz="4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algn="just"/>
            <a:r>
              <a:rPr lang="en-US" sz="4400" b="1" i="1" dirty="0" err="1" smtClean="0">
                <a:solidFill>
                  <a:srgbClr val="C00000"/>
                </a:solidFill>
                <a:latin typeface="Copperplate Gothic Bold" pitchFamily="34" charset="0"/>
              </a:rPr>
              <a:t>Comportement</a:t>
            </a:r>
            <a:r>
              <a:rPr lang="en-US" sz="4400" b="1" i="1" dirty="0" smtClean="0">
                <a:solidFill>
                  <a:srgbClr val="C00000"/>
                </a:solidFill>
                <a:latin typeface="Copperplate Gothic Bold" pitchFamily="34" charset="0"/>
              </a:rPr>
              <a:t>:</a:t>
            </a:r>
            <a:endParaRPr lang="en-US" sz="4400" dirty="0" smtClean="0">
              <a:solidFill>
                <a:srgbClr val="C00000"/>
              </a:solidFill>
              <a:latin typeface="Copperplate Gothic Bold" pitchFamily="34" charset="0"/>
            </a:endParaRPr>
          </a:p>
          <a:p>
            <a:pPr lvl="0" algn="just"/>
            <a:r>
              <a:rPr lang="fr-FR" sz="4400" b="1" i="1" u="sng" dirty="0" smtClean="0">
                <a:latin typeface="Arial Rounded MT Bold" pitchFamily="34" charset="0"/>
                <a:hlinkClick r:id="rId2"/>
              </a:rPr>
              <a:t>Immoralité</a:t>
            </a:r>
            <a:r>
              <a:rPr lang="fr-FR" sz="4400" i="1" dirty="0" smtClean="0">
                <a:latin typeface="Arial Rounded MT Bold" pitchFamily="34" charset="0"/>
              </a:rPr>
              <a:t>: Un comportement immoral, tel que l'adultère, l'abus de pouvoir, ou l'inconduite financière, peut indiquer un faux pasteur.</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1Co 5:11 </a:t>
            </a:r>
            <a:r>
              <a:rPr lang="fr-FR" sz="4400" dirty="0" smtClean="0">
                <a:latin typeface="Arial Rounded MT Bold" pitchFamily="34" charset="0"/>
              </a:rPr>
              <a:t>Maintenant, ce que je vous ai écrit, c'est de ne pas avoir des relations avec quelqu'un qui, se nommant frère, est impudique, ou cupide, ou idolâtre, ou outrageux, ou ivrogne, ou ravisseur, de ne pas même manger avec un tel homme.</a:t>
            </a:r>
            <a:endParaRPr lang="en-US" sz="4400" dirty="0" smtClean="0">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D069A"/>
                </a:solidFill>
                <a:latin typeface="Arial Rounded MT Bold" pitchFamily="34" charset="0"/>
              </a:rPr>
              <a:t>2Th 3:6 </a:t>
            </a:r>
            <a:r>
              <a:rPr lang="fr-FR" sz="4400" dirty="0" smtClean="0">
                <a:latin typeface="Arial Rounded MT Bold" pitchFamily="34" charset="0"/>
              </a:rPr>
              <a:t>¶ nous vous recommandons, frères, au nom de notre Seigneur Jésus-Christ, de vous éloigner de tout frère qui vit dans le désordre, et non selon les instructions que vous avez reçues de nous.</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1Ti 3:2 </a:t>
            </a:r>
            <a:r>
              <a:rPr lang="fr-FR" sz="4400" dirty="0" smtClean="0">
                <a:solidFill>
                  <a:srgbClr val="FF0000"/>
                </a:solidFill>
                <a:latin typeface="Arial Rounded MT Bold" pitchFamily="34" charset="0"/>
              </a:rPr>
              <a:t>Il faut donc que l'évêque soit irréprochable, </a:t>
            </a:r>
            <a:r>
              <a:rPr lang="fr-FR" sz="4400" u="sng" dirty="0" smtClean="0">
                <a:solidFill>
                  <a:srgbClr val="FF0000"/>
                </a:solidFill>
                <a:latin typeface="Arial Rounded MT Bold" pitchFamily="34" charset="0"/>
              </a:rPr>
              <a:t>mari d'une seule femme</a:t>
            </a:r>
            <a:r>
              <a:rPr lang="fr-FR" sz="4400" dirty="0" smtClean="0">
                <a:solidFill>
                  <a:srgbClr val="FF0000"/>
                </a:solidFill>
                <a:latin typeface="Arial Rounded MT Bold" pitchFamily="34" charset="0"/>
              </a:rPr>
              <a:t>, </a:t>
            </a:r>
            <a:r>
              <a:rPr lang="fr-FR" sz="4400" u="sng" dirty="0" smtClean="0">
                <a:solidFill>
                  <a:srgbClr val="FF0000"/>
                </a:solidFill>
                <a:latin typeface="Arial Rounded MT Bold" pitchFamily="34" charset="0"/>
              </a:rPr>
              <a:t>sobre</a:t>
            </a:r>
            <a:r>
              <a:rPr lang="fr-FR" sz="4400" dirty="0" smtClean="0">
                <a:solidFill>
                  <a:srgbClr val="FF0000"/>
                </a:solidFill>
                <a:latin typeface="Arial Rounded MT Bold" pitchFamily="34" charset="0"/>
              </a:rPr>
              <a:t>, modéré, réglé dans sa conduite, hospitalier, propre à l'enseignement.</a:t>
            </a:r>
            <a:endParaRPr lang="en-US" sz="4400" dirty="0" smtClean="0">
              <a:solidFill>
                <a:srgbClr val="FF0000"/>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800" b="1" dirty="0" smtClean="0">
                <a:solidFill>
                  <a:srgbClr val="0D069A"/>
                </a:solidFill>
                <a:latin typeface="Arial Rounded MT Bold" pitchFamily="34" charset="0"/>
              </a:rPr>
              <a:t>Faux prophètes et enseignements  trompeurs: </a:t>
            </a:r>
            <a:endParaRPr lang="en-US" sz="4800" dirty="0" smtClean="0">
              <a:solidFill>
                <a:srgbClr val="0D069A"/>
              </a:solidFill>
              <a:latin typeface="Arial Rounded MT Bold" pitchFamily="34" charset="0"/>
            </a:endParaRPr>
          </a:p>
          <a:p>
            <a:pPr lvl="0" algn="just"/>
            <a:r>
              <a:rPr lang="fr-FR" sz="4800" dirty="0" smtClean="0">
                <a:latin typeface="Arial Rounded MT Bold" pitchFamily="34" charset="0"/>
              </a:rPr>
              <a:t>La Bible avertit de la présence de faux prophètes qui, sous couvert de religion, sèment la confusion et l'erreur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000" dirty="0" smtClean="0">
                <a:latin typeface="Arial Rounded MT Bold" pitchFamily="34" charset="0"/>
              </a:rPr>
              <a:t>Mt 7:15-16</a:t>
            </a:r>
          </a:p>
          <a:p>
            <a:pPr lvl="0" algn="just"/>
            <a:r>
              <a:rPr lang="fr-FR" sz="4000" dirty="0" smtClean="0">
                <a:solidFill>
                  <a:srgbClr val="0D069A"/>
                </a:solidFill>
                <a:latin typeface="Arial Rounded MT Bold" pitchFamily="34" charset="0"/>
              </a:rPr>
              <a:t>15 ¶ Gardez-vous des faux prophètes. Ils viennent à vous en vêtements de brebis, mais au dedans ce sont des loups ravisseurs</a:t>
            </a:r>
            <a:r>
              <a:rPr lang="fr-FR" sz="4000" dirty="0" smtClean="0">
                <a:latin typeface="Arial Rounded MT Bold" pitchFamily="34" charset="0"/>
              </a:rPr>
              <a:t>.</a:t>
            </a:r>
          </a:p>
          <a:p>
            <a:pPr lvl="0" algn="just"/>
            <a:r>
              <a:rPr lang="fr-FR" sz="4000" dirty="0" smtClean="0">
                <a:latin typeface="Arial Rounded MT Bold" pitchFamily="34" charset="0"/>
              </a:rPr>
              <a:t> 16 Vous les reconnaîtrez à leurs fruits. Cueille-t-on des raisins sur des épines, ou des figues sur des chardons? </a:t>
            </a:r>
            <a:endParaRPr lang="en-US" sz="4000" dirty="0">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400" dirty="0" smtClean="0">
                <a:solidFill>
                  <a:srgbClr val="0D069A"/>
                </a:solidFill>
                <a:latin typeface="Arial Rounded MT Bold" pitchFamily="34" charset="0"/>
              </a:rPr>
              <a:t>2Pe 2:1-3</a:t>
            </a:r>
          </a:p>
          <a:p>
            <a:pPr algn="just"/>
            <a:r>
              <a:rPr lang="fr-FR" sz="4400" dirty="0" smtClean="0">
                <a:latin typeface="Arial Rounded MT Bold" pitchFamily="34" charset="0"/>
              </a:rPr>
              <a:t>1 ¶ Il y a eu parmi le peuple de faux prophètes, et il y aura de même parmi vous de faux docteurs, qui introduiront des sectes pernicieuses, et qui, reniant le maître qui les a rachetés, attireront sur eux une ruine soudaine</a:t>
            </a:r>
            <a:r>
              <a:rPr lang="fr-FR" dirty="0" smtClean="0">
                <a:latin typeface="Arial Rounded MT Bold" pitchFamily="34" charset="0"/>
              </a:rPr>
              <a: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000" dirty="0" smtClean="0">
                <a:latin typeface="Arial Rounded MT Bold" pitchFamily="34" charset="0"/>
              </a:rPr>
              <a:t>2 Plusieurs les suivront dans leurs dissolutions, et la voie de la vérité sera calomniée à cause d'eux.</a:t>
            </a:r>
          </a:p>
          <a:p>
            <a:pPr lvl="0" algn="just"/>
            <a:r>
              <a:rPr lang="fr-FR" sz="4000" dirty="0" smtClean="0">
                <a:solidFill>
                  <a:srgbClr val="0D069A"/>
                </a:solidFill>
                <a:latin typeface="Arial Rounded MT Bold" pitchFamily="34" charset="0"/>
              </a:rPr>
              <a:t> 3 ¶ Par cupidité, ils trafiqueront de vous au moyen de paroles trompeuses, eux que menace depuis longtemps la condamnation, et dont la ruine ne sommeille point.</a:t>
            </a:r>
          </a:p>
          <a:p>
            <a:pPr lvl="0" algn="just"/>
            <a:endParaRPr lang="fr-FR" dirty="0" smtClean="0">
              <a:latin typeface="Arial Rounded MT Bold" pitchFamily="34" charset="0"/>
            </a:endParaRPr>
          </a:p>
          <a:p>
            <a:pPr lvl="0" algn="just"/>
            <a:endParaRPr lang="en-US" sz="2400" dirty="0">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b="1" i="1" u="sng" dirty="0" smtClean="0">
                <a:solidFill>
                  <a:srgbClr val="C00000"/>
                </a:solidFill>
                <a:latin typeface="Arial Rounded MT Bold" pitchFamily="34" charset="0"/>
                <a:hlinkClick r:id="rId2"/>
              </a:rPr>
              <a:t>Manque d'intégrité</a:t>
            </a:r>
            <a:r>
              <a:rPr lang="fr-FR" sz="4400" i="1" dirty="0" smtClean="0">
                <a:solidFill>
                  <a:srgbClr val="C00000"/>
                </a:solidFill>
                <a:latin typeface="Arial Rounded MT Bold" pitchFamily="34" charset="0"/>
              </a:rPr>
              <a:t>:</a:t>
            </a:r>
            <a:r>
              <a:rPr lang="fr-FR" sz="4400" i="1" dirty="0" smtClean="0">
                <a:latin typeface="Arial Rounded MT Bold" pitchFamily="34" charset="0"/>
              </a:rPr>
              <a:t> Un manque d'intégrité dans la vie personnelle et publique est un signe de danger.</a:t>
            </a:r>
          </a:p>
          <a:p>
            <a:pPr algn="just"/>
            <a:r>
              <a:rPr lang="fr-FR" sz="4400" dirty="0" smtClean="0">
                <a:solidFill>
                  <a:schemeClr val="accent6">
                    <a:lumMod val="60000"/>
                    <a:lumOff val="40000"/>
                  </a:schemeClr>
                </a:solidFill>
                <a:latin typeface="Arial Rounded MT Bold" pitchFamily="34" charset="0"/>
              </a:rPr>
              <a:t>Mt 5:37 </a:t>
            </a:r>
            <a:r>
              <a:rPr lang="fr-FR" sz="4400" dirty="0" smtClean="0">
                <a:latin typeface="Arial Rounded MT Bold" pitchFamily="34" charset="0"/>
              </a:rPr>
              <a:t>Que votre parole soit oui, oui, non, non; ce qu'on y ajoute vient du malin.</a:t>
            </a:r>
            <a:endParaRPr lang="en-US" sz="4400" dirty="0" smtClean="0">
              <a:latin typeface="Arial Rounded MT Bold" pitchFamily="34" charset="0"/>
            </a:endParaRPr>
          </a:p>
          <a:p>
            <a:pPr algn="just"/>
            <a:r>
              <a:rPr lang="fr-FR" sz="4400" b="1" dirty="0" smtClean="0">
                <a:solidFill>
                  <a:schemeClr val="accent6">
                    <a:lumMod val="60000"/>
                    <a:lumOff val="40000"/>
                  </a:schemeClr>
                </a:solidFill>
                <a:latin typeface="Arial Rounded MT Bold" pitchFamily="34" charset="0"/>
              </a:rPr>
              <a:t>Mt 7:21-23</a:t>
            </a:r>
            <a:r>
              <a:rPr lang="fr-FR" sz="4400" dirty="0" smtClean="0">
                <a:latin typeface="Arial Rounded MT Bold" pitchFamily="34" charset="0"/>
              </a:rPr>
              <a:t>¶ Ceux qui me disent: Seigneur, Seigneur! n'entreront pas tous dans le royaume des cieux, mais celui-là seul qui fait la volonté de mon Père qui est dans les cieux.</a:t>
            </a:r>
            <a:endParaRPr lang="en-US" sz="4400" dirty="0" smtClean="0">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400" dirty="0" smtClean="0">
                <a:solidFill>
                  <a:schemeClr val="accent6">
                    <a:lumMod val="60000"/>
                    <a:lumOff val="40000"/>
                  </a:schemeClr>
                </a:solidFill>
                <a:latin typeface="Arial Rounded MT Bold" pitchFamily="34" charset="0"/>
              </a:rPr>
              <a:t>22</a:t>
            </a:r>
            <a:r>
              <a:rPr lang="fr-FR" sz="4400" dirty="0" smtClean="0">
                <a:latin typeface="Arial Rounded MT Bold" pitchFamily="34" charset="0"/>
              </a:rPr>
              <a:t> Plusieurs me diront en ce jour-là: Seigneur, Seigneur, n'avons-nous pas prophétisé par ton nom? n'avons-nous pas chassé des démons par ton nom? et n'avons-nous pas fait beaucoup de miracles par ton nom?</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chemeClr val="accent6">
                    <a:lumMod val="60000"/>
                    <a:lumOff val="40000"/>
                  </a:schemeClr>
                </a:solidFill>
                <a:latin typeface="Arial Rounded MT Bold" pitchFamily="34" charset="0"/>
              </a:rPr>
              <a:t>23 </a:t>
            </a:r>
            <a:r>
              <a:rPr lang="fr-FR" sz="4400" dirty="0" smtClean="0">
                <a:latin typeface="Arial Rounded MT Bold" pitchFamily="34" charset="0"/>
              </a:rPr>
              <a:t>Alors je leur dirai ouvertement: </a:t>
            </a:r>
            <a:r>
              <a:rPr lang="fr-FR" sz="4400" u="sng" dirty="0" smtClean="0">
                <a:latin typeface="Arial Rounded MT Bold" pitchFamily="34" charset="0"/>
              </a:rPr>
              <a:t>Je ne vous ai jamais connus, retirez-vous de moi, vous qui commettez l'iniquité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en-US" sz="4000" b="1" i="1" dirty="0" smtClean="0">
                <a:solidFill>
                  <a:srgbClr val="0D069A"/>
                </a:solidFill>
                <a:latin typeface="Copperplate Gothic Bold" pitchFamily="34" charset="0"/>
              </a:rPr>
              <a:t>Focus </a:t>
            </a:r>
            <a:r>
              <a:rPr lang="en-US" sz="4000" b="1" i="1" dirty="0" err="1" smtClean="0">
                <a:solidFill>
                  <a:srgbClr val="0D069A"/>
                </a:solidFill>
                <a:latin typeface="Copperplate Gothic Bold" pitchFamily="34" charset="0"/>
              </a:rPr>
              <a:t>sur</a:t>
            </a:r>
            <a:r>
              <a:rPr lang="en-US" sz="4000" b="1" i="1" dirty="0" smtClean="0">
                <a:solidFill>
                  <a:srgbClr val="0D069A"/>
                </a:solidFill>
                <a:latin typeface="Copperplate Gothic Bold" pitchFamily="34" charset="0"/>
              </a:rPr>
              <a:t> </a:t>
            </a:r>
            <a:r>
              <a:rPr lang="en-US" sz="4000" b="1" i="1" dirty="0" err="1" smtClean="0">
                <a:solidFill>
                  <a:srgbClr val="0D069A"/>
                </a:solidFill>
                <a:latin typeface="Copperplate Gothic Bold" pitchFamily="34" charset="0"/>
              </a:rPr>
              <a:t>l'Évangile</a:t>
            </a:r>
            <a:r>
              <a:rPr lang="en-US" sz="4000" b="1" i="1" dirty="0" smtClean="0">
                <a:solidFill>
                  <a:srgbClr val="0D069A"/>
                </a:solidFill>
                <a:latin typeface="Copperplate Gothic Bold" pitchFamily="34" charset="0"/>
              </a:rPr>
              <a:t>:</a:t>
            </a:r>
            <a:endParaRPr lang="en-US" sz="4000" dirty="0" smtClean="0">
              <a:solidFill>
                <a:srgbClr val="0D069A"/>
              </a:solidFill>
              <a:latin typeface="Copperplate Gothic Bold" pitchFamily="34" charset="0"/>
            </a:endParaRPr>
          </a:p>
          <a:p>
            <a:pPr lvl="0" algn="just"/>
            <a:r>
              <a:rPr lang="fr-FR" sz="4000" i="1" dirty="0" smtClean="0">
                <a:latin typeface="Arial Rounded MT Bold" pitchFamily="34" charset="0"/>
              </a:rPr>
              <a:t>Manque d'accent sur le salut par Christ:  </a:t>
            </a:r>
            <a:endParaRPr lang="en-US" sz="4000" dirty="0" smtClean="0">
              <a:latin typeface="Arial Rounded MT Bold" pitchFamily="34" charset="0"/>
            </a:endParaRPr>
          </a:p>
          <a:p>
            <a:pPr lvl="0" algn="just"/>
            <a:r>
              <a:rPr lang="fr-FR" sz="4000" i="1" dirty="0" smtClean="0">
                <a:latin typeface="Arial Rounded MT Bold" pitchFamily="34" charset="0"/>
              </a:rPr>
              <a:t>Si le message central n'est pas le salut par la foi en Jésus-Christ, il y a lieu de s'interroger.</a:t>
            </a:r>
          </a:p>
          <a:p>
            <a:pPr algn="just"/>
            <a:r>
              <a:rPr lang="fr-FR" sz="4000" b="1" dirty="0" smtClean="0">
                <a:solidFill>
                  <a:srgbClr val="0D069A"/>
                </a:solidFill>
                <a:latin typeface="Arial Rounded MT Bold" pitchFamily="34" charset="0"/>
              </a:rPr>
              <a:t>2Co 4:3-5</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3 Si notre Évangile est encore voilé, il est voilé pour ceux qui périssent;</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lnSpcReduction="10000"/>
          </a:bodyPr>
          <a:lstStyle/>
          <a:p>
            <a:pPr algn="just"/>
            <a:r>
              <a:rPr lang="fr-FR" sz="4000" dirty="0" smtClean="0">
                <a:latin typeface="Arial Rounded MT Bold" pitchFamily="34" charset="0"/>
              </a:rPr>
              <a:t>4 pour les incrédules dont le dieu de ce siècle a aveuglé l'intelligence, afin qu'ils ne vissent pas briller la splendeur de l'Évangile de la gloire de Christ, qui est l'image de Dieu.</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 5 Nous ne nous prêchons pas nous-mêmes; </a:t>
            </a:r>
            <a:r>
              <a:rPr lang="fr-FR" sz="4000" u="sng" dirty="0" smtClean="0">
                <a:solidFill>
                  <a:srgbClr val="0D069A"/>
                </a:solidFill>
                <a:latin typeface="Arial Rounded MT Bold" pitchFamily="34" charset="0"/>
              </a:rPr>
              <a:t>c'est Jésus-Christ le Seigneur que nous prêchons</a:t>
            </a:r>
            <a:r>
              <a:rPr lang="fr-FR" sz="4000" dirty="0" smtClean="0">
                <a:solidFill>
                  <a:srgbClr val="0D069A"/>
                </a:solidFill>
                <a:latin typeface="Arial Rounded MT Bold" pitchFamily="34" charset="0"/>
              </a:rPr>
              <a:t>, et nous nous disons vos serviteurs à cause de Jésus.</a:t>
            </a:r>
            <a:r>
              <a:rPr lang="fr-FR" sz="4000" i="1" dirty="0" smtClean="0">
                <a:solidFill>
                  <a:srgbClr val="0D069A"/>
                </a:solidFill>
                <a:latin typeface="Arial Rounded MT Bold" pitchFamily="34" charset="0"/>
              </a:rPr>
              <a:t> </a:t>
            </a:r>
            <a:endParaRPr lang="en-US" sz="4000" dirty="0" smtClean="0">
              <a:solidFill>
                <a:srgbClr val="0D069A"/>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fr-FR" sz="4400" dirty="0" err="1" smtClean="0">
                <a:solidFill>
                  <a:srgbClr val="0D069A"/>
                </a:solidFill>
                <a:latin typeface="Arial Rounded MT Bold" pitchFamily="34" charset="0"/>
              </a:rPr>
              <a:t>Eph</a:t>
            </a:r>
            <a:r>
              <a:rPr lang="fr-FR" sz="4400" dirty="0" smtClean="0">
                <a:solidFill>
                  <a:srgbClr val="0D069A"/>
                </a:solidFill>
                <a:latin typeface="Arial Rounded MT Bold" pitchFamily="34" charset="0"/>
              </a:rPr>
              <a:t> 2:8-9</a:t>
            </a:r>
          </a:p>
          <a:p>
            <a:pPr algn="just"/>
            <a:r>
              <a:rPr lang="fr-FR" sz="4400" dirty="0" smtClean="0">
                <a:latin typeface="Arial Rounded MT Bold" pitchFamily="34" charset="0"/>
              </a:rPr>
              <a:t>8 Car c'est par </a:t>
            </a:r>
            <a:r>
              <a:rPr lang="fr-FR" sz="4400" u="sng" dirty="0" smtClean="0">
                <a:latin typeface="Arial Rounded MT Bold" pitchFamily="34" charset="0"/>
              </a:rPr>
              <a:t>la grâce que vous êtes sauvés</a:t>
            </a:r>
            <a:r>
              <a:rPr lang="fr-FR" sz="4400" dirty="0" smtClean="0">
                <a:latin typeface="Arial Rounded MT Bold" pitchFamily="34" charset="0"/>
              </a:rPr>
              <a:t>, par le moyen de la foi. Et cela ne vient pas de vous, c'est le don de Dieu.</a:t>
            </a:r>
            <a:endParaRPr lang="en-US" sz="4400" dirty="0" smtClean="0">
              <a:latin typeface="Arial Rounded MT Bold" pitchFamily="34" charset="0"/>
            </a:endParaRPr>
          </a:p>
          <a:p>
            <a:pPr algn="just"/>
            <a:r>
              <a:rPr lang="fr-FR" sz="4400" dirty="0" smtClean="0">
                <a:latin typeface="Arial Rounded MT Bold" pitchFamily="34" charset="0"/>
              </a:rPr>
              <a:t> 9 Ce n'est point par les œuvres, afin que personne ne se glorifie.</a:t>
            </a:r>
            <a:endParaRPr lang="en-US" sz="4400" dirty="0" smtClean="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fr-FR" sz="4000" dirty="0" smtClean="0">
                <a:latin typeface="Arial Rounded MT Bold" pitchFamily="34" charset="0"/>
              </a:rPr>
              <a:t> </a:t>
            </a:r>
            <a:r>
              <a:rPr lang="fr-FR" sz="4000" dirty="0" err="1" smtClean="0">
                <a:solidFill>
                  <a:srgbClr val="0D069A"/>
                </a:solidFill>
                <a:latin typeface="Arial Rounded MT Bold" pitchFamily="34" charset="0"/>
              </a:rPr>
              <a:t>Ro</a:t>
            </a:r>
            <a:r>
              <a:rPr lang="fr-FR" sz="4000" dirty="0" smtClean="0">
                <a:solidFill>
                  <a:srgbClr val="0D069A"/>
                </a:solidFill>
                <a:latin typeface="Arial Rounded MT Bold" pitchFamily="34" charset="0"/>
              </a:rPr>
              <a:t> 14:17 </a:t>
            </a:r>
            <a:r>
              <a:rPr lang="fr-FR" sz="4000" dirty="0" smtClean="0">
                <a:latin typeface="Arial Rounded MT Bold" pitchFamily="34" charset="0"/>
              </a:rPr>
              <a:t>Car le royaume de Dieu, ce n'est pas le manger et le boire, mais la justice, la paix et la joie, par le Saint-Esprit.</a:t>
            </a:r>
            <a:endParaRPr lang="en-US" sz="4000" dirty="0" smtClean="0">
              <a:latin typeface="Arial Rounded MT Bold" pitchFamily="34" charset="0"/>
            </a:endParaRPr>
          </a:p>
          <a:p>
            <a:pPr algn="just"/>
            <a:endParaRPr lang="en-US" sz="4000" dirty="0" smtClean="0">
              <a:latin typeface="Arial Rounded MT Bold" pitchFamily="34" charset="0"/>
            </a:endParaRPr>
          </a:p>
          <a:p>
            <a:pPr algn="just"/>
            <a:r>
              <a:rPr lang="fr-FR" sz="4000" dirty="0" err="1" smtClean="0">
                <a:solidFill>
                  <a:srgbClr val="0D069A"/>
                </a:solidFill>
                <a:latin typeface="Arial Rounded MT Bold" pitchFamily="34" charset="0"/>
              </a:rPr>
              <a:t>Ro</a:t>
            </a:r>
            <a:r>
              <a:rPr lang="fr-FR" sz="4000" dirty="0" smtClean="0">
                <a:solidFill>
                  <a:srgbClr val="0D069A"/>
                </a:solidFill>
                <a:latin typeface="Arial Rounded MT Bold" pitchFamily="34" charset="0"/>
              </a:rPr>
              <a:t> 3:20 </a:t>
            </a:r>
            <a:r>
              <a:rPr lang="fr-FR" sz="4000" dirty="0" smtClean="0">
                <a:latin typeface="Arial Rounded MT Bold" pitchFamily="34" charset="0"/>
              </a:rPr>
              <a:t>Car nul ne sera justifié devant lui par les œuvres de la loi, puisque c'est par la loi que vient la connaissance du péché.</a:t>
            </a:r>
            <a:endParaRPr lang="en-US" sz="4000" dirty="0">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solidFill>
                  <a:srgbClr val="C00000"/>
                </a:solidFill>
                <a:latin typeface="Arial Rounded MT Bold" pitchFamily="34" charset="0"/>
              </a:rPr>
              <a:t>CONCLUSION</a:t>
            </a:r>
            <a:endParaRPr lang="en-US" sz="4400" dirty="0" smtClean="0">
              <a:solidFill>
                <a:srgbClr val="C00000"/>
              </a:solidFill>
              <a:latin typeface="Arial Rounded MT Bold" pitchFamily="34" charset="0"/>
            </a:endParaRPr>
          </a:p>
          <a:p>
            <a:pPr lvl="0" algn="just"/>
            <a:r>
              <a:rPr lang="fr-FR" sz="4400" i="1" dirty="0" smtClean="0">
                <a:latin typeface="Arial Rounded MT Bold" pitchFamily="34" charset="0"/>
              </a:rPr>
              <a:t>En résumé, l'identification des faux pasteurs nécessite un discernement spirituel, une connaissance de la Bible, et une observation attentive de leur enseignement et de leur comportement.  </a:t>
            </a:r>
          </a:p>
          <a:p>
            <a:pPr lvl="0" algn="just"/>
            <a:r>
              <a:rPr lang="fr-FR" sz="4400" i="1" dirty="0" smtClean="0">
                <a:solidFill>
                  <a:srgbClr val="0D069A"/>
                </a:solidFill>
                <a:latin typeface="Arial Rounded MT Bold" pitchFamily="34" charset="0"/>
              </a:rPr>
              <a:t>(source: Google) AI</a:t>
            </a:r>
            <a:endParaRPr lang="en-US" sz="4400" dirty="0" smtClean="0">
              <a:solidFill>
                <a:srgbClr val="0D069A"/>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latin typeface="Arial Rounded MT Bold" pitchFamily="34" charset="0"/>
              </a:rPr>
              <a:t>D’autres signes indicateurs des faux pasteurs</a:t>
            </a:r>
            <a:endParaRPr lang="en-US" sz="4400" dirty="0" smtClean="0">
              <a:latin typeface="Arial Rounded MT Bold" pitchFamily="34" charset="0"/>
            </a:endParaRPr>
          </a:p>
          <a:p>
            <a:pPr lvl="1" algn="just"/>
            <a:r>
              <a:rPr lang="fr-FR" sz="4000" dirty="0" smtClean="0">
                <a:solidFill>
                  <a:srgbClr val="0D069A"/>
                </a:solidFill>
                <a:latin typeface="Arial Rounded MT Bold" pitchFamily="34" charset="0"/>
              </a:rPr>
              <a:t>Flirter avec les épouses </a:t>
            </a:r>
            <a:r>
              <a:rPr lang="fr-FR" sz="4000" dirty="0" smtClean="0">
                <a:solidFill>
                  <a:srgbClr val="0D069A"/>
                </a:solidFill>
                <a:latin typeface="Arial Rounded MT Bold" pitchFamily="34" charset="0"/>
              </a:rPr>
              <a:t>ou</a:t>
            </a:r>
            <a:r>
              <a:rPr lang="fr-FR" sz="4000" dirty="0" smtClean="0">
                <a:solidFill>
                  <a:srgbClr val="0D069A"/>
                </a:solidFill>
                <a:latin typeface="Arial Rounded MT Bold" pitchFamily="34" charset="0"/>
              </a:rPr>
              <a:t> </a:t>
            </a:r>
            <a:r>
              <a:rPr lang="fr-FR" sz="4000" dirty="0" smtClean="0">
                <a:solidFill>
                  <a:srgbClr val="0D069A"/>
                </a:solidFill>
                <a:latin typeface="Arial Rounded MT Bold" pitchFamily="34" charset="0"/>
              </a:rPr>
              <a:t>les époux des autres.</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Apparence voluptueuse pour séduire amoureusement.</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Matérialiste avide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Vie conjugale détériorée</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Mendiant, Parasite</a:t>
            </a:r>
            <a:endParaRPr lang="en-US" sz="4000" dirty="0" smtClean="0">
              <a:solidFill>
                <a:srgbClr val="0D069A"/>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fontScale="92500"/>
          </a:bodyPr>
          <a:lstStyle/>
          <a:p>
            <a:pPr lvl="1" algn="just"/>
            <a:r>
              <a:rPr lang="fr-FR" sz="4000" dirty="0" smtClean="0">
                <a:solidFill>
                  <a:srgbClr val="0D069A"/>
                </a:solidFill>
                <a:latin typeface="Arial Rounded MT Bold" pitchFamily="34" charset="0"/>
              </a:rPr>
              <a:t>Manque de respect pour les autres serviteurs de Dieu.</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Esprit de compétition, </a:t>
            </a:r>
            <a:r>
              <a:rPr lang="fr-FR" sz="4000" dirty="0" err="1" smtClean="0">
                <a:solidFill>
                  <a:srgbClr val="C00000"/>
                </a:solidFill>
                <a:latin typeface="Arial Rounded MT Bold" pitchFamily="34" charset="0"/>
              </a:rPr>
              <a:t>Pa’m</a:t>
            </a:r>
            <a:r>
              <a:rPr lang="fr-FR" sz="4000" dirty="0" smtClean="0">
                <a:solidFill>
                  <a:srgbClr val="C00000"/>
                </a:solidFill>
                <a:latin typeface="Arial Rounded MT Bold" pitchFamily="34" charset="0"/>
              </a:rPr>
              <a:t> pi bon, </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Alcoolique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Imposant</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Membre de secte pernicieux, secret, diabolique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Fréquentation ou relation inappropriée avec les gens de mauvaise vie.</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Qui rationalise le péché.</a:t>
            </a:r>
            <a:endParaRPr lang="en-US" sz="4000" dirty="0" smtClean="0">
              <a:solidFill>
                <a:srgbClr val="0D069A"/>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92500" lnSpcReduction="10000"/>
          </a:bodyPr>
          <a:lstStyle/>
          <a:p>
            <a:pPr algn="just"/>
            <a:r>
              <a:rPr lang="fr-FR" sz="4400" b="1" dirty="0" smtClean="0">
                <a:solidFill>
                  <a:srgbClr val="C00000"/>
                </a:solidFill>
                <a:latin typeface="Arial Rounded MT Bold" pitchFamily="34" charset="0"/>
              </a:rPr>
              <a:t>2Ti 4:3-4</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3 Car il viendra un temps où les hommes ne supporteront pas la saine doctrine; mais, ayant la démangeaison d'entendre des choses agréables, ils se donneront </a:t>
            </a:r>
            <a:r>
              <a:rPr lang="fr-FR" sz="4400" u="sng" dirty="0" smtClean="0">
                <a:latin typeface="Arial Rounded MT Bold" pitchFamily="34" charset="0"/>
              </a:rPr>
              <a:t>une foule de docteurs selon leurs propres désirs</a:t>
            </a:r>
            <a:r>
              <a:rPr lang="fr-FR" sz="4400" dirty="0" smtClean="0">
                <a:latin typeface="Arial Rounded MT Bold" pitchFamily="34" charset="0"/>
              </a:rPr>
              <a:t>, 4 détourneront l'oreille de la vérité, et se tourneront vers les fables. </a:t>
            </a:r>
          </a:p>
          <a:p>
            <a:pPr algn="r"/>
            <a:r>
              <a:rPr lang="fr-FR" sz="4400" dirty="0" smtClean="0">
                <a:solidFill>
                  <a:srgbClr val="C00000"/>
                </a:solidFill>
                <a:latin typeface="Arial Rounded MT Bold" pitchFamily="34" charset="0"/>
              </a:rPr>
              <a:t>AMEN !</a:t>
            </a:r>
            <a:endParaRPr lang="en-US" sz="4400" dirty="0">
              <a:solidFill>
                <a:srgbClr val="C00000"/>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1600" b="1" u="sng" dirty="0" smtClean="0">
                <a:solidFill>
                  <a:srgbClr val="460000"/>
                </a:solidFill>
                <a:latin typeface="Arial Rounded MT Bold" pitchFamily="34" charset="0"/>
              </a:rPr>
              <a:t>13. Kr </a:t>
            </a:r>
            <a:r>
              <a:rPr lang="fr-FR" sz="1600" b="1" u="sng" dirty="0" err="1" smtClean="0">
                <a:solidFill>
                  <a:srgbClr val="460000"/>
                </a:solidFill>
                <a:latin typeface="Arial Rounded MT Bold" pitchFamily="34" charset="0"/>
              </a:rPr>
              <a:t>Cht</a:t>
            </a:r>
            <a:r>
              <a:rPr lang="fr-FR" sz="1600" b="1" u="sng" dirty="0" smtClean="0">
                <a:solidFill>
                  <a:srgbClr val="460000"/>
                </a:solidFill>
                <a:latin typeface="Arial Rounded MT Bold" pitchFamily="34" charset="0"/>
              </a:rPr>
              <a:t> Esp : </a:t>
            </a:r>
            <a:r>
              <a:rPr lang="fr-FR" sz="1600" b="1" u="sng" dirty="0" err="1" smtClean="0">
                <a:solidFill>
                  <a:srgbClr val="460000"/>
                </a:solidFill>
                <a:latin typeface="Arial Rounded MT Bold" pitchFamily="34" charset="0"/>
              </a:rPr>
              <a:t>Lè</a:t>
            </a:r>
            <a:r>
              <a:rPr lang="fr-FR" sz="1600" b="1" u="sng" dirty="0" smtClean="0">
                <a:solidFill>
                  <a:srgbClr val="460000"/>
                </a:solidFill>
                <a:latin typeface="Arial Rounded MT Bold" pitchFamily="34" charset="0"/>
              </a:rPr>
              <a:t> nap </a:t>
            </a:r>
            <a:r>
              <a:rPr lang="fr-FR" sz="1600" b="1" u="sng" dirty="0" err="1" smtClean="0">
                <a:solidFill>
                  <a:srgbClr val="460000"/>
                </a:solidFill>
                <a:latin typeface="Arial Rounded MT Bold" pitchFamily="34" charset="0"/>
              </a:rPr>
              <a:t>mache</a:t>
            </a:r>
            <a:r>
              <a:rPr lang="fr-FR" sz="1600" b="1" u="sng" dirty="0" smtClean="0">
                <a:solidFill>
                  <a:srgbClr val="460000"/>
                </a:solidFill>
                <a:latin typeface="Arial Rounded MT Bold" pitchFamily="34" charset="0"/>
              </a:rPr>
              <a:t> </a:t>
            </a:r>
            <a:r>
              <a:rPr lang="fr-FR" sz="1600" b="1" u="sng" dirty="0" err="1" smtClean="0">
                <a:solidFill>
                  <a:srgbClr val="460000"/>
                </a:solidFill>
                <a:latin typeface="Arial Rounded MT Bold" pitchFamily="34" charset="0"/>
              </a:rPr>
              <a:t>ak</a:t>
            </a:r>
            <a:r>
              <a:rPr lang="fr-FR" sz="1600" b="1" u="sng" dirty="0" smtClean="0">
                <a:solidFill>
                  <a:srgbClr val="460000"/>
                </a:solidFill>
                <a:latin typeface="Arial Rounded MT Bold" pitchFamily="34" charset="0"/>
              </a:rPr>
              <a:t> Dieu</a:t>
            </a:r>
            <a:endParaRPr lang="en-US" sz="1600" b="1" dirty="0" smtClean="0">
              <a:solidFill>
                <a:srgbClr val="460000"/>
              </a:solidFill>
              <a:latin typeface="Arial Rounded MT Bold" pitchFamily="34" charset="0"/>
            </a:endParaRPr>
          </a:p>
          <a:p>
            <a:pPr marL="0" indent="0" algn="ctr">
              <a:buNone/>
            </a:pPr>
            <a:r>
              <a:rPr lang="fr-FR" sz="1600" b="1" dirty="0" smtClean="0">
                <a:solidFill>
                  <a:srgbClr val="460000"/>
                </a:solidFill>
                <a:latin typeface="Arial Rounded MT Bold" pitchFamily="34" charset="0"/>
              </a:rPr>
              <a:t>1</a:t>
            </a:r>
            <a:endParaRPr lang="en-US" sz="1600" b="1" dirty="0" smtClean="0">
              <a:solidFill>
                <a:srgbClr val="460000"/>
              </a:solidFill>
              <a:latin typeface="Arial Rounded MT Bold" pitchFamily="34" charset="0"/>
            </a:endParaRPr>
          </a:p>
          <a:p>
            <a:pPr marL="0" indent="0" algn="ctr">
              <a:buNone/>
            </a:pPr>
            <a:r>
              <a:rPr lang="fr-FR" sz="3200" b="1" dirty="0" err="1" smtClean="0">
                <a:solidFill>
                  <a:srgbClr val="7030A0"/>
                </a:solidFill>
                <a:latin typeface="Arial Rounded MT Bold" pitchFamily="34" charset="0"/>
              </a:rPr>
              <a:t>Lè</a:t>
            </a:r>
            <a:r>
              <a:rPr lang="fr-FR" sz="3200" b="1" dirty="0" smtClean="0">
                <a:solidFill>
                  <a:srgbClr val="7030A0"/>
                </a:solidFill>
                <a:latin typeface="Arial Rounded MT Bold" pitchFamily="34" charset="0"/>
              </a:rPr>
              <a:t> nap </a:t>
            </a:r>
            <a:r>
              <a:rPr lang="fr-FR" sz="3200" b="1" dirty="0" err="1" smtClean="0">
                <a:solidFill>
                  <a:srgbClr val="7030A0"/>
                </a:solidFill>
                <a:latin typeface="Arial Rounded MT Bold" pitchFamily="34" charset="0"/>
              </a:rPr>
              <a:t>mache</a:t>
            </a:r>
            <a:r>
              <a:rPr lang="fr-FR" sz="3200" b="1" dirty="0" smtClean="0">
                <a:solidFill>
                  <a:srgbClr val="7030A0"/>
                </a:solidFill>
                <a:latin typeface="Arial Rounded MT Bold" pitchFamily="34" charset="0"/>
              </a:rPr>
              <a:t> </a:t>
            </a:r>
            <a:r>
              <a:rPr lang="fr-FR" sz="3200" b="1" dirty="0" err="1" smtClean="0">
                <a:solidFill>
                  <a:srgbClr val="7030A0"/>
                </a:solidFill>
                <a:latin typeface="Arial Rounded MT Bold" pitchFamily="34" charset="0"/>
              </a:rPr>
              <a:t>ak</a:t>
            </a:r>
            <a:r>
              <a:rPr lang="fr-FR" sz="3200" b="1" dirty="0" smtClean="0">
                <a:solidFill>
                  <a:srgbClr val="7030A0"/>
                </a:solidFill>
                <a:latin typeface="Arial Rounded MT Bold" pitchFamily="34" charset="0"/>
              </a:rPr>
              <a:t> Dieu,</a:t>
            </a:r>
            <a:endParaRPr lang="en-US" sz="3200" b="1" dirty="0" smtClean="0">
              <a:solidFill>
                <a:srgbClr val="7030A0"/>
              </a:solidFill>
              <a:latin typeface="Arial Rounded MT Bold" pitchFamily="34" charset="0"/>
            </a:endParaRPr>
          </a:p>
          <a:p>
            <a:pPr marL="0" indent="0" algn="ctr">
              <a:buNone/>
            </a:pPr>
            <a:r>
              <a:rPr lang="fr-FR" sz="3200" b="1" dirty="0" smtClean="0">
                <a:solidFill>
                  <a:srgbClr val="7030A0"/>
                </a:solidFill>
                <a:latin typeface="Arial Rounded MT Bold" pitchFamily="34" charset="0"/>
              </a:rPr>
              <a:t>nan </a:t>
            </a:r>
            <a:r>
              <a:rPr lang="fr-FR" sz="3200" b="1" dirty="0" err="1" smtClean="0">
                <a:solidFill>
                  <a:srgbClr val="7030A0"/>
                </a:solidFill>
                <a:latin typeface="Arial Rounded MT Bold" pitchFamily="34" charset="0"/>
              </a:rPr>
              <a:t>lumiè</a:t>
            </a:r>
            <a:r>
              <a:rPr lang="fr-FR" sz="3200" b="1" dirty="0" smtClean="0">
                <a:solidFill>
                  <a:srgbClr val="7030A0"/>
                </a:solidFill>
                <a:latin typeface="Arial Rounded MT Bold" pitchFamily="34" charset="0"/>
              </a:rPr>
              <a:t> </a:t>
            </a:r>
            <a:r>
              <a:rPr lang="fr-FR" sz="3200" b="1" dirty="0" err="1" smtClean="0">
                <a:solidFill>
                  <a:srgbClr val="7030A0"/>
                </a:solidFill>
                <a:latin typeface="Arial Rounded MT Bold" pitchFamily="34" charset="0"/>
              </a:rPr>
              <a:t>Parol</a:t>
            </a:r>
            <a:r>
              <a:rPr lang="fr-FR" sz="3200" b="1" dirty="0" smtClean="0">
                <a:solidFill>
                  <a:srgbClr val="7030A0"/>
                </a:solidFill>
                <a:latin typeface="Arial Rounded MT Bold" pitchFamily="34" charset="0"/>
              </a:rPr>
              <a:t> Li,</a:t>
            </a:r>
            <a:endParaRPr lang="en-US" sz="3200" b="1" dirty="0" smtClean="0">
              <a:solidFill>
                <a:srgbClr val="7030A0"/>
              </a:solidFill>
              <a:latin typeface="Arial Rounded MT Bold" pitchFamily="34" charset="0"/>
            </a:endParaRPr>
          </a:p>
          <a:p>
            <a:pPr marL="0" indent="0" algn="ctr">
              <a:buNone/>
            </a:pPr>
            <a:r>
              <a:rPr lang="fr-FR" sz="3200" b="1" dirty="0" err="1" smtClean="0">
                <a:solidFill>
                  <a:srgbClr val="7030A0"/>
                </a:solidFill>
                <a:latin typeface="Arial Rounded MT Bold" pitchFamily="34" charset="0"/>
              </a:rPr>
              <a:t>Ki</a:t>
            </a:r>
            <a:r>
              <a:rPr lang="fr-FR" sz="3200" b="1" dirty="0" smtClean="0">
                <a:solidFill>
                  <a:srgbClr val="7030A0"/>
                </a:solidFill>
                <a:latin typeface="Arial Rounded MT Bold" pitchFamily="34" charset="0"/>
              </a:rPr>
              <a:t> </a:t>
            </a:r>
            <a:r>
              <a:rPr lang="fr-FR" sz="3200" b="1" dirty="0" err="1" smtClean="0">
                <a:solidFill>
                  <a:srgbClr val="7030A0"/>
                </a:solidFill>
                <a:latin typeface="Arial Rounded MT Bold" pitchFamily="34" charset="0"/>
              </a:rPr>
              <a:t>bèl</a:t>
            </a:r>
            <a:r>
              <a:rPr lang="fr-FR" sz="3200" b="1" dirty="0" smtClean="0">
                <a:solidFill>
                  <a:srgbClr val="7030A0"/>
                </a:solidFill>
                <a:latin typeface="Arial Rounded MT Bold" pitchFamily="34" charset="0"/>
              </a:rPr>
              <a:t> </a:t>
            </a:r>
            <a:r>
              <a:rPr lang="fr-FR" sz="3200" b="1" dirty="0" err="1" smtClean="0">
                <a:solidFill>
                  <a:srgbClr val="7030A0"/>
                </a:solidFill>
                <a:latin typeface="Arial Rounded MT Bold" pitchFamily="34" charset="0"/>
              </a:rPr>
              <a:t>gloua</a:t>
            </a:r>
            <a:r>
              <a:rPr lang="fr-FR" sz="3200" b="1" dirty="0" smtClean="0">
                <a:solidFill>
                  <a:srgbClr val="7030A0"/>
                </a:solidFill>
                <a:latin typeface="Arial Rounded MT Bold" pitchFamily="34" charset="0"/>
              </a:rPr>
              <a:t> Li </a:t>
            </a:r>
            <a:r>
              <a:rPr lang="fr-FR" sz="3200" b="1" dirty="0" err="1" smtClean="0">
                <a:solidFill>
                  <a:srgbClr val="7030A0"/>
                </a:solidFill>
                <a:latin typeface="Arial Rounded MT Bold" pitchFamily="34" charset="0"/>
              </a:rPr>
              <a:t>voyé</a:t>
            </a:r>
            <a:r>
              <a:rPr lang="fr-FR" sz="3200" b="1" dirty="0" smtClean="0">
                <a:solidFill>
                  <a:srgbClr val="7030A0"/>
                </a:solidFill>
                <a:latin typeface="Arial Rounded MT Bold" pitchFamily="34" charset="0"/>
              </a:rPr>
              <a:t> son </a:t>
            </a:r>
            <a:r>
              <a:rPr lang="fr-FR" sz="3200" b="1" dirty="0" err="1" smtClean="0">
                <a:solidFill>
                  <a:srgbClr val="7030A0"/>
                </a:solidFill>
                <a:latin typeface="Arial Rounded MT Bold" pitchFamily="34" charset="0"/>
              </a:rPr>
              <a:t>rout</a:t>
            </a:r>
            <a:r>
              <a:rPr lang="fr-FR" sz="3200" b="1" dirty="0" smtClean="0">
                <a:solidFill>
                  <a:srgbClr val="7030A0"/>
                </a:solidFill>
                <a:latin typeface="Arial Rounded MT Bold" pitchFamily="34" charset="0"/>
              </a:rPr>
              <a:t> </a:t>
            </a:r>
            <a:r>
              <a:rPr lang="fr-FR" sz="3200" b="1" dirty="0" err="1" smtClean="0">
                <a:solidFill>
                  <a:srgbClr val="7030A0"/>
                </a:solidFill>
                <a:latin typeface="Arial Rounded MT Bold" pitchFamily="34" charset="0"/>
              </a:rPr>
              <a:t>nou</a:t>
            </a:r>
            <a:r>
              <a:rPr lang="fr-FR" sz="3200" b="1" dirty="0" smtClean="0">
                <a:solidFill>
                  <a:srgbClr val="7030A0"/>
                </a:solidFill>
                <a:latin typeface="Arial Rounded MT Bold" pitchFamily="34" charset="0"/>
              </a:rPr>
              <a:t>!</a:t>
            </a:r>
            <a:endParaRPr lang="en-US" sz="3200" b="1" dirty="0" smtClean="0">
              <a:solidFill>
                <a:srgbClr val="7030A0"/>
              </a:solidFill>
              <a:latin typeface="Arial Rounded MT Bold" pitchFamily="34" charset="0"/>
            </a:endParaRPr>
          </a:p>
          <a:p>
            <a:pPr marL="0" indent="0" algn="ctr">
              <a:buNone/>
            </a:pPr>
            <a:r>
              <a:rPr lang="fr-FR" sz="3200" b="1" dirty="0" smtClean="0">
                <a:solidFill>
                  <a:srgbClr val="7030A0"/>
                </a:solidFill>
                <a:latin typeface="Arial Rounded MT Bold" pitchFamily="34" charset="0"/>
              </a:rPr>
              <a:t>Le nap </a:t>
            </a:r>
            <a:r>
              <a:rPr lang="fr-FR" sz="3200" b="1" dirty="0" err="1" smtClean="0">
                <a:solidFill>
                  <a:srgbClr val="7030A0"/>
                </a:solidFill>
                <a:latin typeface="Arial Rounded MT Bold" pitchFamily="34" charset="0"/>
              </a:rPr>
              <a:t>fè</a:t>
            </a:r>
            <a:r>
              <a:rPr lang="fr-FR" sz="3200" b="1" dirty="0" smtClean="0">
                <a:solidFill>
                  <a:srgbClr val="7030A0"/>
                </a:solidFill>
                <a:latin typeface="Arial Rounded MT Bold" pitchFamily="34" charset="0"/>
              </a:rPr>
              <a:t> volonté-L,</a:t>
            </a:r>
            <a:endParaRPr lang="en-US" sz="3200" b="1" dirty="0" smtClean="0">
              <a:solidFill>
                <a:srgbClr val="7030A0"/>
              </a:solidFill>
              <a:latin typeface="Arial Rounded MT Bold" pitchFamily="34" charset="0"/>
            </a:endParaRPr>
          </a:p>
          <a:p>
            <a:pPr marL="0" indent="0" algn="ctr">
              <a:buNone/>
            </a:pPr>
            <a:r>
              <a:rPr lang="fr-FR" sz="3200" b="1" dirty="0" smtClean="0">
                <a:solidFill>
                  <a:srgbClr val="7030A0"/>
                </a:solidFill>
                <a:latin typeface="Arial Rounded MT Bold" pitchFamily="34" charset="0"/>
              </a:rPr>
              <a:t>Li </a:t>
            </a:r>
            <a:r>
              <a:rPr lang="fr-FR" sz="3200" b="1" dirty="0" err="1" smtClean="0">
                <a:solidFill>
                  <a:srgbClr val="7030A0"/>
                </a:solidFill>
                <a:latin typeface="Arial Rounded MT Bold" pitchFamily="34" charset="0"/>
              </a:rPr>
              <a:t>rété</a:t>
            </a:r>
            <a:r>
              <a:rPr lang="fr-FR" sz="3200" b="1" dirty="0" smtClean="0">
                <a:solidFill>
                  <a:srgbClr val="7030A0"/>
                </a:solidFill>
                <a:latin typeface="Arial Rounded MT Bold" pitchFamily="34" charset="0"/>
              </a:rPr>
              <a:t> </a:t>
            </a:r>
            <a:r>
              <a:rPr lang="fr-FR" sz="3200" b="1" dirty="0" err="1" smtClean="0">
                <a:solidFill>
                  <a:srgbClr val="7030A0"/>
                </a:solidFill>
                <a:latin typeface="Arial Rounded MT Bold" pitchFamily="34" charset="0"/>
              </a:rPr>
              <a:t>kote</a:t>
            </a:r>
            <a:r>
              <a:rPr lang="fr-FR" sz="3200" b="1" dirty="0" smtClean="0">
                <a:solidFill>
                  <a:srgbClr val="7030A0"/>
                </a:solidFill>
                <a:latin typeface="Arial Rounded MT Bold" pitchFamily="34" charset="0"/>
              </a:rPr>
              <a:t> </a:t>
            </a:r>
            <a:r>
              <a:rPr lang="fr-FR" sz="3200" b="1" dirty="0" err="1" smtClean="0">
                <a:solidFill>
                  <a:srgbClr val="7030A0"/>
                </a:solidFill>
                <a:latin typeface="Arial Rounded MT Bold" pitchFamily="34" charset="0"/>
              </a:rPr>
              <a:t>nou</a:t>
            </a:r>
            <a:r>
              <a:rPr lang="fr-FR" sz="3200" b="1" dirty="0" smtClean="0">
                <a:solidFill>
                  <a:srgbClr val="7030A0"/>
                </a:solidFill>
                <a:latin typeface="Arial Rounded MT Bold" pitchFamily="34" charset="0"/>
              </a:rPr>
              <a:t>,</a:t>
            </a:r>
            <a:endParaRPr lang="en-US" sz="3200" b="1" dirty="0" smtClean="0">
              <a:solidFill>
                <a:srgbClr val="7030A0"/>
              </a:solidFill>
              <a:latin typeface="Arial Rounded MT Bold" pitchFamily="34" charset="0"/>
            </a:endParaRPr>
          </a:p>
          <a:p>
            <a:pPr marL="0" indent="0" algn="ctr">
              <a:buNone/>
            </a:pPr>
            <a:r>
              <a:rPr lang="fr-FR" sz="3200" b="1" dirty="0" smtClean="0">
                <a:solidFill>
                  <a:srgbClr val="7030A0"/>
                </a:solidFill>
                <a:latin typeface="Arial Rounded MT Bold" pitchFamily="34" charset="0"/>
              </a:rPr>
              <a:t>E </a:t>
            </a:r>
            <a:r>
              <a:rPr lang="fr-FR" sz="3200" b="1" dirty="0" err="1" smtClean="0">
                <a:solidFill>
                  <a:srgbClr val="7030A0"/>
                </a:solidFill>
                <a:latin typeface="Arial Rounded MT Bold" pitchFamily="34" charset="0"/>
              </a:rPr>
              <a:t>ak</a:t>
            </a:r>
            <a:r>
              <a:rPr lang="fr-FR" sz="3200" b="1" dirty="0" smtClean="0">
                <a:solidFill>
                  <a:srgbClr val="7030A0"/>
                </a:solidFill>
                <a:latin typeface="Arial Rounded MT Bold" pitchFamily="34" charset="0"/>
              </a:rPr>
              <a:t> tout </a:t>
            </a:r>
            <a:r>
              <a:rPr lang="fr-FR" sz="3200" b="1" dirty="0" err="1" smtClean="0">
                <a:solidFill>
                  <a:srgbClr val="7030A0"/>
                </a:solidFill>
                <a:latin typeface="Arial Rounded MT Bold" pitchFamily="34" charset="0"/>
              </a:rPr>
              <a:t>moun</a:t>
            </a:r>
            <a:r>
              <a:rPr lang="fr-FR" sz="3200" b="1" dirty="0" smtClean="0">
                <a:solidFill>
                  <a:srgbClr val="7030A0"/>
                </a:solidFill>
                <a:latin typeface="Arial Rounded MT Bold" pitchFamily="34" charset="0"/>
              </a:rPr>
              <a:t> </a:t>
            </a:r>
            <a:r>
              <a:rPr lang="fr-FR" sz="3200" b="1" dirty="0" err="1" smtClean="0">
                <a:solidFill>
                  <a:srgbClr val="7030A0"/>
                </a:solidFill>
                <a:latin typeface="Arial Rounded MT Bold" pitchFamily="34" charset="0"/>
              </a:rPr>
              <a:t>ki</a:t>
            </a:r>
            <a:r>
              <a:rPr lang="fr-FR" sz="3200" b="1" dirty="0" smtClean="0">
                <a:solidFill>
                  <a:srgbClr val="7030A0"/>
                </a:solidFill>
                <a:latin typeface="Arial Rounded MT Bold" pitchFamily="34" charset="0"/>
              </a:rPr>
              <a:t> obéi-</a:t>
            </a:r>
            <a:r>
              <a:rPr lang="fr-FR" sz="3200" b="1" dirty="0" err="1" smtClean="0">
                <a:solidFill>
                  <a:srgbClr val="7030A0"/>
                </a:solidFill>
                <a:latin typeface="Arial Rounded MT Bold" pitchFamily="34" charset="0"/>
              </a:rPr>
              <a:t>kouè</a:t>
            </a:r>
            <a:r>
              <a:rPr lang="fr-FR" sz="3200" b="1" dirty="0" smtClean="0">
                <a:solidFill>
                  <a:srgbClr val="7030A0"/>
                </a:solidFill>
                <a:latin typeface="Arial Rounded MT Bold" pitchFamily="34" charset="0"/>
              </a:rPr>
              <a:t> .</a:t>
            </a:r>
            <a:endParaRPr lang="en-US" sz="3200" b="1" dirty="0" smtClean="0">
              <a:solidFill>
                <a:srgbClr val="7030A0"/>
              </a:solidFill>
              <a:latin typeface="Arial Rounded MT Bold" pitchFamily="34" charset="0"/>
            </a:endParaRPr>
          </a:p>
          <a:p>
            <a:pPr marL="0" indent="0" algn="ctr">
              <a:buNone/>
            </a:pPr>
            <a:r>
              <a:rPr lang="fr-FR" sz="1600" b="1" dirty="0" err="1" smtClean="0">
                <a:solidFill>
                  <a:srgbClr val="460000"/>
                </a:solidFill>
                <a:latin typeface="Arial Rounded MT Bold" pitchFamily="34" charset="0"/>
              </a:rPr>
              <a:t>Kè</a:t>
            </a:r>
            <a:r>
              <a:rPr lang="fr-FR" sz="1600" b="1" dirty="0" smtClean="0">
                <a:solidFill>
                  <a:srgbClr val="460000"/>
                </a:solidFill>
                <a:latin typeface="Arial Rounded MT Bold" pitchFamily="34" charset="0"/>
              </a:rPr>
              <a:t>:</a:t>
            </a:r>
            <a:endParaRPr lang="en-US" sz="1600" b="1" dirty="0" smtClean="0">
              <a:solidFill>
                <a:srgbClr val="460000"/>
              </a:solidFill>
              <a:latin typeface="Arial Rounded MT Bold" pitchFamily="34" charset="0"/>
            </a:endParaRPr>
          </a:p>
          <a:p>
            <a:pPr marL="0" indent="0" algn="ctr">
              <a:buNone/>
            </a:pPr>
            <a:r>
              <a:rPr lang="fr-FR" sz="3200" b="1" dirty="0" smtClean="0">
                <a:solidFill>
                  <a:srgbClr val="003300"/>
                </a:solidFill>
                <a:latin typeface="Arial Rounded MT Bold" pitchFamily="34" charset="0"/>
              </a:rPr>
              <a:t>Obéi -</a:t>
            </a:r>
            <a:r>
              <a:rPr lang="fr-FR" sz="3200" b="1" dirty="0" err="1" smtClean="0">
                <a:solidFill>
                  <a:srgbClr val="003300"/>
                </a:solidFill>
                <a:latin typeface="Arial Rounded MT Bold" pitchFamily="34" charset="0"/>
              </a:rPr>
              <a:t>kouè</a:t>
            </a:r>
            <a:r>
              <a:rPr lang="fr-FR" sz="3200" b="1" dirty="0" smtClean="0">
                <a:solidFill>
                  <a:srgbClr val="003300"/>
                </a:solidFill>
                <a:latin typeface="Arial Rounded MT Bold" pitchFamily="34" charset="0"/>
              </a:rPr>
              <a:t>, Se </a:t>
            </a:r>
            <a:r>
              <a:rPr lang="fr-FR" sz="3200" b="1" dirty="0" err="1" smtClean="0">
                <a:solidFill>
                  <a:srgbClr val="003300"/>
                </a:solidFill>
                <a:latin typeface="Arial Rounded MT Bold" pitchFamily="34" charset="0"/>
              </a:rPr>
              <a:t>tou</a:t>
            </a:r>
            <a:r>
              <a:rPr lang="fr-FR" sz="3200" b="1" dirty="0" smtClean="0">
                <a:solidFill>
                  <a:srgbClr val="003300"/>
                </a:solidFill>
                <a:latin typeface="Arial Rounded MT Bold" pitchFamily="34" charset="0"/>
              </a:rPr>
              <a:t> sa pou </a:t>
            </a:r>
            <a:r>
              <a:rPr lang="fr-FR" sz="3200" b="1" dirty="0" err="1" smtClean="0">
                <a:solidFill>
                  <a:srgbClr val="003300"/>
                </a:solidFill>
                <a:latin typeface="Arial Rounded MT Bold" pitchFamily="34" charset="0"/>
              </a:rPr>
              <a:t>nou</a:t>
            </a:r>
            <a:r>
              <a:rPr lang="fr-FR" sz="3200" b="1" dirty="0" smtClean="0">
                <a:solidFill>
                  <a:srgbClr val="003300"/>
                </a:solidFill>
                <a:latin typeface="Arial Rounded MT Bold" pitchFamily="34" charset="0"/>
              </a:rPr>
              <a:t> </a:t>
            </a:r>
            <a:r>
              <a:rPr lang="fr-FR" sz="3200" b="1" dirty="0" err="1" smtClean="0">
                <a:solidFill>
                  <a:srgbClr val="003300"/>
                </a:solidFill>
                <a:latin typeface="Arial Rounded MT Bold" pitchFamily="34" charset="0"/>
              </a:rPr>
              <a:t>fè</a:t>
            </a:r>
            <a:r>
              <a:rPr lang="fr-FR" sz="3200" b="1" dirty="0" smtClean="0">
                <a:solidFill>
                  <a:srgbClr val="003300"/>
                </a:solidFill>
                <a:latin typeface="Arial Rounded MT Bold" pitchFamily="34" charset="0"/>
              </a:rPr>
              <a:t> ,</a:t>
            </a:r>
            <a:endParaRPr lang="en-US" sz="3200" b="1" dirty="0" smtClean="0">
              <a:solidFill>
                <a:srgbClr val="003300"/>
              </a:solidFill>
              <a:latin typeface="Arial Rounded MT Bold" pitchFamily="34" charset="0"/>
            </a:endParaRPr>
          </a:p>
          <a:p>
            <a:pPr marL="0" indent="0" algn="ctr">
              <a:buNone/>
            </a:pPr>
            <a:r>
              <a:rPr lang="fr-FR" sz="3200" b="1" dirty="0" smtClean="0">
                <a:solidFill>
                  <a:srgbClr val="003300"/>
                </a:solidFill>
                <a:latin typeface="Arial Rounded MT Bold" pitchFamily="34" charset="0"/>
              </a:rPr>
              <a:t>Pou ou </a:t>
            </a:r>
            <a:r>
              <a:rPr lang="fr-FR" sz="3200" b="1" dirty="0" err="1" smtClean="0">
                <a:solidFill>
                  <a:srgbClr val="003300"/>
                </a:solidFill>
                <a:latin typeface="Arial Rounded MT Bold" pitchFamily="34" charset="0"/>
              </a:rPr>
              <a:t>kontan</a:t>
            </a:r>
            <a:r>
              <a:rPr lang="fr-FR" sz="3200" b="1" dirty="0" smtClean="0">
                <a:solidFill>
                  <a:srgbClr val="003300"/>
                </a:solidFill>
                <a:latin typeface="Arial Rounded MT Bold" pitchFamily="34" charset="0"/>
              </a:rPr>
              <a:t> nan </a:t>
            </a:r>
            <a:r>
              <a:rPr lang="fr-FR" sz="3200" b="1" dirty="0" err="1" smtClean="0">
                <a:solidFill>
                  <a:srgbClr val="003300"/>
                </a:solidFill>
                <a:latin typeface="Arial Rounded MT Bold" pitchFamily="34" charset="0"/>
              </a:rPr>
              <a:t>Jézu</a:t>
            </a:r>
            <a:r>
              <a:rPr lang="fr-FR" sz="3200" b="1" dirty="0" smtClean="0">
                <a:solidFill>
                  <a:srgbClr val="003300"/>
                </a:solidFill>
                <a:latin typeface="Arial Rounded MT Bold" pitchFamily="34" charset="0"/>
              </a:rPr>
              <a:t>,</a:t>
            </a:r>
            <a:endParaRPr lang="en-US" sz="3200" b="1" dirty="0" smtClean="0">
              <a:solidFill>
                <a:srgbClr val="003300"/>
              </a:solidFill>
              <a:latin typeface="Arial Rounded MT Bold" pitchFamily="34" charset="0"/>
            </a:endParaRPr>
          </a:p>
          <a:p>
            <a:pPr marL="0" indent="0" algn="ctr">
              <a:buNone/>
            </a:pPr>
            <a:r>
              <a:rPr lang="fr-FR" sz="3200" b="1" dirty="0" err="1" smtClean="0">
                <a:solidFill>
                  <a:srgbClr val="003300"/>
                </a:solidFill>
                <a:latin typeface="Arial Rounded MT Bold" pitchFamily="34" charset="0"/>
              </a:rPr>
              <a:t>Sé</a:t>
            </a:r>
            <a:r>
              <a:rPr lang="fr-FR" sz="3200" b="1" dirty="0" smtClean="0">
                <a:solidFill>
                  <a:srgbClr val="003300"/>
                </a:solidFill>
                <a:latin typeface="Arial Rounded MT Bold" pitchFamily="34" charset="0"/>
              </a:rPr>
              <a:t> pou obéi </a:t>
            </a:r>
            <a:r>
              <a:rPr lang="fr-FR" sz="3200" b="1" dirty="0" err="1" smtClean="0">
                <a:solidFill>
                  <a:srgbClr val="003300"/>
                </a:solidFill>
                <a:latin typeface="Arial Rounded MT Bold" pitchFamily="34" charset="0"/>
              </a:rPr>
              <a:t>kouè</a:t>
            </a:r>
            <a:r>
              <a:rPr lang="fr-FR" sz="3200" b="1" dirty="0" smtClean="0">
                <a:solidFill>
                  <a:srgbClr val="003300"/>
                </a:solidFill>
                <a:latin typeface="Arial Rounded MT Bold" pitchFamily="34" charset="0"/>
              </a:rPr>
              <a:t>,.</a:t>
            </a:r>
            <a:endParaRPr lang="en-US" sz="32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1600" b="1" dirty="0" smtClean="0">
                <a:solidFill>
                  <a:srgbClr val="460000"/>
                </a:solidFill>
                <a:latin typeface="Arial Rounded MT Bold" pitchFamily="34" charset="0"/>
              </a:rPr>
              <a:t>2.</a:t>
            </a:r>
            <a:endParaRPr lang="en-US" sz="1600" b="1" dirty="0" smtClean="0">
              <a:solidFill>
                <a:srgbClr val="460000"/>
              </a:solidFill>
              <a:latin typeface="Arial Rounded MT Bold" pitchFamily="34" charset="0"/>
            </a:endParaRPr>
          </a:p>
          <a:p>
            <a:pPr marL="0" indent="0" algn="ctr">
              <a:buNone/>
            </a:pPr>
            <a:r>
              <a:rPr lang="fr-FR" sz="3600" b="1" dirty="0" err="1" smtClean="0">
                <a:solidFill>
                  <a:srgbClr val="7030A0"/>
                </a:solidFill>
                <a:latin typeface="Arial Rounded MT Bold" pitchFamily="34" charset="0"/>
              </a:rPr>
              <a:t>Lonbraj</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ki</a:t>
            </a:r>
            <a:r>
              <a:rPr lang="fr-FR" sz="3600" b="1" dirty="0" smtClean="0">
                <a:solidFill>
                  <a:srgbClr val="7030A0"/>
                </a:solidFill>
                <a:latin typeface="Arial Rounded MT Bold" pitchFamily="34" charset="0"/>
              </a:rPr>
              <a:t> va </a:t>
            </a:r>
            <a:r>
              <a:rPr lang="fr-FR" sz="3600" b="1" dirty="0" err="1" smtClean="0">
                <a:solidFill>
                  <a:srgbClr val="7030A0"/>
                </a:solidFill>
                <a:latin typeface="Arial Rounded MT Bold" pitchFamily="34" charset="0"/>
              </a:rPr>
              <a:t>parèt</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Tout </a:t>
            </a:r>
            <a:r>
              <a:rPr lang="fr-FR" sz="3600" b="1" dirty="0" err="1" smtClean="0">
                <a:solidFill>
                  <a:srgbClr val="7030A0"/>
                </a:solidFill>
                <a:latin typeface="Arial Rounded MT Bold" pitchFamily="34" charset="0"/>
              </a:rPr>
              <a:t>nuaj</a:t>
            </a:r>
            <a:r>
              <a:rPr lang="fr-FR" sz="3600" b="1" dirty="0" smtClean="0">
                <a:solidFill>
                  <a:srgbClr val="7030A0"/>
                </a:solidFill>
                <a:latin typeface="Arial Rounded MT Bold" pitchFamily="34" charset="0"/>
              </a:rPr>
              <a:t> ka nan </a:t>
            </a:r>
            <a:r>
              <a:rPr lang="fr-FR" sz="3600" b="1" dirty="0" err="1" smtClean="0">
                <a:solidFill>
                  <a:srgbClr val="7030A0"/>
                </a:solidFill>
                <a:latin typeface="Arial Rounded MT Bold" pitchFamily="34" charset="0"/>
              </a:rPr>
              <a:t>sièl</a:t>
            </a:r>
            <a:r>
              <a:rPr lang="fr-FR" sz="3600" b="1" dirty="0" smtClean="0">
                <a:solidFill>
                  <a:srgbClr val="7030A0"/>
                </a:solidFill>
                <a:latin typeface="Arial Rounded MT Bold" pitchFamily="34" charset="0"/>
              </a:rPr>
              <a:t> la,</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Souri </a:t>
            </a:r>
            <a:r>
              <a:rPr lang="fr-FR" sz="3600" b="1" dirty="0" err="1" smtClean="0">
                <a:solidFill>
                  <a:srgbClr val="7030A0"/>
                </a:solidFill>
                <a:latin typeface="Arial Rounded MT Bold" pitchFamily="34" charset="0"/>
              </a:rPr>
              <a:t>Jézu</a:t>
            </a:r>
            <a:r>
              <a:rPr lang="fr-FR" sz="3600" b="1" dirty="0" smtClean="0">
                <a:solidFill>
                  <a:srgbClr val="7030A0"/>
                </a:solidFill>
                <a:latin typeface="Arial Rounded MT Bold" pitchFamily="34" charset="0"/>
              </a:rPr>
              <a:t> va </a:t>
            </a:r>
            <a:r>
              <a:rPr lang="fr-FR" sz="3600" b="1" dirty="0" err="1" smtClean="0">
                <a:solidFill>
                  <a:srgbClr val="7030A0"/>
                </a:solidFill>
                <a:latin typeface="Arial Rounded MT Bold" pitchFamily="34" charset="0"/>
              </a:rPr>
              <a:t>fè</a:t>
            </a:r>
            <a:r>
              <a:rPr lang="fr-FR" sz="3600" b="1" dirty="0" smtClean="0">
                <a:solidFill>
                  <a:srgbClr val="7030A0"/>
                </a:solidFill>
                <a:latin typeface="Arial Rounded MT Bold" pitchFamily="34" charset="0"/>
              </a:rPr>
              <a:t>-I </a:t>
            </a:r>
            <a:r>
              <a:rPr lang="fr-FR" sz="3600" b="1" dirty="0" err="1" smtClean="0">
                <a:solidFill>
                  <a:srgbClr val="7030A0"/>
                </a:solidFill>
                <a:latin typeface="Arial Rounded MT Bold" pitchFamily="34" charset="0"/>
              </a:rPr>
              <a:t>disparèt</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Pa gnou </a:t>
            </a:r>
            <a:r>
              <a:rPr lang="fr-FR" sz="3600" b="1" dirty="0" err="1" smtClean="0">
                <a:solidFill>
                  <a:srgbClr val="7030A0"/>
                </a:solidFill>
                <a:latin typeface="Arial Rounded MT Bold" pitchFamily="34" charset="0"/>
              </a:rPr>
              <a:t>dout</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pa</a:t>
            </a:r>
            <a:r>
              <a:rPr lang="fr-FR" sz="3600" b="1" dirty="0" smtClean="0">
                <a:solidFill>
                  <a:srgbClr val="7030A0"/>
                </a:solidFill>
                <a:latin typeface="Arial Rounded MT Bold" pitchFamily="34" charset="0"/>
              </a:rPr>
              <a:t> gnou </a:t>
            </a:r>
            <a:r>
              <a:rPr lang="fr-FR" sz="3600" b="1" dirty="0" err="1" smtClean="0">
                <a:solidFill>
                  <a:srgbClr val="7030A0"/>
                </a:solidFill>
                <a:latin typeface="Arial Rounded MT Bold" pitchFamily="34" charset="0"/>
              </a:rPr>
              <a:t>pè</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Ni </a:t>
            </a:r>
            <a:r>
              <a:rPr lang="fr-FR" sz="3600" b="1" dirty="0" err="1" smtClean="0">
                <a:solidFill>
                  <a:srgbClr val="7030A0"/>
                </a:solidFill>
                <a:latin typeface="Arial Rounded MT Bold" pitchFamily="34" charset="0"/>
              </a:rPr>
              <a:t>soupi</a:t>
            </a:r>
            <a:r>
              <a:rPr lang="fr-FR" sz="3600" b="1" dirty="0" smtClean="0">
                <a:solidFill>
                  <a:srgbClr val="7030A0"/>
                </a:solidFill>
                <a:latin typeface="Arial Rounded MT Bold" pitchFamily="34" charset="0"/>
              </a:rPr>
              <a:t>, ni gnou </a:t>
            </a:r>
            <a:r>
              <a:rPr lang="fr-FR" sz="3600" b="1" dirty="0" err="1" smtClean="0">
                <a:solidFill>
                  <a:srgbClr val="7030A0"/>
                </a:solidFill>
                <a:latin typeface="Arial Rounded MT Bold" pitchFamily="34" charset="0"/>
              </a:rPr>
              <a:t>kri</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Ka </a:t>
            </a:r>
            <a:r>
              <a:rPr lang="fr-FR" sz="3600" b="1" dirty="0" err="1" smtClean="0">
                <a:solidFill>
                  <a:srgbClr val="7030A0"/>
                </a:solidFill>
                <a:latin typeface="Arial Rounded MT Bold" pitchFamily="34" charset="0"/>
              </a:rPr>
              <a:t>rété</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lè</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nou</a:t>
            </a:r>
            <a:r>
              <a:rPr lang="fr-FR" sz="3600" b="1" dirty="0" smtClean="0">
                <a:solidFill>
                  <a:srgbClr val="7030A0"/>
                </a:solidFill>
                <a:latin typeface="Arial Rounded MT Bold" pitchFamily="34" charset="0"/>
              </a:rPr>
              <a:t> obéi-</a:t>
            </a:r>
            <a:r>
              <a:rPr lang="fr-FR" sz="3600" b="1" dirty="0" err="1" smtClean="0">
                <a:solidFill>
                  <a:srgbClr val="7030A0"/>
                </a:solidFill>
                <a:latin typeface="Arial Rounded MT Bold" pitchFamily="34" charset="0"/>
              </a:rPr>
              <a:t>kouè</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1600" b="1" dirty="0" err="1" smtClean="0">
                <a:solidFill>
                  <a:srgbClr val="460000"/>
                </a:solidFill>
                <a:latin typeface="Arial Rounded MT Bold" pitchFamily="34" charset="0"/>
              </a:rPr>
              <a:t>Kè</a:t>
            </a:r>
            <a:r>
              <a:rPr lang="fr-FR" sz="1600" b="1" dirty="0" smtClean="0">
                <a:solidFill>
                  <a:srgbClr val="460000"/>
                </a:solidFill>
                <a:latin typeface="Arial Rounded MT Bold" pitchFamily="34" charset="0"/>
              </a:rPr>
              <a:t>:</a:t>
            </a:r>
            <a:endParaRPr lang="en-US" sz="1600" b="1" dirty="0" smtClean="0">
              <a:solidFill>
                <a:srgbClr val="4600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Obéi -</a:t>
            </a:r>
            <a:r>
              <a:rPr lang="fr-FR" sz="3600" b="1" dirty="0" err="1" smtClean="0">
                <a:solidFill>
                  <a:srgbClr val="003300"/>
                </a:solidFill>
                <a:latin typeface="Arial Rounded MT Bold" pitchFamily="34" charset="0"/>
              </a:rPr>
              <a:t>kouè</a:t>
            </a:r>
            <a:r>
              <a:rPr lang="fr-FR" sz="3600" b="1" dirty="0" smtClean="0">
                <a:solidFill>
                  <a:srgbClr val="003300"/>
                </a:solidFill>
                <a:latin typeface="Arial Rounded MT Bold" pitchFamily="34" charset="0"/>
              </a:rPr>
              <a:t>, Se </a:t>
            </a:r>
            <a:r>
              <a:rPr lang="fr-FR" sz="3600" b="1" dirty="0" err="1" smtClean="0">
                <a:solidFill>
                  <a:srgbClr val="003300"/>
                </a:solidFill>
                <a:latin typeface="Arial Rounded MT Bold" pitchFamily="34" charset="0"/>
              </a:rPr>
              <a:t>tou</a:t>
            </a:r>
            <a:r>
              <a:rPr lang="fr-FR" sz="3600" b="1" dirty="0" smtClean="0">
                <a:solidFill>
                  <a:srgbClr val="003300"/>
                </a:solidFill>
                <a:latin typeface="Arial Rounded MT Bold" pitchFamily="34" charset="0"/>
              </a:rPr>
              <a:t> sa pou </a:t>
            </a:r>
            <a:r>
              <a:rPr lang="fr-FR" sz="3600" b="1" dirty="0" err="1" smtClean="0">
                <a:solidFill>
                  <a:srgbClr val="003300"/>
                </a:solidFill>
                <a:latin typeface="Arial Rounded MT Bold" pitchFamily="34" charset="0"/>
              </a:rPr>
              <a:t>nou</a:t>
            </a:r>
            <a:r>
              <a:rPr lang="fr-FR" sz="3600" b="1" dirty="0" smtClean="0">
                <a:solidFill>
                  <a:srgbClr val="003300"/>
                </a:solidFill>
                <a:latin typeface="Arial Rounded MT Bold" pitchFamily="34" charset="0"/>
              </a:rPr>
              <a:t> </a:t>
            </a:r>
            <a:r>
              <a:rPr lang="fr-FR" sz="3600" b="1" dirty="0" err="1" smtClean="0">
                <a:solidFill>
                  <a:srgbClr val="003300"/>
                </a:solidFill>
                <a:latin typeface="Arial Rounded MT Bold" pitchFamily="34" charset="0"/>
              </a:rPr>
              <a:t>fè</a:t>
            </a:r>
            <a:r>
              <a:rPr lang="fr-FR" sz="3600" b="1" dirty="0" smtClean="0">
                <a:solidFill>
                  <a:srgbClr val="003300"/>
                </a:solidFill>
                <a:latin typeface="Arial Rounded MT Bold" pitchFamily="34" charset="0"/>
              </a:rPr>
              <a:t> ,</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Pou ou </a:t>
            </a:r>
            <a:r>
              <a:rPr lang="fr-FR" sz="3600" b="1" dirty="0" err="1" smtClean="0">
                <a:solidFill>
                  <a:srgbClr val="003300"/>
                </a:solidFill>
                <a:latin typeface="Arial Rounded MT Bold" pitchFamily="34" charset="0"/>
              </a:rPr>
              <a:t>kontan</a:t>
            </a:r>
            <a:r>
              <a:rPr lang="fr-FR" sz="3600" b="1" dirty="0" smtClean="0">
                <a:solidFill>
                  <a:srgbClr val="003300"/>
                </a:solidFill>
                <a:latin typeface="Arial Rounded MT Bold" pitchFamily="34" charset="0"/>
              </a:rPr>
              <a:t> nan </a:t>
            </a:r>
            <a:r>
              <a:rPr lang="fr-FR" sz="3600" b="1" dirty="0" err="1" smtClean="0">
                <a:solidFill>
                  <a:srgbClr val="003300"/>
                </a:solidFill>
                <a:latin typeface="Arial Rounded MT Bold" pitchFamily="34" charset="0"/>
              </a:rPr>
              <a:t>Jézu</a:t>
            </a:r>
            <a:r>
              <a:rPr lang="fr-FR" sz="3600" b="1" dirty="0" smtClean="0">
                <a:solidFill>
                  <a:srgbClr val="003300"/>
                </a:solidFill>
                <a:latin typeface="Arial Rounded MT Bold" pitchFamily="34" charset="0"/>
              </a:rPr>
              <a:t>,</a:t>
            </a:r>
            <a:endParaRPr lang="en-US" sz="3600" b="1" dirty="0" smtClean="0">
              <a:solidFill>
                <a:srgbClr val="003300"/>
              </a:solidFill>
              <a:latin typeface="Arial Rounded MT Bold" pitchFamily="34" charset="0"/>
            </a:endParaRPr>
          </a:p>
          <a:p>
            <a:pPr marL="0" indent="0" algn="ctr">
              <a:buNone/>
            </a:pPr>
            <a:r>
              <a:rPr lang="fr-FR" sz="3600" b="1" dirty="0" err="1" smtClean="0">
                <a:solidFill>
                  <a:srgbClr val="003300"/>
                </a:solidFill>
                <a:latin typeface="Arial Rounded MT Bold" pitchFamily="34" charset="0"/>
              </a:rPr>
              <a:t>Sé</a:t>
            </a:r>
            <a:r>
              <a:rPr lang="fr-FR" sz="3600" b="1" dirty="0" smtClean="0">
                <a:solidFill>
                  <a:srgbClr val="003300"/>
                </a:solidFill>
                <a:latin typeface="Arial Rounded MT Bold" pitchFamily="34" charset="0"/>
              </a:rPr>
              <a:t> pou obéi </a:t>
            </a:r>
            <a:r>
              <a:rPr lang="fr-FR" sz="3600" b="1" dirty="0" err="1" smtClean="0">
                <a:solidFill>
                  <a:srgbClr val="003300"/>
                </a:solidFill>
                <a:latin typeface="Arial Rounded MT Bold" pitchFamily="34" charset="0"/>
              </a:rPr>
              <a:t>kouè</a:t>
            </a:r>
            <a:r>
              <a:rPr lang="fr-FR" sz="3600" b="1" dirty="0" smtClean="0">
                <a:solidFill>
                  <a:srgbClr val="003300"/>
                </a:solidFill>
                <a:latin typeface="Arial Rounded MT Bold" pitchFamily="34" charset="0"/>
              </a:rPr>
              <a:t>,.</a:t>
            </a:r>
            <a:endParaRPr lang="en-US" sz="36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1600" b="1" dirty="0" smtClean="0">
                <a:solidFill>
                  <a:srgbClr val="460000"/>
                </a:solidFill>
                <a:latin typeface="Arial Rounded MT Bold" pitchFamily="34" charset="0"/>
              </a:rPr>
              <a:t>3.</a:t>
            </a:r>
            <a:endParaRPr lang="en-US" sz="1600" b="1" dirty="0" smtClean="0">
              <a:solidFill>
                <a:srgbClr val="460000"/>
              </a:solidFill>
              <a:latin typeface="Arial Rounded MT Bold" pitchFamily="34" charset="0"/>
            </a:endParaRPr>
          </a:p>
          <a:p>
            <a:pPr marL="0" indent="0" algn="ctr">
              <a:buNone/>
            </a:pPr>
            <a:r>
              <a:rPr lang="fr-FR" sz="3600" b="1" dirty="0" err="1" smtClean="0">
                <a:solidFill>
                  <a:srgbClr val="7030A0"/>
                </a:solidFill>
                <a:latin typeface="Arial Rounded MT Bold" pitchFamily="34" charset="0"/>
              </a:rPr>
              <a:t>Nou</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pap</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poté</a:t>
            </a:r>
            <a:r>
              <a:rPr lang="fr-FR" sz="3600" b="1" dirty="0" smtClean="0">
                <a:solidFill>
                  <a:srgbClr val="7030A0"/>
                </a:solidFill>
                <a:latin typeface="Arial Rounded MT Bold" pitchFamily="34" charset="0"/>
              </a:rPr>
              <a:t> gnon </a:t>
            </a:r>
            <a:r>
              <a:rPr lang="fr-FR" sz="3600" b="1" dirty="0" err="1" smtClean="0">
                <a:solidFill>
                  <a:srgbClr val="7030A0"/>
                </a:solidFill>
                <a:latin typeface="Arial Rounded MT Bold" pitchFamily="34" charset="0"/>
              </a:rPr>
              <a:t>chaj</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Pou </a:t>
            </a:r>
            <a:r>
              <a:rPr lang="fr-FR" sz="3600" b="1" dirty="0" err="1" smtClean="0">
                <a:solidFill>
                  <a:srgbClr val="7030A0"/>
                </a:solidFill>
                <a:latin typeface="Arial Rounded MT Bold" pitchFamily="34" charset="0"/>
              </a:rPr>
              <a:t>Ié</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zot</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kap</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soufri</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San </a:t>
            </a:r>
            <a:r>
              <a:rPr lang="fr-FR" sz="3600" b="1" dirty="0" err="1" smtClean="0">
                <a:solidFill>
                  <a:srgbClr val="7030A0"/>
                </a:solidFill>
                <a:latin typeface="Arial Rounded MT Bold" pitchFamily="34" charset="0"/>
              </a:rPr>
              <a:t>Jézu</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pa</a:t>
            </a:r>
            <a:r>
              <a:rPr lang="fr-FR" sz="3600" b="1" dirty="0" smtClean="0">
                <a:solidFill>
                  <a:srgbClr val="7030A0"/>
                </a:solidFill>
                <a:latin typeface="Arial Rounded MT Bold" pitchFamily="34" charset="0"/>
              </a:rPr>
              <a:t> béni </a:t>
            </a:r>
            <a:r>
              <a:rPr lang="fr-FR" sz="3600" b="1" dirty="0" err="1" smtClean="0">
                <a:solidFill>
                  <a:srgbClr val="7030A0"/>
                </a:solidFill>
                <a:latin typeface="Arial Rounded MT Bold" pitchFamily="34" charset="0"/>
              </a:rPr>
              <a:t>nou</a:t>
            </a:r>
            <a:r>
              <a:rPr lang="fr-FR" sz="3600" b="1" dirty="0" smtClean="0">
                <a:solidFill>
                  <a:srgbClr val="7030A0"/>
                </a:solidFill>
                <a:latin typeface="Arial Rounded MT Bold" pitchFamily="34" charset="0"/>
              </a:rPr>
              <a:t> pou sa.</a:t>
            </a:r>
            <a:endParaRPr lang="en-US" sz="3600" b="1" dirty="0" smtClean="0">
              <a:solidFill>
                <a:srgbClr val="7030A0"/>
              </a:solidFill>
              <a:latin typeface="Arial Rounded MT Bold" pitchFamily="34" charset="0"/>
            </a:endParaRPr>
          </a:p>
          <a:p>
            <a:pPr marL="0" indent="0" algn="ctr">
              <a:buNone/>
            </a:pPr>
            <a:r>
              <a:rPr lang="fr-FR" sz="3600" b="1" dirty="0" err="1" smtClean="0">
                <a:solidFill>
                  <a:srgbClr val="7030A0"/>
                </a:solidFill>
                <a:latin typeface="Arial Rounded MT Bold" pitchFamily="34" charset="0"/>
              </a:rPr>
              <a:t>Nou</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pap</a:t>
            </a:r>
            <a:r>
              <a:rPr lang="fr-FR" sz="3600" b="1" dirty="0" smtClean="0">
                <a:solidFill>
                  <a:srgbClr val="7030A0"/>
                </a:solidFill>
                <a:latin typeface="Arial Rounded MT Bold" pitchFamily="34" charset="0"/>
              </a:rPr>
              <a:t> subi gnou </a:t>
            </a:r>
            <a:r>
              <a:rPr lang="fr-FR" sz="3600" b="1" dirty="0" err="1" smtClean="0">
                <a:solidFill>
                  <a:srgbClr val="7030A0"/>
                </a:solidFill>
                <a:latin typeface="Arial Rounded MT Bold" pitchFamily="34" charset="0"/>
              </a:rPr>
              <a:t>pèd</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err="1" smtClean="0">
                <a:solidFill>
                  <a:srgbClr val="7030A0"/>
                </a:solidFill>
                <a:latin typeface="Arial Rounded MT Bold" pitchFamily="34" charset="0"/>
              </a:rPr>
              <a:t>Nou</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pap</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poté</a:t>
            </a:r>
            <a:r>
              <a:rPr lang="fr-FR" sz="3600" b="1" dirty="0" smtClean="0">
                <a:solidFill>
                  <a:srgbClr val="7030A0"/>
                </a:solidFill>
                <a:latin typeface="Arial Rounded MT Bold" pitchFamily="34" charset="0"/>
              </a:rPr>
              <a:t> gnou </a:t>
            </a:r>
            <a:r>
              <a:rPr lang="fr-FR" sz="3600" b="1" dirty="0" err="1" smtClean="0">
                <a:solidFill>
                  <a:srgbClr val="7030A0"/>
                </a:solidFill>
                <a:latin typeface="Arial Rounded MT Bold" pitchFamily="34" charset="0"/>
              </a:rPr>
              <a:t>koua</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San n-</a:t>
            </a:r>
            <a:r>
              <a:rPr lang="fr-FR" sz="3600" b="1" dirty="0" err="1" smtClean="0">
                <a:solidFill>
                  <a:srgbClr val="7030A0"/>
                </a:solidFill>
                <a:latin typeface="Arial Rounded MT Bold" pitchFamily="34" charset="0"/>
              </a:rPr>
              <a:t>pa</a:t>
            </a:r>
            <a:r>
              <a:rPr lang="fr-FR" sz="3600" b="1" dirty="0" smtClean="0">
                <a:solidFill>
                  <a:srgbClr val="7030A0"/>
                </a:solidFill>
                <a:latin typeface="Arial Rounded MT Bold" pitchFamily="34" charset="0"/>
              </a:rPr>
              <a:t> béni, si-.n </a:t>
            </a:r>
            <a:r>
              <a:rPr lang="fr-FR" sz="3600" b="1" dirty="0" err="1" smtClean="0">
                <a:solidFill>
                  <a:srgbClr val="7030A0"/>
                </a:solidFill>
                <a:latin typeface="Arial Rounded MT Bold" pitchFamily="34" charset="0"/>
              </a:rPr>
              <a:t>obeyi</a:t>
            </a:r>
            <a:r>
              <a:rPr lang="fr-FR" sz="3600" b="1" dirty="0" smtClean="0">
                <a:solidFill>
                  <a:srgbClr val="7030A0"/>
                </a:solidFill>
                <a:latin typeface="Arial Rounded MT Bold" pitchFamily="34" charset="0"/>
              </a:rPr>
              <a:t>-</a:t>
            </a:r>
            <a:r>
              <a:rPr lang="fr-FR" sz="3600" b="1" dirty="0" err="1" smtClean="0">
                <a:solidFill>
                  <a:srgbClr val="7030A0"/>
                </a:solidFill>
                <a:latin typeface="Arial Rounded MT Bold" pitchFamily="34" charset="0"/>
              </a:rPr>
              <a:t>kouè</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1600" b="1" dirty="0" err="1" smtClean="0">
                <a:solidFill>
                  <a:srgbClr val="460000"/>
                </a:solidFill>
                <a:latin typeface="Arial Rounded MT Bold" pitchFamily="34" charset="0"/>
              </a:rPr>
              <a:t>Kè</a:t>
            </a:r>
            <a:r>
              <a:rPr lang="fr-FR" sz="1600" b="1" dirty="0" smtClean="0">
                <a:solidFill>
                  <a:srgbClr val="460000"/>
                </a:solidFill>
                <a:latin typeface="Arial Rounded MT Bold" pitchFamily="34" charset="0"/>
              </a:rPr>
              <a:t>:</a:t>
            </a:r>
            <a:endParaRPr lang="en-US" sz="1600" b="1" dirty="0" smtClean="0">
              <a:solidFill>
                <a:srgbClr val="4600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Obéi -</a:t>
            </a:r>
            <a:r>
              <a:rPr lang="fr-FR" sz="3600" b="1" dirty="0" err="1" smtClean="0">
                <a:solidFill>
                  <a:srgbClr val="003300"/>
                </a:solidFill>
                <a:latin typeface="Arial Rounded MT Bold" pitchFamily="34" charset="0"/>
              </a:rPr>
              <a:t>kouè</a:t>
            </a:r>
            <a:r>
              <a:rPr lang="fr-FR" sz="3600" b="1" dirty="0" smtClean="0">
                <a:solidFill>
                  <a:srgbClr val="003300"/>
                </a:solidFill>
                <a:latin typeface="Arial Rounded MT Bold" pitchFamily="34" charset="0"/>
              </a:rPr>
              <a:t>, Se </a:t>
            </a:r>
            <a:r>
              <a:rPr lang="fr-FR" sz="3600" b="1" dirty="0" err="1" smtClean="0">
                <a:solidFill>
                  <a:srgbClr val="003300"/>
                </a:solidFill>
                <a:latin typeface="Arial Rounded MT Bold" pitchFamily="34" charset="0"/>
              </a:rPr>
              <a:t>tou</a:t>
            </a:r>
            <a:r>
              <a:rPr lang="fr-FR" sz="3600" b="1" dirty="0" smtClean="0">
                <a:solidFill>
                  <a:srgbClr val="003300"/>
                </a:solidFill>
                <a:latin typeface="Arial Rounded MT Bold" pitchFamily="34" charset="0"/>
              </a:rPr>
              <a:t> sa pou </a:t>
            </a:r>
            <a:r>
              <a:rPr lang="fr-FR" sz="3600" b="1" dirty="0" err="1" smtClean="0">
                <a:solidFill>
                  <a:srgbClr val="003300"/>
                </a:solidFill>
                <a:latin typeface="Arial Rounded MT Bold" pitchFamily="34" charset="0"/>
              </a:rPr>
              <a:t>nou</a:t>
            </a:r>
            <a:r>
              <a:rPr lang="fr-FR" sz="3600" b="1" dirty="0" smtClean="0">
                <a:solidFill>
                  <a:srgbClr val="003300"/>
                </a:solidFill>
                <a:latin typeface="Arial Rounded MT Bold" pitchFamily="34" charset="0"/>
              </a:rPr>
              <a:t> </a:t>
            </a:r>
            <a:r>
              <a:rPr lang="fr-FR" sz="3600" b="1" dirty="0" err="1" smtClean="0">
                <a:solidFill>
                  <a:srgbClr val="003300"/>
                </a:solidFill>
                <a:latin typeface="Arial Rounded MT Bold" pitchFamily="34" charset="0"/>
              </a:rPr>
              <a:t>fè</a:t>
            </a:r>
            <a:r>
              <a:rPr lang="fr-FR" sz="3600" b="1" dirty="0" smtClean="0">
                <a:solidFill>
                  <a:srgbClr val="003300"/>
                </a:solidFill>
                <a:latin typeface="Arial Rounded MT Bold" pitchFamily="34" charset="0"/>
              </a:rPr>
              <a:t> ,</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Pou ou </a:t>
            </a:r>
            <a:r>
              <a:rPr lang="fr-FR" sz="3600" b="1" dirty="0" err="1" smtClean="0">
                <a:solidFill>
                  <a:srgbClr val="003300"/>
                </a:solidFill>
                <a:latin typeface="Arial Rounded MT Bold" pitchFamily="34" charset="0"/>
              </a:rPr>
              <a:t>kontan</a:t>
            </a:r>
            <a:r>
              <a:rPr lang="fr-FR" sz="3600" b="1" dirty="0" smtClean="0">
                <a:solidFill>
                  <a:srgbClr val="003300"/>
                </a:solidFill>
                <a:latin typeface="Arial Rounded MT Bold" pitchFamily="34" charset="0"/>
              </a:rPr>
              <a:t> nan </a:t>
            </a:r>
            <a:r>
              <a:rPr lang="fr-FR" sz="3600" b="1" dirty="0" err="1" smtClean="0">
                <a:solidFill>
                  <a:srgbClr val="003300"/>
                </a:solidFill>
                <a:latin typeface="Arial Rounded MT Bold" pitchFamily="34" charset="0"/>
              </a:rPr>
              <a:t>Jézu</a:t>
            </a:r>
            <a:r>
              <a:rPr lang="fr-FR" sz="3600" b="1" dirty="0" smtClean="0">
                <a:solidFill>
                  <a:srgbClr val="003300"/>
                </a:solidFill>
                <a:latin typeface="Arial Rounded MT Bold" pitchFamily="34" charset="0"/>
              </a:rPr>
              <a:t>,</a:t>
            </a:r>
            <a:endParaRPr lang="en-US" sz="3600" b="1" dirty="0" smtClean="0">
              <a:solidFill>
                <a:srgbClr val="003300"/>
              </a:solidFill>
              <a:latin typeface="Arial Rounded MT Bold" pitchFamily="34" charset="0"/>
            </a:endParaRPr>
          </a:p>
          <a:p>
            <a:pPr marL="0" indent="0" algn="ctr">
              <a:buNone/>
            </a:pPr>
            <a:r>
              <a:rPr lang="fr-FR" sz="3600" b="1" dirty="0" err="1" smtClean="0">
                <a:solidFill>
                  <a:srgbClr val="003300"/>
                </a:solidFill>
                <a:latin typeface="Arial Rounded MT Bold" pitchFamily="34" charset="0"/>
              </a:rPr>
              <a:t>Sé</a:t>
            </a:r>
            <a:r>
              <a:rPr lang="fr-FR" sz="3600" b="1" dirty="0" smtClean="0">
                <a:solidFill>
                  <a:srgbClr val="003300"/>
                </a:solidFill>
                <a:latin typeface="Arial Rounded MT Bold" pitchFamily="34" charset="0"/>
              </a:rPr>
              <a:t> pou obéi </a:t>
            </a:r>
            <a:r>
              <a:rPr lang="fr-FR" sz="3600" b="1" dirty="0" err="1" smtClean="0">
                <a:solidFill>
                  <a:srgbClr val="003300"/>
                </a:solidFill>
                <a:latin typeface="Arial Rounded MT Bold" pitchFamily="34" charset="0"/>
              </a:rPr>
              <a:t>kouè</a:t>
            </a:r>
            <a:r>
              <a:rPr lang="fr-FR" sz="3600" b="1" dirty="0" smtClean="0">
                <a:solidFill>
                  <a:srgbClr val="003300"/>
                </a:solidFill>
                <a:latin typeface="Arial Rounded MT Bold" pitchFamily="34" charset="0"/>
              </a:rPr>
              <a:t>,.</a:t>
            </a:r>
            <a:endParaRPr lang="en-US" sz="36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200" b="1" dirty="0" smtClean="0">
                <a:solidFill>
                  <a:srgbClr val="460000"/>
                </a:solidFill>
                <a:latin typeface="Arial Rounded MT Bold" pitchFamily="34" charset="0"/>
              </a:rPr>
              <a:t>4.</a:t>
            </a:r>
            <a:endParaRPr lang="en-US" sz="3200" b="1" dirty="0" smtClean="0">
              <a:solidFill>
                <a:srgbClr val="46000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Min </a:t>
            </a:r>
            <a:r>
              <a:rPr lang="fr-FR" sz="3600" b="1" dirty="0" err="1" smtClean="0">
                <a:solidFill>
                  <a:srgbClr val="7030A0"/>
                </a:solidFill>
                <a:latin typeface="Arial Rounded MT Bold" pitchFamily="34" charset="0"/>
              </a:rPr>
              <a:t>nou</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pa</a:t>
            </a:r>
            <a:r>
              <a:rPr lang="fr-FR" sz="3600" b="1" dirty="0" smtClean="0">
                <a:solidFill>
                  <a:srgbClr val="7030A0"/>
                </a:solidFill>
                <a:latin typeface="Arial Rounded MT Bold" pitchFamily="34" charset="0"/>
              </a:rPr>
              <a:t> ka </a:t>
            </a:r>
            <a:r>
              <a:rPr lang="fr-FR" sz="3600" b="1" dirty="0" err="1" smtClean="0">
                <a:solidFill>
                  <a:srgbClr val="7030A0"/>
                </a:solidFill>
                <a:latin typeface="Arial Rounded MT Bold" pitchFamily="34" charset="0"/>
              </a:rPr>
              <a:t>konnin</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Tout </a:t>
            </a:r>
            <a:r>
              <a:rPr lang="fr-FR" sz="3600" b="1" dirty="0" err="1" smtClean="0">
                <a:solidFill>
                  <a:srgbClr val="7030A0"/>
                </a:solidFill>
                <a:latin typeface="Arial Rounded MT Bold" pitchFamily="34" charset="0"/>
              </a:rPr>
              <a:t>mèvèy</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amou</a:t>
            </a:r>
            <a:r>
              <a:rPr lang="fr-FR" sz="3600" b="1" dirty="0" smtClean="0">
                <a:solidFill>
                  <a:srgbClr val="7030A0"/>
                </a:solidFill>
                <a:latin typeface="Arial Rounded MT Bold" pitchFamily="34" charset="0"/>
              </a:rPr>
              <a:t> Li</a:t>
            </a:r>
            <a:endParaRPr lang="en-US" sz="3600" b="1" dirty="0" smtClean="0">
              <a:solidFill>
                <a:srgbClr val="7030A0"/>
              </a:solidFill>
              <a:latin typeface="Arial Rounded MT Bold" pitchFamily="34" charset="0"/>
            </a:endParaRPr>
          </a:p>
          <a:p>
            <a:pPr marL="0" indent="0" algn="ctr">
              <a:buNone/>
            </a:pPr>
            <a:r>
              <a:rPr lang="fr-FR" sz="3600" b="1" dirty="0" err="1" smtClean="0">
                <a:solidFill>
                  <a:srgbClr val="7030A0"/>
                </a:solidFill>
                <a:latin typeface="Arial Rounded MT Bold" pitchFamily="34" charset="0"/>
              </a:rPr>
              <a:t>Avan</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nou</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konsakré</a:t>
            </a:r>
            <a:r>
              <a:rPr lang="fr-FR" sz="3600" b="1" dirty="0" smtClean="0">
                <a:solidFill>
                  <a:srgbClr val="7030A0"/>
                </a:solidFill>
                <a:latin typeface="Arial Rounded MT Bold" pitchFamily="34" charset="0"/>
              </a:rPr>
              <a:t> tout </a:t>
            </a:r>
            <a:r>
              <a:rPr lang="fr-FR" sz="3600" b="1" dirty="0" err="1" smtClean="0">
                <a:solidFill>
                  <a:srgbClr val="7030A0"/>
                </a:solidFill>
                <a:latin typeface="Arial Rounded MT Bold" pitchFamily="34" charset="0"/>
              </a:rPr>
              <a:t>bagay</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err="1" smtClean="0">
                <a:solidFill>
                  <a:srgbClr val="7030A0"/>
                </a:solidFill>
                <a:latin typeface="Arial Rounded MT Bold" pitchFamily="34" charset="0"/>
              </a:rPr>
              <a:t>Paské</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biinfè</a:t>
            </a:r>
            <a:r>
              <a:rPr lang="fr-FR" sz="3600" b="1" dirty="0" smtClean="0">
                <a:solidFill>
                  <a:srgbClr val="7030A0"/>
                </a:solidFill>
                <a:latin typeface="Arial Rounded MT Bold" pitchFamily="34" charset="0"/>
              </a:rPr>
              <a:t> Li </a:t>
            </a:r>
            <a:r>
              <a:rPr lang="fr-FR" sz="3600" b="1" dirty="0" err="1" smtClean="0">
                <a:solidFill>
                  <a:srgbClr val="7030A0"/>
                </a:solidFill>
                <a:latin typeface="Arial Rounded MT Bold" pitchFamily="34" charset="0"/>
              </a:rPr>
              <a:t>yo</a:t>
            </a:r>
            <a:r>
              <a:rPr lang="fr-FR" sz="3600" b="1" dirty="0" smtClean="0">
                <a:solidFill>
                  <a:srgbClr val="7030A0"/>
                </a:solidFill>
                <a:latin typeface="Arial Rounded MT Bold" pitchFamily="34" charset="0"/>
              </a:rPr>
              <a:t>, é la joua li ban </a:t>
            </a:r>
            <a:r>
              <a:rPr lang="fr-FR" sz="3600" b="1" dirty="0" err="1" smtClean="0">
                <a:solidFill>
                  <a:srgbClr val="7030A0"/>
                </a:solidFill>
                <a:latin typeface="Arial Rounded MT Bold" pitchFamily="34" charset="0"/>
              </a:rPr>
              <a:t>nou</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smtClean="0">
                <a:solidFill>
                  <a:srgbClr val="7030A0"/>
                </a:solidFill>
                <a:latin typeface="Arial Rounded MT Bold" pitchFamily="34" charset="0"/>
              </a:rPr>
              <a:t>Se pou </a:t>
            </a:r>
            <a:r>
              <a:rPr lang="fr-FR" sz="3600" b="1" dirty="0" err="1" smtClean="0">
                <a:solidFill>
                  <a:srgbClr val="7030A0"/>
                </a:solidFill>
                <a:latin typeface="Arial Rounded MT Bold" pitchFamily="34" charset="0"/>
              </a:rPr>
              <a:t>Moun</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ki</a:t>
            </a:r>
            <a:r>
              <a:rPr lang="fr-FR" sz="3600" b="1" dirty="0" smtClean="0">
                <a:solidFill>
                  <a:srgbClr val="7030A0"/>
                </a:solidFill>
                <a:latin typeface="Arial Rounded MT Bold" pitchFamily="34" charset="0"/>
              </a:rPr>
              <a:t> </a:t>
            </a:r>
            <a:r>
              <a:rPr lang="fr-FR" sz="3600" b="1" dirty="0" err="1" smtClean="0">
                <a:solidFill>
                  <a:srgbClr val="7030A0"/>
                </a:solidFill>
                <a:latin typeface="Arial Rounded MT Bold" pitchFamily="34" charset="0"/>
              </a:rPr>
              <a:t>vIe</a:t>
            </a:r>
            <a:r>
              <a:rPr lang="fr-FR" sz="3600" b="1" dirty="0" smtClean="0">
                <a:solidFill>
                  <a:srgbClr val="7030A0"/>
                </a:solidFill>
                <a:latin typeface="Arial Rounded MT Bold" pitchFamily="34" charset="0"/>
              </a:rPr>
              <a:t> obéi-</a:t>
            </a:r>
            <a:r>
              <a:rPr lang="fr-FR" sz="3600" b="1" dirty="0" err="1" smtClean="0">
                <a:solidFill>
                  <a:srgbClr val="7030A0"/>
                </a:solidFill>
                <a:latin typeface="Arial Rounded MT Bold" pitchFamily="34" charset="0"/>
              </a:rPr>
              <a:t>kouè</a:t>
            </a:r>
            <a:r>
              <a:rPr lang="fr-FR" sz="3600" b="1" dirty="0" smtClean="0">
                <a:solidFill>
                  <a:srgbClr val="7030A0"/>
                </a:solidFill>
                <a:latin typeface="Arial Rounded MT Bold" pitchFamily="34" charset="0"/>
              </a:rPr>
              <a:t>.</a:t>
            </a:r>
            <a:endParaRPr lang="en-US" sz="3600" b="1" dirty="0" smtClean="0">
              <a:solidFill>
                <a:srgbClr val="7030A0"/>
              </a:solidFill>
              <a:latin typeface="Arial Rounded MT Bold" pitchFamily="34" charset="0"/>
            </a:endParaRPr>
          </a:p>
          <a:p>
            <a:pPr marL="0" indent="0" algn="ctr">
              <a:buNone/>
            </a:pPr>
            <a:r>
              <a:rPr lang="fr-FR" sz="3600" b="1" dirty="0" err="1" smtClean="0">
                <a:solidFill>
                  <a:srgbClr val="460000"/>
                </a:solidFill>
                <a:latin typeface="Arial Rounded MT Bold" pitchFamily="34" charset="0"/>
              </a:rPr>
              <a:t>Kè</a:t>
            </a:r>
            <a:r>
              <a:rPr lang="fr-FR" sz="3600" b="1" dirty="0" smtClean="0">
                <a:solidFill>
                  <a:srgbClr val="460000"/>
                </a:solidFill>
                <a:latin typeface="Arial Rounded MT Bold" pitchFamily="34" charset="0"/>
              </a:rPr>
              <a:t>:</a:t>
            </a:r>
            <a:endParaRPr lang="en-US" sz="3600" b="1" dirty="0" smtClean="0">
              <a:solidFill>
                <a:srgbClr val="4600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Obéi -</a:t>
            </a:r>
            <a:r>
              <a:rPr lang="fr-FR" sz="3600" b="1" dirty="0" err="1" smtClean="0">
                <a:solidFill>
                  <a:srgbClr val="003300"/>
                </a:solidFill>
                <a:latin typeface="Arial Rounded MT Bold" pitchFamily="34" charset="0"/>
              </a:rPr>
              <a:t>kouè</a:t>
            </a:r>
            <a:r>
              <a:rPr lang="fr-FR" sz="3600" b="1" dirty="0" smtClean="0">
                <a:solidFill>
                  <a:srgbClr val="003300"/>
                </a:solidFill>
                <a:latin typeface="Arial Rounded MT Bold" pitchFamily="34" charset="0"/>
              </a:rPr>
              <a:t>, Se </a:t>
            </a:r>
            <a:r>
              <a:rPr lang="fr-FR" sz="3600" b="1" dirty="0" err="1" smtClean="0">
                <a:solidFill>
                  <a:srgbClr val="003300"/>
                </a:solidFill>
                <a:latin typeface="Arial Rounded MT Bold" pitchFamily="34" charset="0"/>
              </a:rPr>
              <a:t>tou</a:t>
            </a:r>
            <a:r>
              <a:rPr lang="fr-FR" sz="3600" b="1" dirty="0" smtClean="0">
                <a:solidFill>
                  <a:srgbClr val="003300"/>
                </a:solidFill>
                <a:latin typeface="Arial Rounded MT Bold" pitchFamily="34" charset="0"/>
              </a:rPr>
              <a:t> sa pou </a:t>
            </a:r>
            <a:r>
              <a:rPr lang="fr-FR" sz="3600" b="1" dirty="0" err="1" smtClean="0">
                <a:solidFill>
                  <a:srgbClr val="003300"/>
                </a:solidFill>
                <a:latin typeface="Arial Rounded MT Bold" pitchFamily="34" charset="0"/>
              </a:rPr>
              <a:t>nou</a:t>
            </a:r>
            <a:r>
              <a:rPr lang="fr-FR" sz="3600" b="1" dirty="0" smtClean="0">
                <a:solidFill>
                  <a:srgbClr val="003300"/>
                </a:solidFill>
                <a:latin typeface="Arial Rounded MT Bold" pitchFamily="34" charset="0"/>
              </a:rPr>
              <a:t> </a:t>
            </a:r>
            <a:r>
              <a:rPr lang="fr-FR" sz="3600" b="1" dirty="0" err="1" smtClean="0">
                <a:solidFill>
                  <a:srgbClr val="003300"/>
                </a:solidFill>
                <a:latin typeface="Arial Rounded MT Bold" pitchFamily="34" charset="0"/>
              </a:rPr>
              <a:t>fè</a:t>
            </a:r>
            <a:r>
              <a:rPr lang="fr-FR" sz="3600" b="1" dirty="0" smtClean="0">
                <a:solidFill>
                  <a:srgbClr val="003300"/>
                </a:solidFill>
                <a:latin typeface="Arial Rounded MT Bold" pitchFamily="34" charset="0"/>
              </a:rPr>
              <a:t> ,</a:t>
            </a:r>
            <a:endParaRPr lang="en-US" sz="3600" b="1" dirty="0" smtClean="0">
              <a:solidFill>
                <a:srgbClr val="003300"/>
              </a:solidFill>
              <a:latin typeface="Arial Rounded MT Bold" pitchFamily="34" charset="0"/>
            </a:endParaRPr>
          </a:p>
          <a:p>
            <a:pPr marL="0" indent="0" algn="ctr">
              <a:buNone/>
            </a:pPr>
            <a:r>
              <a:rPr lang="fr-FR" sz="3600" b="1" dirty="0" smtClean="0">
                <a:solidFill>
                  <a:srgbClr val="003300"/>
                </a:solidFill>
                <a:latin typeface="Arial Rounded MT Bold" pitchFamily="34" charset="0"/>
              </a:rPr>
              <a:t>Pou ou </a:t>
            </a:r>
            <a:r>
              <a:rPr lang="fr-FR" sz="3600" b="1" dirty="0" err="1" smtClean="0">
                <a:solidFill>
                  <a:srgbClr val="003300"/>
                </a:solidFill>
                <a:latin typeface="Arial Rounded MT Bold" pitchFamily="34" charset="0"/>
              </a:rPr>
              <a:t>kontan</a:t>
            </a:r>
            <a:r>
              <a:rPr lang="fr-FR" sz="3600" b="1" dirty="0" smtClean="0">
                <a:solidFill>
                  <a:srgbClr val="003300"/>
                </a:solidFill>
                <a:latin typeface="Arial Rounded MT Bold" pitchFamily="34" charset="0"/>
              </a:rPr>
              <a:t> nan </a:t>
            </a:r>
            <a:r>
              <a:rPr lang="fr-FR" sz="3600" b="1" dirty="0" err="1" smtClean="0">
                <a:solidFill>
                  <a:srgbClr val="003300"/>
                </a:solidFill>
                <a:latin typeface="Arial Rounded MT Bold" pitchFamily="34" charset="0"/>
              </a:rPr>
              <a:t>Jézu</a:t>
            </a:r>
            <a:r>
              <a:rPr lang="fr-FR" sz="3600" b="1" dirty="0" smtClean="0">
                <a:solidFill>
                  <a:srgbClr val="003300"/>
                </a:solidFill>
                <a:latin typeface="Arial Rounded MT Bold" pitchFamily="34" charset="0"/>
              </a:rPr>
              <a:t>,</a:t>
            </a:r>
            <a:endParaRPr lang="en-US" sz="3600" b="1" dirty="0" smtClean="0">
              <a:solidFill>
                <a:srgbClr val="003300"/>
              </a:solidFill>
              <a:latin typeface="Arial Rounded MT Bold" pitchFamily="34" charset="0"/>
            </a:endParaRPr>
          </a:p>
          <a:p>
            <a:pPr marL="0" indent="0" algn="ctr">
              <a:buNone/>
            </a:pPr>
            <a:r>
              <a:rPr lang="fr-FR" sz="3600" b="1" dirty="0" err="1" smtClean="0">
                <a:solidFill>
                  <a:srgbClr val="003300"/>
                </a:solidFill>
                <a:latin typeface="Arial Rounded MT Bold" pitchFamily="34" charset="0"/>
              </a:rPr>
              <a:t>Sé</a:t>
            </a:r>
            <a:r>
              <a:rPr lang="fr-FR" sz="3600" b="1" dirty="0" smtClean="0">
                <a:solidFill>
                  <a:srgbClr val="003300"/>
                </a:solidFill>
                <a:latin typeface="Arial Rounded MT Bold" pitchFamily="34" charset="0"/>
              </a:rPr>
              <a:t> pou obéi </a:t>
            </a:r>
            <a:r>
              <a:rPr lang="fr-FR" sz="3600" b="1" dirty="0" err="1" smtClean="0">
                <a:solidFill>
                  <a:srgbClr val="003300"/>
                </a:solidFill>
                <a:latin typeface="Arial Rounded MT Bold" pitchFamily="34" charset="0"/>
              </a:rPr>
              <a:t>kouè</a:t>
            </a:r>
            <a:r>
              <a:rPr lang="fr-FR" sz="3600" b="1" dirty="0" smtClean="0">
                <a:solidFill>
                  <a:srgbClr val="003300"/>
                </a:solidFill>
                <a:latin typeface="Arial Rounded MT Bold" pitchFamily="34" charset="0"/>
              </a:rPr>
              <a:t>,.</a:t>
            </a:r>
            <a:endParaRPr lang="en-US" sz="36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108395</TotalTime>
  <Words>2550</Words>
  <Application>Microsoft Macintosh PowerPoint</Application>
  <PresentationFormat>On-screen Show (4:3)</PresentationFormat>
  <Paragraphs>448</Paragraphs>
  <Slides>77</Slides>
  <Notes>30</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PRIÈRE PAR L’ASSEMBLÉE</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VISITORS WELCOME</vt:lpstr>
      <vt:lpstr>VISITORS WELCOME</vt:lpstr>
      <vt:lpstr>MOMENT D’ADORATION AVEC MAESTRO RENAUD TERZIER  </vt:lpstr>
      <vt:lpstr>OFFRANDE</vt:lpstr>
      <vt:lpstr>Slide 44</vt:lpstr>
      <vt:lpstr>Slide 45</vt:lpstr>
      <vt:lpstr>Slide 46</vt:lpstr>
      <vt:lpstr>Slide 47</vt:lpstr>
      <vt:lpstr>Slide 48</vt:lpstr>
      <vt:lpstr>Slide 49</vt:lpstr>
      <vt:lpstr>Slide 50</vt:lpstr>
      <vt:lpstr>PRIÈRE  POUR  L’OFFRANDE  ET LE SERMON</vt:lpstr>
      <vt:lpstr>CHRIST THE ROCK CONGREGATION SUNDAY JUNE 28TH  2025  SERMON BY PASTOR MARC SIMEON</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748</cp:revision>
  <dcterms:created xsi:type="dcterms:W3CDTF">2012-11-25T13:28:17Z</dcterms:created>
  <dcterms:modified xsi:type="dcterms:W3CDTF">2025-06-28T17:06:40Z</dcterms:modified>
</cp:coreProperties>
</file>