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7"/>
  </p:notesMasterIdLst>
  <p:sldIdLst>
    <p:sldId id="256" r:id="rId2"/>
    <p:sldId id="667" r:id="rId3"/>
    <p:sldId id="2106" r:id="rId4"/>
    <p:sldId id="3024" r:id="rId5"/>
    <p:sldId id="3025" r:id="rId6"/>
    <p:sldId id="3013" r:id="rId7"/>
    <p:sldId id="3026" r:id="rId8"/>
    <p:sldId id="3027" r:id="rId9"/>
    <p:sldId id="3028" r:id="rId10"/>
    <p:sldId id="3029" r:id="rId11"/>
    <p:sldId id="936" r:id="rId12"/>
    <p:sldId id="2662" r:id="rId13"/>
    <p:sldId id="3018" r:id="rId14"/>
    <p:sldId id="2639" r:id="rId15"/>
    <p:sldId id="3030" r:id="rId16"/>
    <p:sldId id="3031" r:id="rId17"/>
    <p:sldId id="3032" r:id="rId18"/>
    <p:sldId id="3023" r:id="rId19"/>
    <p:sldId id="3033" r:id="rId20"/>
    <p:sldId id="3034" r:id="rId21"/>
    <p:sldId id="3035" r:id="rId22"/>
    <p:sldId id="1788" r:id="rId23"/>
    <p:sldId id="1691" r:id="rId24"/>
    <p:sldId id="2972" r:id="rId25"/>
    <p:sldId id="3036" r:id="rId26"/>
    <p:sldId id="3037" r:id="rId27"/>
    <p:sldId id="3038" r:id="rId28"/>
    <p:sldId id="3039" r:id="rId29"/>
    <p:sldId id="3040" r:id="rId30"/>
    <p:sldId id="3041" r:id="rId31"/>
    <p:sldId id="3042" r:id="rId32"/>
    <p:sldId id="2977" r:id="rId33"/>
    <p:sldId id="3043" r:id="rId34"/>
    <p:sldId id="3044" r:id="rId35"/>
    <p:sldId id="1716" r:id="rId36"/>
    <p:sldId id="2986" r:id="rId37"/>
    <p:sldId id="3045" r:id="rId38"/>
    <p:sldId id="3046" r:id="rId39"/>
    <p:sldId id="3048" r:id="rId40"/>
    <p:sldId id="3047" r:id="rId41"/>
    <p:sldId id="461" r:id="rId42"/>
    <p:sldId id="3049" r:id="rId43"/>
    <p:sldId id="2886" r:id="rId44"/>
    <p:sldId id="2887" r:id="rId45"/>
    <p:sldId id="2888" r:id="rId46"/>
    <p:sldId id="2889" r:id="rId47"/>
    <p:sldId id="2890" r:id="rId48"/>
    <p:sldId id="3051" r:id="rId49"/>
    <p:sldId id="3052" r:id="rId50"/>
    <p:sldId id="3050" r:id="rId51"/>
    <p:sldId id="949" r:id="rId52"/>
    <p:sldId id="634" r:id="rId53"/>
    <p:sldId id="3056" r:id="rId54"/>
    <p:sldId id="3057" r:id="rId55"/>
    <p:sldId id="3058" r:id="rId56"/>
    <p:sldId id="3059" r:id="rId57"/>
    <p:sldId id="3060" r:id="rId58"/>
    <p:sldId id="3061" r:id="rId59"/>
    <p:sldId id="3062" r:id="rId60"/>
    <p:sldId id="3063" r:id="rId61"/>
    <p:sldId id="3064" r:id="rId62"/>
    <p:sldId id="3065" r:id="rId63"/>
    <p:sldId id="3066" r:id="rId64"/>
    <p:sldId id="3067" r:id="rId65"/>
    <p:sldId id="3068" r:id="rId66"/>
    <p:sldId id="3069" r:id="rId67"/>
    <p:sldId id="3070" r:id="rId68"/>
    <p:sldId id="3071" r:id="rId69"/>
    <p:sldId id="3072" r:id="rId70"/>
    <p:sldId id="3073" r:id="rId71"/>
    <p:sldId id="3074" r:id="rId72"/>
    <p:sldId id="3075" r:id="rId73"/>
    <p:sldId id="3076" r:id="rId74"/>
    <p:sldId id="3077" r:id="rId75"/>
    <p:sldId id="3078" r:id="rId76"/>
    <p:sldId id="3079" r:id="rId77"/>
    <p:sldId id="3080" r:id="rId78"/>
    <p:sldId id="3081" r:id="rId79"/>
    <p:sldId id="3082" r:id="rId80"/>
    <p:sldId id="3083" r:id="rId81"/>
    <p:sldId id="3084" r:id="rId82"/>
    <p:sldId id="3085" r:id="rId83"/>
    <p:sldId id="3086" r:id="rId84"/>
    <p:sldId id="3087" r:id="rId85"/>
    <p:sldId id="3088" r:id="rId86"/>
    <p:sldId id="3089" r:id="rId87"/>
    <p:sldId id="3090" r:id="rId88"/>
    <p:sldId id="3091" r:id="rId89"/>
    <p:sldId id="3092" r:id="rId90"/>
    <p:sldId id="3093" r:id="rId91"/>
    <p:sldId id="2962" r:id="rId92"/>
    <p:sldId id="3053" r:id="rId93"/>
    <p:sldId id="3054" r:id="rId94"/>
    <p:sldId id="3055" r:id="rId95"/>
    <p:sldId id="1650" r:id="rId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9900"/>
    <a:srgbClr val="66FFFF"/>
    <a:srgbClr val="FF6699"/>
    <a:srgbClr val="003300"/>
    <a:srgbClr val="000099"/>
    <a:srgbClr val="FF3300"/>
    <a:srgbClr val="0033CC"/>
    <a:srgbClr val="460000"/>
    <a:srgbClr val="CCFF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0" d="100"/>
          <a:sy n="70" d="100"/>
        </p:scale>
        <p:origin x="-258"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6/21/2025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6/21/2025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6/21/2025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6/21/2025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6/21/2025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6/21/2025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6/21/2025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6/21/2025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6/21/2025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6/21/2025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6/21/2025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6/21/2025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6/21/2025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Doctrine+erron%C3%A9e&amp;sa=X&amp;ved=2ahUKEwif-5Gi-PWNAxUHK1kFHcsWDgwQxccNegQIDx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Accent+mis+sur+l%27argent&amp;sa=X&amp;ved=2ahUKEwif-5Gi-PWNAxUHK1kFHcsWDgwQxccNegQIEx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Immoralit%C3%A9&amp;sa=X&amp;ved=2ahUKEwif-5Gi-PWNAxUHK1kFHcsWDgwQxccNegQIEB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Manque+d%27int%C3%A9grit%C3%A9&amp;sa=X&amp;ved=2ahUKEwif-5Gi-PWNAxUHK1kFHcsWDgwQxccNegQIHR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pPr algn="ctr"/>
            <a:r>
              <a:rPr lang="en-US" sz="5400" b="1" dirty="0" smtClean="0">
                <a:solidFill>
                  <a:srgbClr val="FF0000"/>
                </a:solidFill>
                <a:latin typeface="Agency FB" pitchFamily="34" charset="0"/>
              </a:rPr>
              <a:t>JUNE </a:t>
            </a:r>
            <a:r>
              <a:rPr lang="en-US" sz="5400" b="1" dirty="0" smtClean="0">
                <a:solidFill>
                  <a:srgbClr val="FF0000"/>
                </a:solidFill>
                <a:latin typeface="Agency FB" pitchFamily="34" charset="0"/>
              </a:rPr>
              <a:t>22</a:t>
            </a:r>
            <a:r>
              <a:rPr lang="en-US" sz="5400" b="1" baseline="30000" dirty="0" smtClean="0">
                <a:solidFill>
                  <a:srgbClr val="FF0000"/>
                </a:solidFill>
                <a:latin typeface="Agency FB" pitchFamily="34" charset="0"/>
              </a:rPr>
              <a:t>ND</a:t>
            </a:r>
            <a:r>
              <a:rPr lang="en-US" sz="5400" b="1" dirty="0" smtClean="0">
                <a:solidFill>
                  <a:srgbClr val="FF0000"/>
                </a:solidFill>
                <a:latin typeface="Agency FB" pitchFamily="34" charset="0"/>
              </a:rPr>
              <a:t> </a:t>
            </a:r>
            <a:r>
              <a:rPr lang="en-US" sz="5400" b="1" dirty="0" smtClean="0">
                <a:solidFill>
                  <a:srgbClr val="FF0000"/>
                </a:solidFill>
                <a:latin typeface="Agency FB" pitchFamily="34" charset="0"/>
              </a:rPr>
              <a:t> </a:t>
            </a:r>
            <a:r>
              <a:rPr lang="en-US" sz="5400" b="1" dirty="0" smtClean="0">
                <a:solidFill>
                  <a:srgbClr val="FF0000"/>
                </a:solidFill>
                <a:latin typeface="Agency FB" pitchFamily="34" charset="0"/>
              </a:rPr>
              <a:t>2025</a:t>
            </a:r>
          </a:p>
          <a:p>
            <a:pPr algn="ctr"/>
            <a:r>
              <a:rPr lang="en-US" sz="2800" b="1" dirty="0" smtClean="0">
                <a:solidFill>
                  <a:srgbClr val="0033CC"/>
                </a:solidFill>
                <a:latin typeface="Agency FB" pitchFamily="34" charset="0"/>
              </a:rPr>
              <a:t>Lead </a:t>
            </a:r>
            <a:r>
              <a:rPr lang="en-US" sz="2800" b="1" dirty="0">
                <a:solidFill>
                  <a:srgbClr val="0033CC"/>
                </a:solidFill>
                <a:latin typeface="Agency FB" pitchFamily="34" charset="0"/>
              </a:rPr>
              <a:t>by </a:t>
            </a:r>
          </a:p>
          <a:p>
            <a:pPr algn="ctr"/>
            <a:r>
              <a:rPr lang="en-US" sz="5400" b="1" dirty="0" err="1" smtClean="0">
                <a:solidFill>
                  <a:srgbClr val="460000"/>
                </a:solidFill>
                <a:latin typeface="Agency FB" pitchFamily="34" charset="0"/>
              </a:rPr>
              <a:t>Sr</a:t>
            </a:r>
            <a:r>
              <a:rPr lang="en-US" sz="5400" b="1" dirty="0" smtClean="0">
                <a:solidFill>
                  <a:srgbClr val="460000"/>
                </a:solidFill>
                <a:latin typeface="Agency FB" pitchFamily="34" charset="0"/>
              </a:rPr>
              <a:t> RITA  DESIR</a:t>
            </a:r>
            <a:endParaRPr lang="en-US" sz="5400" b="1" dirty="0">
              <a:solidFill>
                <a:srgbClr val="460000"/>
              </a:solidFill>
              <a:latin typeface="Agency FB" pitchFamily="34" charset="0"/>
            </a:endParaRPr>
          </a:p>
        </p:txBody>
      </p:sp>
      <p:sp>
        <p:nvSpPr>
          <p:cNvPr id="7" name="TextBox 6"/>
          <p:cNvSpPr txBox="1"/>
          <p:nvPr/>
        </p:nvSpPr>
        <p:spPr>
          <a:xfrm>
            <a:off x="0" y="1"/>
            <a:ext cx="2286000" cy="7017306"/>
          </a:xfrm>
          <a:prstGeom prst="rect">
            <a:avLst/>
          </a:prstGeom>
          <a:solidFill>
            <a:srgbClr val="FF6699"/>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r>
              <a:rPr lang="en-US" b="1" dirty="0">
                <a:solidFill>
                  <a:schemeClr val="tx1"/>
                </a:solidFill>
              </a:rPr>
              <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FF6699"/>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81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r>
              <a:rPr lang="fr-FR" sz="4000" b="1" dirty="0" smtClean="0">
                <a:solidFill>
                  <a:srgbClr val="003300"/>
                </a:solidFill>
                <a:latin typeface="Arial Rounded MT Bold" pitchFamily="34" charset="0"/>
              </a:rPr>
              <a:t>54. LÈ W ANBA NYAJ AK TANPÈT </a:t>
            </a:r>
            <a:r>
              <a:rPr lang="fr-FR" sz="4000" b="1" dirty="0" smtClean="0">
                <a:solidFill>
                  <a:srgbClr val="003300"/>
                </a:solidFill>
                <a:latin typeface="Arial Rounded MT Bold" pitchFamily="34" charset="0"/>
              </a:rPr>
              <a:t>YO</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1.</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Lè</a:t>
            </a:r>
            <a:r>
              <a:rPr lang="fr-FR" sz="4000" dirty="0" smtClean="0">
                <a:solidFill>
                  <a:srgbClr val="000099"/>
                </a:solidFill>
                <a:latin typeface="Arial Rounded MT Bold" pitchFamily="34" charset="0"/>
              </a:rPr>
              <a:t> w </a:t>
            </a:r>
            <a:r>
              <a:rPr lang="fr-FR" sz="4000" dirty="0" err="1" smtClean="0">
                <a:solidFill>
                  <a:srgbClr val="000099"/>
                </a:solidFill>
                <a:latin typeface="Arial Rounded MT Bold" pitchFamily="34" charset="0"/>
              </a:rPr>
              <a:t>anba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nyaj</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ak</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tanpèt</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Chan e souri </a:t>
            </a:r>
            <a:r>
              <a:rPr lang="fr-FR" sz="4000" dirty="0" err="1" smtClean="0">
                <a:solidFill>
                  <a:srgbClr val="000099"/>
                </a:solidFill>
                <a:latin typeface="Arial Rounded MT Bold" pitchFamily="34" charset="0"/>
              </a:rPr>
              <a:t>yo</a:t>
            </a:r>
            <a:r>
              <a:rPr lang="fr-FR" sz="4000" dirty="0" smtClean="0">
                <a:solidFill>
                  <a:srgbClr val="000099"/>
                </a:solidFill>
                <a:latin typeface="Arial Rounded MT Bold" pitchFamily="34" charset="0"/>
              </a:rPr>
              <a:t> ale;</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Genyen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renmen</a:t>
            </a:r>
            <a:r>
              <a:rPr lang="fr-FR" sz="4000" dirty="0" smtClean="0">
                <a:solidFill>
                  <a:srgbClr val="000099"/>
                </a:solidFill>
                <a:latin typeface="Arial Rounded MT Bold" pitchFamily="34" charset="0"/>
              </a:rPr>
              <a:t> ou</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Menm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lannwit</a:t>
            </a:r>
            <a:r>
              <a:rPr lang="fr-FR" sz="4000" dirty="0" smtClean="0">
                <a:solidFill>
                  <a:srgbClr val="000099"/>
                </a:solidFill>
                <a:latin typeface="Arial Rounded MT Bold" pitchFamily="34" charset="0"/>
              </a:rPr>
              <a:t> la </a:t>
            </a:r>
            <a:r>
              <a:rPr lang="fr-FR" sz="4000" dirty="0" err="1" smtClean="0">
                <a:solidFill>
                  <a:srgbClr val="000099"/>
                </a:solidFill>
                <a:latin typeface="Arial Rounded MT Bold" pitchFamily="34" charset="0"/>
              </a:rPr>
              <a:t>twò</a:t>
            </a:r>
            <a:r>
              <a:rPr lang="fr-FR" sz="4000" dirty="0" smtClean="0">
                <a:solidFill>
                  <a:srgbClr val="000099"/>
                </a:solidFill>
                <a:latin typeface="Arial Rounded MT Bold" pitchFamily="34" charset="0"/>
              </a:rPr>
              <a:t> long.</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Gen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ankò</a:t>
            </a:r>
            <a:r>
              <a:rPr lang="fr-FR" sz="4000" dirty="0" smtClean="0">
                <a:solidFill>
                  <a:srgbClr val="000099"/>
                </a:solidFill>
                <a:latin typeface="Arial Rounded MT Bold" pitchFamily="34" charset="0"/>
              </a:rPr>
              <a:t> pou </a:t>
            </a:r>
            <a:r>
              <a:rPr lang="fr-FR" sz="4000" dirty="0" err="1" smtClean="0">
                <a:solidFill>
                  <a:srgbClr val="000099"/>
                </a:solidFill>
                <a:latin typeface="Arial Rounded MT Bold" pitchFamily="34" charset="0"/>
              </a:rPr>
              <a:t>ede</a:t>
            </a:r>
            <a:r>
              <a:rPr lang="fr-FR" sz="4000" dirty="0" smtClean="0">
                <a:solidFill>
                  <a:srgbClr val="000099"/>
                </a:solidFill>
                <a:latin typeface="Arial Rounded MT Bold" pitchFamily="34" charset="0"/>
              </a:rPr>
              <a:t> ou,</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Gen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ka </a:t>
            </a:r>
            <a:r>
              <a:rPr lang="fr-FR" sz="4000" dirty="0" err="1" smtClean="0">
                <a:solidFill>
                  <a:srgbClr val="000099"/>
                </a:solidFill>
                <a:latin typeface="Arial Rounded MT Bold" pitchFamily="34" charset="0"/>
              </a:rPr>
              <a:t>reponn</a:t>
            </a:r>
            <a:r>
              <a:rPr lang="fr-FR" sz="4000" dirty="0" smtClean="0">
                <a:solidFill>
                  <a:srgbClr val="000099"/>
                </a:solidFill>
                <a:latin typeface="Arial Rounded MT Bold" pitchFamily="34" charset="0"/>
              </a:rPr>
              <a:t> ou,</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Gen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wè</a:t>
            </a:r>
            <a:r>
              <a:rPr lang="fr-FR" sz="4000" dirty="0" smtClean="0">
                <a:solidFill>
                  <a:srgbClr val="000099"/>
                </a:solidFill>
                <a:latin typeface="Arial Rounded MT Bold" pitchFamily="34" charset="0"/>
              </a:rPr>
              <a:t> tout </a:t>
            </a:r>
            <a:r>
              <a:rPr lang="fr-FR" sz="4000" dirty="0" err="1" smtClean="0">
                <a:solidFill>
                  <a:srgbClr val="000099"/>
                </a:solidFill>
                <a:latin typeface="Arial Rounded MT Bold" pitchFamily="34" charset="0"/>
              </a:rPr>
              <a:t>sò</a:t>
            </a:r>
            <a:r>
              <a:rPr lang="fr-FR" sz="4000" dirty="0" smtClean="0">
                <a:solidFill>
                  <a:srgbClr val="000099"/>
                </a:solidFill>
                <a:latin typeface="Arial Rounded MT Bold" pitchFamily="34" charset="0"/>
              </a:rPr>
              <a:t> ou </a:t>
            </a:r>
            <a:r>
              <a:rPr lang="fr-FR" sz="4000" dirty="0" err="1" smtClean="0">
                <a:solidFill>
                  <a:srgbClr val="000099"/>
                </a:solidFill>
                <a:latin typeface="Arial Rounded MT Bold" pitchFamily="34" charset="0"/>
              </a:rPr>
              <a:t>yo</a:t>
            </a:r>
            <a:r>
              <a:rPr lang="fr-FR" sz="4000" dirty="0" smtClean="0">
                <a:solidFill>
                  <a:srgbClr val="000099"/>
                </a:solidFill>
                <a:latin typeface="Arial Rounded MT Bold" pitchFamily="34" charset="0"/>
              </a:rPr>
              <a:t>,</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Gen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konnen</a:t>
            </a:r>
            <a:r>
              <a:rPr lang="fr-FR" sz="4000" dirty="0" smtClean="0">
                <a:solidFill>
                  <a:srgbClr val="000099"/>
                </a:solidFill>
                <a:latin typeface="Arial Rounded MT Bold" pitchFamily="34" charset="0"/>
              </a:rPr>
              <a:t> sa</a:t>
            </a:r>
            <a:r>
              <a:rPr lang="fr-FR" sz="4000" dirty="0" smtClean="0">
                <a:solidFill>
                  <a:srgbClr val="000099"/>
                </a:solidFill>
                <a:latin typeface="Arial Rounded MT Bold" pitchFamily="34" charset="0"/>
              </a:rPr>
              <a:t>.</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b="1" dirty="0" err="1" smtClean="0">
                <a:solidFill>
                  <a:srgbClr val="003300"/>
                </a:solidFill>
                <a:latin typeface="Arial Rounded MT Bold" pitchFamily="34" charset="0"/>
              </a:rPr>
              <a:t>Kè</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b="1" dirty="0" smtClean="0">
                <a:solidFill>
                  <a:srgbClr val="FF0000"/>
                </a:solidFill>
                <a:latin typeface="Arial Rounded MT Bold" pitchFamily="34" charset="0"/>
              </a:rPr>
              <a:t>Li </a:t>
            </a:r>
            <a:r>
              <a:rPr lang="fr-FR" sz="4000" b="1" dirty="0" err="1" smtClean="0">
                <a:solidFill>
                  <a:srgbClr val="FF0000"/>
                </a:solidFill>
                <a:latin typeface="Arial Rounded MT Bold" pitchFamily="34" charset="0"/>
              </a:rPr>
              <a:t>konnen</a:t>
            </a:r>
            <a:r>
              <a:rPr lang="fr-FR" sz="4000" b="1" dirty="0" smtClean="0">
                <a:solidFill>
                  <a:srgbClr val="FF0000"/>
                </a:solidFill>
                <a:latin typeface="Arial Rounded MT Bold" pitchFamily="34" charset="0"/>
              </a:rPr>
              <a:t> sa. </a:t>
            </a:r>
            <a:r>
              <a:rPr lang="fr-FR" sz="4000" i="1" dirty="0" smtClean="0">
                <a:solidFill>
                  <a:srgbClr val="FF0000"/>
                </a:solidFill>
                <a:latin typeface="Arial Rounded MT Bold" pitchFamily="34" charset="0"/>
              </a:rPr>
              <a:t>(2 </a:t>
            </a:r>
            <a:r>
              <a:rPr lang="fr-FR" sz="4000" i="1" dirty="0" err="1" smtClean="0">
                <a:solidFill>
                  <a:srgbClr val="FF0000"/>
                </a:solidFill>
                <a:latin typeface="Arial Rounded MT Bold" pitchFamily="34" charset="0"/>
              </a:rPr>
              <a:t>fwa</a:t>
            </a:r>
            <a:r>
              <a:rPr lang="fr-FR" sz="4000" i="1" dirty="0" smtClean="0">
                <a:solidFill>
                  <a:srgbClr val="FF0000"/>
                </a:solidFill>
                <a:latin typeface="Arial Rounded MT Bold" pitchFamily="34" charset="0"/>
              </a:rPr>
              <a:t>)</a:t>
            </a:r>
            <a:r>
              <a:rPr lang="fr-FR" sz="4000" b="1" dirty="0" smtClean="0">
                <a:solidFill>
                  <a:srgbClr val="FF0000"/>
                </a:solidFill>
                <a:latin typeface="Arial Rounded MT Bold" pitchFamily="34" charset="0"/>
              </a:rP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Tout </a:t>
            </a:r>
            <a:r>
              <a:rPr lang="fr-FR" sz="4000" b="1" dirty="0" err="1" smtClean="0">
                <a:solidFill>
                  <a:srgbClr val="FF0000"/>
                </a:solidFill>
                <a:latin typeface="Arial Rounded MT Bold" pitchFamily="34" charset="0"/>
              </a:rPr>
              <a:t>tantasyon</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ak</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doulè</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yo</a:t>
            </a:r>
            <a:r>
              <a:rPr lang="fr-FR" sz="4000" b="1" dirty="0" smtClean="0">
                <a:solidFill>
                  <a:srgbClr val="FF0000"/>
                </a:solidFill>
                <a:latin typeface="Arial Rounded MT Bold" pitchFamily="34" charset="0"/>
              </a:rPr>
              <a:t>,</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Se </a:t>
            </a:r>
            <a:r>
              <a:rPr lang="fr-FR" sz="4000" b="1" dirty="0" err="1" smtClean="0">
                <a:solidFill>
                  <a:srgbClr val="FF0000"/>
                </a:solidFill>
                <a:latin typeface="Arial Rounded MT Bold" pitchFamily="34" charset="0"/>
              </a:rPr>
              <a:t>Jezi</a:t>
            </a:r>
            <a:r>
              <a:rPr lang="fr-FR" sz="4000" b="1" dirty="0" smtClean="0">
                <a:solidFill>
                  <a:srgbClr val="FF0000"/>
                </a:solidFill>
                <a:latin typeface="Arial Rounded MT Bold" pitchFamily="34" charset="0"/>
              </a:rPr>
              <a:t> k </a:t>
            </a:r>
            <a:r>
              <a:rPr lang="fr-FR" sz="4000" b="1" dirty="0" err="1" smtClean="0">
                <a:solidFill>
                  <a:srgbClr val="FF0000"/>
                </a:solidFill>
                <a:latin typeface="Arial Rounded MT Bold" pitchFamily="34" charset="0"/>
              </a:rPr>
              <a:t>sèl</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espwa</a:t>
            </a:r>
            <a:r>
              <a:rPr lang="fr-FR" sz="4000" b="1" dirty="0" smtClean="0">
                <a:solidFill>
                  <a:srgbClr val="FF00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FR" sz="4000" b="1" dirty="0" smtClean="0">
                <a:solidFill>
                  <a:srgbClr val="003300"/>
                </a:solidFill>
                <a:latin typeface="Arial Rounded MT Bold" pitchFamily="34" charset="0"/>
              </a:rPr>
              <a:t>2</a:t>
            </a:r>
            <a:r>
              <a:rPr lang="fr-FR" sz="4000" b="1" dirty="0" smtClean="0">
                <a:solidFill>
                  <a:srgbClr val="003300"/>
                </a:solidFill>
                <a:latin typeface="Arial Rounded MT Bold" pitchFamily="34" charset="0"/>
              </a:rPr>
              <a:t>.</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Lè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plezi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tè</a:t>
            </a:r>
            <a:r>
              <a:rPr lang="fr-FR" sz="4000" dirty="0" smtClean="0">
                <a:solidFill>
                  <a:srgbClr val="000099"/>
                </a:solidFill>
                <a:latin typeface="Arial Rounded MT Bold" pitchFamily="34" charset="0"/>
              </a:rPr>
              <a:t> sa a </a:t>
            </a:r>
            <a:r>
              <a:rPr lang="fr-FR" sz="4000" dirty="0" err="1" smtClean="0">
                <a:solidFill>
                  <a:srgbClr val="000099"/>
                </a:solidFill>
                <a:latin typeface="Arial Rounded MT Bold" pitchFamily="34" charset="0"/>
              </a:rPr>
              <a:t>disparèt</a:t>
            </a:r>
            <a:r>
              <a:rPr lang="fr-FR" sz="4000" dirty="0" smtClean="0">
                <a:solidFill>
                  <a:srgbClr val="000099"/>
                </a:solidFill>
                <a:latin typeface="Arial Rounded MT Bold" pitchFamily="34" charset="0"/>
              </a:rPr>
              <a:t>,</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Jounen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ak</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lannwit</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sanble</a:t>
            </a:r>
            <a:r>
              <a:rPr lang="fr-FR" sz="4000" dirty="0" smtClean="0">
                <a:solidFill>
                  <a:srgbClr val="000099"/>
                </a:solidFill>
                <a:latin typeface="Arial Rounded MT Bold" pitchFamily="34" charset="0"/>
              </a:rPr>
              <a:t>.</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Pou ou, </a:t>
            </a:r>
            <a:r>
              <a:rPr lang="fr-FR" sz="4000" dirty="0" err="1" smtClean="0">
                <a:solidFill>
                  <a:srgbClr val="000099"/>
                </a:solidFill>
                <a:latin typeface="Arial Rounded MT Bold" pitchFamily="34" charset="0"/>
              </a:rPr>
              <a:t>nanpwen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anyen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ankò</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Menm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kouraj</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nanpwen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ankò</a:t>
            </a:r>
            <a:r>
              <a:rPr lang="fr-FR" sz="4000" dirty="0" smtClean="0">
                <a:solidFill>
                  <a:srgbClr val="000099"/>
                </a:solidFill>
                <a:latin typeface="Arial Rounded MT Bold" pitchFamily="34" charset="0"/>
              </a:rPr>
              <a:t>.</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Ou panse </a:t>
            </a:r>
            <a:r>
              <a:rPr lang="fr-FR" sz="4000" dirty="0" err="1" smtClean="0">
                <a:solidFill>
                  <a:srgbClr val="000099"/>
                </a:solidFill>
                <a:latin typeface="Arial Rounded MT Bold" pitchFamily="34" charset="0"/>
              </a:rPr>
              <a:t>pa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genyen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espwa</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Men </a:t>
            </a:r>
            <a:r>
              <a:rPr lang="fr-FR" sz="4000" dirty="0" err="1" smtClean="0">
                <a:solidFill>
                  <a:srgbClr val="000099"/>
                </a:solidFill>
                <a:latin typeface="Arial Rounded MT Bold" pitchFamily="34" charset="0"/>
              </a:rPr>
              <a:t>gen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moun</a:t>
            </a:r>
            <a:r>
              <a:rPr lang="fr-FR" sz="4000" dirty="0" smtClean="0">
                <a:solidFill>
                  <a:srgbClr val="000099"/>
                </a:solidFill>
                <a:latin typeface="Arial Rounded MT Bold" pitchFamily="34" charset="0"/>
              </a:rPr>
              <a:t> pou </a:t>
            </a:r>
            <a:r>
              <a:rPr lang="fr-FR" sz="4000" dirty="0" err="1" smtClean="0">
                <a:solidFill>
                  <a:srgbClr val="000099"/>
                </a:solidFill>
                <a:latin typeface="Arial Rounded MT Bold" pitchFamily="34" charset="0"/>
              </a:rPr>
              <a:t>ede</a:t>
            </a:r>
            <a:r>
              <a:rPr lang="fr-FR" sz="4000" dirty="0" smtClean="0">
                <a:solidFill>
                  <a:srgbClr val="000099"/>
                </a:solidFill>
                <a:latin typeface="Arial Rounded MT Bold" pitchFamily="34" charset="0"/>
              </a:rPr>
              <a:t> w</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Se li </a:t>
            </a:r>
            <a:r>
              <a:rPr lang="fr-FR" sz="4000" dirty="0" err="1" smtClean="0">
                <a:solidFill>
                  <a:srgbClr val="000099"/>
                </a:solidFill>
                <a:latin typeface="Arial Rounded MT Bold" pitchFamily="34" charset="0"/>
              </a:rPr>
              <a:t>Menm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va </a:t>
            </a:r>
            <a:r>
              <a:rPr lang="fr-FR" sz="4000" dirty="0" err="1" smtClean="0">
                <a:solidFill>
                  <a:srgbClr val="000099"/>
                </a:solidFill>
                <a:latin typeface="Arial Rounded MT Bold" pitchFamily="34" charset="0"/>
              </a:rPr>
              <a:t>pran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swen</a:t>
            </a:r>
            <a:r>
              <a:rPr lang="fr-FR" sz="4000" dirty="0" smtClean="0">
                <a:solidFill>
                  <a:srgbClr val="000099"/>
                </a:solidFill>
                <a:latin typeface="Arial Rounded MT Bold" pitchFamily="34" charset="0"/>
              </a:rPr>
              <a:t> ou</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Li </a:t>
            </a:r>
            <a:r>
              <a:rPr lang="fr-FR" sz="4000" dirty="0" err="1" smtClean="0">
                <a:solidFill>
                  <a:srgbClr val="000099"/>
                </a:solidFill>
                <a:latin typeface="Arial Rounded MT Bold" pitchFamily="34" charset="0"/>
              </a:rPr>
              <a:t>konnen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bezwen</a:t>
            </a:r>
            <a:r>
              <a:rPr lang="fr-FR" sz="4000" dirty="0" smtClean="0">
                <a:solidFill>
                  <a:srgbClr val="000099"/>
                </a:solidFill>
                <a:latin typeface="Arial Rounded MT Bold" pitchFamily="34" charset="0"/>
              </a:rPr>
              <a:t> ou</a:t>
            </a:r>
            <a:r>
              <a:rPr lang="fr-FR" sz="4000" dirty="0" smtClean="0">
                <a:solidFill>
                  <a:srgbClr val="000099"/>
                </a:solidFill>
                <a:latin typeface="Arial Rounded MT Bold" pitchFamily="34" charset="0"/>
              </a:rPr>
              <a:t>.</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Kè</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b="1" dirty="0" smtClean="0">
                <a:solidFill>
                  <a:srgbClr val="FF0000"/>
                </a:solidFill>
                <a:latin typeface="Arial Rounded MT Bold" pitchFamily="34" charset="0"/>
              </a:rPr>
              <a:t>Li </a:t>
            </a:r>
            <a:r>
              <a:rPr lang="fr-FR" sz="4000" b="1" dirty="0" err="1" smtClean="0">
                <a:solidFill>
                  <a:srgbClr val="FF0000"/>
                </a:solidFill>
                <a:latin typeface="Arial Rounded MT Bold" pitchFamily="34" charset="0"/>
              </a:rPr>
              <a:t>konnen</a:t>
            </a:r>
            <a:r>
              <a:rPr lang="fr-FR" sz="4000" b="1" dirty="0" smtClean="0">
                <a:solidFill>
                  <a:srgbClr val="FF0000"/>
                </a:solidFill>
                <a:latin typeface="Arial Rounded MT Bold" pitchFamily="34" charset="0"/>
              </a:rPr>
              <a:t> sa. </a:t>
            </a:r>
            <a:r>
              <a:rPr lang="fr-FR" sz="4000" i="1" dirty="0" smtClean="0">
                <a:solidFill>
                  <a:srgbClr val="FF0000"/>
                </a:solidFill>
                <a:latin typeface="Arial Rounded MT Bold" pitchFamily="34" charset="0"/>
              </a:rPr>
              <a:t>(2 </a:t>
            </a:r>
            <a:r>
              <a:rPr lang="fr-FR" sz="4000" i="1" dirty="0" err="1" smtClean="0">
                <a:solidFill>
                  <a:srgbClr val="FF0000"/>
                </a:solidFill>
                <a:latin typeface="Arial Rounded MT Bold" pitchFamily="34" charset="0"/>
              </a:rPr>
              <a:t>fwa</a:t>
            </a:r>
            <a:r>
              <a:rPr lang="fr-FR" sz="4000" i="1" dirty="0" smtClean="0">
                <a:solidFill>
                  <a:srgbClr val="FF0000"/>
                </a:solidFill>
                <a:latin typeface="Arial Rounded MT Bold" pitchFamily="34" charset="0"/>
              </a:rPr>
              <a:t>)</a:t>
            </a:r>
            <a:r>
              <a:rPr lang="fr-FR" sz="4000" b="1" dirty="0" smtClean="0">
                <a:solidFill>
                  <a:srgbClr val="FF0000"/>
                </a:solidFill>
                <a:latin typeface="Arial Rounded MT Bold" pitchFamily="34" charset="0"/>
              </a:rP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Tout </a:t>
            </a:r>
            <a:r>
              <a:rPr lang="fr-FR" sz="4000" b="1" dirty="0" err="1" smtClean="0">
                <a:solidFill>
                  <a:srgbClr val="FF0000"/>
                </a:solidFill>
                <a:latin typeface="Arial Rounded MT Bold" pitchFamily="34" charset="0"/>
              </a:rPr>
              <a:t>tantasyon</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ak</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doulè</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yo</a:t>
            </a:r>
            <a:r>
              <a:rPr lang="fr-FR" sz="4000" b="1" dirty="0" smtClean="0">
                <a:solidFill>
                  <a:srgbClr val="FF0000"/>
                </a:solidFill>
                <a:latin typeface="Arial Rounded MT Bold" pitchFamily="34" charset="0"/>
              </a:rPr>
              <a:t>,</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Se </a:t>
            </a:r>
            <a:r>
              <a:rPr lang="fr-FR" sz="4000" b="1" dirty="0" err="1" smtClean="0">
                <a:solidFill>
                  <a:srgbClr val="FF0000"/>
                </a:solidFill>
                <a:latin typeface="Arial Rounded MT Bold" pitchFamily="34" charset="0"/>
              </a:rPr>
              <a:t>Jezi</a:t>
            </a:r>
            <a:r>
              <a:rPr lang="fr-FR" sz="4000" b="1" dirty="0" smtClean="0">
                <a:solidFill>
                  <a:srgbClr val="FF0000"/>
                </a:solidFill>
                <a:latin typeface="Arial Rounded MT Bold" pitchFamily="34" charset="0"/>
              </a:rPr>
              <a:t> k </a:t>
            </a:r>
            <a:r>
              <a:rPr lang="fr-FR" sz="4000" b="1" dirty="0" err="1" smtClean="0">
                <a:solidFill>
                  <a:srgbClr val="FF0000"/>
                </a:solidFill>
                <a:latin typeface="Arial Rounded MT Bold" pitchFamily="34" charset="0"/>
              </a:rPr>
              <a:t>sèl</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espwa</a:t>
            </a:r>
            <a:r>
              <a:rPr lang="fr-FR" sz="4000" b="1" dirty="0" smtClean="0">
                <a:solidFill>
                  <a:srgbClr val="FF00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FR" sz="4000" b="1" dirty="0" smtClean="0">
                <a:solidFill>
                  <a:srgbClr val="003300"/>
                </a:solidFill>
                <a:latin typeface="Arial Rounded MT Bold" pitchFamily="34" charset="0"/>
              </a:rPr>
              <a:t>3</a:t>
            </a:r>
            <a:r>
              <a:rPr lang="fr-FR" sz="4000" b="1" dirty="0" smtClean="0">
                <a:solidFill>
                  <a:srgbClr val="003300"/>
                </a:solidFill>
                <a:latin typeface="Arial Rounded MT Bold" pitchFamily="34" charset="0"/>
              </a:rPr>
              <a:t>.</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Kite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Sovè</a:t>
            </a:r>
            <a:r>
              <a:rPr lang="fr-FR" sz="4000" dirty="0" smtClean="0">
                <a:solidFill>
                  <a:srgbClr val="000099"/>
                </a:solidFill>
                <a:latin typeface="Arial Rounded MT Bold" pitchFamily="34" charset="0"/>
              </a:rPr>
              <a:t> a </a:t>
            </a:r>
            <a:r>
              <a:rPr lang="fr-FR" sz="4000" dirty="0" err="1" smtClean="0">
                <a:solidFill>
                  <a:srgbClr val="000099"/>
                </a:solidFill>
                <a:latin typeface="Arial Rounded MT Bold" pitchFamily="34" charset="0"/>
              </a:rPr>
              <a:t>pran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swen</a:t>
            </a:r>
            <a:r>
              <a:rPr lang="fr-FR" sz="4000" dirty="0" smtClean="0">
                <a:solidFill>
                  <a:srgbClr val="000099"/>
                </a:solidFill>
                <a:latin typeface="Arial Rounded MT Bold" pitchFamily="34" charset="0"/>
              </a:rPr>
              <a:t> ou</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Prese</a:t>
            </a:r>
            <a:r>
              <a:rPr lang="fr-FR" sz="4000" dirty="0" smtClean="0">
                <a:solidFill>
                  <a:srgbClr val="000099"/>
                </a:solidFill>
                <a:latin typeface="Arial Rounded MT Bold" pitchFamily="34" charset="0"/>
              </a:rPr>
              <a:t> chèche </a:t>
            </a:r>
            <a:r>
              <a:rPr lang="fr-FR" sz="4000" dirty="0" err="1" smtClean="0">
                <a:solidFill>
                  <a:srgbClr val="000099"/>
                </a:solidFill>
                <a:latin typeface="Arial Rounded MT Bold" pitchFamily="34" charset="0"/>
              </a:rPr>
              <a:t>prezans</a:t>
            </a:r>
            <a:r>
              <a:rPr lang="fr-FR" sz="4000" dirty="0" smtClean="0">
                <a:solidFill>
                  <a:srgbClr val="000099"/>
                </a:solidFill>
                <a:latin typeface="Arial Rounded MT Bold" pitchFamily="34" charset="0"/>
              </a:rPr>
              <a:t> li.</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Li </a:t>
            </a:r>
            <a:r>
              <a:rPr lang="fr-FR" sz="4000" dirty="0" err="1" smtClean="0">
                <a:solidFill>
                  <a:srgbClr val="000099"/>
                </a:solidFill>
                <a:latin typeface="Arial Rounded MT Bold" pitchFamily="34" charset="0"/>
              </a:rPr>
              <a:t>bay</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lapè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Konsolasyon</a:t>
            </a:r>
            <a:r>
              <a:rPr lang="fr-FR" sz="4000" dirty="0" smtClean="0">
                <a:solidFill>
                  <a:srgbClr val="000099"/>
                </a:solidFill>
                <a:latin typeface="Arial Rounded MT Bold" pitchFamily="34" charset="0"/>
              </a:rPr>
              <a:t>,</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Li </a:t>
            </a: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 tout </a:t>
            </a:r>
            <a:r>
              <a:rPr lang="fr-FR" sz="4000" dirty="0" err="1" smtClean="0">
                <a:solidFill>
                  <a:srgbClr val="000099"/>
                </a:solidFill>
                <a:latin typeface="Arial Rounded MT Bold" pitchFamily="34" charset="0"/>
              </a:rPr>
              <a:t>dout</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a:t>
            </a:r>
            <a:r>
              <a:rPr lang="fr-FR" sz="4000" dirty="0" smtClean="0">
                <a:solidFill>
                  <a:srgbClr val="000099"/>
                </a:solidFill>
                <a:latin typeface="Arial Rounded MT Bold" pitchFamily="34" charset="0"/>
              </a:rPr>
              <a:t> ale;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Li </a:t>
            </a:r>
            <a:r>
              <a:rPr lang="fr-FR" sz="4000" dirty="0" err="1" smtClean="0">
                <a:solidFill>
                  <a:srgbClr val="000099"/>
                </a:solidFill>
                <a:latin typeface="Arial Rounded MT Bold" pitchFamily="34" charset="0"/>
              </a:rPr>
              <a:t>chanje</a:t>
            </a:r>
            <a:r>
              <a:rPr lang="fr-FR" sz="4000" dirty="0" smtClean="0">
                <a:solidFill>
                  <a:srgbClr val="000099"/>
                </a:solidFill>
                <a:latin typeface="Arial Rounded MT Bold" pitchFamily="34" charset="0"/>
              </a:rPr>
              <a:t> vi ou </a:t>
            </a:r>
            <a:r>
              <a:rPr lang="fr-FR" sz="4000" dirty="0" err="1" smtClean="0">
                <a:solidFill>
                  <a:srgbClr val="000099"/>
                </a:solidFill>
                <a:latin typeface="Arial Rounded MT Bold" pitchFamily="34" charset="0"/>
              </a:rPr>
              <a:t>konplètman</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Syèl</a:t>
            </a:r>
            <a:r>
              <a:rPr lang="fr-FR" sz="4000" dirty="0" smtClean="0">
                <a:solidFill>
                  <a:srgbClr val="000099"/>
                </a:solidFill>
                <a:latin typeface="Arial Rounded MT Bold" pitchFamily="34" charset="0"/>
              </a:rPr>
              <a:t> la va </a:t>
            </a:r>
            <a:r>
              <a:rPr lang="fr-FR" sz="4000" dirty="0" err="1" smtClean="0">
                <a:solidFill>
                  <a:srgbClr val="000099"/>
                </a:solidFill>
                <a:latin typeface="Arial Rounded MT Bold" pitchFamily="34" charset="0"/>
              </a:rPr>
              <a:t>louvri</a:t>
            </a:r>
            <a:r>
              <a:rPr lang="fr-FR" sz="4000" dirty="0" smtClean="0">
                <a:solidFill>
                  <a:srgbClr val="000099"/>
                </a:solidFill>
                <a:latin typeface="Arial Rounded MT Bold" pitchFamily="34" charset="0"/>
              </a:rPr>
              <a:t> pou ou,</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Se </a:t>
            </a:r>
            <a:r>
              <a:rPr lang="fr-FR" sz="4000" dirty="0" err="1" smtClean="0">
                <a:solidFill>
                  <a:srgbClr val="000099"/>
                </a:solidFill>
                <a:latin typeface="Arial Rounded MT Bold" pitchFamily="34" charset="0"/>
              </a:rPr>
              <a:t>Jezi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va </a:t>
            </a:r>
            <a:r>
              <a:rPr lang="fr-FR" sz="4000" dirty="0" err="1" smtClean="0">
                <a:solidFill>
                  <a:srgbClr val="000099"/>
                </a:solidFill>
                <a:latin typeface="Arial Rounded MT Bold" pitchFamily="34" charset="0"/>
              </a:rPr>
              <a:t>pran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swen</a:t>
            </a:r>
            <a:r>
              <a:rPr lang="fr-FR" sz="4000" dirty="0" smtClean="0">
                <a:solidFill>
                  <a:srgbClr val="000099"/>
                </a:solidFill>
                <a:latin typeface="Arial Rounded MT Bold" pitchFamily="34" charset="0"/>
              </a:rPr>
              <a:t> ou</a:t>
            </a:r>
            <a:br>
              <a:rPr lang="fr-FR" sz="4000" dirty="0" smtClean="0">
                <a:solidFill>
                  <a:srgbClr val="000099"/>
                </a:solidFill>
                <a:latin typeface="Arial Rounded MT Bold" pitchFamily="34" charset="0"/>
              </a:rPr>
            </a:br>
            <a:r>
              <a:rPr lang="fr-FR" sz="4000" dirty="0" err="1" smtClean="0">
                <a:solidFill>
                  <a:srgbClr val="000099"/>
                </a:solidFill>
                <a:latin typeface="Arial Rounded MT Bold" pitchFamily="34" charset="0"/>
              </a:rPr>
              <a:t>Paske</a:t>
            </a:r>
            <a:r>
              <a:rPr lang="fr-FR" sz="4000" dirty="0" smtClean="0">
                <a:solidFill>
                  <a:srgbClr val="000099"/>
                </a:solidFill>
                <a:latin typeface="Arial Rounded MT Bold" pitchFamily="34" charset="0"/>
              </a:rPr>
              <a:t> li </a:t>
            </a:r>
            <a:r>
              <a:rPr lang="fr-FR" sz="4000" dirty="0" err="1" smtClean="0">
                <a:solidFill>
                  <a:srgbClr val="000099"/>
                </a:solidFill>
                <a:latin typeface="Arial Rounded MT Bold" pitchFamily="34" charset="0"/>
              </a:rPr>
              <a:t>konnen</a:t>
            </a:r>
            <a:r>
              <a:rPr lang="fr-FR" sz="4000" dirty="0" smtClean="0">
                <a:solidFill>
                  <a:srgbClr val="000099"/>
                </a:solidFill>
                <a:latin typeface="Arial Rounded MT Bold" pitchFamily="34" charset="0"/>
              </a:rPr>
              <a:t> sa</a:t>
            </a:r>
            <a:r>
              <a:rPr lang="fr-FR" sz="4000" dirty="0" smtClean="0">
                <a:solidFill>
                  <a:srgbClr val="000099"/>
                </a:solidFill>
                <a:latin typeface="Arial Rounded MT Bold" pitchFamily="34" charset="0"/>
              </a:rPr>
              <a:t>.</a:t>
            </a:r>
          </a:p>
          <a:p>
            <a:pPr algn="ctr">
              <a:buNone/>
            </a:pPr>
            <a:r>
              <a:rPr lang="fr-FR" sz="4000" b="1" dirty="0" err="1" smtClean="0">
                <a:solidFill>
                  <a:srgbClr val="003300"/>
                </a:solidFill>
                <a:latin typeface="Arial Rounded MT Bold" pitchFamily="34" charset="0"/>
              </a:rPr>
              <a:t>Kè</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b="1" dirty="0" smtClean="0">
                <a:solidFill>
                  <a:srgbClr val="FF0000"/>
                </a:solidFill>
                <a:latin typeface="Arial Rounded MT Bold" pitchFamily="34" charset="0"/>
              </a:rPr>
              <a:t>Li </a:t>
            </a:r>
            <a:r>
              <a:rPr lang="fr-FR" sz="4000" b="1" dirty="0" err="1" smtClean="0">
                <a:solidFill>
                  <a:srgbClr val="FF0000"/>
                </a:solidFill>
                <a:latin typeface="Arial Rounded MT Bold" pitchFamily="34" charset="0"/>
              </a:rPr>
              <a:t>konnen</a:t>
            </a:r>
            <a:r>
              <a:rPr lang="fr-FR" sz="4000" b="1" dirty="0" smtClean="0">
                <a:solidFill>
                  <a:srgbClr val="FF0000"/>
                </a:solidFill>
                <a:latin typeface="Arial Rounded MT Bold" pitchFamily="34" charset="0"/>
              </a:rPr>
              <a:t> sa. </a:t>
            </a:r>
            <a:r>
              <a:rPr lang="fr-FR" sz="4000" i="1" dirty="0" smtClean="0">
                <a:solidFill>
                  <a:srgbClr val="FF0000"/>
                </a:solidFill>
                <a:latin typeface="Arial Rounded MT Bold" pitchFamily="34" charset="0"/>
              </a:rPr>
              <a:t>(2 </a:t>
            </a:r>
            <a:r>
              <a:rPr lang="fr-FR" sz="4000" i="1" dirty="0" err="1" smtClean="0">
                <a:solidFill>
                  <a:srgbClr val="FF0000"/>
                </a:solidFill>
                <a:latin typeface="Arial Rounded MT Bold" pitchFamily="34" charset="0"/>
              </a:rPr>
              <a:t>fwa</a:t>
            </a:r>
            <a:r>
              <a:rPr lang="fr-FR" sz="4000" i="1" dirty="0" smtClean="0">
                <a:solidFill>
                  <a:srgbClr val="FF0000"/>
                </a:solidFill>
                <a:latin typeface="Arial Rounded MT Bold" pitchFamily="34" charset="0"/>
              </a:rPr>
              <a:t>)</a:t>
            </a:r>
            <a:r>
              <a:rPr lang="fr-FR" sz="4000" b="1" dirty="0" smtClean="0">
                <a:solidFill>
                  <a:srgbClr val="FF0000"/>
                </a:solidFill>
                <a:latin typeface="Arial Rounded MT Bold" pitchFamily="34" charset="0"/>
              </a:rP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Tout </a:t>
            </a:r>
            <a:r>
              <a:rPr lang="fr-FR" sz="4000" b="1" dirty="0" err="1" smtClean="0">
                <a:solidFill>
                  <a:srgbClr val="FF0000"/>
                </a:solidFill>
                <a:latin typeface="Arial Rounded MT Bold" pitchFamily="34" charset="0"/>
              </a:rPr>
              <a:t>tantasyon</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ak</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doulè</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yo</a:t>
            </a:r>
            <a:r>
              <a:rPr lang="fr-FR" sz="4000" b="1" dirty="0" smtClean="0">
                <a:solidFill>
                  <a:srgbClr val="FF0000"/>
                </a:solidFill>
                <a:latin typeface="Arial Rounded MT Bold" pitchFamily="34" charset="0"/>
              </a:rPr>
              <a:t>,</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Se </a:t>
            </a:r>
            <a:r>
              <a:rPr lang="fr-FR" sz="4000" b="1" dirty="0" err="1" smtClean="0">
                <a:solidFill>
                  <a:srgbClr val="FF0000"/>
                </a:solidFill>
                <a:latin typeface="Arial Rounded MT Bold" pitchFamily="34" charset="0"/>
              </a:rPr>
              <a:t>Jezi</a:t>
            </a:r>
            <a:r>
              <a:rPr lang="fr-FR" sz="4000" b="1" dirty="0" smtClean="0">
                <a:solidFill>
                  <a:srgbClr val="FF0000"/>
                </a:solidFill>
                <a:latin typeface="Arial Rounded MT Bold" pitchFamily="34" charset="0"/>
              </a:rPr>
              <a:t> k </a:t>
            </a:r>
            <a:r>
              <a:rPr lang="fr-FR" sz="4000" b="1" dirty="0" err="1" smtClean="0">
                <a:solidFill>
                  <a:srgbClr val="FF0000"/>
                </a:solidFill>
                <a:latin typeface="Arial Rounded MT Bold" pitchFamily="34" charset="0"/>
              </a:rPr>
              <a:t>sèl</a:t>
            </a:r>
            <a:r>
              <a:rPr lang="fr-FR" sz="4000" b="1" dirty="0" smtClean="0">
                <a:solidFill>
                  <a:srgbClr val="FF0000"/>
                </a:solidFill>
                <a:latin typeface="Arial Rounded MT Bold" pitchFamily="34" charset="0"/>
              </a:rPr>
              <a:t> </a:t>
            </a:r>
            <a:r>
              <a:rPr lang="fr-FR" sz="4000" b="1" dirty="0" err="1" smtClean="0">
                <a:solidFill>
                  <a:srgbClr val="FF0000"/>
                </a:solidFill>
                <a:latin typeface="Arial Rounded MT Bold" pitchFamily="34" charset="0"/>
              </a:rPr>
              <a:t>espwa</a:t>
            </a:r>
            <a:r>
              <a:rPr lang="fr-FR" sz="4000" b="1" dirty="0" smtClean="0">
                <a:solidFill>
                  <a:srgbClr val="FF0000"/>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3000" b="1" dirty="0" smtClean="0">
                <a:solidFill>
                  <a:srgbClr val="66FFFF"/>
                </a:solidFill>
                <a:latin typeface="Arial Rounded MT Bold" pitchFamily="34" charset="0"/>
              </a:rPr>
              <a:t>163 Fr CE : </a:t>
            </a:r>
            <a:endParaRPr lang="en-US" sz="3000" b="1" dirty="0" smtClean="0">
              <a:solidFill>
                <a:srgbClr val="66FFFF"/>
              </a:solidFill>
              <a:latin typeface="Arial Rounded MT Bold" pitchFamily="34" charset="0"/>
            </a:endParaRPr>
          </a:p>
          <a:p>
            <a:pPr algn="ctr">
              <a:buNone/>
            </a:pPr>
            <a:r>
              <a:rPr lang="fr-FR" sz="3000" b="1" dirty="0" smtClean="0">
                <a:solidFill>
                  <a:srgbClr val="66FFFF"/>
                </a:solidFill>
                <a:latin typeface="Arial Rounded MT Bold" pitchFamily="34" charset="0"/>
              </a:rPr>
              <a:t>1</a:t>
            </a:r>
            <a:endParaRPr lang="en-US" sz="3000" b="1" dirty="0" smtClean="0">
              <a:solidFill>
                <a:srgbClr val="66FFFF"/>
              </a:solidFill>
              <a:latin typeface="Arial Rounded MT Bold" pitchFamily="34" charset="0"/>
            </a:endParaRPr>
          </a:p>
          <a:p>
            <a:pPr algn="ctr">
              <a:buNone/>
            </a:pPr>
            <a:r>
              <a:rPr lang="fr-FR" sz="4000" dirty="0" smtClean="0">
                <a:latin typeface="Arial Rounded MT Bold" pitchFamily="34" charset="0"/>
              </a:rPr>
              <a:t>Jésus ta sainte présence</a:t>
            </a:r>
            <a:endParaRPr lang="en-US" sz="4000" dirty="0" smtClean="0">
              <a:latin typeface="Arial Rounded MT Bold" pitchFamily="34" charset="0"/>
            </a:endParaRPr>
          </a:p>
          <a:p>
            <a:pPr algn="ctr">
              <a:buNone/>
            </a:pPr>
            <a:r>
              <a:rPr lang="fr-FR" sz="4000" dirty="0" smtClean="0">
                <a:latin typeface="Arial Rounded MT Bold" pitchFamily="34" charset="0"/>
              </a:rPr>
              <a:t>Est la source du bonheur.</a:t>
            </a:r>
            <a:endParaRPr lang="en-US" sz="4000" dirty="0" smtClean="0">
              <a:latin typeface="Arial Rounded MT Bold" pitchFamily="34" charset="0"/>
            </a:endParaRPr>
          </a:p>
          <a:p>
            <a:pPr algn="ctr">
              <a:buNone/>
            </a:pPr>
            <a:r>
              <a:rPr lang="fr-FR" sz="4000" dirty="0" smtClean="0">
                <a:latin typeface="Arial Rounded MT Bold" pitchFamily="34" charset="0"/>
              </a:rPr>
              <a:t>Dans la joie et la souffrance</a:t>
            </a:r>
            <a:endParaRPr lang="en-US" sz="4000" dirty="0" smtClean="0">
              <a:latin typeface="Arial Rounded MT Bold" pitchFamily="34" charset="0"/>
            </a:endParaRPr>
          </a:p>
          <a:p>
            <a:pPr algn="ctr">
              <a:buNone/>
            </a:pPr>
            <a:r>
              <a:rPr lang="fr-FR" sz="4000" dirty="0" smtClean="0">
                <a:latin typeface="Arial Rounded MT Bold" pitchFamily="34" charset="0"/>
              </a:rPr>
              <a:t>Elle est le repos du cœur.</a:t>
            </a:r>
            <a:endParaRPr lang="en-US" sz="4000" dirty="0" smtClean="0">
              <a:latin typeface="Arial Rounded MT Bold" pitchFamily="34" charset="0"/>
            </a:endParaRPr>
          </a:p>
          <a:p>
            <a:pPr algn="ctr">
              <a:buNone/>
            </a:pPr>
            <a:r>
              <a:rPr lang="fr-FR" sz="4000" dirty="0" smtClean="0">
                <a:solidFill>
                  <a:srgbClr val="66FFFF"/>
                </a:solidFill>
                <a:latin typeface="Arial Rounded MT Bold" pitchFamily="34" charset="0"/>
              </a:rPr>
              <a:t>R</a:t>
            </a:r>
            <a:r>
              <a:rPr lang="fr-FR" sz="4000" dirty="0" smtClean="0">
                <a:solidFill>
                  <a:srgbClr val="66FFFF"/>
                </a:solidFill>
                <a:latin typeface="Arial Rounded MT Bold" pitchFamily="34" charset="0"/>
              </a:rPr>
              <a:t>efrain</a:t>
            </a:r>
            <a:endParaRPr lang="en-US" sz="4000" dirty="0" smtClean="0">
              <a:solidFill>
                <a:srgbClr val="66FFFF"/>
              </a:solidFill>
              <a:latin typeface="Arial Rounded MT Bold" pitchFamily="34" charset="0"/>
            </a:endParaRPr>
          </a:p>
          <a:p>
            <a:pPr algn="ctr">
              <a:buNone/>
            </a:pPr>
            <a:r>
              <a:rPr lang="fr-FR" sz="4000" b="1" dirty="0" smtClean="0">
                <a:solidFill>
                  <a:srgbClr val="FFFF00"/>
                </a:solidFill>
                <a:latin typeface="Arial Rounded MT Bold" pitchFamily="34" charset="0"/>
              </a:rPr>
              <a:t>Fais briller sur moi ta face,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O Jésus Agneau de Dieu !</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A tes pieds, c’est la ma place,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Près de Toi mon ciel est bleu</a:t>
            </a:r>
            <a:r>
              <a:rPr lang="fr-FR" sz="4000" b="1"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dirty="0" smtClean="0">
                <a:solidFill>
                  <a:srgbClr val="66FFFF"/>
                </a:solidFill>
                <a:latin typeface="Arial Rounded MT Bold" pitchFamily="34" charset="0"/>
              </a:rPr>
              <a:t>2</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Sur celui qui Te contemple</a:t>
            </a:r>
            <a:endParaRPr lang="en-US" sz="4000" dirty="0" smtClean="0">
              <a:latin typeface="Arial Rounded MT Bold" pitchFamily="34" charset="0"/>
            </a:endParaRPr>
          </a:p>
          <a:p>
            <a:pPr algn="ctr">
              <a:buNone/>
            </a:pPr>
            <a:r>
              <a:rPr lang="fr-FR" sz="4000" dirty="0" smtClean="0">
                <a:latin typeface="Arial Rounded MT Bold" pitchFamily="34" charset="0"/>
              </a:rPr>
              <a:t>Descends un rayon divin ;</a:t>
            </a:r>
            <a:endParaRPr lang="en-US" sz="4000" dirty="0" smtClean="0">
              <a:latin typeface="Arial Rounded MT Bold" pitchFamily="34" charset="0"/>
            </a:endParaRPr>
          </a:p>
          <a:p>
            <a:pPr algn="ctr">
              <a:buNone/>
            </a:pPr>
            <a:r>
              <a:rPr lang="fr-FR" sz="4000" dirty="0" smtClean="0">
                <a:latin typeface="Arial Rounded MT Bold" pitchFamily="34" charset="0"/>
              </a:rPr>
              <a:t>Tu fais de son cœur ton temple,</a:t>
            </a:r>
            <a:endParaRPr lang="en-US" sz="4000" dirty="0" smtClean="0">
              <a:latin typeface="Arial Rounded MT Bold" pitchFamily="34" charset="0"/>
            </a:endParaRPr>
          </a:p>
          <a:p>
            <a:pPr algn="ctr">
              <a:buNone/>
            </a:pPr>
            <a:r>
              <a:rPr lang="fr-FR" sz="4000" dirty="0" smtClean="0">
                <a:latin typeface="Arial Rounded MT Bold" pitchFamily="34" charset="0"/>
              </a:rPr>
              <a:t>Ton doigt pointe son chemin.</a:t>
            </a:r>
            <a:endParaRPr lang="en-US" sz="4000" dirty="0" smtClean="0">
              <a:latin typeface="Arial Rounded MT Bold" pitchFamily="34" charset="0"/>
            </a:endParaRPr>
          </a:p>
          <a:p>
            <a:pPr algn="ctr">
              <a:buNone/>
            </a:pPr>
            <a:r>
              <a:rPr lang="fr-FR" sz="4000" dirty="0" smtClean="0">
                <a:solidFill>
                  <a:srgbClr val="66FFFF"/>
                </a:solidFill>
                <a:latin typeface="Arial Rounded MT Bold" pitchFamily="34" charset="0"/>
              </a:rPr>
              <a:t>Refrain</a:t>
            </a:r>
            <a:endParaRPr lang="en-US" sz="4000" dirty="0" smtClean="0">
              <a:solidFill>
                <a:srgbClr val="66FFFF"/>
              </a:solidFill>
              <a:latin typeface="Arial Rounded MT Bold" pitchFamily="34" charset="0"/>
            </a:endParaRPr>
          </a:p>
          <a:p>
            <a:pPr algn="ctr">
              <a:buNone/>
            </a:pPr>
            <a:r>
              <a:rPr lang="fr-FR" sz="4000" b="1" dirty="0" smtClean="0">
                <a:solidFill>
                  <a:srgbClr val="FFFF00"/>
                </a:solidFill>
                <a:latin typeface="Arial Rounded MT Bold" pitchFamily="34" charset="0"/>
              </a:rPr>
              <a:t>Fais briller sur moi ta face,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O Jésus Agneau de Dieu !</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A tes pieds, c’est la ma place,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Près de Toi mon ciel est bleu.</a:t>
            </a:r>
            <a:endParaRPr lang="en-US" sz="4000" dirty="0" smtClean="0">
              <a:solidFill>
                <a:srgbClr val="FFFF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dirty="0" smtClean="0">
                <a:solidFill>
                  <a:srgbClr val="66FFFF"/>
                </a:solidFill>
                <a:latin typeface="Arial Rounded MT Bold" pitchFamily="34" charset="0"/>
              </a:rPr>
              <a:t>3</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Ah ! Que mon âme ravie</a:t>
            </a:r>
            <a:endParaRPr lang="en-US" sz="4000" dirty="0" smtClean="0">
              <a:latin typeface="Arial Rounded MT Bold" pitchFamily="34" charset="0"/>
            </a:endParaRPr>
          </a:p>
          <a:p>
            <a:pPr algn="ctr">
              <a:buNone/>
            </a:pPr>
            <a:r>
              <a:rPr lang="fr-FR" sz="4000" dirty="0" smtClean="0">
                <a:latin typeface="Arial Rounded MT Bold" pitchFamily="34" charset="0"/>
              </a:rPr>
              <a:t>Te rencontre, o mon Sauveur !</a:t>
            </a:r>
            <a:endParaRPr lang="en-US" sz="4000" dirty="0" smtClean="0">
              <a:latin typeface="Arial Rounded MT Bold" pitchFamily="34" charset="0"/>
            </a:endParaRPr>
          </a:p>
          <a:p>
            <a:pPr algn="ctr">
              <a:buNone/>
            </a:pPr>
            <a:r>
              <a:rPr lang="fr-FR" sz="4000" dirty="0" smtClean="0">
                <a:latin typeface="Arial Rounded MT Bold" pitchFamily="34" charset="0"/>
              </a:rPr>
              <a:t>Car ton regard c’est la vie,</a:t>
            </a:r>
            <a:endParaRPr lang="en-US" sz="4000" dirty="0" smtClean="0">
              <a:latin typeface="Arial Rounded MT Bold" pitchFamily="34" charset="0"/>
            </a:endParaRPr>
          </a:p>
          <a:p>
            <a:pPr algn="ctr">
              <a:buNone/>
            </a:pPr>
            <a:r>
              <a:rPr lang="fr-FR" sz="4000" dirty="0" smtClean="0">
                <a:latin typeface="Arial Rounded MT Bold" pitchFamily="34" charset="0"/>
              </a:rPr>
              <a:t>C’est la richesse du cœur.</a:t>
            </a:r>
            <a:endParaRPr lang="en-US" sz="4000" dirty="0" smtClean="0">
              <a:latin typeface="Arial Rounded MT Bold" pitchFamily="34" charset="0"/>
            </a:endParaRPr>
          </a:p>
          <a:p>
            <a:pPr algn="ctr">
              <a:buNone/>
            </a:pPr>
            <a:r>
              <a:rPr lang="fr-FR" sz="4000" dirty="0" smtClean="0">
                <a:solidFill>
                  <a:srgbClr val="66FFFF"/>
                </a:solidFill>
                <a:latin typeface="Arial Rounded MT Bold" pitchFamily="34" charset="0"/>
              </a:rPr>
              <a:t>Refrain</a:t>
            </a:r>
            <a:endParaRPr lang="en-US" sz="4000" dirty="0" smtClean="0">
              <a:solidFill>
                <a:srgbClr val="66FFFF"/>
              </a:solidFill>
              <a:latin typeface="Arial Rounded MT Bold" pitchFamily="34" charset="0"/>
            </a:endParaRPr>
          </a:p>
          <a:p>
            <a:pPr algn="ctr">
              <a:buNone/>
            </a:pPr>
            <a:r>
              <a:rPr lang="fr-FR" sz="4000" b="1" dirty="0" smtClean="0">
                <a:solidFill>
                  <a:srgbClr val="FFFF00"/>
                </a:solidFill>
                <a:latin typeface="Arial Rounded MT Bold" pitchFamily="34" charset="0"/>
              </a:rPr>
              <a:t>Fais briller sur moi ta face,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O Jésus Agneau de Dieu !</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A tes pieds, c’est la ma place,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Près de Toi mon ciel est bleu</a:t>
            </a:r>
            <a:r>
              <a:rPr lang="fr-FR" sz="4000" b="1"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dirty="0" smtClean="0">
                <a:solidFill>
                  <a:srgbClr val="66FFFF"/>
                </a:solidFill>
                <a:latin typeface="Arial Rounded MT Bold" pitchFamily="34" charset="0"/>
              </a:rPr>
              <a:t>4</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Il faut aussi ta présence</a:t>
            </a:r>
            <a:endParaRPr lang="en-US" sz="4000" dirty="0" smtClean="0">
              <a:latin typeface="Arial Rounded MT Bold" pitchFamily="34" charset="0"/>
            </a:endParaRPr>
          </a:p>
          <a:p>
            <a:pPr algn="ctr">
              <a:buNone/>
            </a:pPr>
            <a:r>
              <a:rPr lang="fr-FR" sz="4000" dirty="0" smtClean="0">
                <a:latin typeface="Arial Rounded MT Bold" pitchFamily="34" charset="0"/>
              </a:rPr>
              <a:t>Pour ton Service, o Jésus !</a:t>
            </a:r>
            <a:endParaRPr lang="en-US" sz="4000" dirty="0" smtClean="0">
              <a:latin typeface="Arial Rounded MT Bold" pitchFamily="34" charset="0"/>
            </a:endParaRPr>
          </a:p>
          <a:p>
            <a:pPr algn="ctr">
              <a:buNone/>
            </a:pPr>
            <a:r>
              <a:rPr lang="fr-FR" sz="4000" dirty="0" smtClean="0">
                <a:latin typeface="Arial Rounded MT Bold" pitchFamily="34" charset="0"/>
              </a:rPr>
              <a:t>Car elle est une puissance</a:t>
            </a:r>
            <a:endParaRPr lang="en-US" sz="4000" dirty="0" smtClean="0">
              <a:latin typeface="Arial Rounded MT Bold" pitchFamily="34" charset="0"/>
            </a:endParaRPr>
          </a:p>
          <a:p>
            <a:pPr algn="ctr">
              <a:buNone/>
            </a:pPr>
            <a:r>
              <a:rPr lang="fr-FR" sz="4000" dirty="0" smtClean="0">
                <a:latin typeface="Arial Rounded MT Bold" pitchFamily="34" charset="0"/>
              </a:rPr>
              <a:t>Pour relever les perdus !</a:t>
            </a:r>
            <a:endParaRPr lang="en-US" sz="4000" dirty="0" smtClean="0">
              <a:latin typeface="Arial Rounded MT Bold" pitchFamily="34" charset="0"/>
            </a:endParaRPr>
          </a:p>
          <a:p>
            <a:pPr algn="ctr">
              <a:buNone/>
            </a:pPr>
            <a:r>
              <a:rPr lang="fr-FR" sz="4000" dirty="0" smtClean="0">
                <a:solidFill>
                  <a:srgbClr val="66FFFF"/>
                </a:solidFill>
                <a:latin typeface="Arial Rounded MT Bold" pitchFamily="34" charset="0"/>
              </a:rPr>
              <a:t>Refrain</a:t>
            </a:r>
            <a:endParaRPr lang="en-US" sz="4000" dirty="0" smtClean="0">
              <a:solidFill>
                <a:srgbClr val="66FFFF"/>
              </a:solidFill>
              <a:latin typeface="Arial Rounded MT Bold" pitchFamily="34" charset="0"/>
            </a:endParaRPr>
          </a:p>
          <a:p>
            <a:pPr algn="ctr">
              <a:buNone/>
            </a:pPr>
            <a:r>
              <a:rPr lang="fr-FR" sz="4000" b="1" dirty="0" smtClean="0">
                <a:solidFill>
                  <a:srgbClr val="FFFF00"/>
                </a:solidFill>
                <a:latin typeface="Arial Rounded MT Bold" pitchFamily="34" charset="0"/>
              </a:rPr>
              <a:t>Fais briller sur moi ta face,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O Jésus Agneau de Dieu !</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A tes pieds, c’est la ma place,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Près de Toi mon ciel est bleu.</a:t>
            </a:r>
            <a:endParaRPr lang="en-US" sz="4000" dirty="0" smtClean="0">
              <a:solidFill>
                <a:srgbClr val="FFFF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4000" dirty="0" smtClean="0">
                <a:solidFill>
                  <a:srgbClr val="66FFFF"/>
                </a:solidFill>
                <a:latin typeface="Arial Rounded MT Bold" pitchFamily="34" charset="0"/>
              </a:rPr>
              <a:t>5</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Quand dans l’étendue immense,</a:t>
            </a:r>
            <a:endParaRPr lang="en-US" sz="4000" dirty="0" smtClean="0">
              <a:latin typeface="Arial Rounded MT Bold" pitchFamily="34" charset="0"/>
            </a:endParaRPr>
          </a:p>
          <a:p>
            <a:pPr algn="ctr">
              <a:buNone/>
            </a:pPr>
            <a:r>
              <a:rPr lang="fr-FR" sz="4000" dirty="0" smtClean="0">
                <a:latin typeface="Arial Rounded MT Bold" pitchFamily="34" charset="0"/>
              </a:rPr>
              <a:t>O Jésus Tu paraîtras,</a:t>
            </a:r>
            <a:endParaRPr lang="en-US" sz="4000" dirty="0" smtClean="0">
              <a:latin typeface="Arial Rounded MT Bold" pitchFamily="34" charset="0"/>
            </a:endParaRPr>
          </a:p>
          <a:p>
            <a:pPr algn="ctr">
              <a:buNone/>
            </a:pPr>
            <a:r>
              <a:rPr lang="fr-FR" sz="4000" dirty="0" smtClean="0">
                <a:latin typeface="Arial Rounded MT Bold" pitchFamily="34" charset="0"/>
              </a:rPr>
              <a:t>C’est encore par ta présence</a:t>
            </a:r>
            <a:endParaRPr lang="en-US" sz="4000" dirty="0" smtClean="0">
              <a:latin typeface="Arial Rounded MT Bold" pitchFamily="34" charset="0"/>
            </a:endParaRPr>
          </a:p>
          <a:p>
            <a:pPr algn="ctr">
              <a:buNone/>
            </a:pPr>
            <a:r>
              <a:rPr lang="fr-FR" sz="4000" dirty="0" smtClean="0">
                <a:latin typeface="Arial Rounded MT Bold" pitchFamily="34" charset="0"/>
              </a:rPr>
              <a:t>Que Tu nous attireras </a:t>
            </a:r>
            <a:r>
              <a:rPr lang="fr-FR" sz="4000" dirty="0" smtClean="0">
                <a:latin typeface="Arial Rounded MT Bold" pitchFamily="34" charset="0"/>
              </a:rPr>
              <a:t>!</a:t>
            </a:r>
          </a:p>
          <a:p>
            <a:pPr algn="ctr">
              <a:buNone/>
            </a:pPr>
            <a:r>
              <a:rPr lang="fr-FR" sz="4000" dirty="0" smtClean="0">
                <a:solidFill>
                  <a:srgbClr val="66FFFF"/>
                </a:solidFill>
                <a:latin typeface="Arial Rounded MT Bold" pitchFamily="34" charset="0"/>
              </a:rPr>
              <a:t>Refrain</a:t>
            </a:r>
            <a:endParaRPr lang="en-US" sz="4000" dirty="0" smtClean="0">
              <a:solidFill>
                <a:srgbClr val="66FFFF"/>
              </a:solidFill>
              <a:latin typeface="Arial Rounded MT Bold" pitchFamily="34" charset="0"/>
            </a:endParaRPr>
          </a:p>
          <a:p>
            <a:pPr algn="ctr">
              <a:buNone/>
            </a:pPr>
            <a:r>
              <a:rPr lang="fr-FR" sz="4000" b="1" dirty="0" smtClean="0">
                <a:solidFill>
                  <a:srgbClr val="FFFF00"/>
                </a:solidFill>
                <a:latin typeface="Arial Rounded MT Bold" pitchFamily="34" charset="0"/>
              </a:rPr>
              <a:t>Fais briller sur moi ta face,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O Jésus Agneau de Dieu !</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A tes pieds, c’est la ma place,</a:t>
            </a:r>
            <a:endParaRPr lang="en-US" sz="4000" dirty="0" smtClean="0">
              <a:solidFill>
                <a:srgbClr val="FFFF00"/>
              </a:solidFill>
              <a:latin typeface="Arial Rounded MT Bold" pitchFamily="34" charset="0"/>
            </a:endParaRPr>
          </a:p>
          <a:p>
            <a:pPr algn="ctr">
              <a:buNone/>
            </a:pPr>
            <a:r>
              <a:rPr lang="fr-FR" sz="4000" b="1" dirty="0" smtClean="0">
                <a:solidFill>
                  <a:srgbClr val="FFFF00"/>
                </a:solidFill>
                <a:latin typeface="Arial Rounded MT Bold" pitchFamily="34" charset="0"/>
              </a:rPr>
              <a:t>Près de Toi mon ciel est bleu.</a:t>
            </a:r>
            <a:endParaRPr lang="en-US" sz="4000" dirty="0" smtClean="0">
              <a:solidFill>
                <a:srgbClr val="FFFF00"/>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smtClean="0">
                <a:solidFill>
                  <a:srgbClr val="FF0000"/>
                </a:solidFill>
                <a:latin typeface="Arial Rounded MT Bold" pitchFamily="34" charset="0"/>
              </a:rPr>
              <a:t>22</a:t>
            </a:r>
            <a:r>
              <a:rPr lang="en-US" sz="4800" b="1" dirty="0" smtClean="0">
                <a:solidFill>
                  <a:srgbClr val="FF0000"/>
                </a:solidFill>
                <a:latin typeface="Arial Rounded MT Bold" pitchFamily="34" charset="0"/>
              </a:rPr>
              <a:t> JUIN </a:t>
            </a:r>
            <a:r>
              <a:rPr lang="en-US" sz="4800" b="1" dirty="0" smtClean="0">
                <a:solidFill>
                  <a:srgbClr val="FF0000"/>
                </a:solidFill>
                <a:latin typeface="Arial Rounded MT Bold" pitchFamily="34" charset="0"/>
              </a:rPr>
              <a:t>2025</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smtClean="0">
                <a:solidFill>
                  <a:srgbClr val="000099"/>
                </a:solidFill>
                <a:latin typeface="Arial Rounded MT Bold" pitchFamily="34" charset="0"/>
              </a:rPr>
              <a:t>PSAUME150</a:t>
            </a:r>
            <a:r>
              <a:rPr lang="fr-FR" sz="4000" dirty="0" smtClean="0">
                <a:latin typeface="Arial Rounded MT Bold" pitchFamily="34" charset="0"/>
              </a:rPr>
              <a:t>:</a:t>
            </a:r>
          </a:p>
          <a:p>
            <a:pPr algn="just"/>
            <a:r>
              <a:rPr lang="fr-FR" sz="4000" dirty="0" smtClean="0">
                <a:latin typeface="Arial Rounded MT Bold" pitchFamily="34" charset="0"/>
              </a:rPr>
              <a:t>1 ¶ Louez l'Éternel! Louez Dieu dans son sanctuaire! Louez-le dans l'étendue, où éclate sa puissance!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2 Louez-le pour ses hauts faits! Louez-le selon l'immensité de sa grandeur!</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3 Louez-le au son de la trompette! Louez-le avec le luth et la harpe!</a:t>
            </a:r>
            <a:endParaRPr lang="en-US" sz="4000" dirty="0" smtClean="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smtClean="0">
                <a:latin typeface="Arial Rounded MT Bold" pitchFamily="34" charset="0"/>
              </a:rPr>
              <a:t>4 Louez-le avec le tambourin et avec des danses! Louez-le avec les instruments à cordes et le chalumeau!</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5 Louez-le avec les cymbales sonores! Louez-le avec les cymbales retentissantes!</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6 Que tout ce qui respire loue l'Éternel! </a:t>
            </a:r>
            <a:r>
              <a:rPr lang="en-US" sz="4000" dirty="0" err="1" smtClean="0">
                <a:latin typeface="Arial Rounded MT Bold" pitchFamily="34" charset="0"/>
              </a:rPr>
              <a:t>Louez</a:t>
            </a:r>
            <a:r>
              <a:rPr lang="en-US" sz="4000" dirty="0" smtClean="0">
                <a:latin typeface="Arial Rounded MT Bold" pitchFamily="34" charset="0"/>
              </a:rPr>
              <a:t> </a:t>
            </a:r>
            <a:r>
              <a:rPr lang="en-US" sz="4000" dirty="0" err="1" smtClean="0">
                <a:latin typeface="Arial Rounded MT Bold" pitchFamily="34" charset="0"/>
              </a:rPr>
              <a:t>l'Éternel</a:t>
            </a:r>
            <a:r>
              <a:rPr lang="en-US" sz="4000" dirty="0" smtClean="0">
                <a:latin typeface="Arial Rounded MT Bold" pitchFamily="34" charset="0"/>
              </a:rPr>
              <a:t>!  </a:t>
            </a:r>
          </a:p>
          <a:p>
            <a:pPr algn="r"/>
            <a:r>
              <a:rPr lang="en-US" sz="4000" dirty="0" smtClean="0">
                <a:solidFill>
                  <a:srgbClr val="000099"/>
                </a:solidFill>
                <a:latin typeface="Arial Rounded MT Bold" pitchFamily="34" charset="0"/>
              </a:rPr>
              <a:t>AMEN!</a:t>
            </a:r>
            <a:endParaRPr lang="en-US" sz="4000" dirty="0">
              <a:solidFill>
                <a:srgbClr val="000099"/>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lnSpcReduction="20000"/>
          </a:bodyPr>
          <a:lstStyle/>
          <a:p>
            <a:pPr algn="ctr">
              <a:buNone/>
            </a:pPr>
            <a:r>
              <a:rPr lang="fr-FR" sz="1600" dirty="0" smtClean="0">
                <a:solidFill>
                  <a:srgbClr val="000099"/>
                </a:solidFill>
                <a:latin typeface="Copperplate Gothic Bold" pitchFamily="34" charset="0"/>
              </a:rPr>
              <a:t>194 FR CE</a:t>
            </a:r>
            <a:endParaRPr lang="en-US" sz="1600" dirty="0" smtClean="0">
              <a:solidFill>
                <a:srgbClr val="000099"/>
              </a:solidFill>
              <a:latin typeface="Copperplate Gothic Bold" pitchFamily="34" charset="0"/>
            </a:endParaRPr>
          </a:p>
          <a:p>
            <a:pPr algn="ctr">
              <a:buNone/>
            </a:pPr>
            <a:r>
              <a:rPr lang="fr-FR" sz="1600" i="1" dirty="0" smtClean="0">
                <a:solidFill>
                  <a:srgbClr val="000099"/>
                </a:solidFill>
                <a:latin typeface="Copperplate Gothic Bold" pitchFamily="34" charset="0"/>
              </a:rPr>
              <a:t>1</a:t>
            </a:r>
            <a:endParaRPr lang="en-US" sz="1600" dirty="0" smtClean="0">
              <a:solidFill>
                <a:srgbClr val="000099"/>
              </a:solidFill>
              <a:latin typeface="Copperplate Gothic Bold" pitchFamily="34" charset="0"/>
            </a:endParaRPr>
          </a:p>
          <a:p>
            <a:pPr algn="ctr">
              <a:buNone/>
            </a:pPr>
            <a:r>
              <a:rPr lang="fr-FR" sz="3200" dirty="0" smtClean="0">
                <a:solidFill>
                  <a:srgbClr val="003300"/>
                </a:solidFill>
                <a:latin typeface="Copperplate Gothic Bold" pitchFamily="34" charset="0"/>
              </a:rPr>
              <a:t>Jésus te confie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Une œuvre d’amour,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Utile et bénie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Jusqu’à son retour;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Cette sainte tâche,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Veux-tu l’accomplir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Pour lui, sans relâche,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Sans jamais faiblir </a:t>
            </a:r>
            <a:r>
              <a:rPr lang="fr-FR" sz="3200" dirty="0" smtClean="0">
                <a:solidFill>
                  <a:srgbClr val="003300"/>
                </a:solidFill>
                <a:latin typeface="Copperplate Gothic Bold" pitchFamily="34" charset="0"/>
              </a:rPr>
              <a:t>?</a:t>
            </a:r>
            <a:endParaRPr lang="en-US" sz="3200" dirty="0" smtClean="0">
              <a:solidFill>
                <a:srgbClr val="003300"/>
              </a:solidFill>
              <a:latin typeface="Copperplate Gothic Bold" pitchFamily="34" charset="0"/>
            </a:endParaRPr>
          </a:p>
          <a:p>
            <a:pPr algn="ctr">
              <a:buNone/>
            </a:pPr>
            <a:r>
              <a:rPr lang="fr-FR" sz="1700" i="1" dirty="0" smtClean="0">
                <a:solidFill>
                  <a:srgbClr val="000099"/>
                </a:solidFill>
                <a:latin typeface="Copperplate Gothic Bold" pitchFamily="34" charset="0"/>
              </a:rPr>
              <a:t>Refrain</a:t>
            </a:r>
            <a:endParaRPr lang="en-US" sz="1700" dirty="0" smtClean="0">
              <a:solidFill>
                <a:srgbClr val="000099"/>
              </a:solidFill>
              <a:latin typeface="Copperplate Gothic Bold" pitchFamily="34" charset="0"/>
            </a:endParaRPr>
          </a:p>
          <a:p>
            <a:pPr algn="ctr">
              <a:buNone/>
            </a:pPr>
            <a:r>
              <a:rPr lang="fr-FR" sz="3200" dirty="0" smtClean="0">
                <a:solidFill>
                  <a:srgbClr val="FF0000"/>
                </a:solidFill>
                <a:latin typeface="Copperplate Gothic Bold" pitchFamily="34" charset="0"/>
              </a:rPr>
              <a:t>Prie, agis, jour après jour,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Sans broncher, </a:t>
            </a:r>
            <a:endParaRPr lang="fr-FR"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suis</a:t>
            </a:r>
            <a:r>
              <a:rPr lang="fr-FR" sz="3200" dirty="0" smtClean="0">
                <a:solidFill>
                  <a:srgbClr val="FF0000"/>
                </a:solidFill>
                <a:latin typeface="Copperplate Gothic Bold" pitchFamily="34" charset="0"/>
              </a:rPr>
              <a:t> ton Sauveur avec amour;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Sois fidèle, obéissant,</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Et le maître rendra ton travail puissant</a:t>
            </a:r>
            <a:r>
              <a:rPr lang="fr-FR" sz="3200" dirty="0" smtClean="0">
                <a:solidFill>
                  <a:srgbClr val="FF0000"/>
                </a:solidFill>
                <a:latin typeface="Copperplate Gothic Bold" pitchFamily="34" charset="0"/>
              </a:rPr>
              <a:t>.</a:t>
            </a:r>
            <a:endParaRPr lang="en-US" sz="32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lnSpcReduction="20000"/>
          </a:bodyPr>
          <a:lstStyle/>
          <a:p>
            <a:pPr algn="ctr">
              <a:buNone/>
            </a:pPr>
            <a:r>
              <a:rPr lang="fr-FR" sz="1300" dirty="0" smtClean="0">
                <a:solidFill>
                  <a:srgbClr val="000099"/>
                </a:solidFill>
                <a:latin typeface="Copperplate Gothic Bold" pitchFamily="34" charset="0"/>
              </a:rPr>
              <a:t>2</a:t>
            </a:r>
            <a:endParaRPr lang="en-US" sz="1300" dirty="0" smtClean="0">
              <a:solidFill>
                <a:srgbClr val="000099"/>
              </a:solidFill>
              <a:latin typeface="Copperplate Gothic Bold" pitchFamily="34" charset="0"/>
            </a:endParaRPr>
          </a:p>
          <a:p>
            <a:pPr algn="ctr">
              <a:buNone/>
            </a:pPr>
            <a:r>
              <a:rPr lang="fr-FR" sz="3200" dirty="0" smtClean="0">
                <a:solidFill>
                  <a:srgbClr val="003300"/>
                </a:solidFill>
                <a:latin typeface="Copperplate Gothic Bold" pitchFamily="34" charset="0"/>
              </a:rPr>
              <a:t>Va chercher ton frère,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Esclave enlacé,</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Las de sa misère,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De son noir passé;</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Arrache son âme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Au plaisir trompeur,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Le salut proclame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En Christ, ton Sauveur.</a:t>
            </a:r>
            <a:endParaRPr lang="en-US" sz="3200" dirty="0" smtClean="0">
              <a:solidFill>
                <a:srgbClr val="003300"/>
              </a:solidFill>
              <a:latin typeface="Copperplate Gothic Bold" pitchFamily="34" charset="0"/>
            </a:endParaRPr>
          </a:p>
          <a:p>
            <a:pPr algn="ctr">
              <a:buNone/>
            </a:pPr>
            <a:r>
              <a:rPr lang="fr-FR" sz="1700" i="1" dirty="0" smtClean="0">
                <a:solidFill>
                  <a:srgbClr val="000099"/>
                </a:solidFill>
                <a:latin typeface="Copperplate Gothic Bold" pitchFamily="34" charset="0"/>
              </a:rPr>
              <a:t>Refrain</a:t>
            </a:r>
            <a:endParaRPr lang="en-US" sz="1700" dirty="0" smtClean="0">
              <a:solidFill>
                <a:srgbClr val="000099"/>
              </a:solidFill>
              <a:latin typeface="Copperplate Gothic Bold" pitchFamily="34" charset="0"/>
            </a:endParaRPr>
          </a:p>
          <a:p>
            <a:pPr algn="ctr">
              <a:buNone/>
            </a:pPr>
            <a:r>
              <a:rPr lang="fr-FR" sz="3200" dirty="0" smtClean="0">
                <a:solidFill>
                  <a:srgbClr val="FF0000"/>
                </a:solidFill>
                <a:latin typeface="Copperplate Gothic Bold" pitchFamily="34" charset="0"/>
              </a:rPr>
              <a:t>Prie, agis, jour après jour,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Sans broncher, </a:t>
            </a:r>
          </a:p>
          <a:p>
            <a:pPr algn="ctr">
              <a:buNone/>
            </a:pPr>
            <a:r>
              <a:rPr lang="fr-FR" sz="3200" dirty="0" smtClean="0">
                <a:solidFill>
                  <a:srgbClr val="FF0000"/>
                </a:solidFill>
                <a:latin typeface="Copperplate Gothic Bold" pitchFamily="34" charset="0"/>
              </a:rPr>
              <a:t>suis ton Sauveur avec amour;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Sois fidèle, obéissant,</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Et le maître rendra ton travail puissant.</a:t>
            </a:r>
            <a:endParaRPr lang="en-US" sz="32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lnSpcReduction="20000"/>
          </a:bodyPr>
          <a:lstStyle/>
          <a:p>
            <a:pPr algn="ctr">
              <a:buNone/>
            </a:pPr>
            <a:r>
              <a:rPr lang="fr-FR" sz="1300" dirty="0" smtClean="0">
                <a:solidFill>
                  <a:srgbClr val="000099"/>
                </a:solidFill>
                <a:latin typeface="Copperplate Gothic Bold" pitchFamily="34" charset="0"/>
              </a:rPr>
              <a:t>3</a:t>
            </a:r>
            <a:endParaRPr lang="en-US" sz="1300" dirty="0" smtClean="0">
              <a:solidFill>
                <a:srgbClr val="000099"/>
              </a:solidFill>
              <a:latin typeface="Copperplate Gothic Bold" pitchFamily="34" charset="0"/>
            </a:endParaRPr>
          </a:p>
          <a:p>
            <a:pPr algn="ctr">
              <a:buNone/>
            </a:pPr>
            <a:r>
              <a:rPr lang="fr-FR" sz="3200" dirty="0" smtClean="0">
                <a:solidFill>
                  <a:srgbClr val="003300"/>
                </a:solidFill>
                <a:latin typeface="Copperplate Gothic Bold" pitchFamily="34" charset="0"/>
              </a:rPr>
              <a:t>Va vers la jeunesse,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Que le tentateur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Veut leurrer sans cesse,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Loin du vrai bonheur;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Combattant le doute,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Parle-lui d’amour;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Montre-lui la route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Du ciel, saint séjour.</a:t>
            </a:r>
            <a:endParaRPr lang="en-US" sz="3200" dirty="0" smtClean="0">
              <a:solidFill>
                <a:srgbClr val="003300"/>
              </a:solidFill>
              <a:latin typeface="Copperplate Gothic Bold" pitchFamily="34" charset="0"/>
            </a:endParaRPr>
          </a:p>
          <a:p>
            <a:pPr algn="ctr">
              <a:buNone/>
            </a:pPr>
            <a:r>
              <a:rPr lang="fr-FR" sz="1700" i="1" dirty="0" smtClean="0">
                <a:solidFill>
                  <a:srgbClr val="000099"/>
                </a:solidFill>
                <a:latin typeface="Copperplate Gothic Bold" pitchFamily="34" charset="0"/>
              </a:rPr>
              <a:t>Refrain</a:t>
            </a:r>
            <a:endParaRPr lang="en-US" sz="1700" dirty="0" smtClean="0">
              <a:solidFill>
                <a:srgbClr val="000099"/>
              </a:solidFill>
              <a:latin typeface="Copperplate Gothic Bold" pitchFamily="34" charset="0"/>
            </a:endParaRPr>
          </a:p>
          <a:p>
            <a:pPr algn="ctr">
              <a:buNone/>
            </a:pPr>
            <a:r>
              <a:rPr lang="fr-FR" sz="3200" dirty="0" smtClean="0">
                <a:solidFill>
                  <a:srgbClr val="FF0000"/>
                </a:solidFill>
                <a:latin typeface="Copperplate Gothic Bold" pitchFamily="34" charset="0"/>
              </a:rPr>
              <a:t>Prie, agis, jour après jour,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Sans broncher, </a:t>
            </a:r>
          </a:p>
          <a:p>
            <a:pPr algn="ctr">
              <a:buNone/>
            </a:pPr>
            <a:r>
              <a:rPr lang="fr-FR" sz="3200" dirty="0" smtClean="0">
                <a:solidFill>
                  <a:srgbClr val="FF0000"/>
                </a:solidFill>
                <a:latin typeface="Copperplate Gothic Bold" pitchFamily="34" charset="0"/>
              </a:rPr>
              <a:t>suis ton Sauveur avec amour;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Sois fidèle, obéissant,</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Et le maître rendra ton travail puissant.</a:t>
            </a:r>
            <a:endParaRPr lang="en-US" sz="32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lnSpcReduction="20000"/>
          </a:bodyPr>
          <a:lstStyle/>
          <a:p>
            <a:pPr algn="ctr">
              <a:buNone/>
            </a:pPr>
            <a:r>
              <a:rPr lang="fr-FR" sz="2200" dirty="0" smtClean="0">
                <a:solidFill>
                  <a:srgbClr val="000099"/>
                </a:solidFill>
                <a:latin typeface="Copperplate Gothic Bold" pitchFamily="34" charset="0"/>
              </a:rPr>
              <a:t>4</a:t>
            </a:r>
            <a:endParaRPr lang="en-US" sz="2200" dirty="0" smtClean="0">
              <a:solidFill>
                <a:srgbClr val="000099"/>
              </a:solidFill>
              <a:latin typeface="Copperplate Gothic Bold" pitchFamily="34" charset="0"/>
            </a:endParaRPr>
          </a:p>
          <a:p>
            <a:pPr algn="ctr">
              <a:buNone/>
            </a:pPr>
            <a:r>
              <a:rPr lang="fr-FR" sz="3200" dirty="0" smtClean="0">
                <a:solidFill>
                  <a:srgbClr val="003300"/>
                </a:solidFill>
                <a:latin typeface="Copperplate Gothic Bold" pitchFamily="34" charset="0"/>
              </a:rPr>
              <a:t>Va vers ceux qui meurent</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Sans Dieu, sans espoir;</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Dis à ceux qui pleurent</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Quand tout semble noir :</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"Jésus donne vie,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Bonheur, joie et paix</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À qui se confie</a:t>
            </a:r>
            <a:endParaRPr lang="en-US" sz="3200" dirty="0" smtClean="0">
              <a:solidFill>
                <a:srgbClr val="003300"/>
              </a:solidFill>
              <a:latin typeface="Copperplate Gothic Bold" pitchFamily="34" charset="0"/>
            </a:endParaRPr>
          </a:p>
          <a:p>
            <a:pPr algn="ctr">
              <a:buNone/>
            </a:pPr>
            <a:r>
              <a:rPr lang="fr-FR" sz="3200" dirty="0" smtClean="0">
                <a:solidFill>
                  <a:srgbClr val="003300"/>
                </a:solidFill>
                <a:latin typeface="Copperplate Gothic Bold" pitchFamily="34" charset="0"/>
              </a:rPr>
              <a:t>En lui, pour jamais</a:t>
            </a:r>
            <a:r>
              <a:rPr lang="fr-FR" sz="3200" dirty="0" smtClean="0">
                <a:solidFill>
                  <a:srgbClr val="003300"/>
                </a:solidFill>
                <a:latin typeface="Copperplate Gothic Bold" pitchFamily="34" charset="0"/>
              </a:rPr>
              <a:t>".</a:t>
            </a:r>
          </a:p>
          <a:p>
            <a:pPr algn="ctr">
              <a:buNone/>
            </a:pPr>
            <a:r>
              <a:rPr lang="fr-FR" sz="1700" i="1" dirty="0" smtClean="0">
                <a:solidFill>
                  <a:srgbClr val="000099"/>
                </a:solidFill>
                <a:latin typeface="Copperplate Gothic Bold" pitchFamily="34" charset="0"/>
              </a:rPr>
              <a:t>Refrain</a:t>
            </a:r>
            <a:endParaRPr lang="en-US" sz="1700" dirty="0" smtClean="0">
              <a:solidFill>
                <a:srgbClr val="000099"/>
              </a:solidFill>
              <a:latin typeface="Copperplate Gothic Bold" pitchFamily="34" charset="0"/>
            </a:endParaRPr>
          </a:p>
          <a:p>
            <a:pPr algn="ctr">
              <a:buNone/>
            </a:pPr>
            <a:r>
              <a:rPr lang="fr-FR" sz="3200" dirty="0" smtClean="0">
                <a:solidFill>
                  <a:srgbClr val="FF0000"/>
                </a:solidFill>
                <a:latin typeface="Copperplate Gothic Bold" pitchFamily="34" charset="0"/>
              </a:rPr>
              <a:t>Prie, agis, jour après jour,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Sans broncher, </a:t>
            </a:r>
          </a:p>
          <a:p>
            <a:pPr algn="ctr">
              <a:buNone/>
            </a:pPr>
            <a:r>
              <a:rPr lang="fr-FR" sz="3200" dirty="0" smtClean="0">
                <a:solidFill>
                  <a:srgbClr val="FF0000"/>
                </a:solidFill>
                <a:latin typeface="Copperplate Gothic Bold" pitchFamily="34" charset="0"/>
              </a:rPr>
              <a:t>suis ton Sauveur avec amour;</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Sois fidèle, obéissant,</a:t>
            </a:r>
            <a:endParaRPr lang="en-US" sz="3200" dirty="0" smtClean="0">
              <a:solidFill>
                <a:srgbClr val="FF0000"/>
              </a:solidFill>
              <a:latin typeface="Copperplate Gothic Bold" pitchFamily="34" charset="0"/>
            </a:endParaRPr>
          </a:p>
          <a:p>
            <a:pPr algn="ctr">
              <a:buNone/>
            </a:pPr>
            <a:r>
              <a:rPr lang="fr-FR" sz="3200" dirty="0" smtClean="0">
                <a:solidFill>
                  <a:srgbClr val="FF0000"/>
                </a:solidFill>
                <a:latin typeface="Copperplate Gothic Bold" pitchFamily="34" charset="0"/>
              </a:rPr>
              <a:t>Et le maître rendra ton travail puissant</a:t>
            </a:r>
            <a:r>
              <a:rPr lang="fr-FR" sz="3200" dirty="0" smtClean="0">
                <a:solidFill>
                  <a:srgbClr val="FF0000"/>
                </a:solidFill>
                <a:latin typeface="Copperplate Gothic Bold" pitchFamily="34" charset="0"/>
              </a:rPr>
              <a:t>.</a:t>
            </a:r>
            <a:endParaRPr lang="en-US" sz="32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3200" b="1" u="sng" dirty="0" smtClean="0">
                <a:solidFill>
                  <a:srgbClr val="000099"/>
                </a:solidFill>
                <a:latin typeface="Copperplate Gothic Bold" pitchFamily="34" charset="0"/>
              </a:rPr>
              <a:t>204 Fr </a:t>
            </a:r>
            <a:r>
              <a:rPr lang="fr-FR" sz="3200" b="1" u="sng" dirty="0" err="1" smtClean="0">
                <a:solidFill>
                  <a:srgbClr val="000099"/>
                </a:solidFill>
                <a:latin typeface="Copperplate Gothic Bold" pitchFamily="34" charset="0"/>
              </a:rPr>
              <a:t>Cht</a:t>
            </a:r>
            <a:r>
              <a:rPr lang="fr-FR" sz="3200" b="1" u="sng" dirty="0" smtClean="0">
                <a:solidFill>
                  <a:srgbClr val="000099"/>
                </a:solidFill>
                <a:latin typeface="Copperplate Gothic Bold" pitchFamily="34" charset="0"/>
              </a:rPr>
              <a:t> Esp : Le Cri De Mon Ame</a:t>
            </a:r>
            <a:endParaRPr lang="en-US" sz="3200" dirty="0" smtClean="0">
              <a:solidFill>
                <a:srgbClr val="000099"/>
              </a:solidFill>
              <a:latin typeface="Copperplate Gothic Bold" pitchFamily="34" charset="0"/>
            </a:endParaRPr>
          </a:p>
          <a:p>
            <a:pPr algn="ctr">
              <a:buNone/>
            </a:pPr>
            <a:r>
              <a:rPr lang="fr-FR" sz="3200" dirty="0" smtClean="0">
                <a:solidFill>
                  <a:srgbClr val="000099"/>
                </a:solidFill>
                <a:latin typeface="Copperplate Gothic Bold" pitchFamily="34" charset="0"/>
              </a:rPr>
              <a:t>1. </a:t>
            </a:r>
            <a:endParaRPr lang="en-US" sz="3200" dirty="0" smtClean="0">
              <a:solidFill>
                <a:srgbClr val="000099"/>
              </a:solidFill>
              <a:latin typeface="Copperplate Gothic Bold" pitchFamily="34" charset="0"/>
            </a:endParaRPr>
          </a:p>
          <a:p>
            <a:pPr algn="ctr">
              <a:buNone/>
            </a:pPr>
            <a:r>
              <a:rPr lang="fr-FR" sz="4000" dirty="0" smtClean="0">
                <a:latin typeface="Copperplate Gothic Bold" pitchFamily="34" charset="0"/>
              </a:rPr>
              <a:t>Le cri de mon âme </a:t>
            </a:r>
            <a:endParaRPr lang="en-US" sz="4000" dirty="0" smtClean="0">
              <a:latin typeface="Copperplate Gothic Bold" pitchFamily="34" charset="0"/>
            </a:endParaRPr>
          </a:p>
          <a:p>
            <a:pPr algn="ctr">
              <a:buNone/>
            </a:pPr>
            <a:r>
              <a:rPr lang="fr-FR" sz="4000" dirty="0" smtClean="0">
                <a:latin typeface="Copperplate Gothic Bold" pitchFamily="34" charset="0"/>
              </a:rPr>
              <a:t>S'élève vers Toi;</a:t>
            </a:r>
            <a:endParaRPr lang="en-US" sz="4000" dirty="0" smtClean="0">
              <a:latin typeface="Copperplate Gothic Bold" pitchFamily="34" charset="0"/>
            </a:endParaRPr>
          </a:p>
          <a:p>
            <a:pPr algn="ctr">
              <a:buNone/>
            </a:pPr>
            <a:r>
              <a:rPr lang="fr-FR" sz="4000" dirty="0" smtClean="0">
                <a:latin typeface="Copperplate Gothic Bold" pitchFamily="34" charset="0"/>
              </a:rPr>
              <a:t>Elle te réclame,</a:t>
            </a:r>
            <a:endParaRPr lang="en-US" sz="4000" dirty="0" smtClean="0">
              <a:latin typeface="Copperplate Gothic Bold" pitchFamily="34" charset="0"/>
            </a:endParaRPr>
          </a:p>
          <a:p>
            <a:pPr algn="ctr">
              <a:buNone/>
            </a:pPr>
            <a:r>
              <a:rPr lang="fr-FR" sz="4000" dirty="0" smtClean="0">
                <a:latin typeface="Copperplate Gothic Bold" pitchFamily="34" charset="0"/>
              </a:rPr>
              <a:t>Jésus, pour son Roi. </a:t>
            </a:r>
            <a:endParaRPr lang="en-US" sz="4000" dirty="0" smtClean="0">
              <a:latin typeface="Copperplate Gothic Bold" pitchFamily="34" charset="0"/>
            </a:endParaRPr>
          </a:p>
          <a:p>
            <a:pPr algn="ctr">
              <a:buNone/>
            </a:pPr>
            <a:r>
              <a:rPr lang="fr-FR" sz="4000" dirty="0" smtClean="0">
                <a:latin typeface="Copperplate Gothic Bold" pitchFamily="34" charset="0"/>
              </a:rPr>
              <a:t>Ton joug est facile, </a:t>
            </a:r>
            <a:endParaRPr lang="en-US" sz="4000" dirty="0" smtClean="0">
              <a:latin typeface="Copperplate Gothic Bold" pitchFamily="34" charset="0"/>
            </a:endParaRPr>
          </a:p>
          <a:p>
            <a:pPr algn="ctr">
              <a:buNone/>
            </a:pPr>
            <a:r>
              <a:rPr lang="fr-FR" sz="4000" dirty="0" smtClean="0">
                <a:latin typeface="Copperplate Gothic Bold" pitchFamily="34" charset="0"/>
              </a:rPr>
              <a:t>Ion fardeau léger; </a:t>
            </a:r>
            <a:endParaRPr lang="en-US" sz="4000" dirty="0" smtClean="0">
              <a:latin typeface="Copperplate Gothic Bold" pitchFamily="34" charset="0"/>
            </a:endParaRPr>
          </a:p>
          <a:p>
            <a:pPr algn="ctr">
              <a:buNone/>
            </a:pPr>
            <a:r>
              <a:rPr lang="fr-FR" sz="4000" dirty="0" smtClean="0">
                <a:latin typeface="Copperplate Gothic Bold" pitchFamily="34" charset="0"/>
              </a:rPr>
              <a:t>Sur man cœur docile, </a:t>
            </a:r>
            <a:endParaRPr lang="en-US" sz="4000" dirty="0" smtClean="0">
              <a:latin typeface="Copperplate Gothic Bold" pitchFamily="34" charset="0"/>
            </a:endParaRPr>
          </a:p>
          <a:p>
            <a:pPr algn="ctr">
              <a:buNone/>
            </a:pPr>
            <a:r>
              <a:rPr lang="fr-FR" sz="4000" dirty="0" smtClean="0">
                <a:latin typeface="Copperplate Gothic Bold" pitchFamily="34" charset="0"/>
              </a:rPr>
              <a:t>Règne, o Bon Berger </a:t>
            </a:r>
            <a:r>
              <a:rPr lang="fr-FR" sz="4000" dirty="0" smtClean="0">
                <a:latin typeface="Copperplate Gothic Bold" pitchFamily="34" charset="0"/>
              </a:rPr>
              <a:t>!</a:t>
            </a:r>
            <a:endParaRPr lang="en-US" sz="4000" dirty="0" smtClean="0">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3200" dirty="0" smtClean="0">
                <a:solidFill>
                  <a:srgbClr val="000099"/>
                </a:solidFill>
                <a:latin typeface="Copperplate Gothic Bold" pitchFamily="34" charset="0"/>
              </a:rPr>
              <a:t>2</a:t>
            </a:r>
            <a:r>
              <a:rPr lang="fr-FR" sz="3200" dirty="0" smtClean="0">
                <a:solidFill>
                  <a:srgbClr val="000099"/>
                </a:solidFill>
                <a:latin typeface="Copperplate Gothic Bold" pitchFamily="34" charset="0"/>
              </a:rPr>
              <a:t>. </a:t>
            </a:r>
            <a:endParaRPr lang="en-US" sz="3200" dirty="0" smtClean="0">
              <a:solidFill>
                <a:srgbClr val="000099"/>
              </a:solidFill>
              <a:latin typeface="Copperplate Gothic Bold" pitchFamily="34" charset="0"/>
            </a:endParaRPr>
          </a:p>
          <a:p>
            <a:pPr algn="ctr">
              <a:buNone/>
            </a:pPr>
            <a:r>
              <a:rPr lang="fr-FR" sz="4000" dirty="0" smtClean="0">
                <a:latin typeface="Copperplate Gothic Bold" pitchFamily="34" charset="0"/>
              </a:rPr>
              <a:t>Trop longtemps le monde</a:t>
            </a:r>
            <a:endParaRPr lang="en-US" sz="4000" dirty="0" smtClean="0">
              <a:latin typeface="Copperplate Gothic Bold" pitchFamily="34" charset="0"/>
            </a:endParaRPr>
          </a:p>
          <a:p>
            <a:pPr algn="ctr">
              <a:buNone/>
            </a:pPr>
            <a:r>
              <a:rPr lang="fr-FR" sz="4000" dirty="0" smtClean="0">
                <a:latin typeface="Copperplate Gothic Bold" pitchFamily="34" charset="0"/>
              </a:rPr>
              <a:t>Trompa mes désirs. </a:t>
            </a:r>
            <a:endParaRPr lang="en-US" sz="4000" dirty="0" smtClean="0">
              <a:latin typeface="Copperplate Gothic Bold" pitchFamily="34" charset="0"/>
            </a:endParaRPr>
          </a:p>
          <a:p>
            <a:pPr algn="ctr">
              <a:buNone/>
            </a:pPr>
            <a:r>
              <a:rPr lang="fr-FR" sz="4000" dirty="0" smtClean="0">
                <a:latin typeface="Copperplate Gothic Bold" pitchFamily="34" charset="0"/>
              </a:rPr>
              <a:t>Changeants comme l'onde</a:t>
            </a:r>
            <a:endParaRPr lang="en-US" sz="4000" dirty="0" smtClean="0">
              <a:latin typeface="Copperplate Gothic Bold" pitchFamily="34" charset="0"/>
            </a:endParaRPr>
          </a:p>
          <a:p>
            <a:pPr algn="ctr">
              <a:buNone/>
            </a:pPr>
            <a:r>
              <a:rPr lang="fr-FR" sz="4000" dirty="0" smtClean="0">
                <a:latin typeface="Copperplate Gothic Bold" pitchFamily="34" charset="0"/>
              </a:rPr>
              <a:t>Sont tous ses plaisirs.</a:t>
            </a:r>
            <a:endParaRPr lang="en-US" sz="4000" dirty="0" smtClean="0">
              <a:latin typeface="Copperplate Gothic Bold" pitchFamily="34" charset="0"/>
            </a:endParaRPr>
          </a:p>
          <a:p>
            <a:pPr algn="ctr">
              <a:buNone/>
            </a:pPr>
            <a:r>
              <a:rPr lang="fr-FR" sz="4000" dirty="0" smtClean="0">
                <a:latin typeface="Copperplate Gothic Bold" pitchFamily="34" charset="0"/>
              </a:rPr>
              <a:t>Sa joie est frivole, </a:t>
            </a:r>
            <a:endParaRPr lang="en-US" sz="4000" dirty="0" smtClean="0">
              <a:latin typeface="Copperplate Gothic Bold" pitchFamily="34" charset="0"/>
            </a:endParaRPr>
          </a:p>
          <a:p>
            <a:pPr algn="ctr">
              <a:buNone/>
            </a:pPr>
            <a:r>
              <a:rPr lang="fr-FR" sz="4000" dirty="0" smtClean="0">
                <a:latin typeface="Copperplate Gothic Bold" pitchFamily="34" charset="0"/>
              </a:rPr>
              <a:t>Tout est vanité; </a:t>
            </a:r>
            <a:endParaRPr lang="en-US" sz="4000" dirty="0" smtClean="0">
              <a:latin typeface="Copperplate Gothic Bold" pitchFamily="34" charset="0"/>
            </a:endParaRPr>
          </a:p>
          <a:p>
            <a:pPr algn="ctr">
              <a:buNone/>
            </a:pPr>
            <a:r>
              <a:rPr lang="fr-FR" sz="4000" dirty="0" smtClean="0">
                <a:latin typeface="Copperplate Gothic Bold" pitchFamily="34" charset="0"/>
              </a:rPr>
              <a:t>Seule, ta Parole </a:t>
            </a:r>
            <a:endParaRPr lang="fr-FR" sz="4000" dirty="0" smtClean="0">
              <a:latin typeface="Copperplate Gothic Bold" pitchFamily="34" charset="0"/>
            </a:endParaRPr>
          </a:p>
          <a:p>
            <a:pPr algn="ctr">
              <a:buNone/>
            </a:pPr>
            <a:r>
              <a:rPr lang="fr-FR" sz="4000" dirty="0" smtClean="0">
                <a:latin typeface="Copperplate Gothic Bold" pitchFamily="34" charset="0"/>
              </a:rPr>
              <a:t>Est </a:t>
            </a:r>
            <a:r>
              <a:rPr lang="fr-FR" sz="4000" dirty="0" smtClean="0">
                <a:latin typeface="Copperplate Gothic Bold" pitchFamily="34" charset="0"/>
              </a:rPr>
              <a:t>la vérité </a:t>
            </a:r>
            <a:r>
              <a:rPr lang="fr-FR" sz="4000" dirty="0" smtClean="0">
                <a:latin typeface="Copperplate Gothic Bold" pitchFamily="34" charset="0"/>
              </a:rPr>
              <a:t>!</a:t>
            </a:r>
            <a:endParaRPr lang="en-US" sz="4000" dirty="0" smtClean="0">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3200" dirty="0" smtClean="0">
                <a:solidFill>
                  <a:srgbClr val="000099"/>
                </a:solidFill>
                <a:latin typeface="Copperplate Gothic Bold" pitchFamily="34" charset="0"/>
              </a:rPr>
              <a:t>3</a:t>
            </a:r>
            <a:r>
              <a:rPr lang="fr-FR" sz="3200" dirty="0" smtClean="0">
                <a:solidFill>
                  <a:srgbClr val="000099"/>
                </a:solidFill>
                <a:latin typeface="Copperplate Gothic Bold" pitchFamily="34" charset="0"/>
              </a:rPr>
              <a:t>.</a:t>
            </a:r>
            <a:endParaRPr lang="en-US" sz="3200" dirty="0" smtClean="0">
              <a:solidFill>
                <a:srgbClr val="000099"/>
              </a:solidFill>
              <a:latin typeface="Copperplate Gothic Bold" pitchFamily="34" charset="0"/>
            </a:endParaRPr>
          </a:p>
          <a:p>
            <a:pPr algn="ctr">
              <a:buNone/>
            </a:pPr>
            <a:r>
              <a:rPr lang="fr-FR" sz="4000" dirty="0" smtClean="0">
                <a:latin typeface="Copperplate Gothic Bold" pitchFamily="34" charset="0"/>
              </a:rPr>
              <a:t>Parole éternelle,</a:t>
            </a:r>
            <a:endParaRPr lang="en-US" sz="4000" dirty="0" smtClean="0">
              <a:latin typeface="Copperplate Gothic Bold" pitchFamily="34" charset="0"/>
            </a:endParaRPr>
          </a:p>
          <a:p>
            <a:pPr algn="ctr">
              <a:buNone/>
            </a:pPr>
            <a:r>
              <a:rPr lang="fr-FR" sz="4000" dirty="0" smtClean="0">
                <a:latin typeface="Copperplate Gothic Bold" pitchFamily="34" charset="0"/>
              </a:rPr>
              <a:t>0 Christ Rédempteur, </a:t>
            </a:r>
            <a:endParaRPr lang="en-US" sz="4000" dirty="0" smtClean="0">
              <a:latin typeface="Copperplate Gothic Bold" pitchFamily="34" charset="0"/>
            </a:endParaRPr>
          </a:p>
          <a:p>
            <a:pPr algn="ctr">
              <a:buNone/>
            </a:pPr>
            <a:r>
              <a:rPr lang="fr-FR" sz="4000" dirty="0" smtClean="0">
                <a:latin typeface="Copperplate Gothic Bold" pitchFamily="34" charset="0"/>
              </a:rPr>
              <a:t>Prends-moi sous ton aile,</a:t>
            </a:r>
            <a:endParaRPr lang="en-US" sz="4000" dirty="0" smtClean="0">
              <a:latin typeface="Copperplate Gothic Bold" pitchFamily="34" charset="0"/>
            </a:endParaRPr>
          </a:p>
          <a:p>
            <a:pPr algn="ctr">
              <a:buNone/>
            </a:pPr>
            <a:r>
              <a:rPr lang="fr-FR" sz="4000" dirty="0" smtClean="0">
                <a:latin typeface="Copperplate Gothic Bold" pitchFamily="34" charset="0"/>
              </a:rPr>
              <a:t> Habite en mon cœur. </a:t>
            </a:r>
            <a:endParaRPr lang="en-US" sz="4000" dirty="0" smtClean="0">
              <a:latin typeface="Copperplate Gothic Bold" pitchFamily="34" charset="0"/>
            </a:endParaRPr>
          </a:p>
          <a:p>
            <a:pPr algn="ctr">
              <a:buNone/>
            </a:pPr>
            <a:r>
              <a:rPr lang="fr-FR" sz="4000" dirty="0" smtClean="0">
                <a:latin typeface="Copperplate Gothic Bold" pitchFamily="34" charset="0"/>
              </a:rPr>
              <a:t>Dans la nuit profonde, </a:t>
            </a:r>
            <a:endParaRPr lang="en-US" sz="4000" dirty="0" smtClean="0">
              <a:latin typeface="Copperplate Gothic Bold" pitchFamily="34" charset="0"/>
            </a:endParaRPr>
          </a:p>
          <a:p>
            <a:pPr algn="ctr">
              <a:buNone/>
            </a:pPr>
            <a:r>
              <a:rPr lang="fr-FR" sz="4000" dirty="0" smtClean="0">
                <a:latin typeface="Copperplate Gothic Bold" pitchFamily="34" charset="0"/>
              </a:rPr>
              <a:t>Tiens-moi par la main; </a:t>
            </a:r>
            <a:endParaRPr lang="en-US" sz="4000" dirty="0" smtClean="0">
              <a:latin typeface="Copperplate Gothic Bold" pitchFamily="34" charset="0"/>
            </a:endParaRPr>
          </a:p>
          <a:p>
            <a:pPr algn="ctr">
              <a:buNone/>
            </a:pPr>
            <a:r>
              <a:rPr lang="fr-FR" sz="4000" dirty="0" smtClean="0">
                <a:latin typeface="Copperplate Gothic Bold" pitchFamily="34" charset="0"/>
              </a:rPr>
              <a:t>Lumière du monde, </a:t>
            </a:r>
            <a:endParaRPr lang="en-US" sz="4000" dirty="0" smtClean="0">
              <a:latin typeface="Copperplate Gothic Bold" pitchFamily="34" charset="0"/>
            </a:endParaRPr>
          </a:p>
          <a:p>
            <a:pPr algn="ctr">
              <a:buNone/>
            </a:pPr>
            <a:r>
              <a:rPr lang="fr-FR" sz="4000" dirty="0" smtClean="0">
                <a:latin typeface="Copperplate Gothic Bold" pitchFamily="34" charset="0"/>
              </a:rPr>
              <a:t>Luis sur mon chemin </a:t>
            </a:r>
            <a:r>
              <a:rPr lang="fr-FR" sz="4000" dirty="0" smtClean="0">
                <a:latin typeface="Copperplate Gothic Bold" pitchFamily="34" charset="0"/>
              </a:rPr>
              <a:t>!</a:t>
            </a:r>
            <a:endParaRPr lang="en-US" sz="4000" dirty="0" smtClean="0">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fr-FR" sz="4000" dirty="0" smtClean="0">
                <a:solidFill>
                  <a:srgbClr val="000099"/>
                </a:solidFill>
                <a:latin typeface="Copperplate Gothic Bold" pitchFamily="34" charset="0"/>
              </a:rPr>
              <a:t>4</a:t>
            </a:r>
            <a:r>
              <a:rPr lang="fr-FR" sz="4000" dirty="0" smtClean="0">
                <a:solidFill>
                  <a:srgbClr val="000099"/>
                </a:solidFill>
                <a:latin typeface="Copperplate Gothic Bold" pitchFamily="34" charset="0"/>
              </a:rPr>
              <a:t>. </a:t>
            </a:r>
            <a:endParaRPr lang="en-US" sz="4000" dirty="0" smtClean="0">
              <a:solidFill>
                <a:srgbClr val="000099"/>
              </a:solidFill>
              <a:latin typeface="Copperplate Gothic Bold" pitchFamily="34" charset="0"/>
            </a:endParaRPr>
          </a:p>
          <a:p>
            <a:pPr algn="ctr">
              <a:buNone/>
            </a:pPr>
            <a:r>
              <a:rPr lang="fr-FR" sz="4000" dirty="0" smtClean="0">
                <a:latin typeface="Copperplate Gothic Bold" pitchFamily="34" charset="0"/>
              </a:rPr>
              <a:t>Source de l’eau vive, </a:t>
            </a:r>
            <a:endParaRPr lang="en-US" sz="4000" dirty="0" smtClean="0">
              <a:latin typeface="Copperplate Gothic Bold" pitchFamily="34" charset="0"/>
            </a:endParaRPr>
          </a:p>
          <a:p>
            <a:pPr algn="ctr">
              <a:buNone/>
            </a:pPr>
            <a:r>
              <a:rPr lang="fr-FR" sz="4000" dirty="0" smtClean="0">
                <a:latin typeface="Copperplate Gothic Bold" pitchFamily="34" charset="0"/>
              </a:rPr>
              <a:t>Pain venu des cieux, </a:t>
            </a:r>
            <a:endParaRPr lang="en-US" sz="4000" dirty="0" smtClean="0">
              <a:latin typeface="Copperplate Gothic Bold" pitchFamily="34" charset="0"/>
            </a:endParaRPr>
          </a:p>
          <a:p>
            <a:pPr algn="ctr">
              <a:buNone/>
            </a:pPr>
            <a:r>
              <a:rPr lang="fr-FR" sz="4000" dirty="0" smtClean="0">
                <a:latin typeface="Copperplate Gothic Bold" pitchFamily="34" charset="0"/>
              </a:rPr>
              <a:t>Que par Toi je vive </a:t>
            </a:r>
            <a:endParaRPr lang="en-US" sz="4000" dirty="0" smtClean="0">
              <a:latin typeface="Copperplate Gothic Bold" pitchFamily="34" charset="0"/>
            </a:endParaRPr>
          </a:p>
          <a:p>
            <a:pPr algn="ctr">
              <a:buNone/>
            </a:pPr>
            <a:r>
              <a:rPr lang="fr-FR" sz="4000" dirty="0" smtClean="0">
                <a:latin typeface="Copperplate Gothic Bold" pitchFamily="34" charset="0"/>
              </a:rPr>
              <a:t>Paisible et joyeux! </a:t>
            </a:r>
            <a:endParaRPr lang="en-US" sz="4000" dirty="0" smtClean="0">
              <a:latin typeface="Copperplate Gothic Bold" pitchFamily="34" charset="0"/>
            </a:endParaRPr>
          </a:p>
          <a:p>
            <a:pPr algn="ctr">
              <a:buNone/>
            </a:pPr>
            <a:r>
              <a:rPr lang="fr-FR" sz="4000" dirty="0" smtClean="0">
                <a:latin typeface="Copperplate Gothic Bold" pitchFamily="34" charset="0"/>
              </a:rPr>
              <a:t>Quand luira l'aurore </a:t>
            </a:r>
            <a:endParaRPr lang="en-US" sz="4000" dirty="0" smtClean="0">
              <a:latin typeface="Copperplate Gothic Bold" pitchFamily="34" charset="0"/>
            </a:endParaRPr>
          </a:p>
          <a:p>
            <a:pPr algn="ctr">
              <a:buNone/>
            </a:pPr>
            <a:r>
              <a:rPr lang="fr-FR" sz="4000" dirty="0" smtClean="0">
                <a:latin typeface="Copperplate Gothic Bold" pitchFamily="34" charset="0"/>
              </a:rPr>
              <a:t>Du jour éternel,</a:t>
            </a:r>
            <a:endParaRPr lang="en-US" sz="4000" dirty="0" smtClean="0">
              <a:latin typeface="Copperplate Gothic Bold" pitchFamily="34" charset="0"/>
            </a:endParaRPr>
          </a:p>
          <a:p>
            <a:pPr algn="ctr">
              <a:buNone/>
            </a:pPr>
            <a:r>
              <a:rPr lang="fr-FR" sz="4000" dirty="0" smtClean="0">
                <a:latin typeface="Copperplate Gothic Bold" pitchFamily="34" charset="0"/>
              </a:rPr>
              <a:t>Que je vive encore </a:t>
            </a:r>
            <a:endParaRPr lang="en-US" sz="4000" dirty="0" smtClean="0">
              <a:latin typeface="Copperplate Gothic Bold" pitchFamily="34" charset="0"/>
            </a:endParaRPr>
          </a:p>
          <a:p>
            <a:pPr algn="ctr">
              <a:buNone/>
            </a:pPr>
            <a:r>
              <a:rPr lang="fr-FR" sz="4000" dirty="0" smtClean="0">
                <a:latin typeface="Copperplate Gothic Bold" pitchFamily="34" charset="0"/>
              </a:rPr>
              <a:t>Pour Toi, dans le ciel !</a:t>
            </a:r>
            <a:endParaRPr lang="en-US" sz="4000" dirty="0">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a:t>
            </a:r>
            <a:r>
              <a:rPr lang="en-US" sz="5400" b="1" dirty="0" smtClean="0">
                <a:solidFill>
                  <a:srgbClr val="0000FF"/>
                </a:solidFill>
                <a:latin typeface="Algerian" pitchFamily="82" charset="0"/>
              </a:rPr>
              <a:t>D’INTERCESSION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solidFill>
                  <a:srgbClr val="0033CC"/>
                </a:solidFill>
                <a:latin typeface="Arial Rounded MT Bold" pitchFamily="34" charset="0"/>
              </a:rPr>
              <a:t>LECTURE :PSUME : </a:t>
            </a:r>
            <a:r>
              <a:rPr lang="fr-FR" sz="4000" b="1" dirty="0" smtClean="0">
                <a:solidFill>
                  <a:srgbClr val="0033CC"/>
                </a:solidFill>
                <a:latin typeface="Arial Rounded MT Bold" pitchFamily="34" charset="0"/>
              </a:rPr>
              <a:t>40</a:t>
            </a:r>
            <a:endParaRPr lang="en-US" sz="4000" dirty="0" smtClean="0">
              <a:latin typeface="Arial Rounded MT Bold" pitchFamily="34" charset="0"/>
            </a:endParaRPr>
          </a:p>
          <a:p>
            <a:pPr algn="just"/>
            <a:r>
              <a:rPr lang="fr-FR" sz="4000" dirty="0" smtClean="0">
                <a:latin typeface="Arial Rounded MT Bold" pitchFamily="34" charset="0"/>
              </a:rPr>
              <a:t>1 </a:t>
            </a:r>
            <a:r>
              <a:rPr lang="fr-FR" sz="4000" dirty="0" smtClean="0">
                <a:latin typeface="Arial Rounded MT Bold" pitchFamily="34" charset="0"/>
              </a:rPr>
              <a:t>¶  Au chef des chantres. De David. Psaume.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2) J'avais mis en l'Éternel mon espérance; Et il s'est incliné vers moi, il a écouté mes cris.</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3) Il m'a retiré de la fosse de destruction, Du fond de la boue; Et il a dressé mes pieds sur le roc, Il a affermi mes pas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4</a:t>
            </a:r>
            <a:r>
              <a:rPr lang="fr-FR" sz="4000" dirty="0" smtClean="0">
                <a:latin typeface="Arial Rounded MT Bold" pitchFamily="34" charset="0"/>
              </a:rPr>
              <a:t>) Il a mis dans ma bouche un cantique nouveau, Une louange à notre Dieu; Beaucoup l'ont vu, et ont eu de la crainte, Et ils se sont confiés en l'Éternel.</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5) Heureux l'homme qui place en l'Éternel sa confiance, Et qui ne se tourne pas vers les hautains et les menteurs</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6</a:t>
            </a:r>
            <a:r>
              <a:rPr lang="fr-FR" sz="4000" dirty="0" smtClean="0">
                <a:latin typeface="Arial Rounded MT Bold" pitchFamily="34" charset="0"/>
              </a:rPr>
              <a:t>) Tu as multiplié, Éternel, mon Dieu! Tes merveilles et tes desseins en notre faveur; Nul n'est comparable à toi; Je voudrais les publier et les proclamer, Mais leur nombre est trop grand pour que je les raconte.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7) Tu ne désires ni sacrifice ni offrande, Tu m'as ouvert les oreilles; Tu ne demandes ni holocauste ni victime expiatoire</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8</a:t>
            </a:r>
            <a:r>
              <a:rPr lang="fr-FR" sz="4000" dirty="0" smtClean="0">
                <a:latin typeface="Arial Rounded MT Bold" pitchFamily="34" charset="0"/>
              </a:rPr>
              <a:t>) Alors je dis: Voici, je viens Avec le rouleau du livre écrit pour moi.</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9) Je veux faire ta volonté, mon Dieu! Et ta loi est au fond de mon cœur.</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10) J'annonce la justice dans la grande assemblée; Voici, je ne ferme pas mes lèvres, Éternel, tu le sais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11</a:t>
            </a:r>
            <a:r>
              <a:rPr lang="fr-FR" sz="4000" dirty="0" smtClean="0">
                <a:latin typeface="Arial Rounded MT Bold" pitchFamily="34" charset="0"/>
              </a:rPr>
              <a:t>) Je ne retiens pas dans mon cœur ta justice, Je publie ta vérité et ton salut; Je ne cache pas ta bonté et ta fidélité Dans la grande assemblée.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12) Toi, Éternel! Tu ne me refuseras pas tes compassions; Ta bonté et ta fidélité me garderont toujours</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13</a:t>
            </a:r>
            <a:r>
              <a:rPr lang="fr-FR" sz="4000" dirty="0" smtClean="0">
                <a:latin typeface="Arial Rounded MT Bold" pitchFamily="34" charset="0"/>
              </a:rPr>
              <a:t>) Car des maux sans nombre m'environnent; Les châtiments de mes iniquités m'atteignent, Et je ne puis en supporter la vue; Ils sont plus nombreux que les cheveux de ma tête, Et mon courage m'abandonne.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14) Veuille me délivrer, ô Éternel! Éternel, viens en hâte à mon secours</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15</a:t>
            </a:r>
            <a:r>
              <a:rPr lang="fr-FR" sz="4000" dirty="0" smtClean="0">
                <a:latin typeface="Arial Rounded MT Bold" pitchFamily="34" charset="0"/>
              </a:rPr>
              <a:t>) Que tous ensemble ils soient honteux et confus, Ceux qui en veulent à ma vie pour l'enlever! Qu'ils reculent et rougissent, Ceux qui désirent ma perte!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16) Qu'ils soient dans la stupeur par l'effet de leur honte, Ceux qui me disent: Ah! ah</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17</a:t>
            </a:r>
            <a:r>
              <a:rPr lang="fr-FR" sz="4000" dirty="0" smtClean="0">
                <a:latin typeface="Arial Rounded MT Bold" pitchFamily="34" charset="0"/>
              </a:rPr>
              <a:t>) Que tous ceux qui te cherchent Soient dans l'allégresse et se réjouissent en toi! Que ceux qui aiment ton salut Disent sans cesse: Exalté soit l'Éternel!</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18) Moi, je suis pauvre et indigent; Mais le Seigneur pense à moi. Tu es mon aide et mon libérateur: Mon Dieu, ne tarde pas</a:t>
            </a:r>
            <a:r>
              <a:rPr lang="fr-FR" sz="4000" dirty="0" smtClean="0">
                <a:solidFill>
                  <a:srgbClr val="000099"/>
                </a:solidFill>
                <a:latin typeface="Arial Rounded MT Bold" pitchFamily="34" charset="0"/>
              </a:rPr>
              <a:t>!</a:t>
            </a:r>
          </a:p>
          <a:p>
            <a:pPr algn="r"/>
            <a:r>
              <a:rPr lang="fr-FR" sz="4000" dirty="0" smtClean="0">
                <a:latin typeface="Arial Rounded MT Bold" pitchFamily="34" charset="0"/>
              </a:rPr>
              <a:t>AMEN!</a:t>
            </a:r>
            <a:endParaRPr lang="en-US" sz="40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fr-FR" sz="4000" b="1" u="sng" dirty="0" smtClean="0">
                <a:solidFill>
                  <a:srgbClr val="FF6699"/>
                </a:solidFill>
                <a:latin typeface="Arial Rounded MT Bold" pitchFamily="34" charset="0"/>
              </a:rPr>
              <a:t>64Kr </a:t>
            </a:r>
            <a:r>
              <a:rPr lang="fr-FR" sz="4000" b="1" u="sng" dirty="0" err="1" smtClean="0">
                <a:solidFill>
                  <a:srgbClr val="FF6699"/>
                </a:solidFill>
                <a:latin typeface="Arial Rounded MT Bold" pitchFamily="34" charset="0"/>
              </a:rPr>
              <a:t>Cht</a:t>
            </a:r>
            <a:r>
              <a:rPr lang="fr-FR" sz="4000" b="1" u="sng" dirty="0" smtClean="0">
                <a:solidFill>
                  <a:srgbClr val="FF6699"/>
                </a:solidFill>
                <a:latin typeface="Arial Rounded MT Bold" pitchFamily="34" charset="0"/>
              </a:rPr>
              <a:t> Esp </a:t>
            </a:r>
            <a:r>
              <a:rPr lang="fr-FR" sz="4000" b="1" u="sng" dirty="0" smtClean="0">
                <a:solidFill>
                  <a:srgbClr val="FF6699"/>
                </a:solidFill>
                <a:latin typeface="Arial Rounded MT Bold" pitchFamily="34" charset="0"/>
              </a:rPr>
              <a:t>MENNEN MWEN</a:t>
            </a:r>
            <a:endParaRPr lang="en-US" sz="4000" dirty="0" smtClean="0">
              <a:solidFill>
                <a:srgbClr val="FF6699"/>
              </a:solidFill>
              <a:latin typeface="Arial Rounded MT Bold" pitchFamily="34" charset="0"/>
            </a:endParaRPr>
          </a:p>
          <a:p>
            <a:pPr algn="ctr">
              <a:buNone/>
            </a:pPr>
            <a:r>
              <a:rPr lang="fr-FR" sz="4000" dirty="0" smtClean="0">
                <a:solidFill>
                  <a:srgbClr val="FF6699"/>
                </a:solidFill>
                <a:latin typeface="Arial Rounded MT Bold" pitchFamily="34" charset="0"/>
              </a:rPr>
              <a:t>1.</a:t>
            </a:r>
            <a:endParaRPr lang="en-US" sz="4000" dirty="0" smtClean="0">
              <a:solidFill>
                <a:srgbClr val="FF6699"/>
              </a:solidFill>
              <a:latin typeface="Arial Rounded MT Bold" pitchFamily="34" charset="0"/>
            </a:endParaRPr>
          </a:p>
          <a:p>
            <a:pPr algn="ctr">
              <a:buNone/>
            </a:pPr>
            <a:r>
              <a:rPr lang="fr-FR" sz="4000" dirty="0" err="1" smtClean="0">
                <a:latin typeface="Arial Rounded MT Bold" pitchFamily="34" charset="0"/>
              </a:rPr>
              <a:t>Minnin</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0 Bon </a:t>
            </a:r>
            <a:r>
              <a:rPr lang="fr-FR" sz="4000" dirty="0" err="1" smtClean="0">
                <a:latin typeface="Arial Rounded MT Bold" pitchFamily="34" charset="0"/>
              </a:rPr>
              <a:t>Sovè</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Kondui</a:t>
            </a:r>
            <a:r>
              <a:rPr lang="fr-FR" sz="4000" dirty="0" smtClean="0">
                <a:latin typeface="Arial Rounded MT Bold" pitchFamily="34" charset="0"/>
              </a:rPr>
              <a:t>-m nan </a:t>
            </a:r>
            <a:r>
              <a:rPr lang="fr-FR" sz="4000" dirty="0" err="1" smtClean="0">
                <a:latin typeface="Arial Rounded MT Bold" pitchFamily="34" charset="0"/>
              </a:rPr>
              <a:t>chémin</a:t>
            </a:r>
            <a:r>
              <a:rPr lang="fr-FR" sz="4000" dirty="0" smtClean="0">
                <a:latin typeface="Arial Rounded MT Bold" pitchFamily="34" charset="0"/>
              </a:rPr>
              <a:t> sali.</a:t>
            </a:r>
            <a:endParaRPr lang="en-US" sz="4000" dirty="0" smtClean="0">
              <a:latin typeface="Arial Rounded MT Bold" pitchFamily="34" charset="0"/>
            </a:endParaRPr>
          </a:p>
          <a:p>
            <a:pPr algn="ctr">
              <a:buNone/>
            </a:pPr>
            <a:r>
              <a:rPr lang="fr-FR" sz="4000" dirty="0" err="1" smtClean="0">
                <a:latin typeface="Arial Rounded MT Bold" pitchFamily="34" charset="0"/>
              </a:rPr>
              <a:t>Avèk</a:t>
            </a:r>
            <a:r>
              <a:rPr lang="fr-FR" sz="4000" dirty="0" smtClean="0">
                <a:latin typeface="Arial Rounded MT Bold" pitchFamily="34" charset="0"/>
              </a:rPr>
              <a:t> Ou m-</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bézouin</a:t>
            </a:r>
            <a:r>
              <a:rPr lang="fr-FR" sz="4000" dirty="0" smtClean="0">
                <a:latin typeface="Arial Rounded MT Bold" pitchFamily="34" charset="0"/>
              </a:rPr>
              <a:t> </a:t>
            </a:r>
            <a:r>
              <a:rPr lang="fr-FR" sz="4000" dirty="0" err="1" smtClean="0">
                <a:latin typeface="Arial Rounded MT Bold" pitchFamily="34" charset="0"/>
              </a:rPr>
              <a:t>pè</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Nan Ou </a:t>
            </a:r>
            <a:r>
              <a:rPr lang="fr-FR" sz="4000" dirty="0" err="1" smtClean="0">
                <a:latin typeface="Arial Rounded MT Bold" pitchFamily="34" charset="0"/>
              </a:rPr>
              <a:t>sèl</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jouinn</a:t>
            </a:r>
            <a:r>
              <a:rPr lang="fr-FR" sz="4000" dirty="0" smtClean="0">
                <a:latin typeface="Arial Rounded MT Bold" pitchFamily="34" charset="0"/>
              </a:rPr>
              <a:t> </a:t>
            </a:r>
            <a:r>
              <a:rPr lang="fr-FR" sz="4000" dirty="0" err="1" smtClean="0">
                <a:latin typeface="Arial Rounded MT Bold" pitchFamily="34" charset="0"/>
              </a:rPr>
              <a:t>Ia</a:t>
            </a:r>
            <a:r>
              <a:rPr lang="fr-FR" sz="4000" dirty="0" smtClean="0">
                <a:latin typeface="Arial Rounded MT Bold" pitchFamily="34" charset="0"/>
              </a:rPr>
              <a:t> vi.</a:t>
            </a:r>
            <a:endParaRPr lang="en-US" sz="4000" dirty="0" smtClean="0">
              <a:latin typeface="Arial Rounded MT Bold" pitchFamily="34" charset="0"/>
            </a:endParaRPr>
          </a:p>
          <a:p>
            <a:pPr algn="ctr">
              <a:buNone/>
            </a:pPr>
            <a:r>
              <a:rPr lang="fr-FR" sz="4000" dirty="0" err="1" smtClean="0">
                <a:solidFill>
                  <a:srgbClr val="FF6699"/>
                </a:solidFill>
                <a:latin typeface="Arial Rounded MT Bold" pitchFamily="34" charset="0"/>
              </a:rPr>
              <a:t>Kè</a:t>
            </a:r>
            <a:r>
              <a:rPr lang="fr-FR" sz="4000" dirty="0" smtClean="0">
                <a:solidFill>
                  <a:srgbClr val="FF6699"/>
                </a:solidFill>
                <a:latin typeface="Arial Rounded MT Bold" pitchFamily="34" charset="0"/>
              </a:rPr>
              <a:t>:</a:t>
            </a:r>
            <a:endParaRPr lang="en-US" sz="4000" dirty="0" smtClean="0">
              <a:solidFill>
                <a:srgbClr val="FF6699"/>
              </a:solidFill>
              <a:latin typeface="Arial Rounded MT Bold" pitchFamily="34" charset="0"/>
            </a:endParaRPr>
          </a:p>
          <a:p>
            <a:pPr algn="ctr">
              <a:buNone/>
            </a:pPr>
            <a:r>
              <a:rPr lang="fr-FR" sz="4000" dirty="0" err="1" smtClean="0">
                <a:solidFill>
                  <a:srgbClr val="000099"/>
                </a:solidFill>
                <a:latin typeface="Arial Rounded MT Bold" pitchFamily="34" charset="0"/>
              </a:rPr>
              <a:t>Jezu</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Jezu</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kite</a:t>
            </a:r>
            <a:r>
              <a:rPr lang="fr-FR" sz="4000" dirty="0" smtClean="0">
                <a:solidFill>
                  <a:srgbClr val="000099"/>
                </a:solidFill>
                <a:latin typeface="Arial Rounded MT Bold" pitchFamily="34" charset="0"/>
              </a:rPr>
              <a:t>-m,</a:t>
            </a:r>
            <a:endParaRPr lang="en-US" sz="4000" dirty="0" smtClean="0">
              <a:solidFill>
                <a:srgbClr val="000099"/>
              </a:solidFill>
              <a:latin typeface="Arial Rounded MT Bold" pitchFamily="34" charset="0"/>
            </a:endParaRPr>
          </a:p>
          <a:p>
            <a:pPr algn="ctr">
              <a:buNone/>
            </a:pPr>
            <a:r>
              <a:rPr lang="fr-FR" sz="4000" dirty="0" smtClean="0">
                <a:solidFill>
                  <a:srgbClr val="000099"/>
                </a:solidFill>
                <a:latin typeface="Arial Rounded MT Bold" pitchFamily="34" charset="0"/>
              </a:rPr>
              <a:t>0 Bon </a:t>
            </a:r>
            <a:r>
              <a:rPr lang="fr-FR" sz="4000" dirty="0" err="1" smtClean="0">
                <a:solidFill>
                  <a:srgbClr val="000099"/>
                </a:solidFill>
                <a:latin typeface="Arial Rounded MT Bold" pitchFamily="34" charset="0"/>
              </a:rPr>
              <a:t>Sovè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soti</a:t>
            </a:r>
            <a:r>
              <a:rPr lang="fr-FR" sz="4000" dirty="0" smtClean="0">
                <a:solidFill>
                  <a:srgbClr val="000099"/>
                </a:solidFill>
                <a:latin typeface="Arial Rounded MT Bold" pitchFamily="34" charset="0"/>
              </a:rPr>
              <a:t> nan </a:t>
            </a:r>
            <a:r>
              <a:rPr lang="fr-FR" sz="4000" dirty="0" err="1" smtClean="0">
                <a:solidFill>
                  <a:srgbClr val="000099"/>
                </a:solidFill>
                <a:latin typeface="Arial Rounded MT Bold" pitchFamily="34" charset="0"/>
              </a:rPr>
              <a:t>tantasion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Ou-a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plus </a:t>
            </a:r>
            <a:r>
              <a:rPr lang="fr-FR" sz="4000" dirty="0" err="1" smtClean="0">
                <a:solidFill>
                  <a:srgbClr val="000099"/>
                </a:solidFill>
                <a:latin typeface="Arial Rounded MT Bold" pitchFamily="34" charset="0"/>
              </a:rPr>
              <a:t>ke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vinkè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dirty="0" smtClean="0">
                <a:solidFill>
                  <a:srgbClr val="FF6699"/>
                </a:solidFill>
                <a:latin typeface="Arial Rounded MT Bold" pitchFamily="34" charset="0"/>
              </a:rPr>
              <a:t>2</a:t>
            </a:r>
            <a:r>
              <a:rPr lang="fr-FR" sz="4000" dirty="0" smtClean="0">
                <a:solidFill>
                  <a:srgbClr val="FF6699"/>
                </a:solidFill>
                <a:latin typeface="Arial Rounded MT Bold" pitchFamily="34" charset="0"/>
              </a:rPr>
              <a:t>.</a:t>
            </a:r>
            <a:endParaRPr lang="en-US" sz="4000" dirty="0" smtClean="0">
              <a:solidFill>
                <a:srgbClr val="FF6699"/>
              </a:solidFill>
              <a:latin typeface="Arial Rounded MT Bold" pitchFamily="34" charset="0"/>
            </a:endParaRPr>
          </a:p>
          <a:p>
            <a:pPr algn="ctr">
              <a:buNone/>
            </a:pPr>
            <a:r>
              <a:rPr lang="fr-FR" sz="4000" dirty="0" err="1" smtClean="0">
                <a:latin typeface="Arial Rounded MT Bold" pitchFamily="34" charset="0"/>
              </a:rPr>
              <a:t>Jézu</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kite</a:t>
            </a:r>
            <a:r>
              <a:rPr lang="fr-FR" sz="4000" dirty="0" smtClean="0">
                <a:latin typeface="Arial Rounded MT Bold" pitchFamily="34" charset="0"/>
              </a:rPr>
              <a:t>-m </a:t>
            </a:r>
            <a:r>
              <a:rPr lang="fr-FR" sz="4000" dirty="0" err="1" smtClean="0">
                <a:latin typeface="Arial Rounded MT Bold" pitchFamily="34" charset="0"/>
              </a:rPr>
              <a:t>isit</a:t>
            </a:r>
            <a:endParaRPr lang="en-US" sz="4000" dirty="0" smtClean="0">
              <a:latin typeface="Arial Rounded MT Bold" pitchFamily="34" charset="0"/>
            </a:endParaRPr>
          </a:p>
          <a:p>
            <a:pPr algn="ctr">
              <a:buNone/>
            </a:pPr>
            <a:r>
              <a:rPr lang="fr-FR" sz="4000" dirty="0" smtClean="0">
                <a:latin typeface="Arial Rounded MT Bold" pitchFamily="34" charset="0"/>
              </a:rPr>
              <a:t>Sou </a:t>
            </a:r>
            <a:r>
              <a:rPr lang="fr-FR" sz="4000" dirty="0" err="1" smtClean="0">
                <a:latin typeface="Arial Rounded MT Bold" pitchFamily="34" charset="0"/>
              </a:rPr>
              <a:t>tè</a:t>
            </a:r>
            <a:r>
              <a:rPr lang="fr-FR" sz="4000" dirty="0" smtClean="0">
                <a:latin typeface="Arial Rounded MT Bold" pitchFamily="34" charset="0"/>
              </a:rPr>
              <a:t> sa </a:t>
            </a:r>
            <a:r>
              <a:rPr lang="fr-FR" sz="4000" dirty="0" err="1" smtClean="0">
                <a:latin typeface="Arial Rounded MT Bold" pitchFamily="34" charset="0"/>
              </a:rPr>
              <a:t>plin</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doulè</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San Ou nan </a:t>
            </a:r>
            <a:r>
              <a:rPr lang="fr-FR" sz="4000" dirty="0" err="1" smtClean="0">
                <a:latin typeface="Arial Rounded MT Bold" pitchFamily="34" charset="0"/>
              </a:rPr>
              <a:t>pouin</a:t>
            </a:r>
            <a:r>
              <a:rPr lang="fr-FR" sz="4000" dirty="0" smtClean="0">
                <a:latin typeface="Arial Rounded MT Bold" pitchFamily="34" charset="0"/>
              </a:rPr>
              <a:t> lot </a:t>
            </a:r>
            <a:r>
              <a:rPr lang="fr-FR" sz="4000" dirty="0" err="1" smtClean="0">
                <a:latin typeface="Arial Rounded MT Bold" pitchFamily="34" charset="0"/>
              </a:rPr>
              <a:t>zanmi</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Min nan Ou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jouinn</a:t>
            </a:r>
            <a:r>
              <a:rPr lang="fr-FR" sz="4000" dirty="0" smtClean="0">
                <a:latin typeface="Arial Rounded MT Bold" pitchFamily="34" charset="0"/>
              </a:rPr>
              <a:t> </a:t>
            </a:r>
            <a:r>
              <a:rPr lang="fr-FR" sz="4000" dirty="0" err="1" smtClean="0">
                <a:latin typeface="Arial Rounded MT Bold" pitchFamily="34" charset="0"/>
              </a:rPr>
              <a:t>bonè</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solidFill>
                  <a:srgbClr val="FF6699"/>
                </a:solidFill>
                <a:latin typeface="Arial Rounded MT Bold" pitchFamily="34" charset="0"/>
              </a:rPr>
              <a:t>Kè</a:t>
            </a:r>
            <a:r>
              <a:rPr lang="fr-FR" sz="4000" dirty="0" smtClean="0">
                <a:solidFill>
                  <a:srgbClr val="FF6699"/>
                </a:solidFill>
                <a:latin typeface="Arial Rounded MT Bold" pitchFamily="34" charset="0"/>
              </a:rPr>
              <a:t>:</a:t>
            </a:r>
            <a:endParaRPr lang="en-US" sz="4000" dirty="0" smtClean="0">
              <a:solidFill>
                <a:srgbClr val="FF6699"/>
              </a:solidFill>
              <a:latin typeface="Arial Rounded MT Bold" pitchFamily="34" charset="0"/>
            </a:endParaRPr>
          </a:p>
          <a:p>
            <a:pPr algn="ctr">
              <a:buNone/>
            </a:pPr>
            <a:r>
              <a:rPr lang="fr-FR" sz="4000" dirty="0" err="1" smtClean="0">
                <a:solidFill>
                  <a:srgbClr val="000099"/>
                </a:solidFill>
                <a:latin typeface="Arial Rounded MT Bold" pitchFamily="34" charset="0"/>
              </a:rPr>
              <a:t>Jezu</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Jezu</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kite</a:t>
            </a:r>
            <a:r>
              <a:rPr lang="fr-FR" sz="4000" dirty="0" smtClean="0">
                <a:solidFill>
                  <a:srgbClr val="000099"/>
                </a:solidFill>
                <a:latin typeface="Arial Rounded MT Bold" pitchFamily="34" charset="0"/>
              </a:rPr>
              <a:t>-m,</a:t>
            </a:r>
            <a:endParaRPr lang="en-US" sz="4000" dirty="0" smtClean="0">
              <a:solidFill>
                <a:srgbClr val="000099"/>
              </a:solidFill>
              <a:latin typeface="Arial Rounded MT Bold" pitchFamily="34" charset="0"/>
            </a:endParaRPr>
          </a:p>
          <a:p>
            <a:pPr algn="ctr">
              <a:buNone/>
            </a:pPr>
            <a:r>
              <a:rPr lang="fr-FR" sz="4000" dirty="0" smtClean="0">
                <a:solidFill>
                  <a:srgbClr val="000099"/>
                </a:solidFill>
                <a:latin typeface="Arial Rounded MT Bold" pitchFamily="34" charset="0"/>
              </a:rPr>
              <a:t>0 Bon </a:t>
            </a:r>
            <a:r>
              <a:rPr lang="fr-FR" sz="4000" dirty="0" err="1" smtClean="0">
                <a:solidFill>
                  <a:srgbClr val="000099"/>
                </a:solidFill>
                <a:latin typeface="Arial Rounded MT Bold" pitchFamily="34" charset="0"/>
              </a:rPr>
              <a:t>Sovè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soti</a:t>
            </a:r>
            <a:r>
              <a:rPr lang="fr-FR" sz="4000" dirty="0" smtClean="0">
                <a:solidFill>
                  <a:srgbClr val="000099"/>
                </a:solidFill>
                <a:latin typeface="Arial Rounded MT Bold" pitchFamily="34" charset="0"/>
              </a:rPr>
              <a:t> nan </a:t>
            </a:r>
            <a:r>
              <a:rPr lang="fr-FR" sz="4000" dirty="0" err="1" smtClean="0">
                <a:solidFill>
                  <a:srgbClr val="000099"/>
                </a:solidFill>
                <a:latin typeface="Arial Rounded MT Bold" pitchFamily="34" charset="0"/>
              </a:rPr>
              <a:t>tantasion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Ou-a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plus </a:t>
            </a:r>
            <a:r>
              <a:rPr lang="fr-FR" sz="4000" dirty="0" err="1" smtClean="0">
                <a:solidFill>
                  <a:srgbClr val="000099"/>
                </a:solidFill>
                <a:latin typeface="Arial Rounded MT Bold" pitchFamily="34" charset="0"/>
              </a:rPr>
              <a:t>ke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vinkè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dirty="0" smtClean="0">
                <a:solidFill>
                  <a:srgbClr val="FF6699"/>
                </a:solidFill>
                <a:latin typeface="Arial Rounded MT Bold" pitchFamily="34" charset="0"/>
              </a:rPr>
              <a:t>3</a:t>
            </a:r>
            <a:r>
              <a:rPr lang="fr-FR" sz="4000" dirty="0" smtClean="0">
                <a:solidFill>
                  <a:srgbClr val="FF6699"/>
                </a:solidFill>
                <a:latin typeface="Arial Rounded MT Bold" pitchFamily="34" charset="0"/>
              </a:rPr>
              <a:t>.</a:t>
            </a:r>
            <a:endParaRPr lang="en-US" sz="4000" dirty="0" smtClean="0">
              <a:solidFill>
                <a:srgbClr val="FF6699"/>
              </a:solidFill>
              <a:latin typeface="Arial Rounded MT Bold" pitchFamily="34" charset="0"/>
            </a:endParaRPr>
          </a:p>
          <a:p>
            <a:pPr algn="ctr">
              <a:buNone/>
            </a:pPr>
            <a:r>
              <a:rPr lang="fr-FR" sz="4000" dirty="0" smtClean="0">
                <a:latin typeface="Arial Rounded MT Bold" pitchFamily="34" charset="0"/>
              </a:rPr>
              <a:t>Ou te </a:t>
            </a:r>
            <a:r>
              <a:rPr lang="fr-FR" sz="4000" dirty="0" err="1" smtClean="0">
                <a:latin typeface="Arial Rounded MT Bold" pitchFamily="34" charset="0"/>
              </a:rPr>
              <a:t>ouete</a:t>
            </a:r>
            <a:r>
              <a:rPr lang="fr-FR" sz="4000" dirty="0" smtClean="0">
                <a:latin typeface="Arial Rounded MT Bold" pitchFamily="34" charset="0"/>
              </a:rPr>
              <a:t>-m nan </a:t>
            </a:r>
            <a:r>
              <a:rPr lang="fr-FR" sz="4000" dirty="0" err="1" smtClean="0">
                <a:latin typeface="Arial Rounded MT Bold" pitchFamily="34" charset="0"/>
              </a:rPr>
              <a:t>Ia</a:t>
            </a:r>
            <a:r>
              <a:rPr lang="fr-FR" sz="4000" dirty="0" smtClean="0">
                <a:latin typeface="Arial Rounded MT Bold" pitchFamily="34" charset="0"/>
              </a:rPr>
              <a:t> </a:t>
            </a:r>
            <a:r>
              <a:rPr lang="fr-FR" sz="4000" dirty="0" err="1" smtClean="0">
                <a:latin typeface="Arial Rounded MT Bold" pitchFamily="34" charset="0"/>
              </a:rPr>
              <a:t>bou</a:t>
            </a:r>
            <a:endParaRPr lang="en-US" sz="4000" dirty="0" smtClean="0">
              <a:latin typeface="Arial Rounded MT Bold" pitchFamily="34" charset="0"/>
            </a:endParaRPr>
          </a:p>
          <a:p>
            <a:pPr algn="ctr">
              <a:buNone/>
            </a:pPr>
            <a:r>
              <a:rPr lang="fr-FR" sz="4000" dirty="0" smtClean="0">
                <a:latin typeface="Arial Rounded MT Bold" pitchFamily="34" charset="0"/>
              </a:rPr>
              <a:t>De pi </a:t>
            </a:r>
            <a:r>
              <a:rPr lang="fr-FR" sz="4000" dirty="0" err="1" smtClean="0">
                <a:latin typeface="Arial Rounded MT Bold" pitchFamily="34" charset="0"/>
              </a:rPr>
              <a:t>profon</a:t>
            </a:r>
            <a:r>
              <a:rPr lang="fr-FR" sz="4000" dirty="0" smtClean="0">
                <a:latin typeface="Arial Rounded MT Bold" pitchFamily="34" charset="0"/>
              </a:rPr>
              <a:t> </a:t>
            </a:r>
            <a:r>
              <a:rPr lang="fr-FR" sz="4000" dirty="0" err="1" smtClean="0">
                <a:latin typeface="Arial Rounded MT Bold" pitchFamily="34" charset="0"/>
              </a:rPr>
              <a:t>mechanste</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Ou-a</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-m rivé nan </a:t>
            </a:r>
            <a:r>
              <a:rPr lang="fr-FR" sz="4000" dirty="0" err="1" smtClean="0">
                <a:latin typeface="Arial Rounded MT Bold" pitchFamily="34" charset="0"/>
              </a:rPr>
              <a:t>siel</a:t>
            </a:r>
            <a:r>
              <a:rPr lang="fr-FR" sz="4000" dirty="0" smtClean="0">
                <a:latin typeface="Arial Rounded MT Bold" pitchFamily="34" charset="0"/>
              </a:rPr>
              <a:t> </a:t>
            </a:r>
            <a:r>
              <a:rPr lang="fr-FR" sz="4000" dirty="0" err="1" smtClean="0">
                <a:latin typeface="Arial Rounded MT Bold" pitchFamily="34" charset="0"/>
              </a:rPr>
              <a:t>tou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Se la </a:t>
            </a:r>
            <a:r>
              <a:rPr lang="fr-FR" sz="4000" dirty="0" err="1" smtClean="0">
                <a:latin typeface="Arial Rounded MT Bold" pitchFamily="34" charset="0"/>
              </a:rPr>
              <a:t>gloua</a:t>
            </a:r>
            <a:r>
              <a:rPr lang="fr-FR" sz="4000" dirty="0" smtClean="0">
                <a:latin typeface="Arial Rounded MT Bold" pitchFamily="34" charset="0"/>
              </a:rPr>
              <a:t> Ou ma chante</a:t>
            </a:r>
            <a:r>
              <a:rPr lang="fr-FR" sz="4000" dirty="0" smtClean="0">
                <a:latin typeface="Arial Rounded MT Bold" pitchFamily="34" charset="0"/>
              </a:rPr>
              <a:t>.</a:t>
            </a:r>
          </a:p>
          <a:p>
            <a:pPr algn="ctr">
              <a:buNone/>
            </a:pPr>
            <a:r>
              <a:rPr lang="fr-FR" sz="4000" dirty="0" err="1" smtClean="0">
                <a:solidFill>
                  <a:srgbClr val="FF6699"/>
                </a:solidFill>
                <a:latin typeface="Arial Rounded MT Bold" pitchFamily="34" charset="0"/>
              </a:rPr>
              <a:t>Kè</a:t>
            </a:r>
            <a:r>
              <a:rPr lang="fr-FR" sz="4000" dirty="0" smtClean="0">
                <a:solidFill>
                  <a:srgbClr val="FF6699"/>
                </a:solidFill>
                <a:latin typeface="Arial Rounded MT Bold" pitchFamily="34" charset="0"/>
              </a:rPr>
              <a:t>:</a:t>
            </a:r>
            <a:endParaRPr lang="en-US" sz="4000" dirty="0" smtClean="0">
              <a:solidFill>
                <a:srgbClr val="FF6699"/>
              </a:solidFill>
              <a:latin typeface="Arial Rounded MT Bold" pitchFamily="34" charset="0"/>
            </a:endParaRPr>
          </a:p>
          <a:p>
            <a:pPr algn="ctr">
              <a:buNone/>
            </a:pPr>
            <a:r>
              <a:rPr lang="fr-FR" sz="4000" dirty="0" err="1" smtClean="0">
                <a:solidFill>
                  <a:srgbClr val="000099"/>
                </a:solidFill>
                <a:latin typeface="Arial Rounded MT Bold" pitchFamily="34" charset="0"/>
              </a:rPr>
              <a:t>Jezu</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Jezu</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kite</a:t>
            </a:r>
            <a:r>
              <a:rPr lang="fr-FR" sz="4000" dirty="0" smtClean="0">
                <a:solidFill>
                  <a:srgbClr val="000099"/>
                </a:solidFill>
                <a:latin typeface="Arial Rounded MT Bold" pitchFamily="34" charset="0"/>
              </a:rPr>
              <a:t>-m,</a:t>
            </a:r>
            <a:endParaRPr lang="en-US" sz="4000" dirty="0" smtClean="0">
              <a:solidFill>
                <a:srgbClr val="000099"/>
              </a:solidFill>
              <a:latin typeface="Arial Rounded MT Bold" pitchFamily="34" charset="0"/>
            </a:endParaRPr>
          </a:p>
          <a:p>
            <a:pPr algn="ctr">
              <a:buNone/>
            </a:pPr>
            <a:r>
              <a:rPr lang="fr-FR" sz="4000" dirty="0" smtClean="0">
                <a:solidFill>
                  <a:srgbClr val="000099"/>
                </a:solidFill>
                <a:latin typeface="Arial Rounded MT Bold" pitchFamily="34" charset="0"/>
              </a:rPr>
              <a:t>0 Bon </a:t>
            </a:r>
            <a:r>
              <a:rPr lang="fr-FR" sz="4000" dirty="0" err="1" smtClean="0">
                <a:solidFill>
                  <a:srgbClr val="000099"/>
                </a:solidFill>
                <a:latin typeface="Arial Rounded MT Bold" pitchFamily="34" charset="0"/>
              </a:rPr>
              <a:t>Sovè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soti</a:t>
            </a:r>
            <a:r>
              <a:rPr lang="fr-FR" sz="4000" dirty="0" smtClean="0">
                <a:solidFill>
                  <a:srgbClr val="000099"/>
                </a:solidFill>
                <a:latin typeface="Arial Rounded MT Bold" pitchFamily="34" charset="0"/>
              </a:rPr>
              <a:t> nan </a:t>
            </a:r>
            <a:r>
              <a:rPr lang="fr-FR" sz="4000" dirty="0" err="1" smtClean="0">
                <a:solidFill>
                  <a:srgbClr val="000099"/>
                </a:solidFill>
                <a:latin typeface="Arial Rounded MT Bold" pitchFamily="34" charset="0"/>
              </a:rPr>
              <a:t>tantasion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Ou-a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plus </a:t>
            </a:r>
            <a:r>
              <a:rPr lang="fr-FR" sz="4000" dirty="0" err="1" smtClean="0">
                <a:solidFill>
                  <a:srgbClr val="000099"/>
                </a:solidFill>
                <a:latin typeface="Arial Rounded MT Bold" pitchFamily="34" charset="0"/>
              </a:rPr>
              <a:t>ke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vinkè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a:t>
            </a:r>
            <a:r>
              <a:rPr lang="fr-FR" sz="6600" dirty="0" smtClean="0"/>
              <a:t>PRIÈRE</a:t>
            </a:r>
            <a:endParaRPr lang="en-US" sz="3600" dirty="0">
              <a:solidFill>
                <a:srgbClr val="FFFF00"/>
              </a:solidFill>
            </a:endParaRPr>
          </a:p>
          <a:p>
            <a:r>
              <a:rPr lang="fr-FR" sz="1600" dirty="0"/>
              <a:t> </a:t>
            </a:r>
            <a:endParaRPr lang="en-US" sz="16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905000"/>
            <a:ext cx="9144000" cy="4953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lnSpcReduction="10000"/>
          </a:bodyPr>
          <a:lstStyle/>
          <a:p>
            <a:pPr marL="0" indent="0" algn="ctr">
              <a:buNone/>
            </a:pPr>
            <a:r>
              <a:rPr lang="fr-FR" sz="4000" dirty="0" smtClean="0">
                <a:solidFill>
                  <a:srgbClr val="C00000"/>
                </a:solidFill>
                <a:latin typeface="Arial Rounded MT Bold" pitchFamily="34" charset="0"/>
              </a:rPr>
              <a:t>94 KCD </a:t>
            </a: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smtClean="0">
                <a:solidFill>
                  <a:srgbClr val="C00000"/>
                </a:solidFill>
                <a:latin typeface="Arial Rounded MT Bold" pitchFamily="34" charset="0"/>
              </a:rPr>
              <a:t>Ta </a:t>
            </a:r>
            <a:r>
              <a:rPr lang="fr-FR" sz="4000" dirty="0" err="1" smtClean="0">
                <a:solidFill>
                  <a:srgbClr val="C00000"/>
                </a:solidFill>
                <a:latin typeface="Arial Rounded MT Bold" pitchFamily="34" charset="0"/>
              </a:rPr>
              <a:t>Vlé</a:t>
            </a:r>
            <a:r>
              <a:rPr lang="fr-FR" sz="4000" dirty="0" smtClean="0">
                <a:solidFill>
                  <a:srgbClr val="C00000"/>
                </a:solidFill>
                <a:latin typeface="Arial Rounded MT Bold" pitchFamily="34" charset="0"/>
              </a:rPr>
              <a:t> Di Ou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ta </a:t>
            </a:r>
            <a:r>
              <a:rPr lang="fr-FR" sz="4000" dirty="0" err="1" smtClean="0">
                <a:latin typeface="Arial Rounded MT Bold" pitchFamily="34" charset="0"/>
              </a:rPr>
              <a:t>vle</a:t>
            </a:r>
            <a:r>
              <a:rPr lang="fr-FR" sz="4000" dirty="0" smtClean="0">
                <a:latin typeface="Arial Rounded MT Bold" pitchFamily="34" charset="0"/>
              </a:rPr>
              <a:t> di ou </a:t>
            </a:r>
            <a:endParaRPr lang="fr-FR" sz="4000" dirty="0" smtClean="0">
              <a:latin typeface="Arial Rounded MT Bold" pitchFamily="34" charset="0"/>
            </a:endParaRPr>
          </a:p>
          <a:p>
            <a:pPr marL="0" indent="0" algn="ctr">
              <a:buNone/>
            </a:pPr>
            <a:r>
              <a:rPr lang="fr-FR" sz="4000" dirty="0" smtClean="0">
                <a:latin typeface="Arial Rounded MT Bold" pitchFamily="34" charset="0"/>
              </a:rPr>
              <a:t>S</a:t>
            </a:r>
            <a:r>
              <a:rPr lang="fr-FR" sz="4000" dirty="0" smtClean="0">
                <a:latin typeface="Arial Rounded MT Bold" pitchFamily="34" charset="0"/>
              </a:rPr>
              <a:t>a </a:t>
            </a:r>
            <a:r>
              <a:rPr lang="fr-FR" sz="4000" dirty="0" err="1" smtClean="0">
                <a:latin typeface="Arial Rounded MT Bold" pitchFamily="34" charset="0"/>
              </a:rPr>
              <a:t>Jezu</a:t>
            </a:r>
            <a:r>
              <a:rPr lang="fr-FR" sz="4000" dirty="0" smtClean="0">
                <a:latin typeface="Arial Rounded MT Bold" pitchFamily="34" charset="0"/>
              </a:rPr>
              <a:t> </a:t>
            </a:r>
            <a:r>
              <a:rPr lang="fr-FR" sz="4000" dirty="0" err="1" smtClean="0">
                <a:latin typeface="Arial Rounded MT Bold" pitchFamily="34" charset="0"/>
              </a:rPr>
              <a:t>fe</a:t>
            </a:r>
            <a:r>
              <a:rPr lang="fr-FR" sz="4000" dirty="0" smtClean="0">
                <a:latin typeface="Arial Rounded MT Bold" pitchFamily="34" charset="0"/>
              </a:rPr>
              <a:t> pou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Depi</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te </a:t>
            </a:r>
            <a:r>
              <a:rPr lang="fr-FR" sz="4000" dirty="0" err="1" smtClean="0">
                <a:latin typeface="Arial Rounded MT Bold" pitchFamily="34" charset="0"/>
              </a:rPr>
              <a:t>jwenn</a:t>
            </a:r>
            <a:r>
              <a:rPr lang="fr-FR" sz="4000" dirty="0" smtClean="0">
                <a:latin typeface="Arial Rounded MT Bold" pitchFamily="34" charset="0"/>
              </a:rPr>
              <a:t> li </a:t>
            </a:r>
            <a:endParaRPr lang="fr-FR" sz="4000" dirty="0" smtClean="0">
              <a:latin typeface="Arial Rounded MT Bold" pitchFamily="34" charset="0"/>
            </a:endParaRPr>
          </a:p>
          <a:p>
            <a:pPr marL="0" indent="0" algn="ctr">
              <a:buNone/>
            </a:pPr>
            <a:r>
              <a:rPr lang="fr-FR" sz="4000" dirty="0" err="1" smtClean="0">
                <a:latin typeface="Arial Rounded MT Bold" pitchFamily="34" charset="0"/>
              </a:rPr>
              <a:t>kou</a:t>
            </a:r>
            <a:r>
              <a:rPr lang="fr-FR" sz="4000" dirty="0" smtClean="0">
                <a:latin typeface="Arial Rounded MT Bold" pitchFamily="34" charset="0"/>
              </a:rPr>
              <a:t> </a:t>
            </a:r>
            <a:r>
              <a:rPr lang="fr-FR" sz="4000" dirty="0" smtClean="0">
                <a:latin typeface="Arial Rounded MT Bold" pitchFamily="34" charset="0"/>
              </a:rPr>
              <a:t>bon </a:t>
            </a:r>
            <a:r>
              <a:rPr lang="fr-FR" sz="4000" dirty="0" err="1" smtClean="0">
                <a:latin typeface="Arial Rounded MT Bold" pitchFamily="34" charset="0"/>
              </a:rPr>
              <a:t>Zanmi</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ta di jan la vi-m </a:t>
            </a:r>
            <a:endParaRPr lang="fr-FR" sz="4000" dirty="0" smtClean="0">
              <a:latin typeface="Arial Rounded MT Bold" pitchFamily="34" charset="0"/>
            </a:endParaRPr>
          </a:p>
          <a:p>
            <a:pPr marL="0" indent="0" algn="ctr">
              <a:buNone/>
            </a:pPr>
            <a:r>
              <a:rPr lang="fr-FR" sz="4000" dirty="0" smtClean="0">
                <a:latin typeface="Arial Rounded MT Bold" pitchFamily="34" charset="0"/>
              </a:rPr>
              <a:t>T</a:t>
            </a:r>
            <a:r>
              <a:rPr lang="fr-FR" sz="4000" dirty="0" smtClean="0">
                <a:latin typeface="Arial Rounded MT Bold" pitchFamily="34" charset="0"/>
              </a:rPr>
              <a:t>e </a:t>
            </a:r>
            <a:r>
              <a:rPr lang="fr-FR" sz="4000" dirty="0" err="1" smtClean="0">
                <a:latin typeface="Arial Rounded MT Bold" pitchFamily="34" charset="0"/>
              </a:rPr>
              <a:t>chanje</a:t>
            </a:r>
            <a:r>
              <a:rPr lang="fr-FR" sz="4000" dirty="0" smtClean="0">
                <a:latin typeface="Arial Rounded MT Bold" pitchFamily="34" charset="0"/>
              </a:rPr>
              <a:t> </a:t>
            </a:r>
            <a:r>
              <a:rPr lang="fr-FR" sz="4000" dirty="0" err="1" smtClean="0">
                <a:latin typeface="Arial Rounded MT Bold" pitchFamily="34" charset="0"/>
              </a:rPr>
              <a:t>konpletman</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te </a:t>
            </a:r>
            <a:r>
              <a:rPr lang="fr-FR" sz="4000" dirty="0" err="1" smtClean="0">
                <a:latin typeface="Arial Rounded MT Bold" pitchFamily="34" charset="0"/>
              </a:rPr>
              <a:t>ranpli</a:t>
            </a:r>
            <a:r>
              <a:rPr lang="fr-FR" sz="4000" dirty="0" smtClean="0">
                <a:latin typeface="Arial Rounded MT Bold" pitchFamily="34" charset="0"/>
              </a:rPr>
              <a:t> </a:t>
            </a:r>
            <a:endParaRPr lang="fr-FR" sz="4000" dirty="0" smtClean="0">
              <a:latin typeface="Arial Rounded MT Bold" pitchFamily="34" charset="0"/>
            </a:endParaRPr>
          </a:p>
          <a:p>
            <a:pPr marL="0" indent="0" algn="ctr">
              <a:buNone/>
            </a:pPr>
            <a:r>
              <a:rPr lang="fr-FR" sz="4000" dirty="0" err="1" smtClean="0">
                <a:latin typeface="Arial Rounded MT Bold" pitchFamily="34" charset="0"/>
              </a:rPr>
              <a:t>A</a:t>
            </a:r>
            <a:r>
              <a:rPr lang="fr-FR" sz="4000" dirty="0" err="1" smtClean="0">
                <a:latin typeface="Arial Rounded MT Bold" pitchFamily="34" charset="0"/>
              </a:rPr>
              <a:t>vek</a:t>
            </a:r>
            <a:r>
              <a:rPr lang="fr-FR" sz="4000" dirty="0" smtClean="0">
                <a:latin typeface="Arial Rounded MT Bold" pitchFamily="34" charset="0"/>
              </a:rPr>
              <a:t> </a:t>
            </a:r>
            <a:r>
              <a:rPr lang="fr-FR" sz="4000" dirty="0" err="1" smtClean="0">
                <a:latin typeface="Arial Rounded MT Bold" pitchFamily="34" charset="0"/>
              </a:rPr>
              <a:t>kontantman</a:t>
            </a:r>
            <a:r>
              <a:rPr lang="fr-FR" sz="4000" dirty="0" smtClean="0">
                <a:latin typeface="Arial Rounded MT Bold" pitchFamily="34" charset="0"/>
              </a:rPr>
              <a: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0" indent="0" algn="ctr">
              <a:buNone/>
            </a:pPr>
            <a:r>
              <a:rPr lang="en-US" sz="4400" dirty="0" err="1" smtClean="0">
                <a:solidFill>
                  <a:srgbClr val="C00000"/>
                </a:solidFill>
                <a:latin typeface="Arial Rounded MT Bold" pitchFamily="34" charset="0"/>
              </a:rPr>
              <a:t>Refren</a:t>
            </a:r>
            <a:r>
              <a:rPr lang="en-US" sz="4400" dirty="0" smtClean="0">
                <a:solidFill>
                  <a:srgbClr val="C00000"/>
                </a:solidFill>
                <a:latin typeface="Arial Rounded MT Bold" pitchFamily="34" charset="0"/>
              </a:rPr>
              <a:t> </a:t>
            </a:r>
            <a:r>
              <a:rPr lang="en-US" sz="4400" dirty="0" smtClean="0">
                <a:latin typeface="Arial Rounded MT Bold" pitchFamily="34" charset="0"/>
              </a:rPr>
              <a:t/>
            </a:r>
            <a:br>
              <a:rPr lang="en-US" sz="4400" dirty="0" smtClean="0">
                <a:latin typeface="Arial Rounded MT Bold" pitchFamily="34" charset="0"/>
              </a:rPr>
            </a:br>
            <a:r>
              <a:rPr lang="en-US" sz="4400" dirty="0" err="1" smtClean="0">
                <a:solidFill>
                  <a:srgbClr val="0000CC"/>
                </a:solidFill>
                <a:latin typeface="Arial Rounded MT Bold" pitchFamily="34" charset="0"/>
              </a:rPr>
              <a:t>Peson</a:t>
            </a:r>
            <a:r>
              <a:rPr lang="en-US" sz="4400" dirty="0" smtClean="0">
                <a:solidFill>
                  <a:srgbClr val="0000CC"/>
                </a:solidFill>
                <a:latin typeface="Arial Rounded MT Bold" pitchFamily="34" charset="0"/>
              </a:rPr>
              <a:t> pat </a:t>
            </a:r>
            <a:r>
              <a:rPr lang="en-US" sz="4400" dirty="0" err="1" smtClean="0">
                <a:solidFill>
                  <a:srgbClr val="0000CC"/>
                </a:solidFill>
                <a:latin typeface="Arial Rounded MT Bold" pitchFamily="34" charset="0"/>
              </a:rPr>
              <a:t>janm</a:t>
            </a:r>
            <a:r>
              <a:rPr lang="en-US" sz="4400" dirty="0" smtClean="0">
                <a:solidFill>
                  <a:srgbClr val="0000CC"/>
                </a:solidFill>
                <a:latin typeface="Arial Rounded MT Bold" pitchFamily="34" charset="0"/>
              </a:rPr>
              <a:t> </a:t>
            </a:r>
            <a:endParaRPr lang="en-US" sz="4400" dirty="0" smtClean="0">
              <a:solidFill>
                <a:srgbClr val="0000CC"/>
              </a:solidFill>
              <a:latin typeface="Arial Rounded MT Bold" pitchFamily="34" charset="0"/>
            </a:endParaRPr>
          </a:p>
          <a:p>
            <a:pPr marL="0" indent="0" algn="ctr">
              <a:buNone/>
            </a:pPr>
            <a:r>
              <a:rPr lang="en-US" sz="4400" dirty="0" err="1" smtClean="0">
                <a:solidFill>
                  <a:srgbClr val="0000CC"/>
                </a:solidFill>
                <a:latin typeface="Arial Rounded MT Bold" pitchFamily="34" charset="0"/>
              </a:rPr>
              <a:t>r</a:t>
            </a:r>
            <a:r>
              <a:rPr lang="en-US" sz="4400" dirty="0" err="1" smtClean="0">
                <a:solidFill>
                  <a:srgbClr val="0000CC"/>
                </a:solidFill>
                <a:latin typeface="Arial Rounded MT Bold" pitchFamily="34" charset="0"/>
              </a:rPr>
              <a:t>enmen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mwen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kou</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Jezu</a:t>
            </a:r>
            <a:r>
              <a:rPr lang="en-US" sz="4400" dirty="0" smtClean="0">
                <a:solidFill>
                  <a:srgbClr val="0000CC"/>
                </a:solidFill>
                <a:latin typeface="Arial Rounded MT Bold" pitchFamily="34" charset="0"/>
              </a:rPr>
              <a:t>, </a:t>
            </a:r>
            <a:br>
              <a:rPr lang="en-US" sz="4400" dirty="0" smtClean="0">
                <a:solidFill>
                  <a:srgbClr val="0000CC"/>
                </a:solidFill>
                <a:latin typeface="Arial Rounded MT Bold" pitchFamily="34" charset="0"/>
              </a:rPr>
            </a:br>
            <a:r>
              <a:rPr lang="en-US" sz="4400" dirty="0" smtClean="0">
                <a:solidFill>
                  <a:srgbClr val="0000CC"/>
                </a:solidFill>
                <a:latin typeface="Arial Rounded MT Bold" pitchFamily="34" charset="0"/>
              </a:rPr>
              <a:t>Pa gen yon lot bon </a:t>
            </a:r>
            <a:endParaRPr lang="en-US" sz="4400" dirty="0" smtClean="0">
              <a:solidFill>
                <a:srgbClr val="0000CC"/>
              </a:solidFill>
              <a:latin typeface="Arial Rounded MT Bold" pitchFamily="34" charset="0"/>
            </a:endParaRPr>
          </a:p>
          <a:p>
            <a:pPr marL="0" indent="0" algn="ctr">
              <a:buNone/>
            </a:pPr>
            <a:r>
              <a:rPr lang="en-US" sz="4400" dirty="0" err="1" smtClean="0">
                <a:solidFill>
                  <a:srgbClr val="0000CC"/>
                </a:solidFill>
                <a:latin typeface="Arial Rounded MT Bold" pitchFamily="34" charset="0"/>
              </a:rPr>
              <a:t>Zanmi</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kon</a:t>
            </a:r>
            <a:r>
              <a:rPr lang="en-US" sz="4400" dirty="0" smtClean="0">
                <a:solidFill>
                  <a:srgbClr val="0000CC"/>
                </a:solidFill>
                <a:latin typeface="Arial Rounded MT Bold" pitchFamily="34" charset="0"/>
              </a:rPr>
              <a:t> Li. </a:t>
            </a:r>
            <a:br>
              <a:rPr lang="en-US" sz="4400" dirty="0" smtClean="0">
                <a:solidFill>
                  <a:srgbClr val="0000CC"/>
                </a:solidFill>
                <a:latin typeface="Arial Rounded MT Bold" pitchFamily="34" charset="0"/>
              </a:rPr>
            </a:br>
            <a:r>
              <a:rPr lang="fr-FR" sz="4400" dirty="0" smtClean="0">
                <a:solidFill>
                  <a:srgbClr val="0000CC"/>
                </a:solidFill>
                <a:latin typeface="Arial Rounded MT Bold" pitchFamily="34" charset="0"/>
              </a:rPr>
              <a:t>Nan </a:t>
            </a:r>
            <a:r>
              <a:rPr lang="fr-FR" sz="4400" dirty="0" err="1" smtClean="0">
                <a:solidFill>
                  <a:srgbClr val="0000CC"/>
                </a:solidFill>
                <a:latin typeface="Arial Rounded MT Bold" pitchFamily="34" charset="0"/>
              </a:rPr>
              <a:t>pwen</a:t>
            </a:r>
            <a:r>
              <a:rPr lang="fr-FR" sz="4400" dirty="0" smtClean="0">
                <a:solidFill>
                  <a:srgbClr val="0000CC"/>
                </a:solidFill>
                <a:latin typeface="Arial Rounded MT Bold" pitchFamily="34" charset="0"/>
              </a:rPr>
              <a:t> lot </a:t>
            </a:r>
            <a:r>
              <a:rPr lang="fr-FR" sz="4400" dirty="0" err="1" smtClean="0">
                <a:solidFill>
                  <a:srgbClr val="0000CC"/>
                </a:solidFill>
                <a:latin typeface="Arial Rounded MT Bold" pitchFamily="34" charset="0"/>
              </a:rPr>
              <a:t>kab</a:t>
            </a:r>
            <a:r>
              <a:rPr lang="fr-FR" sz="4400" dirty="0" smtClean="0">
                <a:solidFill>
                  <a:srgbClr val="0000CC"/>
                </a:solidFill>
                <a:latin typeface="Arial Rounded MT Bold" pitchFamily="34" charset="0"/>
              </a:rPr>
              <a:t> blanchi </a:t>
            </a:r>
            <a:endParaRPr lang="fr-FR" sz="4400" dirty="0" smtClean="0">
              <a:solidFill>
                <a:srgbClr val="0000CC"/>
              </a:solidFill>
              <a:latin typeface="Arial Rounded MT Bold" pitchFamily="34" charset="0"/>
            </a:endParaRPr>
          </a:p>
          <a:p>
            <a:pPr marL="0" indent="0" algn="ctr">
              <a:buNone/>
            </a:pPr>
            <a:r>
              <a:rPr lang="fr-FR" sz="4400" dirty="0" err="1" smtClean="0">
                <a:solidFill>
                  <a:srgbClr val="0000CC"/>
                </a:solidFill>
                <a:latin typeface="Arial Rounded MT Bold" pitchFamily="34" charset="0"/>
              </a:rPr>
              <a:t>p</a:t>
            </a:r>
            <a:r>
              <a:rPr lang="fr-FR" sz="4400" dirty="0" err="1" smtClean="0">
                <a:solidFill>
                  <a:srgbClr val="0000CC"/>
                </a:solidFill>
                <a:latin typeface="Arial Rounded MT Bold" pitchFamily="34" charset="0"/>
              </a:rPr>
              <a:t>eche</a:t>
            </a:r>
            <a:r>
              <a:rPr lang="fr-FR" sz="4400" dirty="0" smtClean="0">
                <a:solidFill>
                  <a:srgbClr val="0000CC"/>
                </a:solidFill>
                <a:latin typeface="Arial Rounded MT Bold" pitchFamily="34" charset="0"/>
              </a:rPr>
              <a:t>-m </a:t>
            </a:r>
            <a:r>
              <a:rPr lang="fr-FR" sz="4400" dirty="0" err="1" smtClean="0">
                <a:solidFill>
                  <a:srgbClr val="0000CC"/>
                </a:solidFill>
                <a:latin typeface="Arial Rounded MT Bold" pitchFamily="34" charset="0"/>
              </a:rPr>
              <a:t>ki</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rouj</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anpil</a:t>
            </a:r>
            <a:r>
              <a:rPr lang="fr-FR" sz="4400" dirty="0" smtClean="0">
                <a:solidFill>
                  <a:srgbClr val="0000CC"/>
                </a:solidFill>
                <a:latin typeface="Arial Rounded MT Bold" pitchFamily="34" charset="0"/>
              </a:rPr>
              <a:t>! </a:t>
            </a:r>
            <a:br>
              <a:rPr lang="fr-FR" sz="4400" dirty="0" smtClean="0">
                <a:solidFill>
                  <a:srgbClr val="0000CC"/>
                </a:solidFill>
                <a:latin typeface="Arial Rounded MT Bold" pitchFamily="34" charset="0"/>
              </a:rPr>
            </a:br>
            <a:r>
              <a:rPr lang="fr-FR" sz="4400" dirty="0" smtClean="0">
                <a:solidFill>
                  <a:srgbClr val="0000CC"/>
                </a:solidFill>
                <a:latin typeface="Arial Rounded MT Bold" pitchFamily="34" charset="0"/>
              </a:rPr>
              <a:t>O, a la li te </a:t>
            </a:r>
            <a:r>
              <a:rPr lang="fr-FR" sz="4400" dirty="0" err="1" smtClean="0">
                <a:solidFill>
                  <a:srgbClr val="0000CC"/>
                </a:solidFill>
                <a:latin typeface="Arial Rounded MT Bold" pitchFamily="34" charset="0"/>
              </a:rPr>
              <a:t>renmen</a:t>
            </a:r>
            <a:r>
              <a:rPr lang="fr-FR" sz="4400" dirty="0" smtClean="0">
                <a:solidFill>
                  <a:srgbClr val="0000CC"/>
                </a:solidFill>
                <a:latin typeface="Arial Rounded MT Bold" pitchFamily="34" charset="0"/>
              </a:rPr>
              <a:t>-m!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marL="0" indent="0" algn="ctr">
              <a:buNone/>
            </a:pPr>
            <a:r>
              <a:rPr lang="fr-FR" sz="4400" dirty="0" smtClean="0">
                <a:solidFill>
                  <a:srgbClr val="C00000"/>
                </a:solidFill>
                <a:latin typeface="Arial Rounded MT Bold" pitchFamily="34" charset="0"/>
              </a:rPr>
              <a:t>2</a:t>
            </a:r>
            <a:r>
              <a:rPr lang="fr-FR" sz="4400" dirty="0" smtClean="0">
                <a:solidFill>
                  <a:srgbClr val="C00000"/>
                </a:solidFill>
                <a:latin typeface="Arial Rounded MT Bold" pitchFamily="34" charset="0"/>
              </a:rPr>
              <a:t>. </a:t>
            </a:r>
            <a:r>
              <a:rPr lang="fr-FR" sz="4400" dirty="0" smtClean="0">
                <a:latin typeface="Arial Rounded MT Bold" pitchFamily="34" charset="0"/>
              </a:rPr>
              <a:t/>
            </a:r>
            <a:br>
              <a:rPr lang="fr-FR" sz="4400" dirty="0" smtClean="0">
                <a:latin typeface="Arial Rounded MT Bold" pitchFamily="34" charset="0"/>
              </a:rPr>
            </a:br>
            <a:r>
              <a:rPr lang="fr-FR" sz="4400" dirty="0" smtClean="0">
                <a:latin typeface="Arial Rounded MT Bold" pitchFamily="34" charset="0"/>
              </a:rPr>
              <a:t>Vi-m te </a:t>
            </a:r>
            <a:r>
              <a:rPr lang="fr-FR" sz="4400" dirty="0" err="1" smtClean="0">
                <a:latin typeface="Arial Rounded MT Bold" pitchFamily="34" charset="0"/>
              </a:rPr>
              <a:t>tou</a:t>
            </a:r>
            <a:r>
              <a:rPr lang="fr-FR" sz="4400" dirty="0" smtClean="0">
                <a:latin typeface="Arial Rounded MT Bold" pitchFamily="34" charset="0"/>
              </a:rPr>
              <a:t> sal </a:t>
            </a:r>
            <a:r>
              <a:rPr lang="fr-FR" sz="4400" dirty="0" err="1" smtClean="0">
                <a:latin typeface="Arial Rounded MT Bold" pitchFamily="34" charset="0"/>
              </a:rPr>
              <a:t>ak</a:t>
            </a:r>
            <a:r>
              <a:rPr lang="fr-FR" sz="4400" dirty="0" smtClean="0">
                <a:latin typeface="Arial Rounded MT Bold" pitchFamily="34" charset="0"/>
              </a:rPr>
              <a:t> </a:t>
            </a:r>
            <a:r>
              <a:rPr lang="fr-FR" sz="4400" dirty="0" err="1" smtClean="0">
                <a:latin typeface="Arial Rounded MT Bold" pitchFamily="34" charset="0"/>
              </a:rPr>
              <a:t>peche</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Lè</a:t>
            </a:r>
            <a:r>
              <a:rPr lang="fr-FR" sz="4400" dirty="0" smtClean="0">
                <a:latin typeface="Arial Rounded MT Bold" pitchFamily="34" charset="0"/>
              </a:rPr>
              <a:t> </a:t>
            </a:r>
            <a:r>
              <a:rPr lang="fr-FR" sz="4400" dirty="0" err="1" smtClean="0">
                <a:latin typeface="Arial Rounded MT Bold" pitchFamily="34" charset="0"/>
              </a:rPr>
              <a:t>Jezu</a:t>
            </a:r>
            <a:r>
              <a:rPr lang="fr-FR" sz="4400" dirty="0" smtClean="0">
                <a:latin typeface="Arial Rounded MT Bold" pitchFamily="34" charset="0"/>
              </a:rPr>
              <a:t> </a:t>
            </a:r>
            <a:r>
              <a:rPr lang="fr-FR" sz="4400" dirty="0" err="1" smtClean="0">
                <a:latin typeface="Arial Rounded MT Bold" pitchFamily="34" charset="0"/>
              </a:rPr>
              <a:t>jwenn</a:t>
            </a: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a:t>
            </a:r>
            <a:br>
              <a:rPr lang="fr-FR" sz="4400" dirty="0" smtClean="0">
                <a:latin typeface="Arial Rounded MT Bold" pitchFamily="34" charset="0"/>
              </a:rPr>
            </a:br>
            <a:r>
              <a:rPr lang="fr-FR" sz="4400" dirty="0" err="1" smtClean="0">
                <a:latin typeface="Arial Rounded MT Bold" pitchFamily="34" charset="0"/>
              </a:rPr>
              <a:t>Ke-m</a:t>
            </a:r>
            <a:r>
              <a:rPr lang="fr-FR" sz="4400" dirty="0" smtClean="0">
                <a:latin typeface="Arial Rounded MT Bold" pitchFamily="34" charset="0"/>
              </a:rPr>
              <a:t> te </a:t>
            </a:r>
            <a:r>
              <a:rPr lang="fr-FR" sz="4400" dirty="0" err="1" smtClean="0">
                <a:latin typeface="Arial Rounded MT Bold" pitchFamily="34" charset="0"/>
              </a:rPr>
              <a:t>plen</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a:t>
            </a:r>
            <a:r>
              <a:rPr lang="fr-FR" sz="4400" dirty="0" err="1" smtClean="0">
                <a:latin typeface="Arial Rounded MT Bold" pitchFamily="34" charset="0"/>
              </a:rPr>
              <a:t>mize</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T</a:t>
            </a:r>
            <a:r>
              <a:rPr lang="fr-FR" sz="4400" dirty="0" err="1" smtClean="0">
                <a:latin typeface="Arial Rounded MT Bold" pitchFamily="34" charset="0"/>
              </a:rPr>
              <a:t>et</a:t>
            </a: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te </a:t>
            </a:r>
            <a:r>
              <a:rPr lang="fr-FR" sz="4400" dirty="0" err="1" smtClean="0">
                <a:latin typeface="Arial Rounded MT Bold" pitchFamily="34" charset="0"/>
              </a:rPr>
              <a:t>chaje</a:t>
            </a:r>
            <a:r>
              <a:rPr lang="fr-FR" sz="4400" dirty="0" smtClean="0">
                <a:latin typeface="Arial Rounded MT Bold" pitchFamily="34" charset="0"/>
              </a:rPr>
              <a:t>. </a:t>
            </a:r>
            <a:br>
              <a:rPr lang="fr-FR" sz="4400" dirty="0" smtClean="0">
                <a:latin typeface="Arial Rounded MT Bold" pitchFamily="34" charset="0"/>
              </a:rPr>
            </a:br>
            <a:r>
              <a:rPr lang="fr-FR" sz="4400" dirty="0" smtClean="0">
                <a:latin typeface="Arial Rounded MT Bold" pitchFamily="34" charset="0"/>
              </a:rPr>
              <a:t>Men </a:t>
            </a:r>
            <a:r>
              <a:rPr lang="fr-FR" sz="4400" dirty="0" err="1" smtClean="0">
                <a:latin typeface="Arial Rounded MT Bold" pitchFamily="34" charset="0"/>
              </a:rPr>
              <a:t>avek</a:t>
            </a:r>
            <a:r>
              <a:rPr lang="fr-FR" sz="4400" dirty="0" smtClean="0">
                <a:latin typeface="Arial Rounded MT Bold" pitchFamily="34" charset="0"/>
              </a:rPr>
              <a:t> </a:t>
            </a:r>
            <a:r>
              <a:rPr lang="fr-FR" sz="4400" dirty="0" err="1" smtClean="0">
                <a:latin typeface="Arial Rounded MT Bold" pitchFamily="34" charset="0"/>
              </a:rPr>
              <a:t>amou</a:t>
            </a:r>
            <a:r>
              <a:rPr lang="fr-FR" sz="4400" dirty="0" smtClean="0">
                <a:latin typeface="Arial Rounded MT Bold" pitchFamily="34" charset="0"/>
              </a:rPr>
              <a:t> Li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Jezu</a:t>
            </a:r>
            <a:r>
              <a:rPr lang="fr-FR" sz="4400" dirty="0" smtClean="0">
                <a:latin typeface="Arial Rounded MT Bold" pitchFamily="34" charset="0"/>
              </a:rPr>
              <a:t> </a:t>
            </a:r>
            <a:r>
              <a:rPr lang="fr-FR" sz="4400" dirty="0" smtClean="0">
                <a:latin typeface="Arial Rounded MT Bold" pitchFamily="34" charset="0"/>
              </a:rPr>
              <a:t>te </a:t>
            </a:r>
            <a:r>
              <a:rPr lang="fr-FR" sz="4400" dirty="0" err="1" smtClean="0">
                <a:latin typeface="Arial Rounded MT Bold" pitchFamily="34" charset="0"/>
              </a:rPr>
              <a:t>vlope</a:t>
            </a: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a:t>
            </a:r>
            <a:br>
              <a:rPr lang="fr-FR" sz="4400" dirty="0" smtClean="0">
                <a:latin typeface="Arial Rounded MT Bold" pitchFamily="34" charset="0"/>
              </a:rPr>
            </a:br>
            <a:r>
              <a:rPr lang="fr-FR" sz="4400" dirty="0" smtClean="0">
                <a:latin typeface="Arial Rounded MT Bold" pitchFamily="34" charset="0"/>
              </a:rPr>
              <a:t>E li </a:t>
            </a:r>
            <a:r>
              <a:rPr lang="fr-FR" sz="4400" dirty="0" err="1" smtClean="0">
                <a:latin typeface="Arial Rounded MT Bold" pitchFamily="34" charset="0"/>
              </a:rPr>
              <a:t>kondui</a:t>
            </a: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K</a:t>
            </a:r>
            <a:r>
              <a:rPr lang="fr-FR" sz="4400" dirty="0" err="1" smtClean="0">
                <a:latin typeface="Arial Rounded MT Bold" pitchFamily="34" charset="0"/>
              </a:rPr>
              <a:t>ote</a:t>
            </a:r>
            <a:r>
              <a:rPr lang="fr-FR" sz="4400" dirty="0" smtClean="0">
                <a:latin typeface="Arial Rounded MT Bold" pitchFamily="34" charset="0"/>
              </a:rPr>
              <a:t> </a:t>
            </a:r>
            <a:r>
              <a:rPr lang="fr-FR" sz="4400" dirty="0" smtClean="0">
                <a:latin typeface="Arial Rounded MT Bold" pitchFamily="34" charset="0"/>
              </a:rPr>
              <a:t>m-te </a:t>
            </a:r>
            <a:r>
              <a:rPr lang="fr-FR" sz="4400" dirty="0" err="1" smtClean="0">
                <a:latin typeface="Arial Rounded MT Bold" pitchFamily="34" charset="0"/>
              </a:rPr>
              <a:t>dwe</a:t>
            </a:r>
            <a:r>
              <a:rPr lang="fr-FR" sz="4400" dirty="0" smtClean="0">
                <a:latin typeface="Arial Rounded MT Bold" pitchFamily="34" charset="0"/>
              </a:rPr>
              <a:t> ale.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0" indent="0" algn="ctr">
              <a:buNone/>
            </a:pPr>
            <a:r>
              <a:rPr lang="en-US" sz="4400" dirty="0" err="1" smtClean="0">
                <a:solidFill>
                  <a:srgbClr val="C00000"/>
                </a:solidFill>
                <a:latin typeface="Arial Rounded MT Bold" pitchFamily="34" charset="0"/>
              </a:rPr>
              <a:t>Refren</a:t>
            </a:r>
            <a:r>
              <a:rPr lang="en-US" sz="4400" dirty="0" smtClean="0">
                <a:solidFill>
                  <a:srgbClr val="C00000"/>
                </a:solidFill>
                <a:latin typeface="Arial Rounded MT Bold" pitchFamily="34" charset="0"/>
              </a:rPr>
              <a:t> </a:t>
            </a:r>
            <a:r>
              <a:rPr lang="en-US" sz="4400" dirty="0" smtClean="0">
                <a:latin typeface="Arial Rounded MT Bold" pitchFamily="34" charset="0"/>
              </a:rPr>
              <a:t/>
            </a:r>
            <a:br>
              <a:rPr lang="en-US" sz="4400" dirty="0" smtClean="0">
                <a:latin typeface="Arial Rounded MT Bold" pitchFamily="34" charset="0"/>
              </a:rPr>
            </a:br>
            <a:r>
              <a:rPr lang="en-US" sz="4400" dirty="0" err="1" smtClean="0">
                <a:solidFill>
                  <a:srgbClr val="0000CC"/>
                </a:solidFill>
                <a:latin typeface="Arial Rounded MT Bold" pitchFamily="34" charset="0"/>
              </a:rPr>
              <a:t>Peson</a:t>
            </a:r>
            <a:r>
              <a:rPr lang="en-US" sz="4400" dirty="0" smtClean="0">
                <a:solidFill>
                  <a:srgbClr val="0000CC"/>
                </a:solidFill>
                <a:latin typeface="Arial Rounded MT Bold" pitchFamily="34" charset="0"/>
              </a:rPr>
              <a:t> pat </a:t>
            </a:r>
            <a:r>
              <a:rPr lang="en-US" sz="4400" dirty="0" err="1" smtClean="0">
                <a:solidFill>
                  <a:srgbClr val="0000CC"/>
                </a:solidFill>
                <a:latin typeface="Arial Rounded MT Bold" pitchFamily="34" charset="0"/>
              </a:rPr>
              <a:t>janm</a:t>
            </a:r>
            <a:r>
              <a:rPr lang="en-US" sz="4400" dirty="0" smtClean="0">
                <a:solidFill>
                  <a:srgbClr val="0000CC"/>
                </a:solidFill>
                <a:latin typeface="Arial Rounded MT Bold" pitchFamily="34" charset="0"/>
              </a:rPr>
              <a:t> </a:t>
            </a:r>
            <a:endParaRPr lang="en-US" sz="4400" dirty="0" smtClean="0">
              <a:solidFill>
                <a:srgbClr val="0000CC"/>
              </a:solidFill>
              <a:latin typeface="Arial Rounded MT Bold" pitchFamily="34" charset="0"/>
            </a:endParaRPr>
          </a:p>
          <a:p>
            <a:pPr marL="0" indent="0" algn="ctr">
              <a:buNone/>
            </a:pPr>
            <a:r>
              <a:rPr lang="en-US" sz="4400" dirty="0" err="1" smtClean="0">
                <a:solidFill>
                  <a:srgbClr val="0000CC"/>
                </a:solidFill>
                <a:latin typeface="Arial Rounded MT Bold" pitchFamily="34" charset="0"/>
              </a:rPr>
              <a:t>r</a:t>
            </a:r>
            <a:r>
              <a:rPr lang="en-US" sz="4400" dirty="0" err="1" smtClean="0">
                <a:solidFill>
                  <a:srgbClr val="0000CC"/>
                </a:solidFill>
                <a:latin typeface="Arial Rounded MT Bold" pitchFamily="34" charset="0"/>
              </a:rPr>
              <a:t>enmen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mwen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kou</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Jezu</a:t>
            </a:r>
            <a:r>
              <a:rPr lang="en-US" sz="4400" dirty="0" smtClean="0">
                <a:solidFill>
                  <a:srgbClr val="0000CC"/>
                </a:solidFill>
                <a:latin typeface="Arial Rounded MT Bold" pitchFamily="34" charset="0"/>
              </a:rPr>
              <a:t>, </a:t>
            </a:r>
            <a:br>
              <a:rPr lang="en-US" sz="4400" dirty="0" smtClean="0">
                <a:solidFill>
                  <a:srgbClr val="0000CC"/>
                </a:solidFill>
                <a:latin typeface="Arial Rounded MT Bold" pitchFamily="34" charset="0"/>
              </a:rPr>
            </a:br>
            <a:r>
              <a:rPr lang="en-US" sz="4400" dirty="0" smtClean="0">
                <a:solidFill>
                  <a:srgbClr val="0000CC"/>
                </a:solidFill>
                <a:latin typeface="Arial Rounded MT Bold" pitchFamily="34" charset="0"/>
              </a:rPr>
              <a:t>Pa gen yon lot bon </a:t>
            </a:r>
            <a:endParaRPr lang="en-US" sz="4400" dirty="0" smtClean="0">
              <a:solidFill>
                <a:srgbClr val="0000CC"/>
              </a:solidFill>
              <a:latin typeface="Arial Rounded MT Bold" pitchFamily="34" charset="0"/>
            </a:endParaRPr>
          </a:p>
          <a:p>
            <a:pPr marL="0" indent="0" algn="ctr">
              <a:buNone/>
            </a:pPr>
            <a:r>
              <a:rPr lang="en-US" sz="4400" dirty="0" err="1" smtClean="0">
                <a:solidFill>
                  <a:srgbClr val="0000CC"/>
                </a:solidFill>
                <a:latin typeface="Arial Rounded MT Bold" pitchFamily="34" charset="0"/>
              </a:rPr>
              <a:t>Zanmi</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kon</a:t>
            </a:r>
            <a:r>
              <a:rPr lang="en-US" sz="4400" dirty="0" smtClean="0">
                <a:solidFill>
                  <a:srgbClr val="0000CC"/>
                </a:solidFill>
                <a:latin typeface="Arial Rounded MT Bold" pitchFamily="34" charset="0"/>
              </a:rPr>
              <a:t> Li. </a:t>
            </a:r>
            <a:br>
              <a:rPr lang="en-US" sz="4400" dirty="0" smtClean="0">
                <a:solidFill>
                  <a:srgbClr val="0000CC"/>
                </a:solidFill>
                <a:latin typeface="Arial Rounded MT Bold" pitchFamily="34" charset="0"/>
              </a:rPr>
            </a:br>
            <a:r>
              <a:rPr lang="fr-FR" sz="4400" dirty="0" smtClean="0">
                <a:solidFill>
                  <a:srgbClr val="0000CC"/>
                </a:solidFill>
                <a:latin typeface="Arial Rounded MT Bold" pitchFamily="34" charset="0"/>
              </a:rPr>
              <a:t>Nan </a:t>
            </a:r>
            <a:r>
              <a:rPr lang="fr-FR" sz="4400" dirty="0" err="1" smtClean="0">
                <a:solidFill>
                  <a:srgbClr val="0000CC"/>
                </a:solidFill>
                <a:latin typeface="Arial Rounded MT Bold" pitchFamily="34" charset="0"/>
              </a:rPr>
              <a:t>pwen</a:t>
            </a:r>
            <a:r>
              <a:rPr lang="fr-FR" sz="4400" dirty="0" smtClean="0">
                <a:solidFill>
                  <a:srgbClr val="0000CC"/>
                </a:solidFill>
                <a:latin typeface="Arial Rounded MT Bold" pitchFamily="34" charset="0"/>
              </a:rPr>
              <a:t> lot </a:t>
            </a:r>
            <a:r>
              <a:rPr lang="fr-FR" sz="4400" dirty="0" err="1" smtClean="0">
                <a:solidFill>
                  <a:srgbClr val="0000CC"/>
                </a:solidFill>
                <a:latin typeface="Arial Rounded MT Bold" pitchFamily="34" charset="0"/>
              </a:rPr>
              <a:t>kab</a:t>
            </a:r>
            <a:r>
              <a:rPr lang="fr-FR" sz="4400" dirty="0" smtClean="0">
                <a:solidFill>
                  <a:srgbClr val="0000CC"/>
                </a:solidFill>
                <a:latin typeface="Arial Rounded MT Bold" pitchFamily="34" charset="0"/>
              </a:rPr>
              <a:t> blanchi </a:t>
            </a:r>
            <a:endParaRPr lang="fr-FR" sz="4400" dirty="0" smtClean="0">
              <a:solidFill>
                <a:srgbClr val="0000CC"/>
              </a:solidFill>
              <a:latin typeface="Arial Rounded MT Bold" pitchFamily="34" charset="0"/>
            </a:endParaRPr>
          </a:p>
          <a:p>
            <a:pPr marL="0" indent="0" algn="ctr">
              <a:buNone/>
            </a:pPr>
            <a:r>
              <a:rPr lang="fr-FR" sz="4400" dirty="0" err="1" smtClean="0">
                <a:solidFill>
                  <a:srgbClr val="0000CC"/>
                </a:solidFill>
                <a:latin typeface="Arial Rounded MT Bold" pitchFamily="34" charset="0"/>
              </a:rPr>
              <a:t>p</a:t>
            </a:r>
            <a:r>
              <a:rPr lang="fr-FR" sz="4400" dirty="0" err="1" smtClean="0">
                <a:solidFill>
                  <a:srgbClr val="0000CC"/>
                </a:solidFill>
                <a:latin typeface="Arial Rounded MT Bold" pitchFamily="34" charset="0"/>
              </a:rPr>
              <a:t>eche</a:t>
            </a:r>
            <a:r>
              <a:rPr lang="fr-FR" sz="4400" dirty="0" smtClean="0">
                <a:solidFill>
                  <a:srgbClr val="0000CC"/>
                </a:solidFill>
                <a:latin typeface="Arial Rounded MT Bold" pitchFamily="34" charset="0"/>
              </a:rPr>
              <a:t>-m </a:t>
            </a:r>
            <a:r>
              <a:rPr lang="fr-FR" sz="4400" dirty="0" err="1" smtClean="0">
                <a:solidFill>
                  <a:srgbClr val="0000CC"/>
                </a:solidFill>
                <a:latin typeface="Arial Rounded MT Bold" pitchFamily="34" charset="0"/>
              </a:rPr>
              <a:t>ki</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rouj</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anpil</a:t>
            </a:r>
            <a:r>
              <a:rPr lang="fr-FR" sz="4400" dirty="0" smtClean="0">
                <a:solidFill>
                  <a:srgbClr val="0000CC"/>
                </a:solidFill>
                <a:latin typeface="Arial Rounded MT Bold" pitchFamily="34" charset="0"/>
              </a:rPr>
              <a:t>! </a:t>
            </a:r>
            <a:br>
              <a:rPr lang="fr-FR" sz="4400" dirty="0" smtClean="0">
                <a:solidFill>
                  <a:srgbClr val="0000CC"/>
                </a:solidFill>
                <a:latin typeface="Arial Rounded MT Bold" pitchFamily="34" charset="0"/>
              </a:rPr>
            </a:br>
            <a:r>
              <a:rPr lang="fr-FR" sz="4400" dirty="0" smtClean="0">
                <a:solidFill>
                  <a:srgbClr val="0000CC"/>
                </a:solidFill>
                <a:latin typeface="Arial Rounded MT Bold" pitchFamily="34" charset="0"/>
              </a:rPr>
              <a:t>O, a la li te </a:t>
            </a:r>
            <a:r>
              <a:rPr lang="fr-FR" sz="4400" dirty="0" err="1" smtClean="0">
                <a:solidFill>
                  <a:srgbClr val="0000CC"/>
                </a:solidFill>
                <a:latin typeface="Arial Rounded MT Bold" pitchFamily="34" charset="0"/>
              </a:rPr>
              <a:t>renmen</a:t>
            </a:r>
            <a:r>
              <a:rPr lang="fr-FR" sz="4400" dirty="0" smtClean="0">
                <a:solidFill>
                  <a:srgbClr val="0000CC"/>
                </a:solidFill>
                <a:latin typeface="Arial Rounded MT Bold" pitchFamily="34" charset="0"/>
              </a:rPr>
              <a:t>-m!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marL="0" indent="0" algn="ctr">
              <a:buNone/>
            </a:pPr>
            <a:r>
              <a:rPr lang="fr-FR" sz="4400" dirty="0" smtClean="0">
                <a:solidFill>
                  <a:srgbClr val="C00000"/>
                </a:solidFill>
                <a:latin typeface="Arial Rounded MT Bold" pitchFamily="34" charset="0"/>
              </a:rPr>
              <a:t>3</a:t>
            </a:r>
            <a:r>
              <a:rPr lang="fr-FR" sz="4400" dirty="0" smtClean="0">
                <a:solidFill>
                  <a:srgbClr val="C00000"/>
                </a:solidFill>
                <a:latin typeface="Arial Rounded MT Bold" pitchFamily="34" charset="0"/>
              </a:rPr>
              <a:t>. </a:t>
            </a:r>
            <a:r>
              <a:rPr lang="fr-FR" sz="4400" dirty="0" smtClean="0">
                <a:latin typeface="Arial Rounded MT Bold" pitchFamily="34" charset="0"/>
              </a:rPr>
              <a:t/>
            </a:r>
            <a:br>
              <a:rPr lang="fr-FR" sz="4400" dirty="0" smtClean="0">
                <a:latin typeface="Arial Rounded MT Bold" pitchFamily="34" charset="0"/>
              </a:rPr>
            </a:br>
            <a:r>
              <a:rPr lang="fr-FR" sz="4400" dirty="0" err="1" smtClean="0">
                <a:latin typeface="Arial Rounded MT Bold" pitchFamily="34" charset="0"/>
              </a:rPr>
              <a:t>Chak</a:t>
            </a:r>
            <a:r>
              <a:rPr lang="fr-FR" sz="4400" dirty="0" smtClean="0">
                <a:latin typeface="Arial Rounded MT Bold" pitchFamily="34" charset="0"/>
              </a:rPr>
              <a:t> </a:t>
            </a:r>
            <a:r>
              <a:rPr lang="fr-FR" sz="4400" dirty="0" err="1" smtClean="0">
                <a:latin typeface="Arial Rounded MT Bold" pitchFamily="34" charset="0"/>
              </a:rPr>
              <a:t>jou</a:t>
            </a:r>
            <a:r>
              <a:rPr lang="fr-FR" sz="4400" dirty="0" smtClean="0">
                <a:latin typeface="Arial Rounded MT Bold" pitchFamily="34" charset="0"/>
              </a:rPr>
              <a:t> </a:t>
            </a:r>
            <a:r>
              <a:rPr lang="fr-FR" sz="4400" dirty="0" smtClean="0">
                <a:latin typeface="Arial Rounded MT Bold" pitchFamily="34" charset="0"/>
              </a:rPr>
              <a:t>Li </a:t>
            </a:r>
            <a:r>
              <a:rPr lang="fr-FR" sz="4400" dirty="0" err="1" smtClean="0">
                <a:latin typeface="Arial Rounded MT Bold" pitchFamily="34" charset="0"/>
              </a:rPr>
              <a:t>vi-n</a:t>
            </a:r>
            <a:r>
              <a:rPr lang="fr-FR" sz="4400" dirty="0" smtClean="0">
                <a:latin typeface="Arial Rounded MT Bold" pitchFamily="34" charset="0"/>
              </a:rPr>
              <a:t> </a:t>
            </a:r>
            <a:r>
              <a:rPr lang="fr-FR" sz="4400" dirty="0" err="1" smtClean="0">
                <a:latin typeface="Arial Rounded MT Bold" pitchFamily="34" charset="0"/>
              </a:rPr>
              <a:t>jwenn</a:t>
            </a: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smtClean="0">
                <a:latin typeface="Arial Rounded MT Bold" pitchFamily="34" charset="0"/>
              </a:rPr>
              <a:t>P</a:t>
            </a:r>
            <a:r>
              <a:rPr lang="fr-FR" sz="4400" dirty="0" smtClean="0">
                <a:latin typeface="Arial Rounded MT Bold" pitchFamily="34" charset="0"/>
              </a:rPr>
              <a:t>ou </a:t>
            </a:r>
            <a:r>
              <a:rPr lang="fr-FR" sz="4400" dirty="0" smtClean="0">
                <a:latin typeface="Arial Rounded MT Bold" pitchFamily="34" charset="0"/>
              </a:rPr>
              <a:t>ban </a:t>
            </a:r>
            <a:r>
              <a:rPr lang="fr-FR" sz="4400" dirty="0" err="1" smtClean="0">
                <a:latin typeface="Arial Rounded MT Bold" pitchFamily="34" charset="0"/>
              </a:rPr>
              <a:t>mwen</a:t>
            </a:r>
            <a:r>
              <a:rPr lang="fr-FR" sz="4400" dirty="0" smtClean="0">
                <a:latin typeface="Arial Rounded MT Bold" pitchFamily="34" charset="0"/>
              </a:rPr>
              <a:t> </a:t>
            </a:r>
            <a:r>
              <a:rPr lang="fr-FR" sz="4400" dirty="0" err="1" smtClean="0">
                <a:latin typeface="Arial Rounded MT Bold" pitchFamily="34" charset="0"/>
              </a:rPr>
              <a:t>asurans</a:t>
            </a:r>
            <a:r>
              <a:rPr lang="fr-FR" sz="4400" dirty="0" smtClean="0">
                <a:latin typeface="Arial Rounded MT Bold" pitchFamily="34" charset="0"/>
              </a:rPr>
              <a:t>; </a:t>
            </a:r>
            <a:br>
              <a:rPr lang="fr-FR" sz="4400" dirty="0" smtClean="0">
                <a:latin typeface="Arial Rounded MT Bold" pitchFamily="34" charset="0"/>
              </a:rPr>
            </a:br>
            <a:r>
              <a:rPr lang="fr-FR" sz="4400" dirty="0" err="1" smtClean="0">
                <a:latin typeface="Arial Rounded MT Bold" pitchFamily="34" charset="0"/>
              </a:rPr>
              <a:t>Jou</a:t>
            </a:r>
            <a:r>
              <a:rPr lang="fr-FR" sz="4400" dirty="0" smtClean="0">
                <a:latin typeface="Arial Rounded MT Bold" pitchFamily="34" charset="0"/>
              </a:rPr>
              <a:t> </a:t>
            </a:r>
            <a:r>
              <a:rPr lang="fr-FR" sz="4400" dirty="0" err="1" smtClean="0">
                <a:latin typeface="Arial Rounded MT Bold" pitchFamily="34" charset="0"/>
              </a:rPr>
              <a:t>apre</a:t>
            </a:r>
            <a:r>
              <a:rPr lang="fr-FR" sz="4400" dirty="0" smtClean="0">
                <a:latin typeface="Arial Rounded MT Bold" pitchFamily="34" charset="0"/>
              </a:rPr>
              <a:t> </a:t>
            </a:r>
            <a:r>
              <a:rPr lang="fr-FR" sz="4400" dirty="0" err="1" smtClean="0">
                <a:latin typeface="Arial Rounded MT Bold" pitchFamily="34" charset="0"/>
              </a:rPr>
              <a:t>jou</a:t>
            </a:r>
            <a:endParaRPr lang="fr-FR" sz="4400" dirty="0" smtClean="0">
              <a:latin typeface="Arial Rounded MT Bold" pitchFamily="34" charset="0"/>
            </a:endParaRPr>
          </a:p>
          <a:p>
            <a:pPr marL="0" indent="0" algn="ctr">
              <a:buNone/>
            </a:pPr>
            <a:r>
              <a:rPr lang="fr-FR" sz="4400" dirty="0" smtClean="0">
                <a:latin typeface="Arial Rounded MT Bold" pitchFamily="34" charset="0"/>
              </a:rPr>
              <a:t> </a:t>
            </a:r>
            <a:r>
              <a:rPr lang="fr-FR" sz="4400" dirty="0" err="1" smtClean="0">
                <a:latin typeface="Arial Rounded MT Bold" pitchFamily="34" charset="0"/>
              </a:rPr>
              <a:t>Mwen</a:t>
            </a:r>
            <a:r>
              <a:rPr lang="fr-FR" sz="4400" dirty="0" smtClean="0">
                <a:latin typeface="Arial Rounded MT Bold" pitchFamily="34" charset="0"/>
              </a:rPr>
              <a:t> </a:t>
            </a:r>
            <a:r>
              <a:rPr lang="fr-FR" sz="4400" dirty="0" smtClean="0">
                <a:latin typeface="Arial Rounded MT Bold" pitchFamily="34" charset="0"/>
              </a:rPr>
              <a:t>pi </a:t>
            </a:r>
            <a:r>
              <a:rPr lang="fr-FR" sz="4400" dirty="0" err="1" smtClean="0">
                <a:latin typeface="Arial Rounded MT Bold" pitchFamily="34" charset="0"/>
              </a:rPr>
              <a:t>konnnen</a:t>
            </a:r>
            <a:r>
              <a:rPr lang="fr-FR" sz="4400" dirty="0" smtClean="0">
                <a:latin typeface="Arial Rounded MT Bold" pitchFamily="34" charset="0"/>
              </a:rPr>
              <a:t> </a:t>
            </a:r>
            <a:r>
              <a:rPr lang="fr-FR" sz="4400" dirty="0" err="1" smtClean="0">
                <a:latin typeface="Arial Rounded MT Bold" pitchFamily="34" charset="0"/>
              </a:rPr>
              <a:t>amou</a:t>
            </a:r>
            <a:r>
              <a:rPr lang="fr-FR" sz="4400" dirty="0" smtClean="0">
                <a:latin typeface="Arial Rounded MT Bold" pitchFamily="34" charset="0"/>
              </a:rPr>
              <a:t> </a:t>
            </a:r>
            <a:r>
              <a:rPr lang="fr-FR" sz="4400" dirty="0" smtClean="0">
                <a:latin typeface="Arial Rounded MT Bold" pitchFamily="34" charset="0"/>
              </a:rPr>
              <a:t>Li</a:t>
            </a:r>
            <a:r>
              <a:rPr lang="fr-FR" sz="4400" dirty="0" smtClean="0">
                <a:latin typeface="Arial Rounded MT Bold" pitchFamily="34" charset="0"/>
              </a:rPr>
              <a:t>; </a:t>
            </a:r>
            <a:br>
              <a:rPr lang="fr-FR" sz="4400" dirty="0" smtClean="0">
                <a:latin typeface="Arial Rounded MT Bold" pitchFamily="34" charset="0"/>
              </a:rPr>
            </a:br>
            <a:r>
              <a:rPr lang="fr-FR" sz="4400" dirty="0" err="1" smtClean="0">
                <a:latin typeface="Arial Rounded MT Bold" pitchFamily="34" charset="0"/>
              </a:rPr>
              <a:t>Mwen</a:t>
            </a:r>
            <a:r>
              <a:rPr lang="fr-FR" sz="4400" dirty="0" smtClean="0">
                <a:latin typeface="Arial Rounded MT Bold" pitchFamily="34" charset="0"/>
              </a:rPr>
              <a:t> </a:t>
            </a:r>
            <a:r>
              <a:rPr lang="fr-FR" sz="4400" dirty="0" err="1" smtClean="0">
                <a:latin typeface="Arial Rounded MT Bold" pitchFamily="34" charset="0"/>
              </a:rPr>
              <a:t>pap</a:t>
            </a:r>
            <a:r>
              <a:rPr lang="fr-FR" sz="4400" dirty="0" smtClean="0">
                <a:latin typeface="Arial Rounded MT Bold" pitchFamily="34" charset="0"/>
              </a:rPr>
              <a:t> </a:t>
            </a:r>
            <a:r>
              <a:rPr lang="fr-FR" sz="4400" dirty="0" err="1" smtClean="0">
                <a:latin typeface="Arial Rounded MT Bold" pitchFamily="34" charset="0"/>
              </a:rPr>
              <a:t>janm</a:t>
            </a:r>
            <a:r>
              <a:rPr lang="fr-FR" sz="4400" dirty="0" smtClean="0">
                <a:latin typeface="Arial Rounded MT Bold" pitchFamily="34" charset="0"/>
              </a:rPr>
              <a:t> </a:t>
            </a:r>
            <a:r>
              <a:rPr lang="fr-FR" sz="4400" dirty="0" err="1" smtClean="0">
                <a:latin typeface="Arial Rounded MT Bold" pitchFamily="34" charset="0"/>
              </a:rPr>
              <a:t>konpran</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P</a:t>
            </a:r>
            <a:r>
              <a:rPr lang="fr-FR" sz="4400" dirty="0" err="1" smtClean="0">
                <a:latin typeface="Arial Rounded MT Bold" pitchFamily="34" charset="0"/>
              </a:rPr>
              <a:t>ouki</a:t>
            </a:r>
            <a:r>
              <a:rPr lang="fr-FR" sz="4400" dirty="0" smtClean="0">
                <a:latin typeface="Arial Rounded MT Bold" pitchFamily="34" charset="0"/>
              </a:rPr>
              <a:t> Li te </a:t>
            </a:r>
            <a:r>
              <a:rPr lang="fr-FR" sz="4400" dirty="0" err="1" smtClean="0">
                <a:latin typeface="Arial Rounded MT Bold" pitchFamily="34" charset="0"/>
              </a:rPr>
              <a:t>vi-n</a:t>
            </a:r>
            <a:r>
              <a:rPr lang="fr-FR" sz="4400" dirty="0" smtClean="0">
                <a:latin typeface="Arial Rounded MT Bold" pitchFamily="34" charset="0"/>
              </a:rPr>
              <a:t> </a:t>
            </a:r>
            <a:r>
              <a:rPr lang="fr-FR" sz="4400" dirty="0" err="1" smtClean="0">
                <a:latin typeface="Arial Rounded MT Bold" pitchFamily="34" charset="0"/>
              </a:rPr>
              <a:t>sove</a:t>
            </a:r>
            <a:r>
              <a:rPr lang="fr-FR" sz="4400" dirty="0" smtClean="0">
                <a:latin typeface="Arial Rounded MT Bold" pitchFamily="34" charset="0"/>
              </a:rPr>
              <a:t>-m </a:t>
            </a:r>
            <a:br>
              <a:rPr lang="fr-FR" sz="4400" dirty="0" smtClean="0">
                <a:latin typeface="Arial Rounded MT Bold" pitchFamily="34" charset="0"/>
              </a:rPr>
            </a:br>
            <a:r>
              <a:rPr lang="fr-FR" sz="4400" dirty="0" err="1" smtClean="0">
                <a:latin typeface="Arial Rounded MT Bold" pitchFamily="34" charset="0"/>
              </a:rPr>
              <a:t>Jouk</a:t>
            </a:r>
            <a:r>
              <a:rPr lang="fr-FR" sz="4400" dirty="0" smtClean="0">
                <a:latin typeface="Arial Rounded MT Bold" pitchFamily="34" charset="0"/>
              </a:rPr>
              <a:t> </a:t>
            </a:r>
            <a:r>
              <a:rPr lang="fr-FR" sz="4400" dirty="0" err="1" smtClean="0">
                <a:latin typeface="Arial Rounded MT Bold" pitchFamily="34" charset="0"/>
              </a:rPr>
              <a:t>lò</a:t>
            </a:r>
            <a:r>
              <a:rPr lang="fr-FR" sz="4400" dirty="0" smtClean="0">
                <a:latin typeface="Arial Rounded MT Bold" pitchFamily="34" charset="0"/>
              </a:rPr>
              <a:t> </a:t>
            </a:r>
            <a:r>
              <a:rPr lang="fr-FR" sz="4400" dirty="0" smtClean="0">
                <a:latin typeface="Arial Rounded MT Bold" pitchFamily="34" charset="0"/>
              </a:rPr>
              <a:t>nan </a:t>
            </a:r>
            <a:r>
              <a:rPr lang="fr-FR" sz="4400" dirty="0" err="1" smtClean="0">
                <a:latin typeface="Arial Rounded MT Bold" pitchFamily="34" charset="0"/>
              </a:rPr>
              <a:t>syèl</a:t>
            </a:r>
            <a:r>
              <a:rPr lang="fr-FR" sz="4400" dirty="0" smtClean="0">
                <a:latin typeface="Arial Rounded MT Bold" pitchFamily="34" charset="0"/>
              </a:rPr>
              <a:t> </a:t>
            </a:r>
            <a:r>
              <a:rPr lang="fr-FR" sz="4400" dirty="0" smtClean="0">
                <a:latin typeface="Arial Rounded MT Bold" pitchFamily="34" charset="0"/>
              </a:rPr>
              <a:t>la </a:t>
            </a:r>
            <a:endParaRPr lang="fr-FR" sz="4400" dirty="0" smtClean="0">
              <a:latin typeface="Arial Rounded MT Bold" pitchFamily="34" charset="0"/>
            </a:endParaRPr>
          </a:p>
          <a:p>
            <a:pPr marL="0" indent="0" algn="ctr">
              <a:buNone/>
            </a:pPr>
            <a:r>
              <a:rPr lang="fr-FR" sz="4400" dirty="0" smtClean="0">
                <a:latin typeface="Arial Rounded MT Bold" pitchFamily="34" charset="0"/>
              </a:rPr>
              <a:t>M’a </a:t>
            </a:r>
            <a:r>
              <a:rPr lang="fr-FR" sz="4400" dirty="0" smtClean="0">
                <a:latin typeface="Arial Rounded MT Bold" pitchFamily="34" charset="0"/>
              </a:rPr>
              <a:t>va </a:t>
            </a:r>
            <a:r>
              <a:rPr lang="fr-FR" sz="4400" dirty="0" err="1" smtClean="0">
                <a:latin typeface="Arial Rounded MT Bold" pitchFamily="34" charset="0"/>
              </a:rPr>
              <a:t>kontre</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a:t>
            </a:r>
            <a:r>
              <a:rPr lang="fr-FR" sz="4400" dirty="0" smtClean="0">
                <a:latin typeface="Arial Rounded MT Bold" pitchFamily="34" charset="0"/>
              </a:rPr>
              <a:t>Li</a:t>
            </a:r>
            <a:r>
              <a:rPr lang="fr-FR" sz="4400" dirty="0" smtClean="0">
                <a:latin typeface="Arial Rounded MT Bold" pitchFamily="34" charset="0"/>
              </a:rPr>
              <a:t>.</a:t>
            </a:r>
            <a:endParaRPr lang="en-US" sz="44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0" indent="0" algn="ctr">
              <a:buNone/>
            </a:pPr>
            <a:r>
              <a:rPr lang="en-US" sz="4400" dirty="0" err="1" smtClean="0">
                <a:solidFill>
                  <a:srgbClr val="C00000"/>
                </a:solidFill>
                <a:latin typeface="Arial Rounded MT Bold" pitchFamily="34" charset="0"/>
              </a:rPr>
              <a:t>Refren</a:t>
            </a:r>
            <a:r>
              <a:rPr lang="en-US" sz="4400" dirty="0" smtClean="0">
                <a:solidFill>
                  <a:srgbClr val="C00000"/>
                </a:solidFill>
                <a:latin typeface="Arial Rounded MT Bold" pitchFamily="34" charset="0"/>
              </a:rPr>
              <a:t> </a:t>
            </a:r>
            <a:r>
              <a:rPr lang="en-US" sz="4400" dirty="0" smtClean="0">
                <a:latin typeface="Arial Rounded MT Bold" pitchFamily="34" charset="0"/>
              </a:rPr>
              <a:t/>
            </a:r>
            <a:br>
              <a:rPr lang="en-US" sz="4400" dirty="0" smtClean="0">
                <a:latin typeface="Arial Rounded MT Bold" pitchFamily="34" charset="0"/>
              </a:rPr>
            </a:br>
            <a:r>
              <a:rPr lang="en-US" sz="4400" dirty="0" err="1" smtClean="0">
                <a:solidFill>
                  <a:srgbClr val="0000CC"/>
                </a:solidFill>
                <a:latin typeface="Arial Rounded MT Bold" pitchFamily="34" charset="0"/>
              </a:rPr>
              <a:t>Peson</a:t>
            </a:r>
            <a:r>
              <a:rPr lang="en-US" sz="4400" dirty="0" smtClean="0">
                <a:solidFill>
                  <a:srgbClr val="0000CC"/>
                </a:solidFill>
                <a:latin typeface="Arial Rounded MT Bold" pitchFamily="34" charset="0"/>
              </a:rPr>
              <a:t> pat </a:t>
            </a:r>
            <a:r>
              <a:rPr lang="en-US" sz="4400" dirty="0" err="1" smtClean="0">
                <a:solidFill>
                  <a:srgbClr val="0000CC"/>
                </a:solidFill>
                <a:latin typeface="Arial Rounded MT Bold" pitchFamily="34" charset="0"/>
              </a:rPr>
              <a:t>janm</a:t>
            </a:r>
            <a:r>
              <a:rPr lang="en-US" sz="4400" dirty="0" smtClean="0">
                <a:solidFill>
                  <a:srgbClr val="0000CC"/>
                </a:solidFill>
                <a:latin typeface="Arial Rounded MT Bold" pitchFamily="34" charset="0"/>
              </a:rPr>
              <a:t> </a:t>
            </a:r>
            <a:endParaRPr lang="en-US" sz="4400" dirty="0" smtClean="0">
              <a:solidFill>
                <a:srgbClr val="0000CC"/>
              </a:solidFill>
              <a:latin typeface="Arial Rounded MT Bold" pitchFamily="34" charset="0"/>
            </a:endParaRPr>
          </a:p>
          <a:p>
            <a:pPr marL="0" indent="0" algn="ctr">
              <a:buNone/>
            </a:pPr>
            <a:r>
              <a:rPr lang="en-US" sz="4400" dirty="0" err="1" smtClean="0">
                <a:solidFill>
                  <a:srgbClr val="0000CC"/>
                </a:solidFill>
                <a:latin typeface="Arial Rounded MT Bold" pitchFamily="34" charset="0"/>
              </a:rPr>
              <a:t>r</a:t>
            </a:r>
            <a:r>
              <a:rPr lang="en-US" sz="4400" dirty="0" err="1" smtClean="0">
                <a:solidFill>
                  <a:srgbClr val="0000CC"/>
                </a:solidFill>
                <a:latin typeface="Arial Rounded MT Bold" pitchFamily="34" charset="0"/>
              </a:rPr>
              <a:t>enmen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mwen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kou</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Jezu</a:t>
            </a:r>
            <a:r>
              <a:rPr lang="en-US" sz="4400" dirty="0" smtClean="0">
                <a:solidFill>
                  <a:srgbClr val="0000CC"/>
                </a:solidFill>
                <a:latin typeface="Arial Rounded MT Bold" pitchFamily="34" charset="0"/>
              </a:rPr>
              <a:t>, </a:t>
            </a:r>
            <a:br>
              <a:rPr lang="en-US" sz="4400" dirty="0" smtClean="0">
                <a:solidFill>
                  <a:srgbClr val="0000CC"/>
                </a:solidFill>
                <a:latin typeface="Arial Rounded MT Bold" pitchFamily="34" charset="0"/>
              </a:rPr>
            </a:br>
            <a:r>
              <a:rPr lang="en-US" sz="4400" dirty="0" smtClean="0">
                <a:solidFill>
                  <a:srgbClr val="0000CC"/>
                </a:solidFill>
                <a:latin typeface="Arial Rounded MT Bold" pitchFamily="34" charset="0"/>
              </a:rPr>
              <a:t>Pa gen yon lot bon </a:t>
            </a:r>
            <a:endParaRPr lang="en-US" sz="4400" dirty="0" smtClean="0">
              <a:solidFill>
                <a:srgbClr val="0000CC"/>
              </a:solidFill>
              <a:latin typeface="Arial Rounded MT Bold" pitchFamily="34" charset="0"/>
            </a:endParaRPr>
          </a:p>
          <a:p>
            <a:pPr marL="0" indent="0" algn="ctr">
              <a:buNone/>
            </a:pPr>
            <a:r>
              <a:rPr lang="en-US" sz="4400" dirty="0" err="1" smtClean="0">
                <a:solidFill>
                  <a:srgbClr val="0000CC"/>
                </a:solidFill>
                <a:latin typeface="Arial Rounded MT Bold" pitchFamily="34" charset="0"/>
              </a:rPr>
              <a:t>Zanmi</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kon</a:t>
            </a:r>
            <a:r>
              <a:rPr lang="en-US" sz="4400" dirty="0" smtClean="0">
                <a:solidFill>
                  <a:srgbClr val="0000CC"/>
                </a:solidFill>
                <a:latin typeface="Arial Rounded MT Bold" pitchFamily="34" charset="0"/>
              </a:rPr>
              <a:t> Li. </a:t>
            </a:r>
            <a:br>
              <a:rPr lang="en-US" sz="4400" dirty="0" smtClean="0">
                <a:solidFill>
                  <a:srgbClr val="0000CC"/>
                </a:solidFill>
                <a:latin typeface="Arial Rounded MT Bold" pitchFamily="34" charset="0"/>
              </a:rPr>
            </a:br>
            <a:r>
              <a:rPr lang="fr-FR" sz="4400" dirty="0" smtClean="0">
                <a:solidFill>
                  <a:srgbClr val="0000CC"/>
                </a:solidFill>
                <a:latin typeface="Arial Rounded MT Bold" pitchFamily="34" charset="0"/>
              </a:rPr>
              <a:t>Nan </a:t>
            </a:r>
            <a:r>
              <a:rPr lang="fr-FR" sz="4400" dirty="0" err="1" smtClean="0">
                <a:solidFill>
                  <a:srgbClr val="0000CC"/>
                </a:solidFill>
                <a:latin typeface="Arial Rounded MT Bold" pitchFamily="34" charset="0"/>
              </a:rPr>
              <a:t>pwen</a:t>
            </a:r>
            <a:r>
              <a:rPr lang="fr-FR" sz="4400" dirty="0" smtClean="0">
                <a:solidFill>
                  <a:srgbClr val="0000CC"/>
                </a:solidFill>
                <a:latin typeface="Arial Rounded MT Bold" pitchFamily="34" charset="0"/>
              </a:rPr>
              <a:t> lot </a:t>
            </a:r>
            <a:r>
              <a:rPr lang="fr-FR" sz="4400" dirty="0" err="1" smtClean="0">
                <a:solidFill>
                  <a:srgbClr val="0000CC"/>
                </a:solidFill>
                <a:latin typeface="Arial Rounded MT Bold" pitchFamily="34" charset="0"/>
              </a:rPr>
              <a:t>kab</a:t>
            </a:r>
            <a:r>
              <a:rPr lang="fr-FR" sz="4400" dirty="0" smtClean="0">
                <a:solidFill>
                  <a:srgbClr val="0000CC"/>
                </a:solidFill>
                <a:latin typeface="Arial Rounded MT Bold" pitchFamily="34" charset="0"/>
              </a:rPr>
              <a:t> blanchi </a:t>
            </a:r>
            <a:endParaRPr lang="fr-FR" sz="4400" dirty="0" smtClean="0">
              <a:solidFill>
                <a:srgbClr val="0000CC"/>
              </a:solidFill>
              <a:latin typeface="Arial Rounded MT Bold" pitchFamily="34" charset="0"/>
            </a:endParaRPr>
          </a:p>
          <a:p>
            <a:pPr marL="0" indent="0" algn="ctr">
              <a:buNone/>
            </a:pPr>
            <a:r>
              <a:rPr lang="fr-FR" sz="4400" dirty="0" err="1" smtClean="0">
                <a:solidFill>
                  <a:srgbClr val="0000CC"/>
                </a:solidFill>
                <a:latin typeface="Arial Rounded MT Bold" pitchFamily="34" charset="0"/>
              </a:rPr>
              <a:t>p</a:t>
            </a:r>
            <a:r>
              <a:rPr lang="fr-FR" sz="4400" dirty="0" err="1" smtClean="0">
                <a:solidFill>
                  <a:srgbClr val="0000CC"/>
                </a:solidFill>
                <a:latin typeface="Arial Rounded MT Bold" pitchFamily="34" charset="0"/>
              </a:rPr>
              <a:t>eche</a:t>
            </a:r>
            <a:r>
              <a:rPr lang="fr-FR" sz="4400" dirty="0" smtClean="0">
                <a:solidFill>
                  <a:srgbClr val="0000CC"/>
                </a:solidFill>
                <a:latin typeface="Arial Rounded MT Bold" pitchFamily="34" charset="0"/>
              </a:rPr>
              <a:t>-m </a:t>
            </a:r>
            <a:r>
              <a:rPr lang="fr-FR" sz="4400" dirty="0" err="1" smtClean="0">
                <a:solidFill>
                  <a:srgbClr val="0000CC"/>
                </a:solidFill>
                <a:latin typeface="Arial Rounded MT Bold" pitchFamily="34" charset="0"/>
              </a:rPr>
              <a:t>ki</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rouj</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anpil</a:t>
            </a:r>
            <a:r>
              <a:rPr lang="fr-FR" sz="4400" dirty="0" smtClean="0">
                <a:solidFill>
                  <a:srgbClr val="0000CC"/>
                </a:solidFill>
                <a:latin typeface="Arial Rounded MT Bold" pitchFamily="34" charset="0"/>
              </a:rPr>
              <a:t>! </a:t>
            </a:r>
            <a:br>
              <a:rPr lang="fr-FR" sz="4400" dirty="0" smtClean="0">
                <a:solidFill>
                  <a:srgbClr val="0000CC"/>
                </a:solidFill>
                <a:latin typeface="Arial Rounded MT Bold" pitchFamily="34" charset="0"/>
              </a:rPr>
            </a:br>
            <a:r>
              <a:rPr lang="fr-FR" sz="4400" dirty="0" smtClean="0">
                <a:solidFill>
                  <a:srgbClr val="0000CC"/>
                </a:solidFill>
                <a:latin typeface="Arial Rounded MT Bold" pitchFamily="34" charset="0"/>
              </a:rPr>
              <a:t>O, a la li te </a:t>
            </a:r>
            <a:r>
              <a:rPr lang="fr-FR" sz="4400" dirty="0" err="1" smtClean="0">
                <a:solidFill>
                  <a:srgbClr val="0000CC"/>
                </a:solidFill>
                <a:latin typeface="Arial Rounded MT Bold" pitchFamily="34" charset="0"/>
              </a:rPr>
              <a:t>renmen</a:t>
            </a:r>
            <a:r>
              <a:rPr lang="fr-FR" sz="4400" dirty="0" smtClean="0">
                <a:solidFill>
                  <a:srgbClr val="0000CC"/>
                </a:solidFill>
                <a:latin typeface="Arial Rounded MT Bold" pitchFamily="34" charset="0"/>
              </a:rPr>
              <a:t>-m!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JUNE </a:t>
            </a:r>
            <a:r>
              <a:rPr lang="en-US" sz="3900" dirty="0" smtClean="0">
                <a:solidFill>
                  <a:srgbClr val="C00000"/>
                </a:solidFill>
              </a:rPr>
              <a:t>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a:t>
            </a:r>
            <a:r>
              <a:rPr lang="en-US" b="1" dirty="0" smtClean="0"/>
              <a:t>D’ADORATION</a:t>
            </a:r>
            <a:br>
              <a:rPr lang="en-US" b="1" dirty="0" smtClean="0"/>
            </a:br>
            <a:r>
              <a:rPr lang="en-US" b="1" dirty="0"/>
              <a:t/>
            </a:r>
            <a:br>
              <a:rPr lang="en-US" b="1" dirty="0"/>
            </a:br>
            <a:r>
              <a:rPr lang="en-US" b="1" dirty="0" smtClean="0"/>
              <a:t> </a:t>
            </a:r>
            <a:r>
              <a:rPr lang="en-US" b="1" dirty="0"/>
              <a:t/>
            </a:r>
            <a:br>
              <a:rPr lang="en-US" b="1" dirty="0"/>
            </a:br>
            <a:r>
              <a:rPr lang="en-US" dirty="0"/>
              <a:t/>
            </a:r>
            <a:br>
              <a:rPr lang="en-US" dirty="0"/>
            </a:b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2000" b="1" dirty="0" smtClean="0">
                <a:solidFill>
                  <a:srgbClr val="009900"/>
                </a:solidFill>
                <a:latin typeface="Arial Rounded MT Bold" pitchFamily="34" charset="0"/>
              </a:rPr>
              <a:t>72 Kr </a:t>
            </a:r>
            <a:r>
              <a:rPr lang="fr-FR" sz="2000" b="1" dirty="0" err="1" smtClean="0">
                <a:solidFill>
                  <a:srgbClr val="009900"/>
                </a:solidFill>
                <a:latin typeface="Arial Rounded MT Bold" pitchFamily="34" charset="0"/>
              </a:rPr>
              <a:t>Reveillons</a:t>
            </a:r>
            <a:r>
              <a:rPr lang="fr-FR" sz="2000" b="1" dirty="0" smtClean="0">
                <a:solidFill>
                  <a:srgbClr val="009900"/>
                </a:solidFill>
                <a:latin typeface="Arial Rounded MT Bold" pitchFamily="34" charset="0"/>
              </a:rPr>
              <a:t>-Nous </a:t>
            </a:r>
            <a:r>
              <a:rPr lang="fr-FR" sz="2000" dirty="0" smtClean="0">
                <a:solidFill>
                  <a:srgbClr val="009900"/>
                </a:solidFill>
                <a:latin typeface="Arial Rounded MT Bold" pitchFamily="34" charset="0"/>
              </a:rPr>
              <a:t/>
            </a:r>
            <a:br>
              <a:rPr lang="fr-FR" sz="2000" dirty="0" smtClean="0">
                <a:solidFill>
                  <a:srgbClr val="009900"/>
                </a:solidFill>
                <a:latin typeface="Arial Rounded MT Bold" pitchFamily="34" charset="0"/>
              </a:rPr>
            </a:br>
            <a:r>
              <a:rPr lang="fr-FR" sz="2000" b="1" dirty="0" smtClean="0">
                <a:solidFill>
                  <a:srgbClr val="009900"/>
                </a:solidFill>
                <a:latin typeface="Arial Rounded MT Bold" pitchFamily="34" charset="0"/>
              </a:rPr>
              <a:t>1.</a:t>
            </a:r>
            <a:r>
              <a:rPr lang="fr-FR" sz="3200" dirty="0" smtClean="0">
                <a:latin typeface="Arial Rounded MT Bold" pitchFamily="34" charset="0"/>
              </a:rPr>
              <a:t/>
            </a:r>
            <a:br>
              <a:rPr lang="fr-FR" sz="3200" dirty="0" smtClean="0">
                <a:latin typeface="Arial Rounded MT Bold" pitchFamily="34" charset="0"/>
              </a:rPr>
            </a:br>
            <a:r>
              <a:rPr lang="fr-FR" sz="3600" dirty="0" err="1" smtClean="0">
                <a:latin typeface="Arial Rounded MT Bold" pitchFamily="34" charset="0"/>
              </a:rPr>
              <a:t>Mwen</a:t>
            </a:r>
            <a:r>
              <a:rPr lang="fr-FR" sz="3600" dirty="0" smtClean="0">
                <a:latin typeface="Arial Rounded MT Bold" pitchFamily="34" charset="0"/>
              </a:rPr>
              <a:t> se </a:t>
            </a:r>
            <a:r>
              <a:rPr lang="fr-FR" sz="3600" dirty="0" err="1" smtClean="0">
                <a:latin typeface="Arial Rounded MT Bold" pitchFamily="34" charset="0"/>
              </a:rPr>
              <a:t>pèleren</a:t>
            </a:r>
            <a:r>
              <a:rPr lang="fr-FR" sz="3600" dirty="0" smtClean="0">
                <a:latin typeface="Arial Rounded MT Bold" pitchFamily="34" charset="0"/>
              </a:rPr>
              <a:t> e </a:t>
            </a:r>
            <a:r>
              <a:rPr lang="fr-FR" sz="3600" dirty="0" err="1" smtClean="0">
                <a:latin typeface="Arial Rounded MT Bold" pitchFamily="34" charset="0"/>
              </a:rPr>
              <a:t>vwayajè</a:t>
            </a:r>
            <a:r>
              <a:rPr lang="fr-FR" sz="3600" dirty="0" smtClean="0">
                <a:latin typeface="Arial Rounded MT Bold" pitchFamily="34" charset="0"/>
              </a:rPr>
              <a:t>,</a:t>
            </a:r>
            <a:br>
              <a:rPr lang="fr-FR" sz="3600" dirty="0" smtClean="0">
                <a:latin typeface="Arial Rounded MT Bold" pitchFamily="34" charset="0"/>
              </a:rPr>
            </a:br>
            <a:r>
              <a:rPr lang="fr-FR" sz="3600" dirty="0" err="1" smtClean="0">
                <a:latin typeface="Arial Rounded MT Bold" pitchFamily="34" charset="0"/>
              </a:rPr>
              <a:t>Mwen</a:t>
            </a:r>
            <a:r>
              <a:rPr lang="fr-FR" sz="3600" dirty="0" smtClean="0">
                <a:latin typeface="Arial Rounded MT Bold" pitchFamily="34" charset="0"/>
              </a:rPr>
              <a:t> p </a:t>
            </a:r>
            <a:r>
              <a:rPr lang="fr-FR" sz="3600" dirty="0" err="1" smtClean="0">
                <a:latin typeface="Arial Rounded MT Bold" pitchFamily="34" charset="0"/>
              </a:rPr>
              <a:t>ap</a:t>
            </a:r>
            <a:r>
              <a:rPr lang="fr-FR" sz="3600" dirty="0" smtClean="0">
                <a:latin typeface="Arial Rounded MT Bold" pitchFamily="34" charset="0"/>
              </a:rPr>
              <a:t> </a:t>
            </a:r>
            <a:r>
              <a:rPr lang="fr-FR" sz="3600" dirty="0" err="1" smtClean="0">
                <a:latin typeface="Arial Rounded MT Bold" pitchFamily="34" charset="0"/>
              </a:rPr>
              <a:t>rete</a:t>
            </a:r>
            <a:r>
              <a:rPr lang="fr-FR" sz="3600" dirty="0" smtClean="0">
                <a:latin typeface="Arial Rounded MT Bold" pitchFamily="34" charset="0"/>
              </a:rPr>
              <a:t> </a:t>
            </a:r>
            <a:r>
              <a:rPr lang="fr-FR" sz="3600" dirty="0" err="1" smtClean="0">
                <a:latin typeface="Arial Rounded MT Bold" pitchFamily="34" charset="0"/>
              </a:rPr>
              <a:t>toutan</a:t>
            </a:r>
            <a:r>
              <a:rPr lang="fr-FR" sz="3600" dirty="0" smtClean="0">
                <a:latin typeface="Arial Rounded MT Bold" pitchFamily="34" charset="0"/>
              </a:rPr>
              <a:t> sou la </a:t>
            </a:r>
            <a:r>
              <a:rPr lang="fr-FR" sz="3600" dirty="0" err="1" smtClean="0">
                <a:latin typeface="Arial Rounded MT Bold" pitchFamily="34" charset="0"/>
              </a:rPr>
              <a:t>tè</a:t>
            </a:r>
            <a:r>
              <a:rPr lang="fr-FR" sz="3600" dirty="0" smtClean="0">
                <a:latin typeface="Arial Rounded MT Bold" pitchFamily="34" charset="0"/>
              </a:rPr>
              <a:t> a</a:t>
            </a:r>
            <a:br>
              <a:rPr lang="fr-FR" sz="3600" dirty="0" smtClean="0">
                <a:latin typeface="Arial Rounded MT Bold" pitchFamily="34" charset="0"/>
              </a:rPr>
            </a:br>
            <a:r>
              <a:rPr lang="fr-FR" sz="3600" dirty="0" smtClean="0">
                <a:latin typeface="Arial Rounded MT Bold" pitchFamily="34" charset="0"/>
              </a:rPr>
              <a:t>E </a:t>
            </a:r>
            <a:r>
              <a:rPr lang="fr-FR" sz="3600" dirty="0" err="1" smtClean="0">
                <a:latin typeface="Arial Rounded MT Bold" pitchFamily="34" charset="0"/>
              </a:rPr>
              <a:t>mwen</a:t>
            </a:r>
            <a:r>
              <a:rPr lang="fr-FR" sz="3600" dirty="0" smtClean="0">
                <a:latin typeface="Arial Rounded MT Bold" pitchFamily="34" charset="0"/>
              </a:rPr>
              <a:t> </a:t>
            </a:r>
            <a:r>
              <a:rPr lang="fr-FR" sz="3600" dirty="0" err="1" smtClean="0">
                <a:latin typeface="Arial Rounded MT Bold" pitchFamily="34" charset="0"/>
              </a:rPr>
              <a:t>konnen</a:t>
            </a:r>
            <a:r>
              <a:rPr lang="fr-FR" sz="3600" dirty="0" smtClean="0">
                <a:latin typeface="Arial Rounded MT Bold" pitchFamily="34" charset="0"/>
              </a:rPr>
              <a:t> </a:t>
            </a:r>
            <a:r>
              <a:rPr lang="fr-FR" sz="3600" dirty="0" err="1" smtClean="0">
                <a:latin typeface="Arial Rounded MT Bold" pitchFamily="34" charset="0"/>
              </a:rPr>
              <a:t>avèk</a:t>
            </a:r>
            <a:r>
              <a:rPr lang="fr-FR" sz="3600" dirty="0" smtClean="0">
                <a:latin typeface="Arial Rounded MT Bold" pitchFamily="34" charset="0"/>
              </a:rPr>
              <a:t> </a:t>
            </a:r>
            <a:r>
              <a:rPr lang="fr-FR" sz="3600" dirty="0" err="1" smtClean="0">
                <a:latin typeface="Arial Rounded MT Bold" pitchFamily="34" charset="0"/>
              </a:rPr>
              <a:t>asirans</a:t>
            </a:r>
            <a:r>
              <a:rPr lang="fr-FR" sz="3600" dirty="0" smtClean="0">
                <a:latin typeface="Arial Rounded MT Bold" pitchFamily="34" charset="0"/>
              </a:rPr>
              <a:t/>
            </a:r>
            <a:br>
              <a:rPr lang="fr-FR" sz="3600" dirty="0" smtClean="0">
                <a:latin typeface="Arial Rounded MT Bold" pitchFamily="34" charset="0"/>
              </a:rPr>
            </a:br>
            <a:r>
              <a:rPr lang="fr-FR" sz="3600" dirty="0" smtClean="0">
                <a:latin typeface="Arial Rounded MT Bold" pitchFamily="34" charset="0"/>
              </a:rPr>
              <a:t>M ava </a:t>
            </a:r>
            <a:r>
              <a:rPr lang="fr-FR" sz="3600" dirty="0" err="1" smtClean="0">
                <a:latin typeface="Arial Rounded MT Bold" pitchFamily="34" charset="0"/>
              </a:rPr>
              <a:t>wè</a:t>
            </a:r>
            <a:r>
              <a:rPr lang="fr-FR" sz="3600" dirty="0" smtClean="0">
                <a:latin typeface="Arial Rounded MT Bold" pitchFamily="34" charset="0"/>
              </a:rPr>
              <a:t> </a:t>
            </a:r>
            <a:r>
              <a:rPr lang="fr-FR" sz="3600" dirty="0" err="1" smtClean="0">
                <a:latin typeface="Arial Rounded MT Bold" pitchFamily="34" charset="0"/>
              </a:rPr>
              <a:t>Jezi</a:t>
            </a:r>
            <a:r>
              <a:rPr lang="fr-FR" sz="3600" dirty="0" smtClean="0">
                <a:latin typeface="Arial Rounded MT Bold" pitchFamily="34" charset="0"/>
              </a:rPr>
              <a:t> nan </a:t>
            </a:r>
            <a:r>
              <a:rPr lang="fr-FR" sz="3600" dirty="0" err="1" smtClean="0">
                <a:latin typeface="Arial Rounded MT Bold" pitchFamily="34" charset="0"/>
              </a:rPr>
              <a:t>syèl</a:t>
            </a:r>
            <a:r>
              <a:rPr lang="fr-FR" sz="3600" dirty="0" smtClean="0">
                <a:latin typeface="Arial Rounded MT Bold" pitchFamily="34" charset="0"/>
              </a:rPr>
              <a:t>.</a:t>
            </a:r>
            <a:r>
              <a:rPr lang="fr-FR" sz="3200" dirty="0" smtClean="0">
                <a:latin typeface="Arial Rounded MT Bold" pitchFamily="34" charset="0"/>
              </a:rPr>
              <a:t/>
            </a:r>
            <a:br>
              <a:rPr lang="fr-FR" sz="3200" dirty="0" smtClean="0">
                <a:latin typeface="Arial Rounded MT Bold" pitchFamily="34" charset="0"/>
              </a:rPr>
            </a:br>
            <a:r>
              <a:rPr lang="fr-FR" sz="1800" b="1" dirty="0" smtClean="0">
                <a:solidFill>
                  <a:srgbClr val="009900"/>
                </a:solidFill>
                <a:latin typeface="Arial Rounded MT Bold" pitchFamily="34" charset="0"/>
              </a:rPr>
              <a:t>[</a:t>
            </a:r>
            <a:r>
              <a:rPr lang="fr-FR" sz="1800" b="1" dirty="0" err="1" smtClean="0">
                <a:solidFill>
                  <a:srgbClr val="009900"/>
                </a:solidFill>
                <a:latin typeface="Arial Rounded MT Bold" pitchFamily="34" charset="0"/>
              </a:rPr>
              <a:t>Refren</a:t>
            </a:r>
            <a:r>
              <a:rPr lang="fr-FR" sz="1800" b="1" dirty="0" smtClean="0">
                <a:solidFill>
                  <a:srgbClr val="009900"/>
                </a:solidFill>
                <a:latin typeface="Arial Rounded MT Bold" pitchFamily="34" charset="0"/>
              </a:rPr>
              <a:t>]</a:t>
            </a:r>
            <a:r>
              <a:rPr lang="fr-FR" sz="3200" dirty="0" smtClean="0">
                <a:latin typeface="Arial Rounded MT Bold" pitchFamily="34" charset="0"/>
              </a:rPr>
              <a:t/>
            </a:r>
            <a:br>
              <a:rPr lang="fr-FR" sz="3200" dirty="0" smtClean="0">
                <a:latin typeface="Arial Rounded MT Bold" pitchFamily="34" charset="0"/>
              </a:rPr>
            </a:br>
            <a:r>
              <a:rPr lang="fr-FR" sz="4000" b="1" dirty="0" err="1" smtClean="0">
                <a:solidFill>
                  <a:srgbClr val="0000CC"/>
                </a:solidFill>
                <a:latin typeface="Arial Narrow" pitchFamily="34" charset="0"/>
              </a:rPr>
              <a:t>Ki</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gran</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jou</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ki</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gran</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jou</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jou</a:t>
            </a:r>
            <a:r>
              <a:rPr lang="fr-FR" sz="4000" b="1" dirty="0" smtClean="0">
                <a:solidFill>
                  <a:srgbClr val="0000CC"/>
                </a:solidFill>
                <a:latin typeface="Arial Narrow" pitchFamily="34" charset="0"/>
              </a:rPr>
              <a:t> sa a va </a:t>
            </a:r>
            <a:r>
              <a:rPr lang="fr-FR" sz="4000" b="1" dirty="0" err="1" smtClean="0">
                <a:solidFill>
                  <a:srgbClr val="0000CC"/>
                </a:solidFill>
                <a:latin typeface="Arial Narrow" pitchFamily="34" charset="0"/>
              </a:rPr>
              <a:t>ye</a:t>
            </a:r>
            <a:r>
              <a:rPr lang="fr-FR" sz="4000" dirty="0" smtClean="0">
                <a:solidFill>
                  <a:srgbClr val="0000CC"/>
                </a:solidFill>
                <a:latin typeface="Arial Narrow" pitchFamily="34" charset="0"/>
              </a:rPr>
              <a:t/>
            </a:r>
            <a:br>
              <a:rPr lang="fr-FR" sz="4000" dirty="0" smtClean="0">
                <a:solidFill>
                  <a:srgbClr val="0000CC"/>
                </a:solidFill>
                <a:latin typeface="Arial Narrow" pitchFamily="34" charset="0"/>
              </a:rPr>
            </a:br>
            <a:r>
              <a:rPr lang="fr-FR" sz="4000" b="1" dirty="0" err="1" smtClean="0">
                <a:solidFill>
                  <a:srgbClr val="0000CC"/>
                </a:solidFill>
                <a:latin typeface="Arial Narrow" pitchFamily="34" charset="0"/>
              </a:rPr>
              <a:t>Mwen</a:t>
            </a:r>
            <a:r>
              <a:rPr lang="fr-FR" sz="4000" b="1" dirty="0" smtClean="0">
                <a:solidFill>
                  <a:srgbClr val="0000CC"/>
                </a:solidFill>
                <a:latin typeface="Arial Narrow" pitchFamily="34" charset="0"/>
              </a:rPr>
              <a:t> va </a:t>
            </a:r>
            <a:r>
              <a:rPr lang="fr-FR" sz="4000" b="1" dirty="0" err="1" smtClean="0">
                <a:solidFill>
                  <a:srgbClr val="0000CC"/>
                </a:solidFill>
                <a:latin typeface="Arial Narrow" pitchFamily="34" charset="0"/>
              </a:rPr>
              <a:t>ajenouye</a:t>
            </a:r>
            <a:r>
              <a:rPr lang="fr-FR" sz="4000" b="1" dirty="0" smtClean="0">
                <a:solidFill>
                  <a:srgbClr val="0000CC"/>
                </a:solidFill>
                <a:latin typeface="Arial Narrow" pitchFamily="34" charset="0"/>
              </a:rPr>
              <a:t> nan </a:t>
            </a:r>
            <a:r>
              <a:rPr lang="fr-FR" sz="4000" b="1" dirty="0" err="1" smtClean="0">
                <a:solidFill>
                  <a:srgbClr val="0000CC"/>
                </a:solidFill>
                <a:latin typeface="Arial Narrow" pitchFamily="34" charset="0"/>
              </a:rPr>
              <a:t>pye</a:t>
            </a:r>
            <a:r>
              <a:rPr lang="fr-FR" sz="4000" b="1" dirty="0" smtClean="0">
                <a:solidFill>
                  <a:srgbClr val="0000CC"/>
                </a:solidFill>
                <a:latin typeface="Arial Narrow" pitchFamily="34" charset="0"/>
              </a:rPr>
              <a:t> li</a:t>
            </a:r>
            <a:r>
              <a:rPr lang="fr-FR" sz="4000" dirty="0" smtClean="0">
                <a:solidFill>
                  <a:srgbClr val="0000CC"/>
                </a:solidFill>
                <a:latin typeface="Arial Narrow" pitchFamily="34" charset="0"/>
              </a:rPr>
              <a:t/>
            </a:r>
            <a:br>
              <a:rPr lang="fr-FR" sz="4000" dirty="0" smtClean="0">
                <a:solidFill>
                  <a:srgbClr val="0000CC"/>
                </a:solidFill>
                <a:latin typeface="Arial Narrow" pitchFamily="34" charset="0"/>
              </a:rPr>
            </a:br>
            <a:r>
              <a:rPr lang="fr-FR" sz="4000" b="1" dirty="0" smtClean="0">
                <a:solidFill>
                  <a:srgbClr val="0000CC"/>
                </a:solidFill>
                <a:latin typeface="Arial Narrow" pitchFamily="34" charset="0"/>
              </a:rPr>
              <a:t>Pou m </a:t>
            </a:r>
            <a:r>
              <a:rPr lang="fr-FR" sz="4000" b="1" dirty="0" err="1" smtClean="0">
                <a:solidFill>
                  <a:srgbClr val="0000CC"/>
                </a:solidFill>
                <a:latin typeface="Arial Narrow" pitchFamily="34" charset="0"/>
              </a:rPr>
              <a:t>ba</a:t>
            </a:r>
            <a:r>
              <a:rPr lang="fr-FR" sz="4000" b="1" dirty="0" smtClean="0">
                <a:solidFill>
                  <a:srgbClr val="0000CC"/>
                </a:solidFill>
                <a:latin typeface="Arial Narrow" pitchFamily="34" charset="0"/>
              </a:rPr>
              <a:t> li tout </a:t>
            </a:r>
            <a:r>
              <a:rPr lang="fr-FR" sz="4000" b="1" dirty="0" err="1" smtClean="0">
                <a:solidFill>
                  <a:srgbClr val="0000CC"/>
                </a:solidFill>
                <a:latin typeface="Arial Narrow" pitchFamily="34" charset="0"/>
              </a:rPr>
              <a:t>onè</a:t>
            </a:r>
            <a:r>
              <a:rPr lang="fr-FR" sz="4000" b="1" dirty="0" smtClean="0">
                <a:solidFill>
                  <a:srgbClr val="0000CC"/>
                </a:solidFill>
                <a:latin typeface="Arial Narrow" pitchFamily="34" charset="0"/>
              </a:rPr>
              <a:t> l </a:t>
            </a:r>
            <a:r>
              <a:rPr lang="fr-FR" sz="4000" b="1" dirty="0" err="1" smtClean="0">
                <a:solidFill>
                  <a:srgbClr val="0000CC"/>
                </a:solidFill>
                <a:latin typeface="Arial Narrow" pitchFamily="34" charset="0"/>
              </a:rPr>
              <a:t>merite</a:t>
            </a:r>
            <a:r>
              <a:rPr lang="fr-FR" sz="4000" dirty="0" smtClean="0">
                <a:solidFill>
                  <a:srgbClr val="0000CC"/>
                </a:solidFill>
                <a:latin typeface="Arial Narrow" pitchFamily="34" charset="0"/>
              </a:rPr>
              <a:t/>
            </a:r>
            <a:br>
              <a:rPr lang="fr-FR" sz="4000" dirty="0" smtClean="0">
                <a:solidFill>
                  <a:srgbClr val="0000CC"/>
                </a:solidFill>
                <a:latin typeface="Arial Narrow" pitchFamily="34" charset="0"/>
              </a:rPr>
            </a:br>
            <a:r>
              <a:rPr lang="fr-FR" sz="4000" b="1" dirty="0" err="1" smtClean="0">
                <a:solidFill>
                  <a:srgbClr val="0000CC"/>
                </a:solidFill>
                <a:latin typeface="Arial Narrow" pitchFamily="34" charset="0"/>
              </a:rPr>
              <a:t>Lè</a:t>
            </a:r>
            <a:r>
              <a:rPr lang="fr-FR" sz="4000" b="1" dirty="0" smtClean="0">
                <a:solidFill>
                  <a:srgbClr val="0000CC"/>
                </a:solidFill>
                <a:latin typeface="Arial Narrow" pitchFamily="34" charset="0"/>
              </a:rPr>
              <a:t> sa a </a:t>
            </a:r>
            <a:r>
              <a:rPr lang="fr-FR" sz="4000" b="1" dirty="0" err="1" smtClean="0">
                <a:solidFill>
                  <a:srgbClr val="0000CC"/>
                </a:solidFill>
                <a:latin typeface="Arial Narrow" pitchFamily="34" charset="0"/>
              </a:rPr>
              <a:t>kè</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mwen</a:t>
            </a:r>
            <a:r>
              <a:rPr lang="fr-FR" sz="4000" b="1" dirty="0" smtClean="0">
                <a:solidFill>
                  <a:srgbClr val="0000CC"/>
                </a:solidFill>
                <a:latin typeface="Arial Narrow" pitchFamily="34" charset="0"/>
              </a:rPr>
              <a:t> va </a:t>
            </a:r>
            <a:r>
              <a:rPr lang="fr-FR" sz="4000" b="1" dirty="0" err="1" smtClean="0">
                <a:solidFill>
                  <a:srgbClr val="0000CC"/>
                </a:solidFill>
                <a:latin typeface="Arial Narrow" pitchFamily="34" charset="0"/>
              </a:rPr>
              <a:t>ranpil</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avèk</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jwa</a:t>
            </a:r>
            <a:r>
              <a:rPr lang="fr-FR" sz="4000" dirty="0" smtClean="0">
                <a:solidFill>
                  <a:srgbClr val="0000CC"/>
                </a:solidFill>
                <a:latin typeface="Arial Narrow" pitchFamily="34" charset="0"/>
              </a:rPr>
              <a:t/>
            </a:r>
            <a:br>
              <a:rPr lang="fr-FR" sz="4000" dirty="0" smtClean="0">
                <a:solidFill>
                  <a:srgbClr val="0000CC"/>
                </a:solidFill>
                <a:latin typeface="Arial Narrow" pitchFamily="34" charset="0"/>
              </a:rPr>
            </a:br>
            <a:r>
              <a:rPr lang="fr-FR" sz="4000" b="1" dirty="0" err="1" smtClean="0">
                <a:solidFill>
                  <a:srgbClr val="0000CC"/>
                </a:solidFill>
                <a:latin typeface="Arial Narrow" pitchFamily="34" charset="0"/>
              </a:rPr>
              <a:t>Lè</a:t>
            </a:r>
            <a:r>
              <a:rPr lang="fr-FR" sz="4000" b="1" dirty="0" smtClean="0">
                <a:solidFill>
                  <a:srgbClr val="0000CC"/>
                </a:solidFill>
                <a:latin typeface="Arial Narrow" pitchFamily="34" charset="0"/>
              </a:rPr>
              <a:t> m a </a:t>
            </a:r>
            <a:r>
              <a:rPr lang="fr-FR" sz="4000" b="1" dirty="0" err="1" smtClean="0">
                <a:solidFill>
                  <a:srgbClr val="0000CC"/>
                </a:solidFill>
                <a:latin typeface="Arial Narrow" pitchFamily="34" charset="0"/>
              </a:rPr>
              <a:t>wè</a:t>
            </a:r>
            <a:r>
              <a:rPr lang="fr-FR" sz="4000" b="1" dirty="0" smtClean="0">
                <a:solidFill>
                  <a:srgbClr val="0000CC"/>
                </a:solidFill>
                <a:latin typeface="Arial Narrow" pitchFamily="34" charset="0"/>
              </a:rPr>
              <a:t> m nan </a:t>
            </a:r>
            <a:r>
              <a:rPr lang="fr-FR" sz="4000" b="1" dirty="0" err="1" smtClean="0">
                <a:solidFill>
                  <a:srgbClr val="0000CC"/>
                </a:solidFill>
                <a:latin typeface="Arial Narrow" pitchFamily="34" charset="0"/>
              </a:rPr>
              <a:t>bra</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Jezi</a:t>
            </a:r>
            <a:r>
              <a:rPr lang="fr-FR" sz="4000" b="1" dirty="0" smtClean="0">
                <a:solidFill>
                  <a:srgbClr val="0000CC"/>
                </a:solidFill>
                <a:latin typeface="Arial Narrow" pitchFamily="34" charset="0"/>
              </a:rPr>
              <a:t>.</a:t>
            </a:r>
            <a:endParaRPr lang="en-US" sz="4000" dirty="0" smtClean="0">
              <a:latin typeface="Arial Narrow"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200" b="1" dirty="0" smtClean="0">
                <a:solidFill>
                  <a:srgbClr val="009900"/>
                </a:solidFill>
                <a:latin typeface="Arial Rounded MT Bold" pitchFamily="34" charset="0"/>
              </a:rPr>
              <a:t>2</a:t>
            </a:r>
            <a:r>
              <a:rPr lang="fr-FR" sz="3200" b="1" dirty="0" smtClean="0">
                <a:solidFill>
                  <a:srgbClr val="009900"/>
                </a:solidFill>
                <a:latin typeface="Arial Rounded MT Bold" pitchFamily="34" charset="0"/>
              </a:rPr>
              <a:t>.</a:t>
            </a:r>
            <a:r>
              <a:rPr lang="fr-FR" sz="3200" dirty="0" smtClean="0">
                <a:latin typeface="Arial Rounded MT Bold" pitchFamily="34" charset="0"/>
              </a:rPr>
              <a:t/>
            </a:r>
            <a:br>
              <a:rPr lang="fr-FR" sz="3200" dirty="0" smtClean="0">
                <a:latin typeface="Arial Rounded MT Bold" pitchFamily="34" charset="0"/>
              </a:rPr>
            </a:br>
            <a:r>
              <a:rPr lang="fr-FR" sz="3600" dirty="0" err="1" smtClean="0">
                <a:latin typeface="Arial Rounded MT Bold" pitchFamily="34" charset="0"/>
              </a:rPr>
              <a:t>Soufrans</a:t>
            </a:r>
            <a:r>
              <a:rPr lang="fr-FR" sz="3600" dirty="0" smtClean="0">
                <a:latin typeface="Arial Rounded MT Bold" pitchFamily="34" charset="0"/>
              </a:rPr>
              <a:t> </a:t>
            </a:r>
            <a:r>
              <a:rPr lang="fr-FR" sz="3600" dirty="0" err="1" smtClean="0">
                <a:latin typeface="Arial Rounded MT Bold" pitchFamily="34" charset="0"/>
              </a:rPr>
              <a:t>pa</a:t>
            </a:r>
            <a:r>
              <a:rPr lang="fr-FR" sz="3600" dirty="0" smtClean="0">
                <a:latin typeface="Arial Rounded MT Bold" pitchFamily="34" charset="0"/>
              </a:rPr>
              <a:t> </a:t>
            </a:r>
            <a:r>
              <a:rPr lang="fr-FR" sz="3600" dirty="0" err="1" smtClean="0">
                <a:latin typeface="Arial Rounded MT Bold" pitchFamily="34" charset="0"/>
              </a:rPr>
              <a:t>mwen</a:t>
            </a:r>
            <a:r>
              <a:rPr lang="fr-FR" sz="3600" dirty="0" smtClean="0">
                <a:latin typeface="Arial Rounded MT Bold" pitchFamily="34" charset="0"/>
              </a:rPr>
              <a:t> se pou </a:t>
            </a:r>
            <a:r>
              <a:rPr lang="fr-FR" sz="3600" dirty="0" err="1" smtClean="0">
                <a:latin typeface="Arial Rounded MT Bold" pitchFamily="34" charset="0"/>
              </a:rPr>
              <a:t>yon</a:t>
            </a:r>
            <a:r>
              <a:rPr lang="fr-FR" sz="3600" dirty="0" smtClean="0">
                <a:latin typeface="Arial Rounded MT Bold" pitchFamily="34" charset="0"/>
              </a:rPr>
              <a:t> ti tan</a:t>
            </a:r>
            <a:br>
              <a:rPr lang="fr-FR" sz="3600" dirty="0" smtClean="0">
                <a:latin typeface="Arial Rounded MT Bold" pitchFamily="34" charset="0"/>
              </a:rPr>
            </a:br>
            <a:r>
              <a:rPr lang="fr-FR" sz="3600" dirty="0" err="1" smtClean="0">
                <a:latin typeface="Arial Rounded MT Bold" pitchFamily="34" charset="0"/>
              </a:rPr>
              <a:t>Mwen</a:t>
            </a:r>
            <a:r>
              <a:rPr lang="fr-FR" sz="3600" dirty="0" smtClean="0">
                <a:latin typeface="Arial Rounded MT Bold" pitchFamily="34" charset="0"/>
              </a:rPr>
              <a:t> </a:t>
            </a:r>
            <a:r>
              <a:rPr lang="fr-FR" sz="3600" dirty="0" err="1" smtClean="0">
                <a:latin typeface="Arial Rounded MT Bold" pitchFamily="34" charset="0"/>
              </a:rPr>
              <a:t>pa</a:t>
            </a:r>
            <a:r>
              <a:rPr lang="fr-FR" sz="3600" dirty="0" smtClean="0">
                <a:latin typeface="Arial Rounded MT Bold" pitchFamily="34" charset="0"/>
              </a:rPr>
              <a:t> </a:t>
            </a:r>
            <a:r>
              <a:rPr lang="fr-FR" sz="3600" dirty="0" err="1" smtClean="0">
                <a:latin typeface="Arial Rounded MT Bold" pitchFamily="34" charset="0"/>
              </a:rPr>
              <a:t>plenyen</a:t>
            </a:r>
            <a:r>
              <a:rPr lang="fr-FR" sz="3600" dirty="0" smtClean="0">
                <a:latin typeface="Arial Rounded MT Bold" pitchFamily="34" charset="0"/>
              </a:rPr>
              <a:t> pou </a:t>
            </a:r>
            <a:r>
              <a:rPr lang="fr-FR" sz="3600" dirty="0" err="1" smtClean="0">
                <a:latin typeface="Arial Rounded MT Bold" pitchFamily="34" charset="0"/>
              </a:rPr>
              <a:t>pwoblèm</a:t>
            </a:r>
            <a:r>
              <a:rPr lang="fr-FR" sz="3600" dirty="0" smtClean="0">
                <a:latin typeface="Arial Rounded MT Bold" pitchFamily="34" charset="0"/>
              </a:rPr>
              <a:t> </a:t>
            </a:r>
            <a:r>
              <a:rPr lang="fr-FR" sz="3600" dirty="0" err="1" smtClean="0">
                <a:latin typeface="Arial Rounded MT Bold" pitchFamily="34" charset="0"/>
              </a:rPr>
              <a:t>lavi</a:t>
            </a:r>
            <a:r>
              <a:rPr lang="fr-FR" sz="3600" dirty="0" smtClean="0">
                <a:latin typeface="Arial Rounded MT Bold" pitchFamily="34" charset="0"/>
              </a:rPr>
              <a:t/>
            </a:r>
            <a:br>
              <a:rPr lang="fr-FR" sz="3600" dirty="0" smtClean="0">
                <a:latin typeface="Arial Rounded MT Bold" pitchFamily="34" charset="0"/>
              </a:rPr>
            </a:br>
            <a:r>
              <a:rPr lang="fr-FR" sz="3600" dirty="0" err="1" smtClean="0">
                <a:latin typeface="Arial Rounded MT Bold" pitchFamily="34" charset="0"/>
              </a:rPr>
              <a:t>Women</a:t>
            </a:r>
            <a:r>
              <a:rPr lang="fr-FR" sz="3600" dirty="0" smtClean="0">
                <a:latin typeface="Arial Rounded MT Bold" pitchFamily="34" charset="0"/>
              </a:rPr>
              <a:t> </a:t>
            </a:r>
            <a:r>
              <a:rPr lang="fr-FR" sz="3600" dirty="0" err="1" smtClean="0">
                <a:latin typeface="Arial Rounded MT Bold" pitchFamily="34" charset="0"/>
              </a:rPr>
              <a:t>chapit</a:t>
            </a:r>
            <a:r>
              <a:rPr lang="fr-FR" sz="3600" dirty="0" smtClean="0">
                <a:latin typeface="Arial Rounded MT Bold" pitchFamily="34" charset="0"/>
              </a:rPr>
              <a:t> 8 </a:t>
            </a:r>
            <a:r>
              <a:rPr lang="fr-FR" sz="3600" dirty="0" err="1" smtClean="0">
                <a:latin typeface="Arial Rounded MT Bold" pitchFamily="34" charset="0"/>
              </a:rPr>
              <a:t>vese</a:t>
            </a:r>
            <a:r>
              <a:rPr lang="fr-FR" sz="3600" dirty="0" smtClean="0">
                <a:latin typeface="Arial Rounded MT Bold" pitchFamily="34" charset="0"/>
              </a:rPr>
              <a:t> </a:t>
            </a:r>
            <a:r>
              <a:rPr lang="fr-FR" sz="3600" dirty="0" err="1" smtClean="0">
                <a:latin typeface="Arial Rounded MT Bold" pitchFamily="34" charset="0"/>
              </a:rPr>
              <a:t>premye</a:t>
            </a:r>
            <a:r>
              <a:rPr lang="fr-FR" sz="3600" dirty="0" smtClean="0">
                <a:latin typeface="Arial Rounded MT Bold" pitchFamily="34" charset="0"/>
              </a:rPr>
              <a:t>,</a:t>
            </a:r>
            <a:br>
              <a:rPr lang="fr-FR" sz="3600" dirty="0" smtClean="0">
                <a:latin typeface="Arial Rounded MT Bold" pitchFamily="34" charset="0"/>
              </a:rPr>
            </a:br>
            <a:r>
              <a:rPr lang="fr-FR" sz="3600" dirty="0" err="1" smtClean="0">
                <a:latin typeface="Arial Rounded MT Bold" pitchFamily="34" charset="0"/>
              </a:rPr>
              <a:t>Mwen</a:t>
            </a:r>
            <a:r>
              <a:rPr lang="fr-FR" sz="3600" dirty="0" smtClean="0">
                <a:latin typeface="Arial Rounded MT Bold" pitchFamily="34" charset="0"/>
              </a:rPr>
              <a:t> </a:t>
            </a:r>
            <a:r>
              <a:rPr lang="fr-FR" sz="3600" dirty="0" err="1" smtClean="0">
                <a:latin typeface="Arial Rounded MT Bold" pitchFamily="34" charset="0"/>
              </a:rPr>
              <a:t>pa</a:t>
            </a:r>
            <a:r>
              <a:rPr lang="fr-FR" sz="3600" dirty="0" smtClean="0">
                <a:latin typeface="Arial Rounded MT Bold" pitchFamily="34" charset="0"/>
              </a:rPr>
              <a:t> </a:t>
            </a:r>
            <a:r>
              <a:rPr lang="fr-FR" sz="3600" dirty="0" err="1" smtClean="0">
                <a:latin typeface="Arial Rounded MT Bold" pitchFamily="34" charset="0"/>
              </a:rPr>
              <a:t>gen</a:t>
            </a:r>
            <a:r>
              <a:rPr lang="fr-FR" sz="3600" dirty="0" smtClean="0">
                <a:latin typeface="Arial Rounded MT Bold" pitchFamily="34" charset="0"/>
              </a:rPr>
              <a:t> </a:t>
            </a:r>
            <a:r>
              <a:rPr lang="fr-FR" sz="3600" dirty="0" err="1" smtClean="0">
                <a:latin typeface="Arial Rounded MT Bold" pitchFamily="34" charset="0"/>
              </a:rPr>
              <a:t>kondanasyon</a:t>
            </a:r>
            <a:r>
              <a:rPr lang="fr-FR" sz="3600" dirty="0" smtClean="0">
                <a:latin typeface="Arial Rounded MT Bold" pitchFamily="34" charset="0"/>
              </a:rPr>
              <a:t>.</a:t>
            </a:r>
            <a:r>
              <a:rPr lang="fr-FR" sz="3200" dirty="0" smtClean="0">
                <a:latin typeface="Arial Rounded MT Bold" pitchFamily="34" charset="0"/>
              </a:rPr>
              <a:t/>
            </a:r>
            <a:br>
              <a:rPr lang="fr-FR" sz="3200" dirty="0" smtClean="0">
                <a:latin typeface="Arial Rounded MT Bold" pitchFamily="34" charset="0"/>
              </a:rPr>
            </a:br>
            <a:r>
              <a:rPr lang="fr-FR" sz="1400" b="1" dirty="0" smtClean="0">
                <a:solidFill>
                  <a:srgbClr val="009900"/>
                </a:solidFill>
                <a:latin typeface="Arial Rounded MT Bold" pitchFamily="34" charset="0"/>
              </a:rPr>
              <a:t>[</a:t>
            </a:r>
            <a:r>
              <a:rPr lang="fr-FR" sz="1400" b="1" dirty="0" err="1" smtClean="0">
                <a:solidFill>
                  <a:srgbClr val="009900"/>
                </a:solidFill>
                <a:latin typeface="Arial Rounded MT Bold" pitchFamily="34" charset="0"/>
              </a:rPr>
              <a:t>Refren</a:t>
            </a:r>
            <a:r>
              <a:rPr lang="fr-FR" sz="1400" b="1" dirty="0" smtClean="0">
                <a:solidFill>
                  <a:srgbClr val="009900"/>
                </a:solidFill>
                <a:latin typeface="Arial Rounded MT Bold" pitchFamily="34" charset="0"/>
              </a:rPr>
              <a:t>]</a:t>
            </a:r>
            <a:r>
              <a:rPr lang="fr-FR" sz="2400" dirty="0" smtClean="0">
                <a:latin typeface="Arial Rounded MT Bold" pitchFamily="34" charset="0"/>
              </a:rPr>
              <a:t/>
            </a:r>
            <a:br>
              <a:rPr lang="fr-FR" sz="2400" dirty="0" smtClean="0">
                <a:latin typeface="Arial Rounded MT Bold" pitchFamily="34" charset="0"/>
              </a:rPr>
            </a:br>
            <a:r>
              <a:rPr lang="fr-FR" sz="4400" b="1" dirty="0" err="1" smtClean="0">
                <a:solidFill>
                  <a:srgbClr val="0000CC"/>
                </a:solidFill>
                <a:latin typeface="Arial Narrow" pitchFamily="34" charset="0"/>
              </a:rPr>
              <a:t>Ki</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gran</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jou</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ki</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gran</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jou</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jou</a:t>
            </a:r>
            <a:r>
              <a:rPr lang="fr-FR" sz="4400" b="1" dirty="0" smtClean="0">
                <a:solidFill>
                  <a:srgbClr val="0000CC"/>
                </a:solidFill>
                <a:latin typeface="Arial Narrow" pitchFamily="34" charset="0"/>
              </a:rPr>
              <a:t> sa a va </a:t>
            </a:r>
            <a:r>
              <a:rPr lang="fr-FR" sz="4400" b="1" dirty="0" err="1" smtClean="0">
                <a:solidFill>
                  <a:srgbClr val="0000CC"/>
                </a:solidFill>
                <a:latin typeface="Arial Narrow" pitchFamily="34" charset="0"/>
              </a:rPr>
              <a:t>ye</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err="1" smtClean="0">
                <a:solidFill>
                  <a:srgbClr val="0000CC"/>
                </a:solidFill>
                <a:latin typeface="Arial Narrow" pitchFamily="34" charset="0"/>
              </a:rPr>
              <a:t>Mwen</a:t>
            </a:r>
            <a:r>
              <a:rPr lang="fr-FR" sz="4400" b="1" dirty="0" smtClean="0">
                <a:solidFill>
                  <a:srgbClr val="0000CC"/>
                </a:solidFill>
                <a:latin typeface="Arial Narrow" pitchFamily="34" charset="0"/>
              </a:rPr>
              <a:t> va </a:t>
            </a:r>
            <a:r>
              <a:rPr lang="fr-FR" sz="4400" b="1" dirty="0" err="1" smtClean="0">
                <a:solidFill>
                  <a:srgbClr val="0000CC"/>
                </a:solidFill>
                <a:latin typeface="Arial Narrow" pitchFamily="34" charset="0"/>
              </a:rPr>
              <a:t>ajenouye</a:t>
            </a:r>
            <a:r>
              <a:rPr lang="fr-FR" sz="4400" b="1" dirty="0" smtClean="0">
                <a:solidFill>
                  <a:srgbClr val="0000CC"/>
                </a:solidFill>
                <a:latin typeface="Arial Narrow" pitchFamily="34" charset="0"/>
              </a:rPr>
              <a:t> nan </a:t>
            </a:r>
            <a:r>
              <a:rPr lang="fr-FR" sz="4400" b="1" dirty="0" err="1" smtClean="0">
                <a:solidFill>
                  <a:srgbClr val="0000CC"/>
                </a:solidFill>
                <a:latin typeface="Arial Narrow" pitchFamily="34" charset="0"/>
              </a:rPr>
              <a:t>pye</a:t>
            </a:r>
            <a:r>
              <a:rPr lang="fr-FR" sz="4400" b="1" dirty="0" smtClean="0">
                <a:solidFill>
                  <a:srgbClr val="0000CC"/>
                </a:solidFill>
                <a:latin typeface="Arial Narrow" pitchFamily="34" charset="0"/>
              </a:rPr>
              <a:t> li</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smtClean="0">
                <a:solidFill>
                  <a:srgbClr val="0000CC"/>
                </a:solidFill>
                <a:latin typeface="Arial Narrow" pitchFamily="34" charset="0"/>
              </a:rPr>
              <a:t>Pou m </a:t>
            </a:r>
            <a:r>
              <a:rPr lang="fr-FR" sz="4400" b="1" dirty="0" err="1" smtClean="0">
                <a:solidFill>
                  <a:srgbClr val="0000CC"/>
                </a:solidFill>
                <a:latin typeface="Arial Narrow" pitchFamily="34" charset="0"/>
              </a:rPr>
              <a:t>ba</a:t>
            </a:r>
            <a:r>
              <a:rPr lang="fr-FR" sz="4400" b="1" dirty="0" smtClean="0">
                <a:solidFill>
                  <a:srgbClr val="0000CC"/>
                </a:solidFill>
                <a:latin typeface="Arial Narrow" pitchFamily="34" charset="0"/>
              </a:rPr>
              <a:t> li tout </a:t>
            </a:r>
            <a:r>
              <a:rPr lang="fr-FR" sz="4400" b="1" dirty="0" err="1" smtClean="0">
                <a:solidFill>
                  <a:srgbClr val="0000CC"/>
                </a:solidFill>
                <a:latin typeface="Arial Narrow" pitchFamily="34" charset="0"/>
              </a:rPr>
              <a:t>onè</a:t>
            </a:r>
            <a:r>
              <a:rPr lang="fr-FR" sz="4400" b="1" dirty="0" smtClean="0">
                <a:solidFill>
                  <a:srgbClr val="0000CC"/>
                </a:solidFill>
                <a:latin typeface="Arial Narrow" pitchFamily="34" charset="0"/>
              </a:rPr>
              <a:t> l </a:t>
            </a:r>
            <a:r>
              <a:rPr lang="fr-FR" sz="4400" b="1" dirty="0" err="1" smtClean="0">
                <a:solidFill>
                  <a:srgbClr val="0000CC"/>
                </a:solidFill>
                <a:latin typeface="Arial Narrow" pitchFamily="34" charset="0"/>
              </a:rPr>
              <a:t>merite</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err="1" smtClean="0">
                <a:solidFill>
                  <a:srgbClr val="0000CC"/>
                </a:solidFill>
                <a:latin typeface="Arial Narrow" pitchFamily="34" charset="0"/>
              </a:rPr>
              <a:t>Lè</a:t>
            </a:r>
            <a:r>
              <a:rPr lang="fr-FR" sz="4400" b="1" dirty="0" smtClean="0">
                <a:solidFill>
                  <a:srgbClr val="0000CC"/>
                </a:solidFill>
                <a:latin typeface="Arial Narrow" pitchFamily="34" charset="0"/>
              </a:rPr>
              <a:t> sa a </a:t>
            </a:r>
            <a:r>
              <a:rPr lang="fr-FR" sz="4400" b="1" dirty="0" err="1" smtClean="0">
                <a:solidFill>
                  <a:srgbClr val="0000CC"/>
                </a:solidFill>
                <a:latin typeface="Arial Narrow" pitchFamily="34" charset="0"/>
              </a:rPr>
              <a:t>kè</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mwen</a:t>
            </a:r>
            <a:r>
              <a:rPr lang="fr-FR" sz="4400" b="1" dirty="0" smtClean="0">
                <a:solidFill>
                  <a:srgbClr val="0000CC"/>
                </a:solidFill>
                <a:latin typeface="Arial Narrow" pitchFamily="34" charset="0"/>
              </a:rPr>
              <a:t> va </a:t>
            </a:r>
            <a:r>
              <a:rPr lang="fr-FR" sz="4400" b="1" dirty="0" err="1" smtClean="0">
                <a:solidFill>
                  <a:srgbClr val="0000CC"/>
                </a:solidFill>
                <a:latin typeface="Arial Narrow" pitchFamily="34" charset="0"/>
              </a:rPr>
              <a:t>ranpil</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avèk</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jwa</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err="1" smtClean="0">
                <a:solidFill>
                  <a:srgbClr val="0000CC"/>
                </a:solidFill>
                <a:latin typeface="Arial Narrow" pitchFamily="34" charset="0"/>
              </a:rPr>
              <a:t>Lè</a:t>
            </a:r>
            <a:r>
              <a:rPr lang="fr-FR" sz="4400" b="1" dirty="0" smtClean="0">
                <a:solidFill>
                  <a:srgbClr val="0000CC"/>
                </a:solidFill>
                <a:latin typeface="Arial Narrow" pitchFamily="34" charset="0"/>
              </a:rPr>
              <a:t> m a </a:t>
            </a:r>
            <a:r>
              <a:rPr lang="fr-FR" sz="4400" b="1" dirty="0" err="1" smtClean="0">
                <a:solidFill>
                  <a:srgbClr val="0000CC"/>
                </a:solidFill>
                <a:latin typeface="Arial Narrow" pitchFamily="34" charset="0"/>
              </a:rPr>
              <a:t>wè</a:t>
            </a:r>
            <a:r>
              <a:rPr lang="fr-FR" sz="4400" b="1" dirty="0" smtClean="0">
                <a:solidFill>
                  <a:srgbClr val="0000CC"/>
                </a:solidFill>
                <a:latin typeface="Arial Narrow" pitchFamily="34" charset="0"/>
              </a:rPr>
              <a:t> m nan </a:t>
            </a:r>
            <a:r>
              <a:rPr lang="fr-FR" sz="4400" b="1" dirty="0" err="1" smtClean="0">
                <a:solidFill>
                  <a:srgbClr val="0000CC"/>
                </a:solidFill>
                <a:latin typeface="Arial Narrow" pitchFamily="34" charset="0"/>
              </a:rPr>
              <a:t>bra</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Jezi</a:t>
            </a:r>
            <a:r>
              <a:rPr lang="fr-FR" sz="4400" b="1" dirty="0" smtClean="0">
                <a:solidFill>
                  <a:srgbClr val="0000CC"/>
                </a:solidFill>
                <a:latin typeface="Arial Narrow" pitchFamily="34" charset="0"/>
              </a:rPr>
              <a:t>.</a:t>
            </a:r>
            <a:endParaRPr lang="en-US" sz="4400" dirty="0" smtClean="0">
              <a:latin typeface="Arial Narrow"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200" b="1" dirty="0" smtClean="0">
                <a:solidFill>
                  <a:srgbClr val="009900"/>
                </a:solidFill>
                <a:latin typeface="Arial Rounded MT Bold" pitchFamily="34" charset="0"/>
              </a:rPr>
              <a:t>3</a:t>
            </a:r>
            <a:r>
              <a:rPr lang="fr-FR" sz="3200" b="1" dirty="0" smtClean="0">
                <a:solidFill>
                  <a:srgbClr val="009900"/>
                </a:solidFill>
                <a:latin typeface="Arial Rounded MT Bold" pitchFamily="34" charset="0"/>
              </a:rPr>
              <a:t>.</a:t>
            </a:r>
            <a:r>
              <a:rPr lang="fr-FR" sz="3200" dirty="0" smtClean="0">
                <a:latin typeface="Arial Rounded MT Bold" pitchFamily="34" charset="0"/>
              </a:rPr>
              <a:t/>
            </a:r>
            <a:br>
              <a:rPr lang="fr-FR" sz="3200" dirty="0" smtClean="0">
                <a:latin typeface="Arial Rounded MT Bold" pitchFamily="34" charset="0"/>
              </a:rPr>
            </a:br>
            <a:r>
              <a:rPr lang="fr-FR" sz="3600" dirty="0" err="1" smtClean="0">
                <a:latin typeface="Arial Rounded MT Bold" pitchFamily="34" charset="0"/>
              </a:rPr>
              <a:t>Plezi</a:t>
            </a:r>
            <a:r>
              <a:rPr lang="fr-FR" sz="3600" dirty="0" smtClean="0">
                <a:latin typeface="Arial Rounded MT Bold" pitchFamily="34" charset="0"/>
              </a:rPr>
              <a:t> nan </a:t>
            </a:r>
            <a:r>
              <a:rPr lang="fr-FR" sz="3600" dirty="0" err="1" smtClean="0">
                <a:latin typeface="Arial Rounded MT Bold" pitchFamily="34" charset="0"/>
              </a:rPr>
              <a:t>monn</a:t>
            </a:r>
            <a:r>
              <a:rPr lang="fr-FR" sz="3600" dirty="0" smtClean="0">
                <a:latin typeface="Arial Rounded MT Bold" pitchFamily="34" charset="0"/>
              </a:rPr>
              <a:t> sa a p </a:t>
            </a:r>
            <a:r>
              <a:rPr lang="fr-FR" sz="3600" dirty="0" err="1" smtClean="0">
                <a:latin typeface="Arial Rounded MT Bold" pitchFamily="34" charset="0"/>
              </a:rPr>
              <a:t>ap</a:t>
            </a:r>
            <a:r>
              <a:rPr lang="fr-FR" sz="3600" dirty="0" smtClean="0">
                <a:latin typeface="Arial Rounded MT Bold" pitchFamily="34" charset="0"/>
              </a:rPr>
              <a:t> gare m</a:t>
            </a:r>
            <a:br>
              <a:rPr lang="fr-FR" sz="3600" dirty="0" smtClean="0">
                <a:latin typeface="Arial Rounded MT Bold" pitchFamily="34" charset="0"/>
              </a:rPr>
            </a:br>
            <a:r>
              <a:rPr lang="fr-FR" sz="3600" dirty="0" err="1" smtClean="0">
                <a:latin typeface="Arial Rounded MT Bold" pitchFamily="34" charset="0"/>
              </a:rPr>
              <a:t>Richès</a:t>
            </a:r>
            <a:r>
              <a:rPr lang="fr-FR" sz="3600" dirty="0" smtClean="0">
                <a:latin typeface="Arial Rounded MT Bold" pitchFamily="34" charset="0"/>
              </a:rPr>
              <a:t> nan </a:t>
            </a:r>
            <a:r>
              <a:rPr lang="fr-FR" sz="3600" dirty="0" err="1" smtClean="0">
                <a:latin typeface="Arial Rounded MT Bold" pitchFamily="34" charset="0"/>
              </a:rPr>
              <a:t>monn</a:t>
            </a:r>
            <a:r>
              <a:rPr lang="fr-FR" sz="3600" dirty="0" smtClean="0">
                <a:latin typeface="Arial Rounded MT Bold" pitchFamily="34" charset="0"/>
              </a:rPr>
              <a:t> sa a p </a:t>
            </a:r>
            <a:r>
              <a:rPr lang="fr-FR" sz="3600" dirty="0" err="1" smtClean="0">
                <a:latin typeface="Arial Rounded MT Bold" pitchFamily="34" charset="0"/>
              </a:rPr>
              <a:t>ap</a:t>
            </a:r>
            <a:r>
              <a:rPr lang="fr-FR" sz="3600" dirty="0" smtClean="0">
                <a:latin typeface="Arial Rounded MT Bold" pitchFamily="34" charset="0"/>
              </a:rPr>
              <a:t> </a:t>
            </a:r>
            <a:r>
              <a:rPr lang="fr-FR" sz="3600" dirty="0" err="1" smtClean="0">
                <a:latin typeface="Arial Rounded MT Bold" pitchFamily="34" charset="0"/>
              </a:rPr>
              <a:t>ebranle</a:t>
            </a:r>
            <a:r>
              <a:rPr lang="fr-FR" sz="3600" dirty="0" smtClean="0">
                <a:latin typeface="Arial Rounded MT Bold" pitchFamily="34" charset="0"/>
              </a:rPr>
              <a:t> m</a:t>
            </a:r>
            <a:br>
              <a:rPr lang="fr-FR" sz="3600" dirty="0" smtClean="0">
                <a:latin typeface="Arial Rounded MT Bold" pitchFamily="34" charset="0"/>
              </a:rPr>
            </a:br>
            <a:r>
              <a:rPr lang="fr-FR" sz="3600" dirty="0" err="1" smtClean="0">
                <a:latin typeface="Arial Rounded MT Bold" pitchFamily="34" charset="0"/>
              </a:rPr>
              <a:t>Jezi</a:t>
            </a:r>
            <a:r>
              <a:rPr lang="fr-FR" sz="3600" dirty="0" smtClean="0">
                <a:latin typeface="Arial Rounded MT Bold" pitchFamily="34" charset="0"/>
              </a:rPr>
              <a:t> </a:t>
            </a:r>
            <a:r>
              <a:rPr lang="fr-FR" sz="3600" dirty="0" err="1" smtClean="0">
                <a:latin typeface="Arial Rounded MT Bold" pitchFamily="34" charset="0"/>
              </a:rPr>
              <a:t>deja</a:t>
            </a:r>
            <a:r>
              <a:rPr lang="fr-FR" sz="3600" dirty="0" smtClean="0">
                <a:latin typeface="Arial Rounded MT Bold" pitchFamily="34" charset="0"/>
              </a:rPr>
              <a:t> </a:t>
            </a:r>
            <a:r>
              <a:rPr lang="fr-FR" sz="3600" dirty="0" err="1" smtClean="0">
                <a:latin typeface="Arial Rounded MT Bold" pitchFamily="34" charset="0"/>
              </a:rPr>
              <a:t>fè</a:t>
            </a:r>
            <a:r>
              <a:rPr lang="fr-FR" sz="3600" dirty="0" smtClean="0">
                <a:latin typeface="Arial Rounded MT Bold" pitchFamily="34" charset="0"/>
              </a:rPr>
              <a:t> </a:t>
            </a:r>
            <a:r>
              <a:rPr lang="fr-FR" sz="3600" dirty="0" err="1" smtClean="0">
                <a:latin typeface="Arial Rounded MT Bold" pitchFamily="34" charset="0"/>
              </a:rPr>
              <a:t>mwen</a:t>
            </a:r>
            <a:r>
              <a:rPr lang="fr-FR" sz="3600" dirty="0" smtClean="0">
                <a:latin typeface="Arial Rounded MT Bold" pitchFamily="34" charset="0"/>
              </a:rPr>
              <a:t> </a:t>
            </a:r>
            <a:r>
              <a:rPr lang="fr-FR" sz="3600" dirty="0" err="1" smtClean="0">
                <a:latin typeface="Arial Rounded MT Bold" pitchFamily="34" charset="0"/>
              </a:rPr>
              <a:t>yon</a:t>
            </a:r>
            <a:r>
              <a:rPr lang="fr-FR" sz="3600" dirty="0" smtClean="0">
                <a:latin typeface="Arial Rounded MT Bold" pitchFamily="34" charset="0"/>
              </a:rPr>
              <a:t> </a:t>
            </a:r>
            <a:r>
              <a:rPr lang="fr-FR" sz="3600" dirty="0" err="1" smtClean="0">
                <a:latin typeface="Arial Rounded MT Bold" pitchFamily="34" charset="0"/>
              </a:rPr>
              <a:t>pwomès</a:t>
            </a:r>
            <a:r>
              <a:rPr lang="fr-FR" sz="3600" dirty="0" smtClean="0">
                <a:latin typeface="Arial Rounded MT Bold" pitchFamily="34" charset="0"/>
              </a:rPr>
              <a:t>:</a:t>
            </a:r>
            <a:br>
              <a:rPr lang="fr-FR" sz="3600" dirty="0" smtClean="0">
                <a:latin typeface="Arial Rounded MT Bold" pitchFamily="34" charset="0"/>
              </a:rPr>
            </a:br>
            <a:r>
              <a:rPr lang="fr-FR" sz="3600" dirty="0" err="1" smtClean="0">
                <a:latin typeface="Arial Rounded MT Bold" pitchFamily="34" charset="0"/>
              </a:rPr>
              <a:t>Plezi</a:t>
            </a:r>
            <a:r>
              <a:rPr lang="fr-FR" sz="3600" dirty="0" smtClean="0">
                <a:latin typeface="Arial Rounded MT Bold" pitchFamily="34" charset="0"/>
              </a:rPr>
              <a:t> nan </a:t>
            </a:r>
            <a:r>
              <a:rPr lang="fr-FR" sz="3600" dirty="0" err="1" smtClean="0">
                <a:latin typeface="Arial Rounded MT Bold" pitchFamily="34" charset="0"/>
              </a:rPr>
              <a:t>syèl</a:t>
            </a:r>
            <a:r>
              <a:rPr lang="fr-FR" sz="3600" dirty="0" smtClean="0">
                <a:latin typeface="Arial Rounded MT Bold" pitchFamily="34" charset="0"/>
              </a:rPr>
              <a:t> la pi </a:t>
            </a:r>
            <a:r>
              <a:rPr lang="fr-FR" sz="3600" dirty="0" err="1" smtClean="0">
                <a:latin typeface="Arial Rounded MT Bold" pitchFamily="34" charset="0"/>
              </a:rPr>
              <a:t>dous</a:t>
            </a:r>
            <a:r>
              <a:rPr lang="fr-FR" sz="3600" dirty="0" smtClean="0">
                <a:latin typeface="Arial Rounded MT Bold" pitchFamily="34" charset="0"/>
              </a:rPr>
              <a:t>.</a:t>
            </a:r>
          </a:p>
          <a:p>
            <a:pPr algn="ctr">
              <a:buNone/>
            </a:pPr>
            <a:r>
              <a:rPr lang="fr-FR" sz="1400" b="1" dirty="0" smtClean="0">
                <a:solidFill>
                  <a:srgbClr val="009900"/>
                </a:solidFill>
                <a:latin typeface="Arial Rounded MT Bold" pitchFamily="34" charset="0"/>
              </a:rPr>
              <a:t>[</a:t>
            </a:r>
            <a:r>
              <a:rPr lang="fr-FR" sz="1400" b="1" dirty="0" err="1" smtClean="0">
                <a:solidFill>
                  <a:srgbClr val="009900"/>
                </a:solidFill>
                <a:latin typeface="Arial Rounded MT Bold" pitchFamily="34" charset="0"/>
              </a:rPr>
              <a:t>Refren</a:t>
            </a:r>
            <a:r>
              <a:rPr lang="fr-FR" sz="1400" b="1" dirty="0" smtClean="0">
                <a:solidFill>
                  <a:srgbClr val="009900"/>
                </a:solidFill>
                <a:latin typeface="Arial Rounded MT Bold" pitchFamily="34" charset="0"/>
              </a:rPr>
              <a:t>]</a:t>
            </a:r>
            <a:r>
              <a:rPr lang="fr-FR" sz="2400" dirty="0" smtClean="0">
                <a:latin typeface="Arial Rounded MT Bold" pitchFamily="34" charset="0"/>
              </a:rPr>
              <a:t/>
            </a:r>
            <a:br>
              <a:rPr lang="fr-FR" sz="2400" dirty="0" smtClean="0">
                <a:latin typeface="Arial Rounded MT Bold" pitchFamily="34" charset="0"/>
              </a:rPr>
            </a:br>
            <a:r>
              <a:rPr lang="fr-FR" sz="4400" b="1" dirty="0" err="1" smtClean="0">
                <a:solidFill>
                  <a:srgbClr val="0000CC"/>
                </a:solidFill>
                <a:latin typeface="Arial Narrow" pitchFamily="34" charset="0"/>
              </a:rPr>
              <a:t>Ki</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gran</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jou</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ki</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gran</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jou</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jou</a:t>
            </a:r>
            <a:r>
              <a:rPr lang="fr-FR" sz="4400" b="1" dirty="0" smtClean="0">
                <a:solidFill>
                  <a:srgbClr val="0000CC"/>
                </a:solidFill>
                <a:latin typeface="Arial Narrow" pitchFamily="34" charset="0"/>
              </a:rPr>
              <a:t> sa a va </a:t>
            </a:r>
            <a:r>
              <a:rPr lang="fr-FR" sz="4400" b="1" dirty="0" err="1" smtClean="0">
                <a:solidFill>
                  <a:srgbClr val="0000CC"/>
                </a:solidFill>
                <a:latin typeface="Arial Narrow" pitchFamily="34" charset="0"/>
              </a:rPr>
              <a:t>ye</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err="1" smtClean="0">
                <a:solidFill>
                  <a:srgbClr val="0000CC"/>
                </a:solidFill>
                <a:latin typeface="Arial Narrow" pitchFamily="34" charset="0"/>
              </a:rPr>
              <a:t>Mwen</a:t>
            </a:r>
            <a:r>
              <a:rPr lang="fr-FR" sz="4400" b="1" dirty="0" smtClean="0">
                <a:solidFill>
                  <a:srgbClr val="0000CC"/>
                </a:solidFill>
                <a:latin typeface="Arial Narrow" pitchFamily="34" charset="0"/>
              </a:rPr>
              <a:t> va </a:t>
            </a:r>
            <a:r>
              <a:rPr lang="fr-FR" sz="4400" b="1" dirty="0" err="1" smtClean="0">
                <a:solidFill>
                  <a:srgbClr val="0000CC"/>
                </a:solidFill>
                <a:latin typeface="Arial Narrow" pitchFamily="34" charset="0"/>
              </a:rPr>
              <a:t>ajenouye</a:t>
            </a:r>
            <a:r>
              <a:rPr lang="fr-FR" sz="4400" b="1" dirty="0" smtClean="0">
                <a:solidFill>
                  <a:srgbClr val="0000CC"/>
                </a:solidFill>
                <a:latin typeface="Arial Narrow" pitchFamily="34" charset="0"/>
              </a:rPr>
              <a:t> nan </a:t>
            </a:r>
            <a:r>
              <a:rPr lang="fr-FR" sz="4400" b="1" dirty="0" err="1" smtClean="0">
                <a:solidFill>
                  <a:srgbClr val="0000CC"/>
                </a:solidFill>
                <a:latin typeface="Arial Narrow" pitchFamily="34" charset="0"/>
              </a:rPr>
              <a:t>pye</a:t>
            </a:r>
            <a:r>
              <a:rPr lang="fr-FR" sz="4400" b="1" dirty="0" smtClean="0">
                <a:solidFill>
                  <a:srgbClr val="0000CC"/>
                </a:solidFill>
                <a:latin typeface="Arial Narrow" pitchFamily="34" charset="0"/>
              </a:rPr>
              <a:t> li</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smtClean="0">
                <a:solidFill>
                  <a:srgbClr val="0000CC"/>
                </a:solidFill>
                <a:latin typeface="Arial Narrow" pitchFamily="34" charset="0"/>
              </a:rPr>
              <a:t>Pou m </a:t>
            </a:r>
            <a:r>
              <a:rPr lang="fr-FR" sz="4400" b="1" dirty="0" err="1" smtClean="0">
                <a:solidFill>
                  <a:srgbClr val="0000CC"/>
                </a:solidFill>
                <a:latin typeface="Arial Narrow" pitchFamily="34" charset="0"/>
              </a:rPr>
              <a:t>ba</a:t>
            </a:r>
            <a:r>
              <a:rPr lang="fr-FR" sz="4400" b="1" dirty="0" smtClean="0">
                <a:solidFill>
                  <a:srgbClr val="0000CC"/>
                </a:solidFill>
                <a:latin typeface="Arial Narrow" pitchFamily="34" charset="0"/>
              </a:rPr>
              <a:t> li tout </a:t>
            </a:r>
            <a:r>
              <a:rPr lang="fr-FR" sz="4400" b="1" dirty="0" err="1" smtClean="0">
                <a:solidFill>
                  <a:srgbClr val="0000CC"/>
                </a:solidFill>
                <a:latin typeface="Arial Narrow" pitchFamily="34" charset="0"/>
              </a:rPr>
              <a:t>onè</a:t>
            </a:r>
            <a:r>
              <a:rPr lang="fr-FR" sz="4400" b="1" dirty="0" smtClean="0">
                <a:solidFill>
                  <a:srgbClr val="0000CC"/>
                </a:solidFill>
                <a:latin typeface="Arial Narrow" pitchFamily="34" charset="0"/>
              </a:rPr>
              <a:t> l </a:t>
            </a:r>
            <a:r>
              <a:rPr lang="fr-FR" sz="4400" b="1" dirty="0" err="1" smtClean="0">
                <a:solidFill>
                  <a:srgbClr val="0000CC"/>
                </a:solidFill>
                <a:latin typeface="Arial Narrow" pitchFamily="34" charset="0"/>
              </a:rPr>
              <a:t>merite</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err="1" smtClean="0">
                <a:solidFill>
                  <a:srgbClr val="0000CC"/>
                </a:solidFill>
                <a:latin typeface="Arial Narrow" pitchFamily="34" charset="0"/>
              </a:rPr>
              <a:t>Lè</a:t>
            </a:r>
            <a:r>
              <a:rPr lang="fr-FR" sz="4400" b="1" dirty="0" smtClean="0">
                <a:solidFill>
                  <a:srgbClr val="0000CC"/>
                </a:solidFill>
                <a:latin typeface="Arial Narrow" pitchFamily="34" charset="0"/>
              </a:rPr>
              <a:t> sa a </a:t>
            </a:r>
            <a:r>
              <a:rPr lang="fr-FR" sz="4400" b="1" dirty="0" err="1" smtClean="0">
                <a:solidFill>
                  <a:srgbClr val="0000CC"/>
                </a:solidFill>
                <a:latin typeface="Arial Narrow" pitchFamily="34" charset="0"/>
              </a:rPr>
              <a:t>kè</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mwen</a:t>
            </a:r>
            <a:r>
              <a:rPr lang="fr-FR" sz="4400" b="1" dirty="0" smtClean="0">
                <a:solidFill>
                  <a:srgbClr val="0000CC"/>
                </a:solidFill>
                <a:latin typeface="Arial Narrow" pitchFamily="34" charset="0"/>
              </a:rPr>
              <a:t> va </a:t>
            </a:r>
            <a:r>
              <a:rPr lang="fr-FR" sz="4400" b="1" dirty="0" err="1" smtClean="0">
                <a:solidFill>
                  <a:srgbClr val="0000CC"/>
                </a:solidFill>
                <a:latin typeface="Arial Narrow" pitchFamily="34" charset="0"/>
              </a:rPr>
              <a:t>ranpil</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avèk</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jwa</a:t>
            </a:r>
            <a:r>
              <a:rPr lang="fr-FR" sz="4400" dirty="0" smtClean="0">
                <a:solidFill>
                  <a:srgbClr val="0000CC"/>
                </a:solidFill>
                <a:latin typeface="Arial Narrow" pitchFamily="34" charset="0"/>
              </a:rPr>
              <a:t/>
            </a:r>
            <a:br>
              <a:rPr lang="fr-FR" sz="4400" dirty="0" smtClean="0">
                <a:solidFill>
                  <a:srgbClr val="0000CC"/>
                </a:solidFill>
                <a:latin typeface="Arial Narrow" pitchFamily="34" charset="0"/>
              </a:rPr>
            </a:br>
            <a:r>
              <a:rPr lang="fr-FR" sz="4400" b="1" dirty="0" err="1" smtClean="0">
                <a:solidFill>
                  <a:srgbClr val="0000CC"/>
                </a:solidFill>
                <a:latin typeface="Arial Narrow" pitchFamily="34" charset="0"/>
              </a:rPr>
              <a:t>Lè</a:t>
            </a:r>
            <a:r>
              <a:rPr lang="fr-FR" sz="4400" b="1" dirty="0" smtClean="0">
                <a:solidFill>
                  <a:srgbClr val="0000CC"/>
                </a:solidFill>
                <a:latin typeface="Arial Narrow" pitchFamily="34" charset="0"/>
              </a:rPr>
              <a:t> m a </a:t>
            </a:r>
            <a:r>
              <a:rPr lang="fr-FR" sz="4400" b="1" dirty="0" err="1" smtClean="0">
                <a:solidFill>
                  <a:srgbClr val="0000CC"/>
                </a:solidFill>
                <a:latin typeface="Arial Narrow" pitchFamily="34" charset="0"/>
              </a:rPr>
              <a:t>wè</a:t>
            </a:r>
            <a:r>
              <a:rPr lang="fr-FR" sz="4400" b="1" dirty="0" smtClean="0">
                <a:solidFill>
                  <a:srgbClr val="0000CC"/>
                </a:solidFill>
                <a:latin typeface="Arial Narrow" pitchFamily="34" charset="0"/>
              </a:rPr>
              <a:t> m nan </a:t>
            </a:r>
            <a:r>
              <a:rPr lang="fr-FR" sz="4400" b="1" dirty="0" err="1" smtClean="0">
                <a:solidFill>
                  <a:srgbClr val="0000CC"/>
                </a:solidFill>
                <a:latin typeface="Arial Narrow" pitchFamily="34" charset="0"/>
              </a:rPr>
              <a:t>bra</a:t>
            </a:r>
            <a:r>
              <a:rPr lang="fr-FR" sz="4400" b="1" dirty="0" smtClean="0">
                <a:solidFill>
                  <a:srgbClr val="0000CC"/>
                </a:solidFill>
                <a:latin typeface="Arial Narrow" pitchFamily="34" charset="0"/>
              </a:rPr>
              <a:t> </a:t>
            </a:r>
            <a:r>
              <a:rPr lang="fr-FR" sz="4400" b="1" dirty="0" err="1" smtClean="0">
                <a:solidFill>
                  <a:srgbClr val="0000CC"/>
                </a:solidFill>
                <a:latin typeface="Arial Narrow" pitchFamily="34" charset="0"/>
              </a:rPr>
              <a:t>Jezi</a:t>
            </a:r>
            <a:r>
              <a:rPr lang="fr-FR" sz="4400" b="1" dirty="0" smtClean="0">
                <a:solidFill>
                  <a:srgbClr val="0000CC"/>
                </a:solidFill>
                <a:latin typeface="Arial Narrow" pitchFamily="34" charset="0"/>
              </a:rPr>
              <a:t>.</a:t>
            </a:r>
            <a:endParaRPr lang="en-US" sz="4400" dirty="0" smtClean="0">
              <a:latin typeface="Arial Narrow"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txBody>
          <a:bodyPr>
            <a:normAutofit/>
          </a:bodyPr>
          <a:lstStyle/>
          <a:p>
            <a:pPr algn="ctr">
              <a:buNone/>
            </a:pPr>
            <a:r>
              <a:rPr lang="fr-FR" sz="3200" dirty="0" smtClean="0">
                <a:latin typeface="Arial Rounded MT Bold" pitchFamily="34" charset="0"/>
              </a:rPr>
              <a:t>&lt;&gt;&lt;&gt;&lt;&gt;</a:t>
            </a:r>
            <a:r>
              <a:rPr lang="fr-FR" sz="3200" dirty="0" smtClean="0">
                <a:latin typeface="Arial Rounded MT Bold" pitchFamily="34" charset="0"/>
              </a:rPr>
              <a:t> </a:t>
            </a:r>
            <a:endParaRPr lang="en-US" sz="3200" dirty="0" smtClean="0">
              <a:latin typeface="Arial Rounded MT Bold" pitchFamily="34" charset="0"/>
            </a:endParaRPr>
          </a:p>
          <a:p>
            <a:pPr algn="ctr">
              <a:buNone/>
            </a:pPr>
            <a:r>
              <a:rPr lang="fr-FR" sz="5400" b="1" dirty="0" smtClean="0">
                <a:latin typeface="Arial Rounded MT Bold" pitchFamily="34" charset="0"/>
              </a:rPr>
              <a:t>Pi </a:t>
            </a:r>
            <a:r>
              <a:rPr lang="fr-FR" sz="5400" b="1" dirty="0" err="1" smtClean="0">
                <a:latin typeface="Arial Rounded MT Bold" pitchFamily="34" charset="0"/>
              </a:rPr>
              <a:t>dous</a:t>
            </a:r>
            <a:r>
              <a:rPr lang="fr-FR" sz="5400" b="1" dirty="0" smtClean="0">
                <a:latin typeface="Arial Rounded MT Bold" pitchFamily="34" charset="0"/>
              </a:rPr>
              <a:t> pi </a:t>
            </a:r>
            <a:r>
              <a:rPr lang="fr-FR" sz="5400" b="1" dirty="0" err="1" smtClean="0">
                <a:latin typeface="Arial Rounded MT Bold" pitchFamily="34" charset="0"/>
              </a:rPr>
              <a:t>dous</a:t>
            </a:r>
            <a:r>
              <a:rPr lang="fr-FR" sz="5400" b="1" dirty="0" smtClean="0">
                <a:latin typeface="Arial Rounded MT Bold" pitchFamily="34" charset="0"/>
              </a:rPr>
              <a:t> </a:t>
            </a:r>
            <a:r>
              <a:rPr lang="fr-FR" sz="5400" b="1" dirty="0" err="1" smtClean="0">
                <a:latin typeface="Arial Rounded MT Bold" pitchFamily="34" charset="0"/>
              </a:rPr>
              <a:t>pase</a:t>
            </a:r>
            <a:r>
              <a:rPr lang="fr-FR" sz="5400" b="1" dirty="0" smtClean="0">
                <a:latin typeface="Arial Rounded MT Bold" pitchFamily="34" charset="0"/>
              </a:rPr>
              <a:t> tout </a:t>
            </a:r>
            <a:endParaRPr lang="fr-FR" sz="5400" b="1" dirty="0" smtClean="0">
              <a:latin typeface="Arial Rounded MT Bold" pitchFamily="34" charset="0"/>
            </a:endParaRPr>
          </a:p>
          <a:p>
            <a:pPr algn="ctr">
              <a:buNone/>
            </a:pPr>
            <a:r>
              <a:rPr lang="fr-FR" sz="5400" b="1" dirty="0" smtClean="0">
                <a:latin typeface="Arial Rounded MT Bold" pitchFamily="34" charset="0"/>
              </a:rPr>
              <a:t>Pi </a:t>
            </a:r>
            <a:r>
              <a:rPr lang="fr-FR" sz="5400" b="1" dirty="0" err="1" smtClean="0">
                <a:latin typeface="Arial Rounded MT Bold" pitchFamily="34" charset="0"/>
              </a:rPr>
              <a:t>dous</a:t>
            </a:r>
            <a:r>
              <a:rPr lang="fr-FR" sz="5400" b="1" dirty="0" smtClean="0">
                <a:latin typeface="Arial Rounded MT Bold" pitchFamily="34" charset="0"/>
              </a:rPr>
              <a:t> pi </a:t>
            </a:r>
            <a:r>
              <a:rPr lang="fr-FR" sz="5400" b="1" dirty="0" err="1" smtClean="0">
                <a:latin typeface="Arial Rounded MT Bold" pitchFamily="34" charset="0"/>
              </a:rPr>
              <a:t>dous</a:t>
            </a:r>
            <a:r>
              <a:rPr lang="fr-FR" sz="5400" b="1" dirty="0" smtClean="0">
                <a:latin typeface="Arial Rounded MT Bold" pitchFamily="34" charset="0"/>
              </a:rPr>
              <a:t> </a:t>
            </a:r>
            <a:r>
              <a:rPr lang="fr-FR" sz="5400" b="1" dirty="0" err="1" smtClean="0">
                <a:latin typeface="Arial Rounded MT Bold" pitchFamily="34" charset="0"/>
              </a:rPr>
              <a:t>pase</a:t>
            </a:r>
            <a:r>
              <a:rPr lang="fr-FR" sz="5400" b="1" dirty="0" smtClean="0">
                <a:latin typeface="Arial Rounded MT Bold" pitchFamily="34" charset="0"/>
              </a:rPr>
              <a:t> </a:t>
            </a:r>
            <a:r>
              <a:rPr lang="fr-FR" sz="5400" b="1" dirty="0" smtClean="0">
                <a:latin typeface="Arial Rounded MT Bold" pitchFamily="34" charset="0"/>
              </a:rPr>
              <a:t>tout</a:t>
            </a:r>
            <a:endParaRPr lang="en-US" sz="5400" dirty="0" smtClean="0">
              <a:latin typeface="Arial Rounded MT Bold" pitchFamily="34" charset="0"/>
            </a:endParaRPr>
          </a:p>
          <a:p>
            <a:pPr algn="ctr">
              <a:buNone/>
            </a:pPr>
            <a:r>
              <a:rPr lang="fr-FR" sz="5400" b="1" dirty="0" smtClean="0">
                <a:latin typeface="Arial Rounded MT Bold" pitchFamily="34" charset="0"/>
              </a:rPr>
              <a:t>Ban </a:t>
            </a:r>
            <a:r>
              <a:rPr lang="fr-FR" sz="5400" b="1" dirty="0" err="1" smtClean="0">
                <a:latin typeface="Arial Rounded MT Bold" pitchFamily="34" charset="0"/>
              </a:rPr>
              <a:t>mwen</a:t>
            </a:r>
            <a:r>
              <a:rPr lang="fr-FR" sz="5400" b="1" dirty="0" smtClean="0">
                <a:latin typeface="Arial Rounded MT Bold" pitchFamily="34" charset="0"/>
              </a:rPr>
              <a:t> </a:t>
            </a:r>
            <a:endParaRPr lang="fr-FR" sz="5400" b="1" dirty="0" smtClean="0">
              <a:latin typeface="Arial Rounded MT Bold" pitchFamily="34" charset="0"/>
            </a:endParaRPr>
          </a:p>
          <a:p>
            <a:pPr algn="ctr">
              <a:buNone/>
            </a:pPr>
            <a:r>
              <a:rPr lang="fr-FR" sz="5400" b="1" dirty="0" err="1" smtClean="0">
                <a:latin typeface="Arial Rounded MT Bold" pitchFamily="34" charset="0"/>
              </a:rPr>
              <a:t>Jezu</a:t>
            </a:r>
            <a:r>
              <a:rPr lang="fr-FR" sz="5400" b="1" dirty="0" smtClean="0">
                <a:latin typeface="Arial Rounded MT Bold" pitchFamily="34" charset="0"/>
              </a:rPr>
              <a:t> </a:t>
            </a:r>
            <a:r>
              <a:rPr lang="fr-FR" sz="5400" b="1" dirty="0" err="1" smtClean="0">
                <a:latin typeface="Arial Rounded MT Bold" pitchFamily="34" charset="0"/>
              </a:rPr>
              <a:t>presye</a:t>
            </a:r>
            <a:r>
              <a:rPr lang="fr-FR" sz="5400" b="1" dirty="0" smtClean="0">
                <a:latin typeface="Arial Rounded MT Bold" pitchFamily="34" charset="0"/>
              </a:rPr>
              <a:t> </a:t>
            </a:r>
            <a:r>
              <a:rPr lang="fr-FR" sz="5400" b="1" dirty="0" err="1" smtClean="0">
                <a:latin typeface="Arial Rounded MT Bold" pitchFamily="34" charset="0"/>
              </a:rPr>
              <a:t>Sovè</a:t>
            </a:r>
            <a:r>
              <a:rPr lang="fr-FR" sz="5400" b="1" dirty="0" smtClean="0">
                <a:latin typeface="Arial Rounded MT Bold" pitchFamily="34" charset="0"/>
              </a:rPr>
              <a:t>-m</a:t>
            </a:r>
            <a:endParaRPr lang="en-US" sz="5400" dirty="0" smtClean="0">
              <a:latin typeface="Arial Rounded MT Bold" pitchFamily="34" charset="0"/>
            </a:endParaRPr>
          </a:p>
          <a:p>
            <a:pPr algn="ctr">
              <a:buNone/>
            </a:pPr>
            <a:r>
              <a:rPr lang="fr-FR" sz="5400" b="1" dirty="0" smtClean="0">
                <a:latin typeface="Arial Rounded MT Bold" pitchFamily="34" charset="0"/>
              </a:rPr>
              <a:t>Li pi </a:t>
            </a:r>
            <a:r>
              <a:rPr lang="fr-FR" sz="5400" b="1" dirty="0" err="1" smtClean="0">
                <a:latin typeface="Arial Rounded MT Bold" pitchFamily="34" charset="0"/>
              </a:rPr>
              <a:t>dous</a:t>
            </a:r>
            <a:r>
              <a:rPr lang="fr-FR" sz="5400" b="1" dirty="0" smtClean="0">
                <a:latin typeface="Arial Rounded MT Bold" pitchFamily="34" charset="0"/>
              </a:rPr>
              <a:t> </a:t>
            </a:r>
            <a:r>
              <a:rPr lang="fr-FR" sz="5400" b="1" dirty="0" err="1" smtClean="0">
                <a:latin typeface="Arial Rounded MT Bold" pitchFamily="34" charset="0"/>
              </a:rPr>
              <a:t>pase</a:t>
            </a:r>
            <a:r>
              <a:rPr lang="fr-FR" sz="5400" b="1" dirty="0" smtClean="0">
                <a:latin typeface="Arial Rounded MT Bold" pitchFamily="34" charset="0"/>
              </a:rPr>
              <a:t> </a:t>
            </a:r>
            <a:r>
              <a:rPr lang="fr-FR" sz="5400" b="1" dirty="0" err="1" smtClean="0">
                <a:latin typeface="Arial Rounded MT Bold" pitchFamily="34" charset="0"/>
              </a:rPr>
              <a:t>yo</a:t>
            </a:r>
            <a:r>
              <a:rPr lang="fr-FR" sz="5400" b="1" dirty="0" smtClean="0">
                <a:latin typeface="Arial Rounded MT Bold" pitchFamily="34" charset="0"/>
              </a:rPr>
              <a:t> tout.</a:t>
            </a:r>
            <a:endParaRPr lang="en-US" sz="5400" dirty="0">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E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JUNE </a:t>
            </a:r>
            <a:r>
              <a:rPr lang="en-US" sz="3600" b="1" dirty="0" smtClean="0">
                <a:solidFill>
                  <a:srgbClr val="660066"/>
                </a:solidFill>
              </a:rPr>
              <a:t>20</a:t>
            </a:r>
            <a:r>
              <a:rPr lang="en-US" sz="3600" b="1" dirty="0" smtClean="0">
                <a:solidFill>
                  <a:srgbClr val="660066"/>
                </a:solidFill>
              </a:rPr>
              <a:t>TH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460000"/>
                </a:solidFill>
              </a:rPr>
              <a:t>COMMENT IDENTIFIER LES FAUX MINISTRES DE L’ÉVANGILE</a:t>
            </a:r>
            <a:endParaRPr lang="en-US" sz="4800" dirty="0">
              <a:solidFill>
                <a:srgbClr val="46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FF0000"/>
                </a:solidFill>
                <a:latin typeface="Arial Rounded MT Bold" pitchFamily="34" charset="0"/>
              </a:rPr>
              <a:t>2Pe 2:1-3</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1 ¶ Il y a eu parmi le peuple de faux prophètes, et il y aura de même parmi vous de faux docteurs, qui introduiront des sectes pernicieuses, et qui, reniant le maître qui les a rachetés, attireront sur eux une ruine soudaine.</a:t>
            </a:r>
            <a:endParaRPr lang="en-US" sz="4400" dirty="0" smtClean="0">
              <a:solidFill>
                <a:srgbClr val="0D069A"/>
              </a:solidFill>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D069A"/>
                </a:solidFill>
                <a:latin typeface="Arial Rounded MT Bold" pitchFamily="34" charset="0"/>
              </a:rPr>
              <a:t>2 </a:t>
            </a:r>
            <a:r>
              <a:rPr lang="fr-FR" sz="4400" dirty="0" smtClean="0">
                <a:solidFill>
                  <a:srgbClr val="0D069A"/>
                </a:solidFill>
                <a:latin typeface="Arial Rounded MT Bold" pitchFamily="34" charset="0"/>
              </a:rPr>
              <a:t>Plusieurs les suivront dans leurs dissolutions, et la voie de la vérité sera calomniée à cause d'eux.</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3 ¶ Par cupidité, ils trafiqueront de vous au moyen de paroles trompeuses, eux que menace depuis longtemps la condamnation, et dont la ruine ne sommeille point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b="1" dirty="0" smtClean="0">
                <a:solidFill>
                  <a:srgbClr val="FF0000"/>
                </a:solidFill>
                <a:latin typeface="Arial Rounded MT Bold" pitchFamily="34" charset="0"/>
              </a:rPr>
              <a:t>2Pe </a:t>
            </a:r>
            <a:r>
              <a:rPr lang="fr-FR" sz="4400" b="1" dirty="0" smtClean="0">
                <a:solidFill>
                  <a:srgbClr val="FF0000"/>
                </a:solidFill>
                <a:latin typeface="Arial Rounded MT Bold" pitchFamily="34" charset="0"/>
              </a:rPr>
              <a:t>2:17-22</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17 Ces gens-là sont des fontaines sans eau, des nuées que chasse un tourbillon: l'obscurité des ténèbres leur est réservée.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18 Avec des discours enflés de vanité, ils amorcent par les convoitises de la chair, par les dissolutions, ceux qui viennent à peine d'échapper aux hommes qui vivent dans l'égarement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19 </a:t>
            </a:r>
            <a:r>
              <a:rPr lang="fr-FR" sz="4400" dirty="0" smtClean="0">
                <a:solidFill>
                  <a:srgbClr val="0D069A"/>
                </a:solidFill>
                <a:latin typeface="Arial Rounded MT Bold" pitchFamily="34" charset="0"/>
              </a:rPr>
              <a:t>ils leur promettent la liberté, quand ils sont eux-mêmes esclaves de la corruption, car chacun est esclave de ce qui a triomphé de lui.</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20 En effet, si, après s'être retirés des souillures du monde, par la connaissance du Seigneur et Sauveur Jésus-Christ, ils s'y engagent de nouveau et sont vaincus, leur dernière condition est pire que la première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D069A"/>
                </a:solidFill>
                <a:latin typeface="Arial Rounded MT Bold" pitchFamily="34" charset="0"/>
              </a:rPr>
              <a:t>21 </a:t>
            </a:r>
            <a:r>
              <a:rPr lang="fr-FR" sz="4400" dirty="0" smtClean="0">
                <a:solidFill>
                  <a:srgbClr val="0D069A"/>
                </a:solidFill>
                <a:latin typeface="Arial Rounded MT Bold" pitchFamily="34" charset="0"/>
              </a:rPr>
              <a:t>Car mieux valait pour eux n'avoir pas connu la voie de la justice, que de se détourner, après l'avoir connue, du saint commandement qui leur avait été donné.</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22 Il leur est arrivé ce que dit un proverbe vrai: Le chien est retourné à ce qu'il avait vomi</a:t>
            </a:r>
            <a:r>
              <a:rPr lang="fr-FR" sz="4400" dirty="0" smtClean="0">
                <a:solidFill>
                  <a:srgbClr val="FF0000"/>
                </a:solidFill>
                <a:latin typeface="Arial Rounded MT Bold" pitchFamily="34" charset="0"/>
              </a:rPr>
              <a:t>,…</a:t>
            </a:r>
            <a:endParaRPr lang="en-US" sz="4400" dirty="0">
              <a:solidFill>
                <a:srgbClr val="FF0000"/>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buNone/>
            </a:pPr>
            <a:r>
              <a:rPr lang="fr-FR" sz="4400" b="1" dirty="0" smtClean="0">
                <a:solidFill>
                  <a:srgbClr val="0D069A"/>
                </a:solidFill>
                <a:latin typeface="Arial Rounded MT Bold" pitchFamily="34" charset="0"/>
              </a:rPr>
              <a:t>INTRODUCTION</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Nous vivons dans un temps très sombre sur le plan spirituel.</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Autre que la charité du plus grand nombre qui se </a:t>
            </a:r>
            <a:r>
              <a:rPr lang="fr-FR" sz="4400" dirty="0" smtClean="0">
                <a:solidFill>
                  <a:srgbClr val="0D069A"/>
                </a:solidFill>
                <a:latin typeface="Arial Rounded MT Bold" pitchFamily="34" charset="0"/>
              </a:rPr>
              <a:t>refroidira aux derniers jours, </a:t>
            </a:r>
            <a:r>
              <a:rPr lang="fr-FR" sz="4400" dirty="0" smtClean="0">
                <a:solidFill>
                  <a:srgbClr val="0D069A"/>
                </a:solidFill>
                <a:latin typeface="Arial Rounded MT Bold" pitchFamily="34" charset="0"/>
              </a:rPr>
              <a:t>les faibles dans la foi sont exposées et susceptibles à tout vent de doctrine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10000"/>
          </a:bodyPr>
          <a:lstStyle/>
          <a:p>
            <a:pPr lvl="0" algn="just"/>
            <a:r>
              <a:rPr lang="fr-FR" sz="4400" dirty="0" smtClean="0">
                <a:latin typeface="Arial Rounded MT Bold" pitchFamily="34" charset="0"/>
              </a:rPr>
              <a:t>Les </a:t>
            </a:r>
            <a:r>
              <a:rPr lang="fr-FR" sz="4400" dirty="0" smtClean="0">
                <a:latin typeface="Arial Rounded MT Bold" pitchFamily="34" charset="0"/>
              </a:rPr>
              <a:t>mêmes chrétiens qui sont irréguliers à l’église et qui ne lisent pas la bible sont aussi très vulnérables aux fausses doctrines.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Les sectes comme les Témoins de Jéhovah, les Mormons et bien d’autres font bas plein sur ces brebis désorientées pour les détourner à jamais de la voie du salut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20000"/>
          </a:bodyPr>
          <a:lstStyle/>
          <a:p>
            <a:pPr lvl="0" algn="just"/>
            <a:r>
              <a:rPr lang="fr-FR" sz="4400" dirty="0" smtClean="0">
                <a:latin typeface="Arial Rounded MT Bold" pitchFamily="34" charset="0"/>
              </a:rPr>
              <a:t>Les </a:t>
            </a:r>
            <a:r>
              <a:rPr lang="fr-FR" sz="4400" dirty="0" smtClean="0">
                <a:latin typeface="Arial Rounded MT Bold" pitchFamily="34" charset="0"/>
              </a:rPr>
              <a:t>chrétiens contemporains ne s’en soucient plus de leur pauvreté en connaissance des Saintes Écritures.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Les messages et les études bibliques n’intéressent pas la majorité de ceux professent la foi chrétienne.</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Le diable fait de son mieux pour arracher le peu de la parole de Dieu qu’ils ont </a:t>
            </a:r>
            <a:r>
              <a:rPr lang="fr-FR" sz="4400" dirty="0" smtClean="0">
                <a:latin typeface="Arial Rounded MT Bold" pitchFamily="34" charset="0"/>
              </a:rPr>
              <a:t>conservé </a:t>
            </a:r>
            <a:r>
              <a:rPr lang="fr-FR" sz="4400" dirty="0" smtClean="0">
                <a:latin typeface="Arial Rounded MT Bold" pitchFamily="34" charset="0"/>
              </a:rPr>
              <a:t>dans leur cœur</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800" dirty="0" smtClean="0">
                <a:solidFill>
                  <a:srgbClr val="0D069A"/>
                </a:solidFill>
                <a:latin typeface="Arial Rounded MT Bold" pitchFamily="34" charset="0"/>
              </a:rPr>
              <a:t>Ho </a:t>
            </a:r>
            <a:r>
              <a:rPr lang="fr-FR" sz="4800" dirty="0" smtClean="0">
                <a:solidFill>
                  <a:srgbClr val="0D069A"/>
                </a:solidFill>
                <a:latin typeface="Arial Rounded MT Bold" pitchFamily="34" charset="0"/>
              </a:rPr>
              <a:t>4:6 </a:t>
            </a:r>
            <a:r>
              <a:rPr lang="fr-FR" sz="4800" dirty="0" smtClean="0">
                <a:latin typeface="Arial Rounded MT Bold" pitchFamily="34" charset="0"/>
              </a:rPr>
              <a:t>¶ Mon peuple est détruit, parce qu'il lui manque la connaissance.</a:t>
            </a:r>
            <a:endParaRPr lang="en-US" sz="4800" dirty="0" smtClean="0">
              <a:latin typeface="Arial Rounded MT Bold" pitchFamily="34" charset="0"/>
            </a:endParaRPr>
          </a:p>
          <a:p>
            <a:pPr lvl="0" algn="just"/>
            <a:r>
              <a:rPr lang="fr-FR" sz="4800" dirty="0" smtClean="0">
                <a:solidFill>
                  <a:srgbClr val="0D069A"/>
                </a:solidFill>
                <a:latin typeface="Arial Rounded MT Bold" pitchFamily="34" charset="0"/>
              </a:rPr>
              <a:t>Seuls ceux qui sont bien endoctrinés dans la parole de Dieu survivront les temps d’apostasie </a:t>
            </a:r>
            <a:r>
              <a:rPr lang="fr-FR" sz="4800" dirty="0" smtClean="0">
                <a:solidFill>
                  <a:srgbClr val="0D069A"/>
                </a:solidFill>
                <a:latin typeface="Arial Rounded MT Bold" pitchFamily="34" charset="0"/>
              </a:rPr>
              <a:t>présents et à </a:t>
            </a:r>
            <a:r>
              <a:rPr lang="fr-FR" sz="4800" dirty="0" smtClean="0">
                <a:solidFill>
                  <a:srgbClr val="0D069A"/>
                </a:solidFill>
                <a:latin typeface="Arial Rounded MT Bold" pitchFamily="34" charset="0"/>
              </a:rPr>
              <a:t>venir</a:t>
            </a:r>
            <a:r>
              <a:rPr lang="fr-FR" sz="4800" dirty="0" smtClean="0">
                <a:solidFill>
                  <a:srgbClr val="0D069A"/>
                </a:solidFill>
                <a:latin typeface="Arial Rounded MT Bold" pitchFamily="34" charset="0"/>
              </a:rPr>
              <a:t>.</a:t>
            </a:r>
            <a:endParaRPr lang="en-US" sz="4800" dirty="0" smtClean="0">
              <a:solidFill>
                <a:srgbClr val="0D069A"/>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20000"/>
          </a:bodyPr>
          <a:lstStyle/>
          <a:p>
            <a:pPr algn="just"/>
            <a:r>
              <a:rPr lang="fr-FR" sz="4400" dirty="0" smtClean="0">
                <a:solidFill>
                  <a:srgbClr val="0D069A"/>
                </a:solidFill>
                <a:latin typeface="Arial Rounded MT Bold" pitchFamily="34" charset="0"/>
              </a:rPr>
              <a:t>Mt </a:t>
            </a:r>
            <a:r>
              <a:rPr lang="fr-FR" sz="4400" dirty="0" smtClean="0">
                <a:solidFill>
                  <a:srgbClr val="0D069A"/>
                </a:solidFill>
                <a:latin typeface="Arial Rounded MT Bold" pitchFamily="34" charset="0"/>
              </a:rPr>
              <a:t>13:19 </a:t>
            </a:r>
            <a:r>
              <a:rPr lang="fr-FR" sz="4400" dirty="0" smtClean="0">
                <a:latin typeface="Arial Rounded MT Bold" pitchFamily="34" charset="0"/>
              </a:rPr>
              <a:t>Lorsqu'un homme écoute la parole du royaume et ne la comprend pas, le malin vient et enlève ce qui a été semé dans son cœur: cet homme est celui qui a reçu la semence le long du chemin.</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Aujourd’hui nous allons parler des signes indicateurs pour savoir comment identifier une fausse église et un faux ministre de l’évangile.</a:t>
            </a:r>
            <a:endParaRPr lang="en-US" sz="4400" dirty="0">
              <a:solidFill>
                <a:srgbClr val="0D069A"/>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algn="just"/>
            <a:r>
              <a:rPr lang="fr-FR" sz="4000" i="1" dirty="0" smtClean="0">
                <a:solidFill>
                  <a:srgbClr val="FF0000"/>
                </a:solidFill>
                <a:latin typeface="Copperplate Gothic Bold" pitchFamily="34" charset="0"/>
              </a:rPr>
              <a:t>COMMENT IDENTIFIER UN FAUX PASTEUR</a:t>
            </a:r>
            <a:endParaRPr lang="en-US" sz="4000" dirty="0" smtClean="0">
              <a:solidFill>
                <a:srgbClr val="FF0000"/>
              </a:solidFill>
              <a:latin typeface="Copperplate Gothic Bold" pitchFamily="34" charset="0"/>
            </a:endParaRPr>
          </a:p>
          <a:p>
            <a:pPr lvl="0" algn="just"/>
            <a:r>
              <a:rPr lang="fr-FR" sz="4000" dirty="0" smtClean="0">
                <a:latin typeface="Arial Rounded MT Bold" pitchFamily="34" charset="0"/>
              </a:rPr>
              <a:t>Quand j’ai posé cette question sur le net, </a:t>
            </a:r>
            <a:r>
              <a:rPr lang="fr-FR" sz="4000" dirty="0" smtClean="0">
                <a:solidFill>
                  <a:srgbClr val="0D069A"/>
                </a:solidFill>
                <a:latin typeface="Arial Rounded MT Bold" pitchFamily="34" charset="0"/>
              </a:rPr>
              <a:t>AI</a:t>
            </a:r>
            <a:r>
              <a:rPr lang="fr-FR" sz="4000" dirty="0" smtClean="0">
                <a:latin typeface="Arial Rounded MT Bold" pitchFamily="34" charset="0"/>
              </a:rPr>
              <a:t> fut le premier à la répondre.</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Je vais faire usage de l’article généré par </a:t>
            </a:r>
            <a:r>
              <a:rPr lang="fr-FR" sz="4000" dirty="0" smtClean="0">
                <a:solidFill>
                  <a:srgbClr val="0D069A"/>
                </a:solidFill>
                <a:latin typeface="Arial Rounded MT Bold" pitchFamily="34" charset="0"/>
              </a:rPr>
              <a:t>AI</a:t>
            </a:r>
            <a:r>
              <a:rPr lang="fr-FR" sz="4000" dirty="0" smtClean="0">
                <a:solidFill>
                  <a:srgbClr val="FF0000"/>
                </a:solidFill>
                <a:latin typeface="Arial Rounded MT Bold" pitchFamily="34" charset="0"/>
              </a:rPr>
              <a:t> comme toile de fond pour mon message aujourd’hui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10000"/>
          </a:bodyPr>
          <a:lstStyle/>
          <a:p>
            <a:pPr lvl="0" algn="just"/>
            <a:r>
              <a:rPr lang="fr-FR" sz="4000" b="1" dirty="0" smtClean="0">
                <a:solidFill>
                  <a:srgbClr val="FF0000"/>
                </a:solidFill>
                <a:latin typeface="Arial Rounded MT Bold" pitchFamily="34" charset="0"/>
              </a:rPr>
              <a:t>Mt </a:t>
            </a:r>
            <a:r>
              <a:rPr lang="fr-FR" sz="4000" b="1" dirty="0" smtClean="0">
                <a:solidFill>
                  <a:srgbClr val="FF0000"/>
                </a:solidFill>
                <a:latin typeface="Arial Rounded MT Bold" pitchFamily="34" charset="0"/>
              </a:rPr>
              <a:t>7:21-23</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21 ¶ Ceux qui me disent: Seigneur, Seigneur! n'entreront pas tous dans le royaume des cieux, mais celui-là seul qui fait la volonté de mon Père qui est dans les cieux.</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 22 Plusieurs me diront en ce jour-là: Seigneur, Seigneur, n'avons-nous pas prophétisé par ton nom? n'avons-nous pas chassé des démons par ton nom? et n'avons-nous pas fait beaucoup de miracles par ton nom</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85000" lnSpcReduction="10000"/>
          </a:bodyPr>
          <a:lstStyle/>
          <a:p>
            <a:pPr lvl="0" algn="just"/>
            <a:r>
              <a:rPr lang="fr-FR" sz="4000" b="1" dirty="0" smtClean="0">
                <a:solidFill>
                  <a:srgbClr val="FF0000"/>
                </a:solidFill>
                <a:latin typeface="Arial Rounded MT Bold" pitchFamily="34" charset="0"/>
              </a:rPr>
              <a:t>Mt 7:23</a:t>
            </a:r>
            <a:r>
              <a:rPr lang="en-US" sz="4000" b="1" dirty="0" smtClean="0">
                <a:solidFill>
                  <a:srgbClr val="FF0000"/>
                </a:solidFill>
                <a:latin typeface="Arial Rounded MT Bold" pitchFamily="34" charset="0"/>
              </a:rPr>
              <a:t> </a:t>
            </a:r>
            <a:r>
              <a:rPr lang="fr-FR" sz="4000" dirty="0" smtClean="0">
                <a:latin typeface="Arial Rounded MT Bold" pitchFamily="34" charset="0"/>
              </a:rPr>
              <a:t>Alors </a:t>
            </a:r>
            <a:r>
              <a:rPr lang="fr-FR" sz="4000" dirty="0" smtClean="0">
                <a:latin typeface="Arial Rounded MT Bold" pitchFamily="34" charset="0"/>
              </a:rPr>
              <a:t>je leur dirai ouvertement: Je ne vous ai jamais connus, retirez-vous de moi, vous qui commettez l'iniquité</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i="1" dirty="0" smtClean="0">
                <a:latin typeface="Arial Rounded MT Bold" pitchFamily="34" charset="0"/>
              </a:rPr>
              <a:t>Pour identifier un faux pasteur, il est crucial d'examiner son enseignement et son comportement à la lumière de la Bible.</a:t>
            </a:r>
            <a:endParaRPr lang="en-US" sz="4000" dirty="0" smtClean="0">
              <a:latin typeface="Arial Rounded MT Bold" pitchFamily="34" charset="0"/>
            </a:endParaRPr>
          </a:p>
          <a:p>
            <a:pPr lvl="0" algn="just"/>
            <a:r>
              <a:rPr lang="fr-FR" sz="4000" i="1" dirty="0" smtClean="0">
                <a:solidFill>
                  <a:srgbClr val="FF0000"/>
                </a:solidFill>
                <a:latin typeface="Arial Rounded MT Bold" pitchFamily="34" charset="0"/>
              </a:rPr>
              <a:t>Les </a:t>
            </a:r>
            <a:r>
              <a:rPr lang="fr-FR" sz="4000" i="1" dirty="0" smtClean="0">
                <a:solidFill>
                  <a:srgbClr val="FF0000"/>
                </a:solidFill>
                <a:latin typeface="Arial Rounded MT Bold" pitchFamily="34" charset="0"/>
              </a:rPr>
              <a:t>faux pasteurs peuvent être démasqués par des doctrines erronées, un manque de conformité à la Parole de Dieu, et des comportements immoraux ou motivés par l'argent. </a:t>
            </a:r>
            <a:endParaRPr lang="en-US" sz="4000" dirty="0" smtClean="0">
              <a:solidFill>
                <a:srgbClr val="FF0000"/>
              </a:solidFill>
              <a:latin typeface="Arial Rounded MT Bold" pitchFamily="34" charset="0"/>
            </a:endParaRPr>
          </a:p>
          <a:p>
            <a:pPr algn="just"/>
            <a:r>
              <a:rPr lang="fr-FR" sz="4000" i="1" dirty="0" smtClean="0">
                <a:latin typeface="Arial Rounded MT Bold" pitchFamily="34" charset="0"/>
              </a:rPr>
              <a:t>Voici quelques points clés à considérer : </a:t>
            </a:r>
            <a:endParaRPr lang="en-US" sz="4000" dirty="0" smtClean="0">
              <a:solidFill>
                <a:srgbClr val="0D069A"/>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buNone/>
            </a:pPr>
            <a:r>
              <a:rPr lang="fr-FR" sz="4400" b="1" i="1" dirty="0" smtClean="0">
                <a:latin typeface="Copperplate Gothic Bold" pitchFamily="34" charset="0"/>
              </a:rPr>
              <a:t> </a:t>
            </a:r>
            <a:r>
              <a:rPr lang="fr-FR" sz="4400" b="1" i="1" dirty="0" smtClean="0">
                <a:solidFill>
                  <a:srgbClr val="FF0000"/>
                </a:solidFill>
                <a:latin typeface="Copperplate Gothic Bold" pitchFamily="34" charset="0"/>
              </a:rPr>
              <a:t>Enseignement</a:t>
            </a:r>
            <a:r>
              <a:rPr lang="fr-FR" sz="4400" b="1" i="1" dirty="0" smtClean="0">
                <a:solidFill>
                  <a:srgbClr val="FF0000"/>
                </a:solidFill>
                <a:latin typeface="Copperplate Gothic Bold" pitchFamily="34" charset="0"/>
              </a:rPr>
              <a:t>:</a:t>
            </a:r>
            <a:endParaRPr lang="en-US" sz="4400" dirty="0" smtClean="0">
              <a:solidFill>
                <a:srgbClr val="FF0000"/>
              </a:solidFill>
              <a:latin typeface="Copperplate Gothic Bold" pitchFamily="34" charset="0"/>
            </a:endParaRPr>
          </a:p>
          <a:p>
            <a:pPr lvl="0" algn="just"/>
            <a:r>
              <a:rPr lang="fr-FR" sz="4400" i="1" dirty="0" smtClean="0">
                <a:latin typeface="Arial Rounded MT Bold" pitchFamily="34" charset="0"/>
                <a:hlinkClick r:id="rId2"/>
              </a:rPr>
              <a:t>Doctrine erronée</a:t>
            </a:r>
            <a:r>
              <a:rPr lang="fr-FR" sz="4400" i="1" dirty="0" smtClean="0">
                <a:latin typeface="Arial Rounded MT Bold" pitchFamily="34" charset="0"/>
              </a:rPr>
              <a:t>: Un faux pasteur peut enseigner des doctrines qui contredisent les enseignements fondamentaux de la Bible, tels que la divinité de Jésus, la nécessité de la repentance, ou le salut par la grâce. </a:t>
            </a:r>
            <a:endParaRPr lang="en-US" sz="4400" dirty="0" smtClean="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000" b="1" dirty="0" smtClean="0">
                <a:solidFill>
                  <a:srgbClr val="0D069A"/>
                </a:solidFill>
                <a:latin typeface="Arial Rounded MT Bold" pitchFamily="34" charset="0"/>
              </a:rPr>
              <a:t>2Jean </a:t>
            </a:r>
            <a:r>
              <a:rPr lang="fr-FR" sz="4000" b="1" dirty="0" smtClean="0">
                <a:solidFill>
                  <a:srgbClr val="0D069A"/>
                </a:solidFill>
                <a:latin typeface="Arial Rounded MT Bold" pitchFamily="34" charset="0"/>
              </a:rPr>
              <a:t>1:10</a:t>
            </a:r>
            <a:r>
              <a:rPr lang="fr-FR" sz="4000" dirty="0" smtClean="0">
                <a:solidFill>
                  <a:srgbClr val="0D069A"/>
                </a:solidFill>
                <a:latin typeface="Arial Rounded MT Bold" pitchFamily="34" charset="0"/>
              </a:rPr>
              <a:t> </a:t>
            </a:r>
            <a:r>
              <a:rPr lang="fr-FR" sz="4000" dirty="0" smtClean="0">
                <a:latin typeface="Arial Rounded MT Bold" pitchFamily="34" charset="0"/>
              </a:rPr>
              <a:t>¶ Si quelqu'un vient à vous et n'apporte pas cette doctrine, ne le recevez pas dans votre maison, et ne lui dites pas: Salut</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b="1" dirty="0" smtClean="0">
                <a:solidFill>
                  <a:srgbClr val="0D069A"/>
                </a:solidFill>
                <a:latin typeface="Arial Rounded MT Bold" pitchFamily="34" charset="0"/>
              </a:rPr>
              <a:t>Galates </a:t>
            </a:r>
            <a:r>
              <a:rPr lang="fr-FR" sz="4000" b="1" dirty="0" smtClean="0">
                <a:solidFill>
                  <a:srgbClr val="0D069A"/>
                </a:solidFill>
                <a:latin typeface="Arial Rounded MT Bold" pitchFamily="34" charset="0"/>
              </a:rPr>
              <a:t>1:6-9</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6 ¶ Je m'étonne que vous vous détourniez si promptement de celui qui vous a appelés par la grâce de Christ, pour passer à un autre Évangile.</a:t>
            </a:r>
            <a:endParaRPr lang="en-US" sz="4000" dirty="0" smtClean="0">
              <a:latin typeface="Arial Rounded MT Bold" pitchFamily="34" charset="0"/>
            </a:endParaRPr>
          </a:p>
          <a:p>
            <a:pPr algn="just">
              <a:buNone/>
            </a:pPr>
            <a:endParaRPr lang="en-US" sz="2800" dirty="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Gal 1:7 </a:t>
            </a:r>
            <a:r>
              <a:rPr lang="fr-FR" sz="4000" dirty="0" smtClean="0">
                <a:latin typeface="Arial Rounded MT Bold" pitchFamily="34" charset="0"/>
              </a:rPr>
              <a:t>Non pas qu'il y ait un autre Évangile, mais il y a des gens qui vous troublent, et qui veulent renverser l'Évangile de Christ.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D069A"/>
                </a:solidFill>
                <a:latin typeface="Arial Rounded MT Bold" pitchFamily="34" charset="0"/>
              </a:rPr>
              <a:t>8 Mais, quand nous-mêmes, quand un ange du ciel annoncerait un autre Évangile que celui que nous vous avons prêché, qu'il soit anathème</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algn="just"/>
            <a:r>
              <a:rPr lang="fr-FR" sz="3700" dirty="0" smtClean="0">
                <a:solidFill>
                  <a:srgbClr val="0D069A"/>
                </a:solidFill>
                <a:latin typeface="Arial Rounded MT Bold" pitchFamily="34" charset="0"/>
              </a:rPr>
              <a:t>Gal 1:9 </a:t>
            </a:r>
            <a:r>
              <a:rPr lang="fr-FR" sz="3700" dirty="0" smtClean="0">
                <a:latin typeface="Arial Rounded MT Bold" pitchFamily="34" charset="0"/>
              </a:rPr>
              <a:t>Nous l'avons dit précédemment, et je le répète à cette heure: si quelqu'un vous annonce un autre Évangile que celui que vous avez reçu, qu'il soit anathème</a:t>
            </a:r>
            <a:r>
              <a:rPr lang="fr-FR" sz="3700" dirty="0" smtClean="0">
                <a:latin typeface="Arial Rounded MT Bold" pitchFamily="34" charset="0"/>
              </a:rPr>
              <a:t>!</a:t>
            </a:r>
            <a:endParaRPr lang="en-US" sz="3700" dirty="0" smtClean="0">
              <a:latin typeface="Arial Rounded MT Bold" pitchFamily="34" charset="0"/>
            </a:endParaRPr>
          </a:p>
          <a:p>
            <a:pPr algn="just"/>
            <a:r>
              <a:rPr lang="fr-FR" sz="3700" b="1" dirty="0" smtClean="0">
                <a:solidFill>
                  <a:srgbClr val="0D069A"/>
                </a:solidFill>
                <a:latin typeface="Arial Rounded MT Bold" pitchFamily="34" charset="0"/>
              </a:rPr>
              <a:t>Col 2:8</a:t>
            </a:r>
            <a:r>
              <a:rPr lang="fr-FR" sz="3700" dirty="0" smtClean="0">
                <a:solidFill>
                  <a:srgbClr val="0D069A"/>
                </a:solidFill>
                <a:latin typeface="Arial Rounded MT Bold" pitchFamily="34" charset="0"/>
              </a:rPr>
              <a:t> Prenez garde que personne ne fasse de vous sa proie par la philosophie et par une vaine tromperie, s'appuyant sur la tradition des hommes, sur les rudiments du monde, et non sur Christ</a:t>
            </a:r>
            <a:r>
              <a:rPr lang="fr-FR" sz="3700" dirty="0" smtClean="0">
                <a:solidFill>
                  <a:srgbClr val="0D069A"/>
                </a:solidFill>
                <a:latin typeface="Arial Rounded MT Bold" pitchFamily="34" charset="0"/>
              </a:rPr>
              <a:t>.</a:t>
            </a:r>
            <a:endParaRPr lang="en-US" sz="3700" dirty="0" smtClean="0">
              <a:solidFill>
                <a:srgbClr val="0D069A"/>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solidFill>
                  <a:srgbClr val="0D069A"/>
                </a:solidFill>
                <a:latin typeface="Arial Rounded MT Bold" pitchFamily="34" charset="0"/>
              </a:rPr>
              <a:t>Col 2:16-18</a:t>
            </a:r>
          </a:p>
          <a:p>
            <a:pPr algn="just"/>
            <a:r>
              <a:rPr lang="fr-FR" sz="4400" dirty="0" smtClean="0">
                <a:latin typeface="Arial Rounded MT Bold" pitchFamily="34" charset="0"/>
              </a:rPr>
              <a:t>16 </a:t>
            </a:r>
            <a:r>
              <a:rPr lang="fr-FR" sz="4400" dirty="0" smtClean="0">
                <a:latin typeface="Arial Rounded MT Bold" pitchFamily="34" charset="0"/>
              </a:rPr>
              <a:t>¶ Que personne donc ne vous juge au sujet du manger ou du boire, ou au sujet d'une fête, d'une nouvelle lune, ou des sabbats:</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17 c'était l'ombre des choses à venir, mais le corps est en Christ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solidFill>
                  <a:srgbClr val="0D069A"/>
                </a:solidFill>
                <a:latin typeface="Arial Rounded MT Bold" pitchFamily="34" charset="0"/>
              </a:rPr>
              <a:t>Col 2:18 </a:t>
            </a:r>
          </a:p>
          <a:p>
            <a:pPr algn="just"/>
            <a:r>
              <a:rPr lang="fr-FR" sz="4400" dirty="0" smtClean="0">
                <a:latin typeface="Arial Rounded MT Bold" pitchFamily="34" charset="0"/>
              </a:rPr>
              <a:t>Qu'aucun </a:t>
            </a:r>
            <a:r>
              <a:rPr lang="fr-FR" sz="4400" dirty="0" smtClean="0">
                <a:latin typeface="Arial Rounded MT Bold" pitchFamily="34" charset="0"/>
              </a:rPr>
              <a:t>homme, sous une apparence d'humilité et par un culte des anges, ne vous ravisse à son gré le prix de la course, tandis qu'il s'abandonne à ses visions et qu'il est enflé d'un vain orgueil par ses pensées charnelles,</a:t>
            </a:r>
            <a:endParaRPr lang="en-US" sz="4400" dirty="0">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lnSpcReduction="10000"/>
          </a:bodyPr>
          <a:lstStyle/>
          <a:p>
            <a:pPr algn="just"/>
            <a:r>
              <a:rPr lang="fr-FR" b="1" i="1" dirty="0" smtClean="0">
                <a:solidFill>
                  <a:srgbClr val="FF0000"/>
                </a:solidFill>
                <a:latin typeface="Copperplate Gothic Bold" pitchFamily="34" charset="0"/>
              </a:rPr>
              <a:t>Manque de référence à la Bible: </a:t>
            </a:r>
            <a:endParaRPr lang="en-US" sz="2800" dirty="0" smtClean="0">
              <a:solidFill>
                <a:srgbClr val="FF0000"/>
              </a:solidFill>
              <a:latin typeface="Copperplate Gothic Bold" pitchFamily="34" charset="0"/>
            </a:endParaRPr>
          </a:p>
          <a:p>
            <a:pPr lvl="0" algn="just"/>
            <a:r>
              <a:rPr lang="fr-FR" sz="3600" i="1" dirty="0" smtClean="0">
                <a:latin typeface="Arial Rounded MT Bold" pitchFamily="34" charset="0"/>
              </a:rPr>
              <a:t>Un manque de référence constante à la Bible comme fondement de l'enseignement est un signal d'alarme.</a:t>
            </a:r>
            <a:endParaRPr lang="en-US" sz="3600" dirty="0" smtClean="0">
              <a:latin typeface="Arial Rounded MT Bold" pitchFamily="34" charset="0"/>
            </a:endParaRPr>
          </a:p>
          <a:p>
            <a:pPr algn="just"/>
            <a:r>
              <a:rPr lang="fr-FR" dirty="0" smtClean="0">
                <a:solidFill>
                  <a:srgbClr val="FF0000"/>
                </a:solidFill>
                <a:latin typeface="Arial Rounded MT Bold" pitchFamily="34" charset="0"/>
              </a:rPr>
              <a:t>2Ti 3:16-17</a:t>
            </a:r>
            <a:endParaRPr lang="en-US" sz="2800" dirty="0" smtClean="0">
              <a:solidFill>
                <a:srgbClr val="FF0000"/>
              </a:solidFill>
              <a:latin typeface="Arial Rounded MT Bold" pitchFamily="34" charset="0"/>
            </a:endParaRPr>
          </a:p>
          <a:p>
            <a:pPr algn="just"/>
            <a:r>
              <a:rPr lang="fr-FR" sz="3600" dirty="0" smtClean="0">
                <a:latin typeface="Arial Rounded MT Bold" pitchFamily="34" charset="0"/>
              </a:rPr>
              <a:t>16  Toute Écriture est inspirée de Dieu, et utile pour enseigner, pour convaincre, pour corriger, pour instruire dans la justice,</a:t>
            </a:r>
            <a:endParaRPr lang="en-US" sz="3600" dirty="0" smtClean="0">
              <a:latin typeface="Arial Rounded MT Bold" pitchFamily="34" charset="0"/>
            </a:endParaRPr>
          </a:p>
          <a:p>
            <a:pPr algn="just"/>
            <a:r>
              <a:rPr lang="fr-FR" sz="3600" dirty="0" smtClean="0">
                <a:latin typeface="Arial Rounded MT Bold" pitchFamily="34" charset="0"/>
              </a:rPr>
              <a:t> 17 afin que l'homme de Dieu soit accompli et propre à toute bonne œuvre</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Autofit/>
          </a:bodyPr>
          <a:lstStyle/>
          <a:p>
            <a:pPr algn="just"/>
            <a:r>
              <a:rPr lang="fr-FR" sz="3800" dirty="0" smtClean="0">
                <a:solidFill>
                  <a:srgbClr val="FF0000"/>
                </a:solidFill>
                <a:latin typeface="Arial Rounded MT Bold" pitchFamily="34" charset="0"/>
              </a:rPr>
              <a:t>2Pe </a:t>
            </a:r>
            <a:r>
              <a:rPr lang="fr-FR" sz="3800" dirty="0" smtClean="0">
                <a:solidFill>
                  <a:srgbClr val="FF0000"/>
                </a:solidFill>
                <a:latin typeface="Arial Rounded MT Bold" pitchFamily="34" charset="0"/>
              </a:rPr>
              <a:t>1:20-21</a:t>
            </a:r>
            <a:endParaRPr lang="en-US" sz="3800" dirty="0" smtClean="0">
              <a:solidFill>
                <a:srgbClr val="FF0000"/>
              </a:solidFill>
              <a:latin typeface="Arial Rounded MT Bold" pitchFamily="34" charset="0"/>
            </a:endParaRPr>
          </a:p>
          <a:p>
            <a:pPr algn="just"/>
            <a:r>
              <a:rPr lang="fr-FR" sz="3800" dirty="0" smtClean="0">
                <a:latin typeface="Arial Rounded MT Bold" pitchFamily="34" charset="0"/>
              </a:rPr>
              <a:t>20 sachant tout d'abord vous-mêmes qu'aucune prophétie de l'Écriture ne peut être un objet d'interprétation particulière,</a:t>
            </a:r>
            <a:endParaRPr lang="en-US" sz="3800" dirty="0" smtClean="0">
              <a:latin typeface="Arial Rounded MT Bold" pitchFamily="34" charset="0"/>
            </a:endParaRPr>
          </a:p>
          <a:p>
            <a:pPr algn="just"/>
            <a:r>
              <a:rPr lang="fr-FR" sz="3800" dirty="0" smtClean="0">
                <a:solidFill>
                  <a:srgbClr val="FF0000"/>
                </a:solidFill>
                <a:latin typeface="Arial Rounded MT Bold" pitchFamily="34" charset="0"/>
              </a:rPr>
              <a:t>21</a:t>
            </a:r>
            <a:r>
              <a:rPr lang="fr-FR" sz="3800" dirty="0" smtClean="0">
                <a:latin typeface="Arial Rounded MT Bold" pitchFamily="34" charset="0"/>
              </a:rPr>
              <a:t> car ce n'est pas par une volonté d'homme qu'une prophétie a jamais été apportée, mais c'est poussés par le Saint-Esprit que des hommes ont parlé de la part de Dieu.</a:t>
            </a:r>
            <a:endParaRPr lang="en-US" sz="38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fr-FR" sz="4000" b="1" i="1" dirty="0" smtClean="0">
                <a:solidFill>
                  <a:schemeClr val="bg1"/>
                </a:solidFill>
                <a:latin typeface="Copperplate Gothic Bold" pitchFamily="34" charset="0"/>
                <a:hlinkClick r:id="rId2"/>
              </a:rPr>
              <a:t>Accent mis sur l'argent</a:t>
            </a:r>
            <a:r>
              <a:rPr lang="fr-FR" sz="4000" b="1" i="1" dirty="0" smtClean="0">
                <a:solidFill>
                  <a:schemeClr val="bg1"/>
                </a:solidFill>
                <a:latin typeface="Copperplate Gothic Bold" pitchFamily="34" charset="0"/>
              </a:rPr>
              <a:t>:  </a:t>
            </a:r>
            <a:endParaRPr lang="en-US" sz="4000" dirty="0" smtClean="0">
              <a:solidFill>
                <a:schemeClr val="bg1"/>
              </a:solidFill>
              <a:latin typeface="Copperplate Gothic Bold" pitchFamily="34" charset="0"/>
            </a:endParaRPr>
          </a:p>
          <a:p>
            <a:pPr lvl="0" algn="just"/>
            <a:r>
              <a:rPr lang="fr-FR" sz="4000" i="1" dirty="0" smtClean="0">
                <a:solidFill>
                  <a:schemeClr val="tx1"/>
                </a:solidFill>
                <a:latin typeface="Arial Rounded MT Bold" pitchFamily="34" charset="0"/>
              </a:rPr>
              <a:t>Un accent excessif mis sur la collecte d'argent ou l'enrichissement personnel est un signe suspect.</a:t>
            </a:r>
            <a:endParaRPr lang="en-US" sz="4000" dirty="0" smtClean="0">
              <a:solidFill>
                <a:schemeClr val="tx1"/>
              </a:solidFill>
              <a:latin typeface="Arial Rounded MT Bold" pitchFamily="34" charset="0"/>
            </a:endParaRPr>
          </a:p>
          <a:p>
            <a:pPr algn="just"/>
            <a:r>
              <a:rPr lang="fr-FR" sz="4000" dirty="0" smtClean="0">
                <a:solidFill>
                  <a:srgbClr val="0D069A"/>
                </a:solidFill>
                <a:latin typeface="Arial Rounded MT Bold" pitchFamily="34" charset="0"/>
              </a:rPr>
              <a:t>Michée 3:5 </a:t>
            </a:r>
            <a:r>
              <a:rPr lang="fr-FR" sz="4000" dirty="0" smtClean="0">
                <a:solidFill>
                  <a:srgbClr val="003300"/>
                </a:solidFill>
                <a:latin typeface="Arial Rounded MT Bold" pitchFamily="34" charset="0"/>
              </a:rPr>
              <a:t>Ainsi parle l'Éternel sur les prophètes qui égarent mon peuple, Qui annoncent la paix si leurs dents ont quelque chose à mordre, Et qui publient la guerre si on ne leur met rien dans la bouche</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000" b="1" dirty="0" smtClean="0">
                <a:solidFill>
                  <a:srgbClr val="003300"/>
                </a:solidFill>
                <a:latin typeface="Arial Rounded MT Bold" pitchFamily="34" charset="0"/>
              </a:rPr>
              <a:t>Isa </a:t>
            </a:r>
            <a:r>
              <a:rPr lang="fr-FR" sz="4000" b="1" dirty="0" smtClean="0">
                <a:solidFill>
                  <a:srgbClr val="003300"/>
                </a:solidFill>
                <a:latin typeface="Arial Rounded MT Bold" pitchFamily="34" charset="0"/>
              </a:rPr>
              <a:t>56:11 </a:t>
            </a:r>
            <a:r>
              <a:rPr lang="fr-FR" sz="4000" dirty="0" smtClean="0">
                <a:solidFill>
                  <a:schemeClr val="tx1"/>
                </a:solidFill>
                <a:latin typeface="Arial Rounded MT Bold" pitchFamily="34" charset="0"/>
              </a:rPr>
              <a:t>Et ce sont des chiens voraces, insatiables; Ce sont des bergers qui ne savent rien comprendre; Tous suivent leur propre voie, Chacun selon son intérêt, jusqu'au dernier: </a:t>
            </a:r>
            <a:r>
              <a:rPr lang="fr-FR" sz="4000" dirty="0" smtClean="0">
                <a:solidFill>
                  <a:schemeClr val="tx1"/>
                </a:solidFill>
                <a:latin typeface="Arial Rounded MT Bold" pitchFamily="34" charset="0"/>
              </a:rPr>
              <a:t>-</a:t>
            </a:r>
            <a:r>
              <a:rPr lang="fr-FR" sz="4000" dirty="0" smtClean="0">
                <a:solidFill>
                  <a:schemeClr val="tx1"/>
                </a:solidFill>
                <a:latin typeface="Arial Rounded MT Bold" pitchFamily="34" charset="0"/>
              </a:rPr>
              <a:t> </a:t>
            </a:r>
            <a:endParaRPr lang="fr-FR" sz="4000" dirty="0" smtClean="0">
              <a:solidFill>
                <a:schemeClr val="tx1"/>
              </a:solidFill>
              <a:latin typeface="Arial Rounded MT Bold" pitchFamily="34" charset="0"/>
            </a:endParaRPr>
          </a:p>
          <a:p>
            <a:pPr algn="just"/>
            <a:endParaRPr lang="en-US" sz="4000" dirty="0" smtClean="0">
              <a:solidFill>
                <a:schemeClr val="tx1"/>
              </a:solidFill>
              <a:latin typeface="Arial Rounded MT Bold" pitchFamily="34" charset="0"/>
            </a:endParaRPr>
          </a:p>
          <a:p>
            <a:pPr algn="just"/>
            <a:r>
              <a:rPr lang="fr-FR" sz="4000" dirty="0" err="1" smtClean="0">
                <a:solidFill>
                  <a:srgbClr val="003300"/>
                </a:solidFill>
                <a:latin typeface="Arial Rounded MT Bold" pitchFamily="34" charset="0"/>
              </a:rPr>
              <a:t>Ro</a:t>
            </a:r>
            <a:r>
              <a:rPr lang="fr-FR" sz="4000" dirty="0" smtClean="0">
                <a:solidFill>
                  <a:srgbClr val="003300"/>
                </a:solidFill>
                <a:latin typeface="Arial Rounded MT Bold" pitchFamily="34" charset="0"/>
              </a:rPr>
              <a:t> 16: 18 Car de tels hommes ne servent point Christ notre Seigneur, mais leur propre ventre; et, par des paroles douces et flatteuses, ils séduisent les cœurs des simples</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000" dirty="0" smtClean="0">
                <a:solidFill>
                  <a:schemeClr val="tx1"/>
                </a:solidFill>
                <a:latin typeface="Arial Rounded MT Bold" pitchFamily="34" charset="0"/>
              </a:rPr>
              <a:t> </a:t>
            </a:r>
            <a:r>
              <a:rPr lang="fr-FR" sz="4000" dirty="0" smtClean="0">
                <a:solidFill>
                  <a:schemeClr val="tx1"/>
                </a:solidFill>
                <a:latin typeface="Arial Rounded MT Bold" pitchFamily="34" charset="0"/>
              </a:rPr>
              <a:t>Mt </a:t>
            </a:r>
            <a:r>
              <a:rPr lang="fr-FR" sz="4000" dirty="0" smtClean="0">
                <a:solidFill>
                  <a:schemeClr val="tx1"/>
                </a:solidFill>
                <a:latin typeface="Arial Rounded MT Bold" pitchFamily="34" charset="0"/>
              </a:rPr>
              <a:t>7:15 ¶ Gardez-vous des faux prophètes. Ils viennent à vous en vêtements de brebis, mais au dedans ce sont des loups ravisseurs</a:t>
            </a:r>
            <a:r>
              <a:rPr lang="fr-FR" sz="4000" dirty="0" smtClean="0">
                <a:solidFill>
                  <a:schemeClr val="tx1"/>
                </a:solidFill>
                <a:latin typeface="Arial Rounded MT Bold" pitchFamily="34" charset="0"/>
              </a:rPr>
              <a:t>.</a:t>
            </a:r>
          </a:p>
          <a:p>
            <a:pPr algn="just"/>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2Pe 2:3 ¶ Par cupidité, ils trafiqueront de vous au moyen de paroles trompeuses, eux que menace depuis longtemps la condamnation, et dont la ruine ne sommeille point</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dirty="0" smtClean="0">
                <a:solidFill>
                  <a:schemeClr val="tx1"/>
                </a:solidFill>
                <a:latin typeface="Arial Rounded MT Bold" pitchFamily="34" charset="0"/>
              </a:rPr>
              <a:t>Mt </a:t>
            </a:r>
            <a:r>
              <a:rPr lang="fr-FR" sz="4000" dirty="0" smtClean="0">
                <a:solidFill>
                  <a:schemeClr val="tx1"/>
                </a:solidFill>
                <a:latin typeface="Arial Rounded MT Bold" pitchFamily="34" charset="0"/>
              </a:rPr>
              <a:t>10:8 Guérissez les malades, ressuscitez les morts, purifiez les lépreux, chassez les démons. </a:t>
            </a:r>
            <a:r>
              <a:rPr lang="fr-FR" sz="4000" u="sng" dirty="0" smtClean="0">
                <a:solidFill>
                  <a:schemeClr val="tx1"/>
                </a:solidFill>
                <a:latin typeface="Arial Rounded MT Bold" pitchFamily="34" charset="0"/>
              </a:rPr>
              <a:t>Vous avez reçu gratuitement, donnez gratuitement.</a:t>
            </a:r>
            <a:endParaRPr lang="en-US" sz="4000" u="sng" dirty="0" smtClean="0">
              <a:solidFill>
                <a:schemeClr val="tx1"/>
              </a:solidFill>
              <a:latin typeface="Arial Rounded MT Bold" pitchFamily="34" charset="0"/>
            </a:endParaRPr>
          </a:p>
          <a:p>
            <a:pPr algn="just">
              <a:buNone/>
            </a:pPr>
            <a:r>
              <a:rPr lang="fr-FR" sz="4000" dirty="0" smtClean="0">
                <a:solidFill>
                  <a:schemeClr val="tx1"/>
                </a:solidFill>
                <a:latin typeface="Arial Rounded MT Bold" pitchFamily="34" charset="0"/>
              </a:rPr>
              <a:t> </a:t>
            </a:r>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1Co 9:18 Quelle est donc ma récompense? C'est d'offrir gratuitement l'Évangile que j'annonce, sans user de mon droit de prédicateur de l'Évangile.</a:t>
            </a:r>
            <a:endParaRPr lang="en-US" sz="4000" dirty="0" smtClean="0">
              <a:solidFill>
                <a:srgbClr val="003300"/>
              </a:solidFill>
              <a:latin typeface="Arial Rounded MT Bold" pitchFamily="34" charset="0"/>
            </a:endParaRPr>
          </a:p>
          <a:p>
            <a:pPr>
              <a:buNone/>
            </a:pPr>
            <a:endParaRPr lang="en-US" sz="4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en-US" sz="4400" b="1" i="1" dirty="0" err="1" smtClean="0">
                <a:solidFill>
                  <a:srgbClr val="C00000"/>
                </a:solidFill>
                <a:latin typeface="Copperplate Gothic Bold" pitchFamily="34" charset="0"/>
              </a:rPr>
              <a:t>Comportement</a:t>
            </a:r>
            <a:r>
              <a:rPr lang="en-US" sz="4400" b="1" i="1" dirty="0" smtClean="0">
                <a:solidFill>
                  <a:srgbClr val="C00000"/>
                </a:solidFill>
                <a:latin typeface="Copperplate Gothic Bold" pitchFamily="34" charset="0"/>
              </a:rPr>
              <a:t>:</a:t>
            </a:r>
            <a:endParaRPr lang="en-US" sz="4400" dirty="0" smtClean="0">
              <a:solidFill>
                <a:srgbClr val="C00000"/>
              </a:solidFill>
              <a:latin typeface="Copperplate Gothic Bold" pitchFamily="34" charset="0"/>
            </a:endParaRPr>
          </a:p>
          <a:p>
            <a:pPr lvl="0" algn="just"/>
            <a:r>
              <a:rPr lang="fr-FR" sz="4400" b="1" i="1" u="sng" dirty="0" smtClean="0">
                <a:latin typeface="Arial Rounded MT Bold" pitchFamily="34" charset="0"/>
                <a:hlinkClick r:id="rId2"/>
              </a:rPr>
              <a:t>Immoralité</a:t>
            </a:r>
            <a:r>
              <a:rPr lang="fr-FR" sz="4400" i="1" dirty="0" smtClean="0">
                <a:latin typeface="Arial Rounded MT Bold" pitchFamily="34" charset="0"/>
              </a:rPr>
              <a:t>: Un comportement immoral, tel que l'adultère, l'abus de pouvoir, ou l'inconduite financière, peut indiquer un faux pasteur.</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1Co 5:11 </a:t>
            </a:r>
            <a:r>
              <a:rPr lang="fr-FR" sz="4400" dirty="0" smtClean="0">
                <a:latin typeface="Arial Rounded MT Bold" pitchFamily="34" charset="0"/>
              </a:rPr>
              <a:t>Maintenant, ce que je vous ai écrit, c'est de ne pas avoir des relations avec quelqu'un qui, se nommant frère, est impudique, ou cupide, ou idolâtre, ou outrageux, ou ivrogne, ou ravisseur, de ne pas même manger avec un tel homme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2Th </a:t>
            </a:r>
            <a:r>
              <a:rPr lang="fr-FR" sz="4400" dirty="0" smtClean="0">
                <a:solidFill>
                  <a:srgbClr val="0D069A"/>
                </a:solidFill>
                <a:latin typeface="Arial Rounded MT Bold" pitchFamily="34" charset="0"/>
              </a:rPr>
              <a:t>3:6 </a:t>
            </a:r>
            <a:r>
              <a:rPr lang="fr-FR" sz="4400" dirty="0" smtClean="0">
                <a:latin typeface="Arial Rounded MT Bold" pitchFamily="34" charset="0"/>
              </a:rPr>
              <a:t>¶ nous vous recommandons, frères, au nom de notre Seigneur Jésus-Christ, de vous éloigner de tout frère qui vit dans le désordre, et non selon les instructions que vous avez reçues de nous</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1Ti 3:2 </a:t>
            </a:r>
            <a:r>
              <a:rPr lang="fr-FR" sz="4400" dirty="0" smtClean="0">
                <a:latin typeface="Arial Rounded MT Bold" pitchFamily="34" charset="0"/>
              </a:rPr>
              <a:t>Il faut donc que l'évêque soit irréprochable, mari d'une seule femme, sobre, modéré, réglé dans sa conduite, hospitalier, propre à l'enseignement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lvl="0" algn="just"/>
            <a:r>
              <a:rPr lang="fr-FR" sz="4400" b="1" i="1" u="sng" dirty="0" smtClean="0">
                <a:solidFill>
                  <a:srgbClr val="C00000"/>
                </a:solidFill>
                <a:latin typeface="Arial Rounded MT Bold" pitchFamily="34" charset="0"/>
                <a:hlinkClick r:id="rId2"/>
              </a:rPr>
              <a:t>Manque </a:t>
            </a:r>
            <a:r>
              <a:rPr lang="fr-FR" sz="4400" b="1" i="1" u="sng" dirty="0" smtClean="0">
                <a:solidFill>
                  <a:srgbClr val="C00000"/>
                </a:solidFill>
                <a:latin typeface="Arial Rounded MT Bold" pitchFamily="34" charset="0"/>
                <a:hlinkClick r:id="rId2"/>
              </a:rPr>
              <a:t>d'intégrité</a:t>
            </a:r>
            <a:r>
              <a:rPr lang="fr-FR" sz="4400" i="1" dirty="0" smtClean="0">
                <a:solidFill>
                  <a:srgbClr val="C00000"/>
                </a:solidFill>
                <a:latin typeface="Arial Rounded MT Bold" pitchFamily="34" charset="0"/>
              </a:rPr>
              <a:t>:</a:t>
            </a:r>
            <a:r>
              <a:rPr lang="fr-FR" sz="4400" i="1" dirty="0" smtClean="0">
                <a:latin typeface="Arial Rounded MT Bold" pitchFamily="34" charset="0"/>
              </a:rPr>
              <a:t> Un manque d'intégrité dans la vie personnelle et publique est un signe de danger</a:t>
            </a:r>
            <a:r>
              <a:rPr lang="fr-FR" sz="4400" i="1" dirty="0" smtClean="0">
                <a:latin typeface="Arial Rounded MT Bold" pitchFamily="34" charset="0"/>
              </a:rPr>
              <a:t>.</a:t>
            </a:r>
          </a:p>
          <a:p>
            <a:pPr algn="just"/>
            <a:r>
              <a:rPr lang="fr-FR" sz="4400" dirty="0" smtClean="0">
                <a:solidFill>
                  <a:srgbClr val="C00000"/>
                </a:solidFill>
                <a:latin typeface="Arial Rounded MT Bold" pitchFamily="34" charset="0"/>
              </a:rPr>
              <a:t>Mt 5:37 </a:t>
            </a:r>
            <a:r>
              <a:rPr lang="fr-FR" sz="4400" dirty="0" smtClean="0">
                <a:latin typeface="Arial Rounded MT Bold" pitchFamily="34" charset="0"/>
              </a:rPr>
              <a:t>Que votre parole soit oui, oui, non, non; ce qu'on y ajoute vient du malin</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Mt </a:t>
            </a:r>
            <a:r>
              <a:rPr lang="fr-FR" sz="4400" b="1" dirty="0" smtClean="0">
                <a:solidFill>
                  <a:srgbClr val="C00000"/>
                </a:solidFill>
                <a:latin typeface="Arial Rounded MT Bold" pitchFamily="34" charset="0"/>
              </a:rPr>
              <a:t>7:21-23</a:t>
            </a:r>
            <a:r>
              <a:rPr lang="fr-FR" sz="4400" dirty="0" smtClean="0">
                <a:latin typeface="Arial Rounded MT Bold" pitchFamily="34" charset="0"/>
              </a:rPr>
              <a:t>¶ </a:t>
            </a:r>
            <a:r>
              <a:rPr lang="fr-FR" sz="4400" dirty="0" smtClean="0">
                <a:latin typeface="Arial Rounded MT Bold" pitchFamily="34" charset="0"/>
              </a:rPr>
              <a:t>Ceux qui me disent: Seigneur, Seigneur! n'entreront pas tous dans le royaume des cieux, mais celui-là seul qui fait la volonté de mon Père qui est dans les cieux</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400" dirty="0" smtClean="0">
                <a:solidFill>
                  <a:srgbClr val="0D069A"/>
                </a:solidFill>
                <a:latin typeface="Arial Rounded MT Bold" pitchFamily="34" charset="0"/>
              </a:rPr>
              <a:t>22</a:t>
            </a:r>
            <a:r>
              <a:rPr lang="fr-FR" sz="4400" dirty="0" smtClean="0">
                <a:latin typeface="Arial Rounded MT Bold" pitchFamily="34" charset="0"/>
              </a:rPr>
              <a:t> </a:t>
            </a:r>
            <a:r>
              <a:rPr lang="fr-FR" sz="4400" dirty="0" smtClean="0">
                <a:latin typeface="Arial Rounded MT Bold" pitchFamily="34" charset="0"/>
              </a:rPr>
              <a:t>Plusieurs me diront en ce jour-là: Seigneur, Seigneur, n'avons-nous pas prophétisé par ton nom? n'avons-nous pas chassé des démons par ton nom? et n'avons-nous pas fait beaucoup de miracles par ton nom?</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23</a:t>
            </a:r>
            <a:r>
              <a:rPr lang="fr-FR" sz="4400" dirty="0" smtClean="0">
                <a:latin typeface="Arial Rounded MT Bold" pitchFamily="34" charset="0"/>
              </a:rPr>
              <a:t> Alors je leur dirai ouvertement: </a:t>
            </a:r>
            <a:r>
              <a:rPr lang="fr-FR" sz="4400" u="sng" dirty="0" smtClean="0">
                <a:latin typeface="Arial Rounded MT Bold" pitchFamily="34" charset="0"/>
              </a:rPr>
              <a:t>Je ne vous ai jamais connus, retirez-vous de moi, vous qui commettez l'iniquité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en-US" sz="4000" b="1" i="1" dirty="0" smtClean="0">
                <a:solidFill>
                  <a:srgbClr val="0D069A"/>
                </a:solidFill>
                <a:latin typeface="Copperplate Gothic Bold" pitchFamily="34" charset="0"/>
              </a:rPr>
              <a:t>Focus </a:t>
            </a:r>
            <a:r>
              <a:rPr lang="en-US" sz="4000" b="1" i="1" dirty="0" err="1" smtClean="0">
                <a:solidFill>
                  <a:srgbClr val="0D069A"/>
                </a:solidFill>
                <a:latin typeface="Copperplate Gothic Bold" pitchFamily="34" charset="0"/>
              </a:rPr>
              <a:t>sur</a:t>
            </a:r>
            <a:r>
              <a:rPr lang="en-US" sz="4000" b="1" i="1" dirty="0" smtClean="0">
                <a:solidFill>
                  <a:srgbClr val="0D069A"/>
                </a:solidFill>
                <a:latin typeface="Copperplate Gothic Bold" pitchFamily="34" charset="0"/>
              </a:rPr>
              <a:t> </a:t>
            </a:r>
            <a:r>
              <a:rPr lang="en-US" sz="4000" b="1" i="1" dirty="0" err="1" smtClean="0">
                <a:solidFill>
                  <a:srgbClr val="0D069A"/>
                </a:solidFill>
                <a:latin typeface="Copperplate Gothic Bold" pitchFamily="34" charset="0"/>
              </a:rPr>
              <a:t>l'Évangile</a:t>
            </a:r>
            <a:r>
              <a:rPr lang="en-US" sz="4000" b="1" i="1" dirty="0" smtClean="0">
                <a:solidFill>
                  <a:srgbClr val="0D069A"/>
                </a:solidFill>
                <a:latin typeface="Copperplate Gothic Bold" pitchFamily="34" charset="0"/>
              </a:rPr>
              <a:t>:</a:t>
            </a:r>
            <a:endParaRPr lang="en-US" sz="4000" dirty="0" smtClean="0">
              <a:solidFill>
                <a:srgbClr val="0D069A"/>
              </a:solidFill>
              <a:latin typeface="Copperplate Gothic Bold" pitchFamily="34" charset="0"/>
            </a:endParaRPr>
          </a:p>
          <a:p>
            <a:pPr lvl="0" algn="just"/>
            <a:r>
              <a:rPr lang="fr-FR" sz="4000" i="1" dirty="0" smtClean="0">
                <a:latin typeface="Arial Rounded MT Bold" pitchFamily="34" charset="0"/>
              </a:rPr>
              <a:t>Manque d'accent sur le salut par Christ:  </a:t>
            </a:r>
            <a:endParaRPr lang="en-US" sz="4000" dirty="0" smtClean="0">
              <a:latin typeface="Arial Rounded MT Bold" pitchFamily="34" charset="0"/>
            </a:endParaRPr>
          </a:p>
          <a:p>
            <a:pPr lvl="0" algn="just"/>
            <a:r>
              <a:rPr lang="fr-FR" sz="4000" i="1" dirty="0" smtClean="0">
                <a:latin typeface="Arial Rounded MT Bold" pitchFamily="34" charset="0"/>
              </a:rPr>
              <a:t>Si le message central n'est pas le salut par la foi en Jésus-Christ, il y a lieu de s'interroger</a:t>
            </a:r>
            <a:r>
              <a:rPr lang="fr-FR" sz="4000" i="1" dirty="0" smtClean="0">
                <a:latin typeface="Arial Rounded MT Bold" pitchFamily="34" charset="0"/>
              </a:rPr>
              <a:t>.</a:t>
            </a:r>
          </a:p>
          <a:p>
            <a:pPr algn="just"/>
            <a:r>
              <a:rPr lang="fr-FR" sz="4000" b="1" dirty="0" smtClean="0">
                <a:solidFill>
                  <a:srgbClr val="0D069A"/>
                </a:solidFill>
                <a:latin typeface="Arial Rounded MT Bold" pitchFamily="34" charset="0"/>
              </a:rPr>
              <a:t>2Co 4:3-5</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3 Si notre Évangile est encore voilé, il est voilé pour ceux qui périssent;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lnSpcReduction="10000"/>
          </a:bodyPr>
          <a:lstStyle/>
          <a:p>
            <a:pPr algn="just"/>
            <a:r>
              <a:rPr lang="fr-FR" sz="4000" dirty="0" smtClean="0">
                <a:latin typeface="Arial Rounded MT Bold" pitchFamily="34" charset="0"/>
              </a:rPr>
              <a:t>4 </a:t>
            </a:r>
            <a:r>
              <a:rPr lang="fr-FR" sz="4000" dirty="0" smtClean="0">
                <a:latin typeface="Arial Rounded MT Bold" pitchFamily="34" charset="0"/>
              </a:rPr>
              <a:t>pour les incrédules dont le dieu de ce siècle a aveuglé l'intelligence, afin qu'ils ne vissent pas briller la splendeur de l'Évangile de la gloire de Christ, qui est l'image de Dieu.</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 5 Nous ne nous prêchons pas nous-mêmes; </a:t>
            </a:r>
            <a:r>
              <a:rPr lang="fr-FR" sz="4000" u="sng" dirty="0" smtClean="0">
                <a:solidFill>
                  <a:srgbClr val="0D069A"/>
                </a:solidFill>
                <a:latin typeface="Arial Rounded MT Bold" pitchFamily="34" charset="0"/>
              </a:rPr>
              <a:t>c'est Jésus-Christ le Seigneur que nous prêchons</a:t>
            </a:r>
            <a:r>
              <a:rPr lang="fr-FR" sz="4000" dirty="0" smtClean="0">
                <a:solidFill>
                  <a:srgbClr val="0D069A"/>
                </a:solidFill>
                <a:latin typeface="Arial Rounded MT Bold" pitchFamily="34" charset="0"/>
              </a:rPr>
              <a:t>, et nous nous disons vos serviteurs à cause de Jésus.</a:t>
            </a:r>
            <a:r>
              <a:rPr lang="fr-FR" sz="4000" i="1" dirty="0" smtClean="0">
                <a:solidFill>
                  <a:srgbClr val="0D069A"/>
                </a:solidFill>
                <a:latin typeface="Arial Rounded MT Bold" pitchFamily="34" charset="0"/>
              </a:rPr>
              <a:t> </a:t>
            </a:r>
            <a:endParaRPr lang="en-US" sz="4000" dirty="0" smtClean="0">
              <a:solidFill>
                <a:srgbClr val="0D069A"/>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400" dirty="0" err="1" smtClean="0">
                <a:solidFill>
                  <a:srgbClr val="0D069A"/>
                </a:solidFill>
                <a:latin typeface="Arial Rounded MT Bold" pitchFamily="34" charset="0"/>
              </a:rPr>
              <a:t>Eph</a:t>
            </a:r>
            <a:r>
              <a:rPr lang="fr-FR" sz="4400" dirty="0" smtClean="0">
                <a:solidFill>
                  <a:srgbClr val="0D069A"/>
                </a:solidFill>
                <a:latin typeface="Arial Rounded MT Bold" pitchFamily="34" charset="0"/>
              </a:rPr>
              <a:t> 2:8-9</a:t>
            </a:r>
          </a:p>
          <a:p>
            <a:pPr algn="just"/>
            <a:r>
              <a:rPr lang="fr-FR" sz="4400" dirty="0" smtClean="0">
                <a:latin typeface="Arial Rounded MT Bold" pitchFamily="34" charset="0"/>
              </a:rPr>
              <a:t>8</a:t>
            </a:r>
            <a:r>
              <a:rPr lang="fr-FR" sz="4400" dirty="0" smtClean="0">
                <a:latin typeface="Arial Rounded MT Bold" pitchFamily="34" charset="0"/>
              </a:rPr>
              <a:t> </a:t>
            </a:r>
            <a:r>
              <a:rPr lang="fr-FR" sz="4400" dirty="0" smtClean="0">
                <a:latin typeface="Arial Rounded MT Bold" pitchFamily="34" charset="0"/>
              </a:rPr>
              <a:t>Car c'est par </a:t>
            </a:r>
            <a:r>
              <a:rPr lang="fr-FR" sz="4400" u="sng" dirty="0" smtClean="0">
                <a:latin typeface="Arial Rounded MT Bold" pitchFamily="34" charset="0"/>
              </a:rPr>
              <a:t>la grâce que vous êtes sauvés</a:t>
            </a:r>
            <a:r>
              <a:rPr lang="fr-FR" sz="4400" dirty="0" smtClean="0">
                <a:latin typeface="Arial Rounded MT Bold" pitchFamily="34" charset="0"/>
              </a:rPr>
              <a:t>, par le moyen de la foi. Et cela ne vient pas de vous, c'est le don de Dieu.</a:t>
            </a:r>
            <a:endParaRPr lang="en-US" sz="4400" dirty="0" smtClean="0">
              <a:latin typeface="Arial Rounded MT Bold" pitchFamily="34" charset="0"/>
            </a:endParaRPr>
          </a:p>
          <a:p>
            <a:pPr algn="just"/>
            <a:r>
              <a:rPr lang="fr-FR" sz="4400" dirty="0" smtClean="0">
                <a:latin typeface="Arial Rounded MT Bold" pitchFamily="34" charset="0"/>
              </a:rPr>
              <a:t> 9 Ce n'est point par les œuvres, afin que personne ne se glorifie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000" dirty="0" smtClean="0">
                <a:latin typeface="Arial Rounded MT Bold" pitchFamily="34" charset="0"/>
              </a:rPr>
              <a:t> </a:t>
            </a:r>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a:t>
            </a:r>
            <a:r>
              <a:rPr lang="fr-FR" sz="4000" dirty="0" smtClean="0">
                <a:solidFill>
                  <a:srgbClr val="0D069A"/>
                </a:solidFill>
                <a:latin typeface="Arial Rounded MT Bold" pitchFamily="34" charset="0"/>
              </a:rPr>
              <a:t>14:17 </a:t>
            </a:r>
            <a:r>
              <a:rPr lang="fr-FR" sz="4000" dirty="0" smtClean="0">
                <a:latin typeface="Arial Rounded MT Bold" pitchFamily="34" charset="0"/>
              </a:rPr>
              <a:t>Car le royaume de Dieu, ce n'est pas le manger et le boire, mais la justice, la paix et la joie, par le Saint-Esprit.</a:t>
            </a:r>
            <a:endParaRPr lang="en-US" sz="4000" dirty="0" smtClean="0">
              <a:latin typeface="Arial Rounded MT Bold" pitchFamily="34" charset="0"/>
            </a:endParaRPr>
          </a:p>
          <a:p>
            <a:pPr algn="just"/>
            <a:endParaRPr lang="en-US" sz="4000" dirty="0" smtClean="0">
              <a:latin typeface="Arial Rounded MT Bold" pitchFamily="34" charset="0"/>
            </a:endParaRPr>
          </a:p>
          <a:p>
            <a:pPr algn="just"/>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3:20 </a:t>
            </a:r>
            <a:r>
              <a:rPr lang="fr-FR" sz="4000" dirty="0" smtClean="0">
                <a:latin typeface="Arial Rounded MT Bold" pitchFamily="34" charset="0"/>
              </a:rPr>
              <a:t>Car nul ne sera justifié devant lui par les œuvres de la loi, puisque c'est par la loi que vient la connaissance du péché.</a:t>
            </a:r>
            <a:endParaRPr lang="en-US" sz="4000" dirty="0">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solidFill>
                  <a:srgbClr val="C00000"/>
                </a:solidFill>
                <a:latin typeface="Arial Rounded MT Bold" pitchFamily="34" charset="0"/>
              </a:rPr>
              <a:t>CONCLUSION</a:t>
            </a:r>
            <a:endParaRPr lang="en-US" sz="4400" dirty="0" smtClean="0">
              <a:solidFill>
                <a:srgbClr val="C00000"/>
              </a:solidFill>
              <a:latin typeface="Arial Rounded MT Bold" pitchFamily="34" charset="0"/>
            </a:endParaRPr>
          </a:p>
          <a:p>
            <a:pPr lvl="0" algn="just"/>
            <a:r>
              <a:rPr lang="fr-FR" sz="4400" i="1" dirty="0" smtClean="0">
                <a:latin typeface="Arial Rounded MT Bold" pitchFamily="34" charset="0"/>
              </a:rPr>
              <a:t>En résumé, l'identification des faux pasteurs nécessite un discernement spirituel, une connaissance de la Bible, et une observation attentive de leur enseignement et de leur comportement.  </a:t>
            </a:r>
            <a:endParaRPr lang="fr-FR" sz="4400" i="1" dirty="0" smtClean="0">
              <a:latin typeface="Arial Rounded MT Bold" pitchFamily="34" charset="0"/>
            </a:endParaRPr>
          </a:p>
          <a:p>
            <a:pPr lvl="0" algn="just"/>
            <a:r>
              <a:rPr lang="fr-FR" sz="4400" i="1" dirty="0" smtClean="0">
                <a:solidFill>
                  <a:srgbClr val="0D069A"/>
                </a:solidFill>
                <a:latin typeface="Arial Rounded MT Bold" pitchFamily="34" charset="0"/>
              </a:rPr>
              <a:t>(source: </a:t>
            </a:r>
            <a:r>
              <a:rPr lang="fr-FR" sz="4400" i="1" dirty="0" smtClean="0">
                <a:solidFill>
                  <a:srgbClr val="0D069A"/>
                </a:solidFill>
                <a:latin typeface="Arial Rounded MT Bold" pitchFamily="34" charset="0"/>
              </a:rPr>
              <a:t>Google) </a:t>
            </a:r>
            <a:r>
              <a:rPr lang="fr-FR" sz="4400" i="1" dirty="0" smtClean="0">
                <a:solidFill>
                  <a:srgbClr val="0D069A"/>
                </a:solidFill>
                <a:latin typeface="Arial Rounded MT Bold" pitchFamily="34" charset="0"/>
              </a:rPr>
              <a:t>AI</a:t>
            </a:r>
            <a:endParaRPr lang="en-US" sz="4400" dirty="0" smtClean="0">
              <a:solidFill>
                <a:srgbClr val="0D069A"/>
              </a:solidFill>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D’autres </a:t>
            </a:r>
            <a:r>
              <a:rPr lang="fr-FR" sz="4400" dirty="0" smtClean="0">
                <a:latin typeface="Arial Rounded MT Bold" pitchFamily="34" charset="0"/>
              </a:rPr>
              <a:t>signes indicateurs des faux pasteurs</a:t>
            </a:r>
            <a:endParaRPr lang="en-US" sz="4400" dirty="0" smtClean="0">
              <a:latin typeface="Arial Rounded MT Bold" pitchFamily="34" charset="0"/>
            </a:endParaRPr>
          </a:p>
          <a:p>
            <a:pPr lvl="1" algn="just"/>
            <a:r>
              <a:rPr lang="fr-FR" sz="4000" dirty="0" smtClean="0">
                <a:solidFill>
                  <a:srgbClr val="0D069A"/>
                </a:solidFill>
                <a:latin typeface="Arial Rounded MT Bold" pitchFamily="34" charset="0"/>
              </a:rPr>
              <a:t>Flirter avec les épouses et les époux des autres.</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Apparence voluptueuse pour séduire amoureusement.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Matérialiste avide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Vie conjugale détériorée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Mendiant, </a:t>
            </a:r>
            <a:r>
              <a:rPr lang="fr-FR" sz="4000" dirty="0" smtClean="0">
                <a:solidFill>
                  <a:srgbClr val="0D069A"/>
                </a:solidFill>
                <a:latin typeface="Arial Rounded MT Bold" pitchFamily="34" charset="0"/>
              </a:rPr>
              <a:t>Parasite</a:t>
            </a:r>
            <a:endParaRPr lang="en-US" sz="4000" dirty="0" smtClean="0">
              <a:solidFill>
                <a:srgbClr val="0D069A"/>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fontScale="92500" lnSpcReduction="10000"/>
          </a:bodyPr>
          <a:lstStyle/>
          <a:p>
            <a:pPr lvl="1" algn="just"/>
            <a:r>
              <a:rPr lang="fr-FR" sz="4000" dirty="0" smtClean="0">
                <a:solidFill>
                  <a:srgbClr val="0D069A"/>
                </a:solidFill>
                <a:latin typeface="Arial Rounded MT Bold" pitchFamily="34" charset="0"/>
              </a:rPr>
              <a:t>Manque </a:t>
            </a:r>
            <a:r>
              <a:rPr lang="fr-FR" sz="4000" dirty="0" smtClean="0">
                <a:solidFill>
                  <a:srgbClr val="0D069A"/>
                </a:solidFill>
                <a:latin typeface="Arial Rounded MT Bold" pitchFamily="34" charset="0"/>
              </a:rPr>
              <a:t>de respect pour les autres serviteurs de Dieu.</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Esprit de compétition, </a:t>
            </a:r>
            <a:r>
              <a:rPr lang="fr-FR" sz="4000" dirty="0" err="1" smtClean="0">
                <a:solidFill>
                  <a:srgbClr val="C00000"/>
                </a:solidFill>
                <a:latin typeface="Arial Rounded MT Bold" pitchFamily="34" charset="0"/>
              </a:rPr>
              <a:t>Pa’m</a:t>
            </a:r>
            <a:r>
              <a:rPr lang="fr-FR" sz="4000" dirty="0" smtClean="0">
                <a:solidFill>
                  <a:srgbClr val="C00000"/>
                </a:solidFill>
                <a:latin typeface="Arial Rounded MT Bold" pitchFamily="34" charset="0"/>
              </a:rPr>
              <a:t> pi bon, </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Alcoolique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Imposant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Membre de secte pernicieux, secret, diabolique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Fréquentation ou relation inappropriée avec </a:t>
            </a:r>
            <a:r>
              <a:rPr lang="fr-FR" sz="4000" dirty="0" smtClean="0">
                <a:solidFill>
                  <a:srgbClr val="C00000"/>
                </a:solidFill>
                <a:latin typeface="Arial Rounded MT Bold" pitchFamily="34" charset="0"/>
              </a:rPr>
              <a:t>les gens de mauvaise vie.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Qui rationalise le péché</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10000"/>
          </a:bodyPr>
          <a:lstStyle/>
          <a:p>
            <a:pPr algn="just"/>
            <a:r>
              <a:rPr lang="fr-FR" sz="4400" b="1" dirty="0" smtClean="0">
                <a:solidFill>
                  <a:srgbClr val="C00000"/>
                </a:solidFill>
                <a:latin typeface="Arial Rounded MT Bold" pitchFamily="34" charset="0"/>
              </a:rPr>
              <a:t>2Ti </a:t>
            </a:r>
            <a:r>
              <a:rPr lang="fr-FR" sz="4400" b="1" dirty="0" smtClean="0">
                <a:solidFill>
                  <a:srgbClr val="C00000"/>
                </a:solidFill>
                <a:latin typeface="Arial Rounded MT Bold" pitchFamily="34" charset="0"/>
              </a:rPr>
              <a:t>4:3-4</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3 Car il viendra un temps où les hommes ne supporteront pas la saine doctrine; mais, ayant la démangeaison d'entendre des choses agréables, ils se donneront </a:t>
            </a:r>
            <a:r>
              <a:rPr lang="fr-FR" sz="4400" u="sng" dirty="0" smtClean="0">
                <a:latin typeface="Arial Rounded MT Bold" pitchFamily="34" charset="0"/>
              </a:rPr>
              <a:t>une foule de docteurs selon leurs propres désirs</a:t>
            </a:r>
            <a:r>
              <a:rPr lang="fr-FR" sz="4400" dirty="0" smtClean="0">
                <a:latin typeface="Arial Rounded MT Bold" pitchFamily="34" charset="0"/>
              </a:rPr>
              <a:t>, 4 détourneront l'oreille de la vérité, et se tourneront vers les fables. </a:t>
            </a:r>
            <a:endParaRPr lang="fr-FR" sz="4400" dirty="0" smtClean="0">
              <a:latin typeface="Arial Rounded MT Bold" pitchFamily="34" charset="0"/>
            </a:endParaRPr>
          </a:p>
          <a:p>
            <a:pPr algn="r"/>
            <a:r>
              <a:rPr lang="fr-FR" sz="4400" dirty="0" smtClean="0">
                <a:solidFill>
                  <a:srgbClr val="C00000"/>
                </a:solidFill>
                <a:latin typeface="Arial Rounded MT Bold" pitchFamily="34" charset="0"/>
              </a:rPr>
              <a:t>AMEN</a:t>
            </a:r>
            <a:r>
              <a:rPr lang="fr-FR" sz="4400" dirty="0" smtClean="0">
                <a:solidFill>
                  <a:srgbClr val="C00000"/>
                </a:solidFill>
                <a:latin typeface="Arial Rounded MT Bold" pitchFamily="34" charset="0"/>
              </a:rPr>
              <a:t> !</a:t>
            </a:r>
            <a:endParaRPr lang="en-US" sz="4400" dirty="0">
              <a:solidFill>
                <a:srgbClr val="C00000"/>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2800" b="1" u="sng" dirty="0" smtClean="0">
                <a:solidFill>
                  <a:srgbClr val="009900"/>
                </a:solidFill>
                <a:latin typeface="Arial Rounded MT Bold" pitchFamily="34" charset="0"/>
              </a:rPr>
              <a:t>219 Fr CE À celui qui sera vainqueur</a:t>
            </a:r>
            <a:endParaRPr lang="en-US" sz="2800" b="1" dirty="0" smtClean="0">
              <a:solidFill>
                <a:srgbClr val="009900"/>
              </a:solidFill>
              <a:latin typeface="Arial Rounded MT Bold" pitchFamily="34" charset="0"/>
            </a:endParaRPr>
          </a:p>
          <a:p>
            <a:pPr marL="0" indent="0" algn="ctr">
              <a:buNone/>
            </a:pPr>
            <a:r>
              <a:rPr lang="fr-FR" sz="2800" dirty="0" smtClean="0">
                <a:solidFill>
                  <a:srgbClr val="009900"/>
                </a:solidFill>
                <a:latin typeface="Arial Rounded MT Bold" pitchFamily="34" charset="0"/>
              </a:rPr>
              <a:t>1</a:t>
            </a:r>
            <a:endParaRPr lang="en-US" sz="2800" dirty="0" smtClean="0">
              <a:solidFill>
                <a:srgbClr val="009900"/>
              </a:solidFill>
              <a:latin typeface="Arial Rounded MT Bold" pitchFamily="34" charset="0"/>
            </a:endParaRPr>
          </a:p>
          <a:p>
            <a:pPr marL="0" indent="0" algn="ctr">
              <a:buNone/>
            </a:pPr>
            <a:r>
              <a:rPr lang="fr-FR" sz="4000" dirty="0" smtClean="0">
                <a:latin typeface="Arial Rounded MT Bold" pitchFamily="34" charset="0"/>
              </a:rPr>
              <a:t>À celui qui sera vainqueur,</a:t>
            </a:r>
            <a:br>
              <a:rPr lang="fr-FR" sz="4000" dirty="0" smtClean="0">
                <a:latin typeface="Arial Rounded MT Bold" pitchFamily="34" charset="0"/>
              </a:rPr>
            </a:br>
            <a:r>
              <a:rPr lang="fr-FR" sz="4000" dirty="0" smtClean="0">
                <a:latin typeface="Arial Rounded MT Bold" pitchFamily="34" charset="0"/>
              </a:rPr>
              <a:t>Et qui me glorifie,</a:t>
            </a:r>
            <a:br>
              <a:rPr lang="fr-FR" sz="4000" dirty="0" smtClean="0">
                <a:latin typeface="Arial Rounded MT Bold" pitchFamily="34" charset="0"/>
              </a:rPr>
            </a:br>
            <a:r>
              <a:rPr lang="fr-FR" sz="4000" dirty="0" smtClean="0">
                <a:latin typeface="Arial Rounded MT Bold" pitchFamily="34" charset="0"/>
              </a:rPr>
              <a:t>Je donnerai, dit le Seigneur,</a:t>
            </a:r>
            <a:br>
              <a:rPr lang="fr-FR" sz="4000" dirty="0" smtClean="0">
                <a:latin typeface="Arial Rounded MT Bold" pitchFamily="34" charset="0"/>
              </a:rPr>
            </a:br>
            <a:r>
              <a:rPr lang="fr-FR" sz="4000" dirty="0" smtClean="0">
                <a:latin typeface="Arial Rounded MT Bold" pitchFamily="34" charset="0"/>
              </a:rPr>
              <a:t>Au ciel l’arbre de vie !</a:t>
            </a:r>
            <a:endParaRPr lang="en-US" sz="4000" dirty="0" smtClean="0">
              <a:latin typeface="Arial Rounded MT Bold" pitchFamily="34" charset="0"/>
            </a:endParaRPr>
          </a:p>
          <a:p>
            <a:pPr marL="0" indent="0" algn="ctr">
              <a:buNone/>
            </a:pPr>
            <a:r>
              <a:rPr lang="fr-FR" sz="2400" b="1" dirty="0" smtClean="0">
                <a:solidFill>
                  <a:srgbClr val="0099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Victoire, force, </a:t>
            </a:r>
            <a:endParaRPr lang="fr-FR"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honneur </a:t>
            </a:r>
            <a:r>
              <a:rPr lang="fr-FR" sz="4000" dirty="0" smtClean="0">
                <a:solidFill>
                  <a:srgbClr val="C00000"/>
                </a:solidFill>
                <a:latin typeface="Arial Rounded MT Bold" pitchFamily="34" charset="0"/>
              </a:rPr>
              <a:t>et louanges,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gloire, </a:t>
            </a:r>
            <a:endParaRPr lang="fr-FR"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puissance </a:t>
            </a:r>
            <a:r>
              <a:rPr lang="fr-FR" sz="4000" dirty="0" smtClean="0">
                <a:solidFill>
                  <a:srgbClr val="C00000"/>
                </a:solidFill>
                <a:latin typeface="Arial Rounded MT Bold" pitchFamily="34" charset="0"/>
              </a:rPr>
              <a:t>à toi, Jésus </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2800" dirty="0" smtClean="0">
                <a:solidFill>
                  <a:srgbClr val="009900"/>
                </a:solidFill>
                <a:latin typeface="Arial Rounded MT Bold" pitchFamily="34" charset="0"/>
              </a:rPr>
              <a:t>2</a:t>
            </a:r>
          </a:p>
          <a:p>
            <a:pPr marL="0" indent="0" algn="ctr">
              <a:buNone/>
            </a:pPr>
            <a:r>
              <a:rPr lang="fr-FR" sz="4000" dirty="0" smtClean="0">
                <a:latin typeface="Arial Rounded MT Bold" pitchFamily="34" charset="0"/>
              </a:rPr>
              <a:t>Un </a:t>
            </a:r>
            <a:r>
              <a:rPr lang="fr-FR" sz="4000" dirty="0" smtClean="0">
                <a:latin typeface="Arial Rounded MT Bold" pitchFamily="34" charset="0"/>
              </a:rPr>
              <a:t>caillou blanc, un nom nouveau,</a:t>
            </a:r>
            <a:br>
              <a:rPr lang="fr-FR" sz="4000" dirty="0" smtClean="0">
                <a:latin typeface="Arial Rounded MT Bold" pitchFamily="34" charset="0"/>
              </a:rPr>
            </a:br>
            <a:r>
              <a:rPr lang="fr-FR" sz="4000" dirty="0" smtClean="0">
                <a:latin typeface="Arial Rounded MT Bold" pitchFamily="34" charset="0"/>
              </a:rPr>
              <a:t>Et la manne cachée,</a:t>
            </a:r>
            <a:br>
              <a:rPr lang="fr-FR" sz="4000" dirty="0" smtClean="0">
                <a:latin typeface="Arial Rounded MT Bold" pitchFamily="34" charset="0"/>
              </a:rPr>
            </a:br>
            <a:r>
              <a:rPr lang="fr-FR" sz="4000" dirty="0" smtClean="0">
                <a:latin typeface="Arial Rounded MT Bold" pitchFamily="34" charset="0"/>
              </a:rPr>
              <a:t>Lui seront donnés par l’Agneau,</a:t>
            </a:r>
            <a:br>
              <a:rPr lang="fr-FR" sz="4000" dirty="0" smtClean="0">
                <a:latin typeface="Arial Rounded MT Bold" pitchFamily="34" charset="0"/>
              </a:rPr>
            </a:br>
            <a:r>
              <a:rPr lang="fr-FR" sz="4000" dirty="0" smtClean="0">
                <a:latin typeface="Arial Rounded MT Bold" pitchFamily="34" charset="0"/>
              </a:rPr>
              <a:t>Sa promesse est scellée !</a:t>
            </a:r>
            <a:endParaRPr lang="en-US" sz="4000" dirty="0" smtClean="0">
              <a:latin typeface="Arial Rounded MT Bold" pitchFamily="34" charset="0"/>
            </a:endParaRPr>
          </a:p>
          <a:p>
            <a:pPr marL="0" indent="0" algn="ctr">
              <a:buNone/>
            </a:pPr>
            <a:r>
              <a:rPr lang="fr-FR" sz="4000" b="1" dirty="0" smtClean="0">
                <a:solidFill>
                  <a:srgbClr val="0099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Victoire, force, </a:t>
            </a:r>
          </a:p>
          <a:p>
            <a:pPr marL="0" indent="0" algn="ctr">
              <a:buNone/>
            </a:pPr>
            <a:r>
              <a:rPr lang="fr-FR" sz="4000" dirty="0" smtClean="0">
                <a:solidFill>
                  <a:srgbClr val="C00000"/>
                </a:solidFill>
                <a:latin typeface="Arial Rounded MT Bold" pitchFamily="34" charset="0"/>
              </a:rPr>
              <a:t>honneur et louanges,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gloire, </a:t>
            </a:r>
          </a:p>
          <a:p>
            <a:pPr marL="0" indent="0" algn="ctr">
              <a:buNone/>
            </a:pPr>
            <a:r>
              <a:rPr lang="fr-FR" sz="4000" dirty="0" smtClean="0">
                <a:solidFill>
                  <a:srgbClr val="C00000"/>
                </a:solidFill>
                <a:latin typeface="Arial Rounded MT Bold" pitchFamily="34" charset="0"/>
              </a:rPr>
              <a:t>puissance à toi, Jésus !</a:t>
            </a:r>
            <a:endParaRPr lang="en-US" sz="4000" dirty="0" smtClean="0">
              <a:solidFill>
                <a:srgbClr val="C00000"/>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2800" dirty="0" smtClean="0">
                <a:solidFill>
                  <a:srgbClr val="009900"/>
                </a:solidFill>
                <a:latin typeface="Arial Rounded MT Bold" pitchFamily="34" charset="0"/>
              </a:rPr>
              <a:t>3</a:t>
            </a:r>
          </a:p>
          <a:p>
            <a:pPr marL="0" indent="0" algn="ctr">
              <a:buNone/>
            </a:pPr>
            <a:r>
              <a:rPr lang="fr-FR" sz="4000" dirty="0" smtClean="0">
                <a:latin typeface="Arial Rounded MT Bold" pitchFamily="34" charset="0"/>
              </a:rPr>
              <a:t>Revêtu </a:t>
            </a:r>
            <a:r>
              <a:rPr lang="fr-FR" sz="4000" dirty="0" smtClean="0">
                <a:latin typeface="Arial Rounded MT Bold" pitchFamily="34" charset="0"/>
              </a:rPr>
              <a:t>d’un vêtement blanc,</a:t>
            </a:r>
            <a:br>
              <a:rPr lang="fr-FR" sz="4000" dirty="0" smtClean="0">
                <a:latin typeface="Arial Rounded MT Bold" pitchFamily="34" charset="0"/>
              </a:rPr>
            </a:br>
            <a:r>
              <a:rPr lang="fr-FR" sz="4000" dirty="0" smtClean="0">
                <a:latin typeface="Arial Rounded MT Bold" pitchFamily="34" charset="0"/>
              </a:rPr>
              <a:t>Resplendissant de gloire,</a:t>
            </a:r>
            <a:br>
              <a:rPr lang="fr-FR" sz="4000" dirty="0" smtClean="0">
                <a:latin typeface="Arial Rounded MT Bold" pitchFamily="34" charset="0"/>
              </a:rPr>
            </a:br>
            <a:r>
              <a:rPr lang="fr-FR" sz="4000" dirty="0" smtClean="0">
                <a:latin typeface="Arial Rounded MT Bold" pitchFamily="34" charset="0"/>
              </a:rPr>
              <a:t>Sera celui qui par le sang</a:t>
            </a:r>
            <a:br>
              <a:rPr lang="fr-FR" sz="4000" dirty="0" smtClean="0">
                <a:latin typeface="Arial Rounded MT Bold" pitchFamily="34" charset="0"/>
              </a:rPr>
            </a:br>
            <a:r>
              <a:rPr lang="fr-FR" sz="4000" dirty="0" smtClean="0">
                <a:latin typeface="Arial Rounded MT Bold" pitchFamily="34" charset="0"/>
              </a:rPr>
              <a:t>Remporta la victoire !</a:t>
            </a:r>
            <a:endParaRPr lang="en-US" sz="4000" dirty="0" smtClean="0">
              <a:latin typeface="Arial Rounded MT Bold" pitchFamily="34" charset="0"/>
            </a:endParaRPr>
          </a:p>
          <a:p>
            <a:pPr marL="0" indent="0" algn="ctr">
              <a:buNone/>
            </a:pPr>
            <a:r>
              <a:rPr lang="fr-FR" sz="4000" b="1" dirty="0" smtClean="0">
                <a:solidFill>
                  <a:srgbClr val="0099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Victoire, force, </a:t>
            </a:r>
          </a:p>
          <a:p>
            <a:pPr marL="0" indent="0" algn="ctr">
              <a:buNone/>
            </a:pPr>
            <a:r>
              <a:rPr lang="fr-FR" sz="4000" dirty="0" smtClean="0">
                <a:solidFill>
                  <a:srgbClr val="C00000"/>
                </a:solidFill>
                <a:latin typeface="Arial Rounded MT Bold" pitchFamily="34" charset="0"/>
              </a:rPr>
              <a:t>honneur et louanges,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gloire, </a:t>
            </a:r>
          </a:p>
          <a:p>
            <a:pPr marL="0" indent="0" algn="ctr">
              <a:buNone/>
            </a:pPr>
            <a:r>
              <a:rPr lang="fr-FR" sz="4000" dirty="0" smtClean="0">
                <a:solidFill>
                  <a:srgbClr val="C00000"/>
                </a:solidFill>
                <a:latin typeface="Arial Rounded MT Bold" pitchFamily="34" charset="0"/>
              </a:rPr>
              <a:t>puissance à toi, Jésus !</a:t>
            </a:r>
            <a:endParaRPr lang="en-US" sz="4000" dirty="0" smtClean="0">
              <a:solidFill>
                <a:srgbClr val="C00000"/>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2800" dirty="0" smtClean="0">
                <a:solidFill>
                  <a:srgbClr val="009900"/>
                </a:solidFill>
                <a:latin typeface="Arial Rounded MT Bold" pitchFamily="34" charset="0"/>
              </a:rPr>
              <a:t>4</a:t>
            </a:r>
          </a:p>
          <a:p>
            <a:pPr marL="0" indent="0" algn="ctr">
              <a:buNone/>
            </a:pPr>
            <a:r>
              <a:rPr lang="fr-FR" sz="4000" dirty="0" smtClean="0">
                <a:latin typeface="Arial Rounded MT Bold" pitchFamily="34" charset="0"/>
              </a:rPr>
              <a:t>Avec </a:t>
            </a:r>
            <a:r>
              <a:rPr lang="fr-FR" sz="4000" dirty="0" smtClean="0">
                <a:latin typeface="Arial Rounded MT Bold" pitchFamily="34" charset="0"/>
              </a:rPr>
              <a:t>Christ, celui qui vaincra</a:t>
            </a:r>
            <a:br>
              <a:rPr lang="fr-FR" sz="4000" dirty="0" smtClean="0">
                <a:latin typeface="Arial Rounded MT Bold" pitchFamily="34" charset="0"/>
              </a:rPr>
            </a:br>
            <a:r>
              <a:rPr lang="fr-FR" sz="4000" dirty="0" smtClean="0">
                <a:latin typeface="Arial Rounded MT Bold" pitchFamily="34" charset="0"/>
              </a:rPr>
              <a:t>S’assiéra sur son trône,</a:t>
            </a:r>
            <a:br>
              <a:rPr lang="fr-FR" sz="4000" dirty="0" smtClean="0">
                <a:latin typeface="Arial Rounded MT Bold" pitchFamily="34" charset="0"/>
              </a:rPr>
            </a:br>
            <a:r>
              <a:rPr lang="fr-FR" sz="4000" dirty="0" smtClean="0">
                <a:latin typeface="Arial Rounded MT Bold" pitchFamily="34" charset="0"/>
              </a:rPr>
              <a:t>Et de ses mains il recevra</a:t>
            </a:r>
            <a:br>
              <a:rPr lang="fr-FR" sz="4000" dirty="0" smtClean="0">
                <a:latin typeface="Arial Rounded MT Bold" pitchFamily="34" charset="0"/>
              </a:rPr>
            </a:br>
            <a:r>
              <a:rPr lang="fr-FR" sz="4000" dirty="0" smtClean="0">
                <a:latin typeface="Arial Rounded MT Bold" pitchFamily="34" charset="0"/>
              </a:rPr>
              <a:t>L’immortelle couronne</a:t>
            </a:r>
            <a:r>
              <a:rPr lang="fr-FR" sz="4000" dirty="0" smtClean="0">
                <a:latin typeface="Arial Rounded MT Bold" pitchFamily="34" charset="0"/>
              </a:rPr>
              <a:t>.</a:t>
            </a:r>
          </a:p>
          <a:p>
            <a:pPr marL="0" indent="0" algn="ctr">
              <a:buNone/>
            </a:pPr>
            <a:r>
              <a:rPr lang="fr-FR" sz="4000" b="1" dirty="0" smtClean="0">
                <a:solidFill>
                  <a:srgbClr val="0099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Victoire, force, </a:t>
            </a:r>
          </a:p>
          <a:p>
            <a:pPr marL="0" indent="0" algn="ctr">
              <a:buNone/>
            </a:pPr>
            <a:r>
              <a:rPr lang="fr-FR" sz="4000" dirty="0" smtClean="0">
                <a:solidFill>
                  <a:srgbClr val="C00000"/>
                </a:solidFill>
                <a:latin typeface="Arial Rounded MT Bold" pitchFamily="34" charset="0"/>
              </a:rPr>
              <a:t>honneur et louanges,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gloire, </a:t>
            </a:r>
          </a:p>
          <a:p>
            <a:pPr marL="0" indent="0" algn="ctr">
              <a:buNone/>
            </a:pPr>
            <a:r>
              <a:rPr lang="fr-FR" sz="4000" dirty="0" smtClean="0">
                <a:solidFill>
                  <a:srgbClr val="C00000"/>
                </a:solidFill>
                <a:latin typeface="Arial Rounded MT Bold" pitchFamily="34" charset="0"/>
              </a:rPr>
              <a:t>puissance à toi, Jésus </a:t>
            </a:r>
            <a:r>
              <a:rPr lang="fr-FR" sz="4000" dirty="0" smtClean="0">
                <a:solidFill>
                  <a:srgbClr val="C00000"/>
                </a:solidFill>
                <a:latin typeface="Arial Rounded MT Bold" pitchFamily="34" charset="0"/>
              </a:rPr>
              <a:t>!</a:t>
            </a:r>
            <a:endParaRPr lang="en-US" sz="4000" dirty="0" smtClean="0">
              <a:latin typeface="Arial Rounded MT Bold" pitchFamily="34" charset="0"/>
            </a:endParaRPr>
          </a:p>
          <a:p>
            <a:pPr algn="ctr">
              <a:buNone/>
            </a:pPr>
            <a:endParaRPr lang="en-US" sz="3600" dirty="0" smtClean="0">
              <a:solidFill>
                <a:srgbClr val="000099"/>
              </a:solidFill>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113529</TotalTime>
  <Words>2692</Words>
  <Application>Microsoft Macintosh PowerPoint</Application>
  <PresentationFormat>On-screen Show (4:3)</PresentationFormat>
  <Paragraphs>449</Paragraphs>
  <Slides>95</Slides>
  <Notes>21</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VISITORS WELCOME</vt:lpstr>
      <vt:lpstr>VISITORS WELCOME</vt:lpstr>
      <vt:lpstr>OFFRANDE</vt:lpstr>
      <vt:lpstr>MOMENT D’ADORATION     </vt:lpstr>
      <vt:lpstr>Slide 47</vt:lpstr>
      <vt:lpstr>Slide 48</vt:lpstr>
      <vt:lpstr>Slide 49</vt:lpstr>
      <vt:lpstr>Slide 50</vt:lpstr>
      <vt:lpstr>Slide 51</vt:lpstr>
      <vt:lpstr>PRIÈRE  POUR  L’OFFRANDE  ET LE SERMON</vt:lpstr>
      <vt:lpstr>CHRIST THE ROCK CONGREGATION SUNDAY JUNE 20TH  2025  SERMON BY PASTOR MARC SIMEON</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700</cp:revision>
  <dcterms:created xsi:type="dcterms:W3CDTF">2012-11-25T13:28:17Z</dcterms:created>
  <dcterms:modified xsi:type="dcterms:W3CDTF">2025-06-21T17:21:49Z</dcterms:modified>
</cp:coreProperties>
</file>