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3"/>
  </p:notesMasterIdLst>
  <p:sldIdLst>
    <p:sldId id="256" r:id="rId2"/>
    <p:sldId id="667" r:id="rId3"/>
    <p:sldId id="3166" r:id="rId4"/>
    <p:sldId id="3173" r:id="rId5"/>
    <p:sldId id="3174" r:id="rId6"/>
    <p:sldId id="3175" r:id="rId7"/>
    <p:sldId id="936" r:id="rId8"/>
    <p:sldId id="3138" r:id="rId9"/>
    <p:sldId id="3176" r:id="rId10"/>
    <p:sldId id="3129" r:id="rId11"/>
    <p:sldId id="3177" r:id="rId12"/>
    <p:sldId id="3178" r:id="rId13"/>
    <p:sldId id="3181" r:id="rId14"/>
    <p:sldId id="3179" r:id="rId15"/>
    <p:sldId id="3182" r:id="rId16"/>
    <p:sldId id="3180" r:id="rId17"/>
    <p:sldId id="3183" r:id="rId18"/>
    <p:sldId id="3139" r:id="rId19"/>
    <p:sldId id="1788" r:id="rId20"/>
    <p:sldId id="3067" r:id="rId21"/>
    <p:sldId id="3184" r:id="rId22"/>
    <p:sldId id="3185" r:id="rId23"/>
    <p:sldId id="3186" r:id="rId24"/>
    <p:sldId id="3009" r:id="rId25"/>
    <p:sldId id="3187" r:id="rId26"/>
    <p:sldId id="3188" r:id="rId27"/>
    <p:sldId id="1691" r:id="rId28"/>
    <p:sldId id="2900" r:id="rId29"/>
    <p:sldId id="3189" r:id="rId30"/>
    <p:sldId id="3190" r:id="rId31"/>
    <p:sldId id="3191" r:id="rId32"/>
    <p:sldId id="3192" r:id="rId33"/>
    <p:sldId id="3193" r:id="rId34"/>
    <p:sldId id="3194" r:id="rId35"/>
    <p:sldId id="3126" r:id="rId36"/>
    <p:sldId id="1716" r:id="rId37"/>
    <p:sldId id="1365" r:id="rId38"/>
    <p:sldId id="1366" r:id="rId39"/>
    <p:sldId id="1711" r:id="rId40"/>
    <p:sldId id="3167" r:id="rId41"/>
    <p:sldId id="3168" r:id="rId42"/>
    <p:sldId id="3169" r:id="rId43"/>
    <p:sldId id="3170" r:id="rId44"/>
    <p:sldId id="3171" r:id="rId45"/>
    <p:sldId id="3172" r:id="rId46"/>
    <p:sldId id="461" r:id="rId47"/>
    <p:sldId id="949" r:id="rId48"/>
    <p:sldId id="634" r:id="rId49"/>
    <p:sldId id="3197" r:id="rId50"/>
    <p:sldId id="3198" r:id="rId51"/>
    <p:sldId id="3199" r:id="rId52"/>
    <p:sldId id="3200" r:id="rId53"/>
    <p:sldId id="3201" r:id="rId54"/>
    <p:sldId id="3202" r:id="rId55"/>
    <p:sldId id="3203" r:id="rId56"/>
    <p:sldId id="3204" r:id="rId57"/>
    <p:sldId id="3205" r:id="rId58"/>
    <p:sldId id="3206" r:id="rId59"/>
    <p:sldId id="3207" r:id="rId60"/>
    <p:sldId id="3208" r:id="rId61"/>
    <p:sldId id="3209" r:id="rId62"/>
    <p:sldId id="3210" r:id="rId63"/>
    <p:sldId id="3211" r:id="rId64"/>
    <p:sldId id="3212" r:id="rId65"/>
    <p:sldId id="3213" r:id="rId66"/>
    <p:sldId id="3214" r:id="rId67"/>
    <p:sldId id="3215" r:id="rId68"/>
    <p:sldId id="3216" r:id="rId69"/>
    <p:sldId id="3217" r:id="rId70"/>
    <p:sldId id="3218" r:id="rId71"/>
    <p:sldId id="3219" r:id="rId72"/>
    <p:sldId id="3220" r:id="rId73"/>
    <p:sldId id="3221" r:id="rId74"/>
    <p:sldId id="3222" r:id="rId75"/>
    <p:sldId id="3223" r:id="rId76"/>
    <p:sldId id="3224" r:id="rId77"/>
    <p:sldId id="3225" r:id="rId78"/>
    <p:sldId id="3226" r:id="rId79"/>
    <p:sldId id="3227" r:id="rId80"/>
    <p:sldId id="3228" r:id="rId81"/>
    <p:sldId id="3229" r:id="rId82"/>
    <p:sldId id="3230" r:id="rId83"/>
    <p:sldId id="3231" r:id="rId84"/>
    <p:sldId id="3232" r:id="rId85"/>
    <p:sldId id="3233" r:id="rId86"/>
    <p:sldId id="3234" r:id="rId87"/>
    <p:sldId id="3235" r:id="rId88"/>
    <p:sldId id="3159" r:id="rId89"/>
    <p:sldId id="3195" r:id="rId90"/>
    <p:sldId id="3196" r:id="rId91"/>
    <p:sldId id="1650"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CC"/>
    <a:srgbClr val="FF3300"/>
    <a:srgbClr val="CCFF33"/>
    <a:srgbClr val="66FFFF"/>
    <a:srgbClr val="460000"/>
    <a:srgbClr val="009900"/>
    <a:srgbClr val="7A0000"/>
    <a:srgbClr val="0D069A"/>
    <a:srgbClr val="00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530" autoAdjust="0"/>
  </p:normalViewPr>
  <p:slideViewPr>
    <p:cSldViewPr>
      <p:cViewPr varScale="1">
        <p:scale>
          <a:sx n="70" d="100"/>
          <a:sy n="70" d="100"/>
        </p:scale>
        <p:origin x="-258" y="-10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6/13/2025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6/13/2025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6/13/2025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6/13/2025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6/13/2025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6/13/2025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6/13/2025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6/13/2025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rgbClr val="CCFF33"/>
          </a:solidFill>
        </p:spPr>
        <p:txBody>
          <a:bodyPr>
            <a:normAutofit/>
          </a:bodyPr>
          <a:lstStyle/>
          <a:p>
            <a:pPr algn="ctr"/>
            <a:r>
              <a:rPr lang="en-US" sz="5400" b="1" dirty="0" smtClean="0">
                <a:solidFill>
                  <a:schemeClr val="tx1"/>
                </a:solidFill>
                <a:latin typeface="Agency FB" pitchFamily="34" charset="0"/>
              </a:rPr>
              <a:t>JUNE </a:t>
            </a:r>
            <a:r>
              <a:rPr lang="en-US" sz="5400" b="1" dirty="0" smtClean="0">
                <a:solidFill>
                  <a:schemeClr val="tx1"/>
                </a:solidFill>
                <a:latin typeface="Agency FB" pitchFamily="34" charset="0"/>
              </a:rPr>
              <a:t>15</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2025</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smtClean="0">
                <a:solidFill>
                  <a:schemeClr val="tx1"/>
                </a:solidFill>
                <a:latin typeface="Agency FB" pitchFamily="34" charset="0"/>
              </a:rPr>
              <a:t>Maestro </a:t>
            </a:r>
            <a:r>
              <a:rPr lang="en-US" sz="5400" b="1" dirty="0" err="1" smtClean="0">
                <a:solidFill>
                  <a:schemeClr val="tx1"/>
                </a:solidFill>
                <a:latin typeface="Agency FB" pitchFamily="34" charset="0"/>
              </a:rPr>
              <a:t>Renaud</a:t>
            </a:r>
            <a:r>
              <a:rPr lang="en-US" sz="5400" b="1" dirty="0" smtClean="0">
                <a:solidFill>
                  <a:schemeClr val="tx1"/>
                </a:solidFill>
                <a:latin typeface="Agency FB" pitchFamily="34" charset="0"/>
              </a:rPr>
              <a:t> </a:t>
            </a:r>
            <a:r>
              <a:rPr lang="en-US" sz="5400" b="1" dirty="0" err="1" smtClean="0">
                <a:solidFill>
                  <a:schemeClr val="tx1"/>
                </a:solidFill>
                <a:latin typeface="Agency FB" pitchFamily="34" charset="0"/>
              </a:rPr>
              <a:t>Terzier</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solidFill>
            <a:srgbClr val="CCFF33"/>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CCFF33"/>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rgbClr val="CCFF33"/>
          </a:solidFill>
        </p:spPr>
        <p:txBody>
          <a:bodyPr wrap="square" rtlCol="0">
            <a:spAutoFit/>
          </a:bodyPr>
          <a:lstStyle/>
          <a:p>
            <a:pPr algn="ctr"/>
            <a:r>
              <a:rPr lang="en-US" sz="3100" b="1" dirty="0">
                <a:solidFill>
                  <a:srgbClr val="0000CC"/>
                </a:solidFill>
              </a:rPr>
              <a:t>JESUS</a:t>
            </a:r>
          </a:p>
          <a:p>
            <a:pPr algn="ctr"/>
            <a:r>
              <a:rPr lang="en-US" sz="3100" b="1" dirty="0">
                <a:solidFill>
                  <a:srgbClr val="0000CC"/>
                </a:solidFill>
              </a:rPr>
              <a:t>IS</a:t>
            </a:r>
          </a:p>
          <a:p>
            <a:pPr algn="ctr"/>
            <a:r>
              <a:rPr lang="en-US" sz="3100" b="1" dirty="0">
                <a:solidFill>
                  <a:srgbClr val="0000CC"/>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marL="0" indent="0" algn="ctr">
              <a:buNone/>
            </a:pPr>
            <a:r>
              <a:rPr lang="fr-FR" sz="4400" b="1" dirty="0" smtClean="0">
                <a:solidFill>
                  <a:srgbClr val="00B050"/>
                </a:solidFill>
                <a:latin typeface="Arial Rounded MT Bold" pitchFamily="34" charset="0"/>
              </a:rPr>
              <a:t>22 Échos : II est un nom</a:t>
            </a:r>
            <a:endParaRPr lang="en-US" sz="4400" dirty="0" smtClean="0">
              <a:solidFill>
                <a:srgbClr val="00B050"/>
              </a:solidFill>
              <a:latin typeface="Arial Rounded MT Bold" pitchFamily="34" charset="0"/>
            </a:endParaRPr>
          </a:p>
          <a:p>
            <a:pPr marL="0" indent="0" algn="ctr">
              <a:buNone/>
            </a:pPr>
            <a:r>
              <a:rPr lang="fr-FR" sz="4400" dirty="0" smtClean="0">
                <a:solidFill>
                  <a:srgbClr val="00B050"/>
                </a:solidFill>
                <a:latin typeface="Arial Rounded MT Bold" pitchFamily="34" charset="0"/>
              </a:rPr>
              <a:t>1</a:t>
            </a:r>
            <a:endParaRPr lang="en-US" sz="4400" dirty="0" smtClean="0">
              <a:solidFill>
                <a:srgbClr val="00B05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II est un nom, un nom béni et saint</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Un nom divin que nul n’implore en vain</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De ce nom vient le salut des humains</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Le nom de Jésus, précieux Jésus</a:t>
            </a:r>
            <a:endParaRPr lang="en-US" sz="4400" dirty="0" smtClean="0">
              <a:solidFill>
                <a:srgbClr val="460000"/>
              </a:solidFill>
              <a:latin typeface="Arial Rounded MT Bold" pitchFamily="34" charset="0"/>
            </a:endParaRPr>
          </a:p>
          <a:p>
            <a:pPr marL="0" indent="0" algn="ctr">
              <a:buNone/>
            </a:pPr>
            <a:r>
              <a:rPr lang="fr-FR" sz="4400" dirty="0" smtClean="0">
                <a:solidFill>
                  <a:srgbClr val="00B050"/>
                </a:solidFill>
                <a:latin typeface="Arial Rounded MT Bold" pitchFamily="34" charset="0"/>
              </a:rPr>
              <a:t>Refrain</a:t>
            </a:r>
            <a:endParaRPr lang="en-US" sz="4400" dirty="0" smtClean="0">
              <a:solidFill>
                <a:srgbClr val="00B050"/>
              </a:solidFill>
              <a:latin typeface="Arial Rounded MT Bold" pitchFamily="34" charset="0"/>
            </a:endParaRPr>
          </a:p>
          <a:p>
            <a:pPr marL="0" indent="0" algn="ctr">
              <a:buNone/>
            </a:pPr>
            <a:r>
              <a:rPr lang="fr-FR" sz="4400" dirty="0" smtClean="0">
                <a:solidFill>
                  <a:srgbClr val="0000CC"/>
                </a:solidFill>
                <a:latin typeface="Arial Rounded MT Bold" pitchFamily="34" charset="0"/>
              </a:rPr>
              <a:t>Glorieux Nom, (3 fois)</a:t>
            </a:r>
            <a:endParaRPr lang="en-US" sz="4400" dirty="0" smtClean="0">
              <a:solidFill>
                <a:srgbClr val="0000CC"/>
              </a:solidFill>
              <a:latin typeface="Arial Rounded MT Bold" pitchFamily="34" charset="0"/>
            </a:endParaRPr>
          </a:p>
          <a:p>
            <a:pPr marL="0" indent="0" algn="ctr">
              <a:buNone/>
            </a:pPr>
            <a:r>
              <a:rPr lang="fr-FR" sz="4400" dirty="0" smtClean="0">
                <a:solidFill>
                  <a:srgbClr val="0000CC"/>
                </a:solidFill>
                <a:latin typeface="Arial Rounded MT Bold" pitchFamily="34" charset="0"/>
              </a:rPr>
              <a:t>Le nom de Jésus, précieux Jésus </a:t>
            </a:r>
            <a:endParaRPr lang="en-US" sz="4400" dirty="0" smtClean="0">
              <a:solidFill>
                <a:srgbClr val="0000CC"/>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fontScale="92500"/>
          </a:bodyPr>
          <a:lstStyle/>
          <a:p>
            <a:pPr marL="0" indent="0" algn="ctr">
              <a:buNone/>
            </a:pPr>
            <a:r>
              <a:rPr lang="fr-FR" sz="4400" dirty="0" smtClean="0">
                <a:solidFill>
                  <a:srgbClr val="00B050"/>
                </a:solidFill>
                <a:latin typeface="Arial Rounded MT Bold" pitchFamily="34" charset="0"/>
              </a:rPr>
              <a:t>2</a:t>
            </a:r>
            <a:endParaRPr lang="en-US" sz="4400" dirty="0" smtClean="0">
              <a:solidFill>
                <a:srgbClr val="00B05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Il est un nom le seul qui fut donné,</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 Nom par lequel je puis être sauvé </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De tous les noms, c'est le plus élevé</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Le nom de Jésus, précieux Jésus</a:t>
            </a:r>
            <a:endParaRPr lang="en-US" sz="4400" dirty="0" smtClean="0">
              <a:solidFill>
                <a:srgbClr val="460000"/>
              </a:solidFill>
              <a:latin typeface="Arial Rounded MT Bold" pitchFamily="34" charset="0"/>
            </a:endParaRPr>
          </a:p>
          <a:p>
            <a:pPr marL="0" indent="0" algn="ctr">
              <a:buNone/>
            </a:pPr>
            <a:r>
              <a:rPr lang="fr-FR" sz="4400" dirty="0" smtClean="0">
                <a:solidFill>
                  <a:srgbClr val="00B050"/>
                </a:solidFill>
                <a:latin typeface="Arial Rounded MT Bold" pitchFamily="34" charset="0"/>
              </a:rPr>
              <a:t>Refrain</a:t>
            </a:r>
            <a:endParaRPr lang="en-US" sz="4400" dirty="0" smtClean="0">
              <a:solidFill>
                <a:srgbClr val="00B050"/>
              </a:solidFill>
              <a:latin typeface="Arial Rounded MT Bold" pitchFamily="34" charset="0"/>
            </a:endParaRPr>
          </a:p>
          <a:p>
            <a:pPr marL="0" indent="0" algn="ctr">
              <a:buNone/>
            </a:pPr>
            <a:r>
              <a:rPr lang="fr-FR" sz="4400" dirty="0" smtClean="0">
                <a:solidFill>
                  <a:srgbClr val="0000CC"/>
                </a:solidFill>
                <a:latin typeface="Arial Rounded MT Bold" pitchFamily="34" charset="0"/>
              </a:rPr>
              <a:t>Glorieux Nom, (3 fois)</a:t>
            </a:r>
            <a:endParaRPr lang="en-US" sz="4400" dirty="0" smtClean="0">
              <a:solidFill>
                <a:srgbClr val="0000CC"/>
              </a:solidFill>
              <a:latin typeface="Arial Rounded MT Bold" pitchFamily="34" charset="0"/>
            </a:endParaRPr>
          </a:p>
          <a:p>
            <a:pPr marL="0" indent="0" algn="ctr">
              <a:buNone/>
            </a:pPr>
            <a:r>
              <a:rPr lang="fr-FR" sz="4400" dirty="0" smtClean="0">
                <a:solidFill>
                  <a:srgbClr val="0000CC"/>
                </a:solidFill>
                <a:latin typeface="Arial Rounded MT Bold" pitchFamily="34" charset="0"/>
              </a:rPr>
              <a:t>Le nom de Jésus, précieux Jésus </a:t>
            </a:r>
            <a:endParaRPr lang="en-US" sz="4400" dirty="0" smtClean="0">
              <a:solidFill>
                <a:srgbClr val="0000CC"/>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indent="0" algn="ctr">
              <a:buNone/>
            </a:pPr>
            <a:r>
              <a:rPr lang="fr-FR" sz="4400" dirty="0" smtClean="0">
                <a:solidFill>
                  <a:srgbClr val="00B050"/>
                </a:solidFill>
                <a:latin typeface="Arial Rounded MT Bold" pitchFamily="34" charset="0"/>
              </a:rPr>
              <a:t>3</a:t>
            </a:r>
            <a:endParaRPr lang="en-US" sz="4400" dirty="0" smtClean="0">
              <a:solidFill>
                <a:srgbClr val="00B05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Il est un nom qui guérit, qui console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Si doux, si beau qui pardonne </a:t>
            </a:r>
            <a:r>
              <a:rPr lang="fr-FR" sz="4400" dirty="0" smtClean="0">
                <a:solidFill>
                  <a:srgbClr val="460000"/>
                </a:solidFill>
                <a:latin typeface="Arial Rounded MT Bold" pitchFamily="34" charset="0"/>
              </a:rPr>
              <a:t>et qui </a:t>
            </a:r>
            <a:r>
              <a:rPr lang="fr-FR" sz="4400" dirty="0" smtClean="0">
                <a:solidFill>
                  <a:srgbClr val="460000"/>
                </a:solidFill>
                <a:latin typeface="Arial Rounded MT Bold" pitchFamily="34" charset="0"/>
              </a:rPr>
              <a:t>sauve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Et merveilleux puissant par sa parole</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Le nom de Jésus, précieux Jésus</a:t>
            </a:r>
            <a:endParaRPr lang="en-US" sz="4400" dirty="0" smtClean="0">
              <a:solidFill>
                <a:srgbClr val="460000"/>
              </a:solidFill>
              <a:latin typeface="Arial Rounded MT Bold" pitchFamily="34" charset="0"/>
            </a:endParaRPr>
          </a:p>
          <a:p>
            <a:pPr marL="0" indent="0" algn="ctr">
              <a:buNone/>
            </a:pPr>
            <a:r>
              <a:rPr lang="fr-FR" sz="4400" dirty="0" smtClean="0">
                <a:solidFill>
                  <a:srgbClr val="00B050"/>
                </a:solidFill>
                <a:latin typeface="Arial Rounded MT Bold" pitchFamily="34" charset="0"/>
              </a:rPr>
              <a:t>Refrain</a:t>
            </a:r>
            <a:endParaRPr lang="en-US" sz="4400" dirty="0" smtClean="0">
              <a:solidFill>
                <a:srgbClr val="00B050"/>
              </a:solidFill>
              <a:latin typeface="Arial Rounded MT Bold" pitchFamily="34" charset="0"/>
            </a:endParaRPr>
          </a:p>
          <a:p>
            <a:pPr marL="0" indent="0" algn="ctr">
              <a:buNone/>
            </a:pPr>
            <a:r>
              <a:rPr lang="fr-FR" sz="4400" dirty="0" smtClean="0">
                <a:solidFill>
                  <a:srgbClr val="0000CC"/>
                </a:solidFill>
                <a:latin typeface="Arial Rounded MT Bold" pitchFamily="34" charset="0"/>
              </a:rPr>
              <a:t>Glorieux Nom, (3 fois)</a:t>
            </a:r>
            <a:endParaRPr lang="en-US" sz="4400" dirty="0" smtClean="0">
              <a:solidFill>
                <a:srgbClr val="0000CC"/>
              </a:solidFill>
              <a:latin typeface="Arial Rounded MT Bold" pitchFamily="34" charset="0"/>
            </a:endParaRPr>
          </a:p>
          <a:p>
            <a:pPr marL="0" indent="0" algn="ctr">
              <a:buNone/>
            </a:pPr>
            <a:r>
              <a:rPr lang="fr-FR" sz="4400" dirty="0" smtClean="0">
                <a:solidFill>
                  <a:srgbClr val="0000CC"/>
                </a:solidFill>
                <a:latin typeface="Arial Rounded MT Bold" pitchFamily="34" charset="0"/>
              </a:rPr>
              <a:t>Le nom de Jésus, précieux Jésus </a:t>
            </a:r>
            <a:endParaRPr lang="en-US" sz="4400" dirty="0" smtClean="0">
              <a:solidFill>
                <a:srgbClr val="0000CC"/>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4400" dirty="0" smtClean="0">
                <a:solidFill>
                  <a:srgbClr val="00B050"/>
                </a:solidFill>
                <a:latin typeface="Arial Rounded MT Bold" pitchFamily="34" charset="0"/>
              </a:rPr>
              <a:t>4</a:t>
            </a:r>
            <a:endParaRPr lang="en-US" sz="4400" dirty="0" smtClean="0">
              <a:solidFill>
                <a:srgbClr val="00B05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II est nom qui signifie espoir</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 Qui rend heureux, chassant le désespoir,</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En ce nom saint Dieu peut nous recevoir</a:t>
            </a:r>
            <a:endParaRPr lang="en-US"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Le nom de Jésus, Précieux </a:t>
            </a:r>
            <a:r>
              <a:rPr lang="fr-FR" sz="4400" dirty="0" smtClean="0">
                <a:solidFill>
                  <a:srgbClr val="460000"/>
                </a:solidFill>
                <a:latin typeface="Arial Rounded MT Bold" pitchFamily="34" charset="0"/>
              </a:rPr>
              <a:t>Jésus</a:t>
            </a:r>
          </a:p>
          <a:p>
            <a:pPr marL="0" indent="0" algn="ctr">
              <a:buNone/>
            </a:pPr>
            <a:r>
              <a:rPr lang="fr-FR" sz="4400" dirty="0" smtClean="0">
                <a:solidFill>
                  <a:srgbClr val="00B050"/>
                </a:solidFill>
                <a:latin typeface="Arial Rounded MT Bold" pitchFamily="34" charset="0"/>
              </a:rPr>
              <a:t>Refrain</a:t>
            </a:r>
            <a:endParaRPr lang="en-US" sz="4400" dirty="0" smtClean="0">
              <a:solidFill>
                <a:srgbClr val="00B050"/>
              </a:solidFill>
              <a:latin typeface="Arial Rounded MT Bold" pitchFamily="34" charset="0"/>
            </a:endParaRPr>
          </a:p>
          <a:p>
            <a:pPr marL="0" indent="0" algn="ctr">
              <a:buNone/>
            </a:pPr>
            <a:r>
              <a:rPr lang="fr-FR" sz="4400" dirty="0" smtClean="0">
                <a:solidFill>
                  <a:srgbClr val="0000CC"/>
                </a:solidFill>
                <a:latin typeface="Arial Rounded MT Bold" pitchFamily="34" charset="0"/>
              </a:rPr>
              <a:t>Glorieux Nom, (3 fois)</a:t>
            </a:r>
            <a:endParaRPr lang="en-US" sz="4400" dirty="0" smtClean="0">
              <a:solidFill>
                <a:srgbClr val="0000CC"/>
              </a:solidFill>
              <a:latin typeface="Arial Rounded MT Bold" pitchFamily="34" charset="0"/>
            </a:endParaRPr>
          </a:p>
          <a:p>
            <a:pPr marL="0" indent="0" algn="ctr">
              <a:buNone/>
            </a:pPr>
            <a:r>
              <a:rPr lang="fr-FR" sz="4400" dirty="0" smtClean="0">
                <a:solidFill>
                  <a:srgbClr val="0000CC"/>
                </a:solidFill>
                <a:latin typeface="Arial Rounded MT Bold" pitchFamily="34" charset="0"/>
              </a:rPr>
              <a:t>Le nom de Jésus, précieux Jésus </a:t>
            </a:r>
            <a:endParaRPr lang="en-US" sz="4400" dirty="0" smtClean="0">
              <a:solidFill>
                <a:srgbClr val="0000CC"/>
              </a:solidFill>
              <a:latin typeface="Arial Rounded MT Bold" pitchFamily="34" charset="0"/>
            </a:endParaRPr>
          </a:p>
          <a:p>
            <a:pPr marL="0" indent="0" algn="ctr">
              <a:buNone/>
            </a:pPr>
            <a:endParaRPr lang="en-US" sz="4400" dirty="0">
              <a:solidFill>
                <a:srgbClr val="46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FFFF00"/>
          </a:solidFill>
        </p:spPr>
        <p:txBody>
          <a:bodyPr wrap="square" rtlCol="0">
            <a:spAutoFit/>
          </a:bodyPr>
          <a:lstStyle/>
          <a:p>
            <a:pPr algn="ctr"/>
            <a:r>
              <a:rPr lang="en-US" sz="4800" b="1" dirty="0" smtClean="0">
                <a:solidFill>
                  <a:srgbClr val="FF0000"/>
                </a:solidFill>
                <a:latin typeface="Arial Rounded MT Bold" pitchFamily="34" charset="0"/>
              </a:rPr>
              <a:t>15  JUIN</a:t>
            </a:r>
            <a:r>
              <a:rPr lang="en-US" sz="4800" b="1" dirty="0" smtClean="0">
                <a:solidFill>
                  <a:srgbClr val="FF0000"/>
                </a:solidFill>
                <a:latin typeface="Arial Rounded MT Bold" pitchFamily="34" charset="0"/>
              </a:rPr>
              <a:t>  </a:t>
            </a:r>
            <a:r>
              <a:rPr lang="en-US" sz="4800" b="1" dirty="0" smtClean="0">
                <a:solidFill>
                  <a:srgbClr val="FF0000"/>
                </a:solidFill>
                <a:latin typeface="Arial Rounded MT Bold" pitchFamily="34" charset="0"/>
              </a:rPr>
              <a:t>2025</a:t>
            </a:r>
          </a:p>
          <a:p>
            <a:pPr algn="ctr"/>
            <a:r>
              <a:rPr lang="en-US" sz="4800" b="1" dirty="0" smtClean="0">
                <a:solidFill>
                  <a:srgbClr val="0033CC"/>
                </a:solidFill>
                <a:latin typeface="Arial Rounded MT Bold" pitchFamily="34" charset="0"/>
              </a:rPr>
              <a:t>DEBUT DU SERVICE</a:t>
            </a:r>
            <a:endParaRPr lang="en-US" sz="4800" b="1" dirty="0">
              <a:solidFill>
                <a:srgbClr val="00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lnSpcReduction="10000"/>
          </a:bodyPr>
          <a:lstStyle/>
          <a:p>
            <a:pPr algn="just">
              <a:buNone/>
            </a:pPr>
            <a:r>
              <a:rPr lang="fr-FR" sz="4000" dirty="0" smtClean="0">
                <a:solidFill>
                  <a:srgbClr val="FF0000"/>
                </a:solidFill>
                <a:latin typeface="Arial Rounded MT Bold" pitchFamily="34" charset="0"/>
              </a:rPr>
              <a:t>PSAUME </a:t>
            </a:r>
            <a:r>
              <a:rPr lang="fr-FR" sz="4000" dirty="0" smtClean="0">
                <a:solidFill>
                  <a:srgbClr val="FF0000"/>
                </a:solidFill>
                <a:latin typeface="Arial Rounded MT Bold" pitchFamily="34" charset="0"/>
              </a:rPr>
              <a:t>1</a:t>
            </a:r>
            <a:r>
              <a:rPr lang="fr-FR" sz="4000" dirty="0" smtClean="0">
                <a:solidFill>
                  <a:srgbClr val="FF0000"/>
                </a:solidFill>
                <a:latin typeface="Arial Rounded MT Bold" pitchFamily="34" charset="0"/>
              </a:rPr>
              <a:t>33</a:t>
            </a:r>
            <a:r>
              <a:rPr lang="en-US" sz="4000" dirty="0" smtClean="0">
                <a:solidFill>
                  <a:srgbClr val="FF0000"/>
                </a:solidFill>
                <a:latin typeface="Arial Rounded MT Bold" pitchFamily="34" charset="0"/>
              </a:rPr>
              <a:t>: </a:t>
            </a:r>
            <a:r>
              <a:rPr lang="fr-FR" sz="4400" dirty="0" smtClean="0">
                <a:solidFill>
                  <a:srgbClr val="000099"/>
                </a:solidFill>
                <a:latin typeface="Arial Rounded MT Bold" pitchFamily="34" charset="0"/>
              </a:rPr>
              <a:t>1 </a:t>
            </a:r>
            <a:r>
              <a:rPr lang="fr-FR" sz="4400" dirty="0" smtClean="0">
                <a:solidFill>
                  <a:srgbClr val="000099"/>
                </a:solidFill>
                <a:latin typeface="Arial Rounded MT Bold" pitchFamily="34" charset="0"/>
              </a:rPr>
              <a:t>¶ Cantique des degrés. De David. Voici, oh! qu'il est agréable, qu'il est doux Pour des frères de demeurer ensemble!</a:t>
            </a:r>
          </a:p>
          <a:p>
            <a:pPr algn="just"/>
            <a:r>
              <a:rPr lang="fr-FR" sz="4400" dirty="0" smtClean="0">
                <a:solidFill>
                  <a:srgbClr val="FF0000"/>
                </a:solidFill>
                <a:latin typeface="Arial Rounded MT Bold" pitchFamily="34" charset="0"/>
              </a:rPr>
              <a:t> 2 C'est comme l'huile précieuse qui, répandue sur la tête, Descend sur la barbe, sur la barbe d'Aaron, Qui descend sur le bord de ses vêtements.</a:t>
            </a:r>
          </a:p>
          <a:p>
            <a:pPr algn="just"/>
            <a:endParaRPr lang="en-US" sz="4400" dirty="0" smtClean="0">
              <a:solidFill>
                <a:srgbClr val="000099"/>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just">
              <a:buNone/>
            </a:pPr>
            <a:r>
              <a:rPr lang="fr-FR" sz="5400" dirty="0" smtClean="0">
                <a:solidFill>
                  <a:srgbClr val="FF0000"/>
                </a:solidFill>
                <a:latin typeface="Arial Rounded MT Bold" pitchFamily="34" charset="0"/>
              </a:rPr>
              <a:t>3 </a:t>
            </a:r>
            <a:r>
              <a:rPr lang="fr-FR" sz="5400" dirty="0" smtClean="0">
                <a:solidFill>
                  <a:srgbClr val="000099"/>
                </a:solidFill>
                <a:latin typeface="Arial Rounded MT Bold" pitchFamily="34" charset="0"/>
              </a:rPr>
              <a:t>C'est comme la rosée de l'Hermon, Qui descend sur les montagnes de Sion; Car c'est là que l'Éternel envoie la bénédiction, La vie, pour l'éternité.</a:t>
            </a:r>
            <a:endParaRPr lang="en-US" sz="5400" dirty="0" smtClean="0">
              <a:solidFill>
                <a:srgbClr val="000099"/>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4000" b="1" dirty="0" smtClean="0">
                <a:solidFill>
                  <a:srgbClr val="FF0000"/>
                </a:solidFill>
                <a:latin typeface="Arial Rounded MT Bold" pitchFamily="34" charset="0"/>
              </a:rPr>
              <a:t>106 Fr Mel - Tu payas mon salut.</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1 </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latin typeface="Arial Rounded MT Bold" pitchFamily="34" charset="0"/>
              </a:rPr>
              <a:t>Tu payas mon salut </a:t>
            </a:r>
            <a:br>
              <a:rPr lang="fr-FR" sz="4000" b="1" dirty="0" smtClean="0">
                <a:latin typeface="Arial Rounded MT Bold" pitchFamily="34" charset="0"/>
              </a:rPr>
            </a:br>
            <a:r>
              <a:rPr lang="fr-FR" sz="4000" b="1" dirty="0" smtClean="0">
                <a:latin typeface="Arial Rounded MT Bold" pitchFamily="34" charset="0"/>
              </a:rPr>
              <a:t>Par ton grand sacrifice; </a:t>
            </a:r>
            <a:br>
              <a:rPr lang="fr-FR" sz="4000" b="1" dirty="0" smtClean="0">
                <a:latin typeface="Arial Rounded MT Bold" pitchFamily="34" charset="0"/>
              </a:rPr>
            </a:br>
            <a:r>
              <a:rPr lang="fr-FR" sz="4000" b="1" dirty="0" smtClean="0">
                <a:latin typeface="Arial Rounded MT Bold" pitchFamily="34" charset="0"/>
              </a:rPr>
              <a:t>O Jésus, quel merveilleux amour! </a:t>
            </a:r>
            <a:br>
              <a:rPr lang="fr-FR" sz="4000" b="1" dirty="0" smtClean="0">
                <a:latin typeface="Arial Rounded MT Bold" pitchFamily="34" charset="0"/>
              </a:rPr>
            </a:br>
            <a:r>
              <a:rPr lang="fr-FR" sz="4000" b="1" dirty="0" smtClean="0">
                <a:latin typeface="Arial Rounded MT Bold" pitchFamily="34" charset="0"/>
              </a:rPr>
              <a:t>Désormais, pour ton saint </a:t>
            </a:r>
            <a:br>
              <a:rPr lang="fr-FR" sz="4000" b="1" dirty="0" smtClean="0">
                <a:latin typeface="Arial Rounded MT Bold" pitchFamily="34" charset="0"/>
              </a:rPr>
            </a:br>
            <a:r>
              <a:rPr lang="fr-FR" sz="4000" b="1" dirty="0" smtClean="0">
                <a:latin typeface="Arial Rounded MT Bold" pitchFamily="34" charset="0"/>
              </a:rPr>
              <a:t>Et glorieux service </a:t>
            </a:r>
            <a:br>
              <a:rPr lang="fr-FR" sz="4000" b="1" dirty="0" smtClean="0">
                <a:latin typeface="Arial Rounded MT Bold" pitchFamily="34" charset="0"/>
              </a:rPr>
            </a:br>
            <a:r>
              <a:rPr lang="fr-FR" sz="4000" b="1" dirty="0" smtClean="0">
                <a:latin typeface="Arial Rounded MT Bold" pitchFamily="34" charset="0"/>
              </a:rPr>
              <a:t>Ton racheté se donne en retour.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marL="0" indent="0" algn="ctr">
              <a:buNone/>
            </a:pPr>
            <a:r>
              <a:rPr lang="fr-FR" b="1" dirty="0" smtClean="0">
                <a:latin typeface="Arial Rounded MT Bold" pitchFamily="34" charset="0"/>
              </a:rPr>
              <a:t/>
            </a:r>
            <a:br>
              <a:rPr lang="fr-FR" b="1" dirty="0" smtClean="0">
                <a:latin typeface="Arial Rounded MT Bold" pitchFamily="34" charset="0"/>
              </a:rPr>
            </a:br>
            <a:r>
              <a:rPr lang="fr-FR" sz="4000" b="1" dirty="0" smtClean="0">
                <a:solidFill>
                  <a:srgbClr val="FF0000"/>
                </a:solidFill>
                <a:latin typeface="Arial Rounded MT Bold" pitchFamily="34" charset="0"/>
              </a:rPr>
              <a:t>Refrain </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00CC"/>
                </a:solidFill>
                <a:latin typeface="Arial Rounded MT Bold" pitchFamily="34" charset="0"/>
              </a:rPr>
              <a:t>Je viens à ton autel,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Offrande volontaire,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Librement, je veux servir mon Roi.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Je ne veux désormais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Que ta gloire, ô mon Père!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Ne vivre que par Toi, que pour Toi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4400" b="1" dirty="0" smtClean="0">
                <a:solidFill>
                  <a:srgbClr val="FF0000"/>
                </a:solidFill>
                <a:latin typeface="Arial Rounded MT Bold" pitchFamily="34" charset="0"/>
              </a:rPr>
              <a:t>2 </a:t>
            </a:r>
            <a:r>
              <a:rPr lang="fr-FR" sz="4400" b="1" dirty="0" smtClean="0">
                <a:latin typeface="Arial Rounded MT Bold" pitchFamily="34" charset="0"/>
              </a:rPr>
              <a:t/>
            </a:r>
            <a:br>
              <a:rPr lang="fr-FR" sz="4400" b="1" dirty="0" smtClean="0">
                <a:latin typeface="Arial Rounded MT Bold" pitchFamily="34" charset="0"/>
              </a:rPr>
            </a:br>
            <a:r>
              <a:rPr lang="fr-FR" sz="4400" b="1" dirty="0" smtClean="0">
                <a:latin typeface="Arial Rounded MT Bold" pitchFamily="34" charset="0"/>
              </a:rPr>
              <a:t>Prends tout ce que je suis! </a:t>
            </a:r>
            <a:br>
              <a:rPr lang="fr-FR" sz="4400" b="1" dirty="0" smtClean="0">
                <a:latin typeface="Arial Rounded MT Bold" pitchFamily="34" charset="0"/>
              </a:rPr>
            </a:br>
            <a:r>
              <a:rPr lang="fr-FR" sz="4400" b="1" dirty="0" smtClean="0">
                <a:latin typeface="Arial Rounded MT Bold" pitchFamily="34" charset="0"/>
              </a:rPr>
              <a:t>Prends mon cœur et mon âme! </a:t>
            </a:r>
            <a:br>
              <a:rPr lang="fr-FR" sz="4400" b="1" dirty="0" smtClean="0">
                <a:latin typeface="Arial Rounded MT Bold" pitchFamily="34" charset="0"/>
              </a:rPr>
            </a:br>
            <a:r>
              <a:rPr lang="fr-FR" sz="4400" b="1" dirty="0" smtClean="0">
                <a:latin typeface="Arial Rounded MT Bold" pitchFamily="34" charset="0"/>
              </a:rPr>
              <a:t>Que tout mon être te soit livré! </a:t>
            </a:r>
            <a:br>
              <a:rPr lang="fr-FR" sz="4400" b="1" dirty="0" smtClean="0">
                <a:latin typeface="Arial Rounded MT Bold" pitchFamily="34" charset="0"/>
              </a:rPr>
            </a:br>
            <a:r>
              <a:rPr lang="fr-FR" sz="4400" b="1" dirty="0" smtClean="0">
                <a:latin typeface="Arial Rounded MT Bold" pitchFamily="34" charset="0"/>
              </a:rPr>
              <a:t>Contrôlé par l'Esprit, </a:t>
            </a:r>
            <a:br>
              <a:rPr lang="fr-FR" sz="4400" b="1" dirty="0" smtClean="0">
                <a:latin typeface="Arial Rounded MT Bold" pitchFamily="34" charset="0"/>
              </a:rPr>
            </a:br>
            <a:r>
              <a:rPr lang="fr-FR" sz="4400" b="1" dirty="0" smtClean="0">
                <a:latin typeface="Arial Rounded MT Bold" pitchFamily="34" charset="0"/>
              </a:rPr>
              <a:t>Animé de ta flamme </a:t>
            </a:r>
            <a:br>
              <a:rPr lang="fr-FR" sz="4400" b="1" dirty="0" smtClean="0">
                <a:latin typeface="Arial Rounded MT Bold" pitchFamily="34" charset="0"/>
              </a:rPr>
            </a:br>
            <a:r>
              <a:rPr lang="fr-FR" sz="4400" b="1" dirty="0" smtClean="0">
                <a:latin typeface="Arial Rounded MT Bold" pitchFamily="34" charset="0"/>
              </a:rPr>
              <a:t>Et de ta Parole, pénétré.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marL="0" indent="0" algn="ctr">
              <a:buNone/>
            </a:pPr>
            <a:r>
              <a:rPr lang="fr-FR" b="1" dirty="0" smtClean="0">
                <a:latin typeface="Arial Rounded MT Bold" pitchFamily="34" charset="0"/>
              </a:rPr>
              <a:t/>
            </a:r>
            <a:br>
              <a:rPr lang="fr-FR" b="1" dirty="0" smtClean="0">
                <a:latin typeface="Arial Rounded MT Bold" pitchFamily="34" charset="0"/>
              </a:rPr>
            </a:br>
            <a:r>
              <a:rPr lang="fr-FR" sz="4000" b="1" dirty="0" smtClean="0">
                <a:solidFill>
                  <a:srgbClr val="FF0000"/>
                </a:solidFill>
                <a:latin typeface="Arial Rounded MT Bold" pitchFamily="34" charset="0"/>
              </a:rPr>
              <a:t>Refrain </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00CC"/>
                </a:solidFill>
                <a:latin typeface="Arial Rounded MT Bold" pitchFamily="34" charset="0"/>
              </a:rPr>
              <a:t>Je viens à ton autel,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Offrande volontaire,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Librement, je veux servir mon Roi.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Je ne veux désormais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Que ta gloire, ô mon Père!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Ne vivre que par Toi, que pour Toi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4400" b="1" dirty="0" smtClean="0">
                <a:solidFill>
                  <a:srgbClr val="FF0000"/>
                </a:solidFill>
                <a:latin typeface="Arial Rounded MT Bold" pitchFamily="34" charset="0"/>
              </a:rPr>
              <a:t>3 </a:t>
            </a:r>
            <a:r>
              <a:rPr lang="fr-FR" sz="4400" b="1" dirty="0" smtClean="0">
                <a:latin typeface="Arial Rounded MT Bold" pitchFamily="34" charset="0"/>
              </a:rPr>
              <a:t/>
            </a:r>
            <a:br>
              <a:rPr lang="fr-FR" sz="4400" b="1" dirty="0" smtClean="0">
                <a:latin typeface="Arial Rounded MT Bold" pitchFamily="34" charset="0"/>
              </a:rPr>
            </a:br>
            <a:r>
              <a:rPr lang="fr-FR" sz="4400" b="1" dirty="0" smtClean="0">
                <a:latin typeface="Arial Rounded MT Bold" pitchFamily="34" charset="0"/>
              </a:rPr>
              <a:t>Seigneur, de jour en jour, </a:t>
            </a:r>
            <a:br>
              <a:rPr lang="fr-FR" sz="4400" b="1" dirty="0" smtClean="0">
                <a:latin typeface="Arial Rounded MT Bold" pitchFamily="34" charset="0"/>
              </a:rPr>
            </a:br>
            <a:r>
              <a:rPr lang="fr-FR" sz="4400" b="1" dirty="0" smtClean="0">
                <a:latin typeface="Arial Rounded MT Bold" pitchFamily="34" charset="0"/>
              </a:rPr>
              <a:t>Transforme à ton image </a:t>
            </a:r>
            <a:br>
              <a:rPr lang="fr-FR" sz="4400" b="1" dirty="0" smtClean="0">
                <a:latin typeface="Arial Rounded MT Bold" pitchFamily="34" charset="0"/>
              </a:rPr>
            </a:br>
            <a:r>
              <a:rPr lang="fr-FR" sz="4400" b="1" dirty="0" smtClean="0">
                <a:latin typeface="Arial Rounded MT Bold" pitchFamily="34" charset="0"/>
              </a:rPr>
              <a:t>Ton enfant, ton heureux racheté. </a:t>
            </a:r>
            <a:br>
              <a:rPr lang="fr-FR" sz="4400" b="1" dirty="0" smtClean="0">
                <a:latin typeface="Arial Rounded MT Bold" pitchFamily="34" charset="0"/>
              </a:rPr>
            </a:br>
            <a:r>
              <a:rPr lang="fr-FR" sz="4400" b="1" dirty="0" smtClean="0">
                <a:latin typeface="Arial Rounded MT Bold" pitchFamily="34" charset="0"/>
              </a:rPr>
              <a:t>Devant moi n'est qu'un but, </a:t>
            </a:r>
            <a:br>
              <a:rPr lang="fr-FR" sz="4400" b="1" dirty="0" smtClean="0">
                <a:latin typeface="Arial Rounded MT Bold" pitchFamily="34" charset="0"/>
              </a:rPr>
            </a:br>
            <a:r>
              <a:rPr lang="fr-FR" sz="4400" b="1" dirty="0" smtClean="0">
                <a:latin typeface="Arial Rounded MT Bold" pitchFamily="34" charset="0"/>
              </a:rPr>
              <a:t>Jusqu'au bout du voyage : </a:t>
            </a:r>
            <a:br>
              <a:rPr lang="fr-FR" sz="4400" b="1" dirty="0" smtClean="0">
                <a:latin typeface="Arial Rounded MT Bold" pitchFamily="34" charset="0"/>
              </a:rPr>
            </a:br>
            <a:r>
              <a:rPr lang="fr-FR" sz="4400" b="1" dirty="0" smtClean="0">
                <a:latin typeface="Arial Rounded MT Bold" pitchFamily="34" charset="0"/>
              </a:rPr>
              <a:t>Connaître et faire ta volonté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marL="0" indent="0" algn="ctr">
              <a:buNone/>
            </a:pPr>
            <a:r>
              <a:rPr lang="fr-FR" b="1" dirty="0" smtClean="0">
                <a:latin typeface="Arial Rounded MT Bold" pitchFamily="34" charset="0"/>
              </a:rPr>
              <a:t/>
            </a:r>
            <a:br>
              <a:rPr lang="fr-FR" b="1" dirty="0" smtClean="0">
                <a:latin typeface="Arial Rounded MT Bold" pitchFamily="34" charset="0"/>
              </a:rPr>
            </a:br>
            <a:r>
              <a:rPr lang="fr-FR" sz="4000" b="1" dirty="0" smtClean="0">
                <a:solidFill>
                  <a:srgbClr val="FF0000"/>
                </a:solidFill>
                <a:latin typeface="Arial Rounded MT Bold" pitchFamily="34" charset="0"/>
              </a:rPr>
              <a:t>Refrain </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00CC"/>
                </a:solidFill>
                <a:latin typeface="Arial Rounded MT Bold" pitchFamily="34" charset="0"/>
              </a:rPr>
              <a:t>Je viens à ton autel,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Offrande volontaire,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Librement, je veux servir mon Roi.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Je ne veux désormais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Que ta gloire, ô mon Père!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Ne vivre que par Toi, que pour Toi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b="1" dirty="0" smtClean="0">
                <a:solidFill>
                  <a:srgbClr val="FF0000"/>
                </a:solidFill>
                <a:latin typeface="Arial Rounded MT Bold" pitchFamily="34" charset="0"/>
              </a:rPr>
              <a:t>4</a:t>
            </a:r>
            <a:r>
              <a:rPr lang="fr-FR" b="1" dirty="0" smtClean="0">
                <a:latin typeface="Arial Rounded MT Bold" pitchFamily="34" charset="0"/>
              </a:rPr>
              <a:t> </a:t>
            </a:r>
            <a:r>
              <a:rPr lang="fr-FR" b="1" dirty="0" smtClean="0">
                <a:latin typeface="Arial Rounded MT Bold" pitchFamily="34" charset="0"/>
              </a:rPr>
              <a:t/>
            </a:r>
            <a:br>
              <a:rPr lang="fr-FR" b="1" dirty="0" smtClean="0">
                <a:latin typeface="Arial Rounded MT Bold" pitchFamily="34" charset="0"/>
              </a:rPr>
            </a:br>
            <a:r>
              <a:rPr lang="fr-FR" sz="4400" b="1" dirty="0" smtClean="0">
                <a:latin typeface="Arial Rounded MT Bold" pitchFamily="34" charset="0"/>
              </a:rPr>
              <a:t>Ton nom seul, ô Jésus </a:t>
            </a:r>
            <a:br>
              <a:rPr lang="fr-FR" sz="4400" b="1" dirty="0" smtClean="0">
                <a:latin typeface="Arial Rounded MT Bold" pitchFamily="34" charset="0"/>
              </a:rPr>
            </a:br>
            <a:r>
              <a:rPr lang="fr-FR" sz="4400" b="1" dirty="0" smtClean="0">
                <a:latin typeface="Arial Rounded MT Bold" pitchFamily="34" charset="0"/>
              </a:rPr>
              <a:t>Sera ma délivrance </a:t>
            </a:r>
            <a:br>
              <a:rPr lang="fr-FR" sz="4400" b="1" dirty="0" smtClean="0">
                <a:latin typeface="Arial Rounded MT Bold" pitchFamily="34" charset="0"/>
              </a:rPr>
            </a:br>
            <a:r>
              <a:rPr lang="fr-FR" sz="4400" b="1" dirty="0" smtClean="0">
                <a:latin typeface="Arial Rounded MT Bold" pitchFamily="34" charset="0"/>
              </a:rPr>
              <a:t>Et tes biens sont pour moi les meilleurs. </a:t>
            </a:r>
            <a:br>
              <a:rPr lang="fr-FR" sz="4400" b="1" dirty="0" smtClean="0">
                <a:latin typeface="Arial Rounded MT Bold" pitchFamily="34" charset="0"/>
              </a:rPr>
            </a:br>
            <a:r>
              <a:rPr lang="fr-FR" sz="4400" b="1" dirty="0" smtClean="0">
                <a:latin typeface="Arial Rounded MT Bold" pitchFamily="34" charset="0"/>
              </a:rPr>
              <a:t>Bientôt, je te verrai... </a:t>
            </a:r>
            <a:br>
              <a:rPr lang="fr-FR" sz="4400" b="1" dirty="0" smtClean="0">
                <a:latin typeface="Arial Rounded MT Bold" pitchFamily="34" charset="0"/>
              </a:rPr>
            </a:br>
            <a:r>
              <a:rPr lang="fr-FR" sz="4400" b="1" dirty="0" smtClean="0">
                <a:latin typeface="Arial Rounded MT Bold" pitchFamily="34" charset="0"/>
              </a:rPr>
              <a:t>Glorieuse espérance! </a:t>
            </a:r>
            <a:br>
              <a:rPr lang="fr-FR" sz="4400" b="1" dirty="0" smtClean="0">
                <a:latin typeface="Arial Rounded MT Bold" pitchFamily="34" charset="0"/>
              </a:rPr>
            </a:br>
            <a:r>
              <a:rPr lang="fr-FR" sz="4400" b="1" dirty="0" smtClean="0">
                <a:latin typeface="Arial Rounded MT Bold" pitchFamily="34" charset="0"/>
              </a:rPr>
              <a:t>Au travers des combats, </a:t>
            </a:r>
            <a:endParaRPr lang="fr-FR" sz="4400" b="1" dirty="0" smtClean="0">
              <a:latin typeface="Arial Rounded MT Bold" pitchFamily="34" charset="0"/>
            </a:endParaRPr>
          </a:p>
          <a:p>
            <a:pPr marL="0" indent="0" algn="ctr">
              <a:buNone/>
            </a:pPr>
            <a:r>
              <a:rPr lang="fr-FR" sz="4400" b="1" dirty="0" smtClean="0">
                <a:latin typeface="Arial Rounded MT Bold" pitchFamily="34" charset="0"/>
              </a:rPr>
              <a:t>des </a:t>
            </a:r>
            <a:r>
              <a:rPr lang="fr-FR" sz="4400" b="1" dirty="0" smtClean="0">
                <a:latin typeface="Arial Rounded MT Bold" pitchFamily="34" charset="0"/>
              </a:rPr>
              <a:t>douleurs.</a:t>
            </a:r>
            <a:endParaRPr lang="en-US" sz="4400" b="1" dirty="0" smtClean="0">
              <a:latin typeface="Arial Rounded MT Bold" pitchFamily="34" charset="0"/>
            </a:endParaRPr>
          </a:p>
          <a:p>
            <a:pPr marL="0" indent="0" algn="ctr">
              <a:buNone/>
            </a:pPr>
            <a:r>
              <a:rPr lang="fr-FR" dirty="0" smtClean="0">
                <a:latin typeface="Arial Rounded MT Bold" pitchFamily="34" charset="0"/>
              </a:rPr>
              <a:t/>
            </a:r>
            <a:br>
              <a:rPr lang="fr-FR"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marL="0" indent="0" algn="ctr">
              <a:buNone/>
            </a:pPr>
            <a:r>
              <a:rPr lang="fr-FR" b="1" dirty="0" smtClean="0">
                <a:latin typeface="Arial Rounded MT Bold" pitchFamily="34" charset="0"/>
              </a:rPr>
              <a:t/>
            </a:r>
            <a:br>
              <a:rPr lang="fr-FR" b="1" dirty="0" smtClean="0">
                <a:latin typeface="Arial Rounded MT Bold" pitchFamily="34" charset="0"/>
              </a:rPr>
            </a:br>
            <a:r>
              <a:rPr lang="fr-FR" sz="4000" b="1" dirty="0" smtClean="0">
                <a:solidFill>
                  <a:srgbClr val="FF0000"/>
                </a:solidFill>
                <a:latin typeface="Arial Rounded MT Bold" pitchFamily="34" charset="0"/>
              </a:rPr>
              <a:t>Refrain </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0000CC"/>
                </a:solidFill>
                <a:latin typeface="Arial Rounded MT Bold" pitchFamily="34" charset="0"/>
              </a:rPr>
              <a:t>Je viens à ton autel,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Offrande volontaire,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Librement, je veux servir mon Roi.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Je ne veux désormais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Que ta gloire, ô mon Père! </a:t>
            </a:r>
            <a:br>
              <a:rPr lang="fr-FR" sz="4000" b="1" dirty="0" smtClean="0">
                <a:solidFill>
                  <a:srgbClr val="0000CC"/>
                </a:solidFill>
                <a:latin typeface="Arial Rounded MT Bold" pitchFamily="34" charset="0"/>
              </a:rPr>
            </a:br>
            <a:r>
              <a:rPr lang="fr-FR" sz="4000" b="1" dirty="0" smtClean="0">
                <a:solidFill>
                  <a:srgbClr val="0000CC"/>
                </a:solidFill>
                <a:latin typeface="Arial Rounded MT Bold" pitchFamily="34" charset="0"/>
              </a:rPr>
              <a:t>Ne vivre que par Toi, que pour Toi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algn="ctr">
              <a:buNone/>
            </a:pPr>
            <a:r>
              <a:rPr lang="fr-FR" sz="4000" dirty="0" err="1" smtClean="0">
                <a:latin typeface="Arial Rounded MT Bold" pitchFamily="34" charset="0"/>
              </a:rPr>
              <a:t>Mabandonem</a:t>
            </a:r>
            <a:r>
              <a:rPr lang="fr-FR" sz="4000" dirty="0" smtClean="0">
                <a:latin typeface="Arial Rounded MT Bold" pitchFamily="34" charset="0"/>
              </a:rPr>
              <a:t> nan </a:t>
            </a:r>
            <a:r>
              <a:rPr lang="fr-FR" sz="4000" dirty="0" err="1" smtClean="0">
                <a:latin typeface="Arial Rounded MT Bold" pitchFamily="34" charset="0"/>
              </a:rPr>
              <a:t>menwm</a:t>
            </a:r>
            <a:r>
              <a:rPr lang="fr-FR" sz="4000" dirty="0" smtClean="0">
                <a:latin typeface="Arial Rounded MT Bold" pitchFamily="34" charset="0"/>
              </a:rPr>
              <a:t> </a:t>
            </a:r>
            <a:endParaRPr lang="en-US" sz="4000" dirty="0" smtClean="0">
              <a:latin typeface="Arial Rounded MT Bold" pitchFamily="34" charset="0"/>
            </a:endParaRPr>
          </a:p>
          <a:p>
            <a:pPr algn="ctr">
              <a:buNone/>
            </a:pPr>
            <a:r>
              <a:rPr lang="fr-FR" sz="4000" dirty="0" err="1" smtClean="0">
                <a:latin typeface="Arial Rounded MT Bold" pitchFamily="34" charset="0"/>
              </a:rPr>
              <a:t>renonse</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tet</a:t>
            </a:r>
            <a:r>
              <a:rPr lang="fr-FR" sz="4000" dirty="0" smtClean="0">
                <a:latin typeface="Arial Rounded MT Bold" pitchFamily="34" charset="0"/>
              </a:rPr>
              <a:t> </a:t>
            </a:r>
            <a:r>
              <a:rPr lang="fr-FR" sz="4000" dirty="0" err="1" smtClean="0">
                <a:latin typeface="Arial Rounded MT Bold" pitchFamily="34" charset="0"/>
              </a:rPr>
              <a:t>mwen</a:t>
            </a:r>
            <a:endParaRPr lang="en-US" sz="4000" dirty="0" smtClean="0">
              <a:latin typeface="Arial Rounded MT Bold" pitchFamily="34" charset="0"/>
            </a:endParaRPr>
          </a:p>
          <a:p>
            <a:pPr algn="ctr">
              <a:buNone/>
            </a:pPr>
            <a:r>
              <a:rPr lang="en-US" sz="4000" dirty="0" err="1" smtClean="0">
                <a:latin typeface="Arial Rounded MT Bold" pitchFamily="34" charset="0"/>
              </a:rPr>
              <a:t>Mabandonem</a:t>
            </a:r>
            <a:r>
              <a:rPr lang="en-US" sz="4000" dirty="0" smtClean="0">
                <a:latin typeface="Arial Rounded MT Bold" pitchFamily="34" charset="0"/>
              </a:rPr>
              <a:t> </a:t>
            </a:r>
            <a:r>
              <a:rPr lang="en-US" sz="4000" dirty="0" err="1" smtClean="0">
                <a:latin typeface="Arial Rounded MT Bold" pitchFamily="34" charset="0"/>
              </a:rPr>
              <a:t>nan</a:t>
            </a:r>
            <a:r>
              <a:rPr lang="en-US" sz="4000" dirty="0" smtClean="0">
                <a:latin typeface="Arial Rounded MT Bold" pitchFamily="34" charset="0"/>
              </a:rPr>
              <a:t> </a:t>
            </a:r>
            <a:r>
              <a:rPr lang="en-US" sz="4000" dirty="0" err="1" smtClean="0">
                <a:latin typeface="Arial Rounded MT Bold" pitchFamily="34" charset="0"/>
              </a:rPr>
              <a:t>menw</a:t>
            </a:r>
            <a:endParaRPr lang="en-US" sz="4000" dirty="0" smtClean="0">
              <a:latin typeface="Arial Rounded MT Bold" pitchFamily="34" charset="0"/>
            </a:endParaRPr>
          </a:p>
          <a:p>
            <a:pPr algn="ctr">
              <a:buNone/>
            </a:pPr>
            <a:r>
              <a:rPr lang="en-US" sz="4000" dirty="0" err="1" smtClean="0">
                <a:latin typeface="Arial Rounded MT Bold" pitchFamily="34" charset="0"/>
              </a:rPr>
              <a:t>Fè</a:t>
            </a:r>
            <a:r>
              <a:rPr lang="en-US" sz="4000" dirty="0" smtClean="0">
                <a:latin typeface="Arial Rounded MT Bold" pitchFamily="34" charset="0"/>
              </a:rPr>
              <a:t> </a:t>
            </a:r>
            <a:r>
              <a:rPr lang="en-US" sz="4000" dirty="0" err="1" smtClean="0">
                <a:latin typeface="Arial Rounded MT Bold" pitchFamily="34" charset="0"/>
              </a:rPr>
              <a:t>mwen</a:t>
            </a:r>
            <a:r>
              <a:rPr lang="en-US" sz="4000" dirty="0" smtClean="0">
                <a:latin typeface="Arial Rounded MT Bold" pitchFamily="34" charset="0"/>
              </a:rPr>
              <a:t> </a:t>
            </a:r>
            <a:r>
              <a:rPr lang="en-US" sz="4000" dirty="0" err="1" smtClean="0">
                <a:latin typeface="Arial Rounded MT Bold" pitchFamily="34" charset="0"/>
              </a:rPr>
              <a:t>jan</a:t>
            </a:r>
            <a:r>
              <a:rPr lang="en-US" sz="4000" dirty="0" smtClean="0">
                <a:latin typeface="Arial Rounded MT Bold" pitchFamily="34" charset="0"/>
              </a:rPr>
              <a:t> </a:t>
            </a:r>
            <a:r>
              <a:rPr lang="en-US" sz="4000" dirty="0" err="1" smtClean="0">
                <a:latin typeface="Arial Rounded MT Bold" pitchFamily="34" charset="0"/>
              </a:rPr>
              <a:t>ou</a:t>
            </a:r>
            <a:r>
              <a:rPr lang="en-US" sz="4000" dirty="0" smtClean="0">
                <a:latin typeface="Arial Rounded MT Bold" pitchFamily="34" charset="0"/>
              </a:rPr>
              <a:t> </a:t>
            </a:r>
            <a:r>
              <a:rPr lang="en-US" sz="4000" dirty="0" err="1" smtClean="0">
                <a:latin typeface="Arial Rounded MT Bold" pitchFamily="34" charset="0"/>
              </a:rPr>
              <a:t>vle</a:t>
            </a:r>
            <a:endParaRPr lang="en-US" sz="4000" dirty="0" smtClean="0">
              <a:latin typeface="Arial Rounded MT Bold" pitchFamily="34" charset="0"/>
            </a:endParaRPr>
          </a:p>
          <a:p>
            <a:pPr algn="ctr">
              <a:buNone/>
            </a:pPr>
            <a:r>
              <a:rPr lang="fr-FR" sz="4000" dirty="0" err="1" smtClean="0">
                <a:solidFill>
                  <a:srgbClr val="FF0000"/>
                </a:solidFill>
                <a:latin typeface="Arial Rounded MT Bold" pitchFamily="34" charset="0"/>
              </a:rPr>
              <a:t>Kè</a:t>
            </a:r>
            <a:endParaRPr lang="en-US" sz="4000" dirty="0" smtClean="0">
              <a:solidFill>
                <a:srgbClr val="FF0000"/>
              </a:solidFill>
              <a:latin typeface="Arial Rounded MT Bold" pitchFamily="34" charset="0"/>
            </a:endParaRPr>
          </a:p>
          <a:p>
            <a:pPr algn="ctr">
              <a:buNone/>
            </a:pPr>
            <a:r>
              <a:rPr lang="fr-FR" sz="4000" dirty="0" err="1" smtClean="0">
                <a:latin typeface="Arial Rounded MT Bold" pitchFamily="34" charset="0"/>
              </a:rPr>
              <a:t>Jezu</a:t>
            </a:r>
            <a:r>
              <a:rPr lang="fr-FR" sz="4000" dirty="0" smtClean="0">
                <a:latin typeface="Arial Rounded MT Bold" pitchFamily="34" charset="0"/>
              </a:rPr>
              <a:t> m </a:t>
            </a:r>
            <a:r>
              <a:rPr lang="fr-FR" sz="4000" dirty="0" err="1" smtClean="0">
                <a:latin typeface="Arial Rounded MT Bold" pitchFamily="34" charset="0"/>
              </a:rPr>
              <a:t>renonse</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tout </a:t>
            </a:r>
            <a:r>
              <a:rPr lang="fr-FR" sz="4000" dirty="0" err="1" smtClean="0">
                <a:latin typeface="Arial Rounded MT Bold" pitchFamily="34" charset="0"/>
              </a:rPr>
              <a:t>sam</a:t>
            </a:r>
            <a:r>
              <a:rPr lang="fr-FR" sz="4000" dirty="0" smtClean="0">
                <a:latin typeface="Arial Rounded MT Bold" pitchFamily="34" charset="0"/>
              </a:rPr>
              <a:t> te </a:t>
            </a:r>
            <a:r>
              <a:rPr lang="fr-FR" sz="4000" dirty="0" err="1" smtClean="0">
                <a:latin typeface="Arial Rounded MT Bold" pitchFamily="34" charset="0"/>
              </a:rPr>
              <a:t>vle</a:t>
            </a:r>
            <a:endParaRPr lang="en-US" sz="4000" dirty="0" smtClean="0">
              <a:latin typeface="Arial Rounded MT Bold" pitchFamily="34" charset="0"/>
            </a:endParaRPr>
          </a:p>
          <a:p>
            <a:pPr algn="ctr">
              <a:buNone/>
            </a:pPr>
            <a:r>
              <a:rPr lang="fr-FR" sz="4000" dirty="0" smtClean="0">
                <a:latin typeface="Arial Rounded MT Bold" pitchFamily="34" charset="0"/>
              </a:rPr>
              <a:t>Je volonté </a:t>
            </a:r>
            <a:r>
              <a:rPr lang="fr-FR" sz="4000" dirty="0" err="1" smtClean="0">
                <a:latin typeface="Arial Rounded MT Bold" pitchFamily="34" charset="0"/>
              </a:rPr>
              <a:t>paw</a:t>
            </a:r>
            <a:r>
              <a:rPr lang="fr-FR" sz="4000" dirty="0" smtClean="0">
                <a:latin typeface="Arial Rounded MT Bold" pitchFamily="34" charset="0"/>
              </a:rPr>
              <a:t> </a:t>
            </a:r>
            <a:r>
              <a:rPr lang="fr-FR" sz="4000" dirty="0" err="1" smtClean="0">
                <a:latin typeface="Arial Rounded MT Bold" pitchFamily="34" charset="0"/>
              </a:rPr>
              <a:t>pase</a:t>
            </a:r>
            <a:endParaRPr lang="en-US" sz="4000" dirty="0" smtClean="0">
              <a:latin typeface="Arial Rounded MT Bold" pitchFamily="34" charset="0"/>
            </a:endParaRPr>
          </a:p>
          <a:p>
            <a:pPr algn="ctr">
              <a:buNone/>
            </a:pPr>
            <a:r>
              <a:rPr lang="fr-FR" sz="4000" dirty="0" err="1" smtClean="0">
                <a:latin typeface="Arial Rounded MT Bold" pitchFamily="34" charset="0"/>
              </a:rPr>
              <a:t>Jezu</a:t>
            </a:r>
            <a:r>
              <a:rPr lang="fr-FR" sz="4000" dirty="0" smtClean="0">
                <a:latin typeface="Arial Rounded MT Bold" pitchFamily="34" charset="0"/>
              </a:rPr>
              <a:t> m </a:t>
            </a:r>
            <a:r>
              <a:rPr lang="fr-FR" sz="4000" dirty="0" err="1" smtClean="0">
                <a:latin typeface="Arial Rounded MT Bold" pitchFamily="34" charset="0"/>
              </a:rPr>
              <a:t>renonse</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tout </a:t>
            </a:r>
            <a:r>
              <a:rPr lang="fr-FR" sz="4000" dirty="0" err="1" smtClean="0">
                <a:latin typeface="Arial Rounded MT Bold" pitchFamily="34" charset="0"/>
              </a:rPr>
              <a:t>sam</a:t>
            </a:r>
            <a:r>
              <a:rPr lang="fr-FR" sz="4000" dirty="0" smtClean="0">
                <a:latin typeface="Arial Rounded MT Bold" pitchFamily="34" charset="0"/>
              </a:rPr>
              <a:t> te </a:t>
            </a:r>
            <a:r>
              <a:rPr lang="fr-FR" sz="4000" dirty="0" err="1" smtClean="0">
                <a:latin typeface="Arial Rounded MT Bold" pitchFamily="34" charset="0"/>
              </a:rPr>
              <a:t>vle</a:t>
            </a:r>
            <a:endParaRPr lang="en-US" sz="4000" dirty="0" smtClean="0">
              <a:latin typeface="Arial Rounded MT Bold" pitchFamily="34" charset="0"/>
            </a:endParaRPr>
          </a:p>
          <a:p>
            <a:pPr algn="ctr">
              <a:buNone/>
            </a:pPr>
            <a:r>
              <a:rPr lang="fr-FR" sz="4000" dirty="0" err="1" smtClean="0">
                <a:latin typeface="Arial Rounded MT Bold" pitchFamily="34" charset="0"/>
              </a:rPr>
              <a:t>Fè</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jan ou </a:t>
            </a:r>
            <a:r>
              <a:rPr lang="fr-FR" sz="4000" dirty="0" err="1" smtClean="0">
                <a:latin typeface="Arial Rounded MT Bold" pitchFamily="34" charset="0"/>
              </a:rPr>
              <a:t>vle</a:t>
            </a:r>
            <a:r>
              <a:rPr lang="fr-FR" sz="4000" dirty="0" smtClean="0">
                <a:latin typeface="Arial Rounded MT Bold" pitchFamily="34" charset="0"/>
              </a:rPr>
              <a:t>.</a:t>
            </a:r>
            <a:endParaRPr lang="en-US" sz="40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0" indent="0" algn="ctr">
              <a:buNone/>
            </a:pPr>
            <a:r>
              <a:rPr lang="fr-FR" b="1" dirty="0" smtClean="0">
                <a:solidFill>
                  <a:srgbClr val="FF3300"/>
                </a:solidFill>
                <a:latin typeface="Arial Rounded MT Bold" pitchFamily="34" charset="0"/>
              </a:rPr>
              <a:t>161 Fr CE : </a:t>
            </a:r>
            <a:r>
              <a:rPr lang="fr-FR" b="1" u="sng" dirty="0" smtClean="0">
                <a:solidFill>
                  <a:srgbClr val="FF3300"/>
                </a:solidFill>
                <a:latin typeface="Arial Rounded MT Bold" pitchFamily="34" charset="0"/>
              </a:rPr>
              <a:t>Comme Une Terre </a:t>
            </a:r>
            <a:r>
              <a:rPr lang="fr-FR" b="1" u="sng" dirty="0" smtClean="0">
                <a:solidFill>
                  <a:srgbClr val="FF3300"/>
                </a:solidFill>
                <a:latin typeface="Arial Rounded MT Bold" pitchFamily="34" charset="0"/>
              </a:rPr>
              <a:t>Altérée</a:t>
            </a:r>
            <a:endParaRPr lang="en-US" dirty="0" smtClean="0">
              <a:solidFill>
                <a:srgbClr val="FF3300"/>
              </a:solidFill>
              <a:latin typeface="Arial Rounded MT Bold" pitchFamily="34" charset="0"/>
            </a:endParaRPr>
          </a:p>
          <a:p>
            <a:pPr marL="0" indent="0" algn="ctr">
              <a:buNone/>
            </a:pPr>
            <a:r>
              <a:rPr lang="fr-FR" dirty="0" smtClean="0">
                <a:solidFill>
                  <a:srgbClr val="FF3300"/>
                </a:solidFill>
                <a:latin typeface="Arial Rounded MT Bold" pitchFamily="34" charset="0"/>
              </a:rPr>
              <a:t>1</a:t>
            </a:r>
            <a:endParaRPr lang="en-US" dirty="0" smtClean="0">
              <a:solidFill>
                <a:srgbClr val="FF3300"/>
              </a:solidFill>
              <a:latin typeface="Arial Rounded MT Bold" pitchFamily="34" charset="0"/>
            </a:endParaRPr>
          </a:p>
          <a:p>
            <a:pPr marL="0" indent="0" algn="ctr">
              <a:buNone/>
            </a:pPr>
            <a:r>
              <a:rPr lang="fr-FR" sz="4300" dirty="0" smtClean="0">
                <a:latin typeface="Arial Rounded MT Bold" pitchFamily="34" charset="0"/>
              </a:rPr>
              <a:t>Comme une terre altérée</a:t>
            </a:r>
            <a:endParaRPr lang="en-US" sz="4300" dirty="0" smtClean="0">
              <a:latin typeface="Arial Rounded MT Bold" pitchFamily="34" charset="0"/>
            </a:endParaRPr>
          </a:p>
          <a:p>
            <a:pPr marL="0" indent="0" algn="ctr">
              <a:buNone/>
            </a:pPr>
            <a:r>
              <a:rPr lang="fr-FR" sz="4300" dirty="0" smtClean="0">
                <a:latin typeface="Arial Rounded MT Bold" pitchFamily="34" charset="0"/>
              </a:rPr>
              <a:t>Soupire après l’eau du ciel,</a:t>
            </a:r>
            <a:endParaRPr lang="en-US" sz="4300" dirty="0" smtClean="0">
              <a:latin typeface="Arial Rounded MT Bold" pitchFamily="34" charset="0"/>
            </a:endParaRPr>
          </a:p>
          <a:p>
            <a:pPr marL="0" indent="0" algn="ctr">
              <a:buNone/>
            </a:pPr>
            <a:r>
              <a:rPr lang="fr-FR" sz="4300" dirty="0" smtClean="0">
                <a:latin typeface="Arial Rounded MT Bold" pitchFamily="34" charset="0"/>
              </a:rPr>
              <a:t>Nous appelons la rosée</a:t>
            </a:r>
            <a:endParaRPr lang="en-US" sz="4300" dirty="0" smtClean="0">
              <a:latin typeface="Arial Rounded MT Bold" pitchFamily="34" charset="0"/>
            </a:endParaRPr>
          </a:p>
          <a:p>
            <a:pPr marL="0" indent="0" algn="ctr">
              <a:buNone/>
            </a:pPr>
            <a:r>
              <a:rPr lang="fr-FR" sz="4300" dirty="0" smtClean="0">
                <a:latin typeface="Arial Rounded MT Bold" pitchFamily="34" charset="0"/>
              </a:rPr>
              <a:t>De ta grâce Emmanuel !</a:t>
            </a:r>
            <a:endParaRPr lang="en-US" sz="4300" dirty="0" smtClean="0">
              <a:latin typeface="Arial Rounded MT Bold" pitchFamily="34" charset="0"/>
            </a:endParaRPr>
          </a:p>
          <a:p>
            <a:pPr marL="0" indent="0" algn="ctr">
              <a:buNone/>
            </a:pPr>
            <a:r>
              <a:rPr lang="fr-FR" sz="3500" dirty="0" smtClean="0">
                <a:solidFill>
                  <a:srgbClr val="FF3300"/>
                </a:solidFill>
                <a:latin typeface="Arial Rounded MT Bold" pitchFamily="34" charset="0"/>
              </a:rPr>
              <a:t>Refrain</a:t>
            </a:r>
            <a:endParaRPr lang="en-US" sz="3500" dirty="0" smtClean="0">
              <a:solidFill>
                <a:srgbClr val="FF3300"/>
              </a:solidFill>
              <a:latin typeface="Arial Rounded MT Bold" pitchFamily="34" charset="0"/>
            </a:endParaRPr>
          </a:p>
          <a:p>
            <a:pPr marL="0" indent="0" algn="ctr">
              <a:buNone/>
            </a:pPr>
            <a:r>
              <a:rPr lang="fr-FR" sz="4300" dirty="0" smtClean="0">
                <a:solidFill>
                  <a:srgbClr val="0000CC"/>
                </a:solidFill>
                <a:latin typeface="Arial Rounded MT Bold" pitchFamily="34" charset="0"/>
              </a:rPr>
              <a:t>Fraîches, fraîches rosées,</a:t>
            </a:r>
            <a:endParaRPr lang="en-US" sz="4300" dirty="0" smtClean="0">
              <a:solidFill>
                <a:srgbClr val="0000CC"/>
              </a:solidFill>
              <a:latin typeface="Arial Rounded MT Bold" pitchFamily="34" charset="0"/>
            </a:endParaRPr>
          </a:p>
          <a:p>
            <a:pPr marL="0" indent="0" algn="ctr">
              <a:buNone/>
            </a:pPr>
            <a:r>
              <a:rPr lang="fr-FR" sz="4300" dirty="0" smtClean="0">
                <a:solidFill>
                  <a:srgbClr val="0000CC"/>
                </a:solidFill>
                <a:latin typeface="Arial Rounded MT Bold" pitchFamily="34" charset="0"/>
              </a:rPr>
              <a:t>Descendez sur nous tous !</a:t>
            </a:r>
            <a:endParaRPr lang="en-US" sz="4300" dirty="0" smtClean="0">
              <a:solidFill>
                <a:srgbClr val="0000CC"/>
              </a:solidFill>
              <a:latin typeface="Arial Rounded MT Bold" pitchFamily="34" charset="0"/>
            </a:endParaRPr>
          </a:p>
          <a:p>
            <a:pPr marL="0" indent="0" algn="ctr">
              <a:buNone/>
            </a:pPr>
            <a:r>
              <a:rPr lang="fr-FR" sz="4300" dirty="0" smtClean="0">
                <a:solidFill>
                  <a:srgbClr val="0000CC"/>
                </a:solidFill>
                <a:latin typeface="Arial Rounded MT Bold" pitchFamily="34" charset="0"/>
              </a:rPr>
              <a:t>0 divines ondées,</a:t>
            </a:r>
            <a:endParaRPr lang="en-US" sz="4300" dirty="0" smtClean="0">
              <a:solidFill>
                <a:srgbClr val="0000CC"/>
              </a:solidFill>
              <a:latin typeface="Arial Rounded MT Bold" pitchFamily="34" charset="0"/>
            </a:endParaRPr>
          </a:p>
          <a:p>
            <a:pPr marL="0" indent="0" algn="ctr">
              <a:buNone/>
            </a:pPr>
            <a:r>
              <a:rPr lang="fr-FR" sz="4300" dirty="0" smtClean="0">
                <a:solidFill>
                  <a:srgbClr val="0000CC"/>
                </a:solidFill>
                <a:latin typeface="Arial Rounded MT Bold" pitchFamily="34" charset="0"/>
              </a:rPr>
              <a:t>Venez, arrosez-nous </a:t>
            </a:r>
            <a:r>
              <a:rPr lang="fr-FR" sz="4300" dirty="0" smtClean="0">
                <a:solidFill>
                  <a:srgbClr val="0000CC"/>
                </a:solidFill>
                <a:latin typeface="Arial Rounded MT Bold" pitchFamily="34" charset="0"/>
              </a:rPr>
              <a:t>!</a:t>
            </a:r>
            <a:endParaRPr lang="en-US" sz="4300" dirty="0" smtClean="0">
              <a:solidFill>
                <a:srgbClr val="0000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000" dirty="0" smtClean="0">
                <a:solidFill>
                  <a:srgbClr val="FF3300"/>
                </a:solidFill>
                <a:latin typeface="Arial Rounded MT Bold" pitchFamily="34" charset="0"/>
              </a:rPr>
              <a:t>2</a:t>
            </a:r>
            <a:endParaRPr lang="en-US" sz="4000" dirty="0" smtClean="0">
              <a:solidFill>
                <a:srgbClr val="FF3300"/>
              </a:solidFill>
              <a:latin typeface="Arial Rounded MT Bold" pitchFamily="34" charset="0"/>
            </a:endParaRPr>
          </a:p>
          <a:p>
            <a:pPr algn="ctr">
              <a:buNone/>
            </a:pPr>
            <a:r>
              <a:rPr lang="fr-FR" sz="4000" dirty="0" smtClean="0">
                <a:latin typeface="Arial Rounded MT Bold" pitchFamily="34" charset="0"/>
              </a:rPr>
              <a:t>Descends o pluie abondante,</a:t>
            </a:r>
            <a:endParaRPr lang="en-US" sz="4000" dirty="0" smtClean="0">
              <a:latin typeface="Arial Rounded MT Bold" pitchFamily="34" charset="0"/>
            </a:endParaRPr>
          </a:p>
          <a:p>
            <a:pPr algn="ctr">
              <a:buNone/>
            </a:pPr>
            <a:r>
              <a:rPr lang="fr-FR" sz="4000" dirty="0" smtClean="0">
                <a:latin typeface="Arial Rounded MT Bold" pitchFamily="34" charset="0"/>
              </a:rPr>
              <a:t>Coule à flots dans notre cœur,</a:t>
            </a:r>
            <a:endParaRPr lang="en-US" sz="4000" dirty="0" smtClean="0">
              <a:latin typeface="Arial Rounded MT Bold" pitchFamily="34" charset="0"/>
            </a:endParaRPr>
          </a:p>
          <a:p>
            <a:pPr algn="ctr">
              <a:buNone/>
            </a:pPr>
            <a:r>
              <a:rPr lang="fr-FR" sz="4000" dirty="0" smtClean="0">
                <a:latin typeface="Arial Rounded MT Bold" pitchFamily="34" charset="0"/>
              </a:rPr>
              <a:t>Donne à l’âme languissante</a:t>
            </a:r>
            <a:endParaRPr lang="en-US" sz="4000" dirty="0" smtClean="0">
              <a:latin typeface="Arial Rounded MT Bold" pitchFamily="34" charset="0"/>
            </a:endParaRPr>
          </a:p>
          <a:p>
            <a:pPr algn="ctr">
              <a:buNone/>
            </a:pPr>
            <a:r>
              <a:rPr lang="fr-FR" sz="4000" dirty="0" smtClean="0">
                <a:latin typeface="Arial Rounded MT Bold" pitchFamily="34" charset="0"/>
              </a:rPr>
              <a:t>Une nouvelle fraîcheur.</a:t>
            </a:r>
            <a:endParaRPr lang="en-US" sz="4000" dirty="0" smtClean="0">
              <a:latin typeface="Arial Rounded MT Bold" pitchFamily="34" charset="0"/>
            </a:endParaRPr>
          </a:p>
          <a:p>
            <a:pPr marL="0" indent="0" algn="ctr">
              <a:buNone/>
            </a:pPr>
            <a:r>
              <a:rPr lang="fr-FR" sz="4000" dirty="0" smtClean="0">
                <a:solidFill>
                  <a:srgbClr val="FF3300"/>
                </a:solidFill>
                <a:latin typeface="Arial Rounded MT Bold" pitchFamily="34" charset="0"/>
              </a:rPr>
              <a:t>Refrain</a:t>
            </a:r>
            <a:endParaRPr lang="en-US" sz="4000" dirty="0" smtClean="0">
              <a:solidFill>
                <a:srgbClr val="FF3300"/>
              </a:solidFill>
              <a:latin typeface="Arial Rounded MT Bold" pitchFamily="34" charset="0"/>
            </a:endParaRPr>
          </a:p>
          <a:p>
            <a:pPr marL="0" indent="0" algn="ctr">
              <a:buNone/>
            </a:pPr>
            <a:r>
              <a:rPr lang="fr-FR" sz="4000" dirty="0" smtClean="0">
                <a:solidFill>
                  <a:srgbClr val="0000CC"/>
                </a:solidFill>
                <a:latin typeface="Arial Rounded MT Bold" pitchFamily="34" charset="0"/>
              </a:rPr>
              <a:t>Fraîches, fraîches rosées,</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Descendez sur nous tous !</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0 divines ondées,</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Venez, arrosez-nous !</a:t>
            </a:r>
            <a:endParaRPr lang="en-US" sz="4000" dirty="0" smtClean="0">
              <a:solidFill>
                <a:srgbClr val="0000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000" dirty="0" smtClean="0">
                <a:solidFill>
                  <a:srgbClr val="FF3300"/>
                </a:solidFill>
                <a:latin typeface="Arial Rounded MT Bold" pitchFamily="34" charset="0"/>
              </a:rPr>
              <a:t>3</a:t>
            </a:r>
            <a:endParaRPr lang="en-US" sz="4000" dirty="0" smtClean="0">
              <a:solidFill>
                <a:srgbClr val="FF3300"/>
              </a:solidFill>
              <a:latin typeface="Arial Rounded MT Bold" pitchFamily="34" charset="0"/>
            </a:endParaRPr>
          </a:p>
          <a:p>
            <a:pPr algn="ctr">
              <a:buNone/>
            </a:pPr>
            <a:r>
              <a:rPr lang="fr-FR" sz="4000" dirty="0" smtClean="0">
                <a:latin typeface="Arial Rounded MT Bold" pitchFamily="34" charset="0"/>
              </a:rPr>
              <a:t>Ne laisse en nous rien d’aride</a:t>
            </a:r>
            <a:endParaRPr lang="en-US" sz="4000" dirty="0" smtClean="0">
              <a:latin typeface="Arial Rounded MT Bold" pitchFamily="34" charset="0"/>
            </a:endParaRPr>
          </a:p>
          <a:p>
            <a:pPr algn="ctr">
              <a:buNone/>
            </a:pPr>
            <a:r>
              <a:rPr lang="fr-FR" sz="4000" dirty="0" smtClean="0">
                <a:latin typeface="Arial Rounded MT Bold" pitchFamily="34" charset="0"/>
              </a:rPr>
              <a:t>Qui ne soit fertilisé ;</a:t>
            </a:r>
            <a:endParaRPr lang="en-US" sz="4000" dirty="0" smtClean="0">
              <a:latin typeface="Arial Rounded MT Bold" pitchFamily="34" charset="0"/>
            </a:endParaRPr>
          </a:p>
          <a:p>
            <a:pPr algn="ctr">
              <a:buNone/>
            </a:pPr>
            <a:r>
              <a:rPr lang="fr-FR" sz="4000" dirty="0" smtClean="0">
                <a:latin typeface="Arial Rounded MT Bold" pitchFamily="34" charset="0"/>
              </a:rPr>
              <a:t>Que le cœur le plus avide</a:t>
            </a:r>
            <a:endParaRPr lang="en-US" sz="4000" dirty="0" smtClean="0">
              <a:latin typeface="Arial Rounded MT Bold" pitchFamily="34" charset="0"/>
            </a:endParaRPr>
          </a:p>
          <a:p>
            <a:pPr algn="ctr">
              <a:buNone/>
            </a:pPr>
            <a:r>
              <a:rPr lang="fr-FR" sz="4000" dirty="0" smtClean="0">
                <a:latin typeface="Arial Rounded MT Bold" pitchFamily="34" charset="0"/>
              </a:rPr>
              <a:t>Soit pleinement arrosé !</a:t>
            </a:r>
            <a:endParaRPr lang="en-US" sz="4000" dirty="0" smtClean="0">
              <a:latin typeface="Arial Rounded MT Bold" pitchFamily="34" charset="0"/>
            </a:endParaRPr>
          </a:p>
          <a:p>
            <a:pPr marL="0" indent="0" algn="ctr">
              <a:buNone/>
            </a:pPr>
            <a:r>
              <a:rPr lang="fr-FR" sz="4000" dirty="0" smtClean="0">
                <a:solidFill>
                  <a:srgbClr val="FF3300"/>
                </a:solidFill>
                <a:latin typeface="Arial Rounded MT Bold" pitchFamily="34" charset="0"/>
              </a:rPr>
              <a:t>Refrain</a:t>
            </a:r>
            <a:endParaRPr lang="en-US" sz="4000" dirty="0" smtClean="0">
              <a:solidFill>
                <a:srgbClr val="FF3300"/>
              </a:solidFill>
              <a:latin typeface="Arial Rounded MT Bold" pitchFamily="34" charset="0"/>
            </a:endParaRPr>
          </a:p>
          <a:p>
            <a:pPr marL="0" indent="0" algn="ctr">
              <a:buNone/>
            </a:pPr>
            <a:r>
              <a:rPr lang="fr-FR" sz="4000" dirty="0" smtClean="0">
                <a:solidFill>
                  <a:srgbClr val="0000CC"/>
                </a:solidFill>
                <a:latin typeface="Arial Rounded MT Bold" pitchFamily="34" charset="0"/>
              </a:rPr>
              <a:t>Fraîches, fraîches rosées,</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Descendez sur nous tous !</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0 divines ondées,</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Venez, arrosez-nous !</a:t>
            </a:r>
            <a:endParaRPr lang="en-US" sz="4000" dirty="0" smtClean="0">
              <a:solidFill>
                <a:srgbClr val="0000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000" dirty="0" smtClean="0">
                <a:solidFill>
                  <a:srgbClr val="FF3300"/>
                </a:solidFill>
                <a:latin typeface="Arial Rounded MT Bold" pitchFamily="34" charset="0"/>
              </a:rPr>
              <a:t>4</a:t>
            </a:r>
            <a:endParaRPr lang="en-US" sz="4000" dirty="0" smtClean="0">
              <a:solidFill>
                <a:srgbClr val="FF3300"/>
              </a:solidFill>
              <a:latin typeface="Arial Rounded MT Bold" pitchFamily="34" charset="0"/>
            </a:endParaRPr>
          </a:p>
          <a:p>
            <a:pPr algn="ctr">
              <a:buNone/>
            </a:pPr>
            <a:r>
              <a:rPr lang="fr-FR" sz="4000" dirty="0" smtClean="0">
                <a:latin typeface="Arial Rounded MT Bold" pitchFamily="34" charset="0"/>
              </a:rPr>
              <a:t>Oui, que les déserts fleurissent</a:t>
            </a:r>
            <a:endParaRPr lang="en-US" sz="4000" dirty="0" smtClean="0">
              <a:latin typeface="Arial Rounded MT Bold" pitchFamily="34" charset="0"/>
            </a:endParaRPr>
          </a:p>
          <a:p>
            <a:pPr algn="ctr">
              <a:buNone/>
            </a:pPr>
            <a:r>
              <a:rPr lang="fr-FR" sz="4000" dirty="0" smtClean="0">
                <a:latin typeface="Arial Rounded MT Bold" pitchFamily="34" charset="0"/>
              </a:rPr>
              <a:t>Sous tes bienfaisantes eaux ;</a:t>
            </a:r>
            <a:endParaRPr lang="en-US" sz="4000" dirty="0" smtClean="0">
              <a:latin typeface="Arial Rounded MT Bold" pitchFamily="34" charset="0"/>
            </a:endParaRPr>
          </a:p>
          <a:p>
            <a:pPr algn="ctr">
              <a:buNone/>
            </a:pPr>
            <a:r>
              <a:rPr lang="fr-FR" sz="4000" dirty="0" smtClean="0">
                <a:latin typeface="Arial Rounded MT Bold" pitchFamily="34" charset="0"/>
              </a:rPr>
              <a:t>Que les lieux secs reverdissent</a:t>
            </a:r>
            <a:endParaRPr lang="en-US" sz="4000" dirty="0" smtClean="0">
              <a:latin typeface="Arial Rounded MT Bold" pitchFamily="34" charset="0"/>
            </a:endParaRPr>
          </a:p>
          <a:p>
            <a:pPr algn="ctr">
              <a:buNone/>
            </a:pPr>
            <a:r>
              <a:rPr lang="fr-FR" sz="4000" dirty="0" smtClean="0">
                <a:latin typeface="Arial Rounded MT Bold" pitchFamily="34" charset="0"/>
              </a:rPr>
              <a:t>Et portent des fruits nouveaux</a:t>
            </a:r>
            <a:r>
              <a:rPr lang="fr-FR" sz="4000" dirty="0" smtClean="0">
                <a:latin typeface="Arial Rounded MT Bold" pitchFamily="34" charset="0"/>
              </a:rPr>
              <a:t>.</a:t>
            </a:r>
          </a:p>
          <a:p>
            <a:pPr marL="0" indent="0" algn="ctr">
              <a:buNone/>
            </a:pPr>
            <a:r>
              <a:rPr lang="fr-FR" sz="4000" dirty="0" smtClean="0">
                <a:solidFill>
                  <a:srgbClr val="FF3300"/>
                </a:solidFill>
                <a:latin typeface="Arial Rounded MT Bold" pitchFamily="34" charset="0"/>
              </a:rPr>
              <a:t>Refrain</a:t>
            </a:r>
            <a:endParaRPr lang="en-US" sz="4000" dirty="0" smtClean="0">
              <a:solidFill>
                <a:srgbClr val="FF3300"/>
              </a:solidFill>
              <a:latin typeface="Arial Rounded MT Bold" pitchFamily="34" charset="0"/>
            </a:endParaRPr>
          </a:p>
          <a:p>
            <a:pPr marL="0" indent="0" algn="ctr">
              <a:buNone/>
            </a:pPr>
            <a:r>
              <a:rPr lang="fr-FR" sz="4000" dirty="0" smtClean="0">
                <a:solidFill>
                  <a:srgbClr val="0000CC"/>
                </a:solidFill>
                <a:latin typeface="Arial Rounded MT Bold" pitchFamily="34" charset="0"/>
              </a:rPr>
              <a:t>Fraîches, fraîches rosées,</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Descendez sur nous tous !</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0 divines ondées,</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Venez, arrosez-nous !</a:t>
            </a:r>
            <a:endParaRPr lang="en-US" sz="4000" dirty="0" smtClean="0">
              <a:solidFill>
                <a:srgbClr val="0000CC"/>
              </a:solidFill>
              <a:latin typeface="Arial Rounded MT Bold" pitchFamily="34" charset="0"/>
            </a:endParaRPr>
          </a:p>
          <a:p>
            <a:pPr algn="ctr">
              <a:buNone/>
            </a:pPr>
            <a:endParaRPr lang="en-US" sz="40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indent="0" algn="ctr">
              <a:buNone/>
            </a:pPr>
            <a:r>
              <a:rPr lang="fr-FR" sz="1800" dirty="0" smtClean="0">
                <a:solidFill>
                  <a:srgbClr val="0000CC"/>
                </a:solidFill>
                <a:latin typeface="Arial Rounded MT Bold" pitchFamily="34" charset="0"/>
              </a:rPr>
              <a:t>160 Fr CE: Humblement </a:t>
            </a:r>
            <a:r>
              <a:rPr lang="fr-FR" sz="1800" dirty="0" smtClean="0">
                <a:solidFill>
                  <a:srgbClr val="0000CC"/>
                </a:solidFill>
                <a:latin typeface="Arial Rounded MT Bold" pitchFamily="34" charset="0"/>
              </a:rPr>
              <a:t>Prosterne, Seigneur </a:t>
            </a:r>
            <a:br>
              <a:rPr lang="fr-FR" sz="1800" dirty="0" smtClean="0">
                <a:solidFill>
                  <a:srgbClr val="0000CC"/>
                </a:solidFill>
                <a:latin typeface="Arial Rounded MT Bold" pitchFamily="34" charset="0"/>
              </a:rPr>
            </a:br>
            <a:r>
              <a:rPr lang="fr-FR" sz="1800" dirty="0" smtClean="0">
                <a:solidFill>
                  <a:srgbClr val="0000CC"/>
                </a:solidFill>
                <a:latin typeface="Arial Rounded MT Bold" pitchFamily="34" charset="0"/>
              </a:rPr>
              <a:t>1</a:t>
            </a:r>
            <a:r>
              <a:rPr lang="fr-FR" sz="1800" dirty="0" smtClean="0">
                <a:latin typeface="Arial Rounded MT Bold" pitchFamily="34" charset="0"/>
              </a:rPr>
              <a:t/>
            </a:r>
            <a:br>
              <a:rPr lang="fr-FR" sz="1800" dirty="0" smtClean="0">
                <a:latin typeface="Arial Rounded MT Bold" pitchFamily="34" charset="0"/>
              </a:rPr>
            </a:br>
            <a:r>
              <a:rPr lang="fr-FR" sz="4000" dirty="0" smtClean="0">
                <a:latin typeface="Arial Rounded MT Bold" pitchFamily="34" charset="0"/>
              </a:rPr>
              <a:t>Humblement prosterne, Seigneur, </a:t>
            </a:r>
            <a:br>
              <a:rPr lang="fr-FR" sz="4000" dirty="0" smtClean="0">
                <a:latin typeface="Arial Rounded MT Bold" pitchFamily="34" charset="0"/>
              </a:rPr>
            </a:br>
            <a:r>
              <a:rPr lang="fr-FR" sz="4000" dirty="0" smtClean="0">
                <a:latin typeface="Arial Rounded MT Bold" pitchFamily="34" charset="0"/>
              </a:rPr>
              <a:t>Devant ta majesté, </a:t>
            </a:r>
            <a:br>
              <a:rPr lang="fr-FR" sz="4000" dirty="0" smtClean="0">
                <a:latin typeface="Arial Rounded MT Bold" pitchFamily="34" charset="0"/>
              </a:rPr>
            </a:br>
            <a:r>
              <a:rPr lang="fr-FR" sz="4000" dirty="0" smtClean="0">
                <a:latin typeface="Arial Rounded MT Bold" pitchFamily="34" charset="0"/>
              </a:rPr>
              <a:t>Je viens implorer la faveur </a:t>
            </a:r>
            <a:br>
              <a:rPr lang="fr-FR" sz="4000" dirty="0" smtClean="0">
                <a:latin typeface="Arial Rounded MT Bold" pitchFamily="34" charset="0"/>
              </a:rPr>
            </a:br>
            <a:r>
              <a:rPr lang="fr-FR" sz="4000" dirty="0" smtClean="0">
                <a:latin typeface="Arial Rounded MT Bold" pitchFamily="34" charset="0"/>
              </a:rPr>
              <a:t>D’un cœur purifie. </a:t>
            </a:r>
            <a:br>
              <a:rPr lang="fr-FR" sz="4000" dirty="0" smtClean="0">
                <a:latin typeface="Arial Rounded MT Bold" pitchFamily="34" charset="0"/>
              </a:rPr>
            </a:br>
            <a:r>
              <a:rPr lang="fr-FR" sz="4000" dirty="0" smtClean="0">
                <a:solidFill>
                  <a:srgbClr val="0000CC"/>
                </a:solidFill>
                <a:latin typeface="Arial Rounded MT Bold" pitchFamily="34" charset="0"/>
              </a:rPr>
              <a:t>Refrain </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Je veux un cœur nouveau,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Le baptême d’en haut,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De feu, de foi, de charité,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Un cœur régénéré. </a:t>
            </a:r>
            <a:r>
              <a:rPr lang="fr-FR" sz="1800" dirty="0" smtClean="0">
                <a:latin typeface="Arial Rounded MT Bold" pitchFamily="34" charset="0"/>
              </a:rPr>
              <a:t/>
            </a:r>
            <a:br>
              <a:rPr lang="fr-FR" sz="1800" dirty="0" smtClean="0">
                <a:latin typeface="Arial Rounded MT Bold" pitchFamily="34" charset="0"/>
              </a:rPr>
            </a:br>
            <a:endParaRPr lang="en-US" sz="18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indent="0" algn="ctr">
              <a:buNone/>
            </a:pPr>
            <a:r>
              <a:rPr lang="fr-FR" sz="1800" dirty="0" smtClean="0">
                <a:solidFill>
                  <a:srgbClr val="0000CC"/>
                </a:solidFill>
                <a:latin typeface="Arial Rounded MT Bold" pitchFamily="34" charset="0"/>
              </a:rPr>
              <a:t>2</a:t>
            </a:r>
            <a:r>
              <a:rPr lang="fr-FR" sz="1800" dirty="0" smtClean="0">
                <a:solidFill>
                  <a:srgbClr val="0000CC"/>
                </a:solidFill>
                <a:latin typeface="Arial Rounded MT Bold" pitchFamily="34" charset="0"/>
              </a:rPr>
              <a:t>. </a:t>
            </a:r>
            <a:r>
              <a:rPr lang="fr-FR" sz="1800" dirty="0" smtClean="0">
                <a:latin typeface="Arial Rounded MT Bold" pitchFamily="34" charset="0"/>
              </a:rPr>
              <a:t/>
            </a:r>
            <a:br>
              <a:rPr lang="fr-FR" sz="1800" dirty="0" smtClean="0">
                <a:latin typeface="Arial Rounded MT Bold" pitchFamily="34" charset="0"/>
              </a:rPr>
            </a:br>
            <a:r>
              <a:rPr lang="fr-FR" sz="4000" dirty="0" smtClean="0">
                <a:latin typeface="Arial Rounded MT Bold" pitchFamily="34" charset="0"/>
              </a:rPr>
              <a:t>Un cœur patient, humble et joyeux, </a:t>
            </a:r>
            <a:br>
              <a:rPr lang="fr-FR" sz="4000" dirty="0" smtClean="0">
                <a:latin typeface="Arial Rounded MT Bold" pitchFamily="34" charset="0"/>
              </a:rPr>
            </a:br>
            <a:r>
              <a:rPr lang="fr-FR" sz="4000" dirty="0" smtClean="0">
                <a:latin typeface="Arial Rounded MT Bold" pitchFamily="34" charset="0"/>
              </a:rPr>
              <a:t>Un cœur semblable au tien, </a:t>
            </a:r>
            <a:br>
              <a:rPr lang="fr-FR" sz="4000" dirty="0" smtClean="0">
                <a:latin typeface="Arial Rounded MT Bold" pitchFamily="34" charset="0"/>
              </a:rPr>
            </a:br>
            <a:r>
              <a:rPr lang="fr-FR" sz="4000" dirty="0" smtClean="0">
                <a:latin typeface="Arial Rounded MT Bold" pitchFamily="34" charset="0"/>
              </a:rPr>
              <a:t>Un cœur content, toujours heureux, </a:t>
            </a:r>
            <a:br>
              <a:rPr lang="fr-FR" sz="4000" dirty="0" smtClean="0">
                <a:latin typeface="Arial Rounded MT Bold" pitchFamily="34" charset="0"/>
              </a:rPr>
            </a:br>
            <a:r>
              <a:rPr lang="fr-FR" sz="4000" dirty="0" smtClean="0">
                <a:latin typeface="Arial Rounded MT Bold" pitchFamily="34" charset="0"/>
              </a:rPr>
              <a:t>Un cœur aimant le bien. </a:t>
            </a:r>
            <a:br>
              <a:rPr lang="fr-FR" sz="4000" dirty="0" smtClean="0">
                <a:latin typeface="Arial Rounded MT Bold" pitchFamily="34" charset="0"/>
              </a:rPr>
            </a:br>
            <a:r>
              <a:rPr lang="fr-FR" sz="4000" dirty="0" smtClean="0">
                <a:solidFill>
                  <a:srgbClr val="0000CC"/>
                </a:solidFill>
                <a:latin typeface="Arial Rounded MT Bold" pitchFamily="34" charset="0"/>
              </a:rPr>
              <a:t>Refrain </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Je veux un cœur nouveau,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Le baptême d’en haut,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De feu, de foi, de charité,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Un cœur régénéré. </a:t>
            </a:r>
            <a:r>
              <a:rPr lang="fr-FR" sz="1000" dirty="0" smtClean="0">
                <a:latin typeface="Arial Rounded MT Bold" pitchFamily="34" charset="0"/>
              </a:rPr>
              <a:t/>
            </a:r>
            <a:br>
              <a:rPr lang="fr-FR" sz="1000" dirty="0" smtClean="0">
                <a:latin typeface="Arial Rounded MT Bold" pitchFamily="34" charset="0"/>
              </a:rPr>
            </a:br>
            <a:endParaRPr lang="en-US" sz="10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indent="0" algn="ctr">
              <a:buNone/>
            </a:pPr>
            <a:r>
              <a:rPr lang="fr-FR" sz="1800" dirty="0" smtClean="0">
                <a:solidFill>
                  <a:srgbClr val="0000CC"/>
                </a:solidFill>
                <a:latin typeface="Arial Rounded MT Bold" pitchFamily="34" charset="0"/>
              </a:rPr>
              <a:t>3</a:t>
            </a:r>
            <a:r>
              <a:rPr lang="fr-FR" sz="1800" dirty="0" smtClean="0">
                <a:solidFill>
                  <a:srgbClr val="0000CC"/>
                </a:solidFill>
                <a:latin typeface="Arial Rounded MT Bold" pitchFamily="34" charset="0"/>
              </a:rPr>
              <a:t>. </a:t>
            </a:r>
            <a:r>
              <a:rPr lang="fr-FR" sz="1800" dirty="0" smtClean="0">
                <a:latin typeface="Arial Rounded MT Bold" pitchFamily="34" charset="0"/>
              </a:rPr>
              <a:t/>
            </a:r>
            <a:br>
              <a:rPr lang="fr-FR" sz="1800" dirty="0" smtClean="0">
                <a:latin typeface="Arial Rounded MT Bold" pitchFamily="34" charset="0"/>
              </a:rPr>
            </a:br>
            <a:r>
              <a:rPr lang="fr-FR" sz="4400" dirty="0" smtClean="0">
                <a:latin typeface="Arial Rounded MT Bold" pitchFamily="34" charset="0"/>
              </a:rPr>
              <a:t>Un cœur aimant ta volonté, </a:t>
            </a:r>
            <a:br>
              <a:rPr lang="fr-FR" sz="4400" dirty="0" smtClean="0">
                <a:latin typeface="Arial Rounded MT Bold" pitchFamily="34" charset="0"/>
              </a:rPr>
            </a:br>
            <a:r>
              <a:rPr lang="fr-FR" sz="4400" dirty="0" smtClean="0">
                <a:latin typeface="Arial Rounded MT Bold" pitchFamily="34" charset="0"/>
              </a:rPr>
              <a:t>Vrai, droit, prêt a servir, </a:t>
            </a:r>
            <a:br>
              <a:rPr lang="fr-FR" sz="4400" dirty="0" smtClean="0">
                <a:latin typeface="Arial Rounded MT Bold" pitchFamily="34" charset="0"/>
              </a:rPr>
            </a:br>
            <a:r>
              <a:rPr lang="fr-FR" sz="4400" dirty="0" smtClean="0">
                <a:latin typeface="Arial Rounded MT Bold" pitchFamily="34" charset="0"/>
              </a:rPr>
              <a:t>Un cœur soumis, plein de bonté, </a:t>
            </a:r>
            <a:br>
              <a:rPr lang="fr-FR" sz="4400" dirty="0" smtClean="0">
                <a:latin typeface="Arial Rounded MT Bold" pitchFamily="34" charset="0"/>
              </a:rPr>
            </a:br>
            <a:r>
              <a:rPr lang="fr-FR" sz="4400" dirty="0" smtClean="0">
                <a:latin typeface="Arial Rounded MT Bold" pitchFamily="34" charset="0"/>
              </a:rPr>
              <a:t>Un cœur sachant souffrir</a:t>
            </a:r>
            <a:r>
              <a:rPr lang="fr-FR" sz="4400" dirty="0" smtClean="0">
                <a:latin typeface="Arial Rounded MT Bold" pitchFamily="34" charset="0"/>
              </a:rPr>
              <a:t>.</a:t>
            </a:r>
          </a:p>
          <a:p>
            <a:pPr marL="0" indent="0" algn="ctr">
              <a:buNone/>
            </a:pPr>
            <a:r>
              <a:rPr lang="fr-FR" sz="4400" dirty="0" smtClean="0">
                <a:solidFill>
                  <a:srgbClr val="0000CC"/>
                </a:solidFill>
                <a:latin typeface="Arial Rounded MT Bold" pitchFamily="34" charset="0"/>
              </a:rPr>
              <a:t>Refrain </a:t>
            </a:r>
            <a:r>
              <a:rPr lang="fr-FR" sz="4400" dirty="0" smtClean="0">
                <a:latin typeface="Arial Rounded MT Bold" pitchFamily="34" charset="0"/>
              </a:rPr>
              <a:t/>
            </a:r>
            <a:br>
              <a:rPr lang="fr-FR" sz="4400" dirty="0" smtClean="0">
                <a:latin typeface="Arial Rounded MT Bold" pitchFamily="34" charset="0"/>
              </a:rPr>
            </a:br>
            <a:r>
              <a:rPr lang="fr-FR" sz="4400" dirty="0" smtClean="0">
                <a:solidFill>
                  <a:srgbClr val="C00000"/>
                </a:solidFill>
                <a:latin typeface="Arial Rounded MT Bold" pitchFamily="34" charset="0"/>
              </a:rPr>
              <a:t>Je veux un cœur nouveau, </a:t>
            </a:r>
            <a:br>
              <a:rPr lang="fr-FR" sz="4400" dirty="0" smtClean="0">
                <a:solidFill>
                  <a:srgbClr val="C00000"/>
                </a:solidFill>
                <a:latin typeface="Arial Rounded MT Bold" pitchFamily="34" charset="0"/>
              </a:rPr>
            </a:br>
            <a:r>
              <a:rPr lang="fr-FR" sz="4400" dirty="0" smtClean="0">
                <a:solidFill>
                  <a:srgbClr val="C00000"/>
                </a:solidFill>
                <a:latin typeface="Arial Rounded MT Bold" pitchFamily="34" charset="0"/>
              </a:rPr>
              <a:t>Le baptême d’en haut, </a:t>
            </a:r>
            <a:br>
              <a:rPr lang="fr-FR" sz="4400" dirty="0" smtClean="0">
                <a:solidFill>
                  <a:srgbClr val="C00000"/>
                </a:solidFill>
                <a:latin typeface="Arial Rounded MT Bold" pitchFamily="34" charset="0"/>
              </a:rPr>
            </a:br>
            <a:r>
              <a:rPr lang="fr-FR" sz="4400" dirty="0" smtClean="0">
                <a:solidFill>
                  <a:srgbClr val="C00000"/>
                </a:solidFill>
                <a:latin typeface="Arial Rounded MT Bold" pitchFamily="34" charset="0"/>
              </a:rPr>
              <a:t>De feu, de foi, de charité, </a:t>
            </a:r>
            <a:br>
              <a:rPr lang="fr-FR" sz="4400" dirty="0" smtClean="0">
                <a:solidFill>
                  <a:srgbClr val="C00000"/>
                </a:solidFill>
                <a:latin typeface="Arial Rounded MT Bold" pitchFamily="34" charset="0"/>
              </a:rPr>
            </a:br>
            <a:r>
              <a:rPr lang="fr-FR" sz="4400" dirty="0" smtClean="0">
                <a:solidFill>
                  <a:srgbClr val="C00000"/>
                </a:solidFill>
                <a:latin typeface="Arial Rounded MT Bold" pitchFamily="34" charset="0"/>
              </a:rPr>
              <a:t>Un cœur régénéré. </a:t>
            </a:r>
            <a:endParaRPr lang="en-US" sz="44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
        <p:nvSpPr>
          <p:cNvPr id="5" name="TextBox 4"/>
          <p:cNvSpPr txBox="1"/>
          <p:nvPr/>
        </p:nvSpPr>
        <p:spPr>
          <a:xfrm>
            <a:off x="0" y="3352800"/>
            <a:ext cx="9144000" cy="2123658"/>
          </a:xfrm>
          <a:prstGeom prst="rect">
            <a:avLst/>
          </a:prstGeom>
          <a:solidFill>
            <a:srgbClr val="CCFF33"/>
          </a:solidFill>
        </p:spPr>
        <p:txBody>
          <a:bodyPr wrap="square" rtlCol="0">
            <a:spAutoFit/>
          </a:bodyPr>
          <a:lstStyle/>
          <a:p>
            <a:pPr algn="ctr"/>
            <a:r>
              <a:rPr lang="en-US" sz="6600" b="1" dirty="0" smtClean="0"/>
              <a:t>PRIÈRE </a:t>
            </a:r>
          </a:p>
          <a:p>
            <a:pPr algn="ctr"/>
            <a:r>
              <a:rPr lang="en-US" sz="6600" b="1" dirty="0" smtClean="0"/>
              <a:t>PASTORALE</a:t>
            </a:r>
            <a:endParaRPr lang="en-US" sz="66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10000"/>
          </a:bodyPr>
          <a:lstStyle/>
          <a:p>
            <a:pPr algn="just"/>
            <a:r>
              <a:rPr lang="fr-FR" sz="4200" dirty="0" smtClean="0">
                <a:solidFill>
                  <a:srgbClr val="0D069A"/>
                </a:solidFill>
                <a:latin typeface="Arial Rounded MT Bold" pitchFamily="34" charset="0"/>
              </a:rPr>
              <a:t>PSAUME </a:t>
            </a:r>
            <a:r>
              <a:rPr lang="fr-FR" sz="4200" dirty="0" smtClean="0">
                <a:solidFill>
                  <a:srgbClr val="0D069A"/>
                </a:solidFill>
                <a:latin typeface="Arial Rounded MT Bold" pitchFamily="34" charset="0"/>
              </a:rPr>
              <a:t>27</a:t>
            </a:r>
            <a:endParaRPr lang="en-US" sz="4200" dirty="0" smtClean="0">
              <a:solidFill>
                <a:srgbClr val="0D069A"/>
              </a:solidFill>
              <a:latin typeface="Arial Rounded MT Bold" pitchFamily="34" charset="0"/>
            </a:endParaRPr>
          </a:p>
          <a:p>
            <a:pPr algn="just"/>
            <a:r>
              <a:rPr lang="fr-FR" sz="4400" dirty="0" smtClean="0">
                <a:latin typeface="Arial Rounded MT Bold" pitchFamily="34" charset="0"/>
              </a:rPr>
              <a:t>Ps 27:1 ¶ De David. L'Éternel est ma lumière et mon salut: De qui aurais-je crainte? L'Éternel est le soutien de ma vie: De qui aurais-je peur?</a:t>
            </a:r>
            <a:endParaRPr lang="en-US" sz="4400" dirty="0" smtClean="0">
              <a:latin typeface="Arial Rounded MT Bold" pitchFamily="34" charset="0"/>
            </a:endParaRPr>
          </a:p>
          <a:p>
            <a:pPr algn="just"/>
            <a:r>
              <a:rPr lang="fr-FR" sz="4400" dirty="0" smtClean="0">
                <a:solidFill>
                  <a:srgbClr val="0000CC"/>
                </a:solidFill>
                <a:latin typeface="Arial Rounded MT Bold" pitchFamily="34" charset="0"/>
              </a:rPr>
              <a:t> 2 Quand des méchants s'avancent contre moi, Pour dévorer ma chair, Ce sont mes persécuteurs et mes ennemis Qui chancellent et tombent.</a:t>
            </a:r>
            <a:endParaRPr lang="en-US" sz="4400" dirty="0" smtClean="0">
              <a:solidFill>
                <a:srgbClr val="0000CC"/>
              </a:solidFill>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20000"/>
          </a:bodyPr>
          <a:lstStyle/>
          <a:p>
            <a:pPr algn="just"/>
            <a:r>
              <a:rPr lang="fr-FR" sz="4400" dirty="0" smtClean="0">
                <a:latin typeface="Arial Rounded MT Bold" pitchFamily="34" charset="0"/>
              </a:rPr>
              <a:t>3 </a:t>
            </a:r>
            <a:r>
              <a:rPr lang="fr-FR" sz="4400" dirty="0" smtClean="0">
                <a:latin typeface="Arial Rounded MT Bold" pitchFamily="34" charset="0"/>
              </a:rPr>
              <a:t>Si une armée se campait contre moi, Mon cœur n'aurait aucune crainte; Si une guerre s'élevait contre moi, Je serais malgré cela plein de confiance.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00CC"/>
                </a:solidFill>
                <a:latin typeface="Arial Rounded MT Bold" pitchFamily="34" charset="0"/>
              </a:rPr>
              <a:t>4 Je demande à l'Éternel une chose, que je désire ardemment: Je voudrais habiter toute ma vie dans la maison de l'Éternel, Pour contempler la magnificence de l'Éternel Et pour admirer son temple</a:t>
            </a:r>
            <a:r>
              <a:rPr lang="fr-FR"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Autofit/>
          </a:bodyPr>
          <a:lstStyle/>
          <a:p>
            <a:pPr algn="just"/>
            <a:r>
              <a:rPr lang="fr-FR" sz="4200" dirty="0" smtClean="0">
                <a:latin typeface="Arial Rounded MT Bold" pitchFamily="34" charset="0"/>
              </a:rPr>
              <a:t>5 </a:t>
            </a:r>
            <a:r>
              <a:rPr lang="fr-FR" sz="4200" dirty="0" smtClean="0">
                <a:latin typeface="Arial Rounded MT Bold" pitchFamily="34" charset="0"/>
              </a:rPr>
              <a:t>Car il me protégera dans son tabernacle au jour du malheur, Il me cachera sous l'abri de sa tente; Il m'élèvera sur un rocher.</a:t>
            </a:r>
            <a:endParaRPr lang="en-US" sz="4200" dirty="0" smtClean="0">
              <a:latin typeface="Arial Rounded MT Bold" pitchFamily="34" charset="0"/>
            </a:endParaRPr>
          </a:p>
          <a:p>
            <a:pPr algn="just"/>
            <a:r>
              <a:rPr lang="fr-FR" sz="4200" dirty="0" smtClean="0">
                <a:solidFill>
                  <a:srgbClr val="0000CC"/>
                </a:solidFill>
                <a:latin typeface="Arial Rounded MT Bold" pitchFamily="34" charset="0"/>
              </a:rPr>
              <a:t> 6 Et déjà ma tête s'élève sur mes ennemis qui m'entourent; J'offrirai des sacrifices dans sa tente, au son de la trompette; Je chanterai, je célébrerai l'Éternel</a:t>
            </a:r>
            <a:r>
              <a:rPr lang="fr-FR" sz="4200" dirty="0" smtClean="0">
                <a:solidFill>
                  <a:srgbClr val="0000CC"/>
                </a:solidFill>
                <a:latin typeface="Arial Rounded MT Bold" pitchFamily="34" charset="0"/>
              </a:rPr>
              <a:t>.</a:t>
            </a:r>
            <a:endParaRPr lang="en-US" sz="4200" dirty="0" smtClean="0">
              <a:solidFill>
                <a:srgbClr val="0000CC"/>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10000"/>
          </a:bodyPr>
          <a:lstStyle/>
          <a:p>
            <a:pPr algn="just"/>
            <a:r>
              <a:rPr lang="fr-FR" sz="4400" dirty="0" smtClean="0">
                <a:latin typeface="Arial Rounded MT Bold" pitchFamily="34" charset="0"/>
              </a:rPr>
              <a:t>7 </a:t>
            </a:r>
            <a:r>
              <a:rPr lang="fr-FR" sz="4400" dirty="0" smtClean="0">
                <a:latin typeface="Arial Rounded MT Bold" pitchFamily="34" charset="0"/>
              </a:rPr>
              <a:t>¶ Éternel! écoute ma voix, je t'invoque: Aie pitié de moi et exauce-moi!</a:t>
            </a:r>
            <a:endParaRPr lang="en-US" sz="4400" dirty="0" smtClean="0">
              <a:latin typeface="Arial Rounded MT Bold" pitchFamily="34" charset="0"/>
            </a:endParaRPr>
          </a:p>
          <a:p>
            <a:pPr algn="just"/>
            <a:r>
              <a:rPr lang="fr-FR" sz="4400" dirty="0" smtClean="0">
                <a:solidFill>
                  <a:srgbClr val="0000CC"/>
                </a:solidFill>
                <a:latin typeface="Arial Rounded MT Bold" pitchFamily="34" charset="0"/>
              </a:rPr>
              <a:t> 8 Mon cœur dit de ta part: Cherchez ma face! Je cherche ta face, ô Éternel!</a:t>
            </a:r>
            <a:endParaRPr lang="en-US" sz="4400" dirty="0" smtClean="0">
              <a:solidFill>
                <a:srgbClr val="0000CC"/>
              </a:solidFill>
              <a:latin typeface="Arial Rounded MT Bold" pitchFamily="34" charset="0"/>
            </a:endParaRPr>
          </a:p>
          <a:p>
            <a:pPr algn="just"/>
            <a:r>
              <a:rPr lang="fr-FR" sz="4400" dirty="0" smtClean="0">
                <a:latin typeface="Arial Rounded MT Bold" pitchFamily="34" charset="0"/>
              </a:rPr>
              <a:t> 9 Ne me cache point ta face, Ne repousse pas avec colère ton serviteur! Tu es mon secours, ne me laisse pas, ne m'abandonne pas, Dieu de mon salut!</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10000"/>
          </a:bodyPr>
          <a:lstStyle/>
          <a:p>
            <a:pPr algn="just"/>
            <a:r>
              <a:rPr lang="fr-FR" sz="4400" dirty="0" smtClean="0">
                <a:latin typeface="Arial Rounded MT Bold" pitchFamily="34" charset="0"/>
              </a:rPr>
              <a:t>10 </a:t>
            </a:r>
            <a:r>
              <a:rPr lang="fr-FR" sz="4400" dirty="0" smtClean="0">
                <a:latin typeface="Arial Rounded MT Bold" pitchFamily="34" charset="0"/>
              </a:rPr>
              <a:t>Car mon père et ma mère m'abandonnent, Mais l'Éternel me recueillera.</a:t>
            </a:r>
            <a:endParaRPr lang="en-US" sz="4400" dirty="0" smtClean="0">
              <a:latin typeface="Arial Rounded MT Bold" pitchFamily="34" charset="0"/>
            </a:endParaRPr>
          </a:p>
          <a:p>
            <a:pPr algn="just"/>
            <a:r>
              <a:rPr lang="fr-FR" sz="4400" dirty="0" smtClean="0">
                <a:solidFill>
                  <a:srgbClr val="0000CC"/>
                </a:solidFill>
                <a:latin typeface="Arial Rounded MT Bold" pitchFamily="34" charset="0"/>
              </a:rPr>
              <a:t> 11 Éternel! enseigne-moi ta voie, Conduis-moi dans le sentier de la droiture, A cause de mes ennemis.</a:t>
            </a:r>
            <a:endParaRPr lang="en-US" sz="4400" dirty="0" smtClean="0">
              <a:solidFill>
                <a:srgbClr val="0000CC"/>
              </a:solidFill>
              <a:latin typeface="Arial Rounded MT Bold" pitchFamily="34" charset="0"/>
            </a:endParaRPr>
          </a:p>
          <a:p>
            <a:pPr algn="just"/>
            <a:r>
              <a:rPr lang="fr-FR" sz="4400" dirty="0" smtClean="0">
                <a:latin typeface="Arial Rounded MT Bold" pitchFamily="34" charset="0"/>
              </a:rPr>
              <a:t> 12 Ne me livre pas au bon plaisir de mes adversaires, Car il s'élève contre moi de faux témoins Et des gens qui ne respirent que la violence.</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800" dirty="0" smtClean="0">
                <a:latin typeface="Arial Rounded MT Bold" pitchFamily="34" charset="0"/>
              </a:rPr>
              <a:t>13 </a:t>
            </a:r>
            <a:r>
              <a:rPr lang="fr-FR" sz="4800" dirty="0" smtClean="0">
                <a:latin typeface="Arial Rounded MT Bold" pitchFamily="34" charset="0"/>
              </a:rPr>
              <a:t>Oh! si je n'étais pas sûr de voir la bonté de l'Éternel Sur la terre des vivants!...</a:t>
            </a:r>
            <a:endParaRPr lang="en-US" sz="4800" dirty="0" smtClean="0">
              <a:latin typeface="Arial Rounded MT Bold" pitchFamily="34" charset="0"/>
            </a:endParaRPr>
          </a:p>
          <a:p>
            <a:pPr algn="just"/>
            <a:r>
              <a:rPr lang="fr-FR" sz="4800" dirty="0" smtClean="0">
                <a:solidFill>
                  <a:srgbClr val="0000CC"/>
                </a:solidFill>
                <a:latin typeface="Arial Rounded MT Bold" pitchFamily="34" charset="0"/>
              </a:rPr>
              <a:t> 14 Espère en l'Éternel! Fortifie-toi et que ton cœur s'affermisse! Espère en l'Éternel</a:t>
            </a:r>
            <a:r>
              <a:rPr lang="fr-FR" sz="4800" dirty="0" smtClean="0">
                <a:solidFill>
                  <a:srgbClr val="0000CC"/>
                </a:solidFill>
                <a:latin typeface="Arial Rounded MT Bold" pitchFamily="34" charset="0"/>
              </a:rPr>
              <a:t>!</a:t>
            </a:r>
          </a:p>
          <a:p>
            <a:pPr algn="r"/>
            <a:r>
              <a:rPr lang="fr-FR" sz="4800" dirty="0" smtClean="0">
                <a:latin typeface="Arial Rounded MT Bold" pitchFamily="34" charset="0"/>
              </a:rPr>
              <a:t>Amen!</a:t>
            </a:r>
            <a:endParaRPr lang="en-US" sz="4800"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ctr">
              <a:buNone/>
            </a:pPr>
            <a:r>
              <a:rPr lang="fr-FR" sz="3200" dirty="0" smtClean="0">
                <a:latin typeface="Arial Rounded MT Bold" pitchFamily="34" charset="0"/>
              </a:rPr>
              <a:t> </a:t>
            </a:r>
            <a:r>
              <a:rPr lang="fr-FR" sz="3600" dirty="0" err="1" smtClean="0">
                <a:latin typeface="Arial Rounded MT Bold" pitchFamily="34" charset="0"/>
              </a:rPr>
              <a:t>Gran</a:t>
            </a:r>
            <a:r>
              <a:rPr lang="fr-FR" sz="3600" dirty="0" smtClean="0">
                <a:latin typeface="Arial Rounded MT Bold" pitchFamily="34" charset="0"/>
              </a:rPr>
              <a:t> </a:t>
            </a:r>
            <a:r>
              <a:rPr lang="fr-FR" sz="3600" dirty="0" err="1" smtClean="0">
                <a:latin typeface="Arial Rounded MT Bold" pitchFamily="34" charset="0"/>
              </a:rPr>
              <a:t>jou</a:t>
            </a:r>
            <a:r>
              <a:rPr lang="fr-FR" sz="3600" dirty="0" smtClean="0">
                <a:latin typeface="Arial Rounded MT Bold" pitchFamily="34" charset="0"/>
              </a:rPr>
              <a:t> a rive </a:t>
            </a:r>
            <a:r>
              <a:rPr lang="fr-FR" sz="3600" dirty="0" err="1" smtClean="0">
                <a:latin typeface="Arial Rounded MT Bold" pitchFamily="34" charset="0"/>
              </a:rPr>
              <a:t>poun</a:t>
            </a:r>
            <a:r>
              <a:rPr lang="fr-FR" sz="3600" dirty="0" smtClean="0">
                <a:latin typeface="Arial Rounded MT Bold" pitchFamily="34" charset="0"/>
              </a:rPr>
              <a:t> </a:t>
            </a:r>
            <a:r>
              <a:rPr lang="fr-FR" sz="3600" dirty="0" err="1" smtClean="0">
                <a:latin typeface="Arial Rounded MT Bold" pitchFamily="34" charset="0"/>
              </a:rPr>
              <a:t>viv</a:t>
            </a:r>
            <a:r>
              <a:rPr lang="fr-FR" sz="3600" dirty="0" smtClean="0">
                <a:latin typeface="Arial Rounded MT Bold" pitchFamily="34" charset="0"/>
              </a:rPr>
              <a:t> la </a:t>
            </a:r>
            <a:r>
              <a:rPr lang="fr-FR" sz="3600" dirty="0" err="1" smtClean="0">
                <a:latin typeface="Arial Rounded MT Bold" pitchFamily="34" charset="0"/>
              </a:rPr>
              <a:t>glwal</a:t>
            </a:r>
            <a:endParaRPr lang="en-US" sz="3600" dirty="0" smtClean="0">
              <a:latin typeface="Arial Rounded MT Bold" pitchFamily="34" charset="0"/>
            </a:endParaRPr>
          </a:p>
          <a:p>
            <a:pPr algn="ctr">
              <a:buNone/>
            </a:pPr>
            <a:r>
              <a:rPr lang="fr-FR" sz="3600" dirty="0" err="1" smtClean="0">
                <a:latin typeface="Arial Rounded MT Bold" pitchFamily="34" charset="0"/>
              </a:rPr>
              <a:t>Moman</a:t>
            </a:r>
            <a:r>
              <a:rPr lang="fr-FR" sz="3600" dirty="0" smtClean="0">
                <a:latin typeface="Arial Rounded MT Bold" pitchFamily="34" charset="0"/>
              </a:rPr>
              <a:t> </a:t>
            </a:r>
            <a:r>
              <a:rPr lang="fr-FR" sz="3600" dirty="0" err="1" smtClean="0">
                <a:latin typeface="Arial Rounded MT Bold" pitchFamily="34" charset="0"/>
              </a:rPr>
              <a:t>dèy</a:t>
            </a:r>
            <a:r>
              <a:rPr lang="fr-FR" sz="3600" dirty="0" smtClean="0">
                <a:latin typeface="Arial Rounded MT Bold" pitchFamily="34" charset="0"/>
              </a:rPr>
              <a:t> ou </a:t>
            </a:r>
            <a:r>
              <a:rPr lang="fr-FR" sz="3600" dirty="0" err="1" smtClean="0">
                <a:latin typeface="Arial Rounded MT Bold" pitchFamily="34" charset="0"/>
              </a:rPr>
              <a:t>yo</a:t>
            </a:r>
            <a:r>
              <a:rPr lang="fr-FR" sz="3600" dirty="0" smtClean="0">
                <a:latin typeface="Arial Rounded MT Bold" pitchFamily="34" charset="0"/>
              </a:rPr>
              <a:t> </a:t>
            </a:r>
            <a:r>
              <a:rPr lang="fr-FR" sz="3600" dirty="0" err="1" smtClean="0">
                <a:latin typeface="Arial Rounded MT Bold" pitchFamily="34" charset="0"/>
              </a:rPr>
              <a:t>chanje</a:t>
            </a:r>
            <a:r>
              <a:rPr lang="fr-FR" sz="3600" dirty="0" smtClean="0">
                <a:latin typeface="Arial Rounded MT Bold" pitchFamily="34" charset="0"/>
              </a:rPr>
              <a:t> an </a:t>
            </a:r>
            <a:r>
              <a:rPr lang="fr-FR" sz="3600" dirty="0" err="1" smtClean="0">
                <a:latin typeface="Arial Rounded MT Bold" pitchFamily="34" charset="0"/>
              </a:rPr>
              <a:t>jwa</a:t>
            </a:r>
            <a:r>
              <a:rPr lang="fr-FR" sz="3600" dirty="0" smtClean="0">
                <a:latin typeface="Arial Rounded MT Bold" pitchFamily="34" charset="0"/>
              </a:rPr>
              <a:t> . </a:t>
            </a:r>
            <a:endParaRPr lang="en-US" sz="3600" dirty="0" smtClean="0">
              <a:latin typeface="Arial Rounded MT Bold" pitchFamily="34" charset="0"/>
            </a:endParaRPr>
          </a:p>
          <a:p>
            <a:pPr algn="ctr">
              <a:buNone/>
            </a:pPr>
            <a:r>
              <a:rPr lang="fr-FR" sz="3600" dirty="0" smtClean="0">
                <a:latin typeface="Arial Rounded MT Bold" pitchFamily="34" charset="0"/>
              </a:rPr>
              <a:t>La </a:t>
            </a:r>
            <a:r>
              <a:rPr lang="fr-FR" sz="3600" dirty="0" err="1" smtClean="0">
                <a:latin typeface="Arial Rounded MT Bold" pitchFamily="34" charset="0"/>
              </a:rPr>
              <a:t>glwa</a:t>
            </a:r>
            <a:r>
              <a:rPr lang="fr-FR" sz="3600" dirty="0" smtClean="0">
                <a:latin typeface="Arial Rounded MT Bold" pitchFamily="34" charset="0"/>
              </a:rPr>
              <a:t> </a:t>
            </a:r>
            <a:r>
              <a:rPr lang="fr-FR" sz="3600" dirty="0" err="1" smtClean="0">
                <a:latin typeface="Arial Rounded MT Bold" pitchFamily="34" charset="0"/>
              </a:rPr>
              <a:t>Bondye</a:t>
            </a:r>
            <a:r>
              <a:rPr lang="fr-FR" sz="3600" dirty="0" smtClean="0">
                <a:latin typeface="Arial Rounded MT Bold" pitchFamily="34" charset="0"/>
              </a:rPr>
              <a:t> </a:t>
            </a:r>
            <a:r>
              <a:rPr lang="fr-FR" sz="3600" dirty="0" err="1" smtClean="0">
                <a:latin typeface="Arial Rounded MT Bold" pitchFamily="34" charset="0"/>
              </a:rPr>
              <a:t>desann</a:t>
            </a:r>
            <a:r>
              <a:rPr lang="fr-FR" sz="3600" dirty="0" smtClean="0">
                <a:latin typeface="Arial Rounded MT Bold" pitchFamily="34" charset="0"/>
              </a:rPr>
              <a:t> sou </a:t>
            </a:r>
            <a:r>
              <a:rPr lang="fr-FR" sz="3600" dirty="0" err="1" smtClean="0">
                <a:latin typeface="Arial Rounded MT Bold" pitchFamily="34" charset="0"/>
              </a:rPr>
              <a:t>nou</a:t>
            </a:r>
            <a:r>
              <a:rPr lang="fr-FR" sz="3600" dirty="0" smtClean="0">
                <a:latin typeface="Arial Rounded MT Bold" pitchFamily="34" charset="0"/>
              </a:rPr>
              <a:t> . </a:t>
            </a:r>
            <a:endParaRPr lang="en-US" sz="3600" dirty="0" smtClean="0">
              <a:latin typeface="Arial Rounded MT Bold" pitchFamily="34" charset="0"/>
            </a:endParaRPr>
          </a:p>
          <a:p>
            <a:pPr algn="ctr">
              <a:buNone/>
            </a:pPr>
            <a:r>
              <a:rPr lang="en-US" sz="3600" dirty="0" err="1" smtClean="0">
                <a:latin typeface="Arial Rounded MT Bold" pitchFamily="34" charset="0"/>
              </a:rPr>
              <a:t>Vini</a:t>
            </a:r>
            <a:r>
              <a:rPr lang="en-US" sz="3600" dirty="0" smtClean="0">
                <a:latin typeface="Arial Rounded MT Bold" pitchFamily="34" charset="0"/>
              </a:rPr>
              <a:t> </a:t>
            </a:r>
            <a:r>
              <a:rPr lang="en-US" sz="3600" dirty="0" err="1" smtClean="0">
                <a:latin typeface="Arial Rounded MT Bold" pitchFamily="34" charset="0"/>
              </a:rPr>
              <a:t>opere</a:t>
            </a:r>
            <a:r>
              <a:rPr lang="en-US" sz="3600" dirty="0" smtClean="0">
                <a:latin typeface="Arial Rounded MT Bold" pitchFamily="34" charset="0"/>
              </a:rPr>
              <a:t> </a:t>
            </a:r>
            <a:r>
              <a:rPr lang="en-US" sz="3600" dirty="0" err="1" smtClean="0">
                <a:latin typeface="Arial Rounded MT Bold" pitchFamily="34" charset="0"/>
              </a:rPr>
              <a:t>nan</a:t>
            </a:r>
            <a:r>
              <a:rPr lang="en-US" sz="3600" dirty="0" smtClean="0">
                <a:latin typeface="Arial Rounded MT Bold" pitchFamily="34" charset="0"/>
              </a:rPr>
              <a:t> w lot </a:t>
            </a:r>
            <a:r>
              <a:rPr lang="en-US" sz="3600" dirty="0" err="1" smtClean="0">
                <a:latin typeface="Arial Rounded MT Bold" pitchFamily="34" charset="0"/>
              </a:rPr>
              <a:t>nivo</a:t>
            </a:r>
            <a:r>
              <a:rPr lang="en-US" sz="3600" dirty="0" smtClean="0">
                <a:latin typeface="Arial Rounded MT Bold" pitchFamily="34" charset="0"/>
              </a:rPr>
              <a:t>.</a:t>
            </a:r>
          </a:p>
          <a:p>
            <a:pPr algn="ctr">
              <a:buNone/>
            </a:pPr>
            <a:r>
              <a:rPr lang="en-US" sz="3600" dirty="0" err="1" smtClean="0">
                <a:solidFill>
                  <a:srgbClr val="0000CC"/>
                </a:solidFill>
                <a:latin typeface="Arial Rounded MT Bold" pitchFamily="34" charset="0"/>
              </a:rPr>
              <a:t>Kè</a:t>
            </a:r>
            <a:r>
              <a:rPr lang="en-US" sz="3600" dirty="0" smtClean="0">
                <a:solidFill>
                  <a:srgbClr val="0000CC"/>
                </a:solidFill>
                <a:latin typeface="Arial Rounded MT Bold" pitchFamily="34" charset="0"/>
              </a:rPr>
              <a:t>. </a:t>
            </a:r>
            <a:r>
              <a:rPr lang="en-US" sz="3600" dirty="0" smtClean="0">
                <a:latin typeface="Arial Rounded MT Bold" pitchFamily="34" charset="0"/>
              </a:rPr>
              <a:t>    </a:t>
            </a:r>
          </a:p>
          <a:p>
            <a:pPr algn="ctr">
              <a:buNone/>
            </a:pPr>
            <a:r>
              <a:rPr lang="en-US" sz="3600" dirty="0" smtClean="0">
                <a:solidFill>
                  <a:srgbClr val="7030A0"/>
                </a:solidFill>
                <a:latin typeface="Arial Rounded MT Bold" pitchFamily="34" charset="0"/>
              </a:rPr>
              <a:t>Men </a:t>
            </a:r>
            <a:r>
              <a:rPr lang="en-US" sz="3600" dirty="0" err="1" smtClean="0">
                <a:solidFill>
                  <a:srgbClr val="7030A0"/>
                </a:solidFill>
                <a:latin typeface="Arial Rounded MT Bold" pitchFamily="34" charset="0"/>
              </a:rPr>
              <a:t>mwen</a:t>
            </a:r>
            <a:r>
              <a:rPr lang="en-US" sz="3600" dirty="0" smtClean="0">
                <a:solidFill>
                  <a:srgbClr val="7030A0"/>
                </a:solidFill>
                <a:latin typeface="Arial Rounded MT Bold" pitchFamily="34" charset="0"/>
              </a:rPr>
              <a:t> men </a:t>
            </a:r>
            <a:r>
              <a:rPr lang="en-US" sz="3600" dirty="0" err="1" smtClean="0">
                <a:solidFill>
                  <a:srgbClr val="7030A0"/>
                </a:solidFill>
                <a:latin typeface="Arial Rounded MT Bold" pitchFamily="34" charset="0"/>
              </a:rPr>
              <a:t>mwen</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seyè</a:t>
            </a:r>
            <a:endParaRPr lang="en-US" sz="3600" dirty="0" smtClean="0">
              <a:solidFill>
                <a:srgbClr val="7030A0"/>
              </a:solidFill>
              <a:latin typeface="Arial Rounded MT Bold" pitchFamily="34" charset="0"/>
            </a:endParaRPr>
          </a:p>
          <a:p>
            <a:pPr algn="ctr">
              <a:buNone/>
            </a:pPr>
            <a:r>
              <a:rPr lang="fr-FR" sz="3600" dirty="0" err="1" smtClean="0">
                <a:solidFill>
                  <a:srgbClr val="7030A0"/>
                </a:solidFill>
                <a:latin typeface="Arial Rounded MT Bold" pitchFamily="34" charset="0"/>
              </a:rPr>
              <a:t>Grangou</a:t>
            </a:r>
            <a:r>
              <a:rPr lang="fr-FR" sz="3600" dirty="0" smtClean="0">
                <a:solidFill>
                  <a:srgbClr val="7030A0"/>
                </a:solidFill>
                <a:latin typeface="Arial Rounded MT Bold" pitchFamily="34" charset="0"/>
              </a:rPr>
              <a:t> pou </a:t>
            </a:r>
            <a:r>
              <a:rPr lang="fr-FR" sz="3600" dirty="0" err="1" smtClean="0">
                <a:solidFill>
                  <a:srgbClr val="7030A0"/>
                </a:solidFill>
                <a:latin typeface="Arial Rounded MT Bold" pitchFamily="34" charset="0"/>
              </a:rPr>
              <a:t>prezans</a:t>
            </a:r>
            <a:r>
              <a:rPr lang="fr-FR" sz="3600" dirty="0" smtClean="0">
                <a:solidFill>
                  <a:srgbClr val="7030A0"/>
                </a:solidFill>
                <a:latin typeface="Arial Rounded MT Bold" pitchFamily="34" charset="0"/>
              </a:rPr>
              <a:t> </a:t>
            </a:r>
            <a:endParaRPr lang="en-US" sz="3600" dirty="0" smtClean="0">
              <a:solidFill>
                <a:srgbClr val="7030A0"/>
              </a:solidFill>
              <a:latin typeface="Arial Rounded MT Bold" pitchFamily="34" charset="0"/>
            </a:endParaRPr>
          </a:p>
          <a:p>
            <a:pPr algn="ctr">
              <a:buNone/>
            </a:pPr>
            <a:r>
              <a:rPr lang="en-US" sz="3600" dirty="0" err="1" smtClean="0">
                <a:solidFill>
                  <a:srgbClr val="7030A0"/>
                </a:solidFill>
                <a:latin typeface="Arial Rounded MT Bold" pitchFamily="34" charset="0"/>
              </a:rPr>
              <a:t>mwen</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vle</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wè</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glwa</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ou</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nan</a:t>
            </a:r>
            <a:r>
              <a:rPr lang="en-US" sz="3600" dirty="0" smtClean="0">
                <a:solidFill>
                  <a:srgbClr val="7030A0"/>
                </a:solidFill>
                <a:latin typeface="Arial Rounded MT Bold" pitchFamily="34" charset="0"/>
              </a:rPr>
              <a:t> yon lot </a:t>
            </a:r>
            <a:r>
              <a:rPr lang="en-US" sz="3600" dirty="0" err="1" smtClean="0">
                <a:solidFill>
                  <a:srgbClr val="7030A0"/>
                </a:solidFill>
                <a:latin typeface="Arial Rounded MT Bold" pitchFamily="34" charset="0"/>
              </a:rPr>
              <a:t>nivo</a:t>
            </a:r>
            <a:endParaRPr lang="en-US" sz="3600" dirty="0" smtClean="0">
              <a:solidFill>
                <a:srgbClr val="7030A0"/>
              </a:solidFill>
              <a:latin typeface="Arial Rounded MT Bold" pitchFamily="34" charset="0"/>
            </a:endParaRPr>
          </a:p>
          <a:p>
            <a:pPr algn="ctr">
              <a:buNone/>
            </a:pPr>
            <a:r>
              <a:rPr lang="en-US" sz="3600" dirty="0" err="1" smtClean="0">
                <a:solidFill>
                  <a:srgbClr val="7030A0"/>
                </a:solidFill>
                <a:latin typeface="Arial Rounded MT Bold" pitchFamily="34" charset="0"/>
              </a:rPr>
              <a:t>Mwen</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vle</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wè</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glwa</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ou</a:t>
            </a:r>
            <a:r>
              <a:rPr lang="en-US" sz="3600" dirty="0" smtClean="0">
                <a:solidFill>
                  <a:srgbClr val="7030A0"/>
                </a:solidFill>
                <a:latin typeface="Arial Rounded MT Bold" pitchFamily="34" charset="0"/>
              </a:rPr>
              <a:t> </a:t>
            </a:r>
            <a:r>
              <a:rPr lang="en-US" sz="3600" dirty="0" err="1" smtClean="0">
                <a:solidFill>
                  <a:srgbClr val="7030A0"/>
                </a:solidFill>
                <a:latin typeface="Arial Rounded MT Bold" pitchFamily="34" charset="0"/>
              </a:rPr>
              <a:t>nan</a:t>
            </a:r>
            <a:r>
              <a:rPr lang="en-US" sz="3600" dirty="0" smtClean="0">
                <a:solidFill>
                  <a:srgbClr val="7030A0"/>
                </a:solidFill>
                <a:latin typeface="Arial Rounded MT Bold" pitchFamily="34" charset="0"/>
              </a:rPr>
              <a:t> yon lot </a:t>
            </a:r>
            <a:r>
              <a:rPr lang="en-US" sz="3600" dirty="0" err="1" smtClean="0">
                <a:solidFill>
                  <a:srgbClr val="7030A0"/>
                </a:solidFill>
                <a:latin typeface="Arial Rounded MT Bold" pitchFamily="34" charset="0"/>
              </a:rPr>
              <a:t>nivo</a:t>
            </a:r>
            <a:endParaRPr lang="en-US" sz="3600" dirty="0" smtClean="0">
              <a:solidFill>
                <a:srgbClr val="7030A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ctr">
              <a:buNone/>
            </a:pPr>
            <a:r>
              <a:rPr lang="en-US" sz="3200" dirty="0" smtClean="0">
                <a:latin typeface="Arial Rounded MT Bold" pitchFamily="34" charset="0"/>
              </a:rPr>
              <a:t>Map </a:t>
            </a:r>
            <a:r>
              <a:rPr lang="en-US" sz="3200" dirty="0" err="1" smtClean="0">
                <a:latin typeface="Arial Rounded MT Bold" pitchFamily="34" charset="0"/>
              </a:rPr>
              <a:t>chèchew</a:t>
            </a:r>
            <a:r>
              <a:rPr lang="en-US" sz="3200" dirty="0" smtClean="0">
                <a:latin typeface="Arial Rounded MT Bold" pitchFamily="34" charset="0"/>
              </a:rPr>
              <a:t> </a:t>
            </a:r>
            <a:r>
              <a:rPr lang="en-US" sz="3200" dirty="0" err="1" smtClean="0">
                <a:latin typeface="Arial Rounded MT Bold" pitchFamily="34" charset="0"/>
              </a:rPr>
              <a:t>mwen</a:t>
            </a:r>
            <a:r>
              <a:rPr lang="en-US" sz="3200" dirty="0" smtClean="0">
                <a:latin typeface="Arial Rounded MT Bold" pitchFamily="34" charset="0"/>
              </a:rPr>
              <a:t> </a:t>
            </a:r>
            <a:r>
              <a:rPr lang="en-US" sz="3200" dirty="0" err="1" smtClean="0">
                <a:latin typeface="Arial Rounded MT Bold" pitchFamily="34" charset="0"/>
              </a:rPr>
              <a:t>bezwen</a:t>
            </a:r>
            <a:r>
              <a:rPr lang="en-US" sz="3200" dirty="0" smtClean="0">
                <a:latin typeface="Arial Rounded MT Bold" pitchFamily="34" charset="0"/>
              </a:rPr>
              <a:t> w</a:t>
            </a:r>
          </a:p>
          <a:p>
            <a:pPr algn="ctr">
              <a:buNone/>
            </a:pPr>
            <a:r>
              <a:rPr lang="en-US" sz="3200" dirty="0" err="1" smtClean="0">
                <a:latin typeface="Arial Rounded MT Bold" pitchFamily="34" charset="0"/>
              </a:rPr>
              <a:t>Mwen</a:t>
            </a:r>
            <a:r>
              <a:rPr lang="en-US" sz="3200" dirty="0" smtClean="0">
                <a:latin typeface="Arial Rounded MT Bold" pitchFamily="34" charset="0"/>
              </a:rPr>
              <a:t> </a:t>
            </a:r>
            <a:r>
              <a:rPr lang="en-US" sz="3200" dirty="0" err="1" smtClean="0">
                <a:latin typeface="Arial Rounded MT Bold" pitchFamily="34" charset="0"/>
              </a:rPr>
              <a:t>bezwenw</a:t>
            </a:r>
            <a:r>
              <a:rPr lang="en-US" sz="3200" dirty="0" smtClean="0">
                <a:latin typeface="Arial Rounded MT Bold" pitchFamily="34" charset="0"/>
              </a:rPr>
              <a:t> </a:t>
            </a:r>
            <a:r>
              <a:rPr lang="en-US" sz="3200" dirty="0" err="1" smtClean="0">
                <a:latin typeface="Arial Rounded MT Bold" pitchFamily="34" charset="0"/>
              </a:rPr>
              <a:t>plis</a:t>
            </a:r>
            <a:r>
              <a:rPr lang="en-US" sz="3200" dirty="0" smtClean="0">
                <a:latin typeface="Arial Rounded MT Bold" pitchFamily="34" charset="0"/>
              </a:rPr>
              <a:t> </a:t>
            </a:r>
            <a:r>
              <a:rPr lang="en-US" sz="3200" dirty="0" err="1" smtClean="0">
                <a:latin typeface="Arial Rounded MT Bold" pitchFamily="34" charset="0"/>
              </a:rPr>
              <a:t>ke</a:t>
            </a:r>
            <a:r>
              <a:rPr lang="en-US" sz="3200" dirty="0" smtClean="0">
                <a:latin typeface="Arial Rounded MT Bold" pitchFamily="34" charset="0"/>
              </a:rPr>
              <a:t> </a:t>
            </a:r>
            <a:r>
              <a:rPr lang="en-US" sz="3200" dirty="0" err="1" smtClean="0">
                <a:latin typeface="Arial Rounded MT Bold" pitchFamily="34" charset="0"/>
              </a:rPr>
              <a:t>avan</a:t>
            </a:r>
            <a:endParaRPr lang="en-US" sz="3200" dirty="0" smtClean="0">
              <a:latin typeface="Arial Rounded MT Bold" pitchFamily="34" charset="0"/>
            </a:endParaRPr>
          </a:p>
          <a:p>
            <a:pPr algn="ctr">
              <a:buNone/>
            </a:pPr>
            <a:r>
              <a:rPr lang="en-US" sz="3200" dirty="0" err="1" smtClean="0">
                <a:latin typeface="Arial Rounded MT Bold" pitchFamily="34" charset="0"/>
              </a:rPr>
              <a:t>Mwen</a:t>
            </a:r>
            <a:r>
              <a:rPr lang="en-US" sz="3200" dirty="0" smtClean="0">
                <a:latin typeface="Arial Rounded MT Bold" pitchFamily="34" charset="0"/>
              </a:rPr>
              <a:t> </a:t>
            </a:r>
            <a:r>
              <a:rPr lang="en-US" sz="3200" dirty="0" err="1" smtClean="0">
                <a:latin typeface="Arial Rounded MT Bold" pitchFamily="34" charset="0"/>
              </a:rPr>
              <a:t>santi</a:t>
            </a:r>
            <a:r>
              <a:rPr lang="en-US" sz="3200" dirty="0" smtClean="0">
                <a:latin typeface="Arial Rounded MT Bold" pitchFamily="34" charset="0"/>
              </a:rPr>
              <a:t> </a:t>
            </a:r>
            <a:r>
              <a:rPr lang="en-US" sz="3200" dirty="0" err="1" smtClean="0">
                <a:latin typeface="Arial Rounded MT Bold" pitchFamily="34" charset="0"/>
              </a:rPr>
              <a:t>nanm</a:t>
            </a:r>
            <a:r>
              <a:rPr lang="en-US" sz="3200" dirty="0" smtClean="0">
                <a:latin typeface="Arial Rounded MT Bold" pitchFamily="34" charset="0"/>
              </a:rPr>
              <a:t> </a:t>
            </a:r>
            <a:r>
              <a:rPr lang="en-US" sz="3200" dirty="0" err="1" smtClean="0">
                <a:latin typeface="Arial Rounded MT Bold" pitchFamily="34" charset="0"/>
              </a:rPr>
              <a:t>mwen</a:t>
            </a:r>
            <a:r>
              <a:rPr lang="en-US" sz="3200" dirty="0" smtClean="0">
                <a:latin typeface="Arial Rounded MT Bold" pitchFamily="34" charset="0"/>
              </a:rPr>
              <a:t> </a:t>
            </a:r>
            <a:r>
              <a:rPr lang="en-US" sz="3200" dirty="0" err="1" smtClean="0">
                <a:latin typeface="Arial Rounded MT Bold" pitchFamily="34" charset="0"/>
              </a:rPr>
              <a:t>swaf</a:t>
            </a:r>
            <a:endParaRPr lang="en-US" sz="3200" dirty="0" smtClean="0">
              <a:latin typeface="Arial Rounded MT Bold" pitchFamily="34" charset="0"/>
            </a:endParaRPr>
          </a:p>
          <a:p>
            <a:pPr algn="ctr">
              <a:buNone/>
            </a:pPr>
            <a:r>
              <a:rPr lang="en-US" sz="3200" dirty="0" err="1" smtClean="0">
                <a:latin typeface="Arial Rounded MT Bold" pitchFamily="34" charset="0"/>
              </a:rPr>
              <a:t>Mwen</a:t>
            </a:r>
            <a:r>
              <a:rPr lang="en-US" sz="3200" dirty="0" smtClean="0">
                <a:latin typeface="Arial Rounded MT Bold" pitchFamily="34" charset="0"/>
              </a:rPr>
              <a:t> </a:t>
            </a:r>
            <a:r>
              <a:rPr lang="en-US" sz="3200" dirty="0" err="1" smtClean="0">
                <a:latin typeface="Arial Rounded MT Bold" pitchFamily="34" charset="0"/>
              </a:rPr>
              <a:t>bezwenw</a:t>
            </a:r>
            <a:r>
              <a:rPr lang="en-US" sz="3200" dirty="0" smtClean="0">
                <a:latin typeface="Arial Rounded MT Bold" pitchFamily="34" charset="0"/>
              </a:rPr>
              <a:t> </a:t>
            </a:r>
            <a:r>
              <a:rPr lang="en-US" sz="3200" dirty="0" err="1" smtClean="0">
                <a:latin typeface="Arial Rounded MT Bold" pitchFamily="34" charset="0"/>
              </a:rPr>
              <a:t>nan</a:t>
            </a:r>
            <a:r>
              <a:rPr lang="en-US" sz="3200" dirty="0" smtClean="0">
                <a:latin typeface="Arial Rounded MT Bold" pitchFamily="34" charset="0"/>
              </a:rPr>
              <a:t> yon lot </a:t>
            </a:r>
            <a:r>
              <a:rPr lang="en-US" sz="3200" dirty="0" err="1" smtClean="0">
                <a:latin typeface="Arial Rounded MT Bold" pitchFamily="34" charset="0"/>
              </a:rPr>
              <a:t>nivo</a:t>
            </a:r>
            <a:endParaRPr lang="en-US" sz="3200" dirty="0" smtClean="0">
              <a:latin typeface="Arial Rounded MT Bold" pitchFamily="34" charset="0"/>
            </a:endParaRPr>
          </a:p>
          <a:p>
            <a:pPr algn="ctr">
              <a:buNone/>
            </a:pPr>
            <a:r>
              <a:rPr lang="en-US" sz="3200" dirty="0" err="1" smtClean="0">
                <a:latin typeface="Arial Rounded MT Bold" pitchFamily="34" charset="0"/>
              </a:rPr>
              <a:t>Mwen</a:t>
            </a:r>
            <a:r>
              <a:rPr lang="en-US" sz="3200" dirty="0" smtClean="0">
                <a:latin typeface="Arial Rounded MT Bold" pitchFamily="34" charset="0"/>
              </a:rPr>
              <a:t> </a:t>
            </a:r>
            <a:r>
              <a:rPr lang="en-US" sz="3200" dirty="0" err="1" smtClean="0">
                <a:latin typeface="Arial Rounded MT Bold" pitchFamily="34" charset="0"/>
              </a:rPr>
              <a:t>bezwenw</a:t>
            </a:r>
            <a:r>
              <a:rPr lang="en-US" sz="3200" dirty="0" smtClean="0">
                <a:latin typeface="Arial Rounded MT Bold" pitchFamily="34" charset="0"/>
              </a:rPr>
              <a:t> </a:t>
            </a:r>
            <a:r>
              <a:rPr lang="en-US" sz="3200" dirty="0" err="1" smtClean="0">
                <a:latin typeface="Arial Rounded MT Bold" pitchFamily="34" charset="0"/>
              </a:rPr>
              <a:t>nan</a:t>
            </a:r>
            <a:r>
              <a:rPr lang="en-US" sz="3200" dirty="0" smtClean="0">
                <a:latin typeface="Arial Rounded MT Bold" pitchFamily="34" charset="0"/>
              </a:rPr>
              <a:t> yon lot </a:t>
            </a:r>
            <a:r>
              <a:rPr lang="en-US" sz="3200" dirty="0" err="1" smtClean="0">
                <a:latin typeface="Arial Rounded MT Bold" pitchFamily="34" charset="0"/>
              </a:rPr>
              <a:t>nivo</a:t>
            </a:r>
            <a:endParaRPr lang="en-US" sz="3200" dirty="0" smtClean="0">
              <a:latin typeface="Arial Rounded MT Bold" pitchFamily="34" charset="0"/>
            </a:endParaRPr>
          </a:p>
          <a:p>
            <a:pPr algn="ctr">
              <a:buNone/>
            </a:pPr>
            <a:r>
              <a:rPr lang="en-US" sz="3200" dirty="0" err="1" smtClean="0">
                <a:solidFill>
                  <a:srgbClr val="0000CC"/>
                </a:solidFill>
                <a:latin typeface="Arial Rounded MT Bold" pitchFamily="34" charset="0"/>
              </a:rPr>
              <a:t>Kè</a:t>
            </a:r>
            <a:r>
              <a:rPr lang="en-US" sz="3200" dirty="0" smtClean="0">
                <a:solidFill>
                  <a:srgbClr val="0000CC"/>
                </a:solidFill>
                <a:latin typeface="Arial Rounded MT Bold" pitchFamily="34" charset="0"/>
              </a:rPr>
              <a:t>. </a:t>
            </a:r>
            <a:r>
              <a:rPr lang="en-US" sz="3200" dirty="0" smtClean="0">
                <a:latin typeface="Arial Rounded MT Bold" pitchFamily="34" charset="0"/>
              </a:rPr>
              <a:t>    </a:t>
            </a:r>
          </a:p>
          <a:p>
            <a:pPr algn="ctr">
              <a:buNone/>
            </a:pPr>
            <a:r>
              <a:rPr lang="en-US" sz="3200" dirty="0" smtClean="0">
                <a:solidFill>
                  <a:srgbClr val="7030A0"/>
                </a:solidFill>
                <a:latin typeface="Arial Rounded MT Bold" pitchFamily="34" charset="0"/>
              </a:rPr>
              <a:t>Men </a:t>
            </a:r>
            <a:r>
              <a:rPr lang="en-US" sz="3200" dirty="0" err="1" smtClean="0">
                <a:solidFill>
                  <a:srgbClr val="7030A0"/>
                </a:solidFill>
                <a:latin typeface="Arial Rounded MT Bold" pitchFamily="34" charset="0"/>
              </a:rPr>
              <a:t>mwen</a:t>
            </a:r>
            <a:r>
              <a:rPr lang="en-US" sz="3200" dirty="0" smtClean="0">
                <a:solidFill>
                  <a:srgbClr val="7030A0"/>
                </a:solidFill>
                <a:latin typeface="Arial Rounded MT Bold" pitchFamily="34" charset="0"/>
              </a:rPr>
              <a:t> men </a:t>
            </a:r>
            <a:r>
              <a:rPr lang="en-US" sz="3200" dirty="0" err="1" smtClean="0">
                <a:solidFill>
                  <a:srgbClr val="7030A0"/>
                </a:solidFill>
                <a:latin typeface="Arial Rounded MT Bold" pitchFamily="34" charset="0"/>
              </a:rPr>
              <a:t>mwen</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seyè</a:t>
            </a:r>
            <a:endParaRPr lang="en-US" sz="3200" dirty="0" smtClean="0">
              <a:solidFill>
                <a:srgbClr val="7030A0"/>
              </a:solidFill>
              <a:latin typeface="Arial Rounded MT Bold" pitchFamily="34" charset="0"/>
            </a:endParaRPr>
          </a:p>
          <a:p>
            <a:pPr algn="ctr">
              <a:buNone/>
            </a:pPr>
            <a:r>
              <a:rPr lang="fr-FR" sz="3200" dirty="0" err="1" smtClean="0">
                <a:solidFill>
                  <a:srgbClr val="7030A0"/>
                </a:solidFill>
                <a:latin typeface="Arial Rounded MT Bold" pitchFamily="34" charset="0"/>
              </a:rPr>
              <a:t>Grangou</a:t>
            </a:r>
            <a:r>
              <a:rPr lang="fr-FR" sz="3200" dirty="0" smtClean="0">
                <a:solidFill>
                  <a:srgbClr val="7030A0"/>
                </a:solidFill>
                <a:latin typeface="Arial Rounded MT Bold" pitchFamily="34" charset="0"/>
              </a:rPr>
              <a:t> pou </a:t>
            </a:r>
            <a:r>
              <a:rPr lang="fr-FR" sz="3200" dirty="0" err="1" smtClean="0">
                <a:solidFill>
                  <a:srgbClr val="7030A0"/>
                </a:solidFill>
                <a:latin typeface="Arial Rounded MT Bold" pitchFamily="34" charset="0"/>
              </a:rPr>
              <a:t>prezans</a:t>
            </a:r>
            <a:r>
              <a:rPr lang="fr-FR" sz="3200" dirty="0" smtClean="0">
                <a:solidFill>
                  <a:srgbClr val="7030A0"/>
                </a:solidFill>
                <a:latin typeface="Arial Rounded MT Bold" pitchFamily="34" charset="0"/>
              </a:rPr>
              <a:t> </a:t>
            </a:r>
            <a:endParaRPr lang="en-US" sz="3200" dirty="0" smtClean="0">
              <a:solidFill>
                <a:srgbClr val="7030A0"/>
              </a:solidFill>
              <a:latin typeface="Arial Rounded MT Bold" pitchFamily="34" charset="0"/>
            </a:endParaRPr>
          </a:p>
          <a:p>
            <a:pPr algn="ctr">
              <a:buNone/>
            </a:pPr>
            <a:r>
              <a:rPr lang="en-US" sz="3200" dirty="0" err="1" smtClean="0">
                <a:solidFill>
                  <a:srgbClr val="7030A0"/>
                </a:solidFill>
                <a:latin typeface="Arial Rounded MT Bold" pitchFamily="34" charset="0"/>
              </a:rPr>
              <a:t>mwen</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vle</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wè</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glwa</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ou</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nan</a:t>
            </a:r>
            <a:r>
              <a:rPr lang="en-US" sz="3200" dirty="0" smtClean="0">
                <a:solidFill>
                  <a:srgbClr val="7030A0"/>
                </a:solidFill>
                <a:latin typeface="Arial Rounded MT Bold" pitchFamily="34" charset="0"/>
              </a:rPr>
              <a:t> yon lot </a:t>
            </a:r>
            <a:r>
              <a:rPr lang="en-US" sz="3200" dirty="0" err="1" smtClean="0">
                <a:solidFill>
                  <a:srgbClr val="7030A0"/>
                </a:solidFill>
                <a:latin typeface="Arial Rounded MT Bold" pitchFamily="34" charset="0"/>
              </a:rPr>
              <a:t>nivo</a:t>
            </a:r>
            <a:endParaRPr lang="en-US" sz="3200" dirty="0" smtClean="0">
              <a:solidFill>
                <a:srgbClr val="7030A0"/>
              </a:solidFill>
              <a:latin typeface="Arial Rounded MT Bold" pitchFamily="34" charset="0"/>
            </a:endParaRPr>
          </a:p>
          <a:p>
            <a:pPr algn="ctr">
              <a:buNone/>
            </a:pPr>
            <a:r>
              <a:rPr lang="en-US" sz="3200" dirty="0" err="1" smtClean="0">
                <a:solidFill>
                  <a:srgbClr val="7030A0"/>
                </a:solidFill>
                <a:latin typeface="Arial Rounded MT Bold" pitchFamily="34" charset="0"/>
              </a:rPr>
              <a:t>Mwen</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vle</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wè</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glwa</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ou</a:t>
            </a:r>
            <a:r>
              <a:rPr lang="en-US" sz="3200" dirty="0" smtClean="0">
                <a:solidFill>
                  <a:srgbClr val="7030A0"/>
                </a:solidFill>
                <a:latin typeface="Arial Rounded MT Bold" pitchFamily="34" charset="0"/>
              </a:rPr>
              <a:t> </a:t>
            </a:r>
            <a:r>
              <a:rPr lang="en-US" sz="3200" dirty="0" err="1" smtClean="0">
                <a:solidFill>
                  <a:srgbClr val="7030A0"/>
                </a:solidFill>
                <a:latin typeface="Arial Rounded MT Bold" pitchFamily="34" charset="0"/>
              </a:rPr>
              <a:t>nan</a:t>
            </a:r>
            <a:r>
              <a:rPr lang="en-US" sz="3200" dirty="0" smtClean="0">
                <a:solidFill>
                  <a:srgbClr val="7030A0"/>
                </a:solidFill>
                <a:latin typeface="Arial Rounded MT Bold" pitchFamily="34" charset="0"/>
              </a:rPr>
              <a:t> yon lot </a:t>
            </a:r>
            <a:r>
              <a:rPr lang="en-US" sz="3200" dirty="0" err="1" smtClean="0">
                <a:solidFill>
                  <a:srgbClr val="7030A0"/>
                </a:solidFill>
                <a:latin typeface="Arial Rounded MT Bold" pitchFamily="34" charset="0"/>
              </a:rPr>
              <a:t>nivo</a:t>
            </a:r>
            <a:endParaRPr lang="en-US" sz="3200" dirty="0">
              <a:solidFill>
                <a:srgbClr val="7030A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7A00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chemeClr val="accent6">
                    <a:lumMod val="40000"/>
                    <a:lumOff val="60000"/>
                  </a:schemeClr>
                </a:solidFill>
              </a:rPr>
              <a:t>GRANDE  PRIÈRE</a:t>
            </a:r>
            <a:endParaRPr lang="en-US" sz="6600" dirty="0">
              <a:solidFill>
                <a:schemeClr val="accent6">
                  <a:lumMod val="40000"/>
                  <a:lumOff val="60000"/>
                </a:schemeClr>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a:t>
            </a:r>
            <a:r>
              <a:rPr lang="en-US" sz="6600" dirty="0" smtClean="0"/>
              <a:t>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JUIN 2025</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dirty="0"/>
              <a:t/>
            </a:r>
            <a:br>
              <a:rPr lang="en-US" dirty="0"/>
            </a:b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dirty="0" smtClean="0">
                <a:solidFill>
                  <a:srgbClr val="0D069A"/>
                </a:solidFill>
                <a:latin typeface="Arial Rounded MT Bold" pitchFamily="34" charset="0"/>
              </a:rPr>
              <a:t>1</a:t>
            </a:r>
          </a:p>
          <a:p>
            <a:pPr marL="0" indent="0" algn="ctr">
              <a:buNone/>
            </a:pPr>
            <a:r>
              <a:rPr lang="fr-FR" sz="4400" dirty="0" smtClean="0">
                <a:solidFill>
                  <a:schemeClr val="tx1"/>
                </a:solidFill>
                <a:latin typeface="Arial Rounded MT Bold" pitchFamily="34" charset="0"/>
              </a:rPr>
              <a:t>Se </a:t>
            </a:r>
            <a:r>
              <a:rPr lang="fr-FR" sz="4400" dirty="0" err="1" smtClean="0">
                <a:solidFill>
                  <a:schemeClr val="tx1"/>
                </a:solidFill>
                <a:latin typeface="Arial Rounded MT Bold" pitchFamily="34" charset="0"/>
              </a:rPr>
              <a:t>yon</a:t>
            </a:r>
            <a:r>
              <a:rPr lang="fr-FR" sz="4400" dirty="0" smtClean="0">
                <a:solidFill>
                  <a:schemeClr val="tx1"/>
                </a:solidFill>
                <a:latin typeface="Arial Rounded MT Bold" pitchFamily="34" charset="0"/>
              </a:rPr>
              <a:t> chan </a:t>
            </a:r>
            <a:r>
              <a:rPr lang="fr-FR" sz="4400" dirty="0" err="1" smtClean="0">
                <a:solidFill>
                  <a:schemeClr val="tx1"/>
                </a:solidFill>
                <a:latin typeface="Arial Rounded MT Bold" pitchFamily="34" charset="0"/>
              </a:rPr>
              <a:t>jwaye</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Yon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nouvèl</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glorye</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Nanpwen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lòt</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kòm</a:t>
            </a:r>
            <a:r>
              <a:rPr lang="fr-FR" sz="4400" dirty="0" smtClean="0">
                <a:solidFill>
                  <a:schemeClr val="tx1"/>
                </a:solidFill>
                <a:latin typeface="Arial Rounded MT Bold" pitchFamily="34" charset="0"/>
              </a:rPr>
              <a:t> li</a:t>
            </a:r>
            <a:br>
              <a:rPr lang="fr-FR" sz="4400" dirty="0" smtClean="0">
                <a:solidFill>
                  <a:schemeClr val="tx1"/>
                </a:solidFill>
                <a:latin typeface="Arial Rounded MT Bold" pitchFamily="34" charset="0"/>
              </a:rPr>
            </a:br>
            <a:r>
              <a:rPr lang="fr-FR" sz="4400" dirty="0" smtClean="0">
                <a:solidFill>
                  <a:schemeClr val="tx1"/>
                </a:solidFill>
                <a:latin typeface="Arial Rounded MT Bold" pitchFamily="34" charset="0"/>
              </a:rPr>
              <a:t>Nan </a:t>
            </a:r>
            <a:r>
              <a:rPr lang="fr-FR" sz="4400" dirty="0" err="1" smtClean="0">
                <a:solidFill>
                  <a:schemeClr val="tx1"/>
                </a:solidFill>
                <a:latin typeface="Arial Rounded MT Bold" pitchFamily="34" charset="0"/>
              </a:rPr>
              <a:t>lemmon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antye</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Mwen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renmen</a:t>
            </a:r>
            <a:r>
              <a:rPr lang="fr-FR" sz="4400" dirty="0" smtClean="0">
                <a:solidFill>
                  <a:schemeClr val="tx1"/>
                </a:solidFill>
                <a:latin typeface="Arial Rounded MT Bold" pitchFamily="34" charset="0"/>
              </a:rPr>
              <a:t> chante l</a:t>
            </a:r>
            <a:br>
              <a:rPr lang="fr-FR" sz="4400" dirty="0" smtClean="0">
                <a:solidFill>
                  <a:schemeClr val="tx1"/>
                </a:solidFill>
                <a:latin typeface="Arial Rounded MT Bold" pitchFamily="34" charset="0"/>
              </a:rPr>
            </a:br>
            <a:r>
              <a:rPr lang="fr-FR" sz="4400" dirty="0" smtClean="0">
                <a:solidFill>
                  <a:schemeClr val="tx1"/>
                </a:solidFill>
                <a:latin typeface="Arial Rounded MT Bold" pitchFamily="34" charset="0"/>
              </a:rPr>
              <a:t>E m'</a:t>
            </a:r>
            <a:r>
              <a:rPr lang="fr-FR" sz="4400" dirty="0" err="1" smtClean="0">
                <a:solidFill>
                  <a:schemeClr val="tx1"/>
                </a:solidFill>
                <a:latin typeface="Arial Rounded MT Bold" pitchFamily="34" charset="0"/>
              </a:rPr>
              <a:t>ap</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pwoklame</a:t>
            </a:r>
            <a:r>
              <a:rPr lang="fr-FR" sz="4400" dirty="0" smtClean="0">
                <a:solidFill>
                  <a:schemeClr val="tx1"/>
                </a:solidFill>
                <a:latin typeface="Arial Rounded MT Bold" pitchFamily="34" charset="0"/>
              </a:rPr>
              <a:t> l</a:t>
            </a:r>
            <a:br>
              <a:rPr lang="fr-FR" sz="44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Bondye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nou</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kapab</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smtClean="0">
                <a:solidFill>
                  <a:schemeClr val="tx1"/>
                </a:solidFill>
                <a:latin typeface="Arial Rounded MT Bold" pitchFamily="34" charset="0"/>
              </a:rPr>
              <a:t>Ba ou la </a:t>
            </a:r>
            <a:r>
              <a:rPr lang="fr-FR" sz="4400" dirty="0" err="1" smtClean="0">
                <a:solidFill>
                  <a:schemeClr val="tx1"/>
                </a:solidFill>
                <a:latin typeface="Arial Rounded MT Bold" pitchFamily="34" charset="0"/>
              </a:rPr>
              <a:t>delivrans</a:t>
            </a: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endParaRPr lang="en-US" sz="3200" dirty="0">
              <a:solidFill>
                <a:schemeClr val="tx1"/>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r>
              <a:rPr lang="fr-FR" sz="3200" dirty="0" err="1" smtClean="0">
                <a:solidFill>
                  <a:srgbClr val="0D069A"/>
                </a:solidFill>
                <a:latin typeface="Arial Rounded MT Bold" pitchFamily="34" charset="0"/>
              </a:rPr>
              <a:t>Kè</a:t>
            </a:r>
            <a:r>
              <a:rPr lang="fr-FR" sz="3200" dirty="0" smtClean="0">
                <a:solidFill>
                  <a:srgbClr val="0D069A"/>
                </a:solidFill>
                <a:latin typeface="Arial Rounded MT Bold" pitchFamily="34" charset="0"/>
              </a:rPr>
              <a:t>:</a:t>
            </a: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r>
              <a:rPr lang="fr-FR" sz="4400" dirty="0" smtClean="0">
                <a:solidFill>
                  <a:srgbClr val="7A0000"/>
                </a:solidFill>
                <a:latin typeface="Arial Rounded MT Bold" pitchFamily="34" charset="0"/>
              </a:rPr>
              <a:t>Se </a:t>
            </a:r>
            <a:r>
              <a:rPr lang="fr-FR" sz="4400" dirty="0" err="1" smtClean="0">
                <a:solidFill>
                  <a:srgbClr val="7A0000"/>
                </a:solidFill>
                <a:latin typeface="Arial Rounded MT Bold" pitchFamily="34" charset="0"/>
              </a:rPr>
              <a:t>Bondye</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ki</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kapab</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delivre</a:t>
            </a:r>
            <a:r>
              <a:rPr lang="fr-FR" sz="4400" dirty="0" smtClean="0">
                <a:solidFill>
                  <a:srgbClr val="7A0000"/>
                </a:solidFill>
                <a:latin typeface="Arial Rounded MT Bold" pitchFamily="34" charset="0"/>
              </a:rPr>
              <a:t/>
            </a:r>
            <a:br>
              <a:rPr lang="fr-FR" sz="4400" dirty="0" smtClean="0">
                <a:solidFill>
                  <a:srgbClr val="7A0000"/>
                </a:solidFill>
                <a:latin typeface="Arial Rounded MT Bold" pitchFamily="34" charset="0"/>
              </a:rPr>
            </a:br>
            <a:r>
              <a:rPr lang="fr-FR" sz="4400" dirty="0" smtClean="0">
                <a:solidFill>
                  <a:srgbClr val="7A0000"/>
                </a:solidFill>
                <a:latin typeface="Arial Rounded MT Bold" pitchFamily="34" charset="0"/>
              </a:rPr>
              <a:t>Se li </a:t>
            </a:r>
            <a:r>
              <a:rPr lang="fr-FR" sz="4400" dirty="0" err="1" smtClean="0">
                <a:solidFill>
                  <a:srgbClr val="7A0000"/>
                </a:solidFill>
                <a:latin typeface="Arial Rounded MT Bold" pitchFamily="34" charset="0"/>
              </a:rPr>
              <a:t>sèl</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ki</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toujou</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delivre</a:t>
            </a:r>
            <a:r>
              <a:rPr lang="fr-FR" sz="4400" dirty="0" smtClean="0">
                <a:solidFill>
                  <a:srgbClr val="7A0000"/>
                </a:solidFill>
                <a:latin typeface="Arial Rounded MT Bold" pitchFamily="34" charset="0"/>
              </a:rPr>
              <a:t/>
            </a:r>
            <a:br>
              <a:rPr lang="fr-FR" sz="4400" dirty="0" smtClean="0">
                <a:solidFill>
                  <a:srgbClr val="7A0000"/>
                </a:solidFill>
                <a:latin typeface="Arial Rounded MT Bold" pitchFamily="34" charset="0"/>
              </a:rPr>
            </a:br>
            <a:r>
              <a:rPr lang="fr-FR" sz="4400" dirty="0" smtClean="0">
                <a:solidFill>
                  <a:srgbClr val="7A0000"/>
                </a:solidFill>
                <a:latin typeface="Arial Rounded MT Bold" pitchFamily="34" charset="0"/>
              </a:rPr>
              <a:t>Tout fado </a:t>
            </a:r>
            <a:r>
              <a:rPr lang="fr-FR" sz="4400" dirty="0" err="1" smtClean="0">
                <a:solidFill>
                  <a:srgbClr val="7A0000"/>
                </a:solidFill>
                <a:latin typeface="Arial Rounded MT Bold" pitchFamily="34" charset="0"/>
              </a:rPr>
              <a:t>peche</a:t>
            </a:r>
            <a:r>
              <a:rPr lang="fr-FR" sz="4400" dirty="0" smtClean="0">
                <a:solidFill>
                  <a:srgbClr val="7A0000"/>
                </a:solidFill>
                <a:latin typeface="Arial Rounded MT Bold" pitchFamily="34" charset="0"/>
              </a:rPr>
              <a:t> sou li </a:t>
            </a:r>
            <a:r>
              <a:rPr lang="fr-FR" sz="4400" dirty="0" err="1" smtClean="0">
                <a:solidFill>
                  <a:srgbClr val="7A0000"/>
                </a:solidFill>
                <a:latin typeface="Arial Rounded MT Bold" pitchFamily="34" charset="0"/>
              </a:rPr>
              <a:t>depoze</a:t>
            </a:r>
            <a:r>
              <a:rPr lang="fr-FR" sz="4400" dirty="0" smtClean="0">
                <a:solidFill>
                  <a:srgbClr val="7A0000"/>
                </a:solidFill>
                <a:latin typeface="Arial Rounded MT Bold" pitchFamily="34" charset="0"/>
              </a:rPr>
              <a:t/>
            </a:r>
            <a:br>
              <a:rPr lang="fr-FR" sz="4400" dirty="0" smtClean="0">
                <a:solidFill>
                  <a:srgbClr val="7A0000"/>
                </a:solidFill>
                <a:latin typeface="Arial Rounded MT Bold" pitchFamily="34" charset="0"/>
              </a:rPr>
            </a:br>
            <a:r>
              <a:rPr lang="fr-FR" sz="4400" dirty="0" err="1" smtClean="0">
                <a:solidFill>
                  <a:srgbClr val="7A0000"/>
                </a:solidFill>
                <a:latin typeface="Arial Rounded MT Bold" pitchFamily="34" charset="0"/>
              </a:rPr>
              <a:t>Paske</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Bondye</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nou</a:t>
            </a:r>
            <a:r>
              <a:rPr lang="fr-FR" sz="4400" dirty="0" smtClean="0">
                <a:solidFill>
                  <a:srgbClr val="7A0000"/>
                </a:solidFill>
                <a:latin typeface="Arial Rounded MT Bold" pitchFamily="34" charset="0"/>
              </a:rPr>
              <a:t> </a:t>
            </a:r>
            <a:br>
              <a:rPr lang="fr-FR" sz="4400" dirty="0" smtClean="0">
                <a:solidFill>
                  <a:srgbClr val="7A0000"/>
                </a:solidFill>
                <a:latin typeface="Arial Rounded MT Bold" pitchFamily="34" charset="0"/>
              </a:rPr>
            </a:br>
            <a:r>
              <a:rPr lang="fr-FR" sz="4400" dirty="0" err="1" smtClean="0">
                <a:solidFill>
                  <a:srgbClr val="7A0000"/>
                </a:solidFill>
                <a:latin typeface="Arial Rounded MT Bold" pitchFamily="34" charset="0"/>
              </a:rPr>
              <a:t>K'ap</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bay</a:t>
            </a:r>
            <a:r>
              <a:rPr lang="fr-FR" sz="4400" dirty="0" smtClean="0">
                <a:solidFill>
                  <a:srgbClr val="7A0000"/>
                </a:solidFill>
                <a:latin typeface="Arial Rounded MT Bold" pitchFamily="34" charset="0"/>
              </a:rPr>
              <a:t> la </a:t>
            </a:r>
            <a:r>
              <a:rPr lang="fr-FR" sz="4400" dirty="0" err="1" smtClean="0">
                <a:solidFill>
                  <a:srgbClr val="7A0000"/>
                </a:solidFill>
                <a:latin typeface="Arial Rounded MT Bold" pitchFamily="34" charset="0"/>
              </a:rPr>
              <a:t>delivrans</a:t>
            </a: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endParaRPr lang="en-US" sz="3200" dirty="0">
              <a:solidFill>
                <a:schemeClr val="tx1"/>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dirty="0" smtClean="0">
                <a:solidFill>
                  <a:srgbClr val="0D069A"/>
                </a:solidFill>
                <a:latin typeface="Arial Rounded MT Bold" pitchFamily="34" charset="0"/>
              </a:rPr>
              <a:t>2</a:t>
            </a: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Moun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vle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vini</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smtClean="0">
                <a:solidFill>
                  <a:schemeClr val="tx1"/>
                </a:solidFill>
                <a:latin typeface="Arial Rounded MT Bold" pitchFamily="34" charset="0"/>
              </a:rPr>
              <a:t>Pa </a:t>
            </a:r>
            <a:r>
              <a:rPr lang="fr-FR" sz="4400" dirty="0" err="1" smtClean="0">
                <a:solidFill>
                  <a:schemeClr val="tx1"/>
                </a:solidFill>
                <a:latin typeface="Arial Rounded MT Bold" pitchFamily="34" charset="0"/>
              </a:rPr>
              <a:t>dwe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janm</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mize</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Pòt</a:t>
            </a:r>
            <a:r>
              <a:rPr lang="fr-FR" sz="4400" dirty="0" smtClean="0">
                <a:solidFill>
                  <a:schemeClr val="tx1"/>
                </a:solidFill>
                <a:latin typeface="Arial Rounded MT Bold" pitchFamily="34" charset="0"/>
              </a:rPr>
              <a:t> la </a:t>
            </a:r>
            <a:r>
              <a:rPr lang="fr-FR" sz="4400" dirty="0" err="1" smtClean="0">
                <a:solidFill>
                  <a:schemeClr val="tx1"/>
                </a:solidFill>
                <a:latin typeface="Arial Rounded MT Bold" pitchFamily="34" charset="0"/>
              </a:rPr>
              <a:t>byen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ouvè</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smtClean="0">
                <a:solidFill>
                  <a:schemeClr val="tx1"/>
                </a:solidFill>
                <a:latin typeface="Arial Rounded MT Bold" pitchFamily="34" charset="0"/>
              </a:rPr>
              <a:t>Pou l </a:t>
            </a:r>
            <a:r>
              <a:rPr lang="fr-FR" sz="4400" dirty="0" err="1" smtClean="0">
                <a:solidFill>
                  <a:schemeClr val="tx1"/>
                </a:solidFill>
                <a:latin typeface="Arial Rounded MT Bold" pitchFamily="34" charset="0"/>
              </a:rPr>
              <a:t>kapab</a:t>
            </a:r>
            <a:r>
              <a:rPr lang="fr-FR" sz="4400" dirty="0" smtClean="0">
                <a:solidFill>
                  <a:schemeClr val="tx1"/>
                </a:solidFill>
                <a:latin typeface="Arial Rounded MT Bold" pitchFamily="34" charset="0"/>
              </a:rPr>
              <a:t> antre</a:t>
            </a:r>
            <a:br>
              <a:rPr lang="fr-FR" sz="4400" dirty="0" smtClean="0">
                <a:solidFill>
                  <a:schemeClr val="tx1"/>
                </a:solidFill>
                <a:latin typeface="Arial Rounded MT Bold" pitchFamily="34" charset="0"/>
              </a:rPr>
            </a:br>
            <a:r>
              <a:rPr lang="fr-FR" sz="4400" dirty="0" smtClean="0">
                <a:solidFill>
                  <a:schemeClr val="tx1"/>
                </a:solidFill>
                <a:latin typeface="Arial Rounded MT Bold" pitchFamily="34" charset="0"/>
              </a:rPr>
              <a:t>Kris se </a:t>
            </a:r>
            <a:r>
              <a:rPr lang="fr-FR" sz="4400" dirty="0" err="1" smtClean="0">
                <a:solidFill>
                  <a:schemeClr val="tx1"/>
                </a:solidFill>
                <a:latin typeface="Arial Rounded MT Bold" pitchFamily="34" charset="0"/>
              </a:rPr>
              <a:t>chemen</a:t>
            </a:r>
            <a:r>
              <a:rPr lang="fr-FR" sz="4400" dirty="0" smtClean="0">
                <a:solidFill>
                  <a:schemeClr val="tx1"/>
                </a:solidFill>
                <a:latin typeface="Arial Rounded MT Bold" pitchFamily="34" charset="0"/>
              </a:rPr>
              <a:t>, la </a:t>
            </a:r>
            <a:r>
              <a:rPr lang="fr-FR" sz="4400" dirty="0" err="1" smtClean="0">
                <a:solidFill>
                  <a:schemeClr val="tx1"/>
                </a:solidFill>
                <a:latin typeface="Arial Rounded MT Bold" pitchFamily="34" charset="0"/>
              </a:rPr>
              <a:t>verite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lavi</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Bondye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nou</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kapab</a:t>
            </a:r>
            <a:r>
              <a:rPr lang="fr-FR" sz="4400" dirty="0" smtClean="0">
                <a:solidFill>
                  <a:schemeClr val="tx1"/>
                </a:solidFill>
                <a:latin typeface="Arial Rounded MT Bold" pitchFamily="34" charset="0"/>
              </a:rPr>
              <a:t> </a:t>
            </a:r>
          </a:p>
          <a:p>
            <a:pPr marL="0" indent="0" algn="ctr">
              <a:buNone/>
            </a:pPr>
            <a:r>
              <a:rPr lang="fr-FR" sz="4400" dirty="0" err="1" smtClean="0">
                <a:solidFill>
                  <a:schemeClr val="tx1"/>
                </a:solidFill>
                <a:latin typeface="Arial Rounded MT Bold" pitchFamily="34" charset="0"/>
              </a:rPr>
              <a:t>ba</a:t>
            </a:r>
            <a:r>
              <a:rPr lang="fr-FR" sz="4400" dirty="0" smtClean="0">
                <a:solidFill>
                  <a:schemeClr val="tx1"/>
                </a:solidFill>
                <a:latin typeface="Arial Rounded MT Bold" pitchFamily="34" charset="0"/>
              </a:rPr>
              <a:t> ou la </a:t>
            </a:r>
            <a:r>
              <a:rPr lang="fr-FR" sz="4400" dirty="0" err="1" smtClean="0">
                <a:solidFill>
                  <a:schemeClr val="tx1"/>
                </a:solidFill>
                <a:latin typeface="Arial Rounded MT Bold" pitchFamily="34" charset="0"/>
              </a:rPr>
              <a:t>delivrans</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endParaRPr lang="en-US" sz="4400" dirty="0">
              <a:solidFill>
                <a:schemeClr val="tx1"/>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r>
              <a:rPr lang="fr-FR" sz="3200" dirty="0" err="1" smtClean="0">
                <a:solidFill>
                  <a:srgbClr val="0D069A"/>
                </a:solidFill>
                <a:latin typeface="Arial Rounded MT Bold" pitchFamily="34" charset="0"/>
              </a:rPr>
              <a:t>Kè</a:t>
            </a:r>
            <a:r>
              <a:rPr lang="fr-FR" sz="3200" dirty="0" smtClean="0">
                <a:solidFill>
                  <a:srgbClr val="0D069A"/>
                </a:solidFill>
                <a:latin typeface="Arial Rounded MT Bold" pitchFamily="34" charset="0"/>
              </a:rPr>
              <a:t>:</a:t>
            </a: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r>
              <a:rPr lang="fr-FR" sz="4400" dirty="0" smtClean="0">
                <a:solidFill>
                  <a:srgbClr val="7A0000"/>
                </a:solidFill>
                <a:latin typeface="Arial Rounded MT Bold" pitchFamily="34" charset="0"/>
              </a:rPr>
              <a:t>Se </a:t>
            </a:r>
            <a:r>
              <a:rPr lang="fr-FR" sz="4400" dirty="0" err="1" smtClean="0">
                <a:solidFill>
                  <a:srgbClr val="7A0000"/>
                </a:solidFill>
                <a:latin typeface="Arial Rounded MT Bold" pitchFamily="34" charset="0"/>
              </a:rPr>
              <a:t>Bondye</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ki</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kapab</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delivre</a:t>
            </a:r>
            <a:r>
              <a:rPr lang="fr-FR" sz="4400" dirty="0" smtClean="0">
                <a:solidFill>
                  <a:srgbClr val="7A0000"/>
                </a:solidFill>
                <a:latin typeface="Arial Rounded MT Bold" pitchFamily="34" charset="0"/>
              </a:rPr>
              <a:t/>
            </a:r>
            <a:br>
              <a:rPr lang="fr-FR" sz="4400" dirty="0" smtClean="0">
                <a:solidFill>
                  <a:srgbClr val="7A0000"/>
                </a:solidFill>
                <a:latin typeface="Arial Rounded MT Bold" pitchFamily="34" charset="0"/>
              </a:rPr>
            </a:br>
            <a:r>
              <a:rPr lang="fr-FR" sz="4400" dirty="0" smtClean="0">
                <a:solidFill>
                  <a:srgbClr val="7A0000"/>
                </a:solidFill>
                <a:latin typeface="Arial Rounded MT Bold" pitchFamily="34" charset="0"/>
              </a:rPr>
              <a:t>Se li </a:t>
            </a:r>
            <a:r>
              <a:rPr lang="fr-FR" sz="4400" dirty="0" err="1" smtClean="0">
                <a:solidFill>
                  <a:srgbClr val="7A0000"/>
                </a:solidFill>
                <a:latin typeface="Arial Rounded MT Bold" pitchFamily="34" charset="0"/>
              </a:rPr>
              <a:t>sèl</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ki</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toujou</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delivre</a:t>
            </a:r>
            <a:r>
              <a:rPr lang="fr-FR" sz="4400" dirty="0" smtClean="0">
                <a:solidFill>
                  <a:srgbClr val="7A0000"/>
                </a:solidFill>
                <a:latin typeface="Arial Rounded MT Bold" pitchFamily="34" charset="0"/>
              </a:rPr>
              <a:t/>
            </a:r>
            <a:br>
              <a:rPr lang="fr-FR" sz="4400" dirty="0" smtClean="0">
                <a:solidFill>
                  <a:srgbClr val="7A0000"/>
                </a:solidFill>
                <a:latin typeface="Arial Rounded MT Bold" pitchFamily="34" charset="0"/>
              </a:rPr>
            </a:br>
            <a:r>
              <a:rPr lang="fr-FR" sz="4400" dirty="0" smtClean="0">
                <a:solidFill>
                  <a:srgbClr val="7A0000"/>
                </a:solidFill>
                <a:latin typeface="Arial Rounded MT Bold" pitchFamily="34" charset="0"/>
              </a:rPr>
              <a:t>Tout fado </a:t>
            </a:r>
            <a:r>
              <a:rPr lang="fr-FR" sz="4400" dirty="0" err="1" smtClean="0">
                <a:solidFill>
                  <a:srgbClr val="7A0000"/>
                </a:solidFill>
                <a:latin typeface="Arial Rounded MT Bold" pitchFamily="34" charset="0"/>
              </a:rPr>
              <a:t>peche</a:t>
            </a:r>
            <a:r>
              <a:rPr lang="fr-FR" sz="4400" dirty="0" smtClean="0">
                <a:solidFill>
                  <a:srgbClr val="7A0000"/>
                </a:solidFill>
                <a:latin typeface="Arial Rounded MT Bold" pitchFamily="34" charset="0"/>
              </a:rPr>
              <a:t> sou li </a:t>
            </a:r>
            <a:r>
              <a:rPr lang="fr-FR" sz="4400" dirty="0" err="1" smtClean="0">
                <a:solidFill>
                  <a:srgbClr val="7A0000"/>
                </a:solidFill>
                <a:latin typeface="Arial Rounded MT Bold" pitchFamily="34" charset="0"/>
              </a:rPr>
              <a:t>depoze</a:t>
            </a:r>
            <a:r>
              <a:rPr lang="fr-FR" sz="4400" dirty="0" smtClean="0">
                <a:solidFill>
                  <a:srgbClr val="7A0000"/>
                </a:solidFill>
                <a:latin typeface="Arial Rounded MT Bold" pitchFamily="34" charset="0"/>
              </a:rPr>
              <a:t/>
            </a:r>
            <a:br>
              <a:rPr lang="fr-FR" sz="4400" dirty="0" smtClean="0">
                <a:solidFill>
                  <a:srgbClr val="7A0000"/>
                </a:solidFill>
                <a:latin typeface="Arial Rounded MT Bold" pitchFamily="34" charset="0"/>
              </a:rPr>
            </a:br>
            <a:r>
              <a:rPr lang="fr-FR" sz="4400" dirty="0" err="1" smtClean="0">
                <a:solidFill>
                  <a:srgbClr val="7A0000"/>
                </a:solidFill>
                <a:latin typeface="Arial Rounded MT Bold" pitchFamily="34" charset="0"/>
              </a:rPr>
              <a:t>Paske</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Bondye</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nou</a:t>
            </a:r>
            <a:r>
              <a:rPr lang="fr-FR" sz="4400" dirty="0" smtClean="0">
                <a:solidFill>
                  <a:srgbClr val="7A0000"/>
                </a:solidFill>
                <a:latin typeface="Arial Rounded MT Bold" pitchFamily="34" charset="0"/>
              </a:rPr>
              <a:t> </a:t>
            </a:r>
            <a:br>
              <a:rPr lang="fr-FR" sz="4400" dirty="0" smtClean="0">
                <a:solidFill>
                  <a:srgbClr val="7A0000"/>
                </a:solidFill>
                <a:latin typeface="Arial Rounded MT Bold" pitchFamily="34" charset="0"/>
              </a:rPr>
            </a:br>
            <a:r>
              <a:rPr lang="fr-FR" sz="4400" dirty="0" err="1" smtClean="0">
                <a:solidFill>
                  <a:srgbClr val="7A0000"/>
                </a:solidFill>
                <a:latin typeface="Arial Rounded MT Bold" pitchFamily="34" charset="0"/>
              </a:rPr>
              <a:t>K'ap</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bay</a:t>
            </a:r>
            <a:r>
              <a:rPr lang="fr-FR" sz="4400" dirty="0" smtClean="0">
                <a:solidFill>
                  <a:srgbClr val="7A0000"/>
                </a:solidFill>
                <a:latin typeface="Arial Rounded MT Bold" pitchFamily="34" charset="0"/>
              </a:rPr>
              <a:t> la </a:t>
            </a:r>
            <a:r>
              <a:rPr lang="fr-FR" sz="4400" dirty="0" err="1" smtClean="0">
                <a:solidFill>
                  <a:srgbClr val="7A0000"/>
                </a:solidFill>
                <a:latin typeface="Arial Rounded MT Bold" pitchFamily="34" charset="0"/>
              </a:rPr>
              <a:t>delivrans</a:t>
            </a: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endParaRPr lang="en-US" sz="3200" dirty="0">
              <a:solidFill>
                <a:schemeClr val="tx1"/>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dirty="0" smtClean="0">
                <a:solidFill>
                  <a:srgbClr val="0D069A"/>
                </a:solidFill>
                <a:latin typeface="Arial Rounded MT Bold" pitchFamily="34" charset="0"/>
              </a:rPr>
              <a:t>3</a:t>
            </a: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r>
              <a:rPr lang="fr-FR" sz="4400" dirty="0" smtClean="0">
                <a:solidFill>
                  <a:schemeClr val="tx1"/>
                </a:solidFill>
                <a:latin typeface="Arial Rounded MT Bold" pitchFamily="34" charset="0"/>
              </a:rPr>
              <a:t>Se </a:t>
            </a:r>
            <a:r>
              <a:rPr lang="fr-FR" sz="4400" dirty="0" err="1" smtClean="0">
                <a:solidFill>
                  <a:schemeClr val="tx1"/>
                </a:solidFill>
                <a:latin typeface="Arial Rounded MT Bold" pitchFamily="34" charset="0"/>
              </a:rPr>
              <a:t>yon</a:t>
            </a:r>
            <a:r>
              <a:rPr lang="fr-FR" sz="4400" dirty="0" smtClean="0">
                <a:solidFill>
                  <a:schemeClr val="tx1"/>
                </a:solidFill>
                <a:latin typeface="Arial Rounded MT Bold" pitchFamily="34" charset="0"/>
              </a:rPr>
              <a:t> chan </a:t>
            </a:r>
            <a:r>
              <a:rPr lang="fr-FR" sz="4400" dirty="0" err="1" smtClean="0">
                <a:solidFill>
                  <a:schemeClr val="tx1"/>
                </a:solidFill>
                <a:latin typeface="Arial Rounded MT Bold" pitchFamily="34" charset="0"/>
              </a:rPr>
              <a:t>jwaye</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Pwoklame</a:t>
            </a:r>
            <a:r>
              <a:rPr lang="fr-FR" sz="4400" dirty="0" smtClean="0">
                <a:solidFill>
                  <a:schemeClr val="tx1"/>
                </a:solidFill>
                <a:latin typeface="Arial Rounded MT Bold" pitchFamily="34" charset="0"/>
              </a:rPr>
              <a:t> l </a:t>
            </a:r>
            <a:r>
              <a:rPr lang="fr-FR" sz="4400" dirty="0" err="1" smtClean="0">
                <a:solidFill>
                  <a:schemeClr val="tx1"/>
                </a:solidFill>
                <a:latin typeface="Arial Rounded MT Bold" pitchFamily="34" charset="0"/>
              </a:rPr>
              <a:t>byen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lwen</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smtClean="0">
                <a:solidFill>
                  <a:schemeClr val="tx1"/>
                </a:solidFill>
                <a:latin typeface="Arial Rounded MT Bold" pitchFamily="34" charset="0"/>
              </a:rPr>
              <a:t>Pou tout </a:t>
            </a:r>
            <a:r>
              <a:rPr lang="fr-FR" sz="4400" dirty="0" err="1" smtClean="0">
                <a:solidFill>
                  <a:schemeClr val="tx1"/>
                </a:solidFill>
                <a:latin typeface="Arial Rounded MT Bold" pitchFamily="34" charset="0"/>
              </a:rPr>
              <a:t>aflije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anba</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chaj</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peche</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Kapab</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resevwa</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padon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pa</a:t>
            </a:r>
            <a:r>
              <a:rPr lang="fr-FR" sz="4400" dirty="0" smtClean="0">
                <a:solidFill>
                  <a:schemeClr val="tx1"/>
                </a:solidFill>
                <a:latin typeface="Arial Rounded MT Bold" pitchFamily="34" charset="0"/>
              </a:rPr>
              <a:t> la </a:t>
            </a:r>
            <a:r>
              <a:rPr lang="fr-FR" sz="4400" dirty="0" err="1" smtClean="0">
                <a:solidFill>
                  <a:schemeClr val="tx1"/>
                </a:solidFill>
                <a:latin typeface="Arial Rounded MT Bold" pitchFamily="34" charset="0"/>
              </a:rPr>
              <a:t>fwa</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err="1" smtClean="0">
                <a:solidFill>
                  <a:schemeClr val="tx1"/>
                </a:solidFill>
                <a:latin typeface="Arial Rounded MT Bold" pitchFamily="34" charset="0"/>
              </a:rPr>
              <a:t>Bondye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nou</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kapab</a:t>
            </a:r>
            <a:r>
              <a:rPr lang="fr-FR" sz="4400" dirty="0" smtClean="0">
                <a:solidFill>
                  <a:schemeClr val="tx1"/>
                </a:solidFill>
                <a:latin typeface="Arial Rounded MT Bold" pitchFamily="34" charset="0"/>
              </a:rPr>
              <a:t/>
            </a:r>
            <a:br>
              <a:rPr lang="fr-FR" sz="4400" dirty="0" smtClean="0">
                <a:solidFill>
                  <a:schemeClr val="tx1"/>
                </a:solidFill>
                <a:latin typeface="Arial Rounded MT Bold" pitchFamily="34" charset="0"/>
              </a:rPr>
            </a:br>
            <a:r>
              <a:rPr lang="fr-FR" sz="4400" dirty="0" smtClean="0">
                <a:solidFill>
                  <a:schemeClr val="tx1"/>
                </a:solidFill>
                <a:latin typeface="Arial Rounded MT Bold" pitchFamily="34" charset="0"/>
              </a:rPr>
              <a:t>Ba ou la </a:t>
            </a:r>
            <a:r>
              <a:rPr lang="fr-FR" sz="4400" dirty="0" err="1" smtClean="0">
                <a:solidFill>
                  <a:schemeClr val="tx1"/>
                </a:solidFill>
                <a:latin typeface="Arial Rounded MT Bold" pitchFamily="34" charset="0"/>
              </a:rPr>
              <a:t>delivrans</a:t>
            </a:r>
            <a:endParaRPr lang="en-US" sz="4400" dirty="0">
              <a:solidFill>
                <a:schemeClr val="tx1"/>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r>
              <a:rPr lang="fr-FR" sz="3200" dirty="0" err="1" smtClean="0">
                <a:solidFill>
                  <a:srgbClr val="0D069A"/>
                </a:solidFill>
                <a:latin typeface="Arial Rounded MT Bold" pitchFamily="34" charset="0"/>
              </a:rPr>
              <a:t>Kè</a:t>
            </a:r>
            <a:r>
              <a:rPr lang="fr-FR" sz="3200" dirty="0" smtClean="0">
                <a:solidFill>
                  <a:srgbClr val="0D069A"/>
                </a:solidFill>
                <a:latin typeface="Arial Rounded MT Bold" pitchFamily="34" charset="0"/>
              </a:rPr>
              <a:t>:</a:t>
            </a: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r>
              <a:rPr lang="fr-FR" sz="4400" dirty="0" smtClean="0">
                <a:solidFill>
                  <a:srgbClr val="7A0000"/>
                </a:solidFill>
                <a:latin typeface="Arial Rounded MT Bold" pitchFamily="34" charset="0"/>
              </a:rPr>
              <a:t>Se </a:t>
            </a:r>
            <a:r>
              <a:rPr lang="fr-FR" sz="4400" dirty="0" err="1" smtClean="0">
                <a:solidFill>
                  <a:srgbClr val="7A0000"/>
                </a:solidFill>
                <a:latin typeface="Arial Rounded MT Bold" pitchFamily="34" charset="0"/>
              </a:rPr>
              <a:t>Bondye</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ki</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kapab</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delivre</a:t>
            </a:r>
            <a:r>
              <a:rPr lang="fr-FR" sz="4400" dirty="0" smtClean="0">
                <a:solidFill>
                  <a:srgbClr val="7A0000"/>
                </a:solidFill>
                <a:latin typeface="Arial Rounded MT Bold" pitchFamily="34" charset="0"/>
              </a:rPr>
              <a:t/>
            </a:r>
            <a:br>
              <a:rPr lang="fr-FR" sz="4400" dirty="0" smtClean="0">
                <a:solidFill>
                  <a:srgbClr val="7A0000"/>
                </a:solidFill>
                <a:latin typeface="Arial Rounded MT Bold" pitchFamily="34" charset="0"/>
              </a:rPr>
            </a:br>
            <a:r>
              <a:rPr lang="fr-FR" sz="4400" dirty="0" smtClean="0">
                <a:solidFill>
                  <a:srgbClr val="7A0000"/>
                </a:solidFill>
                <a:latin typeface="Arial Rounded MT Bold" pitchFamily="34" charset="0"/>
              </a:rPr>
              <a:t>Se li </a:t>
            </a:r>
            <a:r>
              <a:rPr lang="fr-FR" sz="4400" dirty="0" err="1" smtClean="0">
                <a:solidFill>
                  <a:srgbClr val="7A0000"/>
                </a:solidFill>
                <a:latin typeface="Arial Rounded MT Bold" pitchFamily="34" charset="0"/>
              </a:rPr>
              <a:t>sèl</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ki</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toujou</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delivre</a:t>
            </a:r>
            <a:r>
              <a:rPr lang="fr-FR" sz="4400" dirty="0" smtClean="0">
                <a:solidFill>
                  <a:srgbClr val="7A0000"/>
                </a:solidFill>
                <a:latin typeface="Arial Rounded MT Bold" pitchFamily="34" charset="0"/>
              </a:rPr>
              <a:t/>
            </a:r>
            <a:br>
              <a:rPr lang="fr-FR" sz="4400" dirty="0" smtClean="0">
                <a:solidFill>
                  <a:srgbClr val="7A0000"/>
                </a:solidFill>
                <a:latin typeface="Arial Rounded MT Bold" pitchFamily="34" charset="0"/>
              </a:rPr>
            </a:br>
            <a:r>
              <a:rPr lang="fr-FR" sz="4400" dirty="0" smtClean="0">
                <a:solidFill>
                  <a:srgbClr val="7A0000"/>
                </a:solidFill>
                <a:latin typeface="Arial Rounded MT Bold" pitchFamily="34" charset="0"/>
              </a:rPr>
              <a:t>Tout fado </a:t>
            </a:r>
            <a:r>
              <a:rPr lang="fr-FR" sz="4400" dirty="0" err="1" smtClean="0">
                <a:solidFill>
                  <a:srgbClr val="7A0000"/>
                </a:solidFill>
                <a:latin typeface="Arial Rounded MT Bold" pitchFamily="34" charset="0"/>
              </a:rPr>
              <a:t>peche</a:t>
            </a:r>
            <a:r>
              <a:rPr lang="fr-FR" sz="4400" dirty="0" smtClean="0">
                <a:solidFill>
                  <a:srgbClr val="7A0000"/>
                </a:solidFill>
                <a:latin typeface="Arial Rounded MT Bold" pitchFamily="34" charset="0"/>
              </a:rPr>
              <a:t> sou li </a:t>
            </a:r>
            <a:r>
              <a:rPr lang="fr-FR" sz="4400" dirty="0" err="1" smtClean="0">
                <a:solidFill>
                  <a:srgbClr val="7A0000"/>
                </a:solidFill>
                <a:latin typeface="Arial Rounded MT Bold" pitchFamily="34" charset="0"/>
              </a:rPr>
              <a:t>depoze</a:t>
            </a:r>
            <a:r>
              <a:rPr lang="fr-FR" sz="4400" dirty="0" smtClean="0">
                <a:solidFill>
                  <a:srgbClr val="7A0000"/>
                </a:solidFill>
                <a:latin typeface="Arial Rounded MT Bold" pitchFamily="34" charset="0"/>
              </a:rPr>
              <a:t/>
            </a:r>
            <a:br>
              <a:rPr lang="fr-FR" sz="4400" dirty="0" smtClean="0">
                <a:solidFill>
                  <a:srgbClr val="7A0000"/>
                </a:solidFill>
                <a:latin typeface="Arial Rounded MT Bold" pitchFamily="34" charset="0"/>
              </a:rPr>
            </a:br>
            <a:r>
              <a:rPr lang="fr-FR" sz="4400" dirty="0" err="1" smtClean="0">
                <a:solidFill>
                  <a:srgbClr val="7A0000"/>
                </a:solidFill>
                <a:latin typeface="Arial Rounded MT Bold" pitchFamily="34" charset="0"/>
              </a:rPr>
              <a:t>Paske</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Bondye</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nou</a:t>
            </a:r>
            <a:r>
              <a:rPr lang="fr-FR" sz="4400" dirty="0" smtClean="0">
                <a:solidFill>
                  <a:srgbClr val="7A0000"/>
                </a:solidFill>
                <a:latin typeface="Arial Rounded MT Bold" pitchFamily="34" charset="0"/>
              </a:rPr>
              <a:t> </a:t>
            </a:r>
            <a:br>
              <a:rPr lang="fr-FR" sz="4400" dirty="0" smtClean="0">
                <a:solidFill>
                  <a:srgbClr val="7A0000"/>
                </a:solidFill>
                <a:latin typeface="Arial Rounded MT Bold" pitchFamily="34" charset="0"/>
              </a:rPr>
            </a:br>
            <a:r>
              <a:rPr lang="fr-FR" sz="4400" dirty="0" err="1" smtClean="0">
                <a:solidFill>
                  <a:srgbClr val="7A0000"/>
                </a:solidFill>
                <a:latin typeface="Arial Rounded MT Bold" pitchFamily="34" charset="0"/>
              </a:rPr>
              <a:t>K'ap</a:t>
            </a:r>
            <a:r>
              <a:rPr lang="fr-FR" sz="4400" dirty="0" smtClean="0">
                <a:solidFill>
                  <a:srgbClr val="7A0000"/>
                </a:solidFill>
                <a:latin typeface="Arial Rounded MT Bold" pitchFamily="34" charset="0"/>
              </a:rPr>
              <a:t> </a:t>
            </a:r>
            <a:r>
              <a:rPr lang="fr-FR" sz="4400" dirty="0" err="1" smtClean="0">
                <a:solidFill>
                  <a:srgbClr val="7A0000"/>
                </a:solidFill>
                <a:latin typeface="Arial Rounded MT Bold" pitchFamily="34" charset="0"/>
              </a:rPr>
              <a:t>bay</a:t>
            </a:r>
            <a:r>
              <a:rPr lang="fr-FR" sz="4400" dirty="0" smtClean="0">
                <a:solidFill>
                  <a:srgbClr val="7A0000"/>
                </a:solidFill>
                <a:latin typeface="Arial Rounded MT Bold" pitchFamily="34" charset="0"/>
              </a:rPr>
              <a:t> la </a:t>
            </a:r>
            <a:r>
              <a:rPr lang="fr-FR" sz="4400" dirty="0" err="1" smtClean="0">
                <a:solidFill>
                  <a:srgbClr val="7A0000"/>
                </a:solidFill>
                <a:latin typeface="Arial Rounded MT Bold" pitchFamily="34" charset="0"/>
              </a:rPr>
              <a:t>delivrans</a:t>
            </a:r>
            <a:r>
              <a:rPr lang="fr-FR" sz="3200" dirty="0" smtClean="0">
                <a:solidFill>
                  <a:schemeClr val="tx1"/>
                </a:solidFill>
                <a:latin typeface="Arial Rounded MT Bold" pitchFamily="34" charset="0"/>
              </a:rPr>
              <a:t/>
            </a:r>
            <a:br>
              <a:rPr lang="fr-FR" sz="3200" dirty="0" smtClean="0">
                <a:solidFill>
                  <a:schemeClr val="tx1"/>
                </a:solidFill>
                <a:latin typeface="Arial Rounded MT Bold" pitchFamily="34" charset="0"/>
              </a:rPr>
            </a:br>
            <a:endParaRPr lang="en-US" sz="3200" dirty="0">
              <a:solidFill>
                <a:schemeClr val="tx1"/>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6000" b="1" dirty="0" smtClean="0">
                <a:solidFill>
                  <a:schemeClr val="bg1"/>
                </a:solidFill>
              </a:rPr>
              <a:t>SERMON </a:t>
            </a:r>
            <a:endParaRPr lang="en-US" sz="6000" b="1" dirty="0">
              <a:solidFill>
                <a:schemeClr val="bg1"/>
              </a:solidFill>
            </a:endParaRPr>
          </a:p>
          <a:p>
            <a:pPr algn="ctr">
              <a:buNone/>
            </a:pPr>
            <a:r>
              <a:rPr lang="en-US" sz="6000" b="1" dirty="0">
                <a:solidFill>
                  <a:schemeClr val="tx1"/>
                </a:solidFill>
              </a:rPr>
              <a:t>PAR </a:t>
            </a:r>
          </a:p>
          <a:p>
            <a:pPr algn="ctr">
              <a:buNone/>
            </a:pPr>
            <a:r>
              <a:rPr lang="en-US" sz="6000" b="1" dirty="0">
                <a:solidFill>
                  <a:schemeClr val="bg1"/>
                </a:solidFill>
              </a:rPr>
              <a:t>PASTEUR  </a:t>
            </a:r>
          </a:p>
          <a:p>
            <a:pPr algn="ctr">
              <a:buNone/>
            </a:pPr>
            <a:r>
              <a:rPr lang="en-US" sz="6000" b="1" dirty="0" smtClean="0">
                <a:solidFill>
                  <a:srgbClr val="0000CC"/>
                </a:solidFill>
              </a:rPr>
              <a:t>MARC  E  SIMEON</a:t>
            </a:r>
            <a:endParaRPr lang="en-US" sz="6000" b="1" dirty="0" smtClean="0">
              <a:solidFill>
                <a:srgbClr val="0000CC"/>
              </a:solidFill>
            </a:endParaRPr>
          </a:p>
          <a:p>
            <a:pPr algn="ctr">
              <a:buNone/>
            </a:pPr>
            <a:endParaRPr lang="en-US" sz="4800" b="1" dirty="0" smtClean="0">
              <a:solidFill>
                <a:srgbClr val="460000"/>
              </a:solidFill>
            </a:endParaRPr>
          </a:p>
          <a:p>
            <a:pPr>
              <a:buNone/>
            </a:pPr>
            <a:endParaRPr lang="en-US" sz="4400" b="1"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JUNE </a:t>
            </a:r>
            <a:r>
              <a:rPr lang="en-US" sz="3600" b="1" dirty="0" smtClean="0">
                <a:solidFill>
                  <a:srgbClr val="660066"/>
                </a:solidFill>
              </a:rPr>
              <a:t>15TH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BY PASTOR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rgbClr val="0D069A"/>
                </a:solidFill>
              </a:rPr>
              <a:t>COMMENT AIMER DIEU DE TOUT SON CŒUR DE TOUTE SON ÂME ET DE TOUTE SA FORCE</a:t>
            </a:r>
            <a:endParaRPr lang="en-US" sz="4800" dirty="0">
              <a:solidFill>
                <a:srgbClr val="0D069A"/>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dirty="0" smtClean="0">
                <a:solidFill>
                  <a:srgbClr val="FF0000"/>
                </a:solidFill>
                <a:latin typeface="Arial Rounded MT Bold" pitchFamily="34" charset="0"/>
              </a:rPr>
              <a:t>Deutéronome</a:t>
            </a:r>
            <a:r>
              <a:rPr lang="fr-FR" sz="4400" dirty="0" smtClean="0">
                <a:solidFill>
                  <a:srgbClr val="FF0000"/>
                </a:solidFill>
                <a:latin typeface="Arial Rounded MT Bold" pitchFamily="34" charset="0"/>
              </a:rPr>
              <a:t> </a:t>
            </a:r>
            <a:r>
              <a:rPr lang="fr-FR" sz="4400" dirty="0" smtClean="0">
                <a:solidFill>
                  <a:srgbClr val="FF0000"/>
                </a:solidFill>
                <a:latin typeface="Arial Rounded MT Bold" pitchFamily="34" charset="0"/>
              </a:rPr>
              <a:t>6:5 </a:t>
            </a:r>
            <a:endParaRPr lang="fr-FR"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Tu </a:t>
            </a:r>
            <a:r>
              <a:rPr lang="fr-FR" sz="4400" dirty="0" smtClean="0">
                <a:solidFill>
                  <a:srgbClr val="0D069A"/>
                </a:solidFill>
                <a:latin typeface="Arial Rounded MT Bold" pitchFamily="34" charset="0"/>
              </a:rPr>
              <a:t>aimeras l'Éternel, ton Dieu, de tout ton </a:t>
            </a:r>
            <a:r>
              <a:rPr lang="fr-FR" sz="4400" b="1"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de toute ton </a:t>
            </a:r>
            <a:r>
              <a:rPr lang="fr-FR" sz="4400" b="1"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 et de toute ta </a:t>
            </a:r>
            <a:r>
              <a:rPr lang="fr-FR" sz="4400" b="1" u="sng" dirty="0" smtClean="0">
                <a:solidFill>
                  <a:srgbClr val="0D069A"/>
                </a:solidFill>
                <a:latin typeface="Arial Rounded MT Bold" pitchFamily="34" charset="0"/>
              </a:rPr>
              <a:t>force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Deutéronome </a:t>
            </a:r>
            <a:r>
              <a:rPr lang="fr-FR" sz="4400" dirty="0" smtClean="0">
                <a:solidFill>
                  <a:srgbClr val="FF0000"/>
                </a:solidFill>
                <a:latin typeface="Arial Rounded MT Bold" pitchFamily="34" charset="0"/>
              </a:rPr>
              <a:t>30:6 </a:t>
            </a:r>
            <a:endParaRPr lang="fr-FR"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L'Éternel</a:t>
            </a:r>
            <a:r>
              <a:rPr lang="fr-FR" sz="4400" dirty="0" smtClean="0">
                <a:solidFill>
                  <a:srgbClr val="0D069A"/>
                </a:solidFill>
                <a:latin typeface="Arial Rounded MT Bold" pitchFamily="34" charset="0"/>
              </a:rPr>
              <a:t>, ton Dieu, </a:t>
            </a:r>
            <a:r>
              <a:rPr lang="fr-FR" sz="4400" u="sng" dirty="0" smtClean="0">
                <a:solidFill>
                  <a:srgbClr val="0D069A"/>
                </a:solidFill>
                <a:latin typeface="Arial Rounded MT Bold" pitchFamily="34" charset="0"/>
              </a:rPr>
              <a:t>circoncira ton cœur</a:t>
            </a:r>
            <a:r>
              <a:rPr lang="fr-FR" sz="4400" dirty="0" smtClean="0">
                <a:solidFill>
                  <a:srgbClr val="0D069A"/>
                </a:solidFill>
                <a:latin typeface="Arial Rounded MT Bold" pitchFamily="34" charset="0"/>
              </a:rPr>
              <a:t> et </a:t>
            </a:r>
            <a:r>
              <a:rPr lang="fr-FR" sz="4400" u="sng" dirty="0" smtClean="0">
                <a:solidFill>
                  <a:srgbClr val="0D069A"/>
                </a:solidFill>
                <a:latin typeface="Arial Rounded MT Bold" pitchFamily="34" charset="0"/>
              </a:rPr>
              <a:t>le cœur de ta postérité</a:t>
            </a:r>
            <a:r>
              <a:rPr lang="fr-FR" sz="4400" dirty="0" smtClean="0">
                <a:solidFill>
                  <a:srgbClr val="0D069A"/>
                </a:solidFill>
                <a:latin typeface="Arial Rounded MT Bold" pitchFamily="34" charset="0"/>
              </a:rPr>
              <a:t>, et tu aimeras l'Éternel, ton Dieu, de tout ton </a:t>
            </a:r>
            <a:r>
              <a:rPr lang="fr-FR" sz="4400"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et de toute ton </a:t>
            </a:r>
            <a:r>
              <a:rPr lang="fr-FR" sz="4400"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a:t>
            </a:r>
            <a:r>
              <a:rPr lang="fr-FR" sz="4400" u="sng" dirty="0" smtClean="0">
                <a:solidFill>
                  <a:srgbClr val="0D069A"/>
                </a:solidFill>
                <a:latin typeface="Arial Rounded MT Bold" pitchFamily="34" charset="0"/>
              </a:rPr>
              <a:t> afin que tu vives</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dirty="0" smtClean="0">
                <a:solidFill>
                  <a:srgbClr val="FF0000"/>
                </a:solidFill>
                <a:latin typeface="Arial Rounded MT Bold" pitchFamily="34" charset="0"/>
              </a:rPr>
              <a:t>Marc 12:30</a:t>
            </a:r>
          </a:p>
          <a:p>
            <a:pPr algn="just"/>
            <a:r>
              <a:rPr lang="fr-FR" sz="4400" dirty="0" smtClean="0">
                <a:solidFill>
                  <a:srgbClr val="0D069A"/>
                </a:solidFill>
                <a:latin typeface="Arial Rounded MT Bold" pitchFamily="34" charset="0"/>
              </a:rPr>
              <a:t> </a:t>
            </a:r>
            <a:r>
              <a:rPr lang="fr-FR" sz="4400" dirty="0" smtClean="0">
                <a:solidFill>
                  <a:srgbClr val="0D069A"/>
                </a:solidFill>
                <a:latin typeface="Arial Rounded MT Bold" pitchFamily="34" charset="0"/>
              </a:rPr>
              <a:t>et: Tu aimeras le Seigneur, ton Dieu, de tout ton </a:t>
            </a:r>
            <a:r>
              <a:rPr lang="fr-FR" sz="4400"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de toute ton </a:t>
            </a:r>
            <a:r>
              <a:rPr lang="fr-FR" sz="4400"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 de toute ta </a:t>
            </a:r>
            <a:r>
              <a:rPr lang="fr-FR" sz="4400" b="1" u="sng" dirty="0" smtClean="0">
                <a:solidFill>
                  <a:srgbClr val="0D069A"/>
                </a:solidFill>
                <a:latin typeface="Arial Rounded MT Bold" pitchFamily="34" charset="0"/>
              </a:rPr>
              <a:t>pensée</a:t>
            </a:r>
            <a:r>
              <a:rPr lang="fr-FR" sz="4400" dirty="0" smtClean="0">
                <a:solidFill>
                  <a:srgbClr val="0D069A"/>
                </a:solidFill>
                <a:latin typeface="Arial Rounded MT Bold" pitchFamily="34" charset="0"/>
              </a:rPr>
              <a:t>, et de toute ta</a:t>
            </a:r>
            <a:r>
              <a:rPr lang="fr-FR" sz="4400" u="sng" dirty="0" smtClean="0">
                <a:solidFill>
                  <a:srgbClr val="0D069A"/>
                </a:solidFill>
                <a:latin typeface="Arial Rounded MT Bold" pitchFamily="34" charset="0"/>
              </a:rPr>
              <a:t> </a:t>
            </a:r>
            <a:r>
              <a:rPr lang="fr-FR" sz="4400" b="1" u="sng" dirty="0" smtClean="0">
                <a:solidFill>
                  <a:srgbClr val="0D069A"/>
                </a:solidFill>
                <a:latin typeface="Arial Rounded MT Bold" pitchFamily="34" charset="0"/>
              </a:rPr>
              <a:t>force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a:p>
            <a:pPr algn="just"/>
            <a:r>
              <a:rPr lang="fr-FR" sz="4400" dirty="0" smtClean="0">
                <a:solidFill>
                  <a:srgbClr val="0D069A"/>
                </a:solidFill>
                <a:latin typeface="Arial Rounded MT Bold" pitchFamily="34" charset="0"/>
              </a:rPr>
              <a:t> </a:t>
            </a:r>
            <a:r>
              <a:rPr lang="fr-FR" sz="4400" dirty="0" smtClean="0">
                <a:solidFill>
                  <a:srgbClr val="FF0000"/>
                </a:solidFill>
                <a:latin typeface="Arial Rounded MT Bold" pitchFamily="34" charset="0"/>
              </a:rPr>
              <a:t>Luc </a:t>
            </a:r>
            <a:r>
              <a:rPr lang="fr-FR" sz="4400" dirty="0" smtClean="0">
                <a:solidFill>
                  <a:srgbClr val="FF0000"/>
                </a:solidFill>
                <a:latin typeface="Arial Rounded MT Bold" pitchFamily="34" charset="0"/>
              </a:rPr>
              <a:t>10:27 </a:t>
            </a:r>
            <a:endParaRPr lang="fr-FR"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Il </a:t>
            </a:r>
            <a:r>
              <a:rPr lang="fr-FR" sz="4400" dirty="0" smtClean="0">
                <a:solidFill>
                  <a:srgbClr val="0D069A"/>
                </a:solidFill>
                <a:latin typeface="Arial Rounded MT Bold" pitchFamily="34" charset="0"/>
              </a:rPr>
              <a:t>répondit: Tu aimeras le Seigneur, ton Dieu, de tout ton </a:t>
            </a:r>
            <a:r>
              <a:rPr lang="fr-FR" sz="4400" b="1"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de toute ton </a:t>
            </a:r>
            <a:r>
              <a:rPr lang="fr-FR" sz="4400" b="1"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 de toute ta </a:t>
            </a:r>
            <a:r>
              <a:rPr lang="fr-FR" sz="4400" b="1" u="sng" dirty="0" smtClean="0">
                <a:solidFill>
                  <a:srgbClr val="0D069A"/>
                </a:solidFill>
                <a:latin typeface="Arial Rounded MT Bold" pitchFamily="34" charset="0"/>
              </a:rPr>
              <a:t>force</a:t>
            </a:r>
            <a:r>
              <a:rPr lang="fr-FR" sz="4400" dirty="0" smtClean="0">
                <a:solidFill>
                  <a:srgbClr val="0D069A"/>
                </a:solidFill>
                <a:latin typeface="Arial Rounded MT Bold" pitchFamily="34" charset="0"/>
              </a:rPr>
              <a:t>, et de toute ta </a:t>
            </a:r>
            <a:r>
              <a:rPr lang="fr-FR" sz="4400" b="1" u="sng" dirty="0" smtClean="0">
                <a:solidFill>
                  <a:srgbClr val="0D069A"/>
                </a:solidFill>
                <a:latin typeface="Arial Rounded MT Bold" pitchFamily="34" charset="0"/>
              </a:rPr>
              <a:t>pensée</a:t>
            </a:r>
            <a:r>
              <a:rPr lang="fr-FR" sz="4400" dirty="0" smtClean="0">
                <a:solidFill>
                  <a:srgbClr val="0D069A"/>
                </a:solidFill>
                <a:latin typeface="Arial Rounded MT Bold" pitchFamily="34" charset="0"/>
              </a:rPr>
              <a:t>; et ton </a:t>
            </a:r>
            <a:r>
              <a:rPr lang="fr-FR" sz="4400" u="sng" dirty="0" smtClean="0">
                <a:solidFill>
                  <a:srgbClr val="0D069A"/>
                </a:solidFill>
                <a:latin typeface="Arial Rounded MT Bold" pitchFamily="34" charset="0"/>
              </a:rPr>
              <a:t>prochain comme toi-même.</a:t>
            </a:r>
            <a:endParaRPr lang="en-US" sz="4400" dirty="0">
              <a:solidFill>
                <a:srgbClr val="0D069A"/>
              </a:solidFill>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algn="ctr">
              <a:buNone/>
            </a:pPr>
            <a:r>
              <a:rPr lang="fr-FR" sz="4000" b="1" dirty="0" smtClean="0">
                <a:solidFill>
                  <a:srgbClr val="0D069A"/>
                </a:solidFill>
                <a:latin typeface="Arial Rounded MT Bold" pitchFamily="34" charset="0"/>
              </a:rPr>
              <a:t>INTRODUCTION</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Ces versets que je viens de lire me frissonnent le cœur.</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La bible me demande de faire quelque chose dont je ne sais comment faire.</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Il y a d’autres commandes qui sont plus faciles à observer</a:t>
            </a:r>
            <a:r>
              <a:rPr lang="fr-FR" sz="4000" dirty="0" smtClean="0">
                <a:latin typeface="Arial Rounded MT Bold" pitchFamily="34" charset="0"/>
              </a:rPr>
              <a:t>.</a:t>
            </a:r>
          </a:p>
          <a:p>
            <a:pPr lvl="1" algn="just"/>
            <a:r>
              <a:rPr lang="fr-FR" sz="4000" dirty="0" smtClean="0">
                <a:solidFill>
                  <a:srgbClr val="0D069A"/>
                </a:solidFill>
                <a:latin typeface="Arial Rounded MT Bold" pitchFamily="34" charset="0"/>
              </a:rPr>
              <a:t>Tu obéiras l’Eternel ton Dieu de tout ton cœur</a:t>
            </a:r>
            <a:endParaRPr lang="en-US" sz="4000" dirty="0" smtClean="0">
              <a:solidFill>
                <a:srgbClr val="0D069A"/>
              </a:solidFill>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1" algn="just"/>
            <a:r>
              <a:rPr lang="fr-FR" sz="5400" dirty="0" smtClean="0">
                <a:latin typeface="Arial Rounded MT Bold" pitchFamily="34" charset="0"/>
              </a:rPr>
              <a:t>Tu </a:t>
            </a:r>
            <a:r>
              <a:rPr lang="fr-FR" sz="5400" dirty="0" smtClean="0">
                <a:latin typeface="Arial Rounded MT Bold" pitchFamily="34" charset="0"/>
              </a:rPr>
              <a:t>craindras l’Eternel ton Dieu de toute être</a:t>
            </a:r>
            <a:endParaRPr lang="en-US" sz="5400" dirty="0" smtClean="0">
              <a:latin typeface="Arial Rounded MT Bold" pitchFamily="34" charset="0"/>
            </a:endParaRPr>
          </a:p>
          <a:p>
            <a:pPr lvl="1" algn="just"/>
            <a:r>
              <a:rPr lang="fr-FR" sz="5400" dirty="0" smtClean="0">
                <a:solidFill>
                  <a:srgbClr val="0D069A"/>
                </a:solidFill>
                <a:latin typeface="Arial Rounded MT Bold" pitchFamily="34" charset="0"/>
              </a:rPr>
              <a:t>Tu donneras de tout ton </a:t>
            </a:r>
            <a:r>
              <a:rPr lang="fr-FR" sz="5400" dirty="0" smtClean="0">
                <a:solidFill>
                  <a:srgbClr val="0D069A"/>
                </a:solidFill>
                <a:latin typeface="Arial Rounded MT Bold" pitchFamily="34" charset="0"/>
              </a:rPr>
              <a:t>revenu </a:t>
            </a:r>
            <a:r>
              <a:rPr lang="fr-FR" sz="5400" dirty="0" smtClean="0">
                <a:solidFill>
                  <a:srgbClr val="0D069A"/>
                </a:solidFill>
                <a:latin typeface="Arial Rounded MT Bold" pitchFamily="34" charset="0"/>
              </a:rPr>
              <a:t>à l’Eternel </a:t>
            </a:r>
            <a:endParaRPr lang="en-US" sz="5400" dirty="0" smtClean="0">
              <a:solidFill>
                <a:srgbClr val="0D069A"/>
              </a:solidFill>
              <a:latin typeface="Arial Rounded MT Bold" pitchFamily="34" charset="0"/>
            </a:endParaRPr>
          </a:p>
          <a:p>
            <a:pPr lvl="1" algn="just"/>
            <a:r>
              <a:rPr lang="fr-FR" sz="5400" dirty="0" smtClean="0">
                <a:latin typeface="Arial Rounded MT Bold" pitchFamily="34" charset="0"/>
              </a:rPr>
              <a:t>Tu accompliras tout ce que l’Eternel te </a:t>
            </a:r>
            <a:r>
              <a:rPr lang="fr-FR" sz="5400" dirty="0" smtClean="0">
                <a:latin typeface="Arial Rounded MT Bold" pitchFamily="34" charset="0"/>
              </a:rPr>
              <a:t>commande</a:t>
            </a:r>
            <a:endParaRPr lang="en-US" sz="5400" dirty="0" smtClean="0">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1" algn="just"/>
            <a:r>
              <a:rPr lang="fr-FR" sz="4400" dirty="0" smtClean="0">
                <a:latin typeface="Arial Rounded MT Bold" pitchFamily="34" charset="0"/>
              </a:rPr>
              <a:t>Tu </a:t>
            </a:r>
            <a:r>
              <a:rPr lang="fr-FR" sz="4400" dirty="0" smtClean="0">
                <a:latin typeface="Arial Rounded MT Bold" pitchFamily="34" charset="0"/>
              </a:rPr>
              <a:t>t'abstiendras de tout ce que Dieu te demande de t’astreindre.</a:t>
            </a:r>
            <a:endParaRPr lang="en-US" sz="4400" dirty="0" smtClean="0">
              <a:latin typeface="Arial Rounded MT Bold" pitchFamily="34" charset="0"/>
            </a:endParaRPr>
          </a:p>
          <a:p>
            <a:pPr lvl="1" algn="just"/>
            <a:r>
              <a:rPr lang="fr-FR" sz="4400" dirty="0" smtClean="0">
                <a:solidFill>
                  <a:srgbClr val="0D069A"/>
                </a:solidFill>
                <a:latin typeface="Arial Rounded MT Bold" pitchFamily="34" charset="0"/>
              </a:rPr>
              <a:t>Tu combattras tous les ennemis de l’Eternel.</a:t>
            </a:r>
            <a:endParaRPr lang="en-US" sz="4400" dirty="0" smtClean="0">
              <a:solidFill>
                <a:srgbClr val="0D069A"/>
              </a:solidFill>
              <a:latin typeface="Arial Rounded MT Bold" pitchFamily="34" charset="0"/>
            </a:endParaRPr>
          </a:p>
          <a:p>
            <a:pPr lvl="1" algn="just"/>
            <a:r>
              <a:rPr lang="fr-FR" sz="4400" dirty="0" smtClean="0">
                <a:latin typeface="Arial Rounded MT Bold" pitchFamily="34" charset="0"/>
              </a:rPr>
              <a:t>Tu observeras tous les préceptes de l’Eternel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Comment l’amour peut-il être imposé </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0" algn="just"/>
            <a:r>
              <a:rPr lang="fr-FR" sz="4000" dirty="0" smtClean="0">
                <a:latin typeface="Arial Rounded MT Bold" pitchFamily="34" charset="0"/>
              </a:rPr>
              <a:t>Comment </a:t>
            </a:r>
            <a:r>
              <a:rPr lang="fr-FR" sz="4000" dirty="0" smtClean="0">
                <a:latin typeface="Arial Rounded MT Bold" pitchFamily="34" charset="0"/>
              </a:rPr>
              <a:t>pouvoir aimer quelqu’un de tout son cœur, de toute son âme, de toute sa force, et de toute sa pensée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La difficulté c’est que l’homme doit pouvoir s’aimer à un haut degré avant de pouvoir aimer quelqu’un d’autre à la même proximité</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Autofit/>
          </a:bodyPr>
          <a:lstStyle/>
          <a:p>
            <a:pPr lvl="0" algn="just"/>
            <a:r>
              <a:rPr lang="fr-FR" sz="4000" dirty="0" smtClean="0">
                <a:latin typeface="Arial Rounded MT Bold" pitchFamily="34" charset="0"/>
              </a:rPr>
              <a:t>J’aime </a:t>
            </a:r>
            <a:r>
              <a:rPr lang="fr-FR" sz="4000" dirty="0" smtClean="0">
                <a:latin typeface="Arial Rounded MT Bold" pitchFamily="34" charset="0"/>
              </a:rPr>
              <a:t>tant ma femme, mais je ne saurais comment la répondre si elle me demande si je l’aime de tout mon cœur, de toute mon âme, de toute ma pensée et de toute ma force.</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La réponse </a:t>
            </a:r>
            <a:r>
              <a:rPr lang="fr-FR" sz="4000" dirty="0" smtClean="0">
                <a:solidFill>
                  <a:srgbClr val="0D069A"/>
                </a:solidFill>
                <a:latin typeface="Arial Rounded MT Bold" pitchFamily="34" charset="0"/>
              </a:rPr>
              <a:t>aurait été </a:t>
            </a:r>
            <a:r>
              <a:rPr lang="fr-FR" sz="4000" dirty="0" smtClean="0">
                <a:solidFill>
                  <a:srgbClr val="0D069A"/>
                </a:solidFill>
                <a:latin typeface="Arial Rounded MT Bold" pitchFamily="34" charset="0"/>
              </a:rPr>
              <a:t>variante: « parfois</a:t>
            </a:r>
            <a:r>
              <a:rPr lang="fr-FR" sz="4000" dirty="0" smtClean="0">
                <a:solidFill>
                  <a:srgbClr val="0D069A"/>
                </a:solidFill>
                <a:latin typeface="Arial Rounded MT Bold" pitchFamily="34" charset="0"/>
              </a:rPr>
              <a:t>, ou, je l’espère, ou, je ne sais </a:t>
            </a:r>
            <a:r>
              <a:rPr lang="fr-FR" sz="4000" dirty="0" smtClean="0">
                <a:solidFill>
                  <a:srgbClr val="0D069A"/>
                </a:solidFill>
                <a:latin typeface="Arial Rounded MT Bold" pitchFamily="34" charset="0"/>
              </a:rPr>
              <a:t>pas, ou je l’aspire, je tente de le faire. »</a:t>
            </a:r>
            <a:endParaRPr lang="en-US" sz="4000" dirty="0" smtClean="0">
              <a:solidFill>
                <a:srgbClr val="0D069A"/>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0" algn="just"/>
            <a:r>
              <a:rPr lang="fr-FR" sz="4400" dirty="0" smtClean="0">
                <a:latin typeface="Arial Rounded MT Bold" pitchFamily="34" charset="0"/>
              </a:rPr>
              <a:t>L’amour </a:t>
            </a:r>
            <a:r>
              <a:rPr lang="fr-FR" sz="4400" dirty="0" smtClean="0">
                <a:latin typeface="Arial Rounded MT Bold" pitchFamily="34" charset="0"/>
              </a:rPr>
              <a:t>que Dieu réclame de ses enfants est au-dessus de l’amour que nous conservons pour notre propre être.</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L’amour que Dieu réclame n’est pas une chose mécanique, mais il doit être résonné à partir du cœur, du centre de notre âme. </a:t>
            </a:r>
            <a:endParaRPr lang="en-US" sz="4400" dirty="0" smtClean="0">
              <a:solidFill>
                <a:srgbClr val="0D069A"/>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lnSpcReduction="10000"/>
          </a:bodyPr>
          <a:lstStyle/>
          <a:p>
            <a:pPr lvl="0" algn="just"/>
            <a:r>
              <a:rPr lang="fr-FR" sz="4000" dirty="0" smtClean="0">
                <a:latin typeface="Arial Rounded MT Bold" pitchFamily="34" charset="0"/>
              </a:rPr>
              <a:t>Premièrement</a:t>
            </a:r>
            <a:r>
              <a:rPr lang="fr-FR" sz="4000" dirty="0" smtClean="0">
                <a:latin typeface="Arial Rounded MT Bold" pitchFamily="34" charset="0"/>
              </a:rPr>
              <a:t>, Dieu sait qu’il nous a confectionnés avec cette capacité de l’aimer.</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Deuxièmement, Dieu peut savoir si cet amour est déjà en fonction, et  s’il est convergé non vers Lui mais vers quelque chose d’autre.</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C’est bien nous qui sommes souvent le rival de </a:t>
            </a:r>
            <a:r>
              <a:rPr lang="fr-FR" sz="4000" dirty="0" smtClean="0">
                <a:latin typeface="Arial Rounded MT Bold" pitchFamily="34" charset="0"/>
              </a:rPr>
              <a:t>Dieu, qui absorbons cet amour pour nous-mêmes.</a:t>
            </a:r>
            <a:endParaRPr lang="en-US" sz="4000" dirty="0" smtClean="0">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0" algn="just"/>
            <a:r>
              <a:rPr lang="fr-FR" sz="4000" dirty="0" smtClean="0">
                <a:latin typeface="Arial Rounded MT Bold" pitchFamily="34" charset="0"/>
              </a:rPr>
              <a:t>L’homme </a:t>
            </a:r>
            <a:r>
              <a:rPr lang="fr-FR" sz="4000" dirty="0" smtClean="0">
                <a:latin typeface="Arial Rounded MT Bold" pitchFamily="34" charset="0"/>
              </a:rPr>
              <a:t>est généralement égocentrique, c’est souvent </a:t>
            </a:r>
            <a:r>
              <a:rPr lang="fr-FR" sz="4000" dirty="0" smtClean="0">
                <a:latin typeface="Arial Rounded MT Bold" pitchFamily="34" charset="0"/>
              </a:rPr>
              <a:t>le moi </a:t>
            </a:r>
            <a:r>
              <a:rPr lang="fr-FR" sz="4000" dirty="0" smtClean="0">
                <a:latin typeface="Arial Rounded MT Bold" pitchFamily="34" charset="0"/>
              </a:rPr>
              <a:t>qui est assis au centre de son univers.</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Dieu s’attend que nous l'aimons plus que nous nous aimons.</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Ce serait facile si cette commande se bornait à faire une attestation de foi, ou de prononcer un dogme, ou faire un rituel symbolique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lvl="0" algn="just"/>
            <a:r>
              <a:rPr lang="fr-FR" sz="4400" dirty="0" smtClean="0">
                <a:latin typeface="Arial Rounded MT Bold" pitchFamily="34" charset="0"/>
              </a:rPr>
              <a:t>Cet </a:t>
            </a:r>
            <a:r>
              <a:rPr lang="fr-FR" sz="4400" dirty="0" smtClean="0">
                <a:latin typeface="Arial Rounded MT Bold" pitchFamily="34" charset="0"/>
              </a:rPr>
              <a:t>amour doit émaner de notre fort intérieur, de tout ton cœur, de toute ton âme, de toute ta pensée, et de toute ta force.</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Nous n’avons que le Christ, le serviteur parfait comme </a:t>
            </a:r>
            <a:r>
              <a:rPr lang="fr-FR" sz="4400" dirty="0" smtClean="0">
                <a:solidFill>
                  <a:srgbClr val="0D069A"/>
                </a:solidFill>
                <a:latin typeface="Arial Rounded MT Bold" pitchFamily="34" charset="0"/>
              </a:rPr>
              <a:t>modèle, Lui seul a exhibé ce genre d’amour que réclame de nous</a:t>
            </a:r>
            <a:r>
              <a:rPr lang="fr-FR" sz="4400" dirty="0" smtClean="0">
                <a:solidFill>
                  <a:srgbClr val="0D069A"/>
                </a:solidFill>
              </a:rPr>
              <a:t>. </a:t>
            </a:r>
            <a:endParaRPr lang="en-US" sz="4400" dirty="0">
              <a:solidFill>
                <a:srgbClr val="0D069A"/>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dirty="0" smtClean="0">
                <a:solidFill>
                  <a:srgbClr val="0D069A"/>
                </a:solidFill>
                <a:latin typeface="Arial Rounded MT Bold" pitchFamily="34" charset="0"/>
              </a:rPr>
              <a:t>LE RENONCEMENT DE SOI EST </a:t>
            </a:r>
            <a:r>
              <a:rPr lang="fr-FR" sz="4400" dirty="0" smtClean="0">
                <a:solidFill>
                  <a:srgbClr val="0D069A"/>
                </a:solidFill>
                <a:latin typeface="Arial Rounded MT Bold" pitchFamily="34" charset="0"/>
              </a:rPr>
              <a:t>REQUIS </a:t>
            </a:r>
            <a:r>
              <a:rPr lang="fr-FR" sz="4400" dirty="0" smtClean="0">
                <a:solidFill>
                  <a:srgbClr val="0D069A"/>
                </a:solidFill>
                <a:latin typeface="Arial Rounded MT Bold" pitchFamily="34" charset="0"/>
              </a:rPr>
              <a:t>POUR POUVOIR AIMER DE TOUT SON ÊTRE</a:t>
            </a:r>
            <a:r>
              <a:rPr lang="fr-FR" sz="4400" dirty="0" smtClean="0">
                <a:latin typeface="Arial Rounded MT Bold" pitchFamily="34" charset="0"/>
              </a:rPr>
              <a:t>   </a:t>
            </a:r>
            <a:endParaRPr lang="en-US" sz="4400" dirty="0" smtClean="0">
              <a:latin typeface="Arial Rounded MT Bold" pitchFamily="34" charset="0"/>
            </a:endParaRPr>
          </a:p>
          <a:p>
            <a:pPr lvl="0" algn="just"/>
            <a:r>
              <a:rPr lang="fr-FR" sz="4400" dirty="0" smtClean="0">
                <a:latin typeface="Arial Rounded MT Bold" pitchFamily="34" charset="0"/>
              </a:rPr>
              <a:t>Jésus alla dire à ses disciples :</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Mt 16:24 </a:t>
            </a:r>
            <a:r>
              <a:rPr lang="fr-FR" sz="4400" dirty="0" smtClean="0">
                <a:latin typeface="Arial Rounded MT Bold" pitchFamily="34" charset="0"/>
              </a:rPr>
              <a:t>¶ Alors Jésus dit à ses disciples: Si quelqu'un veut venir après moi, </a:t>
            </a:r>
            <a:r>
              <a:rPr lang="fr-FR" sz="4400" dirty="0" smtClean="0">
                <a:solidFill>
                  <a:srgbClr val="0D069A"/>
                </a:solidFill>
                <a:latin typeface="Arial Rounded MT Bold" pitchFamily="34" charset="0"/>
              </a:rPr>
              <a:t>qu'il renonce à </a:t>
            </a:r>
            <a:r>
              <a:rPr lang="fr-FR" sz="4400" u="sng" dirty="0" smtClean="0">
                <a:solidFill>
                  <a:srgbClr val="0D069A"/>
                </a:solidFill>
                <a:latin typeface="Arial Rounded MT Bold" pitchFamily="34" charset="0"/>
              </a:rPr>
              <a:t>lui-même</a:t>
            </a:r>
            <a:r>
              <a:rPr lang="fr-FR" sz="4400" dirty="0" smtClean="0">
                <a:latin typeface="Arial Rounded MT Bold" pitchFamily="34" charset="0"/>
              </a:rPr>
              <a:t>, qu'il se charge de sa croix, et qu'il me suive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dirty="0" smtClean="0">
                <a:latin typeface="Arial Rounded MT Bold" pitchFamily="34" charset="0"/>
              </a:rPr>
              <a:t>Le </a:t>
            </a:r>
            <a:r>
              <a:rPr lang="fr-FR" sz="4400" dirty="0" smtClean="0">
                <a:latin typeface="Arial Rounded MT Bold" pitchFamily="34" charset="0"/>
              </a:rPr>
              <a:t>problème n’est pas dans notre incapacité à aimer Dieu dans la longitude et la latitude dont il réclame, mais c’est plutôt du fait que nous cheminons cet amour vers nous-mêmes et vers d’autres choses.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C’est souvent nous qui sommes assis sur le trône de notre vie au lieu du Créateur. </a:t>
            </a:r>
            <a:endParaRPr lang="en-US" sz="4400" dirty="0" smtClean="0">
              <a:solidFill>
                <a:srgbClr val="0D069A"/>
              </a:solidFill>
              <a:latin typeface="Arial Rounded MT Bold" pitchFamily="34" charset="0"/>
            </a:endParaRPr>
          </a:p>
          <a:p>
            <a:pPr lvl="0" algn="just">
              <a:buNone/>
            </a:pPr>
            <a:endParaRPr lang="en-US" sz="4400" dirty="0" smtClean="0">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400" dirty="0" smtClean="0">
                <a:latin typeface="Arial Rounded MT Bold" pitchFamily="34" charset="0"/>
              </a:rPr>
              <a:t>Luc </a:t>
            </a:r>
            <a:r>
              <a:rPr lang="fr-FR" sz="4400" dirty="0" smtClean="0">
                <a:latin typeface="Arial Rounded MT Bold" pitchFamily="34" charset="0"/>
              </a:rPr>
              <a:t>va plus loin pour nous indiquer </a:t>
            </a:r>
            <a:r>
              <a:rPr lang="fr-FR" sz="4400" dirty="0" smtClean="0">
                <a:latin typeface="Arial Rounded MT Bold" pitchFamily="34" charset="0"/>
              </a:rPr>
              <a:t>là où </a:t>
            </a:r>
            <a:r>
              <a:rPr lang="fr-FR" sz="4400" dirty="0" smtClean="0">
                <a:latin typeface="Arial Rounded MT Bold" pitchFamily="34" charset="0"/>
              </a:rPr>
              <a:t>l’amour </a:t>
            </a:r>
            <a:r>
              <a:rPr lang="fr-FR" sz="4400" dirty="0" smtClean="0">
                <a:latin typeface="Arial Rounded MT Bold" pitchFamily="34" charset="0"/>
              </a:rPr>
              <a:t>de </a:t>
            </a:r>
            <a:r>
              <a:rPr lang="fr-FR" sz="4400" dirty="0" smtClean="0">
                <a:latin typeface="Arial Rounded MT Bold" pitchFamily="34" charset="0"/>
              </a:rPr>
              <a:t>soi devrait être positionné.</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Lu 10:27 Il répondit: Tu aimeras le Seigneur, ton Dieu, de tout ton </a:t>
            </a:r>
            <a:r>
              <a:rPr lang="fr-FR" sz="4400" b="1" u="sng" dirty="0" smtClean="0">
                <a:solidFill>
                  <a:srgbClr val="0D069A"/>
                </a:solidFill>
                <a:latin typeface="Arial Rounded MT Bold" pitchFamily="34" charset="0"/>
              </a:rPr>
              <a:t>cœur</a:t>
            </a:r>
            <a:r>
              <a:rPr lang="fr-FR" sz="4400" dirty="0" smtClean="0">
                <a:solidFill>
                  <a:srgbClr val="0D069A"/>
                </a:solidFill>
                <a:latin typeface="Arial Rounded MT Bold" pitchFamily="34" charset="0"/>
              </a:rPr>
              <a:t>, de toute ton </a:t>
            </a:r>
            <a:r>
              <a:rPr lang="fr-FR" sz="4400" b="1" u="sng" dirty="0" smtClean="0">
                <a:solidFill>
                  <a:srgbClr val="0D069A"/>
                </a:solidFill>
                <a:latin typeface="Arial Rounded MT Bold" pitchFamily="34" charset="0"/>
              </a:rPr>
              <a:t>âme</a:t>
            </a:r>
            <a:r>
              <a:rPr lang="fr-FR" sz="4400" dirty="0" smtClean="0">
                <a:solidFill>
                  <a:srgbClr val="0D069A"/>
                </a:solidFill>
                <a:latin typeface="Arial Rounded MT Bold" pitchFamily="34" charset="0"/>
              </a:rPr>
              <a:t>, de toute ta </a:t>
            </a:r>
            <a:r>
              <a:rPr lang="fr-FR" sz="4400" b="1" u="sng" dirty="0" smtClean="0">
                <a:solidFill>
                  <a:srgbClr val="0D069A"/>
                </a:solidFill>
                <a:latin typeface="Arial Rounded MT Bold" pitchFamily="34" charset="0"/>
              </a:rPr>
              <a:t>force</a:t>
            </a:r>
            <a:r>
              <a:rPr lang="fr-FR" sz="4400" dirty="0" smtClean="0">
                <a:solidFill>
                  <a:srgbClr val="0D069A"/>
                </a:solidFill>
                <a:latin typeface="Arial Rounded MT Bold" pitchFamily="34" charset="0"/>
              </a:rPr>
              <a:t>, et de toute ta </a:t>
            </a:r>
            <a:r>
              <a:rPr lang="fr-FR" sz="4400" b="1" u="sng" dirty="0" smtClean="0">
                <a:solidFill>
                  <a:srgbClr val="0D069A"/>
                </a:solidFill>
                <a:latin typeface="Arial Rounded MT Bold" pitchFamily="34" charset="0"/>
              </a:rPr>
              <a:t>pensée</a:t>
            </a:r>
            <a:r>
              <a:rPr lang="fr-FR" sz="4400" dirty="0" smtClean="0">
                <a:solidFill>
                  <a:srgbClr val="0D069A"/>
                </a:solidFill>
                <a:latin typeface="Arial Rounded MT Bold" pitchFamily="34" charset="0"/>
              </a:rPr>
              <a:t>; et ton </a:t>
            </a:r>
            <a:r>
              <a:rPr lang="fr-FR" sz="4400" u="sng" dirty="0" smtClean="0">
                <a:solidFill>
                  <a:srgbClr val="0D069A"/>
                </a:solidFill>
                <a:latin typeface="Arial Rounded MT Bold" pitchFamily="34" charset="0"/>
              </a:rPr>
              <a:t>prochain comme toi-même.</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L’amour de soi et celui des prochains est identique et passif, tandis que l’amour qu’on doit avoir pour Dieu est au superlatif</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20000"/>
          </a:bodyPr>
          <a:lstStyle/>
          <a:p>
            <a:pPr algn="ctr">
              <a:buNone/>
            </a:pPr>
            <a:r>
              <a:rPr lang="fr-FR" sz="4800" dirty="0" smtClean="0">
                <a:solidFill>
                  <a:srgbClr val="7030A0"/>
                </a:solidFill>
                <a:latin typeface="Arial Rounded MT Bold" pitchFamily="34" charset="0"/>
              </a:rPr>
              <a:t>COMMENT AIMER DIEU DE TOUT SON ÊTRE ?</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Exemple d’un couple ou d’une femme qui attend son premier né.</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Soit par conception naturelle ou par injection </a:t>
            </a:r>
            <a:r>
              <a:rPr lang="fr-FR" sz="4800" dirty="0" smtClean="0">
                <a:solidFill>
                  <a:srgbClr val="7030A0"/>
                </a:solidFill>
                <a:latin typeface="Arial Rounded MT Bold" pitchFamily="34" charset="0"/>
              </a:rPr>
              <a:t>intentionnée.</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On suit les signes indicatifs pour savoir si l’enfant est au ventre.</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On surveille son alimentation</a:t>
            </a:r>
            <a:r>
              <a:rPr lang="fr-FR" sz="4800" dirty="0" smtClean="0">
                <a:solidFill>
                  <a:srgbClr val="7030A0"/>
                </a:solidFill>
                <a:latin typeface="Arial Rounded MT Bold" pitchFamily="34" charset="0"/>
              </a:rPr>
              <a:t>.</a:t>
            </a:r>
            <a:endParaRPr lang="en-US" sz="4800" dirty="0" smtClean="0">
              <a:solidFill>
                <a:srgbClr val="7030A0"/>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a:bodyPr>
          <a:lstStyle/>
          <a:p>
            <a:pPr lvl="0" algn="just"/>
            <a:r>
              <a:rPr lang="fr-FR" sz="4800" dirty="0" smtClean="0">
                <a:solidFill>
                  <a:srgbClr val="460000"/>
                </a:solidFill>
                <a:latin typeface="Arial Rounded MT Bold" pitchFamily="34" charset="0"/>
              </a:rPr>
              <a:t>On </a:t>
            </a:r>
            <a:r>
              <a:rPr lang="fr-FR" sz="4800" dirty="0" smtClean="0">
                <a:solidFill>
                  <a:srgbClr val="460000"/>
                </a:solidFill>
                <a:latin typeface="Arial Rounded MT Bold" pitchFamily="34" charset="0"/>
              </a:rPr>
              <a:t>suit un gynécologue.</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On prépare la maison pour l’arrivée du bébé.</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On achète les ustensiles nécessaires pour le bébé.</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On s’informe sur le procès de l’accouchement.</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La femme s’apprête à certains malaises au niveau du corps</a:t>
            </a:r>
            <a:r>
              <a:rPr lang="fr-FR" sz="4800" dirty="0" smtClean="0">
                <a:solidFill>
                  <a:srgbClr val="460000"/>
                </a:solidFill>
                <a:latin typeface="Arial Rounded MT Bold" pitchFamily="34" charset="0"/>
              </a:rPr>
              <a:t>.</a:t>
            </a:r>
            <a:endParaRPr lang="en-US" sz="4800" dirty="0" smtClean="0">
              <a:solidFill>
                <a:srgbClr val="460000"/>
              </a:solidFill>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a:bodyPr>
          <a:lstStyle/>
          <a:p>
            <a:pPr lvl="0" algn="just"/>
            <a:r>
              <a:rPr lang="fr-FR" sz="4800" dirty="0" smtClean="0">
                <a:solidFill>
                  <a:srgbClr val="460000"/>
                </a:solidFill>
                <a:latin typeface="Arial Rounded MT Bold" pitchFamily="34" charset="0"/>
              </a:rPr>
              <a:t>On </a:t>
            </a:r>
            <a:r>
              <a:rPr lang="fr-FR" sz="4800" dirty="0" smtClean="0">
                <a:solidFill>
                  <a:srgbClr val="460000"/>
                </a:solidFill>
                <a:latin typeface="Arial Rounded MT Bold" pitchFamily="34" charset="0"/>
              </a:rPr>
              <a:t>se rend à l’hôpital quand les douleurs commencent.</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Elle va tenter de faire une couche normale en poussant l’enfant.</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Si ça ne marche pas, elle va accepter de prendre la piqûre.</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Si ça ne va pas, c’est la césarienne</a:t>
            </a:r>
            <a:r>
              <a:rPr lang="fr-FR" sz="4800" dirty="0" smtClean="0">
                <a:solidFill>
                  <a:srgbClr val="7030A0"/>
                </a:solidFill>
                <a:latin typeface="Arial Rounded MT Bold" pitchFamily="34" charset="0"/>
              </a:rPr>
              <a:t>.</a:t>
            </a:r>
            <a:endParaRPr lang="en-US" sz="4800" dirty="0" smtClean="0">
              <a:solidFill>
                <a:srgbClr val="7030A0"/>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10000"/>
          </a:bodyPr>
          <a:lstStyle/>
          <a:p>
            <a:pPr lvl="0" algn="just"/>
            <a:r>
              <a:rPr lang="fr-FR" sz="4800" dirty="0" smtClean="0">
                <a:solidFill>
                  <a:srgbClr val="460000"/>
                </a:solidFill>
                <a:latin typeface="Arial Rounded MT Bold" pitchFamily="34" charset="0"/>
              </a:rPr>
              <a:t>Jusque </a:t>
            </a:r>
            <a:r>
              <a:rPr lang="fr-FR" sz="4800" dirty="0" smtClean="0">
                <a:solidFill>
                  <a:srgbClr val="460000"/>
                </a:solidFill>
                <a:latin typeface="Arial Rounded MT Bold" pitchFamily="34" charset="0"/>
              </a:rPr>
              <a:t>là, elle est encore disposée à avoir cet enfant à tout prix.</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Des fois, la femme va tenter à donner la vie à cet enfant même au péril de sa propre vie.</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On peut ainsi dire que la femme a cette capacité à aimer son enfant plus qu’elle s’aime </a:t>
            </a:r>
            <a:r>
              <a:rPr lang="fr-FR" sz="4800" dirty="0" smtClean="0">
                <a:solidFill>
                  <a:srgbClr val="460000"/>
                </a:solidFill>
                <a:latin typeface="Arial Rounded MT Bold" pitchFamily="34" charset="0"/>
              </a:rPr>
              <a:t>soi-même.</a:t>
            </a:r>
            <a:endParaRPr lang="en-US" sz="4800" dirty="0" smtClean="0">
              <a:solidFill>
                <a:srgbClr val="460000"/>
              </a:solidFill>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10000"/>
          </a:bodyPr>
          <a:lstStyle/>
          <a:p>
            <a:pPr lvl="0" algn="just"/>
            <a:r>
              <a:rPr lang="fr-FR" sz="4800" dirty="0" smtClean="0">
                <a:solidFill>
                  <a:srgbClr val="460000"/>
                </a:solidFill>
                <a:latin typeface="Arial Rounded MT Bold" pitchFamily="34" charset="0"/>
              </a:rPr>
              <a:t>On </a:t>
            </a:r>
            <a:r>
              <a:rPr lang="fr-FR" sz="4800" dirty="0" smtClean="0">
                <a:solidFill>
                  <a:srgbClr val="460000"/>
                </a:solidFill>
                <a:latin typeface="Arial Rounded MT Bold" pitchFamily="34" charset="0"/>
              </a:rPr>
              <a:t>dit que si c’était aux hommes de porter les enfants, la société serait réduite à rien parce que cette disposition d’aimer n’est pas innée chez le genre masculin.</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Encore en douleur, la mère commence à prendre soin de son bébé qu’elle allaite et assiste à tout point de vue. </a:t>
            </a:r>
            <a:endParaRPr lang="en-US" sz="4800" dirty="0" smtClean="0">
              <a:solidFill>
                <a:srgbClr val="7030A0"/>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85000" lnSpcReduction="20000"/>
          </a:bodyPr>
          <a:lstStyle/>
          <a:p>
            <a:pPr lvl="0" algn="just"/>
            <a:r>
              <a:rPr lang="fr-FR" sz="4800" dirty="0" smtClean="0">
                <a:solidFill>
                  <a:srgbClr val="460000"/>
                </a:solidFill>
                <a:latin typeface="Arial Rounded MT Bold" pitchFamily="34" charset="0"/>
              </a:rPr>
              <a:t>La </a:t>
            </a:r>
            <a:r>
              <a:rPr lang="fr-FR" sz="4800" dirty="0" smtClean="0">
                <a:solidFill>
                  <a:srgbClr val="460000"/>
                </a:solidFill>
                <a:latin typeface="Arial Rounded MT Bold" pitchFamily="34" charset="0"/>
              </a:rPr>
              <a:t>capacité à aimer Dieu comme le réclame la bible est innée chez chacun de </a:t>
            </a:r>
            <a:r>
              <a:rPr lang="fr-FR" sz="4800" dirty="0" smtClean="0">
                <a:solidFill>
                  <a:srgbClr val="460000"/>
                </a:solidFill>
                <a:latin typeface="Arial Rounded MT Bold" pitchFamily="34" charset="0"/>
              </a:rPr>
              <a:t>ses enfants.</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Dieu nous a confectionnés de manière pour qu’il puisse occuper le centre de notre vie.</a:t>
            </a:r>
            <a:endParaRPr lang="en-US" sz="4800" dirty="0" smtClean="0">
              <a:solidFill>
                <a:srgbClr val="7030A0"/>
              </a:solidFill>
              <a:latin typeface="Arial Rounded MT Bold" pitchFamily="34" charset="0"/>
            </a:endParaRPr>
          </a:p>
          <a:p>
            <a:pPr lvl="0" algn="just"/>
            <a:r>
              <a:rPr lang="fr-FR" sz="4800" dirty="0" smtClean="0">
                <a:solidFill>
                  <a:srgbClr val="460000"/>
                </a:solidFill>
                <a:latin typeface="Arial Rounded MT Bold" pitchFamily="34" charset="0"/>
              </a:rPr>
              <a:t>De 30:6 L'Éternel, ton Dieu, </a:t>
            </a:r>
            <a:r>
              <a:rPr lang="fr-FR" sz="4800" u="sng" dirty="0" smtClean="0">
                <a:solidFill>
                  <a:srgbClr val="0D069A"/>
                </a:solidFill>
                <a:latin typeface="Arial Rounded MT Bold" pitchFamily="34" charset="0"/>
              </a:rPr>
              <a:t>circoncira ton cœur et le cœur de ta postérité</a:t>
            </a:r>
            <a:r>
              <a:rPr lang="fr-FR" sz="4800" dirty="0" smtClean="0">
                <a:solidFill>
                  <a:srgbClr val="460000"/>
                </a:solidFill>
                <a:latin typeface="Arial Rounded MT Bold" pitchFamily="34" charset="0"/>
              </a:rPr>
              <a:t>, et tu aimeras l'Éternel, ton Dieu, de tout ton </a:t>
            </a:r>
            <a:r>
              <a:rPr lang="fr-FR" sz="4800" u="sng" dirty="0" smtClean="0">
                <a:solidFill>
                  <a:srgbClr val="460000"/>
                </a:solidFill>
                <a:latin typeface="Arial Rounded MT Bold" pitchFamily="34" charset="0"/>
              </a:rPr>
              <a:t>cœur</a:t>
            </a:r>
            <a:r>
              <a:rPr lang="fr-FR" sz="4800" dirty="0" smtClean="0">
                <a:solidFill>
                  <a:srgbClr val="460000"/>
                </a:solidFill>
                <a:latin typeface="Arial Rounded MT Bold" pitchFamily="34" charset="0"/>
              </a:rPr>
              <a:t> et de toute ton </a:t>
            </a:r>
            <a:r>
              <a:rPr lang="fr-FR" sz="4800" u="sng" dirty="0" smtClean="0">
                <a:solidFill>
                  <a:srgbClr val="460000"/>
                </a:solidFill>
                <a:latin typeface="Arial Rounded MT Bold" pitchFamily="34" charset="0"/>
              </a:rPr>
              <a:t>âme</a:t>
            </a:r>
            <a:r>
              <a:rPr lang="fr-FR" sz="4800" dirty="0" smtClean="0">
                <a:solidFill>
                  <a:srgbClr val="460000"/>
                </a:solidFill>
                <a:latin typeface="Arial Rounded MT Bold" pitchFamily="34" charset="0"/>
              </a:rPr>
              <a:t>,</a:t>
            </a:r>
            <a:r>
              <a:rPr lang="fr-FR" sz="4800" u="sng" dirty="0" smtClean="0">
                <a:solidFill>
                  <a:srgbClr val="460000"/>
                </a:solidFill>
                <a:latin typeface="Arial Rounded MT Bold" pitchFamily="34" charset="0"/>
              </a:rPr>
              <a:t> afin que tu vives</a:t>
            </a:r>
            <a:r>
              <a:rPr lang="fr-FR" sz="4800" dirty="0" smtClean="0">
                <a:solidFill>
                  <a:srgbClr val="460000"/>
                </a:solidFill>
                <a:latin typeface="Arial Rounded MT Bold" pitchFamily="34" charset="0"/>
              </a:rPr>
              <a:t>.</a:t>
            </a:r>
            <a:endParaRPr lang="en-US" sz="4800" dirty="0" smtClean="0">
              <a:solidFill>
                <a:srgbClr val="460000"/>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fontScale="92500" lnSpcReduction="10000"/>
          </a:bodyPr>
          <a:lstStyle/>
          <a:p>
            <a:pPr lvl="0" algn="just"/>
            <a:r>
              <a:rPr lang="fr-FR" sz="4800" dirty="0" smtClean="0">
                <a:solidFill>
                  <a:srgbClr val="460000"/>
                </a:solidFill>
                <a:latin typeface="Arial Rounded MT Bold" pitchFamily="34" charset="0"/>
              </a:rPr>
              <a:t>La </a:t>
            </a:r>
            <a:r>
              <a:rPr lang="fr-FR" sz="4800" dirty="0" smtClean="0">
                <a:solidFill>
                  <a:srgbClr val="460000"/>
                </a:solidFill>
                <a:latin typeface="Arial Rounded MT Bold" pitchFamily="34" charset="0"/>
              </a:rPr>
              <a:t>circoncision du cœur est nécessaire afin </a:t>
            </a:r>
            <a:r>
              <a:rPr lang="fr-FR" sz="4800" dirty="0" smtClean="0">
                <a:solidFill>
                  <a:srgbClr val="460000"/>
                </a:solidFill>
                <a:latin typeface="Arial Rounded MT Bold" pitchFamily="34" charset="0"/>
              </a:rPr>
              <a:t>de pouvoir </a:t>
            </a:r>
            <a:r>
              <a:rPr lang="fr-FR" sz="4800" dirty="0" smtClean="0">
                <a:solidFill>
                  <a:srgbClr val="460000"/>
                </a:solidFill>
                <a:latin typeface="Arial Rounded MT Bold" pitchFamily="34" charset="0"/>
              </a:rPr>
              <a:t>aimer Dieu comme il le faut, de tout son cœur, de toute son âme, de toute ta pensée, et de toute sa force. </a:t>
            </a:r>
            <a:endParaRPr lang="en-US" sz="4800" dirty="0" smtClean="0">
              <a:solidFill>
                <a:srgbClr val="460000"/>
              </a:solidFill>
              <a:latin typeface="Arial Rounded MT Bold" pitchFamily="34" charset="0"/>
            </a:endParaRPr>
          </a:p>
          <a:p>
            <a:pPr lvl="0" algn="just"/>
            <a:r>
              <a:rPr lang="fr-FR" sz="4800" dirty="0" smtClean="0">
                <a:solidFill>
                  <a:srgbClr val="7030A0"/>
                </a:solidFill>
                <a:latin typeface="Arial Rounded MT Bold" pitchFamily="34" charset="0"/>
              </a:rPr>
              <a:t>Sans l’aide du Saint Esprit personne ne peut rêver aimer Dieu et même ses prochains comme la bible le demande.</a:t>
            </a:r>
            <a:endParaRPr lang="en-US" sz="4800" dirty="0">
              <a:solidFill>
                <a:srgbClr val="7030A0"/>
              </a:solidFill>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400" dirty="0" smtClean="0">
                <a:solidFill>
                  <a:srgbClr val="66FFFF"/>
                </a:solidFill>
                <a:latin typeface="Arial Rounded MT Bold" pitchFamily="34" charset="0"/>
              </a:rPr>
              <a:t>L’AMOUR POUR DIEU </a:t>
            </a:r>
            <a:r>
              <a:rPr lang="fr-FR" sz="4400" dirty="0" smtClean="0">
                <a:solidFill>
                  <a:srgbClr val="66FFFF"/>
                </a:solidFill>
                <a:latin typeface="Arial Rounded MT Bold" pitchFamily="34" charset="0"/>
              </a:rPr>
              <a:t>EST TÉMOIGNÉ </a:t>
            </a:r>
            <a:r>
              <a:rPr lang="fr-FR" sz="4400" dirty="0" smtClean="0">
                <a:solidFill>
                  <a:srgbClr val="66FFFF"/>
                </a:solidFill>
                <a:latin typeface="Arial Rounded MT Bold" pitchFamily="34" charset="0"/>
              </a:rPr>
              <a:t>PAR L’OBÉISSANCE DE SA PAROLE</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Quand Jésus demanda à Pierre s’il l’aimait pour la troisième fois, Pierre répondit, « Seigneur tu sais toute chose.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Je souhaite t’avoir aimé </a:t>
            </a:r>
            <a:r>
              <a:rPr lang="fr-FR" sz="4400" dirty="0" smtClean="0">
                <a:solidFill>
                  <a:srgbClr val="66FFFF"/>
                </a:solidFill>
                <a:latin typeface="Arial Rounded MT Bold" pitchFamily="34" charset="0"/>
              </a:rPr>
              <a:t>plus que tout le monde, </a:t>
            </a:r>
            <a:r>
              <a:rPr lang="fr-FR" sz="4400" dirty="0" smtClean="0">
                <a:solidFill>
                  <a:srgbClr val="66FFFF"/>
                </a:solidFill>
                <a:latin typeface="Arial Rounded MT Bold" pitchFamily="34" charset="0"/>
              </a:rPr>
              <a:t>mais je ne suis pas persuadé</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Je </a:t>
            </a:r>
            <a:r>
              <a:rPr lang="fr-FR" sz="4400" dirty="0" smtClean="0">
                <a:latin typeface="Arial Rounded MT Bold" pitchFamily="34" charset="0"/>
              </a:rPr>
              <a:t>fais de mon mieux, je l’aspire, je le désire, je le veux, mais en fin de conte, Dieu seul sait là où je me retrouve dans cette aventure.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Le psaume 139 me vient à l’idée quand je pense de mon amour pour Dieu</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latin typeface="Arial Rounded MT Bold" pitchFamily="34" charset="0"/>
              </a:rPr>
              <a:t>Ps </a:t>
            </a:r>
            <a:r>
              <a:rPr lang="fr-FR" sz="4400" dirty="0" smtClean="0">
                <a:solidFill>
                  <a:srgbClr val="66FFFF"/>
                </a:solidFill>
                <a:latin typeface="Arial Rounded MT Bold" pitchFamily="34" charset="0"/>
              </a:rPr>
              <a:t>139:23-24</a:t>
            </a:r>
            <a:r>
              <a:rPr lang="fr-FR" sz="4400" dirty="0" smtClean="0">
                <a:latin typeface="Arial Rounded MT Bold" pitchFamily="34" charset="0"/>
              </a:rPr>
              <a:t> </a:t>
            </a:r>
            <a:r>
              <a:rPr lang="fr-FR" sz="4400" dirty="0" smtClean="0">
                <a:latin typeface="Arial Rounded MT Bold" pitchFamily="34" charset="0"/>
              </a:rPr>
              <a:t>Sonde-moi, ô Dieu, et connais mon cœur! Éprouve-moi, et connais mes pensées!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24 Regarde si je suis sur une mauvaise voie, Et conduis-moi sur la voie de l'éternité</a:t>
            </a:r>
            <a:r>
              <a:rPr lang="fr-FR" sz="4400" dirty="0" smtClean="0">
                <a:solidFill>
                  <a:srgbClr val="66FFFF"/>
                </a:solidFill>
                <a:latin typeface="Arial Rounded MT Bold" pitchFamily="34" charset="0"/>
              </a:rPr>
              <a:t>!</a:t>
            </a:r>
          </a:p>
          <a:p>
            <a:pPr lvl="0" algn="just"/>
            <a:r>
              <a:rPr lang="fr-FR" sz="4400" dirty="0" smtClean="0">
                <a:latin typeface="Arial Rounded MT Bold" pitchFamily="34" charset="0"/>
              </a:rPr>
              <a:t>Le verbe aimer peut être un verbe passif mais l’amour est toujours authentifié par </a:t>
            </a:r>
            <a:r>
              <a:rPr lang="fr-FR" sz="4400" dirty="0" smtClean="0">
                <a:latin typeface="Arial Rounded MT Bold" pitchFamily="34" charset="0"/>
              </a:rPr>
              <a:t>l</a:t>
            </a:r>
            <a:r>
              <a:rPr lang="fr-FR" sz="4400" dirty="0" smtClean="0">
                <a:latin typeface="Arial Rounded MT Bold" pitchFamily="34" charset="0"/>
              </a:rPr>
              <a:t>’action.</a:t>
            </a:r>
            <a:endParaRPr lang="en-US" sz="4400" dirty="0" smtClean="0">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Jean </a:t>
            </a:r>
            <a:r>
              <a:rPr lang="fr-FR" sz="4400" dirty="0" smtClean="0">
                <a:latin typeface="Arial Rounded MT Bold" pitchFamily="34" charset="0"/>
              </a:rPr>
              <a:t>3:16 Car Dieu a tant aimé le monde </a:t>
            </a:r>
            <a:r>
              <a:rPr lang="fr-FR" sz="4400" u="sng" dirty="0" smtClean="0">
                <a:solidFill>
                  <a:srgbClr val="66FFFF"/>
                </a:solidFill>
                <a:latin typeface="Arial Rounded MT Bold" pitchFamily="34" charset="0"/>
              </a:rPr>
              <a:t>qu'il a donné son Fils unique</a:t>
            </a:r>
            <a:r>
              <a:rPr lang="fr-FR" sz="4400" dirty="0" smtClean="0">
                <a:latin typeface="Arial Rounded MT Bold" pitchFamily="34" charset="0"/>
              </a:rPr>
              <a:t>, afin que quiconque croit en lui ne périsse point, mais qu'il ait la vie éternelle.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 Pierre, si tu m'aimes, </a:t>
            </a:r>
            <a:r>
              <a:rPr lang="fr-FR" sz="4400" dirty="0" smtClean="0">
                <a:solidFill>
                  <a:srgbClr val="66FFFF"/>
                </a:solidFill>
                <a:latin typeface="Arial Rounded MT Bold" pitchFamily="34" charset="0"/>
              </a:rPr>
              <a:t>pais </a:t>
            </a:r>
            <a:r>
              <a:rPr lang="fr-FR" sz="4400" dirty="0" smtClean="0">
                <a:solidFill>
                  <a:srgbClr val="66FFFF"/>
                </a:solidFill>
                <a:latin typeface="Arial Rounded MT Bold" pitchFamily="34" charset="0"/>
              </a:rPr>
              <a:t>mes </a:t>
            </a:r>
            <a:r>
              <a:rPr lang="fr-FR" sz="4400" dirty="0" smtClean="0">
                <a:solidFill>
                  <a:srgbClr val="66FFFF"/>
                </a:solidFill>
                <a:latin typeface="Arial Rounded MT Bold" pitchFamily="34" charset="0"/>
              </a:rPr>
              <a:t>brebis, pais mes agneaux, pais mon troupeau.</a:t>
            </a:r>
            <a:r>
              <a:rPr lang="fr-FR" sz="4400" dirty="0" smtClean="0">
                <a:solidFill>
                  <a:srgbClr val="66FFFF"/>
                </a:solidFill>
                <a:latin typeface="Arial Rounded MT Bold" pitchFamily="34" charset="0"/>
              </a:rPr>
              <a:t>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Si tu m’aimes, garde mes commandements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Abraham</a:t>
            </a:r>
            <a:r>
              <a:rPr lang="fr-FR" sz="4400" dirty="0" smtClean="0">
                <a:latin typeface="Arial Rounded MT Bold" pitchFamily="34" charset="0"/>
              </a:rPr>
              <a:t>, si tu m’aimes, offre ton fils Isaac en sacrifice à mon autel.</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Donc, aimer Dieu de tout son cœur se manifeste dans la façon que tu priorises ta vie.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Ta vie de prière est l’une des indications.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Ta vie de consécration est l'une des indications</a:t>
            </a:r>
            <a:r>
              <a:rPr lang="fr-FR" sz="4400" dirty="0" smtClean="0">
                <a:solidFill>
                  <a:srgbClr val="66FFFF"/>
                </a:solidFill>
                <a:latin typeface="Arial Rounded MT Bold" pitchFamily="34" charset="0"/>
              </a:rPr>
              <a:t>.</a:t>
            </a:r>
            <a:endParaRPr lang="en-US" sz="4400" dirty="0" smtClean="0">
              <a:solidFill>
                <a:srgbClr val="66FFFF"/>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La </a:t>
            </a:r>
            <a:r>
              <a:rPr lang="fr-FR" sz="4400" dirty="0" smtClean="0">
                <a:latin typeface="Arial Rounded MT Bold" pitchFamily="34" charset="0"/>
              </a:rPr>
              <a:t>façon dont tu médites la parole de Dieu est l’une des indications.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La façon dont tu traites tes prochains est l’une des indications.</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La façon dont tu prends à cœur le travail de Dieu est l’une des </a:t>
            </a:r>
            <a:r>
              <a:rPr lang="fr-FR" sz="4400" dirty="0" smtClean="0">
                <a:latin typeface="Arial Rounded MT Bold" pitchFamily="34" charset="0"/>
              </a:rPr>
              <a:t>indications</a:t>
            </a:r>
            <a:endParaRPr lang="en-US" sz="4400" dirty="0" smtClean="0">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La </a:t>
            </a:r>
            <a:r>
              <a:rPr lang="fr-FR" sz="4400" dirty="0" smtClean="0">
                <a:latin typeface="Arial Rounded MT Bold" pitchFamily="34" charset="0"/>
              </a:rPr>
              <a:t>façon dont tu pardonnes aux autres est l’une des indications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La façon dont tu contribues ton temps et ton avoir </a:t>
            </a:r>
            <a:r>
              <a:rPr lang="fr-FR" sz="4400" dirty="0" smtClean="0">
                <a:solidFill>
                  <a:srgbClr val="66FFFF"/>
                </a:solidFill>
                <a:latin typeface="Arial Rounded MT Bold" pitchFamily="34" charset="0"/>
              </a:rPr>
              <a:t>dans </a:t>
            </a:r>
            <a:r>
              <a:rPr lang="fr-FR" sz="4400" dirty="0" smtClean="0">
                <a:solidFill>
                  <a:srgbClr val="66FFFF"/>
                </a:solidFill>
                <a:latin typeface="Arial Rounded MT Bold" pitchFamily="34" charset="0"/>
              </a:rPr>
              <a:t>l’œuvre de Dieu est l’une des indications.</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Les sacrifices que tu es prêt à faire en vue de plaire à Dieu est l’une des indications</a:t>
            </a:r>
            <a:r>
              <a:rPr lang="fr-FR" sz="4400" dirty="0" smtClean="0">
                <a:latin typeface="Arial Rounded MT Bold" pitchFamily="34" charset="0"/>
              </a:rPr>
              <a:t>.</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rgbClr val="66FFFF"/>
                </a:solidFill>
                <a:latin typeface="Arial Rounded MT Bold" pitchFamily="34" charset="0"/>
              </a:rPr>
              <a:t>Esaïe 29:13 </a:t>
            </a:r>
          </a:p>
          <a:p>
            <a:pPr lvl="0" algn="just"/>
            <a:r>
              <a:rPr lang="fr-FR" sz="4400" dirty="0" smtClean="0">
                <a:latin typeface="Arial Rounded MT Bold" pitchFamily="34" charset="0"/>
              </a:rPr>
              <a:t>Le Seigneur dit: Quand ce peuple s'approche de moi, </a:t>
            </a:r>
            <a:r>
              <a:rPr lang="fr-FR" sz="4400" u="sng" dirty="0" smtClean="0">
                <a:latin typeface="Arial Rounded MT Bold" pitchFamily="34" charset="0"/>
              </a:rPr>
              <a:t>Il m'honore de la bouche et des lèvres</a:t>
            </a:r>
            <a:r>
              <a:rPr lang="fr-FR" sz="4400" dirty="0" smtClean="0">
                <a:latin typeface="Arial Rounded MT Bold" pitchFamily="34" charset="0"/>
              </a:rPr>
              <a:t>; Mais son </a:t>
            </a:r>
            <a:r>
              <a:rPr lang="fr-FR" sz="4400" u="sng" dirty="0" smtClean="0">
                <a:latin typeface="Arial Rounded MT Bold" pitchFamily="34" charset="0"/>
              </a:rPr>
              <a:t>cœur est éloigné de moi</a:t>
            </a:r>
            <a:r>
              <a:rPr lang="fr-FR" sz="4400" dirty="0" smtClean="0">
                <a:latin typeface="Arial Rounded MT Bold" pitchFamily="34" charset="0"/>
              </a:rPr>
              <a:t>, Et la crainte qu'il a de moi </a:t>
            </a:r>
            <a:r>
              <a:rPr lang="fr-FR" sz="4400" u="sng" dirty="0" smtClean="0">
                <a:solidFill>
                  <a:srgbClr val="66FFFF"/>
                </a:solidFill>
                <a:latin typeface="Arial Rounded MT Bold" pitchFamily="34" charset="0"/>
              </a:rPr>
              <a:t>N'est qu'un précepte de tradition humaine</a:t>
            </a:r>
            <a:r>
              <a:rPr lang="fr-FR" sz="4400" dirty="0" smtClean="0">
                <a:latin typeface="Arial Rounded MT Bold" pitchFamily="34" charset="0"/>
              </a:rPr>
              <a:t>.</a:t>
            </a:r>
            <a:endParaRPr lang="en-US" sz="4400" dirty="0">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92500" lnSpcReduction="10000"/>
          </a:bodyPr>
          <a:lstStyle/>
          <a:p>
            <a:pPr algn="ctr">
              <a:buNone/>
            </a:pPr>
            <a:r>
              <a:rPr lang="fr-FR" sz="4400" dirty="0" smtClean="0">
                <a:solidFill>
                  <a:srgbClr val="C00000"/>
                </a:solidFill>
                <a:latin typeface="Arial Rounded MT Bold" pitchFamily="34" charset="0"/>
              </a:rPr>
              <a:t>SAVOIR IDENTIFIER LES EMBARRAS  DANS LA PROGRESSION DANS NOTRE AMOUR POUR DIEU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Nous devons pouvoir observer si nous progressons ou si nous régressons dans notre amour pour Dieu.</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 l’Église d' Ephèse, Dieu leur a demandé de pratiquer leurs premières œuvres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85000" lnSpcReduction="10000"/>
          </a:bodyPr>
          <a:lstStyle/>
          <a:p>
            <a:pPr lvl="0" algn="just"/>
            <a:r>
              <a:rPr lang="fr-FR" sz="4400" dirty="0" smtClean="0">
                <a:latin typeface="Arial Rounded MT Bold" pitchFamily="34" charset="0"/>
              </a:rPr>
              <a:t>D’où </a:t>
            </a:r>
            <a:r>
              <a:rPr lang="fr-FR" sz="4400" dirty="0" smtClean="0">
                <a:latin typeface="Arial Rounded MT Bold" pitchFamily="34" charset="0"/>
              </a:rPr>
              <a:t>vient le manque d’intérêt pour les affaires de Dieu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Examinons comment nous </a:t>
            </a:r>
            <a:r>
              <a:rPr lang="fr-FR" sz="4400" dirty="0" smtClean="0">
                <a:solidFill>
                  <a:srgbClr val="C00000"/>
                </a:solidFill>
                <a:latin typeface="Arial Rounded MT Bold" pitchFamily="34" charset="0"/>
              </a:rPr>
              <a:t>priorisons notre temps. </a:t>
            </a:r>
            <a:endParaRPr lang="fr-FR" sz="4400" dirty="0" smtClean="0">
              <a:solidFill>
                <a:srgbClr val="C00000"/>
              </a:solidFill>
              <a:latin typeface="Arial Rounded MT Bold" pitchFamily="34" charset="0"/>
            </a:endParaRPr>
          </a:p>
          <a:p>
            <a:pPr lvl="0" algn="just"/>
            <a:r>
              <a:rPr lang="fr-FR" sz="4400" dirty="0" smtClean="0">
                <a:solidFill>
                  <a:srgbClr val="C00000"/>
                </a:solidFill>
                <a:latin typeface="Arial Rounded MT Bold" pitchFamily="34" charset="0"/>
              </a:rPr>
              <a:t>Avez-vous </a:t>
            </a:r>
            <a:r>
              <a:rPr lang="fr-FR" sz="4400" dirty="0" smtClean="0">
                <a:solidFill>
                  <a:srgbClr val="C00000"/>
                </a:solidFill>
                <a:latin typeface="Arial Rounded MT Bold" pitchFamily="34" charset="0"/>
              </a:rPr>
              <a:t>assez </a:t>
            </a:r>
            <a:r>
              <a:rPr lang="fr-FR" sz="4400" dirty="0" smtClean="0">
                <a:solidFill>
                  <a:srgbClr val="C00000"/>
                </a:solidFill>
                <a:latin typeface="Arial Rounded MT Bold" pitchFamily="34" charset="0"/>
              </a:rPr>
              <a:t>de marge </a:t>
            </a:r>
            <a:r>
              <a:rPr lang="fr-FR" sz="4400" dirty="0" smtClean="0">
                <a:solidFill>
                  <a:srgbClr val="C00000"/>
                </a:solidFill>
                <a:latin typeface="Arial Rounded MT Bold" pitchFamily="34" charset="0"/>
              </a:rPr>
              <a:t>dans votre horaire pour maintenir une relation chaude avec Dieu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Quelles sont vos présentes préoccupations </a:t>
            </a:r>
            <a:r>
              <a:rPr lang="fr-FR" sz="4400" dirty="0" smtClean="0">
                <a:latin typeface="Arial Rounded MT Bold" pitchFamily="34" charset="0"/>
              </a:rPr>
              <a:t> ? </a:t>
            </a:r>
            <a:endParaRPr lang="fr-FR" sz="4400" dirty="0" smtClean="0">
              <a:latin typeface="Arial Rounded MT Bold" pitchFamily="34" charset="0"/>
            </a:endParaRPr>
          </a:p>
          <a:p>
            <a:pPr lvl="0" algn="just"/>
            <a:r>
              <a:rPr lang="fr-FR" sz="4400" dirty="0" smtClean="0">
                <a:latin typeface="Arial Rounded MT Bold" pitchFamily="34" charset="0"/>
              </a:rPr>
              <a:t>? Succès</a:t>
            </a:r>
            <a:r>
              <a:rPr lang="fr-FR" sz="4400" dirty="0" smtClean="0">
                <a:latin typeface="Arial Rounded MT Bold" pitchFamily="34" charset="0"/>
              </a:rPr>
              <a:t>, confort, plaisir, richesses, gloire</a:t>
            </a:r>
            <a:r>
              <a:rPr lang="fr-FR" sz="4400" dirty="0" smtClean="0">
                <a:latin typeface="Arial Rounded MT Bold" pitchFamily="34" charset="0"/>
              </a:rPr>
              <a:t>, pouvoir, apparences,  </a:t>
            </a:r>
            <a:r>
              <a:rPr lang="fr-FR" sz="4400" dirty="0" smtClean="0">
                <a:latin typeface="Arial Rounded MT Bold" pitchFamily="34" charset="0"/>
              </a:rPr>
              <a:t>connaissance intellectuelle ?  </a:t>
            </a:r>
            <a:endParaRPr lang="en-US" sz="4400" dirty="0" smtClean="0">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92500" lnSpcReduction="10000"/>
          </a:bodyPr>
          <a:lstStyle/>
          <a:p>
            <a:pPr algn="just"/>
            <a:r>
              <a:rPr lang="fr-FR" sz="4400" dirty="0" smtClean="0">
                <a:latin typeface="Arial Rounded MT Bold" pitchFamily="34" charset="0"/>
              </a:rPr>
              <a:t>Tant </a:t>
            </a:r>
            <a:r>
              <a:rPr lang="fr-FR" sz="4400" dirty="0" smtClean="0">
                <a:latin typeface="Arial Rounded MT Bold" pitchFamily="34" charset="0"/>
              </a:rPr>
              <a:t>qu’on règne suprême sur le trône de sa vie, on ne peut pas aimer Dieu comme le réclame la Bible.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Le chrétien qui désire à aimer Dieu convenablement doit se soumettre entièrement sous le contrôle de Dieu.</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Il doit s’apprêter à prouver sa loyauté à Dieu même au péril de sa vie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doit aller en sens opposé aux demandes de </a:t>
            </a:r>
            <a:r>
              <a:rPr lang="fr-FR" sz="4400" dirty="0" smtClean="0">
                <a:latin typeface="Arial Rounded MT Bold" pitchFamily="34" charset="0"/>
              </a:rPr>
              <a:t>ses convoitises.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Aimer Dieu comme le réclame la bible coûte très cher, mais rien de mois n’est acceptable devant Dieu.</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2Ti </a:t>
            </a:r>
            <a:r>
              <a:rPr lang="fr-FR" sz="4400" dirty="0" smtClean="0">
                <a:latin typeface="Arial Rounded MT Bold" pitchFamily="34" charset="0"/>
              </a:rPr>
              <a:t>3:1-4 </a:t>
            </a:r>
          </a:p>
          <a:p>
            <a:pPr algn="just"/>
            <a:r>
              <a:rPr lang="fr-FR" sz="4400" dirty="0" smtClean="0">
                <a:solidFill>
                  <a:srgbClr val="C00000"/>
                </a:solidFill>
                <a:latin typeface="Arial Rounded MT Bold" pitchFamily="34" charset="0"/>
              </a:rPr>
              <a:t>¶ </a:t>
            </a:r>
            <a:r>
              <a:rPr lang="fr-FR" sz="4400" dirty="0" smtClean="0">
                <a:solidFill>
                  <a:srgbClr val="C00000"/>
                </a:solidFill>
                <a:latin typeface="Arial Rounded MT Bold" pitchFamily="34" charset="0"/>
              </a:rPr>
              <a:t>Sache que, dans les derniers jours, il y aura des temps difficiles.</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92500" lnSpcReduction="10000"/>
          </a:bodyPr>
          <a:lstStyle/>
          <a:p>
            <a:pPr algn="just"/>
            <a:r>
              <a:rPr lang="fr-FR" sz="4400" dirty="0" smtClean="0">
                <a:latin typeface="Arial Rounded MT Bold" pitchFamily="34" charset="0"/>
              </a:rPr>
              <a:t>2 Car </a:t>
            </a:r>
            <a:r>
              <a:rPr lang="fr-FR" sz="4400" dirty="0" smtClean="0">
                <a:latin typeface="Arial Rounded MT Bold" pitchFamily="34" charset="0"/>
              </a:rPr>
              <a:t>les hommes seront égoïstes, amis de l'argent, fanfarons, hautains, blasphémateurs, rebelles à leurs parents, ingrats, irréligieux,</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3 </a:t>
            </a:r>
            <a:r>
              <a:rPr lang="fr-FR" sz="4400" dirty="0" smtClean="0">
                <a:solidFill>
                  <a:srgbClr val="C00000"/>
                </a:solidFill>
                <a:latin typeface="Arial Rounded MT Bold" pitchFamily="34" charset="0"/>
              </a:rPr>
              <a:t>insensibles, déloyaux, calomniateurs, intempérants, cruels, ennemis des gens de bien</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latin typeface="Arial Rounded MT Bold" pitchFamily="34" charset="0"/>
              </a:rPr>
              <a:t>4 </a:t>
            </a:r>
            <a:r>
              <a:rPr lang="fr-FR" sz="4400" dirty="0" smtClean="0">
                <a:latin typeface="Arial Rounded MT Bold" pitchFamily="34" charset="0"/>
              </a:rPr>
              <a:t>traîtres, emportés, enflés d'orgueil, aimant le plaisir plus que Dieu</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0800000" scaled="1"/>
            <a:tileRect/>
          </a:gradFill>
        </p:spPr>
        <p:txBody>
          <a:bodyPr>
            <a:normAutofit fontScale="85000" lnSpcReduction="20000"/>
          </a:bodyPr>
          <a:lstStyle/>
          <a:p>
            <a:pPr algn="just"/>
            <a:r>
              <a:rPr lang="fr-FR" sz="4400" dirty="0" smtClean="0">
                <a:solidFill>
                  <a:srgbClr val="0D069A"/>
                </a:solidFill>
                <a:latin typeface="Arial Rounded MT Bold" pitchFamily="34" charset="0"/>
              </a:rPr>
              <a:t>En </a:t>
            </a:r>
            <a:r>
              <a:rPr lang="fr-FR" sz="4400" dirty="0" smtClean="0">
                <a:solidFill>
                  <a:srgbClr val="0D069A"/>
                </a:solidFill>
                <a:latin typeface="Arial Rounded MT Bold" pitchFamily="34" charset="0"/>
              </a:rPr>
              <a:t>contraste :</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Romains 12:1 </a:t>
            </a:r>
            <a:r>
              <a:rPr lang="fr-FR" sz="4400" dirty="0" smtClean="0">
                <a:solidFill>
                  <a:srgbClr val="C00000"/>
                </a:solidFill>
                <a:latin typeface="Arial Rounded MT Bold" pitchFamily="34" charset="0"/>
              </a:rPr>
              <a:t>¶ Je vous exhorte donc, frères, par les compassions de Dieu, à offrir vos corps comme un sacrifice vivant, saint, agréable à Dieu, ce qui sera de votre part un culte raisonnable.</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 2 Ne vous conformez pas au siècle présent, mais soyez transformés par le renouvellement de l'intelligence, afin que vous discerniez quelle </a:t>
            </a:r>
            <a:r>
              <a:rPr lang="fr-FR" sz="4400" dirty="0" smtClean="0">
                <a:solidFill>
                  <a:srgbClr val="C00000"/>
                </a:solidFill>
                <a:latin typeface="Arial Rounded MT Bold" pitchFamily="34" charset="0"/>
              </a:rPr>
              <a:t>est la volonté de Dieu</a:t>
            </a:r>
            <a:r>
              <a:rPr lang="fr-FR" sz="4400" dirty="0" smtClean="0">
                <a:latin typeface="Arial Rounded MT Bold" pitchFamily="34" charset="0"/>
              </a:rPr>
              <a:t>, ce qui est bon, agréable et parfait.</a:t>
            </a:r>
            <a:endParaRPr lang="en-US" sz="4400" dirty="0">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dirty="0" smtClean="0">
                <a:solidFill>
                  <a:srgbClr val="0D069A"/>
                </a:solidFill>
                <a:latin typeface="Arial Rounded MT Bold" pitchFamily="34" charset="0"/>
              </a:rPr>
              <a:t>CONCLUSION</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Tout comme un bon couple adopte des efforts consentis pour enjoliver leur relation maritale, il en est de même à chaque enfant de Dieu de surveiller </a:t>
            </a:r>
            <a:r>
              <a:rPr lang="fr-FR" sz="4400" dirty="0" smtClean="0">
                <a:latin typeface="Arial Rounded MT Bold" pitchFamily="34" charset="0"/>
              </a:rPr>
              <a:t>sur son </a:t>
            </a:r>
            <a:r>
              <a:rPr lang="fr-FR" sz="4400" dirty="0" smtClean="0">
                <a:latin typeface="Arial Rounded MT Bold" pitchFamily="34" charset="0"/>
              </a:rPr>
              <a:t>intimité avec Dieu.</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Satan est très subtil dans ses attaques, il va tout faire pour vous séduire à servir Dieu </a:t>
            </a:r>
            <a:r>
              <a:rPr lang="fr-FR" sz="4400" dirty="0" smtClean="0">
                <a:solidFill>
                  <a:srgbClr val="0D069A"/>
                </a:solidFill>
                <a:latin typeface="Arial Rounded MT Bold" pitchFamily="34" charset="0"/>
              </a:rPr>
              <a:t>par </a:t>
            </a:r>
            <a:r>
              <a:rPr lang="fr-FR" sz="4400" dirty="0" smtClean="0">
                <a:solidFill>
                  <a:srgbClr val="0D069A"/>
                </a:solidFill>
                <a:latin typeface="Arial Rounded MT Bold" pitchFamily="34" charset="0"/>
              </a:rPr>
              <a:t>les routines et non à partir du cœur. </a:t>
            </a:r>
            <a:endParaRPr lang="en-US" sz="4400" dirty="0" smtClean="0">
              <a:solidFill>
                <a:srgbClr val="0D069A"/>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Surveillez-vous </a:t>
            </a:r>
            <a:r>
              <a:rPr lang="fr-FR" sz="4400" dirty="0" smtClean="0">
                <a:latin typeface="Arial Rounded MT Bold" pitchFamily="34" charset="0"/>
              </a:rPr>
              <a:t>à ne pas rationaliser </a:t>
            </a:r>
            <a:r>
              <a:rPr lang="fr-FR" sz="4400" dirty="0" smtClean="0">
                <a:latin typeface="Arial Rounded MT Bold" pitchFamily="34" charset="0"/>
              </a:rPr>
              <a:t>sur le péché car Dieu est saint.</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Payez beaucoup d’attention sur les indices du Saint Esprit en vue de vous positionner au centre de la volonté de Dieu </a:t>
            </a:r>
            <a:r>
              <a:rPr lang="fr-FR" sz="4400" dirty="0" smtClean="0">
                <a:solidFill>
                  <a:srgbClr val="0D069A"/>
                </a:solidFill>
                <a:latin typeface="Arial Rounded MT Bold" pitchFamily="34" charset="0"/>
              </a:rPr>
              <a:t>à toute heure.</a:t>
            </a:r>
            <a:endParaRPr lang="en-US" sz="4400" dirty="0" smtClean="0">
              <a:solidFill>
                <a:srgbClr val="0D069A"/>
              </a:solidFill>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latin typeface="Arial Rounded MT Bold" pitchFamily="34" charset="0"/>
              </a:rPr>
              <a:t>Demandons </a:t>
            </a:r>
            <a:r>
              <a:rPr lang="fr-FR" sz="4800" dirty="0" smtClean="0">
                <a:latin typeface="Arial Rounded MT Bold" pitchFamily="34" charset="0"/>
              </a:rPr>
              <a:t>à Dieu de nous aider dans l’exercice de l’abandon de soi.</a:t>
            </a:r>
            <a:endParaRPr lang="en-US" sz="4800" dirty="0" smtClean="0">
              <a:latin typeface="Arial Rounded MT Bold" pitchFamily="34" charset="0"/>
            </a:endParaRPr>
          </a:p>
          <a:p>
            <a:pPr algn="just"/>
            <a:r>
              <a:rPr lang="fr-FR" sz="4800" dirty="0" smtClean="0">
                <a:solidFill>
                  <a:srgbClr val="0D069A"/>
                </a:solidFill>
                <a:latin typeface="Arial Rounded MT Bold" pitchFamily="34" charset="0"/>
              </a:rPr>
              <a:t>S’il y a une distance dans votre intimité avec Dieu, faites tous vos efforts pour fermer les brèches. </a:t>
            </a:r>
            <a:r>
              <a:rPr lang="fr-FR" sz="4800" dirty="0" smtClean="0">
                <a:solidFill>
                  <a:srgbClr val="C00000"/>
                </a:solidFill>
                <a:latin typeface="Arial Rounded MT Bold" pitchFamily="34" charset="0"/>
              </a:rPr>
              <a:t> </a:t>
            </a:r>
            <a:endParaRPr lang="fr-FR" sz="4800" dirty="0" smtClean="0">
              <a:solidFill>
                <a:srgbClr val="C00000"/>
              </a:solidFill>
              <a:latin typeface="Arial Rounded MT Bold" pitchFamily="34" charset="0"/>
            </a:endParaRPr>
          </a:p>
          <a:p>
            <a:pPr algn="r"/>
            <a:r>
              <a:rPr lang="fr-FR" sz="4800" dirty="0" smtClean="0">
                <a:solidFill>
                  <a:srgbClr val="C00000"/>
                </a:solidFill>
                <a:latin typeface="Arial Rounded MT Bold" pitchFamily="34" charset="0"/>
              </a:rPr>
              <a:t>AMEN</a:t>
            </a:r>
            <a:r>
              <a:rPr lang="fr-FR" sz="4800" dirty="0" smtClean="0">
                <a:solidFill>
                  <a:srgbClr val="C00000"/>
                </a:solidFill>
                <a:latin typeface="Arial Rounded MT Bold" pitchFamily="34" charset="0"/>
              </a:rPr>
              <a:t> !</a:t>
            </a:r>
            <a:endParaRPr lang="en-US" sz="4800" dirty="0" smtClean="0">
              <a:solidFill>
                <a:srgbClr val="C00000"/>
              </a:solidFill>
              <a:latin typeface="Arial Rounded MT Bold" pitchFamily="34" charset="0"/>
            </a:endParaRPr>
          </a:p>
          <a:p>
            <a:pPr lvl="0" algn="just"/>
            <a:endParaRPr lang="en-US" sz="4800" dirty="0" smtClean="0">
              <a:solidFill>
                <a:srgbClr val="0D069A"/>
              </a:solidFill>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2800" dirty="0" smtClean="0">
                <a:solidFill>
                  <a:srgbClr val="000099"/>
                </a:solidFill>
                <a:latin typeface="Arial Rounded MT Bold" pitchFamily="34" charset="0"/>
              </a:rPr>
              <a:t>22 </a:t>
            </a:r>
            <a:r>
              <a:rPr lang="fr-FR" sz="2800" dirty="0" err="1" smtClean="0">
                <a:solidFill>
                  <a:srgbClr val="000099"/>
                </a:solidFill>
                <a:latin typeface="Arial Rounded MT Bold" pitchFamily="34" charset="0"/>
              </a:rPr>
              <a:t>Creol</a:t>
            </a:r>
            <a:r>
              <a:rPr lang="fr-FR" sz="2800" dirty="0" smtClean="0">
                <a:solidFill>
                  <a:srgbClr val="000099"/>
                </a:solidFill>
                <a:latin typeface="Arial Rounded MT Bold" pitchFamily="34" charset="0"/>
              </a:rPr>
              <a:t> CE:  </a:t>
            </a:r>
            <a:r>
              <a:rPr lang="fr-FR" sz="2800" u="sng" dirty="0" err="1" smtClean="0">
                <a:solidFill>
                  <a:srgbClr val="000099"/>
                </a:solidFill>
                <a:latin typeface="Arial Rounded MT Bold" pitchFamily="34" charset="0"/>
              </a:rPr>
              <a:t>Segnè</a:t>
            </a:r>
            <a:r>
              <a:rPr lang="fr-FR" sz="2800" u="sng" dirty="0" smtClean="0">
                <a:solidFill>
                  <a:srgbClr val="000099"/>
                </a:solidFill>
                <a:latin typeface="Arial Rounded MT Bold" pitchFamily="34" charset="0"/>
              </a:rPr>
              <a:t> </a:t>
            </a:r>
            <a:r>
              <a:rPr lang="fr-FR" sz="2800" u="sng" dirty="0" err="1" smtClean="0">
                <a:solidFill>
                  <a:srgbClr val="000099"/>
                </a:solidFill>
                <a:latin typeface="Arial Rounded MT Bold" pitchFamily="34" charset="0"/>
              </a:rPr>
              <a:t>Bondieu</a:t>
            </a:r>
            <a:endParaRPr lang="en-US" sz="2800" dirty="0" smtClean="0">
              <a:solidFill>
                <a:srgbClr val="000099"/>
              </a:solidFill>
              <a:latin typeface="Arial Rounded MT Bold" pitchFamily="34" charset="0"/>
            </a:endParaRPr>
          </a:p>
          <a:p>
            <a:pPr marL="0" indent="0" algn="ctr">
              <a:buNone/>
            </a:pPr>
            <a:r>
              <a:rPr lang="fr-FR" sz="2800" dirty="0" smtClean="0">
                <a:solidFill>
                  <a:srgbClr val="000099"/>
                </a:solidFill>
                <a:latin typeface="Arial Rounded MT Bold" pitchFamily="34" charset="0"/>
              </a:rPr>
              <a:t>1-</a:t>
            </a:r>
            <a:endParaRPr lang="en-US" sz="2800" dirty="0" smtClean="0">
              <a:solidFill>
                <a:srgbClr val="000099"/>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Segnè</a:t>
            </a:r>
            <a:r>
              <a:rPr lang="fr-FR" sz="4000" dirty="0" smtClean="0">
                <a:solidFill>
                  <a:srgbClr val="460000"/>
                </a:solidFill>
                <a:latin typeface="Arial Rounded MT Bold" pitchFamily="34" charset="0"/>
              </a:rPr>
              <a:t> Bon-Dieu, </a:t>
            </a:r>
            <a:r>
              <a:rPr lang="fr-FR" sz="4000" dirty="0" err="1" smtClean="0">
                <a:solidFill>
                  <a:srgbClr val="460000"/>
                </a:solidFill>
                <a:latin typeface="Arial Rounded MT Bold" pitchFamily="34" charset="0"/>
              </a:rPr>
              <a:t>mouin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vle</a:t>
            </a:r>
            <a:r>
              <a:rPr lang="fr-FR" sz="4000" dirty="0" smtClean="0">
                <a:solidFill>
                  <a:srgbClr val="460000"/>
                </a:solidFill>
                <a:latin typeface="Arial Rounded MT Bold" pitchFamily="34" charset="0"/>
              </a:rPr>
              <a:t> la vi-m </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Ka </a:t>
            </a:r>
            <a:r>
              <a:rPr lang="fr-FR" sz="4000" dirty="0" err="1" smtClean="0">
                <a:solidFill>
                  <a:srgbClr val="460000"/>
                </a:solidFill>
                <a:latin typeface="Arial Rounded MT Bold" pitchFamily="34" charset="0"/>
              </a:rPr>
              <a:t>ranpli</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ak</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louanj</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Nan </a:t>
            </a:r>
            <a:r>
              <a:rPr lang="fr-FR" sz="4000" dirty="0" err="1" smtClean="0">
                <a:solidFill>
                  <a:srgbClr val="460000"/>
                </a:solidFill>
                <a:latin typeface="Arial Rounded MT Bold" pitchFamily="34" charset="0"/>
              </a:rPr>
              <a:t>tou</a:t>
            </a:r>
            <a:r>
              <a:rPr lang="fr-FR" sz="4000" dirty="0" smtClean="0">
                <a:solidFill>
                  <a:srgbClr val="460000"/>
                </a:solidFill>
                <a:latin typeface="Arial Rounded MT Bold" pitchFamily="34" charset="0"/>
              </a:rPr>
              <a:t> sa-m </a:t>
            </a:r>
            <a:r>
              <a:rPr lang="fr-FR" sz="4000" dirty="0" err="1" smtClean="0">
                <a:solidFill>
                  <a:srgbClr val="460000"/>
                </a:solidFill>
                <a:latin typeface="Arial Rounded MT Bold" pitchFamily="34" charset="0"/>
              </a:rPr>
              <a:t>ye</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ak</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tou</a:t>
            </a:r>
            <a:r>
              <a:rPr lang="fr-FR" sz="4000" dirty="0" smtClean="0">
                <a:solidFill>
                  <a:srgbClr val="460000"/>
                </a:solidFill>
                <a:latin typeface="Arial Rounded MT Bold" pitchFamily="34" charset="0"/>
              </a:rPr>
              <a:t> sa-m </a:t>
            </a:r>
            <a:r>
              <a:rPr lang="fr-FR" sz="4000" dirty="0" err="1" smtClean="0">
                <a:solidFill>
                  <a:srgbClr val="460000"/>
                </a:solidFill>
                <a:latin typeface="Arial Rounded MT Bold" pitchFamily="34" charset="0"/>
              </a:rPr>
              <a:t>fè</a:t>
            </a:r>
            <a:r>
              <a:rPr lang="fr-FR" sz="4000" dirty="0" smtClean="0">
                <a:solidFill>
                  <a:srgbClr val="460000"/>
                </a:solidFill>
                <a:latin typeface="Arial Rounded MT Bold" pitchFamily="34" charset="0"/>
              </a:rPr>
              <a:t> </a:t>
            </a:r>
            <a:endParaRPr lang="en-US" sz="40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plè</a:t>
            </a:r>
            <a:r>
              <a:rPr lang="fr-FR" sz="4000" dirty="0" smtClean="0">
                <a:solidFill>
                  <a:srgbClr val="460000"/>
                </a:solidFill>
                <a:latin typeface="Arial Rounded MT Bold" pitchFamily="34" charset="0"/>
              </a:rPr>
              <a:t> ou </a:t>
            </a:r>
            <a:r>
              <a:rPr lang="fr-FR" sz="4000" dirty="0" err="1" smtClean="0">
                <a:solidFill>
                  <a:srgbClr val="460000"/>
                </a:solidFill>
                <a:latin typeface="Arial Rounded MT Bold" pitchFamily="34" charset="0"/>
              </a:rPr>
              <a:t>tankou</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lè</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zanj</a:t>
            </a:r>
            <a:endParaRPr lang="en-US" sz="4000" dirty="0" smtClean="0">
              <a:solidFill>
                <a:srgbClr val="460000"/>
              </a:solidFill>
              <a:latin typeface="Arial Rounded MT Bold" pitchFamily="34" charset="0"/>
            </a:endParaRPr>
          </a:p>
          <a:p>
            <a:pPr marL="0" indent="0" algn="ctr">
              <a:buNone/>
            </a:pPr>
            <a:r>
              <a:rPr lang="fr-FR" sz="4000" dirty="0" smtClean="0">
                <a:solidFill>
                  <a:srgbClr val="000099"/>
                </a:solidFill>
                <a:latin typeface="Arial Rounded MT Bold" pitchFamily="34" charset="0"/>
              </a:rPr>
              <a:t>2-</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Se </a:t>
            </a:r>
            <a:r>
              <a:rPr lang="fr-FR" sz="4000" dirty="0" err="1" smtClean="0">
                <a:solidFill>
                  <a:srgbClr val="000099"/>
                </a:solidFill>
                <a:latin typeface="Arial Rounded MT Bold" pitchFamily="34" charset="0"/>
              </a:rPr>
              <a:t>pa</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selman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louanj</a:t>
            </a:r>
            <a:r>
              <a:rPr lang="fr-FR" sz="4000" dirty="0" smtClean="0">
                <a:solidFill>
                  <a:srgbClr val="000099"/>
                </a:solidFill>
                <a:latin typeface="Arial Rounded MT Bold" pitchFamily="34" charset="0"/>
              </a:rPr>
              <a:t> lev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Ni </a:t>
            </a:r>
            <a:r>
              <a:rPr lang="fr-FR" sz="4000" dirty="0" err="1" smtClean="0">
                <a:solidFill>
                  <a:srgbClr val="000099"/>
                </a:solidFill>
                <a:latin typeface="Arial Rounded MT Bold" pitchFamily="34" charset="0"/>
              </a:rPr>
              <a:t>selman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louanj</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Kè</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mande ou </a:t>
            </a:r>
            <a:r>
              <a:rPr lang="fr-FR" sz="4000" dirty="0" err="1" smtClean="0">
                <a:solidFill>
                  <a:srgbClr val="000099"/>
                </a:solidFill>
                <a:latin typeface="Arial Rounded MT Bold" pitchFamily="34" charset="0"/>
              </a:rPr>
              <a:t>ede</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ofri</a:t>
            </a:r>
            <a:r>
              <a:rPr lang="fr-FR" sz="4000" dirty="0" smtClean="0">
                <a:solidFill>
                  <a:srgbClr val="000099"/>
                </a:solidFill>
                <a:latin typeface="Arial Rounded MT Bold" pitchFamily="34" charset="0"/>
              </a:rPr>
              <a:t> </a:t>
            </a:r>
            <a:endParaRPr lang="en-US" sz="40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Louanj</a:t>
            </a:r>
            <a:r>
              <a:rPr lang="fr-FR" sz="4000" dirty="0" smtClean="0">
                <a:solidFill>
                  <a:srgbClr val="000099"/>
                </a:solidFill>
                <a:latin typeface="Arial Rounded MT Bold" pitchFamily="34" charset="0"/>
              </a:rPr>
              <a:t> ou </a:t>
            </a:r>
            <a:r>
              <a:rPr lang="fr-FR" sz="4000" dirty="0" err="1" smtClean="0">
                <a:solidFill>
                  <a:srgbClr val="000099"/>
                </a:solidFill>
                <a:latin typeface="Arial Rounded MT Bold" pitchFamily="34" charset="0"/>
              </a:rPr>
              <a:t>ak</a:t>
            </a:r>
            <a:r>
              <a:rPr lang="fr-FR" sz="4000" dirty="0" smtClean="0">
                <a:solidFill>
                  <a:srgbClr val="000099"/>
                </a:solidFill>
                <a:latin typeface="Arial Rounded MT Bold" pitchFamily="34" charset="0"/>
              </a:rPr>
              <a:t> tout </a:t>
            </a:r>
            <a:r>
              <a:rPr lang="fr-FR" sz="4000" dirty="0" err="1" smtClean="0">
                <a:solidFill>
                  <a:srgbClr val="000099"/>
                </a:solidFill>
                <a:latin typeface="Arial Rounded MT Bold" pitchFamily="34" charset="0"/>
              </a:rPr>
              <a:t>Kè</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dirty="0" smtClean="0">
                <a:solidFill>
                  <a:srgbClr val="460000"/>
                </a:solidFill>
                <a:latin typeface="Arial Rounded MT Bold" pitchFamily="34" charset="0"/>
              </a:rPr>
              <a:t>3-</a:t>
            </a:r>
            <a:endParaRPr lang="en-US" sz="28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Mouin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vle</a:t>
            </a:r>
            <a:r>
              <a:rPr lang="fr-FR" sz="4000" dirty="0" smtClean="0">
                <a:solidFill>
                  <a:srgbClr val="460000"/>
                </a:solidFill>
                <a:latin typeface="Arial Rounded MT Bold" pitchFamily="34" charset="0"/>
              </a:rPr>
              <a:t> loue Ou tout tan, </a:t>
            </a:r>
            <a:endParaRPr lang="en-US" sz="40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minm</a:t>
            </a:r>
            <a:r>
              <a:rPr lang="fr-FR" sz="4000" dirty="0" smtClean="0">
                <a:solidFill>
                  <a:srgbClr val="460000"/>
                </a:solidFill>
                <a:latin typeface="Arial Rounded MT Bold" pitchFamily="34" charset="0"/>
              </a:rPr>
              <a:t> nan </a:t>
            </a:r>
            <a:r>
              <a:rPr lang="fr-FR" sz="4000" dirty="0" err="1" smtClean="0">
                <a:solidFill>
                  <a:srgbClr val="460000"/>
                </a:solidFill>
                <a:latin typeface="Arial Rounded MT Bold" pitchFamily="34" charset="0"/>
              </a:rPr>
              <a:t>bagay</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odinè</a:t>
            </a:r>
            <a:endParaRPr lang="en-US" sz="4000" dirty="0" smtClean="0">
              <a:solidFill>
                <a:srgbClr val="460000"/>
              </a:solidFill>
              <a:latin typeface="Arial Rounded MT Bold" pitchFamily="34" charset="0"/>
            </a:endParaRPr>
          </a:p>
          <a:p>
            <a:pPr marL="0" indent="0" algn="ctr">
              <a:buNone/>
            </a:pPr>
            <a:r>
              <a:rPr lang="fr-FR" sz="4000" dirty="0" err="1" smtClean="0">
                <a:solidFill>
                  <a:srgbClr val="460000"/>
                </a:solidFill>
                <a:latin typeface="Arial Rounded MT Bold" pitchFamily="34" charset="0"/>
              </a:rPr>
              <a:t>Chak</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kou</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mouin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soti</a:t>
            </a:r>
            <a:r>
              <a:rPr lang="fr-FR" sz="4000" dirty="0" smtClean="0">
                <a:solidFill>
                  <a:srgbClr val="460000"/>
                </a:solidFill>
                <a:latin typeface="Arial Rounded MT Bold" pitchFamily="34" charset="0"/>
              </a:rPr>
              <a:t> ou </a:t>
            </a:r>
            <a:r>
              <a:rPr lang="fr-FR" sz="4000" dirty="0" err="1" smtClean="0">
                <a:solidFill>
                  <a:srgbClr val="460000"/>
                </a:solidFill>
                <a:latin typeface="Arial Rounded MT Bold" pitchFamily="34" charset="0"/>
              </a:rPr>
              <a:t>rantre</a:t>
            </a:r>
            <a:r>
              <a:rPr lang="fr-FR" sz="4000" dirty="0" smtClean="0">
                <a:solidFill>
                  <a:srgbClr val="460000"/>
                </a:solidFill>
                <a:latin typeface="Arial Rounded MT Bold" pitchFamily="34" charset="0"/>
              </a:rPr>
              <a:t>, </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Epi nan tout sa-m </a:t>
            </a:r>
            <a:r>
              <a:rPr lang="fr-FR" sz="4000" dirty="0" err="1" smtClean="0">
                <a:solidFill>
                  <a:srgbClr val="460000"/>
                </a:solidFill>
                <a:latin typeface="Arial Rounded MT Bold" pitchFamily="34" charset="0"/>
              </a:rPr>
              <a:t>fè</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marL="0" indent="0" algn="ctr">
              <a:buNone/>
            </a:pPr>
            <a:r>
              <a:rPr lang="fr-FR" sz="2800" dirty="0" smtClean="0">
                <a:solidFill>
                  <a:srgbClr val="000099"/>
                </a:solidFill>
                <a:latin typeface="Arial Rounded MT Bold" pitchFamily="34" charset="0"/>
              </a:rPr>
              <a:t>4-</a:t>
            </a:r>
            <a:endParaRPr lang="en-US" sz="28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Fè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ke</a:t>
            </a:r>
            <a:r>
              <a:rPr lang="fr-FR" sz="4000" dirty="0" smtClean="0">
                <a:solidFill>
                  <a:srgbClr val="000099"/>
                </a:solidFill>
                <a:latin typeface="Arial Rounded MT Bold" pitchFamily="34" charset="0"/>
              </a:rPr>
              <a:t> tout </a:t>
            </a:r>
            <a:r>
              <a:rPr lang="fr-FR" sz="4000" dirty="0" err="1" smtClean="0">
                <a:solidFill>
                  <a:srgbClr val="000099"/>
                </a:solidFill>
                <a:latin typeface="Arial Rounded MT Bold" pitchFamily="34" charset="0"/>
              </a:rPr>
              <a:t>pati</a:t>
            </a:r>
            <a:r>
              <a:rPr lang="fr-FR" sz="4000" dirty="0" smtClean="0">
                <a:solidFill>
                  <a:srgbClr val="000099"/>
                </a:solidFill>
                <a:latin typeface="Arial Rounded MT Bold" pitchFamily="34" charset="0"/>
              </a:rPr>
              <a:t> nan </a:t>
            </a:r>
            <a:r>
              <a:rPr lang="fr-FR" sz="4000" dirty="0" err="1" smtClean="0">
                <a:solidFill>
                  <a:srgbClr val="000099"/>
                </a:solidFill>
                <a:latin typeface="Arial Rounded MT Bold" pitchFamily="34" charset="0"/>
              </a:rPr>
              <a:t>mouin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minm</a:t>
            </a:r>
            <a:r>
              <a:rPr lang="fr-FR" sz="4000" dirty="0" smtClean="0">
                <a:solidFill>
                  <a:srgbClr val="000099"/>
                </a:solidFill>
                <a:latin typeface="Arial Rounded MT Bold" pitchFamily="34" charset="0"/>
              </a:rPr>
              <a:t>; </a:t>
            </a:r>
            <a:endParaRPr lang="en-US" sz="40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kò</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nanm</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avek</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lespri</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Kap</a:t>
            </a:r>
            <a:r>
              <a:rPr lang="fr-FR" sz="4000" dirty="0" smtClean="0">
                <a:solidFill>
                  <a:srgbClr val="000099"/>
                </a:solidFill>
                <a:latin typeface="Arial Rounded MT Bold" pitchFamily="34" charset="0"/>
              </a:rPr>
              <a:t> chante </a:t>
            </a:r>
            <a:r>
              <a:rPr lang="fr-FR" sz="4000" dirty="0" err="1" smtClean="0">
                <a:solidFill>
                  <a:srgbClr val="000099"/>
                </a:solidFill>
                <a:latin typeface="Arial Rounded MT Bold" pitchFamily="34" charset="0"/>
              </a:rPr>
              <a:t>louanj</a:t>
            </a:r>
            <a:r>
              <a:rPr lang="fr-FR" sz="4000" dirty="0" smtClean="0">
                <a:solidFill>
                  <a:srgbClr val="000099"/>
                </a:solidFill>
                <a:latin typeface="Arial Rounded MT Bold" pitchFamily="34" charset="0"/>
              </a:rPr>
              <a:t> ou, </a:t>
            </a:r>
            <a:r>
              <a:rPr lang="fr-FR" sz="4000" dirty="0" err="1" smtClean="0">
                <a:solidFill>
                  <a:srgbClr val="000099"/>
                </a:solidFill>
                <a:latin typeface="Arial Rounded MT Bold" pitchFamily="34" charset="0"/>
              </a:rPr>
              <a:t>Segnè</a:t>
            </a:r>
            <a:r>
              <a:rPr lang="fr-FR" sz="4000" dirty="0" smtClean="0">
                <a:solidFill>
                  <a:srgbClr val="000099"/>
                </a:solidFill>
                <a:latin typeface="Arial Rounded MT Bold" pitchFamily="34" charset="0"/>
              </a:rPr>
              <a:t>, </a:t>
            </a:r>
            <a:endParaRPr lang="en-US" sz="40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malgre</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feb</a:t>
            </a:r>
            <a:r>
              <a:rPr lang="fr-FR" sz="4000" dirty="0" smtClean="0">
                <a:solidFill>
                  <a:srgbClr val="000099"/>
                </a:solidFill>
                <a:latin typeface="Arial Rounded MT Bold" pitchFamily="34" charset="0"/>
              </a:rPr>
              <a:t> e </a:t>
            </a:r>
            <a:r>
              <a:rPr lang="fr-FR" sz="4000" dirty="0" err="1" smtClean="0">
                <a:solidFill>
                  <a:srgbClr val="000099"/>
                </a:solidFill>
                <a:latin typeface="Arial Rounded MT Bold" pitchFamily="34" charset="0"/>
              </a:rPr>
              <a:t>piti</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dirty="0" smtClean="0">
                <a:solidFill>
                  <a:srgbClr val="460000"/>
                </a:solidFill>
                <a:latin typeface="Arial Rounded MT Bold" pitchFamily="34" charset="0"/>
              </a:rPr>
              <a:t>5-</a:t>
            </a:r>
            <a:endParaRPr lang="en-US" sz="28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Se </a:t>
            </a:r>
            <a:r>
              <a:rPr lang="fr-FR" sz="4000" dirty="0" err="1" smtClean="0">
                <a:solidFill>
                  <a:srgbClr val="460000"/>
                </a:solidFill>
                <a:latin typeface="Arial Rounded MT Bold" pitchFamily="34" charset="0"/>
              </a:rPr>
              <a:t>konsa</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Segnè</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mouin</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minm</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minm</a:t>
            </a:r>
            <a:r>
              <a:rPr lang="fr-FR" sz="4000" dirty="0" smtClean="0">
                <a:solidFill>
                  <a:srgbClr val="460000"/>
                </a:solidFill>
                <a:latin typeface="Arial Rounded MT Bold" pitchFamily="34" charset="0"/>
              </a:rPr>
              <a:t>, </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va glorifie-Ou,</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E-m va </a:t>
            </a:r>
            <a:r>
              <a:rPr lang="fr-FR" sz="4000" dirty="0" err="1" smtClean="0">
                <a:solidFill>
                  <a:srgbClr val="460000"/>
                </a:solidFill>
                <a:latin typeface="Arial Rounded MT Bold" pitchFamily="34" charset="0"/>
              </a:rPr>
              <a:t>komance</a:t>
            </a:r>
            <a:r>
              <a:rPr lang="fr-FR" sz="4000" dirty="0" smtClean="0">
                <a:solidFill>
                  <a:srgbClr val="460000"/>
                </a:solidFill>
                <a:latin typeface="Arial Rounded MT Bold" pitchFamily="34" charset="0"/>
              </a:rPr>
              <a:t> sou la </a:t>
            </a:r>
            <a:r>
              <a:rPr lang="fr-FR" sz="4000" dirty="0" err="1" smtClean="0">
                <a:solidFill>
                  <a:srgbClr val="460000"/>
                </a:solidFill>
                <a:latin typeface="Arial Rounded MT Bold" pitchFamily="34" charset="0"/>
              </a:rPr>
              <a:t>tè</a:t>
            </a:r>
            <a:r>
              <a:rPr lang="fr-FR" sz="4000" dirty="0" smtClean="0">
                <a:solidFill>
                  <a:srgbClr val="460000"/>
                </a:solidFill>
                <a:latin typeface="Arial Rounded MT Bold" pitchFamily="34" charset="0"/>
              </a:rPr>
              <a:t> </a:t>
            </a:r>
            <a:endParaRPr lang="en-US" sz="4000" dirty="0" smtClean="0">
              <a:solidFill>
                <a:srgbClr val="460000"/>
              </a:solidFill>
              <a:latin typeface="Arial Rounded MT Bold" pitchFamily="34" charset="0"/>
            </a:endParaRPr>
          </a:p>
          <a:p>
            <a:pPr marL="0" indent="0" algn="ctr">
              <a:buNone/>
            </a:pPr>
            <a:r>
              <a:rPr lang="fr-FR" sz="4000" dirty="0" smtClean="0">
                <a:solidFill>
                  <a:srgbClr val="460000"/>
                </a:solidFill>
                <a:latin typeface="Arial Rounded MT Bold" pitchFamily="34" charset="0"/>
              </a:rPr>
              <a:t>Chant </a:t>
            </a:r>
            <a:r>
              <a:rPr lang="fr-FR" sz="4000" dirty="0" err="1" smtClean="0">
                <a:solidFill>
                  <a:srgbClr val="460000"/>
                </a:solidFill>
                <a:latin typeface="Arial Rounded MT Bold" pitchFamily="34" charset="0"/>
              </a:rPr>
              <a:t>ki</a:t>
            </a:r>
            <a:r>
              <a:rPr lang="fr-FR" sz="4000" dirty="0" smtClean="0">
                <a:solidFill>
                  <a:srgbClr val="460000"/>
                </a:solidFill>
                <a:latin typeface="Arial Rounded MT Bold" pitchFamily="34" charset="0"/>
              </a:rPr>
              <a:t> pou le </a:t>
            </a:r>
            <a:r>
              <a:rPr lang="fr-FR" sz="4000" dirty="0" err="1" smtClean="0">
                <a:solidFill>
                  <a:srgbClr val="460000"/>
                </a:solidFill>
                <a:latin typeface="Arial Rounded MT Bold" pitchFamily="34" charset="0"/>
              </a:rPr>
              <a:t>siel</a:t>
            </a:r>
            <a:r>
              <a:rPr lang="fr-FR" sz="4000" dirty="0" smtClean="0">
                <a:solidFill>
                  <a:srgbClr val="460000"/>
                </a:solidFill>
                <a:latin typeface="Arial Rounded MT Bold" pitchFamily="34" charset="0"/>
              </a:rPr>
              <a:t> </a:t>
            </a:r>
            <a:r>
              <a:rPr lang="fr-FR" sz="4000" dirty="0" err="1" smtClean="0">
                <a:solidFill>
                  <a:srgbClr val="460000"/>
                </a:solidFill>
                <a:latin typeface="Arial Rounded MT Bold" pitchFamily="34" charset="0"/>
              </a:rPr>
              <a:t>tou</a:t>
            </a:r>
            <a:endParaRPr lang="en-US" sz="4000" dirty="0" smtClean="0">
              <a:solidFill>
                <a:srgbClr val="460000"/>
              </a:solidFill>
              <a:latin typeface="Arial Rounded MT Bold" pitchFamily="34" charset="0"/>
            </a:endParaRPr>
          </a:p>
          <a:p>
            <a:pPr marL="0" indent="0" algn="ctr">
              <a:buNone/>
            </a:pPr>
            <a:r>
              <a:rPr lang="fr-FR" sz="3200" dirty="0" smtClean="0">
                <a:solidFill>
                  <a:srgbClr val="000099"/>
                </a:solidFill>
                <a:latin typeface="Arial Rounded MT Bold" pitchFamily="34" charset="0"/>
              </a:rPr>
              <a:t>6-</a:t>
            </a:r>
            <a:endParaRPr lang="en-US" sz="32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Tout la </a:t>
            </a:r>
            <a:r>
              <a:rPr lang="fr-FR" sz="4000" dirty="0" err="1" smtClean="0">
                <a:solidFill>
                  <a:srgbClr val="000099"/>
                </a:solidFill>
                <a:latin typeface="Arial Rounded MT Bold" pitchFamily="34" charset="0"/>
              </a:rPr>
              <a:t>jounin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avek</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lanuit</a:t>
            </a:r>
            <a:r>
              <a:rPr lang="fr-FR" sz="4000" dirty="0" smtClean="0">
                <a:solidFill>
                  <a:srgbClr val="000099"/>
                </a:solidFill>
                <a:latin typeface="Arial Rounded MT Bold" pitchFamily="34" charset="0"/>
              </a:rPr>
              <a:t>, </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Va sin </a:t>
            </a:r>
            <a:r>
              <a:rPr lang="fr-FR" sz="4000" dirty="0" err="1" smtClean="0">
                <a:solidFill>
                  <a:srgbClr val="000099"/>
                </a:solidFill>
                <a:latin typeface="Arial Rounded MT Bold" pitchFamily="34" charset="0"/>
              </a:rPr>
              <a:t>lè</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fè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konsa</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marL="0" indent="0" algn="ctr">
              <a:buNone/>
            </a:pPr>
            <a:r>
              <a:rPr lang="fr-FR" sz="4000" dirty="0" smtClean="0">
                <a:solidFill>
                  <a:srgbClr val="000099"/>
                </a:solidFill>
                <a:latin typeface="Arial Rounded MT Bold" pitchFamily="34" charset="0"/>
              </a:rPr>
              <a:t>M-va gin gnou </a:t>
            </a:r>
            <a:r>
              <a:rPr lang="fr-FR" sz="4000" dirty="0" err="1" smtClean="0">
                <a:solidFill>
                  <a:srgbClr val="000099"/>
                </a:solidFill>
                <a:latin typeface="Arial Rounded MT Bold" pitchFamily="34" charset="0"/>
              </a:rPr>
              <a:t>komunion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pafè</a:t>
            </a:r>
            <a:r>
              <a:rPr lang="fr-FR" sz="4000" dirty="0" smtClean="0">
                <a:solidFill>
                  <a:srgbClr val="000099"/>
                </a:solidFill>
                <a:latin typeface="Arial Rounded MT Bold" pitchFamily="34" charset="0"/>
              </a:rPr>
              <a:t> </a:t>
            </a:r>
            <a:endParaRPr lang="en-US" sz="4000" dirty="0" smtClean="0">
              <a:solidFill>
                <a:srgbClr val="000099"/>
              </a:solidFill>
              <a:latin typeface="Arial Rounded MT Bold" pitchFamily="34" charset="0"/>
            </a:endParaRPr>
          </a:p>
          <a:p>
            <a:pPr marL="0" indent="0" algn="ctr">
              <a:buNone/>
            </a:pPr>
            <a:r>
              <a:rPr lang="fr-FR" sz="4000" dirty="0" err="1" smtClean="0">
                <a:solidFill>
                  <a:srgbClr val="000099"/>
                </a:solidFill>
                <a:latin typeface="Arial Rounded MT Bold" pitchFamily="34" charset="0"/>
              </a:rPr>
              <a:t>Ak</a:t>
            </a:r>
            <a:r>
              <a:rPr lang="fr-FR" sz="4000" dirty="0" smtClean="0">
                <a:solidFill>
                  <a:srgbClr val="000099"/>
                </a:solidFill>
                <a:latin typeface="Arial Rounded MT Bold" pitchFamily="34" charset="0"/>
              </a:rPr>
              <a:t> ou, </a:t>
            </a:r>
            <a:r>
              <a:rPr lang="fr-FR" sz="4000" dirty="0" err="1" smtClean="0">
                <a:solidFill>
                  <a:srgbClr val="000099"/>
                </a:solidFill>
                <a:latin typeface="Arial Rounded MT Bold" pitchFamily="34" charset="0"/>
              </a:rPr>
              <a:t>minm</a:t>
            </a:r>
            <a:r>
              <a:rPr lang="fr-FR" sz="4000" dirty="0" smtClean="0">
                <a:solidFill>
                  <a:srgbClr val="000099"/>
                </a:solidFill>
                <a:latin typeface="Arial Rounded MT Bold" pitchFamily="34" charset="0"/>
              </a:rPr>
              <a:t> ici </a:t>
            </a:r>
            <a:r>
              <a:rPr lang="fr-FR" sz="4000" dirty="0" err="1" smtClean="0">
                <a:solidFill>
                  <a:srgbClr val="000099"/>
                </a:solidFill>
                <a:latin typeface="Arial Rounded MT Bold" pitchFamily="34" charset="0"/>
              </a:rPr>
              <a:t>ba</a:t>
            </a:r>
            <a:r>
              <a:rPr lang="fr-FR" sz="4000" dirty="0" smtClean="0">
                <a:solidFill>
                  <a:srgbClr val="000099"/>
                </a:solidFill>
                <a:latin typeface="Arial Rounded MT Bold" pitchFamily="34" charset="0"/>
              </a:rPr>
              <a:t>.</a:t>
            </a:r>
            <a:endParaRPr lang="en-US" sz="4000" dirty="0">
              <a:solidFill>
                <a:srgbClr val="000099"/>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105593</TotalTime>
  <Words>2707</Words>
  <Application>Microsoft Macintosh PowerPoint</Application>
  <PresentationFormat>On-screen Show (4:3)</PresentationFormat>
  <Paragraphs>372</Paragraphs>
  <Slides>91</Slides>
  <Notes>33</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VISITORS WELCOME</vt:lpstr>
      <vt:lpstr>VISITORS WELCOME</vt:lpstr>
      <vt:lpstr>MOMENT D’ADORATION  </vt:lpstr>
      <vt:lpstr>Slide 40</vt:lpstr>
      <vt:lpstr>Slide 41</vt:lpstr>
      <vt:lpstr>Slide 42</vt:lpstr>
      <vt:lpstr>Slide 43</vt:lpstr>
      <vt:lpstr>Slide 44</vt:lpstr>
      <vt:lpstr>Slide 45</vt:lpstr>
      <vt:lpstr>Slide 46</vt:lpstr>
      <vt:lpstr>Slide 47</vt:lpstr>
      <vt:lpstr>PRIÈRE  POUR  L’OFFRANDE  ET LE SERMON</vt:lpstr>
      <vt:lpstr>CHRIST THE ROCK CONGREGATION SUNDAY JUNE 15TH  2025  SERMON BY PASTOR MARC SIMEON</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734</cp:revision>
  <dcterms:created xsi:type="dcterms:W3CDTF">2012-11-25T13:28:17Z</dcterms:created>
  <dcterms:modified xsi:type="dcterms:W3CDTF">2025-06-14T03:44:49Z</dcterms:modified>
</cp:coreProperties>
</file>