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Lst>
  <p:sldSz cy="6858000" cx="9144000"/>
  <p:notesSz cx="6858000" cy="9144000"/>
  <p:embeddedFontLst>
    <p:embeddedFont>
      <p:font typeface="Libre Franklin"/>
      <p:regular r:id="rId123"/>
      <p:bold r:id="rId124"/>
      <p:italic r:id="rId125"/>
      <p:boldItalic r:id="rId126"/>
    </p:embeddedFont>
    <p:embeddedFont>
      <p:font typeface="Arimo"/>
      <p:regular r:id="rId127"/>
      <p:bold r:id="rId128"/>
      <p:italic r:id="rId129"/>
      <p:boldItalic r:id="rId130"/>
    </p:embeddedFont>
    <p:embeddedFont>
      <p:font typeface="Meddon"/>
      <p:regular r:id="rId131"/>
    </p:embeddedFont>
    <p:embeddedFont>
      <p:font typeface="Libre Baskerville"/>
      <p:regular r:id="rId132"/>
      <p:bold r:id="rId133"/>
      <p:italic r:id="rId134"/>
    </p:embeddedFont>
    <p:embeddedFont>
      <p:font typeface="Balthazar"/>
      <p:regular r:id="rId135"/>
    </p:embeddedFont>
    <p:embeddedFont>
      <p:font typeface="Cambria Math"/>
      <p:regular r:id="rId1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137" roundtripDataSignature="AMtx7miaaVH//Zaj/acYEeMAXGNqOIWl7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29" Type="http://schemas.openxmlformats.org/officeDocument/2006/relationships/font" Target="fonts/Arimo-italic.fntdata"/><Relationship Id="rId128" Type="http://schemas.openxmlformats.org/officeDocument/2006/relationships/font" Target="fonts/Arimo-bold.fntdata"/><Relationship Id="rId127" Type="http://schemas.openxmlformats.org/officeDocument/2006/relationships/font" Target="fonts/Arimo-regular.fntdata"/><Relationship Id="rId126" Type="http://schemas.openxmlformats.org/officeDocument/2006/relationships/font" Target="fonts/LibreFranklin-boldItalic.fntdata"/><Relationship Id="rId26" Type="http://schemas.openxmlformats.org/officeDocument/2006/relationships/slide" Target="slides/slide21.xml"/><Relationship Id="rId121" Type="http://schemas.openxmlformats.org/officeDocument/2006/relationships/slide" Target="slides/slide116.xml"/><Relationship Id="rId25" Type="http://schemas.openxmlformats.org/officeDocument/2006/relationships/slide" Target="slides/slide20.xml"/><Relationship Id="rId120" Type="http://schemas.openxmlformats.org/officeDocument/2006/relationships/slide" Target="slides/slide115.xml"/><Relationship Id="rId28" Type="http://schemas.openxmlformats.org/officeDocument/2006/relationships/slide" Target="slides/slide23.xml"/><Relationship Id="rId27" Type="http://schemas.openxmlformats.org/officeDocument/2006/relationships/slide" Target="slides/slide22.xml"/><Relationship Id="rId125" Type="http://schemas.openxmlformats.org/officeDocument/2006/relationships/font" Target="fonts/LibreFranklin-italic.fntdata"/><Relationship Id="rId29" Type="http://schemas.openxmlformats.org/officeDocument/2006/relationships/slide" Target="slides/slide24.xml"/><Relationship Id="rId124" Type="http://schemas.openxmlformats.org/officeDocument/2006/relationships/font" Target="fonts/LibreFranklin-bold.fntdata"/><Relationship Id="rId123" Type="http://schemas.openxmlformats.org/officeDocument/2006/relationships/font" Target="fonts/LibreFranklin-regular.fntdata"/><Relationship Id="rId122" Type="http://schemas.openxmlformats.org/officeDocument/2006/relationships/slide" Target="slides/slide117.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9" Type="http://schemas.openxmlformats.org/officeDocument/2006/relationships/slide" Target="slides/slide114.xml"/><Relationship Id="rId15" Type="http://schemas.openxmlformats.org/officeDocument/2006/relationships/slide" Target="slides/slide10.xml"/><Relationship Id="rId110" Type="http://schemas.openxmlformats.org/officeDocument/2006/relationships/slide" Target="slides/slide105.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slide" Target="slides/slide109.xml"/><Relationship Id="rId18" Type="http://schemas.openxmlformats.org/officeDocument/2006/relationships/slide" Target="slides/slide13.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137" Type="http://customschemas.google.com/relationships/presentationmetadata" Target="metadata"/><Relationship Id="rId132" Type="http://schemas.openxmlformats.org/officeDocument/2006/relationships/font" Target="fonts/LibreBaskerville-regular.fntdata"/><Relationship Id="rId131" Type="http://schemas.openxmlformats.org/officeDocument/2006/relationships/font" Target="fonts/Meddon-regular.fntdata"/><Relationship Id="rId130" Type="http://schemas.openxmlformats.org/officeDocument/2006/relationships/font" Target="fonts/Arimo-boldItalic.fntdata"/><Relationship Id="rId136" Type="http://schemas.openxmlformats.org/officeDocument/2006/relationships/font" Target="fonts/CambriaMath-regular.fntdata"/><Relationship Id="rId135" Type="http://schemas.openxmlformats.org/officeDocument/2006/relationships/font" Target="fonts/Balthazar-regular.fntdata"/><Relationship Id="rId134" Type="http://schemas.openxmlformats.org/officeDocument/2006/relationships/font" Target="fonts/LibreBaskerville-italic.fntdata"/><Relationship Id="rId133" Type="http://schemas.openxmlformats.org/officeDocument/2006/relationships/font" Target="fonts/LibreBaskerville-bold.fntdata"/><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fr-FR"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 name="Google Shape;103;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 name="Google Shape;112;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9" name="Google Shape;119;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 name="Google Shape;125;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126" name="Google Shape;126;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1" name="Google Shape;131;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132" name="Google Shape;132;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 name="Google Shape;137;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138" name="Google Shape;138;p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 name="Google Shape;143;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144" name="Google Shape;144;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 name="Google Shape;149;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150" name="Google Shape;150;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5" name="Google Shape;155;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 name="Google Shape;165;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0" name="Google Shape;170;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171" name="Google Shape;171;p1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6" name="Google Shape;176;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177" name="Google Shape;177;p1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 name="Google Shape;182;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183" name="Google Shape;183;p1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8" name="Google Shape;188;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189" name="Google Shape;189;p1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4" name="Google Shape;194;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195" name="Google Shape;195;p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0" name="Google Shape;200;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201" name="Google Shape;201;p1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 name="Google Shape;206;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1" name="Google Shape;211;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6" name="Google Shape;216;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1" name="Google Shape;221;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 name="Google Shape;226;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2" name="Google Shape;232;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0" name="Google Shape;240;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 name="Google Shape;251;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6" name="Google Shape;256;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1" name="Google Shape;261;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6" name="Google Shape;266;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1" name="Google Shape;271;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6" name="Google Shape;276;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9" name="Google Shape;289;p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290" name="Google Shape;290;p3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5" name="Google Shape;295;p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296" name="Google Shape;296;p3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1" name="Google Shape;301;p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302" name="Google Shape;302;p3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7" name="Google Shape;307;p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308" name="Google Shape;308;p3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4" name="Google Shape;314;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3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0" name="Google Shape;320;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6" name="Google Shape;326;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3" name="Google Shape;333;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354a242a466_0_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354a242a466_0_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0" name="Google Shape;340;g354a242a466_0_6: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fr-FR"/>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354a242a466_0_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354a242a466_0_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7" name="Google Shape;347;g354a242a466_0_16: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354a242a466_0_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354a242a466_0_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4" name="Google Shape;354;g354a242a466_0_22: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3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0" name="Google Shape;360;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5" name="Google Shape;365;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2" name="Google Shape;372;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4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8" name="Google Shape;378;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4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3" name="Google Shape;383;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p4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8" name="Google Shape;388;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4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4" name="Google Shape;394;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4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0" name="Google Shape;400;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4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6" name="Google Shape;406;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4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1" name="Google Shape;411;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4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6" name="Google Shape;416;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5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1" name="Google Shape;421;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p5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6" name="Google Shape;426;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5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1" name="Google Shape;431;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5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6" name="Google Shape;436;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5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1" name="Google Shape;441;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p5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6" name="Google Shape;446;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5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1" name="Google Shape;451;p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5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6" name="Google Shape;456;p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p5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1" name="Google Shape;461;p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5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6" name="Google Shape;466;p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p6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1" name="Google Shape;471;p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6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6" name="Google Shape;476;p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p6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1" name="Google Shape;481;p6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p6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6" name="Google Shape;486;p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p6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1" name="Google Shape;491;p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6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6" name="Google Shape;496;p6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p6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1" name="Google Shape;501;p6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p6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6" name="Google Shape;506;p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p6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1" name="Google Shape;511;p6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p6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6" name="Google Shape;516;p6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p7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1" name="Google Shape;521;p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p7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6" name="Google Shape;526;p7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p7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1" name="Google Shape;531;p7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p7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6" name="Google Shape;536;p7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p7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1" name="Google Shape;541;p7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p7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6" name="Google Shape;546;p7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p7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1" name="Google Shape;551;p7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p7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6" name="Google Shape;556;p7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p7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1" name="Google Shape;561;p7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p7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6" name="Google Shape;566;p7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p8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1" name="Google Shape;571;p8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p8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6" name="Google Shape;576;p8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p8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1" name="Google Shape;581;p8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8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6" name="Google Shape;586;p8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p8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1" name="Google Shape;591;p8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p8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6" name="Google Shape;596;p8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p8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1" name="Google Shape;601;p8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p8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6" name="Google Shape;606;p8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p8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1" name="Google Shape;611;p8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p8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6" name="Google Shape;616;p8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p9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1" name="Google Shape;621;p9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p9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6" name="Google Shape;626;p9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p9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1" name="Google Shape;631;p9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p9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6" name="Google Shape;636;p9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p9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1" name="Google Shape;641;p9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p9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6" name="Google Shape;646;p9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p9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1" name="Google Shape;651;p9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p9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6" name="Google Shape;656;p9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p9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1" name="Google Shape;661;p9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p9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6" name="Google Shape;666;p9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p10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1" name="Google Shape;671;p10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p10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6" name="Google Shape;676;p10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p10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1" name="Google Shape;681;p10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p10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6" name="Google Shape;686;p10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p10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1" name="Google Shape;691;p10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p10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6" name="Google Shape;696;p10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p10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1" name="Google Shape;701;p10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p10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6" name="Google Shape;706;p10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 name="Shape 709"/>
        <p:cNvGrpSpPr/>
        <p:nvPr/>
      </p:nvGrpSpPr>
      <p:grpSpPr>
        <a:xfrm>
          <a:off x="0" y="0"/>
          <a:ext cx="0" cy="0"/>
          <a:chOff x="0" y="0"/>
          <a:chExt cx="0" cy="0"/>
        </a:xfrm>
      </p:grpSpPr>
      <p:sp>
        <p:nvSpPr>
          <p:cNvPr id="710" name="Google Shape;710;p10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1" name="Google Shape;711;p10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5" name="Shape 715"/>
        <p:cNvGrpSpPr/>
        <p:nvPr/>
      </p:nvGrpSpPr>
      <p:grpSpPr>
        <a:xfrm>
          <a:off x="0" y="0"/>
          <a:ext cx="0" cy="0"/>
          <a:chOff x="0" y="0"/>
          <a:chExt cx="0" cy="0"/>
        </a:xfrm>
      </p:grpSpPr>
      <p:sp>
        <p:nvSpPr>
          <p:cNvPr id="716" name="Google Shape;716;p10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7" name="Google Shape;717;p10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0" name="Shape 720"/>
        <p:cNvGrpSpPr/>
        <p:nvPr/>
      </p:nvGrpSpPr>
      <p:grpSpPr>
        <a:xfrm>
          <a:off x="0" y="0"/>
          <a:ext cx="0" cy="0"/>
          <a:chOff x="0" y="0"/>
          <a:chExt cx="0" cy="0"/>
        </a:xfrm>
      </p:grpSpPr>
      <p:sp>
        <p:nvSpPr>
          <p:cNvPr id="721" name="Google Shape;721;p1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2" name="Google Shape;722;p1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p1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7" name="Google Shape;727;p1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0" name="Shape 730"/>
        <p:cNvGrpSpPr/>
        <p:nvPr/>
      </p:nvGrpSpPr>
      <p:grpSpPr>
        <a:xfrm>
          <a:off x="0" y="0"/>
          <a:ext cx="0" cy="0"/>
          <a:chOff x="0" y="0"/>
          <a:chExt cx="0" cy="0"/>
        </a:xfrm>
      </p:grpSpPr>
      <p:sp>
        <p:nvSpPr>
          <p:cNvPr id="731" name="Google Shape;731;p1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2" name="Google Shape;732;p1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p1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7" name="Google Shape;737;p1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0" name="Shape 740"/>
        <p:cNvGrpSpPr/>
        <p:nvPr/>
      </p:nvGrpSpPr>
      <p:grpSpPr>
        <a:xfrm>
          <a:off x="0" y="0"/>
          <a:ext cx="0" cy="0"/>
          <a:chOff x="0" y="0"/>
          <a:chExt cx="0" cy="0"/>
        </a:xfrm>
      </p:grpSpPr>
      <p:sp>
        <p:nvSpPr>
          <p:cNvPr id="741" name="Google Shape;741;p1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2" name="Google Shape;742;p1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bg>
      <p:bgPr>
        <a:blipFill rotWithShape="1">
          <a:blip r:embed="rId2">
            <a:alphaModFix/>
          </a:blip>
          <a:tile algn="tl" flip="none" tx="0" sx="55000" ty="0" sy="55000"/>
        </a:blipFill>
      </p:bgPr>
    </p:bg>
    <p:spTree>
      <p:nvGrpSpPr>
        <p:cNvPr id="17" name="Shape 17"/>
        <p:cNvGrpSpPr/>
        <p:nvPr/>
      </p:nvGrpSpPr>
      <p:grpSpPr>
        <a:xfrm>
          <a:off x="0" y="0"/>
          <a:ext cx="0" cy="0"/>
          <a:chOff x="0" y="0"/>
          <a:chExt cx="0" cy="0"/>
        </a:xfrm>
      </p:grpSpPr>
      <p:sp>
        <p:nvSpPr>
          <p:cNvPr id="18" name="Google Shape;18;p116"/>
          <p:cNvSpPr/>
          <p:nvPr/>
        </p:nvSpPr>
        <p:spPr>
          <a:xfrm>
            <a:off x="0" y="0"/>
            <a:ext cx="91440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Baskerville"/>
              <a:ea typeface="Libre Baskerville"/>
              <a:cs typeface="Libre Baskerville"/>
              <a:sym typeface="Libre Baskerville"/>
            </a:endParaRPr>
          </a:p>
        </p:txBody>
      </p:sp>
      <p:sp>
        <p:nvSpPr>
          <p:cNvPr id="19" name="Google Shape;19;p116"/>
          <p:cNvSpPr/>
          <p:nvPr/>
        </p:nvSpPr>
        <p:spPr>
          <a:xfrm>
            <a:off x="65313" y="69755"/>
            <a:ext cx="9013372" cy="6692201"/>
          </a:xfrm>
          <a:prstGeom prst="roundRect">
            <a:avLst>
              <a:gd fmla="val 4929" name="adj"/>
            </a:avLst>
          </a:prstGeom>
          <a:blipFill rotWithShape="1">
            <a:blip r:embed="rId2">
              <a:alphaModFix/>
            </a:blip>
            <a:tile algn="tl" flip="none" tx="0" sx="55000" ty="0" sy="55000"/>
          </a:blipFill>
          <a:ln cap="sq"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Baskerville"/>
              <a:ea typeface="Libre Baskerville"/>
              <a:cs typeface="Libre Baskerville"/>
              <a:sym typeface="Libre Baskerville"/>
            </a:endParaRPr>
          </a:p>
        </p:txBody>
      </p:sp>
      <p:sp>
        <p:nvSpPr>
          <p:cNvPr id="20" name="Google Shape;20;p116"/>
          <p:cNvSpPr txBox="1"/>
          <p:nvPr>
            <p:ph idx="1" type="subTitle"/>
          </p:nvPr>
        </p:nvSpPr>
        <p:spPr>
          <a:xfrm>
            <a:off x="1295400" y="3200400"/>
            <a:ext cx="6400800" cy="1600200"/>
          </a:xfrm>
          <a:prstGeom prst="rect">
            <a:avLst/>
          </a:prstGeom>
          <a:noFill/>
          <a:ln>
            <a:noFill/>
          </a:ln>
        </p:spPr>
        <p:txBody>
          <a:bodyPr anchorCtr="0" anchor="t" bIns="45700" lIns="91425" spcFirstLastPara="1" rIns="91425" wrap="square" tIns="45700">
            <a:normAutofit/>
          </a:bodyPr>
          <a:lstStyle>
            <a:lvl1pPr lvl="0" algn="ctr">
              <a:spcBef>
                <a:spcPts val="580"/>
              </a:spcBef>
              <a:spcAft>
                <a:spcPts val="0"/>
              </a:spcAft>
              <a:buSzPts val="2210"/>
              <a:buNone/>
              <a:defRPr sz="2600">
                <a:solidFill>
                  <a:schemeClr val="dk2"/>
                </a:solidFill>
              </a:defRPr>
            </a:lvl1pPr>
            <a:lvl2pPr lvl="1" algn="ctr">
              <a:spcBef>
                <a:spcPts val="370"/>
              </a:spcBef>
              <a:spcAft>
                <a:spcPts val="0"/>
              </a:spcAft>
              <a:buSzPts val="1530"/>
              <a:buNone/>
              <a:defRPr/>
            </a:lvl2pPr>
            <a:lvl3pPr lvl="2" algn="ctr">
              <a:spcBef>
                <a:spcPts val="370"/>
              </a:spcBef>
              <a:spcAft>
                <a:spcPts val="0"/>
              </a:spcAft>
              <a:buSzPts val="1530"/>
              <a:buNone/>
              <a:defRPr/>
            </a:lvl3pPr>
            <a:lvl4pPr lvl="3" algn="ctr">
              <a:spcBef>
                <a:spcPts val="370"/>
              </a:spcBef>
              <a:spcAft>
                <a:spcPts val="0"/>
              </a:spcAft>
              <a:buSzPts val="1440"/>
              <a:buNone/>
              <a:defRPr/>
            </a:lvl4pPr>
            <a:lvl5pPr lvl="4" algn="ctr">
              <a:spcBef>
                <a:spcPts val="370"/>
              </a:spcBef>
              <a:spcAft>
                <a:spcPts val="0"/>
              </a:spcAft>
              <a:buSzPts val="1800"/>
              <a:buNone/>
              <a:defRPr/>
            </a:lvl5pPr>
            <a:lvl6pPr lvl="5" algn="ctr">
              <a:spcBef>
                <a:spcPts val="370"/>
              </a:spcBef>
              <a:spcAft>
                <a:spcPts val="0"/>
              </a:spcAft>
              <a:buSzPts val="1800"/>
              <a:buNone/>
              <a:defRPr/>
            </a:lvl6pPr>
            <a:lvl7pPr lvl="6" algn="ctr">
              <a:spcBef>
                <a:spcPts val="370"/>
              </a:spcBef>
              <a:spcAft>
                <a:spcPts val="0"/>
              </a:spcAft>
              <a:buSzPts val="1800"/>
              <a:buNone/>
              <a:defRPr/>
            </a:lvl7pPr>
            <a:lvl8pPr lvl="7" algn="ctr">
              <a:spcBef>
                <a:spcPts val="370"/>
              </a:spcBef>
              <a:spcAft>
                <a:spcPts val="0"/>
              </a:spcAft>
              <a:buSzPts val="1800"/>
              <a:buNone/>
              <a:defRPr/>
            </a:lvl8pPr>
            <a:lvl9pPr lvl="8" algn="ctr">
              <a:spcBef>
                <a:spcPts val="370"/>
              </a:spcBef>
              <a:spcAft>
                <a:spcPts val="0"/>
              </a:spcAft>
              <a:buSzPts val="1800"/>
              <a:buNone/>
              <a:defRPr/>
            </a:lvl9pPr>
          </a:lstStyle>
          <a:p/>
        </p:txBody>
      </p:sp>
      <p:sp>
        <p:nvSpPr>
          <p:cNvPr id="21" name="Google Shape;21;p116"/>
          <p:cNvSpPr txBox="1"/>
          <p:nvPr>
            <p:ph idx="10" type="dt"/>
          </p:nvPr>
        </p:nvSpPr>
        <p:spPr>
          <a:xfrm>
            <a:off x="6172200" y="6191250"/>
            <a:ext cx="2476500" cy="47625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116"/>
          <p:cNvSpPr txBox="1"/>
          <p:nvPr>
            <p:ph idx="11" type="ftr"/>
          </p:nvPr>
        </p:nvSpPr>
        <p:spPr>
          <a:xfrm>
            <a:off x="914400" y="6172200"/>
            <a:ext cx="3962400" cy="4572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116"/>
          <p:cNvSpPr/>
          <p:nvPr>
            <p:ph idx="12" type="sldNum"/>
          </p:nvPr>
        </p:nvSpPr>
        <p:spPr>
          <a:xfrm>
            <a:off x="146304" y="6210300"/>
            <a:ext cx="457200" cy="457200"/>
          </a:xfrm>
          <a:prstGeom prst="ellipse">
            <a:avLst/>
          </a:prstGeom>
          <a:solidFill>
            <a:schemeClr val="accent1"/>
          </a:solidFill>
          <a:ln>
            <a:noFill/>
          </a:ln>
        </p:spPr>
        <p:txBody>
          <a:bodyPr anchorCtr="1" anchor="ctr" bIns="0" lIns="0" spcFirstLastPara="1" rIns="0" wrap="square" tIns="0">
            <a:noAutofit/>
          </a:bodyPr>
          <a:lstStyle>
            <a:lvl1pPr indent="0" lvl="0" marL="0" marR="0" algn="r">
              <a:spcBef>
                <a:spcPts val="0"/>
              </a:spcBef>
              <a:buNone/>
              <a:defRPr b="0" i="0" sz="1400" u="none" cap="none" strike="noStrike">
                <a:solidFill>
                  <a:srgbClr val="FFFFFF"/>
                </a:solidFill>
                <a:latin typeface="Libre Franklin"/>
                <a:ea typeface="Libre Franklin"/>
                <a:cs typeface="Libre Franklin"/>
                <a:sym typeface="Libre Franklin"/>
              </a:defRPr>
            </a:lvl1pPr>
            <a:lvl2pPr indent="0" lvl="1" marL="0" marR="0" algn="r">
              <a:spcBef>
                <a:spcPts val="0"/>
              </a:spcBef>
              <a:buNone/>
              <a:defRPr b="0" i="0" sz="1400" u="none" cap="none" strike="noStrike">
                <a:solidFill>
                  <a:srgbClr val="FFFFFF"/>
                </a:solidFill>
                <a:latin typeface="Libre Franklin"/>
                <a:ea typeface="Libre Franklin"/>
                <a:cs typeface="Libre Franklin"/>
                <a:sym typeface="Libre Franklin"/>
              </a:defRPr>
            </a:lvl2pPr>
            <a:lvl3pPr indent="0" lvl="2" marL="0" marR="0" algn="r">
              <a:spcBef>
                <a:spcPts val="0"/>
              </a:spcBef>
              <a:buNone/>
              <a:defRPr b="0" i="0" sz="1400" u="none" cap="none" strike="noStrike">
                <a:solidFill>
                  <a:srgbClr val="FFFFFF"/>
                </a:solidFill>
                <a:latin typeface="Libre Franklin"/>
                <a:ea typeface="Libre Franklin"/>
                <a:cs typeface="Libre Franklin"/>
                <a:sym typeface="Libre Franklin"/>
              </a:defRPr>
            </a:lvl3pPr>
            <a:lvl4pPr indent="0" lvl="3" marL="0" marR="0" algn="r">
              <a:spcBef>
                <a:spcPts val="0"/>
              </a:spcBef>
              <a:buNone/>
              <a:defRPr b="0" i="0" sz="1400" u="none" cap="none" strike="noStrike">
                <a:solidFill>
                  <a:srgbClr val="FFFFFF"/>
                </a:solidFill>
                <a:latin typeface="Libre Franklin"/>
                <a:ea typeface="Libre Franklin"/>
                <a:cs typeface="Libre Franklin"/>
                <a:sym typeface="Libre Franklin"/>
              </a:defRPr>
            </a:lvl4pPr>
            <a:lvl5pPr indent="0" lvl="4" marL="0" marR="0" algn="r">
              <a:spcBef>
                <a:spcPts val="0"/>
              </a:spcBef>
              <a:buNone/>
              <a:defRPr b="0" i="0" sz="1400" u="none" cap="none" strike="noStrike">
                <a:solidFill>
                  <a:srgbClr val="FFFFFF"/>
                </a:solidFill>
                <a:latin typeface="Libre Franklin"/>
                <a:ea typeface="Libre Franklin"/>
                <a:cs typeface="Libre Franklin"/>
                <a:sym typeface="Libre Franklin"/>
              </a:defRPr>
            </a:lvl5pPr>
            <a:lvl6pPr indent="0" lvl="5" marL="0" marR="0" algn="r">
              <a:spcBef>
                <a:spcPts val="0"/>
              </a:spcBef>
              <a:buNone/>
              <a:defRPr b="0" i="0" sz="1400" u="none" cap="none" strike="noStrike">
                <a:solidFill>
                  <a:srgbClr val="FFFFFF"/>
                </a:solidFill>
                <a:latin typeface="Libre Franklin"/>
                <a:ea typeface="Libre Franklin"/>
                <a:cs typeface="Libre Franklin"/>
                <a:sym typeface="Libre Franklin"/>
              </a:defRPr>
            </a:lvl6pPr>
            <a:lvl7pPr indent="0" lvl="6" marL="0" marR="0" algn="r">
              <a:spcBef>
                <a:spcPts val="0"/>
              </a:spcBef>
              <a:buNone/>
              <a:defRPr b="0" i="0" sz="1400" u="none" cap="none" strike="noStrike">
                <a:solidFill>
                  <a:srgbClr val="FFFFFF"/>
                </a:solidFill>
                <a:latin typeface="Libre Franklin"/>
                <a:ea typeface="Libre Franklin"/>
                <a:cs typeface="Libre Franklin"/>
                <a:sym typeface="Libre Franklin"/>
              </a:defRPr>
            </a:lvl7pPr>
            <a:lvl8pPr indent="0" lvl="7" marL="0" marR="0" algn="r">
              <a:spcBef>
                <a:spcPts val="0"/>
              </a:spcBef>
              <a:buNone/>
              <a:defRPr b="0" i="0" sz="1400" u="none" cap="none" strike="noStrike">
                <a:solidFill>
                  <a:srgbClr val="FFFFFF"/>
                </a:solidFill>
                <a:latin typeface="Libre Franklin"/>
                <a:ea typeface="Libre Franklin"/>
                <a:cs typeface="Libre Franklin"/>
                <a:sym typeface="Libre Franklin"/>
              </a:defRPr>
            </a:lvl8pPr>
            <a:lvl9pPr indent="0" lvl="8" marL="0" marR="0" algn="r">
              <a:spcBef>
                <a:spcPts val="0"/>
              </a:spcBef>
              <a:buNone/>
              <a:defRPr b="0" i="0" sz="1400" u="none" cap="none" strike="noStrike">
                <a:solidFill>
                  <a:srgbClr val="FFFFFF"/>
                </a:solidFill>
                <a:latin typeface="Libre Franklin"/>
                <a:ea typeface="Libre Franklin"/>
                <a:cs typeface="Libre Franklin"/>
                <a:sym typeface="Libre Franklin"/>
              </a:defRPr>
            </a:lvl9pPr>
          </a:lstStyle>
          <a:p>
            <a:pPr indent="0" lvl="0" marL="0" rtl="0" algn="r">
              <a:spcBef>
                <a:spcPts val="0"/>
              </a:spcBef>
              <a:spcAft>
                <a:spcPts val="0"/>
              </a:spcAft>
              <a:buNone/>
            </a:pPr>
            <a:fld id="{00000000-1234-1234-1234-123412341234}" type="slidenum">
              <a:rPr lang="fr-FR"/>
              <a:t>‹#›</a:t>
            </a:fld>
            <a:endParaRPr sz="1800">
              <a:solidFill>
                <a:schemeClr val="lt1"/>
              </a:solidFill>
            </a:endParaRPr>
          </a:p>
        </p:txBody>
      </p:sp>
      <p:sp>
        <p:nvSpPr>
          <p:cNvPr id="24" name="Google Shape;24;p116"/>
          <p:cNvSpPr/>
          <p:nvPr/>
        </p:nvSpPr>
        <p:spPr>
          <a:xfrm>
            <a:off x="62931" y="1449303"/>
            <a:ext cx="9021537" cy="152734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Baskerville"/>
              <a:ea typeface="Libre Baskerville"/>
              <a:cs typeface="Libre Baskerville"/>
              <a:sym typeface="Libre Baskerville"/>
            </a:endParaRPr>
          </a:p>
        </p:txBody>
      </p:sp>
      <p:sp>
        <p:nvSpPr>
          <p:cNvPr id="25" name="Google Shape;25;p116"/>
          <p:cNvSpPr/>
          <p:nvPr/>
        </p:nvSpPr>
        <p:spPr>
          <a:xfrm>
            <a:off x="62931" y="1396720"/>
            <a:ext cx="9021537" cy="120580"/>
          </a:xfrm>
          <a:prstGeom prst="rect">
            <a:avLst/>
          </a:prstGeom>
          <a:solidFill>
            <a:srgbClr val="E6AFA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Baskerville"/>
              <a:ea typeface="Libre Baskerville"/>
              <a:cs typeface="Libre Baskerville"/>
              <a:sym typeface="Libre Baskerville"/>
            </a:endParaRPr>
          </a:p>
        </p:txBody>
      </p:sp>
      <p:sp>
        <p:nvSpPr>
          <p:cNvPr id="26" name="Google Shape;26;p116"/>
          <p:cNvSpPr/>
          <p:nvPr/>
        </p:nvSpPr>
        <p:spPr>
          <a:xfrm>
            <a:off x="62931" y="2976649"/>
            <a:ext cx="9021537" cy="110532"/>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Baskerville"/>
              <a:ea typeface="Libre Baskerville"/>
              <a:cs typeface="Libre Baskerville"/>
              <a:sym typeface="Libre Baskerville"/>
            </a:endParaRPr>
          </a:p>
        </p:txBody>
      </p:sp>
      <p:sp>
        <p:nvSpPr>
          <p:cNvPr id="27" name="Google Shape;27;p116"/>
          <p:cNvSpPr txBox="1"/>
          <p:nvPr>
            <p:ph type="ctrTitle"/>
          </p:nvPr>
        </p:nvSpPr>
        <p:spPr>
          <a:xfrm>
            <a:off x="457200" y="1505930"/>
            <a:ext cx="8229600" cy="1470025"/>
          </a:xfrm>
          <a:prstGeom prst="rect">
            <a:avLst/>
          </a:prstGeom>
          <a:noFill/>
          <a:ln>
            <a:noFill/>
          </a:ln>
        </p:spPr>
        <p:txBody>
          <a:bodyPr anchorCtr="0" anchor="ctr" bIns="91425" lIns="91425" spcFirstLastPara="1" rIns="91425" wrap="square" tIns="45700">
            <a:normAutofit/>
          </a:bodyPr>
          <a:lstStyle>
            <a:lvl1pPr lvl="0" algn="ctr">
              <a:spcBef>
                <a:spcPts val="0"/>
              </a:spcBef>
              <a:spcAft>
                <a:spcPts val="0"/>
              </a:spcAft>
              <a:buClr>
                <a:srgbClr val="FFFFFF"/>
              </a:buClr>
              <a:buSzPts val="4000"/>
              <a:buFont typeface="Libre Franklin"/>
              <a:buNone/>
              <a:defRPr>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8" name="Shape 28"/>
        <p:cNvGrpSpPr/>
        <p:nvPr/>
      </p:nvGrpSpPr>
      <p:grpSpPr>
        <a:xfrm>
          <a:off x="0" y="0"/>
          <a:ext cx="0" cy="0"/>
          <a:chOff x="0" y="0"/>
          <a:chExt cx="0" cy="0"/>
        </a:xfrm>
      </p:grpSpPr>
      <p:sp>
        <p:nvSpPr>
          <p:cNvPr id="29" name="Google Shape;29;p117"/>
          <p:cNvSpPr txBox="1"/>
          <p:nvPr>
            <p:ph type="title"/>
          </p:nvPr>
        </p:nvSpPr>
        <p:spPr>
          <a:xfrm>
            <a:off x="914400" y="274638"/>
            <a:ext cx="7772400" cy="1143000"/>
          </a:xfrm>
          <a:prstGeom prst="rect">
            <a:avLst/>
          </a:prstGeom>
          <a:noFill/>
          <a:ln>
            <a:noFill/>
          </a:ln>
        </p:spPr>
        <p:txBody>
          <a:bodyPr anchorCtr="0" anchor="b" bIns="91425"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117"/>
          <p:cNvSpPr txBox="1"/>
          <p:nvPr>
            <p:ph idx="10" type="dt"/>
          </p:nvPr>
        </p:nvSpPr>
        <p:spPr>
          <a:xfrm>
            <a:off x="6172200" y="6191250"/>
            <a:ext cx="2476500" cy="47625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17"/>
          <p:cNvSpPr txBox="1"/>
          <p:nvPr>
            <p:ph idx="11" type="ftr"/>
          </p:nvPr>
        </p:nvSpPr>
        <p:spPr>
          <a:xfrm>
            <a:off x="914400" y="6172200"/>
            <a:ext cx="3962400" cy="4572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17"/>
          <p:cNvSpPr/>
          <p:nvPr>
            <p:ph idx="12" type="sldNum"/>
          </p:nvPr>
        </p:nvSpPr>
        <p:spPr>
          <a:xfrm>
            <a:off x="146304" y="6210300"/>
            <a:ext cx="457200" cy="457200"/>
          </a:xfrm>
          <a:prstGeom prst="ellipse">
            <a:avLst/>
          </a:prstGeom>
          <a:solidFill>
            <a:schemeClr val="accent1"/>
          </a:solidFill>
          <a:ln>
            <a:noFill/>
          </a:ln>
        </p:spPr>
        <p:txBody>
          <a:bodyPr anchorCtr="1"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
        <p:nvSpPr>
          <p:cNvPr id="33" name="Google Shape;33;p117"/>
          <p:cNvSpPr txBox="1"/>
          <p:nvPr>
            <p:ph idx="1" type="body"/>
          </p:nvPr>
        </p:nvSpPr>
        <p:spPr>
          <a:xfrm>
            <a:off x="914400" y="1447800"/>
            <a:ext cx="7772400" cy="4572000"/>
          </a:xfrm>
          <a:prstGeom prst="rect">
            <a:avLst/>
          </a:prstGeom>
          <a:noFill/>
          <a:ln>
            <a:noFill/>
          </a:ln>
        </p:spPr>
        <p:txBody>
          <a:bodyPr anchorCtr="0" anchor="t" bIns="45700" lIns="91425" spcFirstLastPara="1" rIns="91425" wrap="square" tIns="45700">
            <a:normAutofit/>
          </a:bodyPr>
          <a:lstStyle>
            <a:lvl1pPr indent="-325755" lvl="0" marL="457200" algn="l">
              <a:spcBef>
                <a:spcPts val="580"/>
              </a:spcBef>
              <a:spcAft>
                <a:spcPts val="0"/>
              </a:spcAft>
              <a:buSzPts val="1530"/>
              <a:buChar char="⚫"/>
              <a:defRPr/>
            </a:lvl1pPr>
            <a:lvl2pPr indent="-325755" lvl="1" marL="914400" algn="l">
              <a:spcBef>
                <a:spcPts val="370"/>
              </a:spcBef>
              <a:spcAft>
                <a:spcPts val="0"/>
              </a:spcAft>
              <a:buSzPts val="1530"/>
              <a:buChar char="⚫"/>
              <a:defRPr/>
            </a:lvl2pPr>
            <a:lvl3pPr indent="-325755" lvl="2" marL="1371600" algn="l">
              <a:spcBef>
                <a:spcPts val="370"/>
              </a:spcBef>
              <a:spcAft>
                <a:spcPts val="0"/>
              </a:spcAft>
              <a:buSzPts val="1530"/>
              <a:buChar char="⚫"/>
              <a:defRPr/>
            </a:lvl3pPr>
            <a:lvl4pPr indent="-320039" lvl="3" marL="1828800" algn="l">
              <a:spcBef>
                <a:spcPts val="370"/>
              </a:spcBef>
              <a:spcAft>
                <a:spcPts val="0"/>
              </a:spcAft>
              <a:buSzPts val="1440"/>
              <a:buChar char="⚫"/>
              <a:defRPr/>
            </a:lvl4pPr>
            <a:lvl5pPr indent="-342900" lvl="4" marL="2286000" algn="l">
              <a:spcBef>
                <a:spcPts val="370"/>
              </a:spcBef>
              <a:spcAft>
                <a:spcPts val="0"/>
              </a:spcAft>
              <a:buSzPts val="1800"/>
              <a:buChar char="o"/>
              <a:defRPr/>
            </a:lvl5pPr>
            <a:lvl6pPr indent="-342900" lvl="5" marL="2743200" algn="l">
              <a:spcBef>
                <a:spcPts val="370"/>
              </a:spcBef>
              <a:spcAft>
                <a:spcPts val="0"/>
              </a:spcAft>
              <a:buSzPts val="1800"/>
              <a:buChar char="•"/>
              <a:defRPr/>
            </a:lvl6pPr>
            <a:lvl7pPr indent="-342900" lvl="6" marL="3200400" algn="l">
              <a:spcBef>
                <a:spcPts val="370"/>
              </a:spcBef>
              <a:spcAft>
                <a:spcPts val="0"/>
              </a:spcAft>
              <a:buSzPts val="1800"/>
              <a:buChar char="•"/>
              <a:defRPr/>
            </a:lvl7pPr>
            <a:lvl8pPr indent="-342900" lvl="7" marL="3657600" algn="l">
              <a:spcBef>
                <a:spcPts val="370"/>
              </a:spcBef>
              <a:spcAft>
                <a:spcPts val="0"/>
              </a:spcAft>
              <a:buSzPts val="1800"/>
              <a:buChar char="•"/>
              <a:defRPr/>
            </a:lvl8pPr>
            <a:lvl9pPr indent="-342900" lvl="8" marL="4114800" algn="l">
              <a:spcBef>
                <a:spcPts val="370"/>
              </a:spcBef>
              <a:spcAft>
                <a:spcPts val="0"/>
              </a:spcAft>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blipFill rotWithShape="1">
          <a:blip r:embed="rId2">
            <a:alphaModFix/>
          </a:blip>
          <a:tile algn="tl" flip="none" tx="0" sx="55000" ty="0" sy="55000"/>
        </a:blipFill>
      </p:bgPr>
    </p:bg>
    <p:spTree>
      <p:nvGrpSpPr>
        <p:cNvPr id="34" name="Shape 34"/>
        <p:cNvGrpSpPr/>
        <p:nvPr/>
      </p:nvGrpSpPr>
      <p:grpSpPr>
        <a:xfrm>
          <a:off x="0" y="0"/>
          <a:ext cx="0" cy="0"/>
          <a:chOff x="0" y="0"/>
          <a:chExt cx="0" cy="0"/>
        </a:xfrm>
      </p:grpSpPr>
      <p:sp>
        <p:nvSpPr>
          <p:cNvPr id="35" name="Google Shape;35;p118"/>
          <p:cNvSpPr/>
          <p:nvPr/>
        </p:nvSpPr>
        <p:spPr>
          <a:xfrm>
            <a:off x="0" y="0"/>
            <a:ext cx="91440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Baskerville"/>
              <a:ea typeface="Libre Baskerville"/>
              <a:cs typeface="Libre Baskerville"/>
              <a:sym typeface="Libre Baskerville"/>
            </a:endParaRPr>
          </a:p>
        </p:txBody>
      </p:sp>
      <p:sp>
        <p:nvSpPr>
          <p:cNvPr id="36" name="Google Shape;36;p118"/>
          <p:cNvSpPr/>
          <p:nvPr/>
        </p:nvSpPr>
        <p:spPr>
          <a:xfrm>
            <a:off x="65313" y="69755"/>
            <a:ext cx="9013372" cy="6692201"/>
          </a:xfrm>
          <a:prstGeom prst="roundRect">
            <a:avLst>
              <a:gd fmla="val 4929" name="adj"/>
            </a:avLst>
          </a:prstGeom>
          <a:blipFill rotWithShape="1">
            <a:blip r:embed="rId2">
              <a:alphaModFix/>
            </a:blip>
            <a:tile algn="tl" flip="none" tx="0" sx="55000" ty="0" sy="55000"/>
          </a:blipFill>
          <a:ln cap="sq"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Baskerville"/>
              <a:ea typeface="Libre Baskerville"/>
              <a:cs typeface="Libre Baskerville"/>
              <a:sym typeface="Libre Baskerville"/>
            </a:endParaRPr>
          </a:p>
        </p:txBody>
      </p:sp>
      <p:sp>
        <p:nvSpPr>
          <p:cNvPr id="37" name="Google Shape;37;p118"/>
          <p:cNvSpPr txBox="1"/>
          <p:nvPr>
            <p:ph type="title"/>
          </p:nvPr>
        </p:nvSpPr>
        <p:spPr>
          <a:xfrm>
            <a:off x="722313" y="952500"/>
            <a:ext cx="7772400" cy="1362075"/>
          </a:xfrm>
          <a:prstGeom prst="rect">
            <a:avLst/>
          </a:prstGeom>
          <a:noFill/>
          <a:ln>
            <a:noFill/>
          </a:ln>
        </p:spPr>
        <p:txBody>
          <a:bodyPr anchorCtr="0" anchor="b" bIns="91425" lIns="91425" spcFirstLastPara="1" rIns="91425" wrap="square" tIns="45700">
            <a:normAutofit/>
          </a:bodyPr>
          <a:lstStyle>
            <a:lvl1pPr lvl="0" algn="l">
              <a:spcBef>
                <a:spcPts val="0"/>
              </a:spcBef>
              <a:spcAft>
                <a:spcPts val="0"/>
              </a:spcAft>
              <a:buClr>
                <a:schemeClr val="dk2"/>
              </a:buClr>
              <a:buSzPts val="4000"/>
              <a:buFont typeface="Libre Franklin"/>
              <a:buNone/>
              <a:defRPr b="0"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118"/>
          <p:cNvSpPr txBox="1"/>
          <p:nvPr>
            <p:ph idx="1" type="body"/>
          </p:nvPr>
        </p:nvSpPr>
        <p:spPr>
          <a:xfrm>
            <a:off x="722313" y="2547938"/>
            <a:ext cx="7772400" cy="1338262"/>
          </a:xfrm>
          <a:prstGeom prst="rect">
            <a:avLst/>
          </a:prstGeom>
          <a:noFill/>
          <a:ln>
            <a:noFill/>
          </a:ln>
        </p:spPr>
        <p:txBody>
          <a:bodyPr anchorCtr="0" anchor="t" bIns="45700" lIns="91425" spcFirstLastPara="1" rIns="91425" wrap="square" tIns="45700">
            <a:normAutofit/>
          </a:bodyPr>
          <a:lstStyle>
            <a:lvl1pPr indent="-228600" lvl="0" marL="457200" algn="l">
              <a:spcBef>
                <a:spcPts val="580"/>
              </a:spcBef>
              <a:spcAft>
                <a:spcPts val="0"/>
              </a:spcAft>
              <a:buSzPts val="2040"/>
              <a:buNone/>
              <a:defRPr sz="2400">
                <a:solidFill>
                  <a:srgbClr val="888888"/>
                </a:solidFill>
              </a:defRPr>
            </a:lvl1pPr>
            <a:lvl2pPr indent="-228600" lvl="1" marL="914400" algn="l">
              <a:spcBef>
                <a:spcPts val="370"/>
              </a:spcBef>
              <a:spcAft>
                <a:spcPts val="0"/>
              </a:spcAft>
              <a:buSzPts val="1530"/>
              <a:buNone/>
              <a:defRPr sz="1800">
                <a:solidFill>
                  <a:srgbClr val="888888"/>
                </a:solidFill>
              </a:defRPr>
            </a:lvl2pPr>
            <a:lvl3pPr indent="-228600" lvl="2" marL="1371600" algn="l">
              <a:spcBef>
                <a:spcPts val="370"/>
              </a:spcBef>
              <a:spcAft>
                <a:spcPts val="0"/>
              </a:spcAft>
              <a:buSzPts val="1360"/>
              <a:buNone/>
              <a:defRPr sz="1600">
                <a:solidFill>
                  <a:srgbClr val="888888"/>
                </a:solidFill>
              </a:defRPr>
            </a:lvl3pPr>
            <a:lvl4pPr indent="-228600" lvl="3" marL="1828800" algn="l">
              <a:spcBef>
                <a:spcPts val="370"/>
              </a:spcBef>
              <a:spcAft>
                <a:spcPts val="0"/>
              </a:spcAft>
              <a:buSzPts val="1120"/>
              <a:buNone/>
              <a:defRPr sz="1400">
                <a:solidFill>
                  <a:srgbClr val="888888"/>
                </a:solidFill>
              </a:defRPr>
            </a:lvl4pPr>
            <a:lvl5pPr indent="-228600" lvl="4" marL="2286000" algn="l">
              <a:spcBef>
                <a:spcPts val="370"/>
              </a:spcBef>
              <a:spcAft>
                <a:spcPts val="0"/>
              </a:spcAft>
              <a:buSzPts val="1400"/>
              <a:buFont typeface="Libre Baskerville"/>
              <a:buNone/>
              <a:defRPr sz="1400">
                <a:solidFill>
                  <a:srgbClr val="888888"/>
                </a:solidFill>
              </a:defRPr>
            </a:lvl5pPr>
            <a:lvl6pPr indent="-342900" lvl="5" marL="2743200" algn="l">
              <a:spcBef>
                <a:spcPts val="370"/>
              </a:spcBef>
              <a:spcAft>
                <a:spcPts val="0"/>
              </a:spcAft>
              <a:buSzPts val="1800"/>
              <a:buChar char="•"/>
              <a:defRPr/>
            </a:lvl6pPr>
            <a:lvl7pPr indent="-342900" lvl="6" marL="3200400" algn="l">
              <a:spcBef>
                <a:spcPts val="370"/>
              </a:spcBef>
              <a:spcAft>
                <a:spcPts val="0"/>
              </a:spcAft>
              <a:buSzPts val="1800"/>
              <a:buChar char="•"/>
              <a:defRPr/>
            </a:lvl7pPr>
            <a:lvl8pPr indent="-342900" lvl="7" marL="3657600" algn="l">
              <a:spcBef>
                <a:spcPts val="370"/>
              </a:spcBef>
              <a:spcAft>
                <a:spcPts val="0"/>
              </a:spcAft>
              <a:buSzPts val="1800"/>
              <a:buChar char="•"/>
              <a:defRPr/>
            </a:lvl8pPr>
            <a:lvl9pPr indent="-342900" lvl="8" marL="4114800" algn="l">
              <a:spcBef>
                <a:spcPts val="370"/>
              </a:spcBef>
              <a:spcAft>
                <a:spcPts val="0"/>
              </a:spcAft>
              <a:buSzPts val="1800"/>
              <a:buChar char="•"/>
              <a:defRPr/>
            </a:lvl9pPr>
          </a:lstStyle>
          <a:p/>
        </p:txBody>
      </p:sp>
      <p:sp>
        <p:nvSpPr>
          <p:cNvPr id="39" name="Google Shape;39;p118"/>
          <p:cNvSpPr txBox="1"/>
          <p:nvPr>
            <p:ph idx="10" type="dt"/>
          </p:nvPr>
        </p:nvSpPr>
        <p:spPr>
          <a:xfrm>
            <a:off x="6172200" y="6191250"/>
            <a:ext cx="2476500" cy="47625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118"/>
          <p:cNvSpPr txBox="1"/>
          <p:nvPr>
            <p:ph idx="11" type="ftr"/>
          </p:nvPr>
        </p:nvSpPr>
        <p:spPr>
          <a:xfrm>
            <a:off x="800100" y="6172200"/>
            <a:ext cx="4000500" cy="4572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118"/>
          <p:cNvSpPr/>
          <p:nvPr/>
        </p:nvSpPr>
        <p:spPr>
          <a:xfrm flipH="1" rot="10800000">
            <a:off x="69412" y="2376830"/>
            <a:ext cx="9013515" cy="9144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Baskerville"/>
              <a:ea typeface="Libre Baskerville"/>
              <a:cs typeface="Libre Baskerville"/>
              <a:sym typeface="Libre Baskerville"/>
            </a:endParaRPr>
          </a:p>
        </p:txBody>
      </p:sp>
      <p:sp>
        <p:nvSpPr>
          <p:cNvPr id="42" name="Google Shape;42;p118"/>
          <p:cNvSpPr/>
          <p:nvPr/>
        </p:nvSpPr>
        <p:spPr>
          <a:xfrm>
            <a:off x="69146" y="2341475"/>
            <a:ext cx="9013781" cy="45719"/>
          </a:xfrm>
          <a:prstGeom prst="rect">
            <a:avLst/>
          </a:prstGeom>
          <a:solidFill>
            <a:srgbClr val="E6AFA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Baskerville"/>
              <a:ea typeface="Libre Baskerville"/>
              <a:cs typeface="Libre Baskerville"/>
              <a:sym typeface="Libre Baskerville"/>
            </a:endParaRPr>
          </a:p>
        </p:txBody>
      </p:sp>
      <p:sp>
        <p:nvSpPr>
          <p:cNvPr id="43" name="Google Shape;43;p118"/>
          <p:cNvSpPr/>
          <p:nvPr/>
        </p:nvSpPr>
        <p:spPr>
          <a:xfrm>
            <a:off x="68306" y="2468880"/>
            <a:ext cx="9014621" cy="4572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Baskerville"/>
              <a:ea typeface="Libre Baskerville"/>
              <a:cs typeface="Libre Baskerville"/>
              <a:sym typeface="Libre Baskerville"/>
            </a:endParaRPr>
          </a:p>
        </p:txBody>
      </p:sp>
      <p:sp>
        <p:nvSpPr>
          <p:cNvPr id="44" name="Google Shape;44;p118"/>
          <p:cNvSpPr/>
          <p:nvPr>
            <p:ph idx="12" type="sldNum"/>
          </p:nvPr>
        </p:nvSpPr>
        <p:spPr>
          <a:xfrm>
            <a:off x="146304" y="6208776"/>
            <a:ext cx="457200" cy="457200"/>
          </a:xfrm>
          <a:prstGeom prst="ellipse">
            <a:avLst/>
          </a:prstGeom>
          <a:solidFill>
            <a:schemeClr val="accent1"/>
          </a:solidFill>
          <a:ln>
            <a:noFill/>
          </a:ln>
        </p:spPr>
        <p:txBody>
          <a:bodyPr anchorCtr="1"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5" name="Shape 45"/>
        <p:cNvGrpSpPr/>
        <p:nvPr/>
      </p:nvGrpSpPr>
      <p:grpSpPr>
        <a:xfrm>
          <a:off x="0" y="0"/>
          <a:ext cx="0" cy="0"/>
          <a:chOff x="0" y="0"/>
          <a:chExt cx="0" cy="0"/>
        </a:xfrm>
      </p:grpSpPr>
      <p:sp>
        <p:nvSpPr>
          <p:cNvPr id="46" name="Google Shape;46;p119"/>
          <p:cNvSpPr txBox="1"/>
          <p:nvPr>
            <p:ph type="title"/>
          </p:nvPr>
        </p:nvSpPr>
        <p:spPr>
          <a:xfrm>
            <a:off x="914400" y="274638"/>
            <a:ext cx="7772400" cy="1143000"/>
          </a:xfrm>
          <a:prstGeom prst="rect">
            <a:avLst/>
          </a:prstGeom>
          <a:noFill/>
          <a:ln>
            <a:noFill/>
          </a:ln>
        </p:spPr>
        <p:txBody>
          <a:bodyPr anchorCtr="0" anchor="b" bIns="91425"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119"/>
          <p:cNvSpPr txBox="1"/>
          <p:nvPr>
            <p:ph idx="10" type="dt"/>
          </p:nvPr>
        </p:nvSpPr>
        <p:spPr>
          <a:xfrm>
            <a:off x="6172200" y="6191250"/>
            <a:ext cx="2476500" cy="47625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19"/>
          <p:cNvSpPr txBox="1"/>
          <p:nvPr>
            <p:ph idx="11" type="ftr"/>
          </p:nvPr>
        </p:nvSpPr>
        <p:spPr>
          <a:xfrm>
            <a:off x="914400" y="6172200"/>
            <a:ext cx="3962400" cy="4572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19"/>
          <p:cNvSpPr/>
          <p:nvPr>
            <p:ph idx="12" type="sldNum"/>
          </p:nvPr>
        </p:nvSpPr>
        <p:spPr>
          <a:xfrm>
            <a:off x="146304" y="6210300"/>
            <a:ext cx="457200" cy="457200"/>
          </a:xfrm>
          <a:prstGeom prst="ellipse">
            <a:avLst/>
          </a:prstGeom>
          <a:solidFill>
            <a:schemeClr val="accent1"/>
          </a:solidFill>
          <a:ln>
            <a:noFill/>
          </a:ln>
        </p:spPr>
        <p:txBody>
          <a:bodyPr anchorCtr="1"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
        <p:nvSpPr>
          <p:cNvPr id="50" name="Google Shape;50;p119"/>
          <p:cNvSpPr txBox="1"/>
          <p:nvPr>
            <p:ph idx="1" type="body"/>
          </p:nvPr>
        </p:nvSpPr>
        <p:spPr>
          <a:xfrm>
            <a:off x="914400" y="1447800"/>
            <a:ext cx="3749040" cy="4572000"/>
          </a:xfrm>
          <a:prstGeom prst="rect">
            <a:avLst/>
          </a:prstGeom>
          <a:noFill/>
          <a:ln>
            <a:noFill/>
          </a:ln>
        </p:spPr>
        <p:txBody>
          <a:bodyPr anchorCtr="0" anchor="t" bIns="45700" lIns="91425" spcFirstLastPara="1" rIns="91425" wrap="square" tIns="45700">
            <a:normAutofit/>
          </a:bodyPr>
          <a:lstStyle>
            <a:lvl1pPr indent="-325755" lvl="0" marL="457200" algn="l">
              <a:spcBef>
                <a:spcPts val="580"/>
              </a:spcBef>
              <a:spcAft>
                <a:spcPts val="0"/>
              </a:spcAft>
              <a:buSzPts val="1530"/>
              <a:buChar char="⚫"/>
              <a:defRPr/>
            </a:lvl1pPr>
            <a:lvl2pPr indent="-325755" lvl="1" marL="914400" algn="l">
              <a:spcBef>
                <a:spcPts val="370"/>
              </a:spcBef>
              <a:spcAft>
                <a:spcPts val="0"/>
              </a:spcAft>
              <a:buSzPts val="1530"/>
              <a:buChar char="⚫"/>
              <a:defRPr/>
            </a:lvl2pPr>
            <a:lvl3pPr indent="-325755" lvl="2" marL="1371600" algn="l">
              <a:spcBef>
                <a:spcPts val="370"/>
              </a:spcBef>
              <a:spcAft>
                <a:spcPts val="0"/>
              </a:spcAft>
              <a:buSzPts val="1530"/>
              <a:buChar char="⚫"/>
              <a:defRPr/>
            </a:lvl3pPr>
            <a:lvl4pPr indent="-320039" lvl="3" marL="1828800" algn="l">
              <a:spcBef>
                <a:spcPts val="370"/>
              </a:spcBef>
              <a:spcAft>
                <a:spcPts val="0"/>
              </a:spcAft>
              <a:buSzPts val="1440"/>
              <a:buChar char="⚫"/>
              <a:defRPr/>
            </a:lvl4pPr>
            <a:lvl5pPr indent="-342900" lvl="4" marL="2286000" algn="l">
              <a:spcBef>
                <a:spcPts val="370"/>
              </a:spcBef>
              <a:spcAft>
                <a:spcPts val="0"/>
              </a:spcAft>
              <a:buSzPts val="1800"/>
              <a:buChar char="o"/>
              <a:defRPr/>
            </a:lvl5pPr>
            <a:lvl6pPr indent="-342900" lvl="5" marL="2743200" algn="l">
              <a:spcBef>
                <a:spcPts val="370"/>
              </a:spcBef>
              <a:spcAft>
                <a:spcPts val="0"/>
              </a:spcAft>
              <a:buSzPts val="1800"/>
              <a:buChar char="•"/>
              <a:defRPr/>
            </a:lvl6pPr>
            <a:lvl7pPr indent="-342900" lvl="6" marL="3200400" algn="l">
              <a:spcBef>
                <a:spcPts val="370"/>
              </a:spcBef>
              <a:spcAft>
                <a:spcPts val="0"/>
              </a:spcAft>
              <a:buSzPts val="1800"/>
              <a:buChar char="•"/>
              <a:defRPr/>
            </a:lvl7pPr>
            <a:lvl8pPr indent="-342900" lvl="7" marL="3657600" algn="l">
              <a:spcBef>
                <a:spcPts val="370"/>
              </a:spcBef>
              <a:spcAft>
                <a:spcPts val="0"/>
              </a:spcAft>
              <a:buSzPts val="1800"/>
              <a:buChar char="•"/>
              <a:defRPr/>
            </a:lvl8pPr>
            <a:lvl9pPr indent="-342900" lvl="8" marL="4114800" algn="l">
              <a:spcBef>
                <a:spcPts val="370"/>
              </a:spcBef>
              <a:spcAft>
                <a:spcPts val="0"/>
              </a:spcAft>
              <a:buSzPts val="1800"/>
              <a:buChar char="•"/>
              <a:defRPr/>
            </a:lvl9pPr>
          </a:lstStyle>
          <a:p/>
        </p:txBody>
      </p:sp>
      <p:sp>
        <p:nvSpPr>
          <p:cNvPr id="51" name="Google Shape;51;p119"/>
          <p:cNvSpPr txBox="1"/>
          <p:nvPr>
            <p:ph idx="2" type="body"/>
          </p:nvPr>
        </p:nvSpPr>
        <p:spPr>
          <a:xfrm>
            <a:off x="4933950" y="1447800"/>
            <a:ext cx="3749040" cy="4572000"/>
          </a:xfrm>
          <a:prstGeom prst="rect">
            <a:avLst/>
          </a:prstGeom>
          <a:noFill/>
          <a:ln>
            <a:noFill/>
          </a:ln>
        </p:spPr>
        <p:txBody>
          <a:bodyPr anchorCtr="0" anchor="t" bIns="45700" lIns="91425" spcFirstLastPara="1" rIns="91425" wrap="square" tIns="45700">
            <a:normAutofit/>
          </a:bodyPr>
          <a:lstStyle>
            <a:lvl1pPr indent="-325755" lvl="0" marL="457200" algn="l">
              <a:spcBef>
                <a:spcPts val="580"/>
              </a:spcBef>
              <a:spcAft>
                <a:spcPts val="0"/>
              </a:spcAft>
              <a:buSzPts val="1530"/>
              <a:buChar char="⚫"/>
              <a:defRPr/>
            </a:lvl1pPr>
            <a:lvl2pPr indent="-325755" lvl="1" marL="914400" algn="l">
              <a:spcBef>
                <a:spcPts val="370"/>
              </a:spcBef>
              <a:spcAft>
                <a:spcPts val="0"/>
              </a:spcAft>
              <a:buSzPts val="1530"/>
              <a:buChar char="⚫"/>
              <a:defRPr/>
            </a:lvl2pPr>
            <a:lvl3pPr indent="-325755" lvl="2" marL="1371600" algn="l">
              <a:spcBef>
                <a:spcPts val="370"/>
              </a:spcBef>
              <a:spcAft>
                <a:spcPts val="0"/>
              </a:spcAft>
              <a:buSzPts val="1530"/>
              <a:buChar char="⚫"/>
              <a:defRPr/>
            </a:lvl3pPr>
            <a:lvl4pPr indent="-320039" lvl="3" marL="1828800" algn="l">
              <a:spcBef>
                <a:spcPts val="370"/>
              </a:spcBef>
              <a:spcAft>
                <a:spcPts val="0"/>
              </a:spcAft>
              <a:buSzPts val="1440"/>
              <a:buChar char="⚫"/>
              <a:defRPr/>
            </a:lvl4pPr>
            <a:lvl5pPr indent="-342900" lvl="4" marL="2286000" algn="l">
              <a:spcBef>
                <a:spcPts val="370"/>
              </a:spcBef>
              <a:spcAft>
                <a:spcPts val="0"/>
              </a:spcAft>
              <a:buSzPts val="1800"/>
              <a:buChar char="o"/>
              <a:defRPr/>
            </a:lvl5pPr>
            <a:lvl6pPr indent="-342900" lvl="5" marL="2743200" algn="l">
              <a:spcBef>
                <a:spcPts val="370"/>
              </a:spcBef>
              <a:spcAft>
                <a:spcPts val="0"/>
              </a:spcAft>
              <a:buSzPts val="1800"/>
              <a:buChar char="•"/>
              <a:defRPr/>
            </a:lvl6pPr>
            <a:lvl7pPr indent="-342900" lvl="6" marL="3200400" algn="l">
              <a:spcBef>
                <a:spcPts val="370"/>
              </a:spcBef>
              <a:spcAft>
                <a:spcPts val="0"/>
              </a:spcAft>
              <a:buSzPts val="1800"/>
              <a:buChar char="•"/>
              <a:defRPr/>
            </a:lvl7pPr>
            <a:lvl8pPr indent="-342900" lvl="7" marL="3657600" algn="l">
              <a:spcBef>
                <a:spcPts val="370"/>
              </a:spcBef>
              <a:spcAft>
                <a:spcPts val="0"/>
              </a:spcAft>
              <a:buSzPts val="1800"/>
              <a:buChar char="•"/>
              <a:defRPr/>
            </a:lvl8pPr>
            <a:lvl9pPr indent="-342900" lvl="8" marL="4114800" algn="l">
              <a:spcBef>
                <a:spcPts val="370"/>
              </a:spcBef>
              <a:spcAft>
                <a:spcPts val="0"/>
              </a:spcAft>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2" name="Shape 52"/>
        <p:cNvGrpSpPr/>
        <p:nvPr/>
      </p:nvGrpSpPr>
      <p:grpSpPr>
        <a:xfrm>
          <a:off x="0" y="0"/>
          <a:ext cx="0" cy="0"/>
          <a:chOff x="0" y="0"/>
          <a:chExt cx="0" cy="0"/>
        </a:xfrm>
      </p:grpSpPr>
      <p:sp>
        <p:nvSpPr>
          <p:cNvPr id="53" name="Google Shape;53;p120"/>
          <p:cNvSpPr txBox="1"/>
          <p:nvPr>
            <p:ph type="title"/>
          </p:nvPr>
        </p:nvSpPr>
        <p:spPr>
          <a:xfrm>
            <a:off x="914400" y="273050"/>
            <a:ext cx="7772400" cy="1143000"/>
          </a:xfrm>
          <a:prstGeom prst="rect">
            <a:avLst/>
          </a:prstGeom>
          <a:noFill/>
          <a:ln>
            <a:noFill/>
          </a:ln>
        </p:spPr>
        <p:txBody>
          <a:bodyPr anchorCtr="0" anchor="b" bIns="91425" lIns="91425" spcFirstLastPara="1" rIns="91425" wrap="square" tIns="45700">
            <a:normAutofit/>
          </a:bodyPr>
          <a:lstStyle>
            <a:lvl1pPr lvl="0" algn="l">
              <a:spcBef>
                <a:spcPts val="0"/>
              </a:spcBef>
              <a:spcAft>
                <a:spcPts val="0"/>
              </a:spcAft>
              <a:buClr>
                <a:schemeClr val="dk2"/>
              </a:buClr>
              <a:buSzPts val="4000"/>
              <a:buFont typeface="Libre Franklin"/>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120"/>
          <p:cNvSpPr txBox="1"/>
          <p:nvPr>
            <p:ph idx="1" type="body"/>
          </p:nvPr>
        </p:nvSpPr>
        <p:spPr>
          <a:xfrm>
            <a:off x="914400" y="1447800"/>
            <a:ext cx="3733800" cy="762000"/>
          </a:xfrm>
          <a:prstGeom prst="rect">
            <a:avLst/>
          </a:prstGeom>
          <a:noFill/>
          <a:ln>
            <a:noFill/>
          </a:ln>
        </p:spPr>
        <p:txBody>
          <a:bodyPr anchorCtr="0" anchor="b" bIns="45700" lIns="91425" spcFirstLastPara="1" rIns="91425" wrap="square" tIns="45700">
            <a:noAutofit/>
          </a:bodyPr>
          <a:lstStyle>
            <a:lvl1pPr indent="-228600" lvl="0" marL="457200" algn="l">
              <a:spcBef>
                <a:spcPts val="580"/>
              </a:spcBef>
              <a:spcAft>
                <a:spcPts val="0"/>
              </a:spcAft>
              <a:buSzPts val="2040"/>
              <a:buNone/>
              <a:defRPr b="1" sz="2400">
                <a:solidFill>
                  <a:schemeClr val="accent1"/>
                </a:solidFill>
                <a:latin typeface="Libre Franklin"/>
                <a:ea typeface="Libre Franklin"/>
                <a:cs typeface="Libre Franklin"/>
                <a:sym typeface="Libre Franklin"/>
              </a:defRPr>
            </a:lvl1pPr>
            <a:lvl2pPr indent="-228600" lvl="1" marL="914400" algn="l">
              <a:spcBef>
                <a:spcPts val="370"/>
              </a:spcBef>
              <a:spcAft>
                <a:spcPts val="0"/>
              </a:spcAft>
              <a:buSzPts val="1700"/>
              <a:buNone/>
              <a:defRPr b="1" sz="2000"/>
            </a:lvl2pPr>
            <a:lvl3pPr indent="-228600" lvl="2" marL="1371600" algn="l">
              <a:spcBef>
                <a:spcPts val="370"/>
              </a:spcBef>
              <a:spcAft>
                <a:spcPts val="0"/>
              </a:spcAft>
              <a:buSzPts val="1530"/>
              <a:buNone/>
              <a:defRPr b="1" sz="1800"/>
            </a:lvl3pPr>
            <a:lvl4pPr indent="-228600" lvl="3" marL="1828800" algn="l">
              <a:spcBef>
                <a:spcPts val="370"/>
              </a:spcBef>
              <a:spcAft>
                <a:spcPts val="0"/>
              </a:spcAft>
              <a:buSzPts val="1280"/>
              <a:buNone/>
              <a:defRPr b="1" sz="1600"/>
            </a:lvl4pPr>
            <a:lvl5pPr indent="-228600" lvl="4" marL="2286000" algn="l">
              <a:spcBef>
                <a:spcPts val="370"/>
              </a:spcBef>
              <a:spcAft>
                <a:spcPts val="0"/>
              </a:spcAft>
              <a:buSzPts val="1600"/>
              <a:buFont typeface="Libre Baskerville"/>
              <a:buNone/>
              <a:defRPr b="1" sz="1600"/>
            </a:lvl5pPr>
            <a:lvl6pPr indent="-342900" lvl="5" marL="2743200" algn="l">
              <a:spcBef>
                <a:spcPts val="370"/>
              </a:spcBef>
              <a:spcAft>
                <a:spcPts val="0"/>
              </a:spcAft>
              <a:buSzPts val="1800"/>
              <a:buChar char="•"/>
              <a:defRPr/>
            </a:lvl6pPr>
            <a:lvl7pPr indent="-342900" lvl="6" marL="3200400" algn="l">
              <a:spcBef>
                <a:spcPts val="370"/>
              </a:spcBef>
              <a:spcAft>
                <a:spcPts val="0"/>
              </a:spcAft>
              <a:buSzPts val="1800"/>
              <a:buChar char="•"/>
              <a:defRPr/>
            </a:lvl7pPr>
            <a:lvl8pPr indent="-342900" lvl="7" marL="3657600" algn="l">
              <a:spcBef>
                <a:spcPts val="370"/>
              </a:spcBef>
              <a:spcAft>
                <a:spcPts val="0"/>
              </a:spcAft>
              <a:buSzPts val="1800"/>
              <a:buChar char="•"/>
              <a:defRPr/>
            </a:lvl8pPr>
            <a:lvl9pPr indent="-342900" lvl="8" marL="4114800" algn="l">
              <a:spcBef>
                <a:spcPts val="370"/>
              </a:spcBef>
              <a:spcAft>
                <a:spcPts val="0"/>
              </a:spcAft>
              <a:buSzPts val="1800"/>
              <a:buChar char="•"/>
              <a:defRPr/>
            </a:lvl9pPr>
          </a:lstStyle>
          <a:p/>
        </p:txBody>
      </p:sp>
      <p:sp>
        <p:nvSpPr>
          <p:cNvPr id="55" name="Google Shape;55;p120"/>
          <p:cNvSpPr txBox="1"/>
          <p:nvPr>
            <p:ph idx="2" type="body"/>
          </p:nvPr>
        </p:nvSpPr>
        <p:spPr>
          <a:xfrm>
            <a:off x="4953000" y="1447800"/>
            <a:ext cx="3733800" cy="762000"/>
          </a:xfrm>
          <a:prstGeom prst="rect">
            <a:avLst/>
          </a:prstGeom>
          <a:noFill/>
          <a:ln>
            <a:noFill/>
          </a:ln>
        </p:spPr>
        <p:txBody>
          <a:bodyPr anchorCtr="0" anchor="b" bIns="45700" lIns="91425" spcFirstLastPara="1" rIns="91425" wrap="square" tIns="45700">
            <a:noAutofit/>
          </a:bodyPr>
          <a:lstStyle>
            <a:lvl1pPr indent="-228600" lvl="0" marL="457200" algn="l">
              <a:spcBef>
                <a:spcPts val="580"/>
              </a:spcBef>
              <a:spcAft>
                <a:spcPts val="0"/>
              </a:spcAft>
              <a:buSzPts val="2040"/>
              <a:buNone/>
              <a:defRPr b="1" sz="2400">
                <a:solidFill>
                  <a:schemeClr val="accent1"/>
                </a:solidFill>
                <a:latin typeface="Libre Franklin"/>
                <a:ea typeface="Libre Franklin"/>
                <a:cs typeface="Libre Franklin"/>
                <a:sym typeface="Libre Franklin"/>
              </a:defRPr>
            </a:lvl1pPr>
            <a:lvl2pPr indent="-228600" lvl="1" marL="914400" algn="l">
              <a:spcBef>
                <a:spcPts val="370"/>
              </a:spcBef>
              <a:spcAft>
                <a:spcPts val="0"/>
              </a:spcAft>
              <a:buSzPts val="1700"/>
              <a:buNone/>
              <a:defRPr b="1" sz="2000"/>
            </a:lvl2pPr>
            <a:lvl3pPr indent="-228600" lvl="2" marL="1371600" algn="l">
              <a:spcBef>
                <a:spcPts val="370"/>
              </a:spcBef>
              <a:spcAft>
                <a:spcPts val="0"/>
              </a:spcAft>
              <a:buSzPts val="1530"/>
              <a:buNone/>
              <a:defRPr b="1" sz="1800"/>
            </a:lvl3pPr>
            <a:lvl4pPr indent="-228600" lvl="3" marL="1828800" algn="l">
              <a:spcBef>
                <a:spcPts val="370"/>
              </a:spcBef>
              <a:spcAft>
                <a:spcPts val="0"/>
              </a:spcAft>
              <a:buSzPts val="1280"/>
              <a:buNone/>
              <a:defRPr b="1" sz="1600"/>
            </a:lvl4pPr>
            <a:lvl5pPr indent="-228600" lvl="4" marL="2286000" algn="l">
              <a:spcBef>
                <a:spcPts val="370"/>
              </a:spcBef>
              <a:spcAft>
                <a:spcPts val="0"/>
              </a:spcAft>
              <a:buSzPts val="1600"/>
              <a:buFont typeface="Libre Baskerville"/>
              <a:buNone/>
              <a:defRPr b="1" sz="1600"/>
            </a:lvl5pPr>
            <a:lvl6pPr indent="-342900" lvl="5" marL="2743200" algn="l">
              <a:spcBef>
                <a:spcPts val="370"/>
              </a:spcBef>
              <a:spcAft>
                <a:spcPts val="0"/>
              </a:spcAft>
              <a:buSzPts val="1800"/>
              <a:buChar char="•"/>
              <a:defRPr/>
            </a:lvl6pPr>
            <a:lvl7pPr indent="-342900" lvl="6" marL="3200400" algn="l">
              <a:spcBef>
                <a:spcPts val="370"/>
              </a:spcBef>
              <a:spcAft>
                <a:spcPts val="0"/>
              </a:spcAft>
              <a:buSzPts val="1800"/>
              <a:buChar char="•"/>
              <a:defRPr/>
            </a:lvl7pPr>
            <a:lvl8pPr indent="-342900" lvl="7" marL="3657600" algn="l">
              <a:spcBef>
                <a:spcPts val="370"/>
              </a:spcBef>
              <a:spcAft>
                <a:spcPts val="0"/>
              </a:spcAft>
              <a:buSzPts val="1800"/>
              <a:buChar char="•"/>
              <a:defRPr/>
            </a:lvl8pPr>
            <a:lvl9pPr indent="-342900" lvl="8" marL="4114800" algn="l">
              <a:spcBef>
                <a:spcPts val="370"/>
              </a:spcBef>
              <a:spcAft>
                <a:spcPts val="0"/>
              </a:spcAft>
              <a:buSzPts val="1800"/>
              <a:buChar char="•"/>
              <a:defRPr/>
            </a:lvl9pPr>
          </a:lstStyle>
          <a:p/>
        </p:txBody>
      </p:sp>
      <p:sp>
        <p:nvSpPr>
          <p:cNvPr id="56" name="Google Shape;56;p120"/>
          <p:cNvSpPr txBox="1"/>
          <p:nvPr>
            <p:ph idx="10" type="dt"/>
          </p:nvPr>
        </p:nvSpPr>
        <p:spPr>
          <a:xfrm>
            <a:off x="6172200" y="6191250"/>
            <a:ext cx="2476500" cy="47625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20"/>
          <p:cNvSpPr txBox="1"/>
          <p:nvPr>
            <p:ph idx="11" type="ftr"/>
          </p:nvPr>
        </p:nvSpPr>
        <p:spPr>
          <a:xfrm>
            <a:off x="914400" y="6172200"/>
            <a:ext cx="3962400" cy="4572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20"/>
          <p:cNvSpPr/>
          <p:nvPr>
            <p:ph idx="12" type="sldNum"/>
          </p:nvPr>
        </p:nvSpPr>
        <p:spPr>
          <a:xfrm>
            <a:off x="146304" y="6210300"/>
            <a:ext cx="457200" cy="457200"/>
          </a:xfrm>
          <a:prstGeom prst="ellipse">
            <a:avLst/>
          </a:prstGeom>
          <a:solidFill>
            <a:schemeClr val="accent1"/>
          </a:solidFill>
          <a:ln>
            <a:noFill/>
          </a:ln>
        </p:spPr>
        <p:txBody>
          <a:bodyPr anchorCtr="1" anchor="ctr"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
        <p:nvSpPr>
          <p:cNvPr id="59" name="Google Shape;59;p120"/>
          <p:cNvSpPr txBox="1"/>
          <p:nvPr>
            <p:ph idx="3" type="body"/>
          </p:nvPr>
        </p:nvSpPr>
        <p:spPr>
          <a:xfrm>
            <a:off x="914400" y="2247900"/>
            <a:ext cx="3733800" cy="3886200"/>
          </a:xfrm>
          <a:prstGeom prst="rect">
            <a:avLst/>
          </a:prstGeom>
          <a:noFill/>
          <a:ln>
            <a:noFill/>
          </a:ln>
        </p:spPr>
        <p:txBody>
          <a:bodyPr anchorCtr="0" anchor="t" bIns="45700" lIns="91425" spcFirstLastPara="1" rIns="91425" wrap="square" tIns="45700">
            <a:normAutofit/>
          </a:bodyPr>
          <a:lstStyle>
            <a:lvl1pPr indent="-325755" lvl="0" marL="457200" algn="l">
              <a:spcBef>
                <a:spcPts val="580"/>
              </a:spcBef>
              <a:spcAft>
                <a:spcPts val="0"/>
              </a:spcAft>
              <a:buSzPts val="1530"/>
              <a:buChar char="⚫"/>
              <a:defRPr/>
            </a:lvl1pPr>
            <a:lvl2pPr indent="-325755" lvl="1" marL="914400" algn="l">
              <a:spcBef>
                <a:spcPts val="370"/>
              </a:spcBef>
              <a:spcAft>
                <a:spcPts val="0"/>
              </a:spcAft>
              <a:buSzPts val="1530"/>
              <a:buChar char="⚫"/>
              <a:defRPr/>
            </a:lvl2pPr>
            <a:lvl3pPr indent="-325755" lvl="2" marL="1371600" algn="l">
              <a:spcBef>
                <a:spcPts val="370"/>
              </a:spcBef>
              <a:spcAft>
                <a:spcPts val="0"/>
              </a:spcAft>
              <a:buSzPts val="1530"/>
              <a:buChar char="⚫"/>
              <a:defRPr/>
            </a:lvl3pPr>
            <a:lvl4pPr indent="-320039" lvl="3" marL="1828800" algn="l">
              <a:spcBef>
                <a:spcPts val="370"/>
              </a:spcBef>
              <a:spcAft>
                <a:spcPts val="0"/>
              </a:spcAft>
              <a:buSzPts val="1440"/>
              <a:buChar char="⚫"/>
              <a:defRPr/>
            </a:lvl4pPr>
            <a:lvl5pPr indent="-342900" lvl="4" marL="2286000" algn="l">
              <a:spcBef>
                <a:spcPts val="370"/>
              </a:spcBef>
              <a:spcAft>
                <a:spcPts val="0"/>
              </a:spcAft>
              <a:buSzPts val="1800"/>
              <a:buChar char="o"/>
              <a:defRPr/>
            </a:lvl5pPr>
            <a:lvl6pPr indent="-342900" lvl="5" marL="2743200" algn="l">
              <a:spcBef>
                <a:spcPts val="370"/>
              </a:spcBef>
              <a:spcAft>
                <a:spcPts val="0"/>
              </a:spcAft>
              <a:buSzPts val="1800"/>
              <a:buChar char="•"/>
              <a:defRPr/>
            </a:lvl6pPr>
            <a:lvl7pPr indent="-342900" lvl="6" marL="3200400" algn="l">
              <a:spcBef>
                <a:spcPts val="370"/>
              </a:spcBef>
              <a:spcAft>
                <a:spcPts val="0"/>
              </a:spcAft>
              <a:buSzPts val="1800"/>
              <a:buChar char="•"/>
              <a:defRPr/>
            </a:lvl7pPr>
            <a:lvl8pPr indent="-342900" lvl="7" marL="3657600" algn="l">
              <a:spcBef>
                <a:spcPts val="370"/>
              </a:spcBef>
              <a:spcAft>
                <a:spcPts val="0"/>
              </a:spcAft>
              <a:buSzPts val="1800"/>
              <a:buChar char="•"/>
              <a:defRPr/>
            </a:lvl8pPr>
            <a:lvl9pPr indent="-342900" lvl="8" marL="4114800" algn="l">
              <a:spcBef>
                <a:spcPts val="370"/>
              </a:spcBef>
              <a:spcAft>
                <a:spcPts val="0"/>
              </a:spcAft>
              <a:buSzPts val="1800"/>
              <a:buChar char="•"/>
              <a:defRPr/>
            </a:lvl9pPr>
          </a:lstStyle>
          <a:p/>
        </p:txBody>
      </p:sp>
      <p:sp>
        <p:nvSpPr>
          <p:cNvPr id="60" name="Google Shape;60;p120"/>
          <p:cNvSpPr txBox="1"/>
          <p:nvPr>
            <p:ph idx="4" type="body"/>
          </p:nvPr>
        </p:nvSpPr>
        <p:spPr>
          <a:xfrm>
            <a:off x="4953000" y="2247900"/>
            <a:ext cx="3733800" cy="3886200"/>
          </a:xfrm>
          <a:prstGeom prst="rect">
            <a:avLst/>
          </a:prstGeom>
          <a:noFill/>
          <a:ln>
            <a:noFill/>
          </a:ln>
        </p:spPr>
        <p:txBody>
          <a:bodyPr anchorCtr="0" anchor="t" bIns="45700" lIns="91425" spcFirstLastPara="1" rIns="91425" wrap="square" tIns="45700">
            <a:normAutofit/>
          </a:bodyPr>
          <a:lstStyle>
            <a:lvl1pPr indent="-325755" lvl="0" marL="457200" algn="l">
              <a:spcBef>
                <a:spcPts val="580"/>
              </a:spcBef>
              <a:spcAft>
                <a:spcPts val="0"/>
              </a:spcAft>
              <a:buSzPts val="1530"/>
              <a:buChar char="⚫"/>
              <a:defRPr/>
            </a:lvl1pPr>
            <a:lvl2pPr indent="-325755" lvl="1" marL="914400" algn="l">
              <a:spcBef>
                <a:spcPts val="370"/>
              </a:spcBef>
              <a:spcAft>
                <a:spcPts val="0"/>
              </a:spcAft>
              <a:buSzPts val="1530"/>
              <a:buChar char="⚫"/>
              <a:defRPr/>
            </a:lvl2pPr>
            <a:lvl3pPr indent="-325755" lvl="2" marL="1371600" algn="l">
              <a:spcBef>
                <a:spcPts val="370"/>
              </a:spcBef>
              <a:spcAft>
                <a:spcPts val="0"/>
              </a:spcAft>
              <a:buSzPts val="1530"/>
              <a:buChar char="⚫"/>
              <a:defRPr/>
            </a:lvl3pPr>
            <a:lvl4pPr indent="-320039" lvl="3" marL="1828800" algn="l">
              <a:spcBef>
                <a:spcPts val="370"/>
              </a:spcBef>
              <a:spcAft>
                <a:spcPts val="0"/>
              </a:spcAft>
              <a:buSzPts val="1440"/>
              <a:buChar char="⚫"/>
              <a:defRPr/>
            </a:lvl4pPr>
            <a:lvl5pPr indent="-342900" lvl="4" marL="2286000" algn="l">
              <a:spcBef>
                <a:spcPts val="370"/>
              </a:spcBef>
              <a:spcAft>
                <a:spcPts val="0"/>
              </a:spcAft>
              <a:buSzPts val="1800"/>
              <a:buChar char="o"/>
              <a:defRPr/>
            </a:lvl5pPr>
            <a:lvl6pPr indent="-342900" lvl="5" marL="2743200" algn="l">
              <a:spcBef>
                <a:spcPts val="370"/>
              </a:spcBef>
              <a:spcAft>
                <a:spcPts val="0"/>
              </a:spcAft>
              <a:buSzPts val="1800"/>
              <a:buChar char="•"/>
              <a:defRPr/>
            </a:lvl6pPr>
            <a:lvl7pPr indent="-342900" lvl="6" marL="3200400" algn="l">
              <a:spcBef>
                <a:spcPts val="370"/>
              </a:spcBef>
              <a:spcAft>
                <a:spcPts val="0"/>
              </a:spcAft>
              <a:buSzPts val="1800"/>
              <a:buChar char="•"/>
              <a:defRPr/>
            </a:lvl7pPr>
            <a:lvl8pPr indent="-342900" lvl="7" marL="3657600" algn="l">
              <a:spcBef>
                <a:spcPts val="370"/>
              </a:spcBef>
              <a:spcAft>
                <a:spcPts val="0"/>
              </a:spcAft>
              <a:buSzPts val="1800"/>
              <a:buChar char="•"/>
              <a:defRPr/>
            </a:lvl8pPr>
            <a:lvl9pPr indent="-342900" lvl="8" marL="4114800" algn="l">
              <a:spcBef>
                <a:spcPts val="370"/>
              </a:spcBef>
              <a:spcAft>
                <a:spcPts val="0"/>
              </a:spcAft>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1" name="Shape 61"/>
        <p:cNvGrpSpPr/>
        <p:nvPr/>
      </p:nvGrpSpPr>
      <p:grpSpPr>
        <a:xfrm>
          <a:off x="0" y="0"/>
          <a:ext cx="0" cy="0"/>
          <a:chOff x="0" y="0"/>
          <a:chExt cx="0" cy="0"/>
        </a:xfrm>
      </p:grpSpPr>
      <p:sp>
        <p:nvSpPr>
          <p:cNvPr id="62" name="Google Shape;62;p121"/>
          <p:cNvSpPr txBox="1"/>
          <p:nvPr>
            <p:ph type="title"/>
          </p:nvPr>
        </p:nvSpPr>
        <p:spPr>
          <a:xfrm>
            <a:off x="914400" y="274638"/>
            <a:ext cx="7772400" cy="1143000"/>
          </a:xfrm>
          <a:prstGeom prst="rect">
            <a:avLst/>
          </a:prstGeom>
          <a:noFill/>
          <a:ln>
            <a:noFill/>
          </a:ln>
        </p:spPr>
        <p:txBody>
          <a:bodyPr anchorCtr="0" anchor="b" bIns="91425"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21"/>
          <p:cNvSpPr txBox="1"/>
          <p:nvPr>
            <p:ph idx="10" type="dt"/>
          </p:nvPr>
        </p:nvSpPr>
        <p:spPr>
          <a:xfrm>
            <a:off x="6172200" y="6191250"/>
            <a:ext cx="2476500" cy="47625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21"/>
          <p:cNvSpPr txBox="1"/>
          <p:nvPr>
            <p:ph idx="11" type="ftr"/>
          </p:nvPr>
        </p:nvSpPr>
        <p:spPr>
          <a:xfrm>
            <a:off x="914400" y="6172200"/>
            <a:ext cx="3962400" cy="4572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21"/>
          <p:cNvSpPr/>
          <p:nvPr>
            <p:ph idx="12" type="sldNum"/>
          </p:nvPr>
        </p:nvSpPr>
        <p:spPr>
          <a:xfrm>
            <a:off x="146304" y="6210300"/>
            <a:ext cx="457200" cy="457200"/>
          </a:xfrm>
          <a:prstGeom prst="ellipse">
            <a:avLst/>
          </a:prstGeom>
          <a:solidFill>
            <a:schemeClr val="accent1"/>
          </a:solidFill>
          <a:ln>
            <a:noFill/>
          </a:ln>
        </p:spPr>
        <p:txBody>
          <a:bodyPr anchorCtr="1"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6" name="Shape 66"/>
        <p:cNvGrpSpPr/>
        <p:nvPr/>
      </p:nvGrpSpPr>
      <p:grpSpPr>
        <a:xfrm>
          <a:off x="0" y="0"/>
          <a:ext cx="0" cy="0"/>
          <a:chOff x="0" y="0"/>
          <a:chExt cx="0" cy="0"/>
        </a:xfrm>
      </p:grpSpPr>
      <p:sp>
        <p:nvSpPr>
          <p:cNvPr id="67" name="Google Shape;67;p122"/>
          <p:cNvSpPr txBox="1"/>
          <p:nvPr>
            <p:ph idx="10" type="dt"/>
          </p:nvPr>
        </p:nvSpPr>
        <p:spPr>
          <a:xfrm>
            <a:off x="6172200" y="6191250"/>
            <a:ext cx="2476500" cy="47625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22"/>
          <p:cNvSpPr txBox="1"/>
          <p:nvPr>
            <p:ph idx="11" type="ftr"/>
          </p:nvPr>
        </p:nvSpPr>
        <p:spPr>
          <a:xfrm>
            <a:off x="914400" y="6172200"/>
            <a:ext cx="3962400" cy="4572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22"/>
          <p:cNvSpPr/>
          <p:nvPr>
            <p:ph idx="12" type="sldNum"/>
          </p:nvPr>
        </p:nvSpPr>
        <p:spPr>
          <a:xfrm>
            <a:off x="146304" y="6210300"/>
            <a:ext cx="457200" cy="457200"/>
          </a:xfrm>
          <a:prstGeom prst="ellipse">
            <a:avLst/>
          </a:prstGeom>
          <a:solidFill>
            <a:schemeClr val="accent1"/>
          </a:solidFill>
          <a:ln>
            <a:noFill/>
          </a:ln>
        </p:spPr>
        <p:txBody>
          <a:bodyPr anchorCtr="1"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0" name="Shape 70"/>
        <p:cNvGrpSpPr/>
        <p:nvPr/>
      </p:nvGrpSpPr>
      <p:grpSpPr>
        <a:xfrm>
          <a:off x="0" y="0"/>
          <a:ext cx="0" cy="0"/>
          <a:chOff x="0" y="0"/>
          <a:chExt cx="0" cy="0"/>
        </a:xfrm>
      </p:grpSpPr>
      <p:sp>
        <p:nvSpPr>
          <p:cNvPr id="71" name="Google Shape;71;p123"/>
          <p:cNvSpPr/>
          <p:nvPr/>
        </p:nvSpPr>
        <p:spPr>
          <a:xfrm>
            <a:off x="0" y="0"/>
            <a:ext cx="91440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Baskerville"/>
              <a:ea typeface="Libre Baskerville"/>
              <a:cs typeface="Libre Baskerville"/>
              <a:sym typeface="Libre Baskerville"/>
            </a:endParaRPr>
          </a:p>
        </p:txBody>
      </p:sp>
      <p:sp>
        <p:nvSpPr>
          <p:cNvPr id="72" name="Google Shape;72;p123"/>
          <p:cNvSpPr/>
          <p:nvPr/>
        </p:nvSpPr>
        <p:spPr>
          <a:xfrm>
            <a:off x="64008" y="69755"/>
            <a:ext cx="9013372" cy="6693408"/>
          </a:xfrm>
          <a:prstGeom prst="roundRect">
            <a:avLst>
              <a:gd fmla="val 4929" name="adj"/>
            </a:avLst>
          </a:prstGeom>
          <a:solidFill>
            <a:schemeClr val="lt1"/>
          </a:solidFill>
          <a:ln cap="sq"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Baskerville"/>
              <a:ea typeface="Libre Baskerville"/>
              <a:cs typeface="Libre Baskerville"/>
              <a:sym typeface="Libre Baskerville"/>
            </a:endParaRPr>
          </a:p>
        </p:txBody>
      </p:sp>
      <p:sp>
        <p:nvSpPr>
          <p:cNvPr id="73" name="Google Shape;73;p123"/>
          <p:cNvSpPr txBox="1"/>
          <p:nvPr>
            <p:ph type="title"/>
          </p:nvPr>
        </p:nvSpPr>
        <p:spPr>
          <a:xfrm>
            <a:off x="914400" y="273050"/>
            <a:ext cx="7772400" cy="1143000"/>
          </a:xfrm>
          <a:prstGeom prst="rect">
            <a:avLst/>
          </a:prstGeom>
          <a:noFill/>
          <a:ln>
            <a:noFill/>
          </a:ln>
        </p:spPr>
        <p:txBody>
          <a:bodyPr anchorCtr="0" anchor="b" bIns="91425" lIns="91425" spcFirstLastPara="1" rIns="91425" wrap="square" tIns="45700">
            <a:normAutofit/>
          </a:bodyPr>
          <a:lstStyle>
            <a:lvl1pPr lvl="0" algn="l">
              <a:spcBef>
                <a:spcPts val="0"/>
              </a:spcBef>
              <a:spcAft>
                <a:spcPts val="0"/>
              </a:spcAft>
              <a:buClr>
                <a:schemeClr val="dk2"/>
              </a:buClr>
              <a:buSzPts val="4000"/>
              <a:buFont typeface="Libre Franklin"/>
              <a:buNone/>
              <a:defRPr b="0"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23"/>
          <p:cNvSpPr txBox="1"/>
          <p:nvPr>
            <p:ph idx="1" type="body"/>
          </p:nvPr>
        </p:nvSpPr>
        <p:spPr>
          <a:xfrm>
            <a:off x="914400" y="1600200"/>
            <a:ext cx="1905000" cy="4495800"/>
          </a:xfrm>
          <a:prstGeom prst="rect">
            <a:avLst/>
          </a:prstGeom>
          <a:noFill/>
          <a:ln>
            <a:noFill/>
          </a:ln>
        </p:spPr>
        <p:txBody>
          <a:bodyPr anchorCtr="0" anchor="t" bIns="45700" lIns="91425" spcFirstLastPara="1" rIns="91425" wrap="square" tIns="45700">
            <a:normAutofit/>
          </a:bodyPr>
          <a:lstStyle>
            <a:lvl1pPr indent="-228600" lvl="0" marL="457200" algn="l">
              <a:spcBef>
                <a:spcPts val="580"/>
              </a:spcBef>
              <a:spcAft>
                <a:spcPts val="0"/>
              </a:spcAft>
              <a:buSzPts val="1530"/>
              <a:buNone/>
              <a:defRPr sz="1800"/>
            </a:lvl1pPr>
            <a:lvl2pPr indent="-228600" lvl="1" marL="914400" algn="l">
              <a:spcBef>
                <a:spcPts val="370"/>
              </a:spcBef>
              <a:spcAft>
                <a:spcPts val="0"/>
              </a:spcAft>
              <a:buSzPts val="1020"/>
              <a:buNone/>
              <a:defRPr sz="1200"/>
            </a:lvl2pPr>
            <a:lvl3pPr indent="-228600" lvl="2" marL="1371600" algn="l">
              <a:spcBef>
                <a:spcPts val="370"/>
              </a:spcBef>
              <a:spcAft>
                <a:spcPts val="0"/>
              </a:spcAft>
              <a:buSzPts val="850"/>
              <a:buNone/>
              <a:defRPr sz="1000"/>
            </a:lvl3pPr>
            <a:lvl4pPr indent="-228600" lvl="3" marL="1828800" algn="l">
              <a:spcBef>
                <a:spcPts val="370"/>
              </a:spcBef>
              <a:spcAft>
                <a:spcPts val="0"/>
              </a:spcAft>
              <a:buSzPts val="720"/>
              <a:buNone/>
              <a:defRPr sz="900"/>
            </a:lvl4pPr>
            <a:lvl5pPr indent="-228600" lvl="4" marL="2286000" algn="l">
              <a:spcBef>
                <a:spcPts val="370"/>
              </a:spcBef>
              <a:spcAft>
                <a:spcPts val="0"/>
              </a:spcAft>
              <a:buSzPts val="900"/>
              <a:buFont typeface="Libre Baskerville"/>
              <a:buNone/>
              <a:defRPr sz="900"/>
            </a:lvl5pPr>
            <a:lvl6pPr indent="-342900" lvl="5" marL="2743200" algn="l">
              <a:spcBef>
                <a:spcPts val="370"/>
              </a:spcBef>
              <a:spcAft>
                <a:spcPts val="0"/>
              </a:spcAft>
              <a:buSzPts val="1800"/>
              <a:buChar char="•"/>
              <a:defRPr/>
            </a:lvl6pPr>
            <a:lvl7pPr indent="-342900" lvl="6" marL="3200400" algn="l">
              <a:spcBef>
                <a:spcPts val="370"/>
              </a:spcBef>
              <a:spcAft>
                <a:spcPts val="0"/>
              </a:spcAft>
              <a:buSzPts val="1800"/>
              <a:buChar char="•"/>
              <a:defRPr/>
            </a:lvl7pPr>
            <a:lvl8pPr indent="-342900" lvl="7" marL="3657600" algn="l">
              <a:spcBef>
                <a:spcPts val="370"/>
              </a:spcBef>
              <a:spcAft>
                <a:spcPts val="0"/>
              </a:spcAft>
              <a:buSzPts val="1800"/>
              <a:buChar char="•"/>
              <a:defRPr/>
            </a:lvl8pPr>
            <a:lvl9pPr indent="-342900" lvl="8" marL="4114800" algn="l">
              <a:spcBef>
                <a:spcPts val="370"/>
              </a:spcBef>
              <a:spcAft>
                <a:spcPts val="0"/>
              </a:spcAft>
              <a:buSzPts val="1800"/>
              <a:buChar char="•"/>
              <a:defRPr/>
            </a:lvl9pPr>
          </a:lstStyle>
          <a:p/>
        </p:txBody>
      </p:sp>
      <p:sp>
        <p:nvSpPr>
          <p:cNvPr id="75" name="Google Shape;75;p123"/>
          <p:cNvSpPr txBox="1"/>
          <p:nvPr>
            <p:ph idx="10" type="dt"/>
          </p:nvPr>
        </p:nvSpPr>
        <p:spPr>
          <a:xfrm>
            <a:off x="6172200" y="6191250"/>
            <a:ext cx="2476500" cy="47625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23"/>
          <p:cNvSpPr txBox="1"/>
          <p:nvPr>
            <p:ph idx="11" type="ftr"/>
          </p:nvPr>
        </p:nvSpPr>
        <p:spPr>
          <a:xfrm>
            <a:off x="914400" y="6172200"/>
            <a:ext cx="3962400" cy="4572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23"/>
          <p:cNvSpPr/>
          <p:nvPr>
            <p:ph idx="12" type="sldNum"/>
          </p:nvPr>
        </p:nvSpPr>
        <p:spPr>
          <a:xfrm>
            <a:off x="146304" y="6210300"/>
            <a:ext cx="457200" cy="457200"/>
          </a:xfrm>
          <a:prstGeom prst="ellipse">
            <a:avLst/>
          </a:prstGeom>
          <a:solidFill>
            <a:schemeClr val="accent1"/>
          </a:solidFill>
          <a:ln>
            <a:noFill/>
          </a:ln>
        </p:spPr>
        <p:txBody>
          <a:bodyPr anchorCtr="1"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
        <p:nvSpPr>
          <p:cNvPr id="78" name="Google Shape;78;p123"/>
          <p:cNvSpPr txBox="1"/>
          <p:nvPr>
            <p:ph idx="2" type="body"/>
          </p:nvPr>
        </p:nvSpPr>
        <p:spPr>
          <a:xfrm>
            <a:off x="2971800" y="1600200"/>
            <a:ext cx="5715000" cy="4495800"/>
          </a:xfrm>
          <a:prstGeom prst="rect">
            <a:avLst/>
          </a:prstGeom>
          <a:noFill/>
          <a:ln>
            <a:noFill/>
          </a:ln>
        </p:spPr>
        <p:txBody>
          <a:bodyPr anchorCtr="0" anchor="t" bIns="45700" lIns="91425" spcFirstLastPara="1" rIns="91425" wrap="square" tIns="45700">
            <a:normAutofit/>
          </a:bodyPr>
          <a:lstStyle>
            <a:lvl1pPr indent="-325755" lvl="0" marL="457200" algn="l">
              <a:spcBef>
                <a:spcPts val="580"/>
              </a:spcBef>
              <a:spcAft>
                <a:spcPts val="0"/>
              </a:spcAft>
              <a:buSzPts val="1530"/>
              <a:buChar char="⚫"/>
              <a:defRPr/>
            </a:lvl1pPr>
            <a:lvl2pPr indent="-325755" lvl="1" marL="914400" algn="l">
              <a:spcBef>
                <a:spcPts val="370"/>
              </a:spcBef>
              <a:spcAft>
                <a:spcPts val="0"/>
              </a:spcAft>
              <a:buSzPts val="1530"/>
              <a:buChar char="⚫"/>
              <a:defRPr/>
            </a:lvl2pPr>
            <a:lvl3pPr indent="-325755" lvl="2" marL="1371600" algn="l">
              <a:spcBef>
                <a:spcPts val="370"/>
              </a:spcBef>
              <a:spcAft>
                <a:spcPts val="0"/>
              </a:spcAft>
              <a:buSzPts val="1530"/>
              <a:buChar char="⚫"/>
              <a:defRPr/>
            </a:lvl3pPr>
            <a:lvl4pPr indent="-320039" lvl="3" marL="1828800" algn="l">
              <a:spcBef>
                <a:spcPts val="370"/>
              </a:spcBef>
              <a:spcAft>
                <a:spcPts val="0"/>
              </a:spcAft>
              <a:buSzPts val="1440"/>
              <a:buChar char="⚫"/>
              <a:defRPr/>
            </a:lvl4pPr>
            <a:lvl5pPr indent="-342900" lvl="4" marL="2286000" algn="l">
              <a:spcBef>
                <a:spcPts val="370"/>
              </a:spcBef>
              <a:spcAft>
                <a:spcPts val="0"/>
              </a:spcAft>
              <a:buSzPts val="1800"/>
              <a:buChar char="o"/>
              <a:defRPr/>
            </a:lvl5pPr>
            <a:lvl6pPr indent="-342900" lvl="5" marL="2743200" algn="l">
              <a:spcBef>
                <a:spcPts val="370"/>
              </a:spcBef>
              <a:spcAft>
                <a:spcPts val="0"/>
              </a:spcAft>
              <a:buSzPts val="1800"/>
              <a:buChar char="•"/>
              <a:defRPr/>
            </a:lvl6pPr>
            <a:lvl7pPr indent="-342900" lvl="6" marL="3200400" algn="l">
              <a:spcBef>
                <a:spcPts val="370"/>
              </a:spcBef>
              <a:spcAft>
                <a:spcPts val="0"/>
              </a:spcAft>
              <a:buSzPts val="1800"/>
              <a:buChar char="•"/>
              <a:defRPr/>
            </a:lvl7pPr>
            <a:lvl8pPr indent="-342900" lvl="7" marL="3657600" algn="l">
              <a:spcBef>
                <a:spcPts val="370"/>
              </a:spcBef>
              <a:spcAft>
                <a:spcPts val="0"/>
              </a:spcAft>
              <a:buSzPts val="1800"/>
              <a:buChar char="•"/>
              <a:defRPr/>
            </a:lvl8pPr>
            <a:lvl9pPr indent="-342900" lvl="8" marL="4114800" algn="l">
              <a:spcBef>
                <a:spcPts val="370"/>
              </a:spcBef>
              <a:spcAft>
                <a:spcPts val="0"/>
              </a:spcAft>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9" name="Shape 79"/>
        <p:cNvGrpSpPr/>
        <p:nvPr/>
      </p:nvGrpSpPr>
      <p:grpSpPr>
        <a:xfrm>
          <a:off x="0" y="0"/>
          <a:ext cx="0" cy="0"/>
          <a:chOff x="0" y="0"/>
          <a:chExt cx="0" cy="0"/>
        </a:xfrm>
      </p:grpSpPr>
      <p:sp>
        <p:nvSpPr>
          <p:cNvPr id="80" name="Google Shape;80;p124"/>
          <p:cNvSpPr txBox="1"/>
          <p:nvPr>
            <p:ph type="title"/>
          </p:nvPr>
        </p:nvSpPr>
        <p:spPr>
          <a:xfrm>
            <a:off x="914400" y="4900550"/>
            <a:ext cx="7315200" cy="522288"/>
          </a:xfrm>
          <a:prstGeom prst="rect">
            <a:avLst/>
          </a:prstGeom>
          <a:noFill/>
          <a:ln>
            <a:noFill/>
          </a:ln>
        </p:spPr>
        <p:txBody>
          <a:bodyPr anchorCtr="0" anchor="ctr" bIns="91425" lIns="91425" spcFirstLastPara="1" rIns="91425" wrap="square" tIns="45700">
            <a:noAutofit/>
          </a:bodyPr>
          <a:lstStyle>
            <a:lvl1pPr lvl="0" algn="l">
              <a:spcBef>
                <a:spcPts val="0"/>
              </a:spcBef>
              <a:spcAft>
                <a:spcPts val="0"/>
              </a:spcAft>
              <a:buClr>
                <a:schemeClr val="dk2"/>
              </a:buClr>
              <a:buSzPts val="2800"/>
              <a:buFont typeface="Libre Franklin"/>
              <a:buNone/>
              <a:defRPr b="0" sz="2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124"/>
          <p:cNvSpPr txBox="1"/>
          <p:nvPr>
            <p:ph idx="1" type="body"/>
          </p:nvPr>
        </p:nvSpPr>
        <p:spPr>
          <a:xfrm>
            <a:off x="914400" y="5445825"/>
            <a:ext cx="7315200" cy="685800"/>
          </a:xfrm>
          <a:prstGeom prst="rect">
            <a:avLst/>
          </a:prstGeom>
          <a:noFill/>
          <a:ln>
            <a:noFill/>
          </a:ln>
        </p:spPr>
        <p:txBody>
          <a:bodyPr anchorCtr="0" anchor="t" bIns="45700" lIns="91425" spcFirstLastPara="1" rIns="91425" wrap="square" tIns="45700">
            <a:normAutofit/>
          </a:bodyPr>
          <a:lstStyle>
            <a:lvl1pPr indent="-228600" lvl="0" marL="457200" algn="l">
              <a:spcBef>
                <a:spcPts val="580"/>
              </a:spcBef>
              <a:spcAft>
                <a:spcPts val="0"/>
              </a:spcAft>
              <a:buSzPts val="1360"/>
              <a:buFont typeface="Libre Baskerville"/>
              <a:buNone/>
              <a:defRPr sz="1600"/>
            </a:lvl1pPr>
            <a:lvl2pPr indent="-293369" lvl="1" marL="914400" algn="l">
              <a:spcBef>
                <a:spcPts val="370"/>
              </a:spcBef>
              <a:spcAft>
                <a:spcPts val="0"/>
              </a:spcAft>
              <a:buSzPts val="1020"/>
              <a:buChar char="⚫"/>
              <a:defRPr sz="1200"/>
            </a:lvl2pPr>
            <a:lvl3pPr indent="-282575" lvl="2" marL="1371600" algn="l">
              <a:spcBef>
                <a:spcPts val="370"/>
              </a:spcBef>
              <a:spcAft>
                <a:spcPts val="0"/>
              </a:spcAft>
              <a:buSzPts val="850"/>
              <a:buChar char="⚫"/>
              <a:defRPr sz="1000"/>
            </a:lvl3pPr>
            <a:lvl4pPr indent="-274319" lvl="3" marL="1828800" algn="l">
              <a:spcBef>
                <a:spcPts val="370"/>
              </a:spcBef>
              <a:spcAft>
                <a:spcPts val="0"/>
              </a:spcAft>
              <a:buSzPts val="720"/>
              <a:buChar char="⚫"/>
              <a:defRPr sz="900"/>
            </a:lvl4pPr>
            <a:lvl5pPr indent="-285750" lvl="4" marL="2286000" algn="l">
              <a:spcBef>
                <a:spcPts val="370"/>
              </a:spcBef>
              <a:spcAft>
                <a:spcPts val="0"/>
              </a:spcAft>
              <a:buSzPts val="900"/>
              <a:buFont typeface="Libre Baskerville"/>
              <a:buChar char="o"/>
              <a:defRPr sz="900"/>
            </a:lvl5pPr>
            <a:lvl6pPr indent="-342900" lvl="5" marL="2743200" algn="l">
              <a:spcBef>
                <a:spcPts val="370"/>
              </a:spcBef>
              <a:spcAft>
                <a:spcPts val="0"/>
              </a:spcAft>
              <a:buSzPts val="1800"/>
              <a:buChar char="•"/>
              <a:defRPr/>
            </a:lvl6pPr>
            <a:lvl7pPr indent="-342900" lvl="6" marL="3200400" algn="l">
              <a:spcBef>
                <a:spcPts val="370"/>
              </a:spcBef>
              <a:spcAft>
                <a:spcPts val="0"/>
              </a:spcAft>
              <a:buSzPts val="1800"/>
              <a:buChar char="•"/>
              <a:defRPr/>
            </a:lvl7pPr>
            <a:lvl8pPr indent="-342900" lvl="7" marL="3657600" algn="l">
              <a:spcBef>
                <a:spcPts val="370"/>
              </a:spcBef>
              <a:spcAft>
                <a:spcPts val="0"/>
              </a:spcAft>
              <a:buSzPts val="1800"/>
              <a:buChar char="•"/>
              <a:defRPr/>
            </a:lvl8pPr>
            <a:lvl9pPr indent="-342900" lvl="8" marL="4114800" algn="l">
              <a:spcBef>
                <a:spcPts val="370"/>
              </a:spcBef>
              <a:spcAft>
                <a:spcPts val="0"/>
              </a:spcAft>
              <a:buSzPts val="1800"/>
              <a:buChar char="•"/>
              <a:defRPr/>
            </a:lvl9pPr>
          </a:lstStyle>
          <a:p/>
        </p:txBody>
      </p:sp>
      <p:sp>
        <p:nvSpPr>
          <p:cNvPr id="82" name="Google Shape;82;p124"/>
          <p:cNvSpPr txBox="1"/>
          <p:nvPr>
            <p:ph idx="10" type="dt"/>
          </p:nvPr>
        </p:nvSpPr>
        <p:spPr>
          <a:xfrm>
            <a:off x="6172200" y="6191250"/>
            <a:ext cx="2476500" cy="47625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4"/>
          <p:cNvSpPr txBox="1"/>
          <p:nvPr>
            <p:ph idx="11" type="ftr"/>
          </p:nvPr>
        </p:nvSpPr>
        <p:spPr>
          <a:xfrm>
            <a:off x="914400" y="6172200"/>
            <a:ext cx="3886200" cy="4572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124"/>
          <p:cNvSpPr/>
          <p:nvPr>
            <p:ph idx="12" type="sldNum"/>
          </p:nvPr>
        </p:nvSpPr>
        <p:spPr>
          <a:xfrm>
            <a:off x="146304" y="6208776"/>
            <a:ext cx="457200" cy="457200"/>
          </a:xfrm>
          <a:prstGeom prst="ellipse">
            <a:avLst/>
          </a:prstGeom>
          <a:solidFill>
            <a:schemeClr val="accent1"/>
          </a:solidFill>
          <a:ln>
            <a:noFill/>
          </a:ln>
        </p:spPr>
        <p:txBody>
          <a:bodyPr anchorCtr="1"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
        <p:nvSpPr>
          <p:cNvPr id="85" name="Google Shape;85;p124"/>
          <p:cNvSpPr/>
          <p:nvPr/>
        </p:nvSpPr>
        <p:spPr>
          <a:xfrm flipH="1" rot="10800000">
            <a:off x="68307" y="4683555"/>
            <a:ext cx="9006840" cy="9144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Baskerville"/>
              <a:ea typeface="Libre Baskerville"/>
              <a:cs typeface="Libre Baskerville"/>
              <a:sym typeface="Libre Baskerville"/>
            </a:endParaRPr>
          </a:p>
        </p:txBody>
      </p:sp>
      <p:sp>
        <p:nvSpPr>
          <p:cNvPr id="86" name="Google Shape;86;p124"/>
          <p:cNvSpPr/>
          <p:nvPr/>
        </p:nvSpPr>
        <p:spPr>
          <a:xfrm>
            <a:off x="68508" y="4650474"/>
            <a:ext cx="9006639" cy="45719"/>
          </a:xfrm>
          <a:prstGeom prst="rect">
            <a:avLst/>
          </a:prstGeom>
          <a:solidFill>
            <a:srgbClr val="E6AFA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Baskerville"/>
              <a:ea typeface="Libre Baskerville"/>
              <a:cs typeface="Libre Baskerville"/>
              <a:sym typeface="Libre Baskerville"/>
            </a:endParaRPr>
          </a:p>
        </p:txBody>
      </p:sp>
      <p:sp>
        <p:nvSpPr>
          <p:cNvPr id="87" name="Google Shape;87;p124"/>
          <p:cNvSpPr/>
          <p:nvPr/>
        </p:nvSpPr>
        <p:spPr>
          <a:xfrm>
            <a:off x="68510" y="4773224"/>
            <a:ext cx="9006637" cy="48807"/>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Baskerville"/>
              <a:ea typeface="Libre Baskerville"/>
              <a:cs typeface="Libre Baskerville"/>
              <a:sym typeface="Libre Baskerville"/>
            </a:endParaRPr>
          </a:p>
        </p:txBody>
      </p:sp>
      <p:sp>
        <p:nvSpPr>
          <p:cNvPr id="88" name="Google Shape;88;p124"/>
          <p:cNvSpPr/>
          <p:nvPr>
            <p:ph idx="2" type="pic"/>
          </p:nvPr>
        </p:nvSpPr>
        <p:spPr>
          <a:xfrm>
            <a:off x="68308" y="66675"/>
            <a:ext cx="9001873" cy="4581525"/>
          </a:xfrm>
          <a:prstGeom prst="round2SameRect">
            <a:avLst>
              <a:gd fmla="val 7101" name="adj1"/>
              <a:gd fmla="val 0" name="adj2"/>
            </a:avLst>
          </a:prstGeom>
          <a:solidFill>
            <a:schemeClr val="lt2"/>
          </a:solidFill>
          <a:ln cap="flat" cmpd="sng" w="9525">
            <a:solidFill>
              <a:schemeClr val="dk1"/>
            </a:solidFill>
            <a:prstDash val="solid"/>
            <a:round/>
            <a:headEnd len="sm" w="sm" type="none"/>
            <a:tailEnd len="sm" w="sm" type="none"/>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9" name="Shape 89"/>
        <p:cNvGrpSpPr/>
        <p:nvPr/>
      </p:nvGrpSpPr>
      <p:grpSpPr>
        <a:xfrm>
          <a:off x="0" y="0"/>
          <a:ext cx="0" cy="0"/>
          <a:chOff x="0" y="0"/>
          <a:chExt cx="0" cy="0"/>
        </a:xfrm>
      </p:grpSpPr>
      <p:sp>
        <p:nvSpPr>
          <p:cNvPr id="90" name="Google Shape;90;p125"/>
          <p:cNvSpPr txBox="1"/>
          <p:nvPr>
            <p:ph type="title"/>
          </p:nvPr>
        </p:nvSpPr>
        <p:spPr>
          <a:xfrm>
            <a:off x="914400" y="274638"/>
            <a:ext cx="7772400" cy="1143000"/>
          </a:xfrm>
          <a:prstGeom prst="rect">
            <a:avLst/>
          </a:prstGeom>
          <a:noFill/>
          <a:ln>
            <a:noFill/>
          </a:ln>
        </p:spPr>
        <p:txBody>
          <a:bodyPr anchorCtr="0" anchor="b" bIns="91425"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 name="Google Shape;91;p125"/>
          <p:cNvSpPr txBox="1"/>
          <p:nvPr>
            <p:ph idx="1" type="body"/>
          </p:nvPr>
        </p:nvSpPr>
        <p:spPr>
          <a:xfrm rot="5400000">
            <a:off x="2514600" y="-152400"/>
            <a:ext cx="4572000" cy="7772400"/>
          </a:xfrm>
          <a:prstGeom prst="rect">
            <a:avLst/>
          </a:prstGeom>
          <a:noFill/>
          <a:ln>
            <a:noFill/>
          </a:ln>
        </p:spPr>
        <p:txBody>
          <a:bodyPr anchorCtr="0" anchor="t" bIns="45700" lIns="91425" spcFirstLastPara="1" rIns="91425" wrap="square" tIns="45700">
            <a:normAutofit/>
          </a:bodyPr>
          <a:lstStyle>
            <a:lvl1pPr indent="-325755" lvl="0" marL="457200" algn="l">
              <a:spcBef>
                <a:spcPts val="580"/>
              </a:spcBef>
              <a:spcAft>
                <a:spcPts val="0"/>
              </a:spcAft>
              <a:buSzPts val="1530"/>
              <a:buChar char="⚫"/>
              <a:defRPr/>
            </a:lvl1pPr>
            <a:lvl2pPr indent="-325755" lvl="1" marL="914400" algn="l">
              <a:spcBef>
                <a:spcPts val="370"/>
              </a:spcBef>
              <a:spcAft>
                <a:spcPts val="0"/>
              </a:spcAft>
              <a:buSzPts val="1530"/>
              <a:buChar char="⚫"/>
              <a:defRPr/>
            </a:lvl2pPr>
            <a:lvl3pPr indent="-325755" lvl="2" marL="1371600" algn="l">
              <a:spcBef>
                <a:spcPts val="370"/>
              </a:spcBef>
              <a:spcAft>
                <a:spcPts val="0"/>
              </a:spcAft>
              <a:buSzPts val="1530"/>
              <a:buChar char="⚫"/>
              <a:defRPr/>
            </a:lvl3pPr>
            <a:lvl4pPr indent="-320039" lvl="3" marL="1828800" algn="l">
              <a:spcBef>
                <a:spcPts val="370"/>
              </a:spcBef>
              <a:spcAft>
                <a:spcPts val="0"/>
              </a:spcAft>
              <a:buSzPts val="1440"/>
              <a:buChar char="⚫"/>
              <a:defRPr/>
            </a:lvl4pPr>
            <a:lvl5pPr indent="-342900" lvl="4" marL="2286000" algn="l">
              <a:spcBef>
                <a:spcPts val="370"/>
              </a:spcBef>
              <a:spcAft>
                <a:spcPts val="0"/>
              </a:spcAft>
              <a:buSzPts val="1800"/>
              <a:buChar char="o"/>
              <a:defRPr/>
            </a:lvl5pPr>
            <a:lvl6pPr indent="-342900" lvl="5" marL="2743200" algn="l">
              <a:spcBef>
                <a:spcPts val="370"/>
              </a:spcBef>
              <a:spcAft>
                <a:spcPts val="0"/>
              </a:spcAft>
              <a:buSzPts val="1800"/>
              <a:buChar char="•"/>
              <a:defRPr/>
            </a:lvl6pPr>
            <a:lvl7pPr indent="-342900" lvl="6" marL="3200400" algn="l">
              <a:spcBef>
                <a:spcPts val="370"/>
              </a:spcBef>
              <a:spcAft>
                <a:spcPts val="0"/>
              </a:spcAft>
              <a:buSzPts val="1800"/>
              <a:buChar char="•"/>
              <a:defRPr/>
            </a:lvl7pPr>
            <a:lvl8pPr indent="-342900" lvl="7" marL="3657600" algn="l">
              <a:spcBef>
                <a:spcPts val="370"/>
              </a:spcBef>
              <a:spcAft>
                <a:spcPts val="0"/>
              </a:spcAft>
              <a:buSzPts val="1800"/>
              <a:buChar char="•"/>
              <a:defRPr/>
            </a:lvl8pPr>
            <a:lvl9pPr indent="-342900" lvl="8" marL="4114800" algn="l">
              <a:spcBef>
                <a:spcPts val="370"/>
              </a:spcBef>
              <a:spcAft>
                <a:spcPts val="0"/>
              </a:spcAft>
              <a:buSzPts val="1800"/>
              <a:buChar char="•"/>
              <a:defRPr/>
            </a:lvl9pPr>
          </a:lstStyle>
          <a:p/>
        </p:txBody>
      </p:sp>
      <p:sp>
        <p:nvSpPr>
          <p:cNvPr id="92" name="Google Shape;92;p125"/>
          <p:cNvSpPr txBox="1"/>
          <p:nvPr>
            <p:ph idx="10" type="dt"/>
          </p:nvPr>
        </p:nvSpPr>
        <p:spPr>
          <a:xfrm>
            <a:off x="6172200" y="6191250"/>
            <a:ext cx="2476500" cy="47625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125"/>
          <p:cNvSpPr txBox="1"/>
          <p:nvPr>
            <p:ph idx="11" type="ftr"/>
          </p:nvPr>
        </p:nvSpPr>
        <p:spPr>
          <a:xfrm>
            <a:off x="914400" y="6172200"/>
            <a:ext cx="3962400" cy="4572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125"/>
          <p:cNvSpPr/>
          <p:nvPr>
            <p:ph idx="12" type="sldNum"/>
          </p:nvPr>
        </p:nvSpPr>
        <p:spPr>
          <a:xfrm>
            <a:off x="146304" y="6210300"/>
            <a:ext cx="457200" cy="457200"/>
          </a:xfrm>
          <a:prstGeom prst="ellipse">
            <a:avLst/>
          </a:prstGeom>
          <a:solidFill>
            <a:schemeClr val="accent1"/>
          </a:solidFill>
          <a:ln>
            <a:noFill/>
          </a:ln>
        </p:spPr>
        <p:txBody>
          <a:bodyPr anchorCtr="1"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5" name="Shape 95"/>
        <p:cNvGrpSpPr/>
        <p:nvPr/>
      </p:nvGrpSpPr>
      <p:grpSpPr>
        <a:xfrm>
          <a:off x="0" y="0"/>
          <a:ext cx="0" cy="0"/>
          <a:chOff x="0" y="0"/>
          <a:chExt cx="0" cy="0"/>
        </a:xfrm>
      </p:grpSpPr>
      <p:sp>
        <p:nvSpPr>
          <p:cNvPr id="96" name="Google Shape;96;p126"/>
          <p:cNvSpPr txBox="1"/>
          <p:nvPr>
            <p:ph type="title"/>
          </p:nvPr>
        </p:nvSpPr>
        <p:spPr>
          <a:xfrm rot="5400000">
            <a:off x="4709478" y="2194564"/>
            <a:ext cx="5851525" cy="2011680"/>
          </a:xfrm>
          <a:prstGeom prst="rect">
            <a:avLst/>
          </a:prstGeom>
          <a:noFill/>
          <a:ln>
            <a:noFill/>
          </a:ln>
        </p:spPr>
        <p:txBody>
          <a:bodyPr anchorCtr="0" anchor="b" bIns="91425"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126"/>
          <p:cNvSpPr txBox="1"/>
          <p:nvPr>
            <p:ph idx="1" type="body"/>
          </p:nvPr>
        </p:nvSpPr>
        <p:spPr>
          <a:xfrm rot="5400000">
            <a:off x="769938" y="419103"/>
            <a:ext cx="5851525" cy="5562600"/>
          </a:xfrm>
          <a:prstGeom prst="rect">
            <a:avLst/>
          </a:prstGeom>
          <a:noFill/>
          <a:ln>
            <a:noFill/>
          </a:ln>
        </p:spPr>
        <p:txBody>
          <a:bodyPr anchorCtr="0" anchor="t" bIns="45700" lIns="91425" spcFirstLastPara="1" rIns="91425" wrap="square" tIns="45700">
            <a:normAutofit/>
          </a:bodyPr>
          <a:lstStyle>
            <a:lvl1pPr indent="-325755" lvl="0" marL="457200" algn="l">
              <a:spcBef>
                <a:spcPts val="580"/>
              </a:spcBef>
              <a:spcAft>
                <a:spcPts val="0"/>
              </a:spcAft>
              <a:buSzPts val="1530"/>
              <a:buChar char="⚫"/>
              <a:defRPr/>
            </a:lvl1pPr>
            <a:lvl2pPr indent="-325755" lvl="1" marL="914400" algn="l">
              <a:spcBef>
                <a:spcPts val="370"/>
              </a:spcBef>
              <a:spcAft>
                <a:spcPts val="0"/>
              </a:spcAft>
              <a:buSzPts val="1530"/>
              <a:buChar char="⚫"/>
              <a:defRPr/>
            </a:lvl2pPr>
            <a:lvl3pPr indent="-325755" lvl="2" marL="1371600" algn="l">
              <a:spcBef>
                <a:spcPts val="370"/>
              </a:spcBef>
              <a:spcAft>
                <a:spcPts val="0"/>
              </a:spcAft>
              <a:buSzPts val="1530"/>
              <a:buChar char="⚫"/>
              <a:defRPr/>
            </a:lvl3pPr>
            <a:lvl4pPr indent="-320039" lvl="3" marL="1828800" algn="l">
              <a:spcBef>
                <a:spcPts val="370"/>
              </a:spcBef>
              <a:spcAft>
                <a:spcPts val="0"/>
              </a:spcAft>
              <a:buSzPts val="1440"/>
              <a:buChar char="⚫"/>
              <a:defRPr/>
            </a:lvl4pPr>
            <a:lvl5pPr indent="-342900" lvl="4" marL="2286000" algn="l">
              <a:spcBef>
                <a:spcPts val="370"/>
              </a:spcBef>
              <a:spcAft>
                <a:spcPts val="0"/>
              </a:spcAft>
              <a:buSzPts val="1800"/>
              <a:buChar char="o"/>
              <a:defRPr/>
            </a:lvl5pPr>
            <a:lvl6pPr indent="-342900" lvl="5" marL="2743200" algn="l">
              <a:spcBef>
                <a:spcPts val="370"/>
              </a:spcBef>
              <a:spcAft>
                <a:spcPts val="0"/>
              </a:spcAft>
              <a:buSzPts val="1800"/>
              <a:buChar char="•"/>
              <a:defRPr/>
            </a:lvl6pPr>
            <a:lvl7pPr indent="-342900" lvl="6" marL="3200400" algn="l">
              <a:spcBef>
                <a:spcPts val="370"/>
              </a:spcBef>
              <a:spcAft>
                <a:spcPts val="0"/>
              </a:spcAft>
              <a:buSzPts val="1800"/>
              <a:buChar char="•"/>
              <a:defRPr/>
            </a:lvl7pPr>
            <a:lvl8pPr indent="-342900" lvl="7" marL="3657600" algn="l">
              <a:spcBef>
                <a:spcPts val="370"/>
              </a:spcBef>
              <a:spcAft>
                <a:spcPts val="0"/>
              </a:spcAft>
              <a:buSzPts val="1800"/>
              <a:buChar char="•"/>
              <a:defRPr/>
            </a:lvl8pPr>
            <a:lvl9pPr indent="-342900" lvl="8" marL="4114800" algn="l">
              <a:spcBef>
                <a:spcPts val="370"/>
              </a:spcBef>
              <a:spcAft>
                <a:spcPts val="0"/>
              </a:spcAft>
              <a:buSzPts val="1800"/>
              <a:buChar char="•"/>
              <a:defRPr/>
            </a:lvl9pPr>
          </a:lstStyle>
          <a:p/>
        </p:txBody>
      </p:sp>
      <p:sp>
        <p:nvSpPr>
          <p:cNvPr id="98" name="Google Shape;98;p126"/>
          <p:cNvSpPr txBox="1"/>
          <p:nvPr>
            <p:ph idx="10" type="dt"/>
          </p:nvPr>
        </p:nvSpPr>
        <p:spPr>
          <a:xfrm>
            <a:off x="6172200" y="6191250"/>
            <a:ext cx="2476500" cy="47625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126"/>
          <p:cNvSpPr txBox="1"/>
          <p:nvPr>
            <p:ph idx="11" type="ftr"/>
          </p:nvPr>
        </p:nvSpPr>
        <p:spPr>
          <a:xfrm>
            <a:off x="914400" y="6172200"/>
            <a:ext cx="3962400" cy="4572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126"/>
          <p:cNvSpPr/>
          <p:nvPr>
            <p:ph idx="12" type="sldNum"/>
          </p:nvPr>
        </p:nvSpPr>
        <p:spPr>
          <a:xfrm>
            <a:off x="146304" y="6210300"/>
            <a:ext cx="457200" cy="457200"/>
          </a:xfrm>
          <a:prstGeom prst="ellipse">
            <a:avLst/>
          </a:prstGeom>
          <a:solidFill>
            <a:schemeClr val="accent1"/>
          </a:solidFill>
          <a:ln>
            <a:noFill/>
          </a:ln>
        </p:spPr>
        <p:txBody>
          <a:bodyPr anchorCtr="1"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15"/>
          <p:cNvSpPr/>
          <p:nvPr/>
        </p:nvSpPr>
        <p:spPr>
          <a:xfrm>
            <a:off x="0" y="0"/>
            <a:ext cx="91440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Baskerville"/>
              <a:ea typeface="Libre Baskerville"/>
              <a:cs typeface="Libre Baskerville"/>
              <a:sym typeface="Libre Baskerville"/>
            </a:endParaRPr>
          </a:p>
        </p:txBody>
      </p:sp>
      <p:sp>
        <p:nvSpPr>
          <p:cNvPr id="11" name="Google Shape;11;p115"/>
          <p:cNvSpPr/>
          <p:nvPr/>
        </p:nvSpPr>
        <p:spPr>
          <a:xfrm>
            <a:off x="64008" y="69755"/>
            <a:ext cx="9013372" cy="6693408"/>
          </a:xfrm>
          <a:prstGeom prst="roundRect">
            <a:avLst>
              <a:gd fmla="val 4929" name="adj"/>
            </a:avLst>
          </a:prstGeom>
          <a:solidFill>
            <a:schemeClr val="lt1"/>
          </a:solidFill>
          <a:ln cap="sq"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Baskerville"/>
              <a:ea typeface="Libre Baskerville"/>
              <a:cs typeface="Libre Baskerville"/>
              <a:sym typeface="Libre Baskerville"/>
            </a:endParaRPr>
          </a:p>
        </p:txBody>
      </p:sp>
      <p:sp>
        <p:nvSpPr>
          <p:cNvPr id="12" name="Google Shape;12;p115"/>
          <p:cNvSpPr txBox="1"/>
          <p:nvPr>
            <p:ph type="title"/>
          </p:nvPr>
        </p:nvSpPr>
        <p:spPr>
          <a:xfrm>
            <a:off x="914400" y="274638"/>
            <a:ext cx="7772400" cy="1143000"/>
          </a:xfrm>
          <a:prstGeom prst="rect">
            <a:avLst/>
          </a:prstGeom>
          <a:noFill/>
          <a:ln>
            <a:noFill/>
          </a:ln>
        </p:spPr>
        <p:txBody>
          <a:bodyPr anchorCtr="0" anchor="b" bIns="91425" lIns="91425" spcFirstLastPara="1" rIns="91425" wrap="square" tIns="45700">
            <a:normAutofit/>
          </a:bodyPr>
          <a:lstStyle>
            <a:lvl1pPr lvl="0" marR="0" rtl="0" algn="l">
              <a:spcBef>
                <a:spcPts val="0"/>
              </a:spcBef>
              <a:spcAft>
                <a:spcPts val="0"/>
              </a:spcAft>
              <a:buClr>
                <a:schemeClr val="dk2"/>
              </a:buClr>
              <a:buSzPts val="4000"/>
              <a:buFont typeface="Libre Franklin"/>
              <a:buNone/>
              <a:defRPr b="0" i="0" sz="4000" u="none" cap="none" strike="noStrike">
                <a:solidFill>
                  <a:schemeClr val="dk2"/>
                </a:solidFill>
                <a:latin typeface="Libre Franklin"/>
                <a:ea typeface="Libre Franklin"/>
                <a:cs typeface="Libre Franklin"/>
                <a:sym typeface="Libre Frankli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 name="Google Shape;13;p115"/>
          <p:cNvSpPr txBox="1"/>
          <p:nvPr>
            <p:ph idx="1" type="body"/>
          </p:nvPr>
        </p:nvSpPr>
        <p:spPr>
          <a:xfrm>
            <a:off x="914400" y="1447800"/>
            <a:ext cx="7772400" cy="4572000"/>
          </a:xfrm>
          <a:prstGeom prst="rect">
            <a:avLst/>
          </a:prstGeom>
          <a:noFill/>
          <a:ln>
            <a:noFill/>
          </a:ln>
        </p:spPr>
        <p:txBody>
          <a:bodyPr anchorCtr="0" anchor="t" bIns="45700" lIns="91425" spcFirstLastPara="1" rIns="91425" wrap="square" tIns="45700">
            <a:normAutofit/>
          </a:bodyPr>
          <a:lstStyle>
            <a:lvl1pPr indent="-368935" lvl="0" marL="457200" marR="0" rtl="0" algn="l">
              <a:spcBef>
                <a:spcPts val="580"/>
              </a:spcBef>
              <a:spcAft>
                <a:spcPts val="0"/>
              </a:spcAft>
              <a:buClr>
                <a:schemeClr val="accent1"/>
              </a:buClr>
              <a:buSzPts val="2210"/>
              <a:buFont typeface="Noto Sans Symbols"/>
              <a:buChar char="⚫"/>
              <a:defRPr b="0" i="0" sz="2600" u="none" cap="none" strike="noStrike">
                <a:solidFill>
                  <a:schemeClr val="dk1"/>
                </a:solidFill>
                <a:latin typeface="Libre Baskerville"/>
                <a:ea typeface="Libre Baskerville"/>
                <a:cs typeface="Libre Baskerville"/>
                <a:sym typeface="Libre Baskerville"/>
              </a:defRPr>
            </a:lvl1pPr>
            <a:lvl2pPr indent="-358140" lvl="1" marL="914400" marR="0" rtl="0" algn="l">
              <a:spcBef>
                <a:spcPts val="370"/>
              </a:spcBef>
              <a:spcAft>
                <a:spcPts val="0"/>
              </a:spcAft>
              <a:buClr>
                <a:schemeClr val="accent2"/>
              </a:buClr>
              <a:buSzPts val="2040"/>
              <a:buFont typeface="Noto Sans Symbols"/>
              <a:buChar char="⚫"/>
              <a:defRPr b="0" i="0" sz="2400" u="none" cap="none" strike="noStrike">
                <a:solidFill>
                  <a:schemeClr val="dk1"/>
                </a:solidFill>
                <a:latin typeface="Libre Baskerville"/>
                <a:ea typeface="Libre Baskerville"/>
                <a:cs typeface="Libre Baskerville"/>
                <a:sym typeface="Libre Baskerville"/>
              </a:defRPr>
            </a:lvl2pPr>
            <a:lvl3pPr indent="-336550" lvl="2" marL="1371600" marR="0" rtl="0" algn="l">
              <a:spcBef>
                <a:spcPts val="370"/>
              </a:spcBef>
              <a:spcAft>
                <a:spcPts val="0"/>
              </a:spcAft>
              <a:buClr>
                <a:srgbClr val="E6AFA9"/>
              </a:buClr>
              <a:buSzPts val="1700"/>
              <a:buFont typeface="Noto Sans Symbols"/>
              <a:buChar char="⚫"/>
              <a:defRPr b="0" i="0" sz="2000" u="none" cap="none" strike="noStrike">
                <a:solidFill>
                  <a:schemeClr val="dk1"/>
                </a:solidFill>
                <a:latin typeface="Libre Baskerville"/>
                <a:ea typeface="Libre Baskerville"/>
                <a:cs typeface="Libre Baskerville"/>
                <a:sym typeface="Libre Baskerville"/>
              </a:defRPr>
            </a:lvl3pPr>
            <a:lvl4pPr indent="-330200" lvl="3" marL="1828800" marR="0" rtl="0" algn="l">
              <a:spcBef>
                <a:spcPts val="370"/>
              </a:spcBef>
              <a:spcAft>
                <a:spcPts val="0"/>
              </a:spcAft>
              <a:buClr>
                <a:schemeClr val="accent3"/>
              </a:buClr>
              <a:buSzPts val="1600"/>
              <a:buFont typeface="Noto Sans Symbols"/>
              <a:buChar char="⚫"/>
              <a:defRPr b="0" i="0" sz="2000" u="none" cap="none" strike="noStrike">
                <a:solidFill>
                  <a:schemeClr val="dk1"/>
                </a:solidFill>
                <a:latin typeface="Libre Baskerville"/>
                <a:ea typeface="Libre Baskerville"/>
                <a:cs typeface="Libre Baskerville"/>
                <a:sym typeface="Libre Baskerville"/>
              </a:defRPr>
            </a:lvl4pPr>
            <a:lvl5pPr indent="-355600" lvl="4" marL="2286000" marR="0" rtl="0" algn="l">
              <a:spcBef>
                <a:spcPts val="370"/>
              </a:spcBef>
              <a:spcAft>
                <a:spcPts val="0"/>
              </a:spcAft>
              <a:buClr>
                <a:schemeClr val="accent3"/>
              </a:buClr>
              <a:buSzPts val="2000"/>
              <a:buFont typeface="Libre Baskerville"/>
              <a:buChar char="o"/>
              <a:defRPr b="0" i="0" sz="2000" u="none" cap="none" strike="noStrike">
                <a:solidFill>
                  <a:schemeClr val="dk1"/>
                </a:solidFill>
                <a:latin typeface="Libre Baskerville"/>
                <a:ea typeface="Libre Baskerville"/>
                <a:cs typeface="Libre Baskerville"/>
                <a:sym typeface="Libre Baskerville"/>
              </a:defRPr>
            </a:lvl5pPr>
            <a:lvl6pPr indent="-342900" lvl="5" marL="2743200" marR="0" rtl="0" algn="l">
              <a:spcBef>
                <a:spcPts val="370"/>
              </a:spcBef>
              <a:spcAft>
                <a:spcPts val="0"/>
              </a:spcAft>
              <a:buClr>
                <a:schemeClr val="accent3"/>
              </a:buClr>
              <a:buSzPts val="1800"/>
              <a:buFont typeface="Libre Baskerville"/>
              <a:buChar char="•"/>
              <a:defRPr b="0" i="0" sz="1800" u="none" cap="none" strike="noStrike">
                <a:solidFill>
                  <a:schemeClr val="dk1"/>
                </a:solidFill>
                <a:latin typeface="Libre Baskerville"/>
                <a:ea typeface="Libre Baskerville"/>
                <a:cs typeface="Libre Baskerville"/>
                <a:sym typeface="Libre Baskerville"/>
              </a:defRPr>
            </a:lvl6pPr>
            <a:lvl7pPr indent="-342900" lvl="6" marL="3200400" marR="0" rtl="0" algn="l">
              <a:spcBef>
                <a:spcPts val="370"/>
              </a:spcBef>
              <a:spcAft>
                <a:spcPts val="0"/>
              </a:spcAft>
              <a:buClr>
                <a:schemeClr val="accent2"/>
              </a:buClr>
              <a:buSzPts val="1800"/>
              <a:buFont typeface="Libre Baskerville"/>
              <a:buChar char="•"/>
              <a:defRPr b="0" i="0" sz="1800" u="none" cap="none" strike="noStrike">
                <a:solidFill>
                  <a:schemeClr val="dk1"/>
                </a:solidFill>
                <a:latin typeface="Libre Baskerville"/>
                <a:ea typeface="Libre Baskerville"/>
                <a:cs typeface="Libre Baskerville"/>
                <a:sym typeface="Libre Baskerville"/>
              </a:defRPr>
            </a:lvl7pPr>
            <a:lvl8pPr indent="-342900" lvl="7" marL="3657600" marR="0" rtl="0" algn="l">
              <a:spcBef>
                <a:spcPts val="370"/>
              </a:spcBef>
              <a:spcAft>
                <a:spcPts val="0"/>
              </a:spcAft>
              <a:buClr>
                <a:srgbClr val="E6AFA9"/>
              </a:buClr>
              <a:buSzPts val="1800"/>
              <a:buFont typeface="Libre Baskerville"/>
              <a:buChar char="•"/>
              <a:defRPr b="0" i="0" sz="1800" u="none" cap="none" strike="noStrike">
                <a:solidFill>
                  <a:schemeClr val="dk1"/>
                </a:solidFill>
                <a:latin typeface="Libre Baskerville"/>
                <a:ea typeface="Libre Baskerville"/>
                <a:cs typeface="Libre Baskerville"/>
                <a:sym typeface="Libre Baskerville"/>
              </a:defRPr>
            </a:lvl8pPr>
            <a:lvl9pPr indent="-342900" lvl="8" marL="4114800" marR="0" rtl="0" algn="l">
              <a:spcBef>
                <a:spcPts val="370"/>
              </a:spcBef>
              <a:spcAft>
                <a:spcPts val="0"/>
              </a:spcAft>
              <a:buClr>
                <a:srgbClr val="CAABA9"/>
              </a:buClr>
              <a:buSzPts val="1800"/>
              <a:buFont typeface="Libre Baskerville"/>
              <a:buChar char="•"/>
              <a:defRPr b="0" i="0" sz="1800" u="none" cap="none" strike="noStrike">
                <a:solidFill>
                  <a:schemeClr val="dk1"/>
                </a:solidFill>
                <a:latin typeface="Libre Baskerville"/>
                <a:ea typeface="Libre Baskerville"/>
                <a:cs typeface="Libre Baskerville"/>
                <a:sym typeface="Libre Baskerville"/>
              </a:defRPr>
            </a:lvl9pPr>
          </a:lstStyle>
          <a:p/>
        </p:txBody>
      </p:sp>
      <p:sp>
        <p:nvSpPr>
          <p:cNvPr id="14" name="Google Shape;14;p115"/>
          <p:cNvSpPr txBox="1"/>
          <p:nvPr>
            <p:ph idx="10" type="dt"/>
          </p:nvPr>
        </p:nvSpPr>
        <p:spPr>
          <a:xfrm>
            <a:off x="6172200" y="6191250"/>
            <a:ext cx="2476500" cy="476250"/>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400" u="none" cap="none" strike="noStrike">
                <a:solidFill>
                  <a:schemeClr val="dk2"/>
                </a:solidFill>
                <a:latin typeface="Libre Baskerville"/>
                <a:ea typeface="Libre Baskerville"/>
                <a:cs typeface="Libre Baskerville"/>
                <a:sym typeface="Libre Baskerville"/>
              </a:defRPr>
            </a:lvl1pPr>
            <a:lvl2pPr lvl="1" marR="0" rtl="0" algn="l">
              <a:spcBef>
                <a:spcPts val="0"/>
              </a:spcBef>
              <a:spcAft>
                <a:spcPts val="0"/>
              </a:spcAft>
              <a:buSzPts val="1400"/>
              <a:buNone/>
              <a:defRPr b="0" i="0" sz="1800" u="none" cap="none" strike="noStrike">
                <a:solidFill>
                  <a:schemeClr val="dk1"/>
                </a:solidFill>
                <a:latin typeface="Libre Baskerville"/>
                <a:ea typeface="Libre Baskerville"/>
                <a:cs typeface="Libre Baskerville"/>
                <a:sym typeface="Libre Baskerville"/>
              </a:defRPr>
            </a:lvl2pPr>
            <a:lvl3pPr lvl="2" marR="0" rtl="0" algn="l">
              <a:spcBef>
                <a:spcPts val="0"/>
              </a:spcBef>
              <a:spcAft>
                <a:spcPts val="0"/>
              </a:spcAft>
              <a:buSzPts val="1400"/>
              <a:buNone/>
              <a:defRPr b="0" i="0" sz="1800" u="none" cap="none" strike="noStrike">
                <a:solidFill>
                  <a:schemeClr val="dk1"/>
                </a:solidFill>
                <a:latin typeface="Libre Baskerville"/>
                <a:ea typeface="Libre Baskerville"/>
                <a:cs typeface="Libre Baskerville"/>
                <a:sym typeface="Libre Baskerville"/>
              </a:defRPr>
            </a:lvl3pPr>
            <a:lvl4pPr lvl="3" marR="0" rtl="0" algn="l">
              <a:spcBef>
                <a:spcPts val="0"/>
              </a:spcBef>
              <a:spcAft>
                <a:spcPts val="0"/>
              </a:spcAft>
              <a:buSzPts val="1400"/>
              <a:buNone/>
              <a:defRPr b="0" i="0" sz="1800" u="none" cap="none" strike="noStrike">
                <a:solidFill>
                  <a:schemeClr val="dk1"/>
                </a:solidFill>
                <a:latin typeface="Libre Baskerville"/>
                <a:ea typeface="Libre Baskerville"/>
                <a:cs typeface="Libre Baskerville"/>
                <a:sym typeface="Libre Baskerville"/>
              </a:defRPr>
            </a:lvl4pPr>
            <a:lvl5pPr lvl="4" marR="0" rtl="0" algn="l">
              <a:spcBef>
                <a:spcPts val="0"/>
              </a:spcBef>
              <a:spcAft>
                <a:spcPts val="0"/>
              </a:spcAft>
              <a:buSzPts val="1400"/>
              <a:buNone/>
              <a:defRPr b="0" i="0" sz="1800" u="none" cap="none" strike="noStrike">
                <a:solidFill>
                  <a:schemeClr val="dk1"/>
                </a:solidFill>
                <a:latin typeface="Libre Baskerville"/>
                <a:ea typeface="Libre Baskerville"/>
                <a:cs typeface="Libre Baskerville"/>
                <a:sym typeface="Libre Baskerville"/>
              </a:defRPr>
            </a:lvl5pPr>
            <a:lvl6pPr lvl="5" marR="0" rtl="0" algn="l">
              <a:spcBef>
                <a:spcPts val="0"/>
              </a:spcBef>
              <a:spcAft>
                <a:spcPts val="0"/>
              </a:spcAft>
              <a:buSzPts val="1400"/>
              <a:buNone/>
              <a:defRPr b="0" i="0" sz="1800" u="none" cap="none" strike="noStrike">
                <a:solidFill>
                  <a:schemeClr val="dk1"/>
                </a:solidFill>
                <a:latin typeface="Libre Baskerville"/>
                <a:ea typeface="Libre Baskerville"/>
                <a:cs typeface="Libre Baskerville"/>
                <a:sym typeface="Libre Baskerville"/>
              </a:defRPr>
            </a:lvl6pPr>
            <a:lvl7pPr lvl="6" marR="0" rtl="0" algn="l">
              <a:spcBef>
                <a:spcPts val="0"/>
              </a:spcBef>
              <a:spcAft>
                <a:spcPts val="0"/>
              </a:spcAft>
              <a:buSzPts val="1400"/>
              <a:buNone/>
              <a:defRPr b="0" i="0" sz="1800" u="none" cap="none" strike="noStrike">
                <a:solidFill>
                  <a:schemeClr val="dk1"/>
                </a:solidFill>
                <a:latin typeface="Libre Baskerville"/>
                <a:ea typeface="Libre Baskerville"/>
                <a:cs typeface="Libre Baskerville"/>
                <a:sym typeface="Libre Baskerville"/>
              </a:defRPr>
            </a:lvl7pPr>
            <a:lvl8pPr lvl="7" marR="0" rtl="0" algn="l">
              <a:spcBef>
                <a:spcPts val="0"/>
              </a:spcBef>
              <a:spcAft>
                <a:spcPts val="0"/>
              </a:spcAft>
              <a:buSzPts val="1400"/>
              <a:buNone/>
              <a:defRPr b="0" i="0" sz="1800" u="none" cap="none" strike="noStrike">
                <a:solidFill>
                  <a:schemeClr val="dk1"/>
                </a:solidFill>
                <a:latin typeface="Libre Baskerville"/>
                <a:ea typeface="Libre Baskerville"/>
                <a:cs typeface="Libre Baskerville"/>
                <a:sym typeface="Libre Baskerville"/>
              </a:defRPr>
            </a:lvl8pPr>
            <a:lvl9pPr lvl="8" marR="0" rtl="0" algn="l">
              <a:spcBef>
                <a:spcPts val="0"/>
              </a:spcBef>
              <a:spcAft>
                <a:spcPts val="0"/>
              </a:spcAft>
              <a:buSzPts val="1400"/>
              <a:buNone/>
              <a:defRPr b="0" i="0" sz="1800" u="none" cap="none" strike="noStrike">
                <a:solidFill>
                  <a:schemeClr val="dk1"/>
                </a:solidFill>
                <a:latin typeface="Libre Baskerville"/>
                <a:ea typeface="Libre Baskerville"/>
                <a:cs typeface="Libre Baskerville"/>
                <a:sym typeface="Libre Baskerville"/>
              </a:defRPr>
            </a:lvl9pPr>
          </a:lstStyle>
          <a:p/>
        </p:txBody>
      </p:sp>
      <p:sp>
        <p:nvSpPr>
          <p:cNvPr id="15" name="Google Shape;15;p115"/>
          <p:cNvSpPr txBox="1"/>
          <p:nvPr>
            <p:ph idx="11" type="ftr"/>
          </p:nvPr>
        </p:nvSpPr>
        <p:spPr>
          <a:xfrm>
            <a:off x="914400" y="6172200"/>
            <a:ext cx="3962400" cy="4572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400" u="none" cap="none" strike="noStrike">
                <a:solidFill>
                  <a:schemeClr val="dk2"/>
                </a:solidFill>
                <a:latin typeface="Libre Baskerville"/>
                <a:ea typeface="Libre Baskerville"/>
                <a:cs typeface="Libre Baskerville"/>
                <a:sym typeface="Libre Baskerville"/>
              </a:defRPr>
            </a:lvl1pPr>
            <a:lvl2pPr lvl="1" marR="0" rtl="0" algn="l">
              <a:spcBef>
                <a:spcPts val="0"/>
              </a:spcBef>
              <a:spcAft>
                <a:spcPts val="0"/>
              </a:spcAft>
              <a:buSzPts val="1400"/>
              <a:buNone/>
              <a:defRPr b="0" i="0" sz="1800" u="none" cap="none" strike="noStrike">
                <a:solidFill>
                  <a:schemeClr val="dk1"/>
                </a:solidFill>
                <a:latin typeface="Libre Baskerville"/>
                <a:ea typeface="Libre Baskerville"/>
                <a:cs typeface="Libre Baskerville"/>
                <a:sym typeface="Libre Baskerville"/>
              </a:defRPr>
            </a:lvl2pPr>
            <a:lvl3pPr lvl="2" marR="0" rtl="0" algn="l">
              <a:spcBef>
                <a:spcPts val="0"/>
              </a:spcBef>
              <a:spcAft>
                <a:spcPts val="0"/>
              </a:spcAft>
              <a:buSzPts val="1400"/>
              <a:buNone/>
              <a:defRPr b="0" i="0" sz="1800" u="none" cap="none" strike="noStrike">
                <a:solidFill>
                  <a:schemeClr val="dk1"/>
                </a:solidFill>
                <a:latin typeface="Libre Baskerville"/>
                <a:ea typeface="Libre Baskerville"/>
                <a:cs typeface="Libre Baskerville"/>
                <a:sym typeface="Libre Baskerville"/>
              </a:defRPr>
            </a:lvl3pPr>
            <a:lvl4pPr lvl="3" marR="0" rtl="0" algn="l">
              <a:spcBef>
                <a:spcPts val="0"/>
              </a:spcBef>
              <a:spcAft>
                <a:spcPts val="0"/>
              </a:spcAft>
              <a:buSzPts val="1400"/>
              <a:buNone/>
              <a:defRPr b="0" i="0" sz="1800" u="none" cap="none" strike="noStrike">
                <a:solidFill>
                  <a:schemeClr val="dk1"/>
                </a:solidFill>
                <a:latin typeface="Libre Baskerville"/>
                <a:ea typeface="Libre Baskerville"/>
                <a:cs typeface="Libre Baskerville"/>
                <a:sym typeface="Libre Baskerville"/>
              </a:defRPr>
            </a:lvl4pPr>
            <a:lvl5pPr lvl="4" marR="0" rtl="0" algn="l">
              <a:spcBef>
                <a:spcPts val="0"/>
              </a:spcBef>
              <a:spcAft>
                <a:spcPts val="0"/>
              </a:spcAft>
              <a:buSzPts val="1400"/>
              <a:buNone/>
              <a:defRPr b="0" i="0" sz="1800" u="none" cap="none" strike="noStrike">
                <a:solidFill>
                  <a:schemeClr val="dk1"/>
                </a:solidFill>
                <a:latin typeface="Libre Baskerville"/>
                <a:ea typeface="Libre Baskerville"/>
                <a:cs typeface="Libre Baskerville"/>
                <a:sym typeface="Libre Baskerville"/>
              </a:defRPr>
            </a:lvl5pPr>
            <a:lvl6pPr lvl="5" marR="0" rtl="0" algn="l">
              <a:spcBef>
                <a:spcPts val="0"/>
              </a:spcBef>
              <a:spcAft>
                <a:spcPts val="0"/>
              </a:spcAft>
              <a:buSzPts val="1400"/>
              <a:buNone/>
              <a:defRPr b="0" i="0" sz="1800" u="none" cap="none" strike="noStrike">
                <a:solidFill>
                  <a:schemeClr val="dk1"/>
                </a:solidFill>
                <a:latin typeface="Libre Baskerville"/>
                <a:ea typeface="Libre Baskerville"/>
                <a:cs typeface="Libre Baskerville"/>
                <a:sym typeface="Libre Baskerville"/>
              </a:defRPr>
            </a:lvl6pPr>
            <a:lvl7pPr lvl="6" marR="0" rtl="0" algn="l">
              <a:spcBef>
                <a:spcPts val="0"/>
              </a:spcBef>
              <a:spcAft>
                <a:spcPts val="0"/>
              </a:spcAft>
              <a:buSzPts val="1400"/>
              <a:buNone/>
              <a:defRPr b="0" i="0" sz="1800" u="none" cap="none" strike="noStrike">
                <a:solidFill>
                  <a:schemeClr val="dk1"/>
                </a:solidFill>
                <a:latin typeface="Libre Baskerville"/>
                <a:ea typeface="Libre Baskerville"/>
                <a:cs typeface="Libre Baskerville"/>
                <a:sym typeface="Libre Baskerville"/>
              </a:defRPr>
            </a:lvl7pPr>
            <a:lvl8pPr lvl="7" marR="0" rtl="0" algn="l">
              <a:spcBef>
                <a:spcPts val="0"/>
              </a:spcBef>
              <a:spcAft>
                <a:spcPts val="0"/>
              </a:spcAft>
              <a:buSzPts val="1400"/>
              <a:buNone/>
              <a:defRPr b="0" i="0" sz="1800" u="none" cap="none" strike="noStrike">
                <a:solidFill>
                  <a:schemeClr val="dk1"/>
                </a:solidFill>
                <a:latin typeface="Libre Baskerville"/>
                <a:ea typeface="Libre Baskerville"/>
                <a:cs typeface="Libre Baskerville"/>
                <a:sym typeface="Libre Baskerville"/>
              </a:defRPr>
            </a:lvl8pPr>
            <a:lvl9pPr lvl="8" marR="0" rtl="0" algn="l">
              <a:spcBef>
                <a:spcPts val="0"/>
              </a:spcBef>
              <a:spcAft>
                <a:spcPts val="0"/>
              </a:spcAft>
              <a:buSzPts val="1400"/>
              <a:buNone/>
              <a:defRPr b="0" i="0" sz="1800" u="none" cap="none" strike="noStrike">
                <a:solidFill>
                  <a:schemeClr val="dk1"/>
                </a:solidFill>
                <a:latin typeface="Libre Baskerville"/>
                <a:ea typeface="Libre Baskerville"/>
                <a:cs typeface="Libre Baskerville"/>
                <a:sym typeface="Libre Baskerville"/>
              </a:defRPr>
            </a:lvl9pPr>
          </a:lstStyle>
          <a:p/>
        </p:txBody>
      </p:sp>
      <p:sp>
        <p:nvSpPr>
          <p:cNvPr id="16" name="Google Shape;16;p115"/>
          <p:cNvSpPr/>
          <p:nvPr>
            <p:ph idx="12" type="sldNum"/>
          </p:nvPr>
        </p:nvSpPr>
        <p:spPr>
          <a:xfrm>
            <a:off x="146304" y="6210300"/>
            <a:ext cx="457200" cy="457200"/>
          </a:xfrm>
          <a:prstGeom prst="ellipse">
            <a:avLst/>
          </a:prstGeom>
          <a:solidFill>
            <a:schemeClr val="accent1"/>
          </a:solidFill>
          <a:ln>
            <a:noFill/>
          </a:ln>
        </p:spPr>
        <p:txBody>
          <a:bodyPr anchorCtr="1" anchor="ctr" bIns="0" lIns="0" spcFirstLastPara="1" rIns="0" wrap="square" tIns="0">
            <a:noAutofit/>
          </a:bodyPr>
          <a:lstStyle>
            <a:lvl1pPr indent="0" lvl="0" marL="0" marR="0" rtl="0" algn="r">
              <a:spcBef>
                <a:spcPts val="0"/>
              </a:spcBef>
              <a:buNone/>
              <a:defRPr b="0" i="0" sz="1400" u="none" cap="none" strike="noStrike">
                <a:solidFill>
                  <a:srgbClr val="FFFFFF"/>
                </a:solidFill>
                <a:latin typeface="Libre Franklin"/>
                <a:ea typeface="Libre Franklin"/>
                <a:cs typeface="Libre Franklin"/>
                <a:sym typeface="Libre Franklin"/>
              </a:defRPr>
            </a:lvl1pPr>
            <a:lvl2pPr indent="0" lvl="1" marL="0" marR="0" rtl="0" algn="r">
              <a:spcBef>
                <a:spcPts val="0"/>
              </a:spcBef>
              <a:buNone/>
              <a:defRPr b="0" i="0" sz="1400" u="none" cap="none" strike="noStrike">
                <a:solidFill>
                  <a:srgbClr val="FFFFFF"/>
                </a:solidFill>
                <a:latin typeface="Libre Franklin"/>
                <a:ea typeface="Libre Franklin"/>
                <a:cs typeface="Libre Franklin"/>
                <a:sym typeface="Libre Franklin"/>
              </a:defRPr>
            </a:lvl2pPr>
            <a:lvl3pPr indent="0" lvl="2" marL="0" marR="0" rtl="0" algn="r">
              <a:spcBef>
                <a:spcPts val="0"/>
              </a:spcBef>
              <a:buNone/>
              <a:defRPr b="0" i="0" sz="1400" u="none" cap="none" strike="noStrike">
                <a:solidFill>
                  <a:srgbClr val="FFFFFF"/>
                </a:solidFill>
                <a:latin typeface="Libre Franklin"/>
                <a:ea typeface="Libre Franklin"/>
                <a:cs typeface="Libre Franklin"/>
                <a:sym typeface="Libre Franklin"/>
              </a:defRPr>
            </a:lvl3pPr>
            <a:lvl4pPr indent="0" lvl="3" marL="0" marR="0" rtl="0" algn="r">
              <a:spcBef>
                <a:spcPts val="0"/>
              </a:spcBef>
              <a:buNone/>
              <a:defRPr b="0" i="0" sz="1400" u="none" cap="none" strike="noStrike">
                <a:solidFill>
                  <a:srgbClr val="FFFFFF"/>
                </a:solidFill>
                <a:latin typeface="Libre Franklin"/>
                <a:ea typeface="Libre Franklin"/>
                <a:cs typeface="Libre Franklin"/>
                <a:sym typeface="Libre Franklin"/>
              </a:defRPr>
            </a:lvl4pPr>
            <a:lvl5pPr indent="0" lvl="4" marL="0" marR="0" rtl="0" algn="r">
              <a:spcBef>
                <a:spcPts val="0"/>
              </a:spcBef>
              <a:buNone/>
              <a:defRPr b="0" i="0" sz="1400" u="none" cap="none" strike="noStrike">
                <a:solidFill>
                  <a:srgbClr val="FFFFFF"/>
                </a:solidFill>
                <a:latin typeface="Libre Franklin"/>
                <a:ea typeface="Libre Franklin"/>
                <a:cs typeface="Libre Franklin"/>
                <a:sym typeface="Libre Franklin"/>
              </a:defRPr>
            </a:lvl5pPr>
            <a:lvl6pPr indent="0" lvl="5" marL="0" marR="0" rtl="0" algn="r">
              <a:spcBef>
                <a:spcPts val="0"/>
              </a:spcBef>
              <a:buNone/>
              <a:defRPr b="0" i="0" sz="1400" u="none" cap="none" strike="noStrike">
                <a:solidFill>
                  <a:srgbClr val="FFFFFF"/>
                </a:solidFill>
                <a:latin typeface="Libre Franklin"/>
                <a:ea typeface="Libre Franklin"/>
                <a:cs typeface="Libre Franklin"/>
                <a:sym typeface="Libre Franklin"/>
              </a:defRPr>
            </a:lvl6pPr>
            <a:lvl7pPr indent="0" lvl="6" marL="0" marR="0" rtl="0" algn="r">
              <a:spcBef>
                <a:spcPts val="0"/>
              </a:spcBef>
              <a:buNone/>
              <a:defRPr b="0" i="0" sz="1400" u="none" cap="none" strike="noStrike">
                <a:solidFill>
                  <a:srgbClr val="FFFFFF"/>
                </a:solidFill>
                <a:latin typeface="Libre Franklin"/>
                <a:ea typeface="Libre Franklin"/>
                <a:cs typeface="Libre Franklin"/>
                <a:sym typeface="Libre Franklin"/>
              </a:defRPr>
            </a:lvl7pPr>
            <a:lvl8pPr indent="0" lvl="7" marL="0" marR="0" rtl="0" algn="r">
              <a:spcBef>
                <a:spcPts val="0"/>
              </a:spcBef>
              <a:buNone/>
              <a:defRPr b="0" i="0" sz="1400" u="none" cap="none" strike="noStrike">
                <a:solidFill>
                  <a:srgbClr val="FFFFFF"/>
                </a:solidFill>
                <a:latin typeface="Libre Franklin"/>
                <a:ea typeface="Libre Franklin"/>
                <a:cs typeface="Libre Franklin"/>
                <a:sym typeface="Libre Franklin"/>
              </a:defRPr>
            </a:lvl8pPr>
            <a:lvl9pPr indent="0" lvl="8" marL="0" marR="0" rtl="0" algn="r">
              <a:spcBef>
                <a:spcPts val="0"/>
              </a:spcBef>
              <a:buNone/>
              <a:defRPr b="0" i="0" sz="1400" u="none" cap="none" strike="noStrike">
                <a:solidFill>
                  <a:srgbClr val="FFFFFF"/>
                </a:solidFill>
                <a:latin typeface="Libre Franklin"/>
                <a:ea typeface="Libre Franklin"/>
                <a:cs typeface="Libre Franklin"/>
                <a:sym typeface="Libre Franklin"/>
              </a:defRPr>
            </a:lvl9pPr>
          </a:lstStyle>
          <a:p>
            <a:pPr indent="0" lvl="0" marL="0" rtl="0" algn="r">
              <a:spcBef>
                <a:spcPts val="0"/>
              </a:spcBef>
              <a:spcAft>
                <a:spcPts val="0"/>
              </a:spcAft>
              <a:buNone/>
            </a:pPr>
            <a:fld id="{00000000-1234-1234-1234-123412341234}" type="slidenum">
              <a:rPr lang="fr-FR"/>
              <a:t>‹#›</a:t>
            </a:fld>
            <a:endParaRPr sz="1800">
              <a:solidFill>
                <a:schemeClr val="lt1"/>
              </a:solidFil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14.jpg"/><Relationship Id="rId5" Type="http://schemas.openxmlformats.org/officeDocument/2006/relationships/image" Target="../media/image29.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jpg"/><Relationship Id="rId4"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7.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7.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7.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7.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8.jpg"/><Relationship Id="rId4" Type="http://schemas.openxmlformats.org/officeDocument/2006/relationships/image" Target="../media/image6.gif"/><Relationship Id="rId5" Type="http://schemas.openxmlformats.org/officeDocument/2006/relationships/image" Target="../media/image28.jpg"/><Relationship Id="rId6" Type="http://schemas.openxmlformats.org/officeDocument/2006/relationships/image" Target="../media/image22.jpg"/><Relationship Id="rId7" Type="http://schemas.openxmlformats.org/officeDocument/2006/relationships/image" Target="../media/image19.jpg"/><Relationship Id="rId8" Type="http://schemas.openxmlformats.org/officeDocument/2006/relationships/image" Target="../media/image1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17.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26.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21.jpg"/><Relationship Id="rId4" Type="http://schemas.openxmlformats.org/officeDocument/2006/relationships/image" Target="../media/image13.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15.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27.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33.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20.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20.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20.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20.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20.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20.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23.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23.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23.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23.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23.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23.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23.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image" Target="../media/image24.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image" Target="../media/image24.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 Id="rId3" Type="http://schemas.openxmlformats.org/officeDocument/2006/relationships/image" Target="../media/image24.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 Id="rId3" Type="http://schemas.openxmlformats.org/officeDocument/2006/relationships/image" Target="../media/image24.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image" Target="../media/image24.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 Id="rId3" Type="http://schemas.openxmlformats.org/officeDocument/2006/relationships/image" Target="../media/image24.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image" Target="../media/image24.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 Id="rId3" Type="http://schemas.openxmlformats.org/officeDocument/2006/relationships/image" Target="../media/image24.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 Id="rId3" Type="http://schemas.openxmlformats.org/officeDocument/2006/relationships/image" Target="../media/image24.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 Id="rId3" Type="http://schemas.openxmlformats.org/officeDocument/2006/relationships/image" Target="../media/image24.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 Id="rId3" Type="http://schemas.openxmlformats.org/officeDocument/2006/relationships/image" Target="../media/image30.jp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 Id="rId3" Type="http://schemas.openxmlformats.org/officeDocument/2006/relationships/image" Target="../media/image30.jp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 Id="rId3" Type="http://schemas.openxmlformats.org/officeDocument/2006/relationships/image" Target="../media/image30.jp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 Id="rId3" Type="http://schemas.openxmlformats.org/officeDocument/2006/relationships/image" Target="../media/image30.jp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1.xml"/><Relationship Id="rId3" Type="http://schemas.openxmlformats.org/officeDocument/2006/relationships/image" Target="../media/image35.jp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
          <p:cNvSpPr txBox="1"/>
          <p:nvPr>
            <p:ph idx="1" type="subTitle"/>
          </p:nvPr>
        </p:nvSpPr>
        <p:spPr>
          <a:xfrm>
            <a:off x="2286000" y="3048000"/>
            <a:ext cx="6858000" cy="3810000"/>
          </a:xfrm>
          <a:prstGeom prst="rect">
            <a:avLst/>
          </a:prstGeom>
          <a:gradFill>
            <a:gsLst>
              <a:gs pos="0">
                <a:srgbClr val="7EFFE9"/>
              </a:gs>
              <a:gs pos="50000">
                <a:srgbClr val="B1FFEF"/>
              </a:gs>
              <a:gs pos="100000">
                <a:srgbClr val="D9FFF6"/>
              </a:gs>
            </a:gsLst>
            <a:path path="circle">
              <a:fillToRect b="50%" l="50%" r="50%" t="50%"/>
            </a:path>
            <a:tileRect/>
          </a:gradFill>
          <a:ln cap="flat" cmpd="sng" w="38100">
            <a:solidFill>
              <a:schemeClr val="lt1"/>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a:bodyPr>
          <a:lstStyle/>
          <a:p>
            <a:pPr indent="0" lvl="0" marL="0" rtl="0" algn="ctr">
              <a:spcBef>
                <a:spcPts val="0"/>
              </a:spcBef>
              <a:spcAft>
                <a:spcPts val="0"/>
              </a:spcAft>
              <a:buSzPts val="3060"/>
              <a:buNone/>
            </a:pPr>
            <a:r>
              <a:t/>
            </a:r>
            <a:endParaRPr b="1" sz="3600">
              <a:solidFill>
                <a:srgbClr val="003300"/>
              </a:solidFill>
              <a:latin typeface="Cambria Math"/>
              <a:ea typeface="Cambria Math"/>
              <a:cs typeface="Cambria Math"/>
              <a:sym typeface="Cambria Math"/>
            </a:endParaRPr>
          </a:p>
          <a:p>
            <a:pPr indent="0" lvl="0" marL="0" rtl="0" algn="ctr">
              <a:spcBef>
                <a:spcPts val="580"/>
              </a:spcBef>
              <a:spcAft>
                <a:spcPts val="0"/>
              </a:spcAft>
              <a:buSzPts val="3060"/>
              <a:buNone/>
            </a:pPr>
            <a:r>
              <a:rPr b="1" lang="fr-FR" sz="3600">
                <a:solidFill>
                  <a:srgbClr val="000066"/>
                </a:solidFill>
                <a:latin typeface="Cambria Math"/>
                <a:ea typeface="Cambria Math"/>
                <a:cs typeface="Cambria Math"/>
                <a:sym typeface="Cambria Math"/>
              </a:rPr>
              <a:t>Sunday,  MAY 4</a:t>
            </a:r>
            <a:r>
              <a:rPr b="1" baseline="30000" lang="fr-FR" sz="3600">
                <a:solidFill>
                  <a:srgbClr val="000066"/>
                </a:solidFill>
                <a:latin typeface="Cambria Math"/>
                <a:ea typeface="Cambria Math"/>
                <a:cs typeface="Cambria Math"/>
                <a:sym typeface="Cambria Math"/>
              </a:rPr>
              <a:t>th</a:t>
            </a:r>
            <a:r>
              <a:rPr b="1" lang="fr-FR" sz="3600">
                <a:solidFill>
                  <a:srgbClr val="000066"/>
                </a:solidFill>
                <a:latin typeface="Cambria Math"/>
                <a:ea typeface="Cambria Math"/>
                <a:cs typeface="Cambria Math"/>
                <a:sym typeface="Cambria Math"/>
              </a:rPr>
              <a:t>  2025</a:t>
            </a:r>
            <a:endParaRPr/>
          </a:p>
          <a:p>
            <a:pPr indent="0" lvl="0" marL="0" rtl="0" algn="ctr">
              <a:spcBef>
                <a:spcPts val="580"/>
              </a:spcBef>
              <a:spcAft>
                <a:spcPts val="0"/>
              </a:spcAft>
              <a:buSzPts val="3060"/>
              <a:buNone/>
            </a:pPr>
            <a:r>
              <a:rPr b="1" lang="fr-FR" sz="3600">
                <a:solidFill>
                  <a:srgbClr val="000066"/>
                </a:solidFill>
                <a:latin typeface="Balthazar"/>
                <a:ea typeface="Balthazar"/>
                <a:cs typeface="Balthazar"/>
                <a:sym typeface="Balthazar"/>
              </a:rPr>
              <a:t>Lead by </a:t>
            </a:r>
            <a:endParaRPr/>
          </a:p>
          <a:p>
            <a:pPr indent="0" lvl="0" marL="0" rtl="0" algn="ctr">
              <a:spcBef>
                <a:spcPts val="580"/>
              </a:spcBef>
              <a:spcAft>
                <a:spcPts val="0"/>
              </a:spcAft>
              <a:buSzPts val="3060"/>
              <a:buNone/>
            </a:pPr>
            <a:r>
              <a:rPr b="1" lang="fr-FR" sz="3600">
                <a:solidFill>
                  <a:srgbClr val="000066"/>
                </a:solidFill>
                <a:latin typeface="Balthazar"/>
                <a:ea typeface="Balthazar"/>
                <a:cs typeface="Balthazar"/>
                <a:sym typeface="Balthazar"/>
              </a:rPr>
              <a:t>Rev. St Gerard Charlestin</a:t>
            </a:r>
            <a:endParaRPr b="1" sz="3600">
              <a:solidFill>
                <a:srgbClr val="000066"/>
              </a:solidFill>
              <a:latin typeface="Balthazar"/>
              <a:ea typeface="Balthazar"/>
              <a:cs typeface="Balthazar"/>
              <a:sym typeface="Balthazar"/>
            </a:endParaRPr>
          </a:p>
          <a:p>
            <a:pPr indent="0" lvl="0" marL="0" rtl="0" algn="ctr">
              <a:spcBef>
                <a:spcPts val="580"/>
              </a:spcBef>
              <a:spcAft>
                <a:spcPts val="0"/>
              </a:spcAft>
              <a:buSzPts val="3400"/>
              <a:buNone/>
            </a:pPr>
            <a:r>
              <a:t/>
            </a:r>
            <a:endParaRPr b="1" sz="4000">
              <a:solidFill>
                <a:srgbClr val="FFFF00"/>
              </a:solidFill>
            </a:endParaRPr>
          </a:p>
          <a:p>
            <a:pPr indent="0" lvl="0" marL="0" rtl="0" algn="ctr">
              <a:spcBef>
                <a:spcPts val="580"/>
              </a:spcBef>
              <a:spcAft>
                <a:spcPts val="0"/>
              </a:spcAft>
              <a:buSzPts val="3400"/>
              <a:buNone/>
            </a:pPr>
            <a:r>
              <a:t/>
            </a:r>
            <a:endParaRPr b="1" sz="4000">
              <a:solidFill>
                <a:srgbClr val="FFFF00"/>
              </a:solidFill>
            </a:endParaRPr>
          </a:p>
          <a:p>
            <a:pPr indent="0" lvl="0" marL="0" rtl="0" algn="ctr">
              <a:spcBef>
                <a:spcPts val="580"/>
              </a:spcBef>
              <a:spcAft>
                <a:spcPts val="0"/>
              </a:spcAft>
              <a:buSzPts val="2380"/>
              <a:buNone/>
            </a:pPr>
            <a:r>
              <a:t/>
            </a:r>
            <a:endParaRPr b="1" sz="2800"/>
          </a:p>
        </p:txBody>
      </p:sp>
      <p:sp>
        <p:nvSpPr>
          <p:cNvPr id="106" name="Google Shape;106;p1"/>
          <p:cNvSpPr txBox="1"/>
          <p:nvPr>
            <p:ph type="ctrTitle"/>
          </p:nvPr>
        </p:nvSpPr>
        <p:spPr>
          <a:xfrm>
            <a:off x="0" y="1600200"/>
            <a:ext cx="9144000" cy="1470025"/>
          </a:xfrm>
          <a:prstGeom prst="rect">
            <a:avLst/>
          </a:prstGeom>
          <a:blipFill rotWithShape="1">
            <a:blip r:embed="rId3">
              <a:alphaModFix/>
            </a:blip>
            <a:tile algn="tl" flip="none" tx="0" sx="100000" ty="0" sy="100000"/>
          </a:blipFill>
          <a:ln cap="flat" cmpd="sng" w="12700">
            <a:solidFill>
              <a:schemeClr val="dk1"/>
            </a:solidFill>
            <a:prstDash val="solid"/>
            <a:round/>
            <a:headEnd len="sm" w="sm" type="none"/>
            <a:tailEnd len="sm" w="sm" type="none"/>
          </a:ln>
        </p:spPr>
        <p:txBody>
          <a:bodyPr anchorCtr="0" anchor="ctr" bIns="91425" lIns="91425" spcFirstLastPara="1" rIns="91425" wrap="square" tIns="45700">
            <a:normAutofit/>
          </a:bodyPr>
          <a:lstStyle/>
          <a:p>
            <a:pPr indent="0" lvl="0" marL="0" rtl="0" algn="ctr">
              <a:spcBef>
                <a:spcPts val="0"/>
              </a:spcBef>
              <a:spcAft>
                <a:spcPts val="0"/>
              </a:spcAft>
              <a:buClr>
                <a:schemeClr val="dk1"/>
              </a:buClr>
              <a:buSzPts val="4000"/>
              <a:buFont typeface="Libre Franklin"/>
              <a:buNone/>
            </a:pPr>
            <a:r>
              <a:rPr b="1" lang="fr-FR">
                <a:solidFill>
                  <a:schemeClr val="dk1"/>
                </a:solidFill>
                <a:latin typeface="Libre Baskerville"/>
                <a:ea typeface="Libre Baskerville"/>
                <a:cs typeface="Libre Baskerville"/>
                <a:sym typeface="Libre Baskerville"/>
              </a:rPr>
              <a:t>CHRIST THE ROCK CONGREGATION</a:t>
            </a:r>
            <a:br>
              <a:rPr b="1" lang="fr-FR">
                <a:solidFill>
                  <a:schemeClr val="dk1"/>
                </a:solidFill>
                <a:latin typeface="Libre Baskerville"/>
                <a:ea typeface="Libre Baskerville"/>
                <a:cs typeface="Libre Baskerville"/>
                <a:sym typeface="Libre Baskerville"/>
              </a:rPr>
            </a:br>
            <a:r>
              <a:rPr b="1" lang="fr-FR">
                <a:solidFill>
                  <a:schemeClr val="dk1"/>
                </a:solidFill>
                <a:latin typeface="Libre Baskerville"/>
                <a:ea typeface="Libre Baskerville"/>
                <a:cs typeface="Libre Baskerville"/>
                <a:sym typeface="Libre Baskerville"/>
              </a:rPr>
              <a:t>WORSHIP SERVICE</a:t>
            </a:r>
            <a:endParaRPr/>
          </a:p>
        </p:txBody>
      </p:sp>
      <p:sp>
        <p:nvSpPr>
          <p:cNvPr id="107" name="Google Shape;107;p1"/>
          <p:cNvSpPr txBox="1"/>
          <p:nvPr/>
        </p:nvSpPr>
        <p:spPr>
          <a:xfrm>
            <a:off x="2362200" y="0"/>
            <a:ext cx="6781800" cy="1569660"/>
          </a:xfrm>
          <a:prstGeom prst="rect">
            <a:avLst/>
          </a:prstGeom>
          <a:gradFill>
            <a:gsLst>
              <a:gs pos="0">
                <a:srgbClr val="7EFFE9"/>
              </a:gs>
              <a:gs pos="50000">
                <a:srgbClr val="B1FFEF"/>
              </a:gs>
              <a:gs pos="100000">
                <a:srgbClr val="D9FFF6"/>
              </a:gs>
            </a:gsLst>
            <a:lin ang="5400000" scaled="0"/>
          </a:gra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fr-FR" sz="3200" u="none" cap="none" strike="noStrike">
                <a:solidFill>
                  <a:srgbClr val="002060"/>
                </a:solidFill>
                <a:latin typeface="Libre Baskerville"/>
                <a:ea typeface="Libre Baskerville"/>
                <a:cs typeface="Libre Baskerville"/>
                <a:sym typeface="Libre Baskerville"/>
              </a:rPr>
              <a:t>BIENVENUE A TOUS!</a:t>
            </a:r>
            <a:br>
              <a:rPr b="0" i="0" lang="fr-FR" sz="3200" u="none" cap="none" strike="noStrike">
                <a:solidFill>
                  <a:srgbClr val="002060"/>
                </a:solidFill>
                <a:latin typeface="Libre Baskerville"/>
                <a:ea typeface="Libre Baskerville"/>
                <a:cs typeface="Libre Baskerville"/>
                <a:sym typeface="Libre Baskerville"/>
              </a:rPr>
            </a:br>
            <a:r>
              <a:rPr b="0" i="0" lang="fr-FR" sz="3200" u="none" cap="none" strike="noStrike">
                <a:solidFill>
                  <a:srgbClr val="C00000"/>
                </a:solidFill>
                <a:latin typeface="Libre Baskerville"/>
                <a:ea typeface="Libre Baskerville"/>
                <a:cs typeface="Libre Baskerville"/>
                <a:sym typeface="Libre Baskerville"/>
              </a:rPr>
              <a:t>AUJOURD’HUI EST LE DIMANCHE </a:t>
            </a:r>
            <a:endParaRPr/>
          </a:p>
          <a:p>
            <a:pPr indent="0" lvl="0" marL="0" marR="0" rtl="0" algn="ctr">
              <a:spcBef>
                <a:spcPts val="0"/>
              </a:spcBef>
              <a:spcAft>
                <a:spcPts val="0"/>
              </a:spcAft>
              <a:buNone/>
            </a:pPr>
            <a:r>
              <a:rPr b="0" i="0" lang="fr-FR" sz="3200" u="none" cap="none" strike="noStrike">
                <a:solidFill>
                  <a:srgbClr val="002060"/>
                </a:solidFill>
                <a:latin typeface="Libre Baskerville"/>
                <a:ea typeface="Libre Baskerville"/>
                <a:cs typeface="Libre Baskerville"/>
                <a:sym typeface="Libre Baskerville"/>
              </a:rPr>
              <a:t>De la Sainte Cène</a:t>
            </a:r>
            <a:endParaRPr b="0" i="0" sz="3200" u="none" cap="none" strike="noStrike">
              <a:solidFill>
                <a:srgbClr val="002060"/>
              </a:solidFill>
              <a:latin typeface="Libre Baskerville"/>
              <a:ea typeface="Libre Baskerville"/>
              <a:cs typeface="Libre Baskerville"/>
              <a:sym typeface="Libre Baskerville"/>
            </a:endParaRPr>
          </a:p>
        </p:txBody>
      </p:sp>
      <p:pic>
        <p:nvPicPr>
          <p:cNvPr descr="BIBLE 2 IMAGE.jpg" id="108" name="Google Shape;108;p1"/>
          <p:cNvPicPr preferRelativeResize="0"/>
          <p:nvPr/>
        </p:nvPicPr>
        <p:blipFill rotWithShape="1">
          <a:blip r:embed="rId4">
            <a:alphaModFix/>
          </a:blip>
          <a:srcRect b="0" l="0" r="0" t="0"/>
          <a:stretch/>
        </p:blipFill>
        <p:spPr>
          <a:xfrm>
            <a:off x="0" y="4876800"/>
            <a:ext cx="2327564" cy="1981200"/>
          </a:xfrm>
          <a:prstGeom prst="rect">
            <a:avLst/>
          </a:prstGeom>
          <a:noFill/>
          <a:ln>
            <a:noFill/>
          </a:ln>
        </p:spPr>
      </p:pic>
      <p:pic>
        <p:nvPicPr>
          <p:cNvPr descr="DARK SKY SUN SET IMAGE.JPG" id="109" name="Google Shape;109;p1"/>
          <p:cNvPicPr preferRelativeResize="0"/>
          <p:nvPr/>
        </p:nvPicPr>
        <p:blipFill rotWithShape="1">
          <a:blip r:embed="rId5">
            <a:alphaModFix/>
          </a:blip>
          <a:srcRect b="0" l="0" r="0" t="0"/>
          <a:stretch/>
        </p:blipFill>
        <p:spPr>
          <a:xfrm>
            <a:off x="0" y="50006"/>
            <a:ext cx="2400300" cy="150018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
          <p:cNvSpPr txBox="1"/>
          <p:nvPr>
            <p:ph type="title"/>
          </p:nvPr>
        </p:nvSpPr>
        <p:spPr>
          <a:xfrm>
            <a:off x="457200" y="0"/>
            <a:ext cx="7239000" cy="914400"/>
          </a:xfrm>
          <a:prstGeom prst="rect">
            <a:avLst/>
          </a:prstGeom>
          <a:noFill/>
          <a:ln>
            <a:noFill/>
          </a:ln>
        </p:spPr>
        <p:txBody>
          <a:bodyPr anchorCtr="0" anchor="b" bIns="91425" lIns="91425" spcFirstLastPara="1" rIns="91425" wrap="square" tIns="45700">
            <a:normAutofit/>
          </a:bodyPr>
          <a:lstStyle/>
          <a:p>
            <a:pPr indent="0" lvl="0" marL="0" rtl="0" algn="ctr">
              <a:spcBef>
                <a:spcPts val="0"/>
              </a:spcBef>
              <a:spcAft>
                <a:spcPts val="0"/>
              </a:spcAft>
              <a:buClr>
                <a:schemeClr val="dk2"/>
              </a:buClr>
              <a:buSzPts val="4000"/>
              <a:buFont typeface="Libre Franklin"/>
              <a:buNone/>
            </a:pPr>
            <a:r>
              <a:t/>
            </a:r>
            <a:endParaRPr>
              <a:solidFill>
                <a:srgbClr val="FF0000"/>
              </a:solidFill>
            </a:endParaRPr>
          </a:p>
        </p:txBody>
      </p:sp>
      <p:pic>
        <p:nvPicPr>
          <p:cNvPr descr="NEW ONES 2013 2014 051.JPG" id="115" name="Google Shape;115;p2"/>
          <p:cNvPicPr preferRelativeResize="0"/>
          <p:nvPr/>
        </p:nvPicPr>
        <p:blipFill rotWithShape="1">
          <a:blip r:embed="rId3">
            <a:alphaModFix/>
          </a:blip>
          <a:srcRect b="0" l="0" r="0" t="0"/>
          <a:stretch/>
        </p:blipFill>
        <p:spPr>
          <a:xfrm>
            <a:off x="0" y="1"/>
            <a:ext cx="9144000" cy="6858000"/>
          </a:xfrm>
          <a:prstGeom prst="rect">
            <a:avLst/>
          </a:prstGeom>
          <a:noFill/>
          <a:ln>
            <a:noFill/>
          </a:ln>
        </p:spPr>
      </p:pic>
      <p:sp>
        <p:nvSpPr>
          <p:cNvPr id="116" name="Google Shape;116;p2"/>
          <p:cNvSpPr txBox="1"/>
          <p:nvPr/>
        </p:nvSpPr>
        <p:spPr>
          <a:xfrm>
            <a:off x="0" y="0"/>
            <a:ext cx="9144000" cy="1754326"/>
          </a:xfrm>
          <a:prstGeom prst="rect">
            <a:avLst/>
          </a:prstGeom>
          <a:gradFill>
            <a:gsLst>
              <a:gs pos="0">
                <a:srgbClr val="742117"/>
              </a:gs>
              <a:gs pos="50000">
                <a:srgbClr val="F9BCB6"/>
              </a:gs>
              <a:gs pos="100000">
                <a:srgbClr val="FCDFDC"/>
              </a:gs>
            </a:gsLst>
            <a:lin ang="5400000" scaled="0"/>
          </a:gra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fr-FR" sz="3600" u="none" cap="none" strike="noStrike">
                <a:solidFill>
                  <a:schemeClr val="lt1"/>
                </a:solidFill>
                <a:latin typeface="Libre Baskerville"/>
                <a:ea typeface="Libre Baskerville"/>
                <a:cs typeface="Libre Baskerville"/>
                <a:sym typeface="Libre Baskerville"/>
              </a:rPr>
              <a:t>BIENVENUE A TOUS!</a:t>
            </a:r>
            <a:br>
              <a:rPr b="0" i="0" lang="fr-FR" sz="3600" u="none" cap="none" strike="noStrike">
                <a:solidFill>
                  <a:srgbClr val="FF0000"/>
                </a:solidFill>
                <a:latin typeface="Libre Baskerville"/>
                <a:ea typeface="Libre Baskerville"/>
                <a:cs typeface="Libre Baskerville"/>
                <a:sym typeface="Libre Baskerville"/>
              </a:rPr>
            </a:br>
            <a:r>
              <a:rPr b="0" i="0" lang="fr-FR" sz="3600" u="none" cap="none" strike="noStrike">
                <a:solidFill>
                  <a:srgbClr val="1B1811"/>
                </a:solidFill>
                <a:latin typeface="Libre Baskerville"/>
                <a:ea typeface="Libre Baskerville"/>
                <a:cs typeface="Libre Baskerville"/>
                <a:sym typeface="Libre Baskerville"/>
              </a:rPr>
              <a:t>AUJOURD’HUI EST LE DIMANCHE </a:t>
            </a:r>
            <a:endParaRPr/>
          </a:p>
          <a:p>
            <a:pPr indent="0" lvl="0" marL="0" marR="0" rtl="0" algn="ctr">
              <a:spcBef>
                <a:spcPts val="0"/>
              </a:spcBef>
              <a:spcAft>
                <a:spcPts val="0"/>
              </a:spcAft>
              <a:buNone/>
            </a:pPr>
            <a:r>
              <a:rPr b="0" i="0" lang="fr-FR" sz="3600" u="none" cap="none" strike="noStrike">
                <a:solidFill>
                  <a:srgbClr val="422E2E"/>
                </a:solidFill>
                <a:latin typeface="Libre Baskerville"/>
                <a:ea typeface="Libre Baskerville"/>
                <a:cs typeface="Libre Baskerville"/>
                <a:sym typeface="Libre Baskerville"/>
              </a:rPr>
              <a:t>De la Table du Seigneur</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3"/>
          <p:cNvSpPr txBox="1"/>
          <p:nvPr>
            <p:ph type="title"/>
          </p:nvPr>
        </p:nvSpPr>
        <p:spPr>
          <a:xfrm>
            <a:off x="0" y="0"/>
            <a:ext cx="9144000" cy="838200"/>
          </a:xfrm>
          <a:prstGeom prst="rect">
            <a:avLst/>
          </a:prstGeom>
          <a:solidFill>
            <a:srgbClr val="FF0000"/>
          </a:solidFill>
          <a:ln>
            <a:noFill/>
          </a:ln>
        </p:spPr>
        <p:txBody>
          <a:bodyPr anchorCtr="0" anchor="b" bIns="91425" lIns="91425" spcFirstLastPara="1" rIns="91425" wrap="square" tIns="45700">
            <a:normAutofit/>
          </a:bodyPr>
          <a:lstStyle/>
          <a:p>
            <a:pPr indent="0" lvl="0" marL="0" rtl="0" algn="ctr">
              <a:spcBef>
                <a:spcPts val="0"/>
              </a:spcBef>
              <a:spcAft>
                <a:spcPts val="0"/>
              </a:spcAft>
              <a:buClr>
                <a:schemeClr val="lt1"/>
              </a:buClr>
              <a:buSzPts val="4000"/>
              <a:buFont typeface="Libre Franklin"/>
              <a:buNone/>
            </a:pPr>
            <a:r>
              <a:rPr b="1" lang="fr-FR">
                <a:solidFill>
                  <a:schemeClr val="lt1"/>
                </a:solidFill>
              </a:rPr>
              <a:t>MAY 2025</a:t>
            </a:r>
            <a:endParaRPr/>
          </a:p>
        </p:txBody>
      </p:sp>
      <p:sp>
        <p:nvSpPr>
          <p:cNvPr id="122" name="Google Shape;122;p3"/>
          <p:cNvSpPr txBox="1"/>
          <p:nvPr>
            <p:ph idx="1" type="body"/>
          </p:nvPr>
        </p:nvSpPr>
        <p:spPr>
          <a:xfrm>
            <a:off x="0" y="1066800"/>
            <a:ext cx="9144000" cy="5791200"/>
          </a:xfrm>
          <a:prstGeom prst="rect">
            <a:avLst/>
          </a:prstGeom>
          <a:noFill/>
          <a:ln>
            <a:noFill/>
          </a:ln>
        </p:spPr>
        <p:txBody>
          <a:bodyPr anchorCtr="0" anchor="t" bIns="45700" lIns="91425" spcFirstLastPara="1" rIns="91425" wrap="square" tIns="45700">
            <a:normAutofit lnSpcReduction="10000"/>
          </a:bodyPr>
          <a:lstStyle/>
          <a:p>
            <a:pPr indent="-274320" lvl="0" marL="274320" rtl="0" algn="ctr">
              <a:spcBef>
                <a:spcPts val="0"/>
              </a:spcBef>
              <a:spcAft>
                <a:spcPts val="0"/>
              </a:spcAft>
              <a:buSzPts val="3740"/>
              <a:buNone/>
            </a:pPr>
            <a:r>
              <a:rPr lang="fr-FR" sz="4400">
                <a:solidFill>
                  <a:srgbClr val="C00000"/>
                </a:solidFill>
              </a:rPr>
              <a:t>ANNOUNCEMENTS</a:t>
            </a:r>
            <a:endParaRPr/>
          </a:p>
          <a:p>
            <a:pPr indent="-228600" lvl="1" marL="548640" rtl="0" algn="l">
              <a:spcBef>
                <a:spcPts val="370"/>
              </a:spcBef>
              <a:spcAft>
                <a:spcPts val="0"/>
              </a:spcAft>
              <a:buSzPts val="3060"/>
              <a:buChar char="⚫"/>
            </a:pPr>
            <a:r>
              <a:rPr lang="fr-FR" sz="3600"/>
              <a:t>PRAYER LINE # </a:t>
            </a:r>
            <a:r>
              <a:rPr b="1" lang="fr-FR" sz="3600" u="sng">
                <a:solidFill>
                  <a:srgbClr val="0000CC"/>
                </a:solidFill>
              </a:rPr>
              <a:t>(774) 217 6502 </a:t>
            </a:r>
            <a:r>
              <a:rPr b="1" lang="fr-FR" sz="3600"/>
              <a:t>(Mon, Wed) 7:30-9:30PM</a:t>
            </a:r>
            <a:endParaRPr/>
          </a:p>
          <a:p>
            <a:pPr indent="-228600" lvl="1" marL="548640" rtl="0" algn="l">
              <a:spcBef>
                <a:spcPts val="370"/>
              </a:spcBef>
              <a:spcAft>
                <a:spcPts val="0"/>
              </a:spcAft>
              <a:buSzPts val="3060"/>
              <a:buChar char="⚫"/>
            </a:pPr>
            <a:r>
              <a:rPr b="1" lang="fr-FR" sz="3600"/>
              <a:t>ETUDE BIBLIQUE (YouTube) (Fri 7:30-9:00)</a:t>
            </a:r>
            <a:endParaRPr/>
          </a:p>
          <a:p>
            <a:pPr indent="-228600" lvl="1" marL="548640" rtl="0" algn="l">
              <a:spcBef>
                <a:spcPts val="370"/>
              </a:spcBef>
              <a:spcAft>
                <a:spcPts val="0"/>
              </a:spcAft>
              <a:buSzPts val="3060"/>
              <a:buChar char="⚫"/>
            </a:pPr>
            <a:r>
              <a:rPr b="1" lang="fr-FR" sz="3600"/>
              <a:t>Youth (</a:t>
            </a:r>
            <a:r>
              <a:rPr b="1" lang="fr-FR" sz="3600" u="sng">
                <a:solidFill>
                  <a:srgbClr val="0000CC"/>
                </a:solidFill>
              </a:rPr>
              <a:t>CTRC zoom</a:t>
            </a:r>
            <a:r>
              <a:rPr b="1" lang="fr-FR" sz="3600"/>
              <a:t>) 1:30-300PM</a:t>
            </a:r>
            <a:endParaRPr/>
          </a:p>
          <a:p>
            <a:pPr indent="-228600" lvl="1" marL="548640" rtl="0" algn="l">
              <a:spcBef>
                <a:spcPts val="370"/>
              </a:spcBef>
              <a:spcAft>
                <a:spcPts val="0"/>
              </a:spcAft>
              <a:buSzPts val="3060"/>
              <a:buChar char="⚫"/>
            </a:pPr>
            <a:r>
              <a:rPr b="1" lang="fr-FR" sz="3600"/>
              <a:t>GAITE ENFANTINE  (</a:t>
            </a:r>
            <a:r>
              <a:rPr b="1" lang="fr-FR" sz="3600" u="sng">
                <a:solidFill>
                  <a:srgbClr val="0000CC"/>
                </a:solidFill>
              </a:rPr>
              <a:t>IN CHURCH</a:t>
            </a:r>
            <a:r>
              <a:rPr b="1" lang="fr-FR" sz="3600"/>
              <a:t>) (Sat 3-4PM)</a:t>
            </a:r>
            <a:endParaRPr/>
          </a:p>
          <a:p>
            <a:pPr indent="-228600" lvl="1" marL="548640" rtl="0" algn="l">
              <a:spcBef>
                <a:spcPts val="370"/>
              </a:spcBef>
              <a:spcAft>
                <a:spcPts val="0"/>
              </a:spcAft>
              <a:buSzPts val="3060"/>
              <a:buChar char="⚫"/>
            </a:pPr>
            <a:r>
              <a:rPr b="1" lang="fr-FR" sz="3600"/>
              <a:t>CTRC LADIES</a:t>
            </a:r>
            <a:r>
              <a:rPr lang="fr-FR" sz="3600"/>
              <a:t> # </a:t>
            </a:r>
            <a:r>
              <a:rPr b="1" lang="fr-FR" sz="3600"/>
              <a:t>(</a:t>
            </a:r>
            <a:r>
              <a:rPr b="1" lang="fr-FR" sz="3600" u="sng">
                <a:solidFill>
                  <a:srgbClr val="0000CC"/>
                </a:solidFill>
              </a:rPr>
              <a:t>774) 217 6502  </a:t>
            </a:r>
            <a:r>
              <a:rPr b="1" lang="fr-FR" sz="3600"/>
              <a:t>(SAT 7-9PM)</a:t>
            </a:r>
            <a:endParaRPr/>
          </a:p>
          <a:p>
            <a:pPr indent="-228600" lvl="1" marL="548640" rtl="0" algn="l">
              <a:spcBef>
                <a:spcPts val="370"/>
              </a:spcBef>
              <a:spcAft>
                <a:spcPts val="0"/>
              </a:spcAft>
              <a:buSzPts val="3060"/>
              <a:buChar char="⚫"/>
            </a:pPr>
            <a:r>
              <a:rPr b="1" lang="fr-FR" sz="3600"/>
              <a:t>Rehearsal after church: Ladies</a:t>
            </a:r>
            <a:endParaRPr/>
          </a:p>
          <a:p>
            <a:pPr indent="-36829" lvl="0" marL="274320" rtl="0" algn="l">
              <a:spcBef>
                <a:spcPts val="580"/>
              </a:spcBef>
              <a:spcAft>
                <a:spcPts val="0"/>
              </a:spcAft>
              <a:buSzPts val="3740"/>
              <a:buNone/>
            </a:pPr>
            <a:r>
              <a:t/>
            </a:r>
            <a:endParaRPr sz="4400"/>
          </a:p>
          <a:p>
            <a:pPr indent="-274320" lvl="0" marL="274320" rtl="0" algn="l">
              <a:spcBef>
                <a:spcPts val="580"/>
              </a:spcBef>
              <a:spcAft>
                <a:spcPts val="0"/>
              </a:spcAft>
              <a:buSzPts val="3740"/>
              <a:buNone/>
            </a:pPr>
            <a:r>
              <a:t/>
            </a:r>
            <a:endParaRPr sz="4400"/>
          </a:p>
          <a:p>
            <a:pPr indent="-55879" lvl="1" marL="548640" rtl="0" algn="l">
              <a:spcBef>
                <a:spcPts val="370"/>
              </a:spcBef>
              <a:spcAft>
                <a:spcPts val="0"/>
              </a:spcAft>
              <a:buSzPts val="2720"/>
              <a:buNone/>
            </a:pPr>
            <a:r>
              <a:t/>
            </a:r>
            <a:endParaRPr sz="3200"/>
          </a:p>
          <a:p>
            <a:pPr indent="-274320" lvl="0" marL="274320" rtl="0" algn="l">
              <a:spcBef>
                <a:spcPts val="580"/>
              </a:spcBef>
              <a:spcAft>
                <a:spcPts val="0"/>
              </a:spcAft>
              <a:buSzPts val="2720"/>
              <a:buNone/>
            </a:pPr>
            <a:r>
              <a:t/>
            </a:r>
            <a:endParaRPr sz="3200"/>
          </a:p>
          <a:p>
            <a:pPr indent="-133985" lvl="0" marL="274320" rtl="0" algn="l">
              <a:spcBef>
                <a:spcPts val="580"/>
              </a:spcBef>
              <a:spcAft>
                <a:spcPts val="0"/>
              </a:spcAft>
              <a:buSzPts val="221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4"/>
          <p:cNvSpPr txBox="1"/>
          <p:nvPr>
            <p:ph idx="1" type="body"/>
          </p:nvPr>
        </p:nvSpPr>
        <p:spPr>
          <a:xfrm>
            <a:off x="0" y="0"/>
            <a:ext cx="9144000" cy="6858000"/>
          </a:xfrm>
          <a:prstGeom prst="rect">
            <a:avLst/>
          </a:prstGeom>
          <a:solidFill>
            <a:srgbClr val="CCFF33"/>
          </a:solidFill>
          <a:ln>
            <a:noFill/>
          </a:ln>
        </p:spPr>
        <p:txBody>
          <a:bodyPr anchorCtr="0" anchor="t" bIns="45700" lIns="91425" spcFirstLastPara="1" rIns="91425" wrap="square" tIns="45700">
            <a:normAutofit/>
          </a:bodyPr>
          <a:lstStyle/>
          <a:p>
            <a:pPr indent="0" lvl="0" marL="0" rtl="0" algn="ctr">
              <a:spcBef>
                <a:spcPts val="0"/>
              </a:spcBef>
              <a:spcAft>
                <a:spcPts val="0"/>
              </a:spcAft>
              <a:buSzPts val="2380"/>
              <a:buNone/>
            </a:pPr>
            <a:r>
              <a:rPr b="1" lang="fr-FR" sz="2800">
                <a:solidFill>
                  <a:srgbClr val="C00000"/>
                </a:solidFill>
                <a:latin typeface="Arial Rounded"/>
                <a:ea typeface="Arial Rounded"/>
                <a:cs typeface="Arial Rounded"/>
                <a:sym typeface="Arial Rounded"/>
              </a:rPr>
              <a:t>62 Cr. CE:  </a:t>
            </a:r>
            <a:r>
              <a:rPr b="1" lang="fr-FR" sz="2800" u="sng">
                <a:solidFill>
                  <a:srgbClr val="C00000"/>
                </a:solidFill>
                <a:latin typeface="Arial Rounded"/>
                <a:ea typeface="Arial Rounded"/>
                <a:cs typeface="Arial Rounded"/>
                <a:sym typeface="Arial Rounded"/>
              </a:rPr>
              <a:t>Lontan Mouin te rete Nan Logey</a:t>
            </a:r>
            <a:endParaRPr b="1" sz="2800">
              <a:solidFill>
                <a:srgbClr val="C00000"/>
              </a:solidFill>
              <a:latin typeface="Arial Rounded"/>
              <a:ea typeface="Arial Rounded"/>
              <a:cs typeface="Arial Rounded"/>
              <a:sym typeface="Arial Rounded"/>
            </a:endParaRPr>
          </a:p>
          <a:p>
            <a:pPr indent="0" lvl="0" marL="0" rtl="0" algn="ctr">
              <a:spcBef>
                <a:spcPts val="580"/>
              </a:spcBef>
              <a:spcAft>
                <a:spcPts val="0"/>
              </a:spcAft>
              <a:buSzPts val="2380"/>
              <a:buNone/>
            </a:pPr>
            <a:r>
              <a:rPr b="1" lang="fr-FR" sz="2800">
                <a:solidFill>
                  <a:srgbClr val="C00000"/>
                </a:solidFill>
                <a:latin typeface="Arial Rounded"/>
                <a:ea typeface="Arial Rounded"/>
                <a:cs typeface="Arial Rounded"/>
                <a:sym typeface="Arial Rounded"/>
              </a:rPr>
              <a:t>1-</a:t>
            </a:r>
            <a:endParaRPr b="1" sz="2800">
              <a:solidFill>
                <a:srgbClr val="C00000"/>
              </a:solidFill>
              <a:latin typeface="Arial Rounded"/>
              <a:ea typeface="Arial Rounded"/>
              <a:cs typeface="Arial Rounded"/>
              <a:sym typeface="Arial Rounded"/>
            </a:endParaRPr>
          </a:p>
          <a:p>
            <a:pPr indent="0" lvl="0" marL="0" rtl="0" algn="ctr">
              <a:spcBef>
                <a:spcPts val="580"/>
              </a:spcBef>
              <a:spcAft>
                <a:spcPts val="0"/>
              </a:spcAft>
              <a:buSzPts val="3060"/>
              <a:buNone/>
            </a:pPr>
            <a:r>
              <a:rPr b="1" lang="fr-FR" sz="3600">
                <a:latin typeface="Arial Rounded"/>
                <a:ea typeface="Arial Rounded"/>
                <a:cs typeface="Arial Rounded"/>
                <a:sym typeface="Arial Rounded"/>
              </a:rPr>
              <a:t>Lontan mouin te rete nan logey;</a:t>
            </a:r>
            <a:endParaRPr b="1" sz="3600">
              <a:latin typeface="Arial Rounded"/>
              <a:ea typeface="Arial Rounded"/>
              <a:cs typeface="Arial Rounded"/>
              <a:sym typeface="Arial Rounded"/>
            </a:endParaRPr>
          </a:p>
          <a:p>
            <a:pPr indent="0" lvl="0" marL="0" rtl="0" algn="ctr">
              <a:spcBef>
                <a:spcPts val="580"/>
              </a:spcBef>
              <a:spcAft>
                <a:spcPts val="0"/>
              </a:spcAft>
              <a:buSzPts val="3060"/>
              <a:buNone/>
            </a:pPr>
            <a:r>
              <a:rPr b="1" lang="fr-FR" sz="3600">
                <a:latin typeface="Arial Rounded"/>
                <a:ea typeface="Arial Rounded"/>
                <a:cs typeface="Arial Rounded"/>
                <a:sym typeface="Arial Rounded"/>
              </a:rPr>
              <a:t>M-pat rann kont segnè-m te krusifie;</a:t>
            </a:r>
            <a:endParaRPr b="1" sz="3600">
              <a:latin typeface="Arial Rounded"/>
              <a:ea typeface="Arial Rounded"/>
              <a:cs typeface="Arial Rounded"/>
              <a:sym typeface="Arial Rounded"/>
            </a:endParaRPr>
          </a:p>
          <a:p>
            <a:pPr indent="0" lvl="0" marL="0" rtl="0" algn="ctr">
              <a:spcBef>
                <a:spcPts val="580"/>
              </a:spcBef>
              <a:spcAft>
                <a:spcPts val="0"/>
              </a:spcAft>
              <a:buSzPts val="3060"/>
              <a:buNone/>
            </a:pPr>
            <a:r>
              <a:rPr b="1" lang="fr-FR" sz="3600">
                <a:latin typeface="Arial Rounded"/>
                <a:ea typeface="Arial Rounded"/>
                <a:cs typeface="Arial Rounded"/>
                <a:sym typeface="Arial Rounded"/>
              </a:rPr>
              <a:t>M-pat konnin se pou mouin san-l koule</a:t>
            </a:r>
            <a:endParaRPr b="1" sz="3600">
              <a:latin typeface="Arial Rounded"/>
              <a:ea typeface="Arial Rounded"/>
              <a:cs typeface="Arial Rounded"/>
              <a:sym typeface="Arial Rounded"/>
            </a:endParaRPr>
          </a:p>
          <a:p>
            <a:pPr indent="0" lvl="0" marL="0" rtl="0" algn="ctr">
              <a:spcBef>
                <a:spcPts val="580"/>
              </a:spcBef>
              <a:spcAft>
                <a:spcPts val="0"/>
              </a:spcAft>
              <a:buSzPts val="3060"/>
              <a:buNone/>
            </a:pPr>
            <a:r>
              <a:rPr b="1" lang="fr-FR" sz="3600">
                <a:latin typeface="Arial Rounded"/>
                <a:ea typeface="Arial Rounded"/>
                <a:cs typeface="Arial Rounded"/>
                <a:sym typeface="Arial Rounded"/>
              </a:rPr>
              <a:t>Sou boua kalvè.</a:t>
            </a:r>
            <a:endParaRPr b="1" sz="3600">
              <a:latin typeface="Arial Rounded"/>
              <a:ea typeface="Arial Rounded"/>
              <a:cs typeface="Arial Rounded"/>
              <a:sym typeface="Arial Rounded"/>
            </a:endParaRPr>
          </a:p>
          <a:p>
            <a:pPr indent="0" lvl="0" marL="0" rtl="0" algn="ctr">
              <a:spcBef>
                <a:spcPts val="580"/>
              </a:spcBef>
              <a:spcAft>
                <a:spcPts val="0"/>
              </a:spcAft>
              <a:buSzPts val="3060"/>
              <a:buNone/>
            </a:pPr>
            <a:r>
              <a:rPr b="1" lang="fr-FR" sz="3600">
                <a:solidFill>
                  <a:srgbClr val="C00000"/>
                </a:solidFill>
                <a:latin typeface="Arial Rounded"/>
                <a:ea typeface="Arial Rounded"/>
                <a:cs typeface="Arial Rounded"/>
                <a:sym typeface="Arial Rounded"/>
              </a:rPr>
              <a:t>Kè</a:t>
            </a:r>
            <a:endParaRPr b="1" sz="3600">
              <a:solidFill>
                <a:srgbClr val="C00000"/>
              </a:solidFill>
              <a:latin typeface="Arial Rounded"/>
              <a:ea typeface="Arial Rounded"/>
              <a:cs typeface="Arial Rounded"/>
              <a:sym typeface="Arial Rounded"/>
            </a:endParaRPr>
          </a:p>
          <a:p>
            <a:pPr indent="0" lvl="0" marL="0" rtl="0" algn="ctr">
              <a:spcBef>
                <a:spcPts val="580"/>
              </a:spcBef>
              <a:spcAft>
                <a:spcPts val="0"/>
              </a:spcAft>
              <a:buSzPts val="3060"/>
              <a:buNone/>
            </a:pPr>
            <a:r>
              <a:rPr b="1" lang="fr-FR" sz="3600">
                <a:solidFill>
                  <a:srgbClr val="0D069A"/>
                </a:solidFill>
                <a:latin typeface="Arial Rounded"/>
                <a:ea typeface="Arial Rounded"/>
                <a:cs typeface="Arial Rounded"/>
                <a:sym typeface="Arial Rounded"/>
              </a:rPr>
              <a:t>Tout gras BonDieu te pou grin mesi,</a:t>
            </a:r>
            <a:endParaRPr b="1" sz="3600">
              <a:solidFill>
                <a:srgbClr val="0D069A"/>
              </a:solidFill>
              <a:latin typeface="Arial Rounded"/>
              <a:ea typeface="Arial Rounded"/>
              <a:cs typeface="Arial Rounded"/>
              <a:sym typeface="Arial Rounded"/>
            </a:endParaRPr>
          </a:p>
          <a:p>
            <a:pPr indent="0" lvl="0" marL="0" rtl="0" algn="ctr">
              <a:spcBef>
                <a:spcPts val="580"/>
              </a:spcBef>
              <a:spcAft>
                <a:spcPts val="0"/>
              </a:spcAft>
              <a:buSzPts val="3060"/>
              <a:buNone/>
            </a:pPr>
            <a:r>
              <a:rPr b="1" lang="fr-FR" sz="3600">
                <a:solidFill>
                  <a:srgbClr val="0D069A"/>
                </a:solidFill>
                <a:latin typeface="Arial Rounded"/>
                <a:ea typeface="Arial Rounded"/>
                <a:cs typeface="Arial Rounded"/>
                <a:sym typeface="Arial Rounded"/>
              </a:rPr>
              <a:t>Jezu te ban mouin tout padon Li.</a:t>
            </a:r>
            <a:endParaRPr b="1" sz="3600">
              <a:solidFill>
                <a:srgbClr val="0D069A"/>
              </a:solidFill>
              <a:latin typeface="Arial Rounded"/>
              <a:ea typeface="Arial Rounded"/>
              <a:cs typeface="Arial Rounded"/>
              <a:sym typeface="Arial Rounded"/>
            </a:endParaRPr>
          </a:p>
          <a:p>
            <a:pPr indent="0" lvl="0" marL="0" rtl="0" algn="ctr">
              <a:spcBef>
                <a:spcPts val="580"/>
              </a:spcBef>
              <a:spcAft>
                <a:spcPts val="0"/>
              </a:spcAft>
              <a:buSzPts val="3060"/>
              <a:buNone/>
            </a:pPr>
            <a:r>
              <a:rPr b="1" lang="fr-FR" sz="3600">
                <a:solidFill>
                  <a:srgbClr val="0D069A"/>
                </a:solidFill>
                <a:latin typeface="Arial Rounded"/>
                <a:ea typeface="Arial Rounded"/>
                <a:cs typeface="Arial Rounded"/>
                <a:sym typeface="Arial Rounded"/>
              </a:rPr>
              <a:t>Nanm mouin ki te trouble jouinn la vi</a:t>
            </a:r>
            <a:endParaRPr b="1" sz="3600">
              <a:solidFill>
                <a:srgbClr val="0D069A"/>
              </a:solidFill>
              <a:latin typeface="Arial Rounded"/>
              <a:ea typeface="Arial Rounded"/>
              <a:cs typeface="Arial Rounded"/>
              <a:sym typeface="Arial Rounded"/>
            </a:endParaRPr>
          </a:p>
          <a:p>
            <a:pPr indent="0" lvl="0" marL="0" rtl="0" algn="ctr">
              <a:spcBef>
                <a:spcPts val="580"/>
              </a:spcBef>
              <a:spcAft>
                <a:spcPts val="0"/>
              </a:spcAft>
              <a:buSzPts val="3060"/>
              <a:buNone/>
            </a:pPr>
            <a:r>
              <a:rPr b="1" lang="fr-FR" sz="3600">
                <a:solidFill>
                  <a:srgbClr val="0D069A"/>
                </a:solidFill>
                <a:latin typeface="Arial Rounded"/>
                <a:ea typeface="Arial Rounded"/>
                <a:cs typeface="Arial Rounded"/>
                <a:sym typeface="Arial Rounded"/>
              </a:rPr>
              <a:t>Sou boua kalvè.</a:t>
            </a:r>
            <a:endParaRPr b="1" sz="3600">
              <a:solidFill>
                <a:srgbClr val="0D069A"/>
              </a:solidFill>
              <a:latin typeface="Arial Rounded"/>
              <a:ea typeface="Arial Rounded"/>
              <a:cs typeface="Arial Rounded"/>
              <a:sym typeface="Arial Rounde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5"/>
          <p:cNvSpPr txBox="1"/>
          <p:nvPr>
            <p:ph idx="1" type="body"/>
          </p:nvPr>
        </p:nvSpPr>
        <p:spPr>
          <a:xfrm>
            <a:off x="0" y="0"/>
            <a:ext cx="9144000" cy="6858000"/>
          </a:xfrm>
          <a:prstGeom prst="rect">
            <a:avLst/>
          </a:prstGeom>
          <a:solidFill>
            <a:srgbClr val="CCFF33"/>
          </a:solidFill>
          <a:ln>
            <a:noFill/>
          </a:ln>
        </p:spPr>
        <p:txBody>
          <a:bodyPr anchorCtr="0" anchor="t" bIns="45700" lIns="91425" spcFirstLastPara="1" rIns="91425" wrap="square" tIns="45700">
            <a:normAutofit/>
          </a:bodyPr>
          <a:lstStyle/>
          <a:p>
            <a:pPr indent="0" lvl="0" marL="0" rtl="0" algn="ctr">
              <a:spcBef>
                <a:spcPts val="0"/>
              </a:spcBef>
              <a:spcAft>
                <a:spcPts val="0"/>
              </a:spcAft>
              <a:buSzPts val="2380"/>
              <a:buNone/>
            </a:pPr>
            <a:r>
              <a:rPr b="1" lang="fr-FR" sz="2800">
                <a:solidFill>
                  <a:srgbClr val="C00000"/>
                </a:solidFill>
                <a:latin typeface="Arial Rounded"/>
                <a:ea typeface="Arial Rounded"/>
                <a:cs typeface="Arial Rounded"/>
                <a:sym typeface="Arial Rounded"/>
              </a:rPr>
              <a:t>2-</a:t>
            </a:r>
            <a:endParaRPr b="1" sz="2800">
              <a:solidFill>
                <a:srgbClr val="C00000"/>
              </a:solidFill>
              <a:latin typeface="Arial Rounded"/>
              <a:ea typeface="Arial Rounded"/>
              <a:cs typeface="Arial Rounded"/>
              <a:sym typeface="Arial Rounded"/>
            </a:endParaRPr>
          </a:p>
          <a:p>
            <a:pPr indent="0" lvl="0" marL="0" rtl="0" algn="ctr">
              <a:spcBef>
                <a:spcPts val="580"/>
              </a:spcBef>
              <a:spcAft>
                <a:spcPts val="0"/>
              </a:spcAft>
              <a:buSzPts val="3060"/>
              <a:buNone/>
            </a:pPr>
            <a:r>
              <a:rPr b="1" lang="fr-FR" sz="3600">
                <a:latin typeface="Arial Rounded"/>
                <a:ea typeface="Arial Rounded"/>
                <a:cs typeface="Arial Rounded"/>
                <a:sym typeface="Arial Rounded"/>
              </a:rPr>
              <a:t>Parol BonDieu te montre-m peche-m,</a:t>
            </a:r>
            <a:endParaRPr b="1" sz="3600">
              <a:latin typeface="Arial Rounded"/>
              <a:ea typeface="Arial Rounded"/>
              <a:cs typeface="Arial Rounded"/>
              <a:sym typeface="Arial Rounded"/>
            </a:endParaRPr>
          </a:p>
          <a:p>
            <a:pPr indent="0" lvl="0" marL="0" rtl="0" algn="ctr">
              <a:spcBef>
                <a:spcPts val="580"/>
              </a:spcBef>
              <a:spcAft>
                <a:spcPts val="0"/>
              </a:spcAft>
              <a:buSzPts val="3060"/>
              <a:buNone/>
            </a:pPr>
            <a:r>
              <a:rPr b="1" lang="fr-FR" sz="3600">
                <a:latin typeface="Arial Rounded"/>
                <a:ea typeface="Arial Rounded"/>
                <a:cs typeface="Arial Rounded"/>
                <a:sym typeface="Arial Rounded"/>
              </a:rPr>
              <a:t>Lò mouin ouè la loua moin te tranble</a:t>
            </a:r>
            <a:endParaRPr b="1" sz="3600">
              <a:latin typeface="Arial Rounded"/>
              <a:ea typeface="Arial Rounded"/>
              <a:cs typeface="Arial Rounded"/>
              <a:sym typeface="Arial Rounded"/>
            </a:endParaRPr>
          </a:p>
          <a:p>
            <a:pPr indent="0" lvl="0" marL="0" rtl="0" algn="ctr">
              <a:spcBef>
                <a:spcPts val="580"/>
              </a:spcBef>
              <a:spcAft>
                <a:spcPts val="0"/>
              </a:spcAft>
              <a:buSzPts val="3060"/>
              <a:buNone/>
            </a:pPr>
            <a:r>
              <a:rPr b="1" lang="fr-FR" sz="3600">
                <a:latin typeface="Arial Rounded"/>
                <a:ea typeface="Arial Rounded"/>
                <a:cs typeface="Arial Rounded"/>
                <a:sym typeface="Arial Rounded"/>
              </a:rPr>
              <a:t>Jouk tan nanm koupab mouin te vire</a:t>
            </a:r>
            <a:endParaRPr b="1" sz="3600">
              <a:latin typeface="Arial Rounded"/>
              <a:ea typeface="Arial Rounded"/>
              <a:cs typeface="Arial Rounded"/>
              <a:sym typeface="Arial Rounded"/>
            </a:endParaRPr>
          </a:p>
          <a:p>
            <a:pPr indent="0" lvl="0" marL="0" rtl="0" algn="ctr">
              <a:spcBef>
                <a:spcPts val="580"/>
              </a:spcBef>
              <a:spcAft>
                <a:spcPts val="0"/>
              </a:spcAft>
              <a:buSzPts val="3060"/>
              <a:buNone/>
            </a:pPr>
            <a:r>
              <a:rPr b="1" lang="fr-FR" sz="3600">
                <a:latin typeface="Arial Rounded"/>
                <a:ea typeface="Arial Rounded"/>
                <a:cs typeface="Arial Rounded"/>
                <a:sym typeface="Arial Rounded"/>
              </a:rPr>
              <a:t>Bò boua kalvè.</a:t>
            </a:r>
            <a:endParaRPr b="1" sz="3600">
              <a:latin typeface="Arial Rounded"/>
              <a:ea typeface="Arial Rounded"/>
              <a:cs typeface="Arial Rounded"/>
              <a:sym typeface="Arial Rounded"/>
            </a:endParaRPr>
          </a:p>
          <a:p>
            <a:pPr indent="0" lvl="0" marL="0" rtl="0" algn="ctr">
              <a:spcBef>
                <a:spcPts val="580"/>
              </a:spcBef>
              <a:spcAft>
                <a:spcPts val="0"/>
              </a:spcAft>
              <a:buSzPts val="3060"/>
              <a:buNone/>
            </a:pPr>
            <a:r>
              <a:rPr b="1" lang="fr-FR" sz="3600">
                <a:solidFill>
                  <a:srgbClr val="C00000"/>
                </a:solidFill>
                <a:latin typeface="Arial Rounded"/>
                <a:ea typeface="Arial Rounded"/>
                <a:cs typeface="Arial Rounded"/>
                <a:sym typeface="Arial Rounded"/>
              </a:rPr>
              <a:t>Kè</a:t>
            </a:r>
            <a:endParaRPr b="1" sz="3600">
              <a:solidFill>
                <a:srgbClr val="C00000"/>
              </a:solidFill>
              <a:latin typeface="Arial Rounded"/>
              <a:ea typeface="Arial Rounded"/>
              <a:cs typeface="Arial Rounded"/>
              <a:sym typeface="Arial Rounded"/>
            </a:endParaRPr>
          </a:p>
          <a:p>
            <a:pPr indent="0" lvl="0" marL="0" rtl="0" algn="ctr">
              <a:spcBef>
                <a:spcPts val="580"/>
              </a:spcBef>
              <a:spcAft>
                <a:spcPts val="0"/>
              </a:spcAft>
              <a:buSzPts val="3060"/>
              <a:buNone/>
            </a:pPr>
            <a:r>
              <a:rPr b="1" lang="fr-FR" sz="3600">
                <a:solidFill>
                  <a:srgbClr val="0D069A"/>
                </a:solidFill>
                <a:latin typeface="Arial Rounded"/>
                <a:ea typeface="Arial Rounded"/>
                <a:cs typeface="Arial Rounded"/>
                <a:sym typeface="Arial Rounded"/>
              </a:rPr>
              <a:t>Tout gras BonDieu te pou grin mesi,</a:t>
            </a:r>
            <a:endParaRPr b="1" sz="3600">
              <a:solidFill>
                <a:srgbClr val="0D069A"/>
              </a:solidFill>
              <a:latin typeface="Arial Rounded"/>
              <a:ea typeface="Arial Rounded"/>
              <a:cs typeface="Arial Rounded"/>
              <a:sym typeface="Arial Rounded"/>
            </a:endParaRPr>
          </a:p>
          <a:p>
            <a:pPr indent="0" lvl="0" marL="0" rtl="0" algn="ctr">
              <a:spcBef>
                <a:spcPts val="580"/>
              </a:spcBef>
              <a:spcAft>
                <a:spcPts val="0"/>
              </a:spcAft>
              <a:buSzPts val="3060"/>
              <a:buNone/>
            </a:pPr>
            <a:r>
              <a:rPr b="1" lang="fr-FR" sz="3600">
                <a:solidFill>
                  <a:srgbClr val="0D069A"/>
                </a:solidFill>
                <a:latin typeface="Arial Rounded"/>
                <a:ea typeface="Arial Rounded"/>
                <a:cs typeface="Arial Rounded"/>
                <a:sym typeface="Arial Rounded"/>
              </a:rPr>
              <a:t>Jezu te ban mouin tout padon Li.</a:t>
            </a:r>
            <a:endParaRPr b="1" sz="3600">
              <a:solidFill>
                <a:srgbClr val="0D069A"/>
              </a:solidFill>
              <a:latin typeface="Arial Rounded"/>
              <a:ea typeface="Arial Rounded"/>
              <a:cs typeface="Arial Rounded"/>
              <a:sym typeface="Arial Rounded"/>
            </a:endParaRPr>
          </a:p>
          <a:p>
            <a:pPr indent="0" lvl="0" marL="0" rtl="0" algn="ctr">
              <a:spcBef>
                <a:spcPts val="580"/>
              </a:spcBef>
              <a:spcAft>
                <a:spcPts val="0"/>
              </a:spcAft>
              <a:buSzPts val="3060"/>
              <a:buNone/>
            </a:pPr>
            <a:r>
              <a:rPr b="1" lang="fr-FR" sz="3600">
                <a:solidFill>
                  <a:srgbClr val="0D069A"/>
                </a:solidFill>
                <a:latin typeface="Arial Rounded"/>
                <a:ea typeface="Arial Rounded"/>
                <a:cs typeface="Arial Rounded"/>
                <a:sym typeface="Arial Rounded"/>
              </a:rPr>
              <a:t>Nanm mouin ki te trouble jouinn la vi</a:t>
            </a:r>
            <a:endParaRPr b="1" sz="3600">
              <a:solidFill>
                <a:srgbClr val="0D069A"/>
              </a:solidFill>
              <a:latin typeface="Arial Rounded"/>
              <a:ea typeface="Arial Rounded"/>
              <a:cs typeface="Arial Rounded"/>
              <a:sym typeface="Arial Rounded"/>
            </a:endParaRPr>
          </a:p>
          <a:p>
            <a:pPr indent="0" lvl="0" marL="0" rtl="0" algn="ctr">
              <a:spcBef>
                <a:spcPts val="580"/>
              </a:spcBef>
              <a:spcAft>
                <a:spcPts val="0"/>
              </a:spcAft>
              <a:buSzPts val="3060"/>
              <a:buNone/>
            </a:pPr>
            <a:r>
              <a:rPr b="1" lang="fr-FR" sz="3600">
                <a:solidFill>
                  <a:srgbClr val="0D069A"/>
                </a:solidFill>
                <a:latin typeface="Arial Rounded"/>
                <a:ea typeface="Arial Rounded"/>
                <a:cs typeface="Arial Rounded"/>
                <a:sym typeface="Arial Rounded"/>
              </a:rPr>
              <a:t>Sou boua kalvè.</a:t>
            </a:r>
            <a:endParaRPr b="1" sz="3600">
              <a:solidFill>
                <a:srgbClr val="0D069A"/>
              </a:solidFill>
              <a:latin typeface="Arial Rounded"/>
              <a:ea typeface="Arial Rounded"/>
              <a:cs typeface="Arial Rounded"/>
              <a:sym typeface="Arial Rounde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6"/>
          <p:cNvSpPr txBox="1"/>
          <p:nvPr>
            <p:ph idx="1" type="body"/>
          </p:nvPr>
        </p:nvSpPr>
        <p:spPr>
          <a:xfrm>
            <a:off x="0" y="0"/>
            <a:ext cx="9144000" cy="6858000"/>
          </a:xfrm>
          <a:prstGeom prst="rect">
            <a:avLst/>
          </a:prstGeom>
          <a:solidFill>
            <a:srgbClr val="CCFF33"/>
          </a:solidFill>
          <a:ln>
            <a:noFill/>
          </a:ln>
        </p:spPr>
        <p:txBody>
          <a:bodyPr anchorCtr="0" anchor="t" bIns="45700" lIns="91425" spcFirstLastPara="1" rIns="91425" wrap="square" tIns="45700">
            <a:normAutofit/>
          </a:bodyPr>
          <a:lstStyle/>
          <a:p>
            <a:pPr indent="0" lvl="0" marL="0" rtl="0" algn="ctr">
              <a:spcBef>
                <a:spcPts val="0"/>
              </a:spcBef>
              <a:spcAft>
                <a:spcPts val="0"/>
              </a:spcAft>
              <a:buSzPts val="2380"/>
              <a:buNone/>
            </a:pPr>
            <a:r>
              <a:rPr b="1" lang="fr-FR" sz="2800">
                <a:solidFill>
                  <a:srgbClr val="C00000"/>
                </a:solidFill>
                <a:latin typeface="Arial Rounded"/>
                <a:ea typeface="Arial Rounded"/>
                <a:cs typeface="Arial Rounded"/>
                <a:sym typeface="Arial Rounded"/>
              </a:rPr>
              <a:t>3-</a:t>
            </a:r>
            <a:endParaRPr b="1" sz="2800">
              <a:solidFill>
                <a:srgbClr val="C00000"/>
              </a:solidFill>
              <a:latin typeface="Arial Rounded"/>
              <a:ea typeface="Arial Rounded"/>
              <a:cs typeface="Arial Rounded"/>
              <a:sym typeface="Arial Rounded"/>
            </a:endParaRPr>
          </a:p>
          <a:p>
            <a:pPr indent="0" lvl="0" marL="0" rtl="0" algn="ctr">
              <a:spcBef>
                <a:spcPts val="580"/>
              </a:spcBef>
              <a:spcAft>
                <a:spcPts val="0"/>
              </a:spcAft>
              <a:buSzPts val="3060"/>
              <a:buNone/>
            </a:pPr>
            <a:r>
              <a:rPr b="1" lang="fr-FR" sz="3600">
                <a:latin typeface="Arial Rounded"/>
                <a:ea typeface="Arial Rounded"/>
                <a:cs typeface="Arial Rounded"/>
                <a:sym typeface="Arial Rounded"/>
              </a:rPr>
              <a:t>Kounie-a mouin rann Kris tout bagay</a:t>
            </a:r>
            <a:endParaRPr b="1" sz="3600">
              <a:latin typeface="Arial Rounded"/>
              <a:ea typeface="Arial Rounded"/>
              <a:cs typeface="Arial Rounded"/>
              <a:sym typeface="Arial Rounded"/>
            </a:endParaRPr>
          </a:p>
          <a:p>
            <a:pPr indent="0" lvl="0" marL="0" rtl="0" algn="ctr">
              <a:spcBef>
                <a:spcPts val="580"/>
              </a:spcBef>
              <a:spcAft>
                <a:spcPts val="0"/>
              </a:spcAft>
              <a:buSzPts val="3060"/>
              <a:buNone/>
            </a:pPr>
            <a:r>
              <a:rPr b="1" lang="fr-FR" sz="3600">
                <a:latin typeface="Arial Rounded"/>
                <a:ea typeface="Arial Rounded"/>
                <a:cs typeface="Arial Rounded"/>
                <a:sym typeface="Arial Rounded"/>
              </a:rPr>
              <a:t>Kounie-a se pou Li ma-p travay;</a:t>
            </a:r>
            <a:endParaRPr b="1" sz="3600">
              <a:latin typeface="Arial Rounded"/>
              <a:ea typeface="Arial Rounded"/>
              <a:cs typeface="Arial Rounded"/>
              <a:sym typeface="Arial Rounded"/>
            </a:endParaRPr>
          </a:p>
          <a:p>
            <a:pPr indent="0" lvl="0" marL="0" rtl="0" algn="ctr">
              <a:spcBef>
                <a:spcPts val="580"/>
              </a:spcBef>
              <a:spcAft>
                <a:spcPts val="0"/>
              </a:spcAft>
              <a:buSzPts val="3060"/>
              <a:buNone/>
            </a:pPr>
            <a:r>
              <a:rPr b="1" lang="fr-FR" sz="3600">
                <a:latin typeface="Arial Rounded"/>
                <a:ea typeface="Arial Rounded"/>
                <a:cs typeface="Arial Rounded"/>
                <a:sym typeface="Arial Rounded"/>
              </a:rPr>
              <a:t>Kounie-a se remèsiman m-bay</a:t>
            </a:r>
            <a:endParaRPr b="1" sz="3600">
              <a:latin typeface="Arial Rounded"/>
              <a:ea typeface="Arial Rounded"/>
              <a:cs typeface="Arial Rounded"/>
              <a:sym typeface="Arial Rounded"/>
            </a:endParaRPr>
          </a:p>
          <a:p>
            <a:pPr indent="0" lvl="0" marL="0" rtl="0" algn="ctr">
              <a:spcBef>
                <a:spcPts val="580"/>
              </a:spcBef>
              <a:spcAft>
                <a:spcPts val="0"/>
              </a:spcAft>
              <a:buSzPts val="3060"/>
              <a:buNone/>
            </a:pPr>
            <a:r>
              <a:rPr b="1" lang="fr-FR" sz="3600">
                <a:latin typeface="Arial Rounded"/>
                <a:ea typeface="Arial Rounded"/>
                <a:cs typeface="Arial Rounded"/>
                <a:sym typeface="Arial Rounded"/>
              </a:rPr>
              <a:t>Pou boua kalvè.</a:t>
            </a:r>
            <a:endParaRPr b="1" sz="3600">
              <a:latin typeface="Arial Rounded"/>
              <a:ea typeface="Arial Rounded"/>
              <a:cs typeface="Arial Rounded"/>
              <a:sym typeface="Arial Rounded"/>
            </a:endParaRPr>
          </a:p>
          <a:p>
            <a:pPr indent="0" lvl="0" marL="0" rtl="0" algn="ctr">
              <a:spcBef>
                <a:spcPts val="580"/>
              </a:spcBef>
              <a:spcAft>
                <a:spcPts val="0"/>
              </a:spcAft>
              <a:buSzPts val="3060"/>
              <a:buNone/>
            </a:pPr>
            <a:r>
              <a:rPr b="1" lang="fr-FR" sz="3600">
                <a:solidFill>
                  <a:srgbClr val="C00000"/>
                </a:solidFill>
                <a:latin typeface="Arial Rounded"/>
                <a:ea typeface="Arial Rounded"/>
                <a:cs typeface="Arial Rounded"/>
                <a:sym typeface="Arial Rounded"/>
              </a:rPr>
              <a:t>Kè</a:t>
            </a:r>
            <a:endParaRPr b="1" sz="3600">
              <a:solidFill>
                <a:srgbClr val="C00000"/>
              </a:solidFill>
              <a:latin typeface="Arial Rounded"/>
              <a:ea typeface="Arial Rounded"/>
              <a:cs typeface="Arial Rounded"/>
              <a:sym typeface="Arial Rounded"/>
            </a:endParaRPr>
          </a:p>
          <a:p>
            <a:pPr indent="0" lvl="0" marL="0" rtl="0" algn="ctr">
              <a:spcBef>
                <a:spcPts val="580"/>
              </a:spcBef>
              <a:spcAft>
                <a:spcPts val="0"/>
              </a:spcAft>
              <a:buSzPts val="3060"/>
              <a:buNone/>
            </a:pPr>
            <a:r>
              <a:rPr b="1" lang="fr-FR" sz="3600">
                <a:solidFill>
                  <a:srgbClr val="0D069A"/>
                </a:solidFill>
                <a:latin typeface="Arial Rounded"/>
                <a:ea typeface="Arial Rounded"/>
                <a:cs typeface="Arial Rounded"/>
                <a:sym typeface="Arial Rounded"/>
              </a:rPr>
              <a:t>Tout gras BonDieu te pou grin mesi,</a:t>
            </a:r>
            <a:endParaRPr b="1" sz="3600">
              <a:solidFill>
                <a:srgbClr val="0D069A"/>
              </a:solidFill>
              <a:latin typeface="Arial Rounded"/>
              <a:ea typeface="Arial Rounded"/>
              <a:cs typeface="Arial Rounded"/>
              <a:sym typeface="Arial Rounded"/>
            </a:endParaRPr>
          </a:p>
          <a:p>
            <a:pPr indent="0" lvl="0" marL="0" rtl="0" algn="ctr">
              <a:spcBef>
                <a:spcPts val="580"/>
              </a:spcBef>
              <a:spcAft>
                <a:spcPts val="0"/>
              </a:spcAft>
              <a:buSzPts val="3060"/>
              <a:buNone/>
            </a:pPr>
            <a:r>
              <a:rPr b="1" lang="fr-FR" sz="3600">
                <a:solidFill>
                  <a:srgbClr val="0D069A"/>
                </a:solidFill>
                <a:latin typeface="Arial Rounded"/>
                <a:ea typeface="Arial Rounded"/>
                <a:cs typeface="Arial Rounded"/>
                <a:sym typeface="Arial Rounded"/>
              </a:rPr>
              <a:t>Jezu te ban mouin tout padon Li.</a:t>
            </a:r>
            <a:endParaRPr b="1" sz="3600">
              <a:solidFill>
                <a:srgbClr val="0D069A"/>
              </a:solidFill>
              <a:latin typeface="Arial Rounded"/>
              <a:ea typeface="Arial Rounded"/>
              <a:cs typeface="Arial Rounded"/>
              <a:sym typeface="Arial Rounded"/>
            </a:endParaRPr>
          </a:p>
          <a:p>
            <a:pPr indent="0" lvl="0" marL="0" rtl="0" algn="ctr">
              <a:spcBef>
                <a:spcPts val="580"/>
              </a:spcBef>
              <a:spcAft>
                <a:spcPts val="0"/>
              </a:spcAft>
              <a:buSzPts val="3060"/>
              <a:buNone/>
            </a:pPr>
            <a:r>
              <a:rPr b="1" lang="fr-FR" sz="3600">
                <a:solidFill>
                  <a:srgbClr val="0D069A"/>
                </a:solidFill>
                <a:latin typeface="Arial Rounded"/>
                <a:ea typeface="Arial Rounded"/>
                <a:cs typeface="Arial Rounded"/>
                <a:sym typeface="Arial Rounded"/>
              </a:rPr>
              <a:t>Nanm mouin ki te trouble jouinn la vi</a:t>
            </a:r>
            <a:endParaRPr b="1" sz="3600">
              <a:solidFill>
                <a:srgbClr val="0D069A"/>
              </a:solidFill>
              <a:latin typeface="Arial Rounded"/>
              <a:ea typeface="Arial Rounded"/>
              <a:cs typeface="Arial Rounded"/>
              <a:sym typeface="Arial Rounded"/>
            </a:endParaRPr>
          </a:p>
          <a:p>
            <a:pPr indent="0" lvl="0" marL="0" rtl="0" algn="ctr">
              <a:spcBef>
                <a:spcPts val="580"/>
              </a:spcBef>
              <a:spcAft>
                <a:spcPts val="0"/>
              </a:spcAft>
              <a:buSzPts val="3060"/>
              <a:buNone/>
            </a:pPr>
            <a:r>
              <a:rPr b="1" lang="fr-FR" sz="3600">
                <a:solidFill>
                  <a:srgbClr val="0D069A"/>
                </a:solidFill>
                <a:latin typeface="Arial Rounded"/>
                <a:ea typeface="Arial Rounded"/>
                <a:cs typeface="Arial Rounded"/>
                <a:sym typeface="Arial Rounded"/>
              </a:rPr>
              <a:t>Sou boua kalvè.</a:t>
            </a:r>
            <a:endParaRPr b="1" sz="3600">
              <a:solidFill>
                <a:srgbClr val="0D069A"/>
              </a:solidFill>
              <a:latin typeface="Arial Rounded"/>
              <a:ea typeface="Arial Rounded"/>
              <a:cs typeface="Arial Rounded"/>
              <a:sym typeface="Arial Rounde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7"/>
          <p:cNvSpPr txBox="1"/>
          <p:nvPr>
            <p:ph idx="1" type="body"/>
          </p:nvPr>
        </p:nvSpPr>
        <p:spPr>
          <a:xfrm>
            <a:off x="0" y="0"/>
            <a:ext cx="9144000" cy="6858000"/>
          </a:xfrm>
          <a:prstGeom prst="rect">
            <a:avLst/>
          </a:prstGeom>
          <a:solidFill>
            <a:srgbClr val="CCFF33"/>
          </a:solidFill>
          <a:ln>
            <a:noFill/>
          </a:ln>
        </p:spPr>
        <p:txBody>
          <a:bodyPr anchorCtr="0" anchor="t" bIns="45700" lIns="91425" spcFirstLastPara="1" rIns="91425" wrap="square" tIns="45700">
            <a:normAutofit/>
          </a:bodyPr>
          <a:lstStyle/>
          <a:p>
            <a:pPr indent="0" lvl="0" marL="0" rtl="0" algn="ctr">
              <a:spcBef>
                <a:spcPts val="0"/>
              </a:spcBef>
              <a:spcAft>
                <a:spcPts val="0"/>
              </a:spcAft>
              <a:buSzPts val="2380"/>
              <a:buNone/>
            </a:pPr>
            <a:r>
              <a:rPr b="1" lang="fr-FR" sz="2800">
                <a:solidFill>
                  <a:srgbClr val="C00000"/>
                </a:solidFill>
                <a:latin typeface="Arial Rounded"/>
                <a:ea typeface="Arial Rounded"/>
                <a:cs typeface="Arial Rounded"/>
                <a:sym typeface="Arial Rounded"/>
              </a:rPr>
              <a:t>4-</a:t>
            </a:r>
            <a:endParaRPr b="1" sz="2800">
              <a:solidFill>
                <a:srgbClr val="C00000"/>
              </a:solidFill>
              <a:latin typeface="Arial Rounded"/>
              <a:ea typeface="Arial Rounded"/>
              <a:cs typeface="Arial Rounded"/>
              <a:sym typeface="Arial Rounded"/>
            </a:endParaRPr>
          </a:p>
          <a:p>
            <a:pPr indent="0" lvl="0" marL="0" rtl="0" algn="ctr">
              <a:spcBef>
                <a:spcPts val="580"/>
              </a:spcBef>
              <a:spcAft>
                <a:spcPts val="0"/>
              </a:spcAft>
              <a:buSzPts val="3060"/>
              <a:buNone/>
            </a:pPr>
            <a:r>
              <a:rPr b="1" lang="fr-FR" sz="3600">
                <a:latin typeface="Arial Rounded"/>
                <a:ea typeface="Arial Rounded"/>
                <a:cs typeface="Arial Rounded"/>
                <a:sym typeface="Arial Rounded"/>
              </a:rPr>
              <a:t>O lanmou ki te fè plan salu !</a:t>
            </a:r>
            <a:endParaRPr b="1" sz="3600">
              <a:latin typeface="Arial Rounded"/>
              <a:ea typeface="Arial Rounded"/>
              <a:cs typeface="Arial Rounded"/>
              <a:sym typeface="Arial Rounded"/>
            </a:endParaRPr>
          </a:p>
          <a:p>
            <a:pPr indent="0" lvl="0" marL="0" rtl="0" algn="ctr">
              <a:spcBef>
                <a:spcPts val="580"/>
              </a:spcBef>
              <a:spcAft>
                <a:spcPts val="0"/>
              </a:spcAft>
              <a:buSzPts val="3060"/>
              <a:buNone/>
            </a:pPr>
            <a:r>
              <a:rPr b="1" lang="fr-FR" sz="3600">
                <a:latin typeface="Arial Rounded"/>
                <a:ea typeface="Arial Rounded"/>
                <a:cs typeface="Arial Rounded"/>
                <a:sym typeface="Arial Rounded"/>
              </a:rPr>
              <a:t>O la gras ki te fè Li vini !</a:t>
            </a:r>
            <a:endParaRPr b="1" sz="3600">
              <a:latin typeface="Arial Rounded"/>
              <a:ea typeface="Arial Rounded"/>
              <a:cs typeface="Arial Rounded"/>
              <a:sym typeface="Arial Rounded"/>
            </a:endParaRPr>
          </a:p>
          <a:p>
            <a:pPr indent="0" lvl="0" marL="0" rtl="0" algn="ctr">
              <a:spcBef>
                <a:spcPts val="580"/>
              </a:spcBef>
              <a:spcAft>
                <a:spcPts val="0"/>
              </a:spcAft>
              <a:buSzPts val="3060"/>
              <a:buNone/>
            </a:pPr>
            <a:r>
              <a:rPr b="1" lang="fr-FR" sz="3600">
                <a:latin typeface="Arial Rounded"/>
                <a:ea typeface="Arial Rounded"/>
                <a:cs typeface="Arial Rounded"/>
                <a:sym typeface="Arial Rounded"/>
              </a:rPr>
              <a:t>Se pou peche  mouin kris te soufri</a:t>
            </a:r>
            <a:endParaRPr b="1" sz="3600">
              <a:latin typeface="Arial Rounded"/>
              <a:ea typeface="Arial Rounded"/>
              <a:cs typeface="Arial Rounded"/>
              <a:sym typeface="Arial Rounded"/>
            </a:endParaRPr>
          </a:p>
          <a:p>
            <a:pPr indent="0" lvl="0" marL="0" rtl="0" algn="ctr">
              <a:spcBef>
                <a:spcPts val="580"/>
              </a:spcBef>
              <a:spcAft>
                <a:spcPts val="0"/>
              </a:spcAft>
              <a:buSzPts val="3060"/>
              <a:buNone/>
            </a:pPr>
            <a:r>
              <a:rPr b="1" lang="fr-FR" sz="3600">
                <a:latin typeface="Arial Rounded"/>
                <a:ea typeface="Arial Rounded"/>
                <a:cs typeface="Arial Rounded"/>
                <a:sym typeface="Arial Rounded"/>
              </a:rPr>
              <a:t>Sou boua kalvè.</a:t>
            </a:r>
            <a:endParaRPr/>
          </a:p>
          <a:p>
            <a:pPr indent="0" lvl="0" marL="0" rtl="0" algn="ctr">
              <a:spcBef>
                <a:spcPts val="580"/>
              </a:spcBef>
              <a:spcAft>
                <a:spcPts val="0"/>
              </a:spcAft>
              <a:buSzPts val="3060"/>
              <a:buNone/>
            </a:pPr>
            <a:r>
              <a:rPr b="1" lang="fr-FR" sz="3600">
                <a:solidFill>
                  <a:srgbClr val="C00000"/>
                </a:solidFill>
                <a:latin typeface="Arial Rounded"/>
                <a:ea typeface="Arial Rounded"/>
                <a:cs typeface="Arial Rounded"/>
                <a:sym typeface="Arial Rounded"/>
              </a:rPr>
              <a:t>Kè</a:t>
            </a:r>
            <a:endParaRPr b="1" sz="3600">
              <a:solidFill>
                <a:srgbClr val="C00000"/>
              </a:solidFill>
              <a:latin typeface="Arial Rounded"/>
              <a:ea typeface="Arial Rounded"/>
              <a:cs typeface="Arial Rounded"/>
              <a:sym typeface="Arial Rounded"/>
            </a:endParaRPr>
          </a:p>
          <a:p>
            <a:pPr indent="0" lvl="0" marL="0" rtl="0" algn="ctr">
              <a:spcBef>
                <a:spcPts val="580"/>
              </a:spcBef>
              <a:spcAft>
                <a:spcPts val="0"/>
              </a:spcAft>
              <a:buSzPts val="3060"/>
              <a:buNone/>
            </a:pPr>
            <a:r>
              <a:rPr b="1" lang="fr-FR" sz="3600">
                <a:solidFill>
                  <a:srgbClr val="0D069A"/>
                </a:solidFill>
                <a:latin typeface="Arial Rounded"/>
                <a:ea typeface="Arial Rounded"/>
                <a:cs typeface="Arial Rounded"/>
                <a:sym typeface="Arial Rounded"/>
              </a:rPr>
              <a:t>Tout gras BonDieu te pou grin mesi,</a:t>
            </a:r>
            <a:endParaRPr b="1" sz="3600">
              <a:solidFill>
                <a:srgbClr val="0D069A"/>
              </a:solidFill>
              <a:latin typeface="Arial Rounded"/>
              <a:ea typeface="Arial Rounded"/>
              <a:cs typeface="Arial Rounded"/>
              <a:sym typeface="Arial Rounded"/>
            </a:endParaRPr>
          </a:p>
          <a:p>
            <a:pPr indent="0" lvl="0" marL="0" rtl="0" algn="ctr">
              <a:spcBef>
                <a:spcPts val="580"/>
              </a:spcBef>
              <a:spcAft>
                <a:spcPts val="0"/>
              </a:spcAft>
              <a:buSzPts val="3060"/>
              <a:buNone/>
            </a:pPr>
            <a:r>
              <a:rPr b="1" lang="fr-FR" sz="3600">
                <a:solidFill>
                  <a:srgbClr val="0D069A"/>
                </a:solidFill>
                <a:latin typeface="Arial Rounded"/>
                <a:ea typeface="Arial Rounded"/>
                <a:cs typeface="Arial Rounded"/>
                <a:sym typeface="Arial Rounded"/>
              </a:rPr>
              <a:t>Jezu te ban mouin tout padon Li.</a:t>
            </a:r>
            <a:endParaRPr b="1" sz="3600">
              <a:solidFill>
                <a:srgbClr val="0D069A"/>
              </a:solidFill>
              <a:latin typeface="Arial Rounded"/>
              <a:ea typeface="Arial Rounded"/>
              <a:cs typeface="Arial Rounded"/>
              <a:sym typeface="Arial Rounded"/>
            </a:endParaRPr>
          </a:p>
          <a:p>
            <a:pPr indent="0" lvl="0" marL="0" rtl="0" algn="ctr">
              <a:spcBef>
                <a:spcPts val="580"/>
              </a:spcBef>
              <a:spcAft>
                <a:spcPts val="0"/>
              </a:spcAft>
              <a:buSzPts val="3060"/>
              <a:buNone/>
            </a:pPr>
            <a:r>
              <a:rPr b="1" lang="fr-FR" sz="3600">
                <a:solidFill>
                  <a:srgbClr val="0D069A"/>
                </a:solidFill>
                <a:latin typeface="Arial Rounded"/>
                <a:ea typeface="Arial Rounded"/>
                <a:cs typeface="Arial Rounded"/>
                <a:sym typeface="Arial Rounded"/>
              </a:rPr>
              <a:t>Nanm mouin ki te trouble jouinn la vi</a:t>
            </a:r>
            <a:endParaRPr b="1" sz="3600">
              <a:solidFill>
                <a:srgbClr val="0D069A"/>
              </a:solidFill>
              <a:latin typeface="Arial Rounded"/>
              <a:ea typeface="Arial Rounded"/>
              <a:cs typeface="Arial Rounded"/>
              <a:sym typeface="Arial Rounded"/>
            </a:endParaRPr>
          </a:p>
          <a:p>
            <a:pPr indent="0" lvl="0" marL="0" rtl="0" algn="ctr">
              <a:spcBef>
                <a:spcPts val="580"/>
              </a:spcBef>
              <a:spcAft>
                <a:spcPts val="0"/>
              </a:spcAft>
              <a:buSzPts val="3060"/>
              <a:buNone/>
            </a:pPr>
            <a:r>
              <a:rPr b="1" lang="fr-FR" sz="3600">
                <a:solidFill>
                  <a:srgbClr val="0D069A"/>
                </a:solidFill>
                <a:latin typeface="Arial Rounded"/>
                <a:ea typeface="Arial Rounded"/>
                <a:cs typeface="Arial Rounded"/>
                <a:sym typeface="Arial Rounded"/>
              </a:rPr>
              <a:t>Sou boua kalvè.</a:t>
            </a:r>
            <a:endParaRPr b="1" sz="3600">
              <a:solidFill>
                <a:srgbClr val="0D069A"/>
              </a:solidFill>
              <a:latin typeface="Arial Rounded"/>
              <a:ea typeface="Arial Rounded"/>
              <a:cs typeface="Arial Rounded"/>
              <a:sym typeface="Arial Rounded"/>
            </a:endParaRPr>
          </a:p>
          <a:p>
            <a:pPr indent="0" lvl="0" marL="0" rtl="0" algn="ctr">
              <a:spcBef>
                <a:spcPts val="580"/>
              </a:spcBef>
              <a:spcAft>
                <a:spcPts val="0"/>
              </a:spcAft>
              <a:buSzPts val="2380"/>
              <a:buNone/>
            </a:pPr>
            <a:r>
              <a:t/>
            </a:r>
            <a:endParaRPr b="1" sz="2800">
              <a:latin typeface="Arial Rounded"/>
              <a:ea typeface="Arial Rounded"/>
              <a:cs typeface="Arial Rounded"/>
              <a:sym typeface="Arial Rounde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pic>
        <p:nvPicPr>
          <p:cNvPr descr="C:\Users\HPAdmin\Downloads\CTRC_LOGO-01.png" id="152" name="Google Shape;152;p8"/>
          <p:cNvPicPr preferRelativeResize="0"/>
          <p:nvPr>
            <p:ph idx="1" type="body"/>
          </p:nvPr>
        </p:nvPicPr>
        <p:blipFill rotWithShape="1">
          <a:blip r:embed="rId3">
            <a:alphaModFix/>
          </a:blip>
          <a:srcRect b="0" l="0" r="0" t="0"/>
          <a:stretch/>
        </p:blipFill>
        <p:spPr>
          <a:xfrm>
            <a:off x="0" y="0"/>
            <a:ext cx="9144000" cy="6858000"/>
          </a:xfrm>
          <a:prstGeom prst="rect">
            <a:avLst/>
          </a:prstGeom>
          <a:gradFill>
            <a:gsLst>
              <a:gs pos="0">
                <a:srgbClr val="7EFF7E"/>
              </a:gs>
              <a:gs pos="50000">
                <a:srgbClr val="B1FFB1"/>
              </a:gs>
              <a:gs pos="100000">
                <a:srgbClr val="D9FFD9"/>
              </a:gs>
            </a:gsLst>
            <a:lin ang="10800000" scaled="0"/>
          </a:gradFill>
          <a:ln cap="flat" cmpd="sng" w="12700">
            <a:solidFill>
              <a:srgbClr val="DF695B">
                <a:alpha val="73725"/>
              </a:srgbClr>
            </a:solidFill>
            <a:prstDash val="solid"/>
            <a:round/>
            <a:headEnd len="sm" w="sm" type="none"/>
            <a:tailEnd len="sm" w="sm" type="none"/>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9"/>
          <p:cNvSpPr txBox="1"/>
          <p:nvPr>
            <p:ph type="title"/>
          </p:nvPr>
        </p:nvSpPr>
        <p:spPr>
          <a:xfrm>
            <a:off x="914400" y="274638"/>
            <a:ext cx="7772400" cy="1143000"/>
          </a:xfrm>
          <a:prstGeom prst="rect">
            <a:avLst/>
          </a:prstGeom>
          <a:noFill/>
          <a:ln>
            <a:noFill/>
          </a:ln>
        </p:spPr>
        <p:txBody>
          <a:bodyPr anchorCtr="0" anchor="b" bIns="91425" lIns="91425" spcFirstLastPara="1" rIns="91425" wrap="square" tIns="45700">
            <a:normAutofit/>
          </a:bodyPr>
          <a:lstStyle/>
          <a:p>
            <a:pPr indent="0" lvl="0" marL="0" rtl="0" algn="l">
              <a:spcBef>
                <a:spcPts val="0"/>
              </a:spcBef>
              <a:spcAft>
                <a:spcPts val="0"/>
              </a:spcAft>
              <a:buClr>
                <a:schemeClr val="dk2"/>
              </a:buClr>
              <a:buSzPts val="4000"/>
              <a:buFont typeface="Libre Franklin"/>
              <a:buNone/>
            </a:pPr>
            <a:r>
              <a:t/>
            </a:r>
            <a:endParaRPr/>
          </a:p>
        </p:txBody>
      </p:sp>
      <p:sp>
        <p:nvSpPr>
          <p:cNvPr id="158" name="Google Shape;158;p9"/>
          <p:cNvSpPr txBox="1"/>
          <p:nvPr>
            <p:ph idx="1" type="body"/>
          </p:nvPr>
        </p:nvSpPr>
        <p:spPr>
          <a:xfrm>
            <a:off x="914400" y="1447800"/>
            <a:ext cx="7772400" cy="4572000"/>
          </a:xfrm>
          <a:prstGeom prst="rect">
            <a:avLst/>
          </a:prstGeom>
          <a:noFill/>
          <a:ln>
            <a:noFill/>
          </a:ln>
        </p:spPr>
        <p:txBody>
          <a:bodyPr anchorCtr="0" anchor="t" bIns="45700" lIns="91425" spcFirstLastPara="1" rIns="91425" wrap="square" tIns="45700">
            <a:normAutofit/>
          </a:bodyPr>
          <a:lstStyle/>
          <a:p>
            <a:pPr indent="-133985" lvl="0" marL="274320" rtl="0" algn="l">
              <a:spcBef>
                <a:spcPts val="0"/>
              </a:spcBef>
              <a:spcAft>
                <a:spcPts val="0"/>
              </a:spcAft>
              <a:buSzPts val="2210"/>
              <a:buNone/>
            </a:pPr>
            <a:r>
              <a:t/>
            </a:r>
            <a:endParaRPr/>
          </a:p>
        </p:txBody>
      </p:sp>
      <p:pic>
        <p:nvPicPr>
          <p:cNvPr descr="http://www.funchap.com/wp-content/uploads/2014/01/pictures-of-flowers.jpg" id="159" name="Google Shape;159;p9"/>
          <p:cNvPicPr preferRelativeResize="0"/>
          <p:nvPr/>
        </p:nvPicPr>
        <p:blipFill rotWithShape="1">
          <a:blip r:embed="rId3">
            <a:alphaModFix/>
          </a:blip>
          <a:srcRect b="0" l="0" r="0" t="0"/>
          <a:stretch/>
        </p:blipFill>
        <p:spPr>
          <a:xfrm>
            <a:off x="0" y="0"/>
            <a:ext cx="9144000" cy="6858000"/>
          </a:xfrm>
          <a:prstGeom prst="rect">
            <a:avLst/>
          </a:prstGeom>
          <a:noFill/>
          <a:ln>
            <a:noFill/>
          </a:ln>
        </p:spPr>
      </p:pic>
      <p:pic>
        <p:nvPicPr>
          <p:cNvPr descr="http://previews.123rf.com/images/feverpitched/feverpitched1003/feverpitched100300011/6565908-Worry-Free-Zone-Green-Road-Sign-In-Front-of-Dramatic-Clouds-and-Sky--Stock-Photo.jpg" id="160" name="Google Shape;160;p9"/>
          <p:cNvPicPr preferRelativeResize="0"/>
          <p:nvPr/>
        </p:nvPicPr>
        <p:blipFill rotWithShape="1">
          <a:blip r:embed="rId4">
            <a:alphaModFix/>
          </a:blip>
          <a:srcRect b="0" l="0" r="0" t="0"/>
          <a:stretch/>
        </p:blipFill>
        <p:spPr>
          <a:xfrm>
            <a:off x="0" y="-736600"/>
            <a:ext cx="9144000" cy="6858000"/>
          </a:xfrm>
          <a:prstGeom prst="rect">
            <a:avLst/>
          </a:prstGeom>
          <a:noFill/>
          <a:ln>
            <a:noFill/>
          </a:ln>
        </p:spPr>
      </p:pic>
      <p:sp>
        <p:nvSpPr>
          <p:cNvPr id="161" name="Google Shape;161;p9"/>
          <p:cNvSpPr txBox="1"/>
          <p:nvPr/>
        </p:nvSpPr>
        <p:spPr>
          <a:xfrm>
            <a:off x="0" y="-692498"/>
            <a:ext cx="9144000" cy="1569660"/>
          </a:xfrm>
          <a:prstGeom prst="rect">
            <a:avLst/>
          </a:prstGeom>
          <a:solidFill>
            <a:srgbClr val="00330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fr-FR" sz="3200" u="none" cap="none" strike="noStrike">
                <a:solidFill>
                  <a:schemeClr val="lt1"/>
                </a:solidFill>
                <a:latin typeface="Meddon"/>
                <a:ea typeface="Meddon"/>
                <a:cs typeface="Meddon"/>
                <a:sym typeface="Meddon"/>
              </a:rPr>
              <a:t>Php 4:6 Ne vous inquiétez de rien; mais en toute chose faites connaître vos besoins à Dieu par des prières et des supplications, avec des actions de grâces.</a:t>
            </a:r>
            <a:endParaRPr/>
          </a:p>
        </p:txBody>
      </p:sp>
      <p:sp>
        <p:nvSpPr>
          <p:cNvPr id="162" name="Google Shape;162;p9"/>
          <p:cNvSpPr txBox="1"/>
          <p:nvPr/>
        </p:nvSpPr>
        <p:spPr>
          <a:xfrm>
            <a:off x="0" y="5334001"/>
            <a:ext cx="9144000" cy="1200329"/>
          </a:xfrm>
          <a:prstGeom prst="rect">
            <a:avLst/>
          </a:prstGeom>
          <a:solidFill>
            <a:srgbClr val="00330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fr-FR" sz="3200" u="none" cap="none" strike="noStrike">
                <a:solidFill>
                  <a:schemeClr val="lt1"/>
                </a:solidFill>
                <a:latin typeface="Libre Baskerville"/>
                <a:ea typeface="Libre Baskerville"/>
                <a:cs typeface="Libre Baskerville"/>
                <a:sym typeface="Libre Baskerville"/>
              </a:rPr>
              <a:t> </a:t>
            </a:r>
            <a:r>
              <a:rPr b="1" i="0" lang="fr-FR" sz="3600" u="none" cap="none" strike="noStrike">
                <a:solidFill>
                  <a:schemeClr val="lt1"/>
                </a:solidFill>
                <a:latin typeface="Meddon"/>
                <a:ea typeface="Meddon"/>
                <a:cs typeface="Meddon"/>
                <a:sym typeface="Meddon"/>
              </a:rPr>
              <a:t>7 Et la paix de Dieu, qui surpasse toute intelligence, gardera vos cœurs et vos pensées en Jésus-Christ.</a:t>
            </a:r>
            <a:endParaRPr b="1" i="0" sz="3600" u="none" cap="none" strike="noStrike">
              <a:solidFill>
                <a:schemeClr val="lt1"/>
              </a:solidFill>
              <a:latin typeface="Meddon"/>
              <a:ea typeface="Meddon"/>
              <a:cs typeface="Meddon"/>
              <a:sym typeface="Meddon"/>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10"/>
          <p:cNvSpPr txBox="1"/>
          <p:nvPr>
            <p:ph idx="1" type="body"/>
          </p:nvPr>
        </p:nvSpPr>
        <p:spPr>
          <a:xfrm>
            <a:off x="0" y="0"/>
            <a:ext cx="9144000" cy="6858000"/>
          </a:xfrm>
          <a:prstGeom prst="rect">
            <a:avLst/>
          </a:prstGeom>
          <a:solidFill>
            <a:srgbClr val="000066"/>
          </a:solidFill>
          <a:ln cap="flat" cmpd="sng" w="12700">
            <a:solidFill>
              <a:schemeClr val="dk1"/>
            </a:solidFill>
            <a:prstDash val="solid"/>
            <a:round/>
            <a:headEnd len="sm" w="sm" type="none"/>
            <a:tailEnd len="sm" w="sm" type="none"/>
          </a:ln>
        </p:spPr>
        <p:txBody>
          <a:bodyPr anchorCtr="0" anchor="t" bIns="45700" lIns="91425" spcFirstLastPara="1" rIns="91425" wrap="square" tIns="45700">
            <a:normAutofit/>
          </a:bodyPr>
          <a:lstStyle/>
          <a:p>
            <a:pPr indent="-274320" lvl="0" marL="274320" rtl="0" algn="just">
              <a:spcBef>
                <a:spcPts val="0"/>
              </a:spcBef>
              <a:spcAft>
                <a:spcPts val="0"/>
              </a:spcAft>
              <a:buSzPts val="4080"/>
              <a:buChar char="⚫"/>
            </a:pPr>
            <a:r>
              <a:rPr b="1" lang="fr-FR" sz="4800">
                <a:solidFill>
                  <a:schemeClr val="lt1"/>
                </a:solidFill>
                <a:latin typeface="Arial Rounded"/>
                <a:ea typeface="Arial Rounded"/>
                <a:cs typeface="Arial Rounded"/>
                <a:sym typeface="Arial Rounded"/>
              </a:rPr>
              <a:t>INTRODUCTION</a:t>
            </a:r>
            <a:endParaRPr/>
          </a:p>
          <a:p>
            <a:pPr indent="-274320" lvl="0" marL="274320" rtl="0" algn="just">
              <a:spcBef>
                <a:spcPts val="580"/>
              </a:spcBef>
              <a:spcAft>
                <a:spcPts val="0"/>
              </a:spcAft>
              <a:buSzPts val="4080"/>
              <a:buChar char="⚫"/>
            </a:pPr>
            <a:r>
              <a:rPr b="1" lang="fr-FR" sz="4800">
                <a:solidFill>
                  <a:srgbClr val="00FFCC"/>
                </a:solidFill>
                <a:latin typeface="Arial Rounded"/>
                <a:ea typeface="Arial Rounded"/>
                <a:cs typeface="Arial Rounded"/>
                <a:sym typeface="Arial Rounded"/>
              </a:rPr>
              <a:t>Ps 117:1 </a:t>
            </a:r>
            <a:r>
              <a:rPr b="1" lang="fr-FR" sz="4800">
                <a:solidFill>
                  <a:schemeClr val="lt1"/>
                </a:solidFill>
                <a:latin typeface="Arial Rounded"/>
                <a:ea typeface="Arial Rounded"/>
                <a:cs typeface="Arial Rounded"/>
                <a:sym typeface="Arial Rounded"/>
              </a:rPr>
              <a:t>¶ Louez l'Éternel, vous toutes les nations, Célébrez-le, vous tous les peuples!</a:t>
            </a:r>
            <a:endParaRPr b="1" sz="4800">
              <a:latin typeface="Arial Rounded"/>
              <a:ea typeface="Arial Rounded"/>
              <a:cs typeface="Arial Rounded"/>
              <a:sym typeface="Arial Rounded"/>
            </a:endParaRPr>
          </a:p>
          <a:p>
            <a:pPr indent="-274320" lvl="0" marL="274320" rtl="0" algn="just">
              <a:spcBef>
                <a:spcPts val="580"/>
              </a:spcBef>
              <a:spcAft>
                <a:spcPts val="0"/>
              </a:spcAft>
              <a:buSzPts val="4080"/>
              <a:buChar char="⚫"/>
            </a:pPr>
            <a:r>
              <a:rPr b="1" lang="fr-FR" sz="4800">
                <a:solidFill>
                  <a:schemeClr val="lt1"/>
                </a:solidFill>
                <a:latin typeface="Arial Rounded"/>
                <a:ea typeface="Arial Rounded"/>
                <a:cs typeface="Arial Rounded"/>
                <a:sym typeface="Arial Rounded"/>
              </a:rPr>
              <a:t> </a:t>
            </a:r>
            <a:r>
              <a:rPr b="1" lang="fr-FR" sz="4800">
                <a:solidFill>
                  <a:srgbClr val="00FFCC"/>
                </a:solidFill>
                <a:latin typeface="Arial Rounded"/>
                <a:ea typeface="Arial Rounded"/>
                <a:cs typeface="Arial Rounded"/>
                <a:sym typeface="Arial Rounded"/>
              </a:rPr>
              <a:t>2 Car sa bonté pour nous est grande, Et sa fidélité dure à toujours. Louez l'Éternel</a:t>
            </a:r>
            <a:endParaRPr b="1" sz="4800">
              <a:solidFill>
                <a:srgbClr val="00FFCC"/>
              </a:solidFill>
              <a:latin typeface="Arial Rounded"/>
              <a:ea typeface="Arial Rounded"/>
              <a:cs typeface="Arial Rounded"/>
              <a:sym typeface="Arial Rounded"/>
            </a:endParaRPr>
          </a:p>
          <a:p>
            <a:pPr indent="-58420" lvl="0" marL="274320" rtl="0" algn="just">
              <a:spcBef>
                <a:spcPts val="580"/>
              </a:spcBef>
              <a:spcAft>
                <a:spcPts val="0"/>
              </a:spcAft>
              <a:buSzPts val="3400"/>
              <a:buNone/>
            </a:pPr>
            <a:r>
              <a:t/>
            </a:r>
            <a:endParaRPr b="1" sz="4000">
              <a:latin typeface="Arial Rounded"/>
              <a:ea typeface="Arial Rounded"/>
              <a:cs typeface="Arial Rounded"/>
              <a:sym typeface="Arial Rounde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11"/>
          <p:cNvSpPr txBox="1"/>
          <p:nvPr>
            <p:ph idx="1" type="body"/>
          </p:nvPr>
        </p:nvSpPr>
        <p:spPr>
          <a:xfrm>
            <a:off x="0" y="0"/>
            <a:ext cx="9144000" cy="6858000"/>
          </a:xfrm>
          <a:prstGeom prst="rect">
            <a:avLst/>
          </a:prstGeom>
          <a:gradFill>
            <a:gsLst>
              <a:gs pos="0">
                <a:srgbClr val="90CE90"/>
              </a:gs>
              <a:gs pos="50000">
                <a:srgbClr val="BCDFBC"/>
              </a:gs>
              <a:gs pos="100000">
                <a:srgbClr val="DFEFDF"/>
              </a:gs>
            </a:gsLst>
            <a:lin ang="0" scaled="0"/>
          </a:gradFill>
          <a:ln>
            <a:noFill/>
          </a:ln>
        </p:spPr>
        <p:txBody>
          <a:bodyPr anchorCtr="0" anchor="t" bIns="45700" lIns="91425" spcFirstLastPara="1" rIns="91425" wrap="square" tIns="45700">
            <a:normAutofit/>
          </a:bodyPr>
          <a:lstStyle/>
          <a:p>
            <a:pPr indent="0" lvl="0" marL="0" rtl="0" algn="ctr">
              <a:spcBef>
                <a:spcPts val="0"/>
              </a:spcBef>
              <a:spcAft>
                <a:spcPts val="0"/>
              </a:spcAft>
              <a:buSzPts val="2720"/>
              <a:buNone/>
            </a:pPr>
            <a:r>
              <a:rPr b="1" lang="fr-FR" sz="3200">
                <a:solidFill>
                  <a:srgbClr val="C00000"/>
                </a:solidFill>
                <a:latin typeface="Balthazar"/>
                <a:ea typeface="Balthazar"/>
                <a:cs typeface="Balthazar"/>
                <a:sym typeface="Balthazar"/>
              </a:rPr>
              <a:t>73 Fr Mel: A Dieu Soit La Gloire</a:t>
            </a:r>
            <a:endParaRPr b="1" sz="3200">
              <a:solidFill>
                <a:srgbClr val="C00000"/>
              </a:solidFill>
              <a:latin typeface="Balthazar"/>
              <a:ea typeface="Balthazar"/>
              <a:cs typeface="Balthazar"/>
              <a:sym typeface="Balthazar"/>
            </a:endParaRPr>
          </a:p>
          <a:p>
            <a:pPr indent="0" lvl="0" marL="0" rtl="0" algn="ctr">
              <a:spcBef>
                <a:spcPts val="580"/>
              </a:spcBef>
              <a:spcAft>
                <a:spcPts val="0"/>
              </a:spcAft>
              <a:buSzPts val="2720"/>
              <a:buNone/>
            </a:pPr>
            <a:r>
              <a:rPr b="1" lang="fr-FR" sz="3200">
                <a:solidFill>
                  <a:srgbClr val="C00000"/>
                </a:solidFill>
                <a:latin typeface="Balthazar"/>
                <a:ea typeface="Balthazar"/>
                <a:cs typeface="Balthazar"/>
                <a:sym typeface="Balthazar"/>
              </a:rPr>
              <a:t>1</a:t>
            </a:r>
            <a:endParaRPr b="1" sz="3200">
              <a:solidFill>
                <a:srgbClr val="C00000"/>
              </a:solidFill>
              <a:latin typeface="Balthazar"/>
              <a:ea typeface="Balthazar"/>
              <a:cs typeface="Balthazar"/>
              <a:sym typeface="Balthazar"/>
            </a:endParaRPr>
          </a:p>
          <a:p>
            <a:pPr indent="0" lvl="0" marL="0" rtl="0" algn="ctr">
              <a:spcBef>
                <a:spcPts val="580"/>
              </a:spcBef>
              <a:spcAft>
                <a:spcPts val="0"/>
              </a:spcAft>
              <a:buSzPts val="3400"/>
              <a:buNone/>
            </a:pPr>
            <a:r>
              <a:rPr b="1" lang="fr-FR" sz="4000">
                <a:latin typeface="Balthazar"/>
                <a:ea typeface="Balthazar"/>
                <a:cs typeface="Balthazar"/>
                <a:sym typeface="Balthazar"/>
              </a:rPr>
              <a:t>A Dieu soit la gloire</a:t>
            </a:r>
            <a:endParaRPr b="1" sz="4000">
              <a:latin typeface="Balthazar"/>
              <a:ea typeface="Balthazar"/>
              <a:cs typeface="Balthazar"/>
              <a:sym typeface="Balthazar"/>
            </a:endParaRPr>
          </a:p>
          <a:p>
            <a:pPr indent="0" lvl="0" marL="0" rtl="0" algn="ctr">
              <a:spcBef>
                <a:spcPts val="580"/>
              </a:spcBef>
              <a:spcAft>
                <a:spcPts val="0"/>
              </a:spcAft>
              <a:buSzPts val="3400"/>
              <a:buNone/>
            </a:pPr>
            <a:r>
              <a:rPr b="1" lang="fr-FR" sz="4000">
                <a:latin typeface="Balthazar"/>
                <a:ea typeface="Balthazar"/>
                <a:cs typeface="Balthazar"/>
                <a:sym typeface="Balthazar"/>
              </a:rPr>
              <a:t>Par son grand amour</a:t>
            </a:r>
            <a:endParaRPr b="1" sz="4000">
              <a:latin typeface="Balthazar"/>
              <a:ea typeface="Balthazar"/>
              <a:cs typeface="Balthazar"/>
              <a:sym typeface="Balthazar"/>
            </a:endParaRPr>
          </a:p>
          <a:p>
            <a:pPr indent="0" lvl="0" marL="0" rtl="0" algn="ctr">
              <a:spcBef>
                <a:spcPts val="580"/>
              </a:spcBef>
              <a:spcAft>
                <a:spcPts val="0"/>
              </a:spcAft>
              <a:buSzPts val="3400"/>
              <a:buNone/>
            </a:pPr>
            <a:r>
              <a:rPr b="1" lang="fr-FR" sz="4000">
                <a:latin typeface="Balthazar"/>
                <a:ea typeface="Balthazar"/>
                <a:cs typeface="Balthazar"/>
                <a:sym typeface="Balthazar"/>
              </a:rPr>
              <a:t>Dans mon âme noire</a:t>
            </a:r>
            <a:endParaRPr b="1" sz="4000">
              <a:latin typeface="Balthazar"/>
              <a:ea typeface="Balthazar"/>
              <a:cs typeface="Balthazar"/>
              <a:sym typeface="Balthazar"/>
            </a:endParaRPr>
          </a:p>
          <a:p>
            <a:pPr indent="0" lvl="0" marL="0" rtl="0" algn="ctr">
              <a:spcBef>
                <a:spcPts val="580"/>
              </a:spcBef>
              <a:spcAft>
                <a:spcPts val="0"/>
              </a:spcAft>
              <a:buSzPts val="3400"/>
              <a:buNone/>
            </a:pPr>
            <a:r>
              <a:rPr b="1" lang="fr-FR" sz="4000">
                <a:latin typeface="Balthazar"/>
                <a:ea typeface="Balthazar"/>
                <a:cs typeface="Balthazar"/>
                <a:sym typeface="Balthazar"/>
              </a:rPr>
              <a:t>S’est levé le jour.</a:t>
            </a:r>
            <a:endParaRPr b="1" sz="4000">
              <a:latin typeface="Balthazar"/>
              <a:ea typeface="Balthazar"/>
              <a:cs typeface="Balthazar"/>
              <a:sym typeface="Balthazar"/>
            </a:endParaRPr>
          </a:p>
          <a:p>
            <a:pPr indent="0" lvl="0" marL="0" rtl="0" algn="ctr">
              <a:spcBef>
                <a:spcPts val="580"/>
              </a:spcBef>
              <a:spcAft>
                <a:spcPts val="0"/>
              </a:spcAft>
              <a:buSzPts val="3400"/>
              <a:buNone/>
            </a:pPr>
            <a:r>
              <a:rPr b="1" lang="fr-FR" sz="4000">
                <a:latin typeface="Balthazar"/>
                <a:ea typeface="Balthazar"/>
                <a:cs typeface="Balthazar"/>
                <a:sym typeface="Balthazar"/>
              </a:rPr>
              <a:t>Jésus à ma place </a:t>
            </a:r>
            <a:endParaRPr/>
          </a:p>
          <a:p>
            <a:pPr indent="0" lvl="0" marL="0" rtl="0" algn="ctr">
              <a:spcBef>
                <a:spcPts val="580"/>
              </a:spcBef>
              <a:spcAft>
                <a:spcPts val="0"/>
              </a:spcAft>
              <a:buSzPts val="3400"/>
              <a:buNone/>
            </a:pPr>
            <a:r>
              <a:rPr b="1" lang="fr-FR" sz="4000">
                <a:latin typeface="Balthazar"/>
                <a:ea typeface="Balthazar"/>
                <a:cs typeface="Balthazar"/>
                <a:sym typeface="Balthazar"/>
              </a:rPr>
              <a:t>mourut sur la croix,</a:t>
            </a:r>
            <a:endParaRPr b="1" sz="4000">
              <a:latin typeface="Balthazar"/>
              <a:ea typeface="Balthazar"/>
              <a:cs typeface="Balthazar"/>
              <a:sym typeface="Balthazar"/>
            </a:endParaRPr>
          </a:p>
          <a:p>
            <a:pPr indent="0" lvl="0" marL="0" rtl="0" algn="ctr">
              <a:spcBef>
                <a:spcPts val="580"/>
              </a:spcBef>
              <a:spcAft>
                <a:spcPts val="0"/>
              </a:spcAft>
              <a:buSzPts val="3400"/>
              <a:buNone/>
            </a:pPr>
            <a:r>
              <a:rPr b="1" lang="fr-FR" sz="4000">
                <a:latin typeface="Balthazar"/>
                <a:ea typeface="Balthazar"/>
                <a:cs typeface="Balthazar"/>
                <a:sym typeface="Balthazar"/>
              </a:rPr>
              <a:t>Et m’offre sa grâce,</a:t>
            </a:r>
            <a:endParaRPr b="1" sz="4000">
              <a:latin typeface="Balthazar"/>
              <a:ea typeface="Balthazar"/>
              <a:cs typeface="Balthazar"/>
              <a:sym typeface="Balthazar"/>
            </a:endParaRPr>
          </a:p>
          <a:p>
            <a:pPr indent="0" lvl="0" marL="0" rtl="0" algn="ctr">
              <a:spcBef>
                <a:spcPts val="580"/>
              </a:spcBef>
              <a:spcAft>
                <a:spcPts val="0"/>
              </a:spcAft>
              <a:buSzPts val="3400"/>
              <a:buNone/>
            </a:pPr>
            <a:r>
              <a:rPr b="1" lang="fr-FR" sz="4000">
                <a:latin typeface="Balthazar"/>
                <a:ea typeface="Balthazar"/>
                <a:cs typeface="Balthazar"/>
                <a:sym typeface="Balthazar"/>
              </a:rPr>
              <a:t>Et je la reçois.</a:t>
            </a:r>
            <a:endParaRPr b="1" sz="4000">
              <a:latin typeface="Balthazar"/>
              <a:ea typeface="Balthazar"/>
              <a:cs typeface="Balthazar"/>
              <a:sym typeface="Balthaz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12"/>
          <p:cNvSpPr txBox="1"/>
          <p:nvPr>
            <p:ph idx="1" type="body"/>
          </p:nvPr>
        </p:nvSpPr>
        <p:spPr>
          <a:xfrm>
            <a:off x="0" y="0"/>
            <a:ext cx="9144000" cy="6858000"/>
          </a:xfrm>
          <a:prstGeom prst="rect">
            <a:avLst/>
          </a:prstGeom>
          <a:gradFill>
            <a:gsLst>
              <a:gs pos="0">
                <a:srgbClr val="90CE90"/>
              </a:gs>
              <a:gs pos="50000">
                <a:srgbClr val="BCDFBC"/>
              </a:gs>
              <a:gs pos="100000">
                <a:srgbClr val="DFEFDF"/>
              </a:gs>
            </a:gsLst>
            <a:lin ang="0" scaled="0"/>
          </a:gradFill>
          <a:ln>
            <a:noFill/>
          </a:ln>
        </p:spPr>
        <p:txBody>
          <a:bodyPr anchorCtr="0" anchor="t" bIns="45700" lIns="91425" spcFirstLastPara="1" rIns="91425" wrap="square" tIns="45700">
            <a:normAutofit/>
          </a:bodyPr>
          <a:lstStyle/>
          <a:p>
            <a:pPr indent="0" lvl="0" marL="0" rtl="0" algn="ctr">
              <a:spcBef>
                <a:spcPts val="0"/>
              </a:spcBef>
              <a:spcAft>
                <a:spcPts val="0"/>
              </a:spcAft>
              <a:buSzPts val="3400"/>
              <a:buNone/>
            </a:pPr>
            <a:r>
              <a:rPr b="1" lang="fr-FR" sz="4000">
                <a:latin typeface="Balthazar"/>
                <a:ea typeface="Balthazar"/>
                <a:cs typeface="Balthazar"/>
                <a:sym typeface="Balthazar"/>
              </a:rPr>
              <a:t>Ref</a:t>
            </a:r>
            <a:endParaRPr b="1" sz="4000">
              <a:latin typeface="Balthazar"/>
              <a:ea typeface="Balthazar"/>
              <a:cs typeface="Balthazar"/>
              <a:sym typeface="Balthazar"/>
            </a:endParaRPr>
          </a:p>
          <a:p>
            <a:pPr indent="0" lvl="0" marL="0" rtl="0" algn="ctr">
              <a:spcBef>
                <a:spcPts val="580"/>
              </a:spcBef>
              <a:spcAft>
                <a:spcPts val="0"/>
              </a:spcAft>
              <a:buSzPts val="3400"/>
              <a:buNone/>
            </a:pPr>
            <a:r>
              <a:rPr b="1" lang="fr-FR" sz="4000">
                <a:solidFill>
                  <a:srgbClr val="C00000"/>
                </a:solidFill>
                <a:latin typeface="Balthazar"/>
                <a:ea typeface="Balthazar"/>
                <a:cs typeface="Balthazar"/>
                <a:sym typeface="Balthazar"/>
              </a:rPr>
              <a:t>Gloire à Dieu, Gloire à Dieu</a:t>
            </a:r>
            <a:endParaRPr b="1" sz="4000">
              <a:solidFill>
                <a:srgbClr val="C00000"/>
              </a:solidFill>
              <a:latin typeface="Balthazar"/>
              <a:ea typeface="Balthazar"/>
              <a:cs typeface="Balthazar"/>
              <a:sym typeface="Balthazar"/>
            </a:endParaRPr>
          </a:p>
          <a:p>
            <a:pPr indent="0" lvl="0" marL="0" rtl="0" algn="ctr">
              <a:spcBef>
                <a:spcPts val="580"/>
              </a:spcBef>
              <a:spcAft>
                <a:spcPts val="0"/>
              </a:spcAft>
              <a:buSzPts val="3400"/>
              <a:buNone/>
            </a:pPr>
            <a:r>
              <a:rPr b="1" lang="fr-FR" sz="4000">
                <a:solidFill>
                  <a:srgbClr val="C00000"/>
                </a:solidFill>
                <a:latin typeface="Balthazar"/>
                <a:ea typeface="Balthazar"/>
                <a:cs typeface="Balthazar"/>
                <a:sym typeface="Balthazar"/>
              </a:rPr>
              <a:t>Terre, écoute sa voix!</a:t>
            </a:r>
            <a:endParaRPr b="1" sz="4000">
              <a:solidFill>
                <a:srgbClr val="C00000"/>
              </a:solidFill>
              <a:latin typeface="Balthazar"/>
              <a:ea typeface="Balthazar"/>
              <a:cs typeface="Balthazar"/>
              <a:sym typeface="Balthazar"/>
            </a:endParaRPr>
          </a:p>
          <a:p>
            <a:pPr indent="0" lvl="0" marL="0" rtl="0" algn="ctr">
              <a:spcBef>
                <a:spcPts val="580"/>
              </a:spcBef>
              <a:spcAft>
                <a:spcPts val="0"/>
              </a:spcAft>
              <a:buSzPts val="3400"/>
              <a:buNone/>
            </a:pPr>
            <a:r>
              <a:rPr b="1" lang="fr-FR" sz="4000">
                <a:solidFill>
                  <a:srgbClr val="C00000"/>
                </a:solidFill>
                <a:latin typeface="Balthazar"/>
                <a:ea typeface="Balthazar"/>
                <a:cs typeface="Balthazar"/>
                <a:sym typeface="Balthazar"/>
              </a:rPr>
              <a:t>Gloire a Dieu, Gloire à Dieu</a:t>
            </a:r>
            <a:endParaRPr b="1" sz="4000">
              <a:solidFill>
                <a:srgbClr val="C00000"/>
              </a:solidFill>
              <a:latin typeface="Balthazar"/>
              <a:ea typeface="Balthazar"/>
              <a:cs typeface="Balthazar"/>
              <a:sym typeface="Balthazar"/>
            </a:endParaRPr>
          </a:p>
          <a:p>
            <a:pPr indent="0" lvl="0" marL="0" rtl="0" algn="ctr">
              <a:spcBef>
                <a:spcPts val="580"/>
              </a:spcBef>
              <a:spcAft>
                <a:spcPts val="0"/>
              </a:spcAft>
              <a:buSzPts val="3400"/>
              <a:buNone/>
            </a:pPr>
            <a:r>
              <a:rPr b="1" lang="fr-FR" sz="4000">
                <a:solidFill>
                  <a:srgbClr val="C00000"/>
                </a:solidFill>
                <a:latin typeface="Balthazar"/>
                <a:ea typeface="Balthazar"/>
                <a:cs typeface="Balthazar"/>
                <a:sym typeface="Balthazar"/>
              </a:rPr>
              <a:t>Monde, réjouis-toi!</a:t>
            </a:r>
            <a:endParaRPr b="1" sz="4000">
              <a:solidFill>
                <a:srgbClr val="C00000"/>
              </a:solidFill>
              <a:latin typeface="Balthazar"/>
              <a:ea typeface="Balthazar"/>
              <a:cs typeface="Balthazar"/>
              <a:sym typeface="Balthazar"/>
            </a:endParaRPr>
          </a:p>
          <a:p>
            <a:pPr indent="0" lvl="0" marL="0" rtl="0" algn="ctr">
              <a:spcBef>
                <a:spcPts val="580"/>
              </a:spcBef>
              <a:spcAft>
                <a:spcPts val="0"/>
              </a:spcAft>
              <a:buSzPts val="3400"/>
              <a:buNone/>
            </a:pPr>
            <a:r>
              <a:rPr b="1" lang="fr-FR" sz="4000">
                <a:solidFill>
                  <a:srgbClr val="C00000"/>
                </a:solidFill>
                <a:latin typeface="Balthazar"/>
                <a:ea typeface="Balthazar"/>
                <a:cs typeface="Balthazar"/>
                <a:sym typeface="Balthazar"/>
              </a:rPr>
              <a:t>Oh! Venez o Père</a:t>
            </a:r>
            <a:endParaRPr b="1" sz="4000">
              <a:solidFill>
                <a:srgbClr val="C00000"/>
              </a:solidFill>
              <a:latin typeface="Balthazar"/>
              <a:ea typeface="Balthazar"/>
              <a:cs typeface="Balthazar"/>
              <a:sym typeface="Balthazar"/>
            </a:endParaRPr>
          </a:p>
          <a:p>
            <a:pPr indent="0" lvl="0" marL="0" rtl="0" algn="ctr">
              <a:spcBef>
                <a:spcPts val="580"/>
              </a:spcBef>
              <a:spcAft>
                <a:spcPts val="0"/>
              </a:spcAft>
              <a:buSzPts val="3400"/>
              <a:buNone/>
            </a:pPr>
            <a:r>
              <a:rPr b="1" lang="fr-FR" sz="4000">
                <a:solidFill>
                  <a:srgbClr val="C00000"/>
                </a:solidFill>
                <a:latin typeface="Balthazar"/>
                <a:ea typeface="Balthazar"/>
                <a:cs typeface="Balthazar"/>
                <a:sym typeface="Balthazar"/>
              </a:rPr>
              <a:t>Jésus est vainqueur;</a:t>
            </a:r>
            <a:endParaRPr b="1" sz="4000">
              <a:solidFill>
                <a:srgbClr val="C00000"/>
              </a:solidFill>
              <a:latin typeface="Balthazar"/>
              <a:ea typeface="Balthazar"/>
              <a:cs typeface="Balthazar"/>
              <a:sym typeface="Balthazar"/>
            </a:endParaRPr>
          </a:p>
          <a:p>
            <a:pPr indent="0" lvl="0" marL="0" rtl="0" algn="ctr">
              <a:spcBef>
                <a:spcPts val="580"/>
              </a:spcBef>
              <a:spcAft>
                <a:spcPts val="0"/>
              </a:spcAft>
              <a:buSzPts val="3400"/>
              <a:buNone/>
            </a:pPr>
            <a:r>
              <a:rPr b="1" lang="fr-FR" sz="4000">
                <a:solidFill>
                  <a:srgbClr val="C00000"/>
                </a:solidFill>
                <a:latin typeface="Balthazar"/>
                <a:ea typeface="Balthazar"/>
                <a:cs typeface="Balthazar"/>
                <a:sym typeface="Balthazar"/>
              </a:rPr>
              <a:t>Que toute la terre</a:t>
            </a:r>
            <a:endParaRPr b="1" sz="4000">
              <a:solidFill>
                <a:srgbClr val="C00000"/>
              </a:solidFill>
              <a:latin typeface="Balthazar"/>
              <a:ea typeface="Balthazar"/>
              <a:cs typeface="Balthazar"/>
              <a:sym typeface="Balthazar"/>
            </a:endParaRPr>
          </a:p>
          <a:p>
            <a:pPr indent="0" lvl="0" marL="0" rtl="0" algn="ctr">
              <a:spcBef>
                <a:spcPts val="580"/>
              </a:spcBef>
              <a:spcAft>
                <a:spcPts val="0"/>
              </a:spcAft>
              <a:buSzPts val="3400"/>
              <a:buNone/>
            </a:pPr>
            <a:r>
              <a:rPr b="1" lang="fr-FR" sz="4000">
                <a:solidFill>
                  <a:srgbClr val="C00000"/>
                </a:solidFill>
                <a:latin typeface="Balthazar"/>
                <a:ea typeface="Balthazar"/>
                <a:cs typeface="Balthazar"/>
                <a:sym typeface="Balthazar"/>
              </a:rPr>
              <a:t>Chante en son honneur.</a:t>
            </a:r>
            <a:endParaRPr b="1" sz="4000">
              <a:solidFill>
                <a:srgbClr val="C00000"/>
              </a:solidFill>
              <a:latin typeface="Balthazar"/>
              <a:ea typeface="Balthazar"/>
              <a:cs typeface="Balthazar"/>
              <a:sym typeface="Balthaz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13"/>
          <p:cNvSpPr txBox="1"/>
          <p:nvPr>
            <p:ph idx="1" type="body"/>
          </p:nvPr>
        </p:nvSpPr>
        <p:spPr>
          <a:xfrm>
            <a:off x="0" y="0"/>
            <a:ext cx="9144000" cy="6858000"/>
          </a:xfrm>
          <a:prstGeom prst="rect">
            <a:avLst/>
          </a:prstGeom>
          <a:gradFill>
            <a:gsLst>
              <a:gs pos="0">
                <a:srgbClr val="90CE90"/>
              </a:gs>
              <a:gs pos="50000">
                <a:srgbClr val="BCDFBC"/>
              </a:gs>
              <a:gs pos="100000">
                <a:srgbClr val="DFEFDF"/>
              </a:gs>
            </a:gsLst>
            <a:lin ang="0" scaled="0"/>
          </a:gradFill>
          <a:ln>
            <a:noFill/>
          </a:ln>
        </p:spPr>
        <p:txBody>
          <a:bodyPr anchorCtr="0" anchor="t" bIns="45700" lIns="91425" spcFirstLastPara="1" rIns="91425" wrap="square" tIns="45700">
            <a:normAutofit/>
          </a:bodyPr>
          <a:lstStyle/>
          <a:p>
            <a:pPr indent="0" lvl="0" marL="0" rtl="0" algn="ctr">
              <a:spcBef>
                <a:spcPts val="0"/>
              </a:spcBef>
              <a:spcAft>
                <a:spcPts val="0"/>
              </a:spcAft>
              <a:buSzPts val="3400"/>
              <a:buNone/>
            </a:pPr>
            <a:r>
              <a:rPr b="1" lang="fr-FR" sz="4000">
                <a:solidFill>
                  <a:srgbClr val="C00000"/>
                </a:solidFill>
                <a:latin typeface="Balthazar"/>
                <a:ea typeface="Balthazar"/>
                <a:cs typeface="Balthazar"/>
                <a:sym typeface="Balthazar"/>
              </a:rPr>
              <a:t>2</a:t>
            </a:r>
            <a:endParaRPr b="1" sz="4000">
              <a:solidFill>
                <a:srgbClr val="C00000"/>
              </a:solidFill>
              <a:latin typeface="Balthazar"/>
              <a:ea typeface="Balthazar"/>
              <a:cs typeface="Balthazar"/>
              <a:sym typeface="Balthazar"/>
            </a:endParaRPr>
          </a:p>
          <a:p>
            <a:pPr indent="0" lvl="0" marL="0" rtl="0" algn="ctr">
              <a:spcBef>
                <a:spcPts val="580"/>
              </a:spcBef>
              <a:spcAft>
                <a:spcPts val="0"/>
              </a:spcAft>
              <a:buSzPts val="3400"/>
              <a:buNone/>
            </a:pPr>
            <a:r>
              <a:rPr b="1" lang="fr-FR" sz="4000">
                <a:latin typeface="Balthazar"/>
                <a:ea typeface="Balthazar"/>
                <a:cs typeface="Balthazar"/>
                <a:sym typeface="Balthazar"/>
              </a:rPr>
              <a:t>De Jésus la joie,</a:t>
            </a:r>
            <a:endParaRPr b="1" sz="4000">
              <a:latin typeface="Balthazar"/>
              <a:ea typeface="Balthazar"/>
              <a:cs typeface="Balthazar"/>
              <a:sym typeface="Balthazar"/>
            </a:endParaRPr>
          </a:p>
          <a:p>
            <a:pPr indent="0" lvl="0" marL="0" rtl="0" algn="ctr">
              <a:spcBef>
                <a:spcPts val="580"/>
              </a:spcBef>
              <a:spcAft>
                <a:spcPts val="0"/>
              </a:spcAft>
              <a:buSzPts val="3400"/>
              <a:buNone/>
            </a:pPr>
            <a:r>
              <a:rPr b="1" lang="fr-FR" sz="4000">
                <a:latin typeface="Balthazar"/>
                <a:ea typeface="Balthazar"/>
                <a:cs typeface="Balthazar"/>
                <a:sym typeface="Balthazar"/>
              </a:rPr>
              <a:t>Remplie notre cœur;</a:t>
            </a:r>
            <a:endParaRPr b="1" sz="4000">
              <a:latin typeface="Balthazar"/>
              <a:ea typeface="Balthazar"/>
              <a:cs typeface="Balthazar"/>
              <a:sym typeface="Balthazar"/>
            </a:endParaRPr>
          </a:p>
          <a:p>
            <a:pPr indent="0" lvl="0" marL="0" rtl="0" algn="ctr">
              <a:spcBef>
                <a:spcPts val="580"/>
              </a:spcBef>
              <a:spcAft>
                <a:spcPts val="0"/>
              </a:spcAft>
              <a:buSzPts val="3400"/>
              <a:buNone/>
            </a:pPr>
            <a:r>
              <a:rPr b="1" lang="fr-FR" sz="4000">
                <a:latin typeface="Balthazar"/>
                <a:ea typeface="Balthazar"/>
                <a:cs typeface="Balthazar"/>
                <a:sym typeface="Balthazar"/>
              </a:rPr>
              <a:t>Qu’importe qu’on voie</a:t>
            </a:r>
            <a:endParaRPr b="1" sz="4000">
              <a:latin typeface="Balthazar"/>
              <a:ea typeface="Balthazar"/>
              <a:cs typeface="Balthazar"/>
              <a:sym typeface="Balthazar"/>
            </a:endParaRPr>
          </a:p>
          <a:p>
            <a:pPr indent="0" lvl="0" marL="0" rtl="0" algn="ctr">
              <a:spcBef>
                <a:spcPts val="580"/>
              </a:spcBef>
              <a:spcAft>
                <a:spcPts val="0"/>
              </a:spcAft>
              <a:buSzPts val="3400"/>
              <a:buNone/>
            </a:pPr>
            <a:r>
              <a:rPr b="1" lang="fr-FR" sz="4000">
                <a:latin typeface="Balthazar"/>
                <a:ea typeface="Balthazar"/>
                <a:cs typeface="Balthazar"/>
                <a:sym typeface="Balthazar"/>
              </a:rPr>
              <a:t>Tout notre bonheur.</a:t>
            </a:r>
            <a:endParaRPr b="1" sz="4000">
              <a:latin typeface="Balthazar"/>
              <a:ea typeface="Balthazar"/>
              <a:cs typeface="Balthazar"/>
              <a:sym typeface="Balthazar"/>
            </a:endParaRPr>
          </a:p>
          <a:p>
            <a:pPr indent="0" lvl="0" marL="0" rtl="0" algn="ctr">
              <a:spcBef>
                <a:spcPts val="580"/>
              </a:spcBef>
              <a:spcAft>
                <a:spcPts val="0"/>
              </a:spcAft>
              <a:buSzPts val="3400"/>
              <a:buNone/>
            </a:pPr>
            <a:r>
              <a:rPr b="1" lang="fr-FR" sz="4000">
                <a:latin typeface="Balthazar"/>
                <a:ea typeface="Balthazar"/>
                <a:cs typeface="Balthazar"/>
                <a:sym typeface="Balthazar"/>
              </a:rPr>
              <a:t>Selon sa promesse</a:t>
            </a:r>
            <a:endParaRPr b="1" sz="4000">
              <a:latin typeface="Balthazar"/>
              <a:ea typeface="Balthazar"/>
              <a:cs typeface="Balthazar"/>
              <a:sym typeface="Balthazar"/>
            </a:endParaRPr>
          </a:p>
          <a:p>
            <a:pPr indent="0" lvl="0" marL="0" rtl="0" algn="ctr">
              <a:spcBef>
                <a:spcPts val="580"/>
              </a:spcBef>
              <a:spcAft>
                <a:spcPts val="0"/>
              </a:spcAft>
              <a:buSzPts val="3400"/>
              <a:buNone/>
            </a:pPr>
            <a:r>
              <a:rPr b="1" lang="fr-FR" sz="4000">
                <a:latin typeface="Balthazar"/>
                <a:ea typeface="Balthazar"/>
                <a:cs typeface="Balthazar"/>
                <a:sym typeface="Balthazar"/>
              </a:rPr>
              <a:t>Jésus changera</a:t>
            </a:r>
            <a:endParaRPr b="1" sz="4000">
              <a:latin typeface="Balthazar"/>
              <a:ea typeface="Balthazar"/>
              <a:cs typeface="Balthazar"/>
              <a:sym typeface="Balthazar"/>
            </a:endParaRPr>
          </a:p>
          <a:p>
            <a:pPr indent="0" lvl="0" marL="0" rtl="0" algn="ctr">
              <a:spcBef>
                <a:spcPts val="580"/>
              </a:spcBef>
              <a:spcAft>
                <a:spcPts val="0"/>
              </a:spcAft>
              <a:buSzPts val="3400"/>
              <a:buNone/>
            </a:pPr>
            <a:r>
              <a:rPr b="1" lang="fr-FR" sz="4000">
                <a:latin typeface="Balthazar"/>
                <a:ea typeface="Balthazar"/>
                <a:cs typeface="Balthazar"/>
                <a:sym typeface="Balthazar"/>
              </a:rPr>
              <a:t>Deuil en allégresse</a:t>
            </a:r>
            <a:endParaRPr b="1" sz="4000">
              <a:latin typeface="Balthazar"/>
              <a:ea typeface="Balthazar"/>
              <a:cs typeface="Balthazar"/>
              <a:sym typeface="Balthazar"/>
            </a:endParaRPr>
          </a:p>
          <a:p>
            <a:pPr indent="0" lvl="0" marL="0" rtl="0" algn="ctr">
              <a:spcBef>
                <a:spcPts val="580"/>
              </a:spcBef>
              <a:spcAft>
                <a:spcPts val="0"/>
              </a:spcAft>
              <a:buSzPts val="3400"/>
              <a:buNone/>
            </a:pPr>
            <a:r>
              <a:rPr b="1" lang="fr-FR" sz="4000">
                <a:latin typeface="Balthazar"/>
                <a:ea typeface="Balthazar"/>
                <a:cs typeface="Balthazar"/>
                <a:sym typeface="Balthazar"/>
              </a:rPr>
              <a:t>Quand Il reviendra</a:t>
            </a:r>
            <a:endParaRPr b="1" sz="4000">
              <a:latin typeface="Balthazar"/>
              <a:ea typeface="Balthazar"/>
              <a:cs typeface="Balthazar"/>
              <a:sym typeface="Balthaz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14"/>
          <p:cNvSpPr txBox="1"/>
          <p:nvPr>
            <p:ph idx="1" type="body"/>
          </p:nvPr>
        </p:nvSpPr>
        <p:spPr>
          <a:xfrm>
            <a:off x="0" y="0"/>
            <a:ext cx="9144000" cy="6858000"/>
          </a:xfrm>
          <a:prstGeom prst="rect">
            <a:avLst/>
          </a:prstGeom>
          <a:gradFill>
            <a:gsLst>
              <a:gs pos="0">
                <a:srgbClr val="90CE90"/>
              </a:gs>
              <a:gs pos="50000">
                <a:srgbClr val="BCDFBC"/>
              </a:gs>
              <a:gs pos="100000">
                <a:srgbClr val="DFEFDF"/>
              </a:gs>
            </a:gsLst>
            <a:lin ang="0" scaled="0"/>
          </a:gradFill>
          <a:ln>
            <a:noFill/>
          </a:ln>
        </p:spPr>
        <p:txBody>
          <a:bodyPr anchorCtr="0" anchor="t" bIns="45700" lIns="91425" spcFirstLastPara="1" rIns="91425" wrap="square" tIns="45700">
            <a:normAutofit/>
          </a:bodyPr>
          <a:lstStyle/>
          <a:p>
            <a:pPr indent="0" lvl="0" marL="0" rtl="0" algn="ctr">
              <a:spcBef>
                <a:spcPts val="0"/>
              </a:spcBef>
              <a:spcAft>
                <a:spcPts val="0"/>
              </a:spcAft>
              <a:buSzPts val="3400"/>
              <a:buNone/>
            </a:pPr>
            <a:r>
              <a:rPr b="1" lang="fr-FR" sz="4000">
                <a:latin typeface="Balthazar"/>
                <a:ea typeface="Balthazar"/>
                <a:cs typeface="Balthazar"/>
                <a:sym typeface="Balthazar"/>
              </a:rPr>
              <a:t>Ref</a:t>
            </a:r>
            <a:endParaRPr b="1" sz="4000">
              <a:latin typeface="Balthazar"/>
              <a:ea typeface="Balthazar"/>
              <a:cs typeface="Balthazar"/>
              <a:sym typeface="Balthazar"/>
            </a:endParaRPr>
          </a:p>
          <a:p>
            <a:pPr indent="0" lvl="0" marL="0" rtl="0" algn="ctr">
              <a:spcBef>
                <a:spcPts val="580"/>
              </a:spcBef>
              <a:spcAft>
                <a:spcPts val="0"/>
              </a:spcAft>
              <a:buSzPts val="3400"/>
              <a:buNone/>
            </a:pPr>
            <a:r>
              <a:rPr b="1" lang="fr-FR" sz="4000">
                <a:solidFill>
                  <a:srgbClr val="C00000"/>
                </a:solidFill>
                <a:latin typeface="Balthazar"/>
                <a:ea typeface="Balthazar"/>
                <a:cs typeface="Balthazar"/>
                <a:sym typeface="Balthazar"/>
              </a:rPr>
              <a:t>Gloire à Dieu, Gloire à Dieu</a:t>
            </a:r>
            <a:endParaRPr b="1" sz="4000">
              <a:solidFill>
                <a:srgbClr val="C00000"/>
              </a:solidFill>
              <a:latin typeface="Balthazar"/>
              <a:ea typeface="Balthazar"/>
              <a:cs typeface="Balthazar"/>
              <a:sym typeface="Balthazar"/>
            </a:endParaRPr>
          </a:p>
          <a:p>
            <a:pPr indent="0" lvl="0" marL="0" rtl="0" algn="ctr">
              <a:spcBef>
                <a:spcPts val="580"/>
              </a:spcBef>
              <a:spcAft>
                <a:spcPts val="0"/>
              </a:spcAft>
              <a:buSzPts val="3400"/>
              <a:buNone/>
            </a:pPr>
            <a:r>
              <a:rPr b="1" lang="fr-FR" sz="4000">
                <a:solidFill>
                  <a:srgbClr val="C00000"/>
                </a:solidFill>
                <a:latin typeface="Balthazar"/>
                <a:ea typeface="Balthazar"/>
                <a:cs typeface="Balthazar"/>
                <a:sym typeface="Balthazar"/>
              </a:rPr>
              <a:t>Terre, écoute sa voix!</a:t>
            </a:r>
            <a:endParaRPr b="1" sz="4000">
              <a:solidFill>
                <a:srgbClr val="C00000"/>
              </a:solidFill>
              <a:latin typeface="Balthazar"/>
              <a:ea typeface="Balthazar"/>
              <a:cs typeface="Balthazar"/>
              <a:sym typeface="Balthazar"/>
            </a:endParaRPr>
          </a:p>
          <a:p>
            <a:pPr indent="0" lvl="0" marL="0" rtl="0" algn="ctr">
              <a:spcBef>
                <a:spcPts val="580"/>
              </a:spcBef>
              <a:spcAft>
                <a:spcPts val="0"/>
              </a:spcAft>
              <a:buSzPts val="3400"/>
              <a:buNone/>
            </a:pPr>
            <a:r>
              <a:rPr b="1" lang="fr-FR" sz="4000">
                <a:solidFill>
                  <a:srgbClr val="C00000"/>
                </a:solidFill>
                <a:latin typeface="Balthazar"/>
                <a:ea typeface="Balthazar"/>
                <a:cs typeface="Balthazar"/>
                <a:sym typeface="Balthazar"/>
              </a:rPr>
              <a:t>Gloire a Dieu, Gloire à Dieu</a:t>
            </a:r>
            <a:endParaRPr b="1" sz="4000">
              <a:solidFill>
                <a:srgbClr val="C00000"/>
              </a:solidFill>
              <a:latin typeface="Balthazar"/>
              <a:ea typeface="Balthazar"/>
              <a:cs typeface="Balthazar"/>
              <a:sym typeface="Balthazar"/>
            </a:endParaRPr>
          </a:p>
          <a:p>
            <a:pPr indent="0" lvl="0" marL="0" rtl="0" algn="ctr">
              <a:spcBef>
                <a:spcPts val="580"/>
              </a:spcBef>
              <a:spcAft>
                <a:spcPts val="0"/>
              </a:spcAft>
              <a:buSzPts val="3400"/>
              <a:buNone/>
            </a:pPr>
            <a:r>
              <a:rPr b="1" lang="fr-FR" sz="4000">
                <a:solidFill>
                  <a:srgbClr val="C00000"/>
                </a:solidFill>
                <a:latin typeface="Balthazar"/>
                <a:ea typeface="Balthazar"/>
                <a:cs typeface="Balthazar"/>
                <a:sym typeface="Balthazar"/>
              </a:rPr>
              <a:t>Monde, réjouis-toi!</a:t>
            </a:r>
            <a:endParaRPr b="1" sz="4000">
              <a:solidFill>
                <a:srgbClr val="C00000"/>
              </a:solidFill>
              <a:latin typeface="Balthazar"/>
              <a:ea typeface="Balthazar"/>
              <a:cs typeface="Balthazar"/>
              <a:sym typeface="Balthazar"/>
            </a:endParaRPr>
          </a:p>
          <a:p>
            <a:pPr indent="0" lvl="0" marL="0" rtl="0" algn="ctr">
              <a:spcBef>
                <a:spcPts val="580"/>
              </a:spcBef>
              <a:spcAft>
                <a:spcPts val="0"/>
              </a:spcAft>
              <a:buSzPts val="3400"/>
              <a:buNone/>
            </a:pPr>
            <a:r>
              <a:rPr b="1" lang="fr-FR" sz="4000">
                <a:solidFill>
                  <a:srgbClr val="C00000"/>
                </a:solidFill>
                <a:latin typeface="Balthazar"/>
                <a:ea typeface="Balthazar"/>
                <a:cs typeface="Balthazar"/>
                <a:sym typeface="Balthazar"/>
              </a:rPr>
              <a:t>Oh! Venez o Père</a:t>
            </a:r>
            <a:endParaRPr b="1" sz="4000">
              <a:solidFill>
                <a:srgbClr val="C00000"/>
              </a:solidFill>
              <a:latin typeface="Balthazar"/>
              <a:ea typeface="Balthazar"/>
              <a:cs typeface="Balthazar"/>
              <a:sym typeface="Balthazar"/>
            </a:endParaRPr>
          </a:p>
          <a:p>
            <a:pPr indent="0" lvl="0" marL="0" rtl="0" algn="ctr">
              <a:spcBef>
                <a:spcPts val="580"/>
              </a:spcBef>
              <a:spcAft>
                <a:spcPts val="0"/>
              </a:spcAft>
              <a:buSzPts val="3400"/>
              <a:buNone/>
            </a:pPr>
            <a:r>
              <a:rPr b="1" lang="fr-FR" sz="4000">
                <a:solidFill>
                  <a:srgbClr val="C00000"/>
                </a:solidFill>
                <a:latin typeface="Balthazar"/>
                <a:ea typeface="Balthazar"/>
                <a:cs typeface="Balthazar"/>
                <a:sym typeface="Balthazar"/>
              </a:rPr>
              <a:t>Jésus est vainqueur;</a:t>
            </a:r>
            <a:endParaRPr b="1" sz="4000">
              <a:solidFill>
                <a:srgbClr val="C00000"/>
              </a:solidFill>
              <a:latin typeface="Balthazar"/>
              <a:ea typeface="Balthazar"/>
              <a:cs typeface="Balthazar"/>
              <a:sym typeface="Balthazar"/>
            </a:endParaRPr>
          </a:p>
          <a:p>
            <a:pPr indent="0" lvl="0" marL="0" rtl="0" algn="ctr">
              <a:spcBef>
                <a:spcPts val="580"/>
              </a:spcBef>
              <a:spcAft>
                <a:spcPts val="0"/>
              </a:spcAft>
              <a:buSzPts val="3400"/>
              <a:buNone/>
            </a:pPr>
            <a:r>
              <a:rPr b="1" lang="fr-FR" sz="4000">
                <a:solidFill>
                  <a:srgbClr val="C00000"/>
                </a:solidFill>
                <a:latin typeface="Balthazar"/>
                <a:ea typeface="Balthazar"/>
                <a:cs typeface="Balthazar"/>
                <a:sym typeface="Balthazar"/>
              </a:rPr>
              <a:t>Que toute la terre</a:t>
            </a:r>
            <a:endParaRPr b="1" sz="4000">
              <a:solidFill>
                <a:srgbClr val="C00000"/>
              </a:solidFill>
              <a:latin typeface="Balthazar"/>
              <a:ea typeface="Balthazar"/>
              <a:cs typeface="Balthazar"/>
              <a:sym typeface="Balthazar"/>
            </a:endParaRPr>
          </a:p>
          <a:p>
            <a:pPr indent="0" lvl="0" marL="0" rtl="0" algn="ctr">
              <a:spcBef>
                <a:spcPts val="580"/>
              </a:spcBef>
              <a:spcAft>
                <a:spcPts val="0"/>
              </a:spcAft>
              <a:buSzPts val="3400"/>
              <a:buNone/>
            </a:pPr>
            <a:r>
              <a:rPr b="1" lang="fr-FR" sz="4000">
                <a:solidFill>
                  <a:srgbClr val="C00000"/>
                </a:solidFill>
                <a:latin typeface="Balthazar"/>
                <a:ea typeface="Balthazar"/>
                <a:cs typeface="Balthazar"/>
                <a:sym typeface="Balthazar"/>
              </a:rPr>
              <a:t>Chante en son honneur.</a:t>
            </a:r>
            <a:endParaRPr b="1" sz="4000">
              <a:solidFill>
                <a:srgbClr val="C00000"/>
              </a:solidFill>
              <a:latin typeface="Balthazar"/>
              <a:ea typeface="Balthazar"/>
              <a:cs typeface="Balthazar"/>
              <a:sym typeface="Balthaz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15"/>
          <p:cNvSpPr txBox="1"/>
          <p:nvPr>
            <p:ph idx="1" type="body"/>
          </p:nvPr>
        </p:nvSpPr>
        <p:spPr>
          <a:xfrm>
            <a:off x="0" y="0"/>
            <a:ext cx="9144000" cy="6858000"/>
          </a:xfrm>
          <a:prstGeom prst="rect">
            <a:avLst/>
          </a:prstGeom>
          <a:gradFill>
            <a:gsLst>
              <a:gs pos="0">
                <a:srgbClr val="90CE90"/>
              </a:gs>
              <a:gs pos="50000">
                <a:srgbClr val="BCDFBC"/>
              </a:gs>
              <a:gs pos="100000">
                <a:srgbClr val="DFEFDF"/>
              </a:gs>
            </a:gsLst>
            <a:lin ang="0" scaled="0"/>
          </a:gradFill>
          <a:ln>
            <a:noFill/>
          </a:ln>
        </p:spPr>
        <p:txBody>
          <a:bodyPr anchorCtr="0" anchor="t" bIns="45700" lIns="91425" spcFirstLastPara="1" rIns="91425" wrap="square" tIns="45700">
            <a:normAutofit/>
          </a:bodyPr>
          <a:lstStyle/>
          <a:p>
            <a:pPr indent="0" lvl="0" marL="0" rtl="0" algn="ctr">
              <a:spcBef>
                <a:spcPts val="0"/>
              </a:spcBef>
              <a:spcAft>
                <a:spcPts val="0"/>
              </a:spcAft>
              <a:buSzPts val="3400"/>
              <a:buNone/>
            </a:pPr>
            <a:r>
              <a:rPr b="1" lang="fr-FR" sz="4000">
                <a:latin typeface="Balthazar"/>
                <a:ea typeface="Balthazar"/>
                <a:cs typeface="Balthazar"/>
                <a:sym typeface="Balthazar"/>
              </a:rPr>
              <a:t>3</a:t>
            </a:r>
            <a:endParaRPr b="1" sz="4000">
              <a:latin typeface="Balthazar"/>
              <a:ea typeface="Balthazar"/>
              <a:cs typeface="Balthazar"/>
              <a:sym typeface="Balthazar"/>
            </a:endParaRPr>
          </a:p>
          <a:p>
            <a:pPr indent="0" lvl="0" marL="0" rtl="0" algn="ctr">
              <a:spcBef>
                <a:spcPts val="580"/>
              </a:spcBef>
              <a:spcAft>
                <a:spcPts val="0"/>
              </a:spcAft>
              <a:buSzPts val="3400"/>
              <a:buNone/>
            </a:pPr>
            <a:r>
              <a:rPr b="1" lang="fr-FR" sz="4000">
                <a:latin typeface="Balthazar"/>
                <a:ea typeface="Balthazar"/>
                <a:cs typeface="Balthazar"/>
                <a:sym typeface="Balthazar"/>
              </a:rPr>
              <a:t>Céleste patrie,</a:t>
            </a:r>
            <a:endParaRPr b="1" sz="4000">
              <a:latin typeface="Balthazar"/>
              <a:ea typeface="Balthazar"/>
              <a:cs typeface="Balthazar"/>
              <a:sym typeface="Balthazar"/>
            </a:endParaRPr>
          </a:p>
          <a:p>
            <a:pPr indent="0" lvl="0" marL="0" rtl="0" algn="ctr">
              <a:spcBef>
                <a:spcPts val="580"/>
              </a:spcBef>
              <a:spcAft>
                <a:spcPts val="0"/>
              </a:spcAft>
              <a:buSzPts val="3400"/>
              <a:buNone/>
            </a:pPr>
            <a:r>
              <a:rPr b="1" lang="fr-FR" sz="4000">
                <a:latin typeface="Balthazar"/>
                <a:ea typeface="Balthazar"/>
                <a:cs typeface="Balthazar"/>
                <a:sym typeface="Balthazar"/>
              </a:rPr>
              <a:t>Mon cœur pense a toi ;</a:t>
            </a:r>
            <a:endParaRPr b="1" sz="4000">
              <a:latin typeface="Balthazar"/>
              <a:ea typeface="Balthazar"/>
              <a:cs typeface="Balthazar"/>
              <a:sym typeface="Balthazar"/>
            </a:endParaRPr>
          </a:p>
          <a:p>
            <a:pPr indent="0" lvl="0" marL="0" rtl="0" algn="ctr">
              <a:spcBef>
                <a:spcPts val="580"/>
              </a:spcBef>
              <a:spcAft>
                <a:spcPts val="0"/>
              </a:spcAft>
              <a:buSzPts val="3400"/>
              <a:buNone/>
            </a:pPr>
            <a:r>
              <a:rPr b="1" lang="fr-FR" sz="4000">
                <a:latin typeface="Balthazar"/>
                <a:ea typeface="Balthazar"/>
                <a:cs typeface="Balthazar"/>
                <a:sym typeface="Balthazar"/>
              </a:rPr>
              <a:t>La, mon âme unie</a:t>
            </a:r>
            <a:endParaRPr b="1" sz="4000">
              <a:latin typeface="Balthazar"/>
              <a:ea typeface="Balthazar"/>
              <a:cs typeface="Balthazar"/>
              <a:sym typeface="Balthazar"/>
            </a:endParaRPr>
          </a:p>
          <a:p>
            <a:pPr indent="0" lvl="0" marL="0" rtl="0" algn="ctr">
              <a:spcBef>
                <a:spcPts val="580"/>
              </a:spcBef>
              <a:spcAft>
                <a:spcPts val="0"/>
              </a:spcAft>
              <a:buSzPts val="3400"/>
              <a:buNone/>
            </a:pPr>
            <a:r>
              <a:rPr b="1" lang="fr-FR" sz="4000">
                <a:latin typeface="Balthazar"/>
                <a:ea typeface="Balthazar"/>
                <a:cs typeface="Balthazar"/>
                <a:sym typeface="Balthazar"/>
              </a:rPr>
              <a:t>A Jésus son roi,</a:t>
            </a:r>
            <a:endParaRPr b="1" sz="4000">
              <a:latin typeface="Balthazar"/>
              <a:ea typeface="Balthazar"/>
              <a:cs typeface="Balthazar"/>
              <a:sym typeface="Balthazar"/>
            </a:endParaRPr>
          </a:p>
          <a:p>
            <a:pPr indent="0" lvl="0" marL="0" rtl="0" algn="ctr">
              <a:spcBef>
                <a:spcPts val="580"/>
              </a:spcBef>
              <a:spcAft>
                <a:spcPts val="0"/>
              </a:spcAft>
              <a:buSzPts val="3400"/>
              <a:buNone/>
            </a:pPr>
            <a:r>
              <a:rPr b="1" lang="fr-FR" sz="4000">
                <a:latin typeface="Balthazar"/>
                <a:ea typeface="Balthazar"/>
                <a:cs typeface="Balthazar"/>
                <a:sym typeface="Balthazar"/>
              </a:rPr>
              <a:t>Bénira sans cesse</a:t>
            </a:r>
            <a:endParaRPr b="1" sz="4000">
              <a:latin typeface="Balthazar"/>
              <a:ea typeface="Balthazar"/>
              <a:cs typeface="Balthazar"/>
              <a:sym typeface="Balthazar"/>
            </a:endParaRPr>
          </a:p>
          <a:p>
            <a:pPr indent="0" lvl="0" marL="0" rtl="0" algn="ctr">
              <a:spcBef>
                <a:spcPts val="580"/>
              </a:spcBef>
              <a:spcAft>
                <a:spcPts val="0"/>
              </a:spcAft>
              <a:buSzPts val="3400"/>
              <a:buNone/>
            </a:pPr>
            <a:r>
              <a:rPr b="1" lang="fr-FR" sz="4000">
                <a:latin typeface="Balthazar"/>
                <a:ea typeface="Balthazar"/>
                <a:cs typeface="Balthazar"/>
                <a:sym typeface="Balthazar"/>
              </a:rPr>
              <a:t>Le grand Dieu Sauveur,</a:t>
            </a:r>
            <a:endParaRPr b="1" sz="4000">
              <a:latin typeface="Balthazar"/>
              <a:ea typeface="Balthazar"/>
              <a:cs typeface="Balthazar"/>
              <a:sym typeface="Balthazar"/>
            </a:endParaRPr>
          </a:p>
          <a:p>
            <a:pPr indent="0" lvl="0" marL="0" rtl="0" algn="ctr">
              <a:spcBef>
                <a:spcPts val="580"/>
              </a:spcBef>
              <a:spcAft>
                <a:spcPts val="0"/>
              </a:spcAft>
              <a:buSzPts val="3400"/>
              <a:buNone/>
            </a:pPr>
            <a:r>
              <a:rPr b="1" lang="fr-FR" sz="4000">
                <a:latin typeface="Balthazar"/>
                <a:ea typeface="Balthazar"/>
                <a:cs typeface="Balthazar"/>
                <a:sym typeface="Balthazar"/>
              </a:rPr>
              <a:t>Qui dans sa tendresse,</a:t>
            </a:r>
            <a:endParaRPr b="1" sz="4000">
              <a:latin typeface="Balthazar"/>
              <a:ea typeface="Balthazar"/>
              <a:cs typeface="Balthazar"/>
              <a:sym typeface="Balthazar"/>
            </a:endParaRPr>
          </a:p>
          <a:p>
            <a:pPr indent="0" lvl="0" marL="0" rtl="0" algn="ctr">
              <a:spcBef>
                <a:spcPts val="580"/>
              </a:spcBef>
              <a:spcAft>
                <a:spcPts val="0"/>
              </a:spcAft>
              <a:buSzPts val="3400"/>
              <a:buNone/>
            </a:pPr>
            <a:r>
              <a:rPr b="1" lang="fr-FR" sz="4000">
                <a:latin typeface="Balthazar"/>
                <a:ea typeface="Balthazar"/>
                <a:cs typeface="Balthazar"/>
                <a:sym typeface="Balthazar"/>
              </a:rPr>
              <a:t>Sauve le pécheur.</a:t>
            </a:r>
            <a:endParaRPr b="1" sz="4000">
              <a:latin typeface="Balthazar"/>
              <a:ea typeface="Balthazar"/>
              <a:cs typeface="Balthazar"/>
              <a:sym typeface="Balthazar"/>
            </a:endParaRPr>
          </a:p>
          <a:p>
            <a:pPr indent="0" lvl="0" marL="0" rtl="0" algn="ctr">
              <a:spcBef>
                <a:spcPts val="580"/>
              </a:spcBef>
              <a:spcAft>
                <a:spcPts val="0"/>
              </a:spcAft>
              <a:buSzPts val="2720"/>
              <a:buNone/>
            </a:pPr>
            <a:r>
              <a:t/>
            </a:r>
            <a:endParaRPr b="1" sz="3200">
              <a:latin typeface="Balthazar"/>
              <a:ea typeface="Balthazar"/>
              <a:cs typeface="Balthazar"/>
              <a:sym typeface="Balthaz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16"/>
          <p:cNvSpPr txBox="1"/>
          <p:nvPr>
            <p:ph idx="1" type="body"/>
          </p:nvPr>
        </p:nvSpPr>
        <p:spPr>
          <a:xfrm>
            <a:off x="0" y="0"/>
            <a:ext cx="9144000" cy="6858000"/>
          </a:xfrm>
          <a:prstGeom prst="rect">
            <a:avLst/>
          </a:prstGeom>
          <a:gradFill>
            <a:gsLst>
              <a:gs pos="0">
                <a:srgbClr val="90CE90"/>
              </a:gs>
              <a:gs pos="50000">
                <a:srgbClr val="BCDFBC"/>
              </a:gs>
              <a:gs pos="100000">
                <a:srgbClr val="DFEFDF"/>
              </a:gs>
            </a:gsLst>
            <a:lin ang="0" scaled="0"/>
          </a:gradFill>
          <a:ln>
            <a:noFill/>
          </a:ln>
        </p:spPr>
        <p:txBody>
          <a:bodyPr anchorCtr="0" anchor="t" bIns="45700" lIns="91425" spcFirstLastPara="1" rIns="91425" wrap="square" tIns="45700">
            <a:normAutofit/>
          </a:bodyPr>
          <a:lstStyle/>
          <a:p>
            <a:pPr indent="0" lvl="0" marL="0" rtl="0" algn="ctr">
              <a:spcBef>
                <a:spcPts val="0"/>
              </a:spcBef>
              <a:spcAft>
                <a:spcPts val="0"/>
              </a:spcAft>
              <a:buSzPts val="3400"/>
              <a:buNone/>
            </a:pPr>
            <a:r>
              <a:rPr b="1" lang="fr-FR" sz="4000">
                <a:latin typeface="Balthazar"/>
                <a:ea typeface="Balthazar"/>
                <a:cs typeface="Balthazar"/>
                <a:sym typeface="Balthazar"/>
              </a:rPr>
              <a:t>Ref</a:t>
            </a:r>
            <a:endParaRPr b="1" sz="4000">
              <a:latin typeface="Balthazar"/>
              <a:ea typeface="Balthazar"/>
              <a:cs typeface="Balthazar"/>
              <a:sym typeface="Balthazar"/>
            </a:endParaRPr>
          </a:p>
          <a:p>
            <a:pPr indent="0" lvl="0" marL="0" rtl="0" algn="ctr">
              <a:spcBef>
                <a:spcPts val="580"/>
              </a:spcBef>
              <a:spcAft>
                <a:spcPts val="0"/>
              </a:spcAft>
              <a:buSzPts val="3400"/>
              <a:buNone/>
            </a:pPr>
            <a:r>
              <a:rPr b="1" lang="fr-FR" sz="4000">
                <a:solidFill>
                  <a:srgbClr val="C00000"/>
                </a:solidFill>
                <a:latin typeface="Balthazar"/>
                <a:ea typeface="Balthazar"/>
                <a:cs typeface="Balthazar"/>
                <a:sym typeface="Balthazar"/>
              </a:rPr>
              <a:t>Gloire à Dieu, Gloire à Dieu</a:t>
            </a:r>
            <a:endParaRPr b="1" sz="4000">
              <a:solidFill>
                <a:srgbClr val="C00000"/>
              </a:solidFill>
              <a:latin typeface="Balthazar"/>
              <a:ea typeface="Balthazar"/>
              <a:cs typeface="Balthazar"/>
              <a:sym typeface="Balthazar"/>
            </a:endParaRPr>
          </a:p>
          <a:p>
            <a:pPr indent="0" lvl="0" marL="0" rtl="0" algn="ctr">
              <a:spcBef>
                <a:spcPts val="580"/>
              </a:spcBef>
              <a:spcAft>
                <a:spcPts val="0"/>
              </a:spcAft>
              <a:buSzPts val="3400"/>
              <a:buNone/>
            </a:pPr>
            <a:r>
              <a:rPr b="1" lang="fr-FR" sz="4000">
                <a:solidFill>
                  <a:srgbClr val="C00000"/>
                </a:solidFill>
                <a:latin typeface="Balthazar"/>
                <a:ea typeface="Balthazar"/>
                <a:cs typeface="Balthazar"/>
                <a:sym typeface="Balthazar"/>
              </a:rPr>
              <a:t>Terre, écoute sa voix!</a:t>
            </a:r>
            <a:endParaRPr b="1" sz="4000">
              <a:solidFill>
                <a:srgbClr val="C00000"/>
              </a:solidFill>
              <a:latin typeface="Balthazar"/>
              <a:ea typeface="Balthazar"/>
              <a:cs typeface="Balthazar"/>
              <a:sym typeface="Balthazar"/>
            </a:endParaRPr>
          </a:p>
          <a:p>
            <a:pPr indent="0" lvl="0" marL="0" rtl="0" algn="ctr">
              <a:spcBef>
                <a:spcPts val="580"/>
              </a:spcBef>
              <a:spcAft>
                <a:spcPts val="0"/>
              </a:spcAft>
              <a:buSzPts val="3400"/>
              <a:buNone/>
            </a:pPr>
            <a:r>
              <a:rPr b="1" lang="fr-FR" sz="4000">
                <a:solidFill>
                  <a:srgbClr val="C00000"/>
                </a:solidFill>
                <a:latin typeface="Balthazar"/>
                <a:ea typeface="Balthazar"/>
                <a:cs typeface="Balthazar"/>
                <a:sym typeface="Balthazar"/>
              </a:rPr>
              <a:t>Gloire a Dieu, Gloire à Dieu</a:t>
            </a:r>
            <a:endParaRPr b="1" sz="4000">
              <a:solidFill>
                <a:srgbClr val="C00000"/>
              </a:solidFill>
              <a:latin typeface="Balthazar"/>
              <a:ea typeface="Balthazar"/>
              <a:cs typeface="Balthazar"/>
              <a:sym typeface="Balthazar"/>
            </a:endParaRPr>
          </a:p>
          <a:p>
            <a:pPr indent="0" lvl="0" marL="0" rtl="0" algn="ctr">
              <a:spcBef>
                <a:spcPts val="580"/>
              </a:spcBef>
              <a:spcAft>
                <a:spcPts val="0"/>
              </a:spcAft>
              <a:buSzPts val="3400"/>
              <a:buNone/>
            </a:pPr>
            <a:r>
              <a:rPr b="1" lang="fr-FR" sz="4000">
                <a:solidFill>
                  <a:srgbClr val="C00000"/>
                </a:solidFill>
                <a:latin typeface="Balthazar"/>
                <a:ea typeface="Balthazar"/>
                <a:cs typeface="Balthazar"/>
                <a:sym typeface="Balthazar"/>
              </a:rPr>
              <a:t>Monde, réjouis-toi!</a:t>
            </a:r>
            <a:endParaRPr b="1" sz="4000">
              <a:solidFill>
                <a:srgbClr val="C00000"/>
              </a:solidFill>
              <a:latin typeface="Balthazar"/>
              <a:ea typeface="Balthazar"/>
              <a:cs typeface="Balthazar"/>
              <a:sym typeface="Balthazar"/>
            </a:endParaRPr>
          </a:p>
          <a:p>
            <a:pPr indent="0" lvl="0" marL="0" rtl="0" algn="ctr">
              <a:spcBef>
                <a:spcPts val="580"/>
              </a:spcBef>
              <a:spcAft>
                <a:spcPts val="0"/>
              </a:spcAft>
              <a:buSzPts val="3400"/>
              <a:buNone/>
            </a:pPr>
            <a:r>
              <a:rPr b="1" lang="fr-FR" sz="4000">
                <a:solidFill>
                  <a:srgbClr val="C00000"/>
                </a:solidFill>
                <a:latin typeface="Balthazar"/>
                <a:ea typeface="Balthazar"/>
                <a:cs typeface="Balthazar"/>
                <a:sym typeface="Balthazar"/>
              </a:rPr>
              <a:t>Oh! Venez o Père</a:t>
            </a:r>
            <a:endParaRPr b="1" sz="4000">
              <a:solidFill>
                <a:srgbClr val="C00000"/>
              </a:solidFill>
              <a:latin typeface="Balthazar"/>
              <a:ea typeface="Balthazar"/>
              <a:cs typeface="Balthazar"/>
              <a:sym typeface="Balthazar"/>
            </a:endParaRPr>
          </a:p>
          <a:p>
            <a:pPr indent="0" lvl="0" marL="0" rtl="0" algn="ctr">
              <a:spcBef>
                <a:spcPts val="580"/>
              </a:spcBef>
              <a:spcAft>
                <a:spcPts val="0"/>
              </a:spcAft>
              <a:buSzPts val="3400"/>
              <a:buNone/>
            </a:pPr>
            <a:r>
              <a:rPr b="1" lang="fr-FR" sz="4000">
                <a:solidFill>
                  <a:srgbClr val="C00000"/>
                </a:solidFill>
                <a:latin typeface="Balthazar"/>
                <a:ea typeface="Balthazar"/>
                <a:cs typeface="Balthazar"/>
                <a:sym typeface="Balthazar"/>
              </a:rPr>
              <a:t>Jésus est vainqueur;</a:t>
            </a:r>
            <a:endParaRPr b="1" sz="4000">
              <a:solidFill>
                <a:srgbClr val="C00000"/>
              </a:solidFill>
              <a:latin typeface="Balthazar"/>
              <a:ea typeface="Balthazar"/>
              <a:cs typeface="Balthazar"/>
              <a:sym typeface="Balthazar"/>
            </a:endParaRPr>
          </a:p>
          <a:p>
            <a:pPr indent="0" lvl="0" marL="0" rtl="0" algn="ctr">
              <a:spcBef>
                <a:spcPts val="580"/>
              </a:spcBef>
              <a:spcAft>
                <a:spcPts val="0"/>
              </a:spcAft>
              <a:buSzPts val="3400"/>
              <a:buNone/>
            </a:pPr>
            <a:r>
              <a:rPr b="1" lang="fr-FR" sz="4000">
                <a:solidFill>
                  <a:srgbClr val="C00000"/>
                </a:solidFill>
                <a:latin typeface="Balthazar"/>
                <a:ea typeface="Balthazar"/>
                <a:cs typeface="Balthazar"/>
                <a:sym typeface="Balthazar"/>
              </a:rPr>
              <a:t>Que toute la terre</a:t>
            </a:r>
            <a:endParaRPr b="1" sz="4000">
              <a:solidFill>
                <a:srgbClr val="C00000"/>
              </a:solidFill>
              <a:latin typeface="Balthazar"/>
              <a:ea typeface="Balthazar"/>
              <a:cs typeface="Balthazar"/>
              <a:sym typeface="Balthazar"/>
            </a:endParaRPr>
          </a:p>
          <a:p>
            <a:pPr indent="0" lvl="0" marL="0" rtl="0" algn="ctr">
              <a:spcBef>
                <a:spcPts val="580"/>
              </a:spcBef>
              <a:spcAft>
                <a:spcPts val="0"/>
              </a:spcAft>
              <a:buSzPts val="3400"/>
              <a:buNone/>
            </a:pPr>
            <a:r>
              <a:rPr b="1" lang="fr-FR" sz="4000">
                <a:solidFill>
                  <a:srgbClr val="C00000"/>
                </a:solidFill>
                <a:latin typeface="Balthazar"/>
                <a:ea typeface="Balthazar"/>
                <a:cs typeface="Balthazar"/>
                <a:sym typeface="Balthazar"/>
              </a:rPr>
              <a:t>Chante en son honneur.</a:t>
            </a:r>
            <a:endParaRPr b="1" sz="4000">
              <a:solidFill>
                <a:srgbClr val="C00000"/>
              </a:solidFill>
              <a:latin typeface="Balthazar"/>
              <a:ea typeface="Balthazar"/>
              <a:cs typeface="Balthazar"/>
              <a:sym typeface="Balthaz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17"/>
          <p:cNvSpPr txBox="1"/>
          <p:nvPr>
            <p:ph idx="1" type="body"/>
          </p:nvPr>
        </p:nvSpPr>
        <p:spPr>
          <a:xfrm>
            <a:off x="0" y="0"/>
            <a:ext cx="9144000" cy="6858000"/>
          </a:xfrm>
          <a:prstGeom prst="rect">
            <a:avLst/>
          </a:prstGeom>
          <a:solidFill>
            <a:srgbClr val="FFFF00"/>
          </a:solidFill>
          <a:ln>
            <a:noFill/>
          </a:ln>
        </p:spPr>
        <p:txBody>
          <a:bodyPr anchorCtr="0" anchor="t" bIns="45700" lIns="91425" spcFirstLastPara="1" rIns="91425" wrap="square" tIns="45700">
            <a:normAutofit lnSpcReduction="10000"/>
          </a:bodyPr>
          <a:lstStyle/>
          <a:p>
            <a:pPr indent="0" lvl="0" marL="0" rtl="0" algn="ctr">
              <a:spcBef>
                <a:spcPts val="0"/>
              </a:spcBef>
              <a:spcAft>
                <a:spcPts val="0"/>
              </a:spcAft>
              <a:buSzPts val="3060"/>
              <a:buNone/>
            </a:pPr>
            <a:r>
              <a:rPr b="1" lang="fr-FR" sz="3600" u="sng">
                <a:solidFill>
                  <a:srgbClr val="00B0F0"/>
                </a:solidFill>
                <a:latin typeface="Arial Rounded"/>
                <a:ea typeface="Arial Rounded"/>
                <a:cs typeface="Arial Rounded"/>
                <a:sym typeface="Arial Rounded"/>
              </a:rPr>
              <a:t>À celui qui sera vainqueur # 219 CEF</a:t>
            </a:r>
            <a:endParaRPr/>
          </a:p>
          <a:p>
            <a:pPr indent="0" lvl="0" marL="0" rtl="0" algn="ctr">
              <a:spcBef>
                <a:spcPts val="580"/>
              </a:spcBef>
              <a:spcAft>
                <a:spcPts val="0"/>
              </a:spcAft>
              <a:buSzPts val="3060"/>
              <a:buNone/>
            </a:pPr>
            <a:r>
              <a:rPr b="1" lang="fr-FR" sz="3600">
                <a:solidFill>
                  <a:srgbClr val="00B0F0"/>
                </a:solidFill>
                <a:latin typeface="Arial Rounded"/>
                <a:ea typeface="Arial Rounded"/>
                <a:cs typeface="Arial Rounded"/>
                <a:sym typeface="Arial Rounded"/>
              </a:rPr>
              <a:t>1</a:t>
            </a:r>
            <a:endParaRPr b="1" sz="3600">
              <a:solidFill>
                <a:srgbClr val="00B0F0"/>
              </a:solidFill>
              <a:latin typeface="Arial Rounded"/>
              <a:ea typeface="Arial Rounded"/>
              <a:cs typeface="Arial Rounded"/>
              <a:sym typeface="Arial Rounded"/>
            </a:endParaRPr>
          </a:p>
          <a:p>
            <a:pPr indent="0" lvl="0" marL="0" rtl="0" algn="ctr">
              <a:spcBef>
                <a:spcPts val="580"/>
              </a:spcBef>
              <a:spcAft>
                <a:spcPts val="0"/>
              </a:spcAft>
              <a:buSzPts val="3400"/>
              <a:buNone/>
            </a:pPr>
            <a:r>
              <a:rPr b="1" lang="fr-FR" sz="4000">
                <a:latin typeface="Arial Rounded"/>
                <a:ea typeface="Arial Rounded"/>
                <a:cs typeface="Arial Rounded"/>
                <a:sym typeface="Arial Rounded"/>
              </a:rPr>
              <a:t>À celui qui sera vainqueur,</a:t>
            </a:r>
            <a:br>
              <a:rPr b="1" lang="fr-FR" sz="4000">
                <a:latin typeface="Arial Rounded"/>
                <a:ea typeface="Arial Rounded"/>
                <a:cs typeface="Arial Rounded"/>
                <a:sym typeface="Arial Rounded"/>
              </a:rPr>
            </a:br>
            <a:r>
              <a:rPr b="1" lang="fr-FR" sz="4000">
                <a:latin typeface="Arial Rounded"/>
                <a:ea typeface="Arial Rounded"/>
                <a:cs typeface="Arial Rounded"/>
                <a:sym typeface="Arial Rounded"/>
              </a:rPr>
              <a:t>Et qui me glorifie,</a:t>
            </a:r>
            <a:br>
              <a:rPr b="1" lang="fr-FR" sz="4000">
                <a:latin typeface="Arial Rounded"/>
                <a:ea typeface="Arial Rounded"/>
                <a:cs typeface="Arial Rounded"/>
                <a:sym typeface="Arial Rounded"/>
              </a:rPr>
            </a:br>
            <a:r>
              <a:rPr b="1" lang="fr-FR" sz="4000">
                <a:latin typeface="Arial Rounded"/>
                <a:ea typeface="Arial Rounded"/>
                <a:cs typeface="Arial Rounded"/>
                <a:sym typeface="Arial Rounded"/>
              </a:rPr>
              <a:t>Je donnerai, dit le Seigneur,</a:t>
            </a:r>
            <a:br>
              <a:rPr b="1" lang="fr-FR" sz="4000">
                <a:latin typeface="Arial Rounded"/>
                <a:ea typeface="Arial Rounded"/>
                <a:cs typeface="Arial Rounded"/>
                <a:sym typeface="Arial Rounded"/>
              </a:rPr>
            </a:br>
            <a:r>
              <a:rPr b="1" lang="fr-FR" sz="4000">
                <a:latin typeface="Arial Rounded"/>
                <a:ea typeface="Arial Rounded"/>
                <a:cs typeface="Arial Rounded"/>
                <a:sym typeface="Arial Rounded"/>
              </a:rPr>
              <a:t>Au ciel l’arbre de vie !</a:t>
            </a:r>
            <a:endParaRPr b="1" sz="4000">
              <a:latin typeface="Arial Rounded"/>
              <a:ea typeface="Arial Rounded"/>
              <a:cs typeface="Arial Rounded"/>
              <a:sym typeface="Arial Rounded"/>
            </a:endParaRPr>
          </a:p>
          <a:p>
            <a:pPr indent="0" lvl="0" marL="0" rtl="0" algn="ctr">
              <a:spcBef>
                <a:spcPts val="580"/>
              </a:spcBef>
              <a:spcAft>
                <a:spcPts val="0"/>
              </a:spcAft>
              <a:buSzPts val="3400"/>
              <a:buNone/>
            </a:pPr>
            <a:r>
              <a:rPr b="1" lang="fr-FR" sz="4000">
                <a:solidFill>
                  <a:srgbClr val="00B0F0"/>
                </a:solidFill>
                <a:latin typeface="Arial Rounded"/>
                <a:ea typeface="Arial Rounded"/>
                <a:cs typeface="Arial Rounded"/>
                <a:sym typeface="Arial Rounded"/>
              </a:rPr>
              <a:t>Refrain</a:t>
            </a:r>
            <a:br>
              <a:rPr b="1" lang="fr-FR" sz="4000">
                <a:latin typeface="Arial Rounded"/>
                <a:ea typeface="Arial Rounded"/>
                <a:cs typeface="Arial Rounded"/>
                <a:sym typeface="Arial Rounded"/>
              </a:rPr>
            </a:br>
            <a:r>
              <a:rPr b="1" lang="fr-FR" sz="4000">
                <a:solidFill>
                  <a:srgbClr val="FF0000"/>
                </a:solidFill>
                <a:latin typeface="Arial Rounded"/>
                <a:ea typeface="Arial Rounded"/>
                <a:cs typeface="Arial Rounded"/>
                <a:sym typeface="Arial Rounded"/>
              </a:rPr>
              <a:t>Victoire, force, </a:t>
            </a:r>
            <a:endParaRPr/>
          </a:p>
          <a:p>
            <a:pPr indent="0" lvl="0" marL="0" rtl="0" algn="ctr">
              <a:spcBef>
                <a:spcPts val="580"/>
              </a:spcBef>
              <a:spcAft>
                <a:spcPts val="0"/>
              </a:spcAft>
              <a:buSzPts val="3400"/>
              <a:buNone/>
            </a:pPr>
            <a:r>
              <a:rPr b="1" lang="fr-FR" sz="4000">
                <a:solidFill>
                  <a:srgbClr val="FF0000"/>
                </a:solidFill>
                <a:latin typeface="Arial Rounded"/>
                <a:ea typeface="Arial Rounded"/>
                <a:cs typeface="Arial Rounded"/>
                <a:sym typeface="Arial Rounded"/>
              </a:rPr>
              <a:t>Honneur et louanges,</a:t>
            </a:r>
            <a:br>
              <a:rPr b="1" lang="fr-FR" sz="4000">
                <a:solidFill>
                  <a:srgbClr val="FF0000"/>
                </a:solidFill>
                <a:latin typeface="Arial Rounded"/>
                <a:ea typeface="Arial Rounded"/>
                <a:cs typeface="Arial Rounded"/>
                <a:sym typeface="Arial Rounded"/>
              </a:rPr>
            </a:br>
            <a:r>
              <a:rPr b="1" lang="fr-FR" sz="4000">
                <a:solidFill>
                  <a:srgbClr val="FF0000"/>
                </a:solidFill>
                <a:latin typeface="Arial Rounded"/>
                <a:ea typeface="Arial Rounded"/>
                <a:cs typeface="Arial Rounded"/>
                <a:sym typeface="Arial Rounded"/>
              </a:rPr>
              <a:t>Gloire, gloire, </a:t>
            </a:r>
            <a:endParaRPr/>
          </a:p>
          <a:p>
            <a:pPr indent="0" lvl="0" marL="0" rtl="0" algn="ctr">
              <a:spcBef>
                <a:spcPts val="580"/>
              </a:spcBef>
              <a:spcAft>
                <a:spcPts val="0"/>
              </a:spcAft>
              <a:buSzPts val="3400"/>
              <a:buNone/>
            </a:pPr>
            <a:r>
              <a:rPr b="1" lang="fr-FR" sz="4000">
                <a:solidFill>
                  <a:srgbClr val="FF0000"/>
                </a:solidFill>
                <a:latin typeface="Arial Rounded"/>
                <a:ea typeface="Arial Rounded"/>
                <a:cs typeface="Arial Rounded"/>
                <a:sym typeface="Arial Rounded"/>
              </a:rPr>
              <a:t>Puissance à toi, Jésus !</a:t>
            </a:r>
            <a:endParaRPr b="1" sz="4000">
              <a:solidFill>
                <a:srgbClr val="FF0000"/>
              </a:solidFill>
              <a:latin typeface="Arial Rounded"/>
              <a:ea typeface="Arial Rounded"/>
              <a:cs typeface="Arial Rounded"/>
              <a:sym typeface="Arial Rounde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18"/>
          <p:cNvSpPr txBox="1"/>
          <p:nvPr>
            <p:ph idx="1" type="body"/>
          </p:nvPr>
        </p:nvSpPr>
        <p:spPr>
          <a:xfrm>
            <a:off x="0" y="0"/>
            <a:ext cx="9144000" cy="6858000"/>
          </a:xfrm>
          <a:prstGeom prst="rect">
            <a:avLst/>
          </a:prstGeom>
          <a:solidFill>
            <a:srgbClr val="FFFF00"/>
          </a:solidFill>
          <a:ln>
            <a:noFill/>
          </a:ln>
        </p:spPr>
        <p:txBody>
          <a:bodyPr anchorCtr="0" anchor="t" bIns="45700" lIns="91425" spcFirstLastPara="1" rIns="91425" wrap="square" tIns="45700">
            <a:normAutofit/>
          </a:bodyPr>
          <a:lstStyle/>
          <a:p>
            <a:pPr indent="0" lvl="0" marL="0" rtl="0" algn="ctr">
              <a:spcBef>
                <a:spcPts val="0"/>
              </a:spcBef>
              <a:spcAft>
                <a:spcPts val="0"/>
              </a:spcAft>
              <a:buSzPts val="3060"/>
              <a:buNone/>
            </a:pPr>
            <a:r>
              <a:rPr b="1" lang="fr-FR" sz="3600">
                <a:solidFill>
                  <a:srgbClr val="00B0F0"/>
                </a:solidFill>
                <a:latin typeface="Arial Rounded"/>
                <a:ea typeface="Arial Rounded"/>
                <a:cs typeface="Arial Rounded"/>
                <a:sym typeface="Arial Rounded"/>
              </a:rPr>
              <a:t>2.</a:t>
            </a:r>
            <a:endParaRPr b="1" sz="3600">
              <a:solidFill>
                <a:srgbClr val="00B0F0"/>
              </a:solidFill>
              <a:latin typeface="Arial Rounded"/>
              <a:ea typeface="Arial Rounded"/>
              <a:cs typeface="Arial Rounded"/>
              <a:sym typeface="Arial Rounded"/>
            </a:endParaRPr>
          </a:p>
          <a:p>
            <a:pPr indent="0" lvl="0" marL="0" rtl="0" algn="ctr">
              <a:spcBef>
                <a:spcPts val="580"/>
              </a:spcBef>
              <a:spcAft>
                <a:spcPts val="0"/>
              </a:spcAft>
              <a:buSzPts val="3400"/>
              <a:buNone/>
            </a:pPr>
            <a:r>
              <a:rPr b="1" lang="fr-FR" sz="4000">
                <a:latin typeface="Arial Rounded"/>
                <a:ea typeface="Arial Rounded"/>
                <a:cs typeface="Arial Rounded"/>
                <a:sym typeface="Arial Rounded"/>
              </a:rPr>
              <a:t>Un caillou blanc, un nom nouveau,</a:t>
            </a:r>
            <a:br>
              <a:rPr b="1" lang="fr-FR" sz="4000">
                <a:latin typeface="Arial Rounded"/>
                <a:ea typeface="Arial Rounded"/>
                <a:cs typeface="Arial Rounded"/>
                <a:sym typeface="Arial Rounded"/>
              </a:rPr>
            </a:br>
            <a:r>
              <a:rPr b="1" lang="fr-FR" sz="4000">
                <a:latin typeface="Arial Rounded"/>
                <a:ea typeface="Arial Rounded"/>
                <a:cs typeface="Arial Rounded"/>
                <a:sym typeface="Arial Rounded"/>
              </a:rPr>
              <a:t>Et la manne cachée,</a:t>
            </a:r>
            <a:br>
              <a:rPr b="1" lang="fr-FR" sz="4000">
                <a:latin typeface="Arial Rounded"/>
                <a:ea typeface="Arial Rounded"/>
                <a:cs typeface="Arial Rounded"/>
                <a:sym typeface="Arial Rounded"/>
              </a:rPr>
            </a:br>
            <a:r>
              <a:rPr b="1" lang="fr-FR" sz="4000">
                <a:latin typeface="Arial Rounded"/>
                <a:ea typeface="Arial Rounded"/>
                <a:cs typeface="Arial Rounded"/>
                <a:sym typeface="Arial Rounded"/>
              </a:rPr>
              <a:t>Lui seront donnés par l’Agneau,</a:t>
            </a:r>
            <a:br>
              <a:rPr b="1" lang="fr-FR" sz="4000">
                <a:latin typeface="Arial Rounded"/>
                <a:ea typeface="Arial Rounded"/>
                <a:cs typeface="Arial Rounded"/>
                <a:sym typeface="Arial Rounded"/>
              </a:rPr>
            </a:br>
            <a:r>
              <a:rPr b="1" lang="fr-FR" sz="4000">
                <a:latin typeface="Arial Rounded"/>
                <a:ea typeface="Arial Rounded"/>
                <a:cs typeface="Arial Rounded"/>
                <a:sym typeface="Arial Rounded"/>
              </a:rPr>
              <a:t>Sa promesse est scellée !</a:t>
            </a:r>
            <a:endParaRPr b="1" sz="4000">
              <a:latin typeface="Arial Rounded"/>
              <a:ea typeface="Arial Rounded"/>
              <a:cs typeface="Arial Rounded"/>
              <a:sym typeface="Arial Rounded"/>
            </a:endParaRPr>
          </a:p>
          <a:p>
            <a:pPr indent="0" lvl="0" marL="0" rtl="0" algn="ctr">
              <a:spcBef>
                <a:spcPts val="580"/>
              </a:spcBef>
              <a:spcAft>
                <a:spcPts val="0"/>
              </a:spcAft>
              <a:buSzPts val="3400"/>
              <a:buNone/>
            </a:pPr>
            <a:r>
              <a:rPr b="1" lang="fr-FR" sz="4000">
                <a:solidFill>
                  <a:srgbClr val="00B0F0"/>
                </a:solidFill>
                <a:latin typeface="Arial Rounded"/>
                <a:ea typeface="Arial Rounded"/>
                <a:cs typeface="Arial Rounded"/>
                <a:sym typeface="Arial Rounded"/>
              </a:rPr>
              <a:t>Refrain</a:t>
            </a:r>
            <a:br>
              <a:rPr b="1" lang="fr-FR" sz="4000">
                <a:latin typeface="Arial Rounded"/>
                <a:ea typeface="Arial Rounded"/>
                <a:cs typeface="Arial Rounded"/>
                <a:sym typeface="Arial Rounded"/>
              </a:rPr>
            </a:br>
            <a:r>
              <a:rPr b="1" lang="fr-FR" sz="4000">
                <a:solidFill>
                  <a:srgbClr val="FF0000"/>
                </a:solidFill>
                <a:latin typeface="Arial Rounded"/>
                <a:ea typeface="Arial Rounded"/>
                <a:cs typeface="Arial Rounded"/>
                <a:sym typeface="Arial Rounded"/>
              </a:rPr>
              <a:t>Victoire, force, </a:t>
            </a:r>
            <a:endParaRPr/>
          </a:p>
          <a:p>
            <a:pPr indent="0" lvl="0" marL="0" rtl="0" algn="ctr">
              <a:spcBef>
                <a:spcPts val="580"/>
              </a:spcBef>
              <a:spcAft>
                <a:spcPts val="0"/>
              </a:spcAft>
              <a:buSzPts val="3400"/>
              <a:buNone/>
            </a:pPr>
            <a:r>
              <a:rPr b="1" lang="fr-FR" sz="4000">
                <a:solidFill>
                  <a:srgbClr val="FF0000"/>
                </a:solidFill>
                <a:latin typeface="Arial Rounded"/>
                <a:ea typeface="Arial Rounded"/>
                <a:cs typeface="Arial Rounded"/>
                <a:sym typeface="Arial Rounded"/>
              </a:rPr>
              <a:t>Honneur et louanges,</a:t>
            </a:r>
            <a:br>
              <a:rPr b="1" lang="fr-FR" sz="4000">
                <a:solidFill>
                  <a:srgbClr val="FF0000"/>
                </a:solidFill>
                <a:latin typeface="Arial Rounded"/>
                <a:ea typeface="Arial Rounded"/>
                <a:cs typeface="Arial Rounded"/>
                <a:sym typeface="Arial Rounded"/>
              </a:rPr>
            </a:br>
            <a:r>
              <a:rPr b="1" lang="fr-FR" sz="4000">
                <a:solidFill>
                  <a:srgbClr val="FF0000"/>
                </a:solidFill>
                <a:latin typeface="Arial Rounded"/>
                <a:ea typeface="Arial Rounded"/>
                <a:cs typeface="Arial Rounded"/>
                <a:sym typeface="Arial Rounded"/>
              </a:rPr>
              <a:t>Gloire, gloire, </a:t>
            </a:r>
            <a:endParaRPr/>
          </a:p>
          <a:p>
            <a:pPr indent="0" lvl="0" marL="0" rtl="0" algn="ctr">
              <a:spcBef>
                <a:spcPts val="580"/>
              </a:spcBef>
              <a:spcAft>
                <a:spcPts val="0"/>
              </a:spcAft>
              <a:buSzPts val="3400"/>
              <a:buNone/>
            </a:pPr>
            <a:r>
              <a:rPr b="1" lang="fr-FR" sz="4000">
                <a:solidFill>
                  <a:srgbClr val="FF0000"/>
                </a:solidFill>
                <a:latin typeface="Arial Rounded"/>
                <a:ea typeface="Arial Rounded"/>
                <a:cs typeface="Arial Rounded"/>
                <a:sym typeface="Arial Rounded"/>
              </a:rPr>
              <a:t>Puissance à toi, Jésus !</a:t>
            </a:r>
            <a:endParaRPr b="1" sz="4000">
              <a:solidFill>
                <a:srgbClr val="FF0000"/>
              </a:solidFill>
              <a:latin typeface="Arial Rounded"/>
              <a:ea typeface="Arial Rounded"/>
              <a:cs typeface="Arial Rounded"/>
              <a:sym typeface="Arial Rounde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19"/>
          <p:cNvSpPr txBox="1"/>
          <p:nvPr>
            <p:ph idx="1" type="body"/>
          </p:nvPr>
        </p:nvSpPr>
        <p:spPr>
          <a:xfrm>
            <a:off x="0" y="0"/>
            <a:ext cx="9144000" cy="6858000"/>
          </a:xfrm>
          <a:prstGeom prst="rect">
            <a:avLst/>
          </a:prstGeom>
          <a:solidFill>
            <a:srgbClr val="FFFF00"/>
          </a:solidFill>
          <a:ln>
            <a:noFill/>
          </a:ln>
        </p:spPr>
        <p:txBody>
          <a:bodyPr anchorCtr="0" anchor="t" bIns="45700" lIns="91425" spcFirstLastPara="1" rIns="91425" wrap="square" tIns="45700">
            <a:normAutofit/>
          </a:bodyPr>
          <a:lstStyle/>
          <a:p>
            <a:pPr indent="0" lvl="0" marL="0" rtl="0" algn="ctr">
              <a:spcBef>
                <a:spcPts val="0"/>
              </a:spcBef>
              <a:spcAft>
                <a:spcPts val="0"/>
              </a:spcAft>
              <a:buSzPts val="3060"/>
              <a:buNone/>
            </a:pPr>
            <a:r>
              <a:rPr b="1" lang="fr-FR" sz="3600">
                <a:solidFill>
                  <a:srgbClr val="00B0F0"/>
                </a:solidFill>
                <a:latin typeface="Arial Rounded"/>
                <a:ea typeface="Arial Rounded"/>
                <a:cs typeface="Arial Rounded"/>
                <a:sym typeface="Arial Rounded"/>
              </a:rPr>
              <a:t>3.</a:t>
            </a:r>
            <a:endParaRPr b="1" sz="3600">
              <a:solidFill>
                <a:srgbClr val="00B0F0"/>
              </a:solidFill>
              <a:latin typeface="Arial Rounded"/>
              <a:ea typeface="Arial Rounded"/>
              <a:cs typeface="Arial Rounded"/>
              <a:sym typeface="Arial Rounded"/>
            </a:endParaRPr>
          </a:p>
          <a:p>
            <a:pPr indent="0" lvl="0" marL="0" rtl="0" algn="ctr">
              <a:spcBef>
                <a:spcPts val="580"/>
              </a:spcBef>
              <a:spcAft>
                <a:spcPts val="0"/>
              </a:spcAft>
              <a:buSzPts val="3400"/>
              <a:buNone/>
            </a:pPr>
            <a:r>
              <a:rPr b="1" lang="fr-FR" sz="4000">
                <a:latin typeface="Arial Rounded"/>
                <a:ea typeface="Arial Rounded"/>
                <a:cs typeface="Arial Rounded"/>
                <a:sym typeface="Arial Rounded"/>
              </a:rPr>
              <a:t>Revêtu d’un vêtement blanc,</a:t>
            </a:r>
            <a:br>
              <a:rPr b="1" lang="fr-FR" sz="4000">
                <a:latin typeface="Arial Rounded"/>
                <a:ea typeface="Arial Rounded"/>
                <a:cs typeface="Arial Rounded"/>
                <a:sym typeface="Arial Rounded"/>
              </a:rPr>
            </a:br>
            <a:r>
              <a:rPr b="1" lang="fr-FR" sz="4000">
                <a:latin typeface="Arial Rounded"/>
                <a:ea typeface="Arial Rounded"/>
                <a:cs typeface="Arial Rounded"/>
                <a:sym typeface="Arial Rounded"/>
              </a:rPr>
              <a:t>Resplendissant de gloire,</a:t>
            </a:r>
            <a:br>
              <a:rPr b="1" lang="fr-FR" sz="4000">
                <a:latin typeface="Arial Rounded"/>
                <a:ea typeface="Arial Rounded"/>
                <a:cs typeface="Arial Rounded"/>
                <a:sym typeface="Arial Rounded"/>
              </a:rPr>
            </a:br>
            <a:r>
              <a:rPr b="1" lang="fr-FR" sz="4000">
                <a:latin typeface="Arial Rounded"/>
                <a:ea typeface="Arial Rounded"/>
                <a:cs typeface="Arial Rounded"/>
                <a:sym typeface="Arial Rounded"/>
              </a:rPr>
              <a:t>Sera celui qui par le sang</a:t>
            </a:r>
            <a:br>
              <a:rPr b="1" lang="fr-FR" sz="4000">
                <a:latin typeface="Arial Rounded"/>
                <a:ea typeface="Arial Rounded"/>
                <a:cs typeface="Arial Rounded"/>
                <a:sym typeface="Arial Rounded"/>
              </a:rPr>
            </a:br>
            <a:r>
              <a:rPr b="1" lang="fr-FR" sz="4000">
                <a:latin typeface="Arial Rounded"/>
                <a:ea typeface="Arial Rounded"/>
                <a:cs typeface="Arial Rounded"/>
                <a:sym typeface="Arial Rounded"/>
              </a:rPr>
              <a:t>Remporta la victoire !</a:t>
            </a:r>
            <a:endParaRPr b="1" sz="4000">
              <a:latin typeface="Arial Rounded"/>
              <a:ea typeface="Arial Rounded"/>
              <a:cs typeface="Arial Rounded"/>
              <a:sym typeface="Arial Rounded"/>
            </a:endParaRPr>
          </a:p>
          <a:p>
            <a:pPr indent="0" lvl="0" marL="0" rtl="0" algn="ctr">
              <a:spcBef>
                <a:spcPts val="580"/>
              </a:spcBef>
              <a:spcAft>
                <a:spcPts val="0"/>
              </a:spcAft>
              <a:buSzPts val="3400"/>
              <a:buNone/>
            </a:pPr>
            <a:r>
              <a:rPr b="1" lang="fr-FR" sz="4000">
                <a:solidFill>
                  <a:srgbClr val="00B0F0"/>
                </a:solidFill>
                <a:latin typeface="Arial Rounded"/>
                <a:ea typeface="Arial Rounded"/>
                <a:cs typeface="Arial Rounded"/>
                <a:sym typeface="Arial Rounded"/>
              </a:rPr>
              <a:t>Refrain</a:t>
            </a:r>
            <a:br>
              <a:rPr b="1" lang="fr-FR" sz="4000">
                <a:latin typeface="Arial Rounded"/>
                <a:ea typeface="Arial Rounded"/>
                <a:cs typeface="Arial Rounded"/>
                <a:sym typeface="Arial Rounded"/>
              </a:rPr>
            </a:br>
            <a:r>
              <a:rPr b="1" lang="fr-FR" sz="4000">
                <a:solidFill>
                  <a:srgbClr val="FF0000"/>
                </a:solidFill>
                <a:latin typeface="Arial Rounded"/>
                <a:ea typeface="Arial Rounded"/>
                <a:cs typeface="Arial Rounded"/>
                <a:sym typeface="Arial Rounded"/>
              </a:rPr>
              <a:t>Victoire, force, </a:t>
            </a:r>
            <a:endParaRPr/>
          </a:p>
          <a:p>
            <a:pPr indent="0" lvl="0" marL="0" rtl="0" algn="ctr">
              <a:spcBef>
                <a:spcPts val="580"/>
              </a:spcBef>
              <a:spcAft>
                <a:spcPts val="0"/>
              </a:spcAft>
              <a:buSzPts val="3400"/>
              <a:buNone/>
            </a:pPr>
            <a:r>
              <a:rPr b="1" lang="fr-FR" sz="4000">
                <a:solidFill>
                  <a:srgbClr val="FF0000"/>
                </a:solidFill>
                <a:latin typeface="Arial Rounded"/>
                <a:ea typeface="Arial Rounded"/>
                <a:cs typeface="Arial Rounded"/>
                <a:sym typeface="Arial Rounded"/>
              </a:rPr>
              <a:t>Honneur et louanges,</a:t>
            </a:r>
            <a:br>
              <a:rPr b="1" lang="fr-FR" sz="4000">
                <a:solidFill>
                  <a:srgbClr val="FF0000"/>
                </a:solidFill>
                <a:latin typeface="Arial Rounded"/>
                <a:ea typeface="Arial Rounded"/>
                <a:cs typeface="Arial Rounded"/>
                <a:sym typeface="Arial Rounded"/>
              </a:rPr>
            </a:br>
            <a:r>
              <a:rPr b="1" lang="fr-FR" sz="4000">
                <a:solidFill>
                  <a:srgbClr val="FF0000"/>
                </a:solidFill>
                <a:latin typeface="Arial Rounded"/>
                <a:ea typeface="Arial Rounded"/>
                <a:cs typeface="Arial Rounded"/>
                <a:sym typeface="Arial Rounded"/>
              </a:rPr>
              <a:t>Gloire, gloire, </a:t>
            </a:r>
            <a:endParaRPr/>
          </a:p>
          <a:p>
            <a:pPr indent="0" lvl="0" marL="0" rtl="0" algn="ctr">
              <a:spcBef>
                <a:spcPts val="580"/>
              </a:spcBef>
              <a:spcAft>
                <a:spcPts val="0"/>
              </a:spcAft>
              <a:buSzPts val="3400"/>
              <a:buNone/>
            </a:pPr>
            <a:r>
              <a:rPr b="1" lang="fr-FR" sz="4000">
                <a:solidFill>
                  <a:srgbClr val="FF0000"/>
                </a:solidFill>
                <a:latin typeface="Arial Rounded"/>
                <a:ea typeface="Arial Rounded"/>
                <a:cs typeface="Arial Rounded"/>
                <a:sym typeface="Arial Rounded"/>
              </a:rPr>
              <a:t>Puissance à toi, Jésus !</a:t>
            </a:r>
            <a:endParaRPr b="1" sz="4000">
              <a:solidFill>
                <a:srgbClr val="FF0000"/>
              </a:solidFill>
              <a:latin typeface="Arial Rounded"/>
              <a:ea typeface="Arial Rounded"/>
              <a:cs typeface="Arial Rounded"/>
              <a:sym typeface="Arial Rounde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20"/>
          <p:cNvSpPr txBox="1"/>
          <p:nvPr>
            <p:ph idx="1" type="body"/>
          </p:nvPr>
        </p:nvSpPr>
        <p:spPr>
          <a:xfrm>
            <a:off x="0" y="0"/>
            <a:ext cx="9144000" cy="6858000"/>
          </a:xfrm>
          <a:prstGeom prst="rect">
            <a:avLst/>
          </a:prstGeom>
          <a:solidFill>
            <a:srgbClr val="FFFF00"/>
          </a:solidFill>
          <a:ln>
            <a:noFill/>
          </a:ln>
        </p:spPr>
        <p:txBody>
          <a:bodyPr anchorCtr="0" anchor="t" bIns="45700" lIns="91425" spcFirstLastPara="1" rIns="91425" wrap="square" tIns="45700">
            <a:normAutofit/>
          </a:bodyPr>
          <a:lstStyle/>
          <a:p>
            <a:pPr indent="0" lvl="0" marL="0" rtl="0" algn="ctr">
              <a:spcBef>
                <a:spcPts val="0"/>
              </a:spcBef>
              <a:spcAft>
                <a:spcPts val="0"/>
              </a:spcAft>
              <a:buSzPts val="3060"/>
              <a:buNone/>
            </a:pPr>
            <a:r>
              <a:rPr b="1" lang="fr-FR" sz="3600">
                <a:solidFill>
                  <a:srgbClr val="00B0F0"/>
                </a:solidFill>
                <a:latin typeface="Arial Rounded"/>
                <a:ea typeface="Arial Rounded"/>
                <a:cs typeface="Arial Rounded"/>
                <a:sym typeface="Arial Rounded"/>
              </a:rPr>
              <a:t>4.</a:t>
            </a:r>
            <a:endParaRPr b="1" sz="3600">
              <a:solidFill>
                <a:srgbClr val="00B0F0"/>
              </a:solidFill>
              <a:latin typeface="Arial Rounded"/>
              <a:ea typeface="Arial Rounded"/>
              <a:cs typeface="Arial Rounded"/>
              <a:sym typeface="Arial Rounded"/>
            </a:endParaRPr>
          </a:p>
          <a:p>
            <a:pPr indent="0" lvl="0" marL="0" rtl="0" algn="ctr">
              <a:spcBef>
                <a:spcPts val="580"/>
              </a:spcBef>
              <a:spcAft>
                <a:spcPts val="0"/>
              </a:spcAft>
              <a:buSzPts val="3400"/>
              <a:buNone/>
            </a:pPr>
            <a:r>
              <a:rPr b="1" lang="fr-FR" sz="4000">
                <a:latin typeface="Arial Rounded"/>
                <a:ea typeface="Arial Rounded"/>
                <a:cs typeface="Arial Rounded"/>
                <a:sym typeface="Arial Rounded"/>
              </a:rPr>
              <a:t>Avec Christ, celui qui vaincra</a:t>
            </a:r>
            <a:br>
              <a:rPr b="1" lang="fr-FR" sz="4000">
                <a:latin typeface="Arial Rounded"/>
                <a:ea typeface="Arial Rounded"/>
                <a:cs typeface="Arial Rounded"/>
                <a:sym typeface="Arial Rounded"/>
              </a:rPr>
            </a:br>
            <a:r>
              <a:rPr b="1" lang="fr-FR" sz="4000">
                <a:latin typeface="Arial Rounded"/>
                <a:ea typeface="Arial Rounded"/>
                <a:cs typeface="Arial Rounded"/>
                <a:sym typeface="Arial Rounded"/>
              </a:rPr>
              <a:t>S’assiéra sur son trône,</a:t>
            </a:r>
            <a:br>
              <a:rPr b="1" lang="fr-FR" sz="4000">
                <a:latin typeface="Arial Rounded"/>
                <a:ea typeface="Arial Rounded"/>
                <a:cs typeface="Arial Rounded"/>
                <a:sym typeface="Arial Rounded"/>
              </a:rPr>
            </a:br>
            <a:r>
              <a:rPr b="1" lang="fr-FR" sz="4000">
                <a:latin typeface="Arial Rounded"/>
                <a:ea typeface="Arial Rounded"/>
                <a:cs typeface="Arial Rounded"/>
                <a:sym typeface="Arial Rounded"/>
              </a:rPr>
              <a:t>Et de ses mains il recevra</a:t>
            </a:r>
            <a:br>
              <a:rPr b="1" lang="fr-FR" sz="4000">
                <a:latin typeface="Arial Rounded"/>
                <a:ea typeface="Arial Rounded"/>
                <a:cs typeface="Arial Rounded"/>
                <a:sym typeface="Arial Rounded"/>
              </a:rPr>
            </a:br>
            <a:r>
              <a:rPr b="1" lang="fr-FR" sz="4000">
                <a:latin typeface="Arial Rounded"/>
                <a:ea typeface="Arial Rounded"/>
                <a:cs typeface="Arial Rounded"/>
                <a:sym typeface="Arial Rounded"/>
              </a:rPr>
              <a:t>L’immortelle couronne.</a:t>
            </a:r>
            <a:endParaRPr/>
          </a:p>
          <a:p>
            <a:pPr indent="0" lvl="0" marL="0" rtl="0" algn="ctr">
              <a:spcBef>
                <a:spcPts val="580"/>
              </a:spcBef>
              <a:spcAft>
                <a:spcPts val="0"/>
              </a:spcAft>
              <a:buSzPts val="3400"/>
              <a:buNone/>
            </a:pPr>
            <a:r>
              <a:rPr b="1" lang="fr-FR" sz="4000">
                <a:solidFill>
                  <a:srgbClr val="00B0F0"/>
                </a:solidFill>
                <a:latin typeface="Arial Rounded"/>
                <a:ea typeface="Arial Rounded"/>
                <a:cs typeface="Arial Rounded"/>
                <a:sym typeface="Arial Rounded"/>
              </a:rPr>
              <a:t>Refrain</a:t>
            </a:r>
            <a:br>
              <a:rPr b="1" lang="fr-FR" sz="4000">
                <a:latin typeface="Arial Rounded"/>
                <a:ea typeface="Arial Rounded"/>
                <a:cs typeface="Arial Rounded"/>
                <a:sym typeface="Arial Rounded"/>
              </a:rPr>
            </a:br>
            <a:r>
              <a:rPr b="1" lang="fr-FR" sz="4000">
                <a:solidFill>
                  <a:srgbClr val="FF0000"/>
                </a:solidFill>
                <a:latin typeface="Arial Rounded"/>
                <a:ea typeface="Arial Rounded"/>
                <a:cs typeface="Arial Rounded"/>
                <a:sym typeface="Arial Rounded"/>
              </a:rPr>
              <a:t>Victoire, force, </a:t>
            </a:r>
            <a:endParaRPr/>
          </a:p>
          <a:p>
            <a:pPr indent="0" lvl="0" marL="0" rtl="0" algn="ctr">
              <a:spcBef>
                <a:spcPts val="580"/>
              </a:spcBef>
              <a:spcAft>
                <a:spcPts val="0"/>
              </a:spcAft>
              <a:buSzPts val="3400"/>
              <a:buNone/>
            </a:pPr>
            <a:r>
              <a:rPr b="1" lang="fr-FR" sz="4000">
                <a:solidFill>
                  <a:srgbClr val="FF0000"/>
                </a:solidFill>
                <a:latin typeface="Arial Rounded"/>
                <a:ea typeface="Arial Rounded"/>
                <a:cs typeface="Arial Rounded"/>
                <a:sym typeface="Arial Rounded"/>
              </a:rPr>
              <a:t>Honneur et louanges,</a:t>
            </a:r>
            <a:br>
              <a:rPr b="1" lang="fr-FR" sz="4000">
                <a:solidFill>
                  <a:srgbClr val="FF0000"/>
                </a:solidFill>
                <a:latin typeface="Arial Rounded"/>
                <a:ea typeface="Arial Rounded"/>
                <a:cs typeface="Arial Rounded"/>
                <a:sym typeface="Arial Rounded"/>
              </a:rPr>
            </a:br>
            <a:r>
              <a:rPr b="1" lang="fr-FR" sz="4000">
                <a:solidFill>
                  <a:srgbClr val="FF0000"/>
                </a:solidFill>
                <a:latin typeface="Arial Rounded"/>
                <a:ea typeface="Arial Rounded"/>
                <a:cs typeface="Arial Rounded"/>
                <a:sym typeface="Arial Rounded"/>
              </a:rPr>
              <a:t>Gloire, gloire, </a:t>
            </a:r>
            <a:endParaRPr/>
          </a:p>
          <a:p>
            <a:pPr indent="0" lvl="0" marL="0" rtl="0" algn="ctr">
              <a:spcBef>
                <a:spcPts val="580"/>
              </a:spcBef>
              <a:spcAft>
                <a:spcPts val="0"/>
              </a:spcAft>
              <a:buSzPts val="3400"/>
              <a:buNone/>
            </a:pPr>
            <a:r>
              <a:rPr b="1" lang="fr-FR" sz="4000">
                <a:solidFill>
                  <a:srgbClr val="FF0000"/>
                </a:solidFill>
                <a:latin typeface="Arial Rounded"/>
                <a:ea typeface="Arial Rounded"/>
                <a:cs typeface="Arial Rounded"/>
                <a:sym typeface="Arial Rounded"/>
              </a:rPr>
              <a:t>Puissance à toi, Jésus !</a:t>
            </a:r>
            <a:endParaRPr b="1" sz="4000">
              <a:solidFill>
                <a:srgbClr val="FF0000"/>
              </a:solidFill>
              <a:latin typeface="Arial Rounded"/>
              <a:ea typeface="Arial Rounded"/>
              <a:cs typeface="Arial Rounded"/>
              <a:sym typeface="Arial Rounde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21"/>
          <p:cNvSpPr txBox="1"/>
          <p:nvPr>
            <p:ph type="title"/>
          </p:nvPr>
        </p:nvSpPr>
        <p:spPr>
          <a:xfrm>
            <a:off x="914400" y="274638"/>
            <a:ext cx="7772400" cy="1143000"/>
          </a:xfrm>
          <a:prstGeom prst="rect">
            <a:avLst/>
          </a:prstGeom>
          <a:noFill/>
          <a:ln>
            <a:noFill/>
          </a:ln>
        </p:spPr>
        <p:txBody>
          <a:bodyPr anchorCtr="0" anchor="b" bIns="91425" lIns="91425" spcFirstLastPara="1" rIns="91425" wrap="square" tIns="45700">
            <a:normAutofit/>
          </a:bodyPr>
          <a:lstStyle/>
          <a:p>
            <a:pPr indent="0" lvl="0" marL="0" rtl="0" algn="l">
              <a:spcBef>
                <a:spcPts val="0"/>
              </a:spcBef>
              <a:spcAft>
                <a:spcPts val="0"/>
              </a:spcAft>
              <a:buClr>
                <a:schemeClr val="dk2"/>
              </a:buClr>
              <a:buSzPts val="4000"/>
              <a:buFont typeface="Libre Franklin"/>
              <a:buNone/>
            </a:pPr>
            <a:r>
              <a:t/>
            </a:r>
            <a:endParaRPr/>
          </a:p>
        </p:txBody>
      </p:sp>
      <p:pic>
        <p:nvPicPr>
          <p:cNvPr descr="NEW ONES 2013 2014 005.JPG" id="229" name="Google Shape;229;p21"/>
          <p:cNvPicPr preferRelativeResize="0"/>
          <p:nvPr>
            <p:ph idx="1" type="body"/>
          </p:nvPr>
        </p:nvPicPr>
        <p:blipFill rotWithShape="1">
          <a:blip r:embed="rId3">
            <a:alphaModFix/>
          </a:blip>
          <a:srcRect b="0" l="0" r="0" t="0"/>
          <a:stretch/>
        </p:blipFill>
        <p:spPr>
          <a:xfrm>
            <a:off x="0" y="1"/>
            <a:ext cx="9144000" cy="68580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22"/>
          <p:cNvSpPr txBox="1"/>
          <p:nvPr>
            <p:ph type="title"/>
          </p:nvPr>
        </p:nvSpPr>
        <p:spPr>
          <a:xfrm>
            <a:off x="914400" y="274638"/>
            <a:ext cx="7772400" cy="1143000"/>
          </a:xfrm>
          <a:prstGeom prst="rect">
            <a:avLst/>
          </a:prstGeom>
          <a:noFill/>
          <a:ln>
            <a:noFill/>
          </a:ln>
        </p:spPr>
        <p:txBody>
          <a:bodyPr anchorCtr="0" anchor="b" bIns="91425" lIns="91425" spcFirstLastPara="1" rIns="91425" wrap="square" tIns="45700">
            <a:normAutofit/>
          </a:bodyPr>
          <a:lstStyle/>
          <a:p>
            <a:pPr indent="0" lvl="0" marL="0" rtl="0" algn="l">
              <a:spcBef>
                <a:spcPts val="0"/>
              </a:spcBef>
              <a:spcAft>
                <a:spcPts val="0"/>
              </a:spcAft>
              <a:buClr>
                <a:schemeClr val="dk2"/>
              </a:buClr>
              <a:buSzPts val="4000"/>
              <a:buFont typeface="Libre Franklin"/>
              <a:buNone/>
            </a:pPr>
            <a:r>
              <a:t/>
            </a:r>
            <a:endParaRPr/>
          </a:p>
        </p:txBody>
      </p:sp>
      <p:sp>
        <p:nvSpPr>
          <p:cNvPr id="235" name="Google Shape;235;p22"/>
          <p:cNvSpPr txBox="1"/>
          <p:nvPr>
            <p:ph idx="1" type="body"/>
          </p:nvPr>
        </p:nvSpPr>
        <p:spPr>
          <a:xfrm>
            <a:off x="914400" y="1447800"/>
            <a:ext cx="7772400" cy="4572000"/>
          </a:xfrm>
          <a:prstGeom prst="rect">
            <a:avLst/>
          </a:prstGeom>
          <a:noFill/>
          <a:ln>
            <a:noFill/>
          </a:ln>
        </p:spPr>
        <p:txBody>
          <a:bodyPr anchorCtr="0" anchor="t" bIns="45700" lIns="91425" spcFirstLastPara="1" rIns="91425" wrap="square" tIns="45700">
            <a:normAutofit/>
          </a:bodyPr>
          <a:lstStyle/>
          <a:p>
            <a:pPr indent="-133985" lvl="0" marL="274320" rtl="0" algn="l">
              <a:spcBef>
                <a:spcPts val="0"/>
              </a:spcBef>
              <a:spcAft>
                <a:spcPts val="0"/>
              </a:spcAft>
              <a:buSzPts val="2210"/>
              <a:buNone/>
            </a:pPr>
            <a:r>
              <a:t/>
            </a:r>
            <a:endParaRPr/>
          </a:p>
        </p:txBody>
      </p:sp>
      <p:pic>
        <p:nvPicPr>
          <p:cNvPr descr="http://t1.gstatic.com/images?q=tbn:ANd9GcQx-_Wimv9HGRYp4BM50g7r5t3Mw_wYIrWhWkxuZ49yWsTCK9Rs" id="236" name="Google Shape;236;p22"/>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237" name="Google Shape;237;p22"/>
          <p:cNvSpPr txBox="1"/>
          <p:nvPr/>
        </p:nvSpPr>
        <p:spPr>
          <a:xfrm>
            <a:off x="0" y="2209800"/>
            <a:ext cx="6629400" cy="175432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fr-FR" sz="5400" u="none" cap="none" strike="noStrike">
                <a:solidFill>
                  <a:srgbClr val="4D160F"/>
                </a:solidFill>
                <a:latin typeface="Algerian"/>
                <a:ea typeface="Algerian"/>
                <a:cs typeface="Algerian"/>
                <a:sym typeface="Algerian"/>
              </a:rPr>
              <a:t>PRIÈRE D’INTERCESSION</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pic>
        <p:nvPicPr>
          <p:cNvPr descr="C:\Users\HPAdmin\Downloads\CTRC_LOGO-01.png" id="242" name="Google Shape;242;p23"/>
          <p:cNvPicPr preferRelativeResize="0"/>
          <p:nvPr>
            <p:ph idx="1" type="body"/>
          </p:nvPr>
        </p:nvPicPr>
        <p:blipFill rotWithShape="1">
          <a:blip r:embed="rId3">
            <a:alphaModFix/>
          </a:blip>
          <a:srcRect b="0" l="0" r="0" t="0"/>
          <a:stretch/>
        </p:blipFill>
        <p:spPr>
          <a:xfrm>
            <a:off x="0" y="0"/>
            <a:ext cx="9144000" cy="6858000"/>
          </a:xfrm>
          <a:prstGeom prst="rect">
            <a:avLst/>
          </a:prstGeom>
          <a:solidFill>
            <a:srgbClr val="FDEDE7"/>
          </a:solidFill>
          <a:ln cap="flat" cmpd="sng" w="12700">
            <a:solidFill>
              <a:srgbClr val="DF695B">
                <a:alpha val="73725"/>
              </a:srgbClr>
            </a:solidFill>
            <a:prstDash val="solid"/>
            <a:round/>
            <a:headEnd len="sm" w="sm" type="none"/>
            <a:tailEnd len="sm" w="sm" type="none"/>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24"/>
          <p:cNvSpPr txBox="1"/>
          <p:nvPr>
            <p:ph type="title"/>
          </p:nvPr>
        </p:nvSpPr>
        <p:spPr>
          <a:xfrm>
            <a:off x="0" y="274638"/>
            <a:ext cx="9144000" cy="1858962"/>
          </a:xfrm>
          <a:prstGeom prst="rect">
            <a:avLst/>
          </a:prstGeom>
          <a:noFill/>
          <a:ln>
            <a:noFill/>
          </a:ln>
        </p:spPr>
        <p:txBody>
          <a:bodyPr anchorCtr="0" anchor="b" bIns="91425" lIns="91425" spcFirstLastPara="1" rIns="91425" wrap="square" tIns="45700">
            <a:normAutofit/>
          </a:bodyPr>
          <a:lstStyle/>
          <a:p>
            <a:pPr indent="0" lvl="0" marL="0" rtl="0" algn="ctr">
              <a:spcBef>
                <a:spcPts val="0"/>
              </a:spcBef>
              <a:spcAft>
                <a:spcPts val="0"/>
              </a:spcAft>
              <a:buClr>
                <a:srgbClr val="000066"/>
              </a:buClr>
              <a:buSzPts val="4400"/>
              <a:buFont typeface="Libre Franklin"/>
              <a:buNone/>
            </a:pPr>
            <a:r>
              <a:rPr b="1" lang="fr-FR" sz="4400">
                <a:solidFill>
                  <a:srgbClr val="000066"/>
                </a:solidFill>
              </a:rPr>
              <a:t>LECTURE ALTERNATIVE</a:t>
            </a:r>
            <a:br>
              <a:rPr b="1" lang="fr-FR" sz="4400">
                <a:solidFill>
                  <a:srgbClr val="00B050"/>
                </a:solidFill>
              </a:rPr>
            </a:br>
            <a:endParaRPr b="1" sz="4400">
              <a:solidFill>
                <a:srgbClr val="00B050"/>
              </a:solidFill>
            </a:endParaRPr>
          </a:p>
        </p:txBody>
      </p:sp>
      <p:sp>
        <p:nvSpPr>
          <p:cNvPr id="248" name="Google Shape;248;p24"/>
          <p:cNvSpPr txBox="1"/>
          <p:nvPr>
            <p:ph idx="1" type="body"/>
          </p:nvPr>
        </p:nvSpPr>
        <p:spPr>
          <a:xfrm>
            <a:off x="0" y="2209800"/>
            <a:ext cx="9144000" cy="4648200"/>
          </a:xfrm>
          <a:prstGeom prst="rect">
            <a:avLst/>
          </a:prstGeom>
          <a:gradFill>
            <a:gsLst>
              <a:gs pos="0">
                <a:srgbClr val="7EFFE9"/>
              </a:gs>
              <a:gs pos="50000">
                <a:srgbClr val="B1FFEF"/>
              </a:gs>
              <a:gs pos="100000">
                <a:srgbClr val="D9FFF6"/>
              </a:gs>
            </a:gsLst>
            <a:lin ang="8100000" scaled="0"/>
          </a:gradFill>
          <a:ln>
            <a:noFill/>
          </a:ln>
        </p:spPr>
        <p:txBody>
          <a:bodyPr anchorCtr="0" anchor="t" bIns="45700" lIns="91425" spcFirstLastPara="1" rIns="91425" wrap="square" tIns="45700">
            <a:normAutofit/>
          </a:bodyPr>
          <a:lstStyle/>
          <a:p>
            <a:pPr indent="-274320" lvl="0" marL="274320" rtl="0" algn="ctr">
              <a:spcBef>
                <a:spcPts val="0"/>
              </a:spcBef>
              <a:spcAft>
                <a:spcPts val="0"/>
              </a:spcAft>
              <a:buSzPts val="8160"/>
              <a:buNone/>
            </a:pPr>
            <a:r>
              <a:rPr b="1" lang="fr-FR" sz="9600">
                <a:solidFill>
                  <a:srgbClr val="C00000"/>
                </a:solidFill>
              </a:rPr>
              <a:t>PSAUME</a:t>
            </a:r>
            <a:r>
              <a:rPr b="1" lang="fr-FR" sz="9600"/>
              <a:t> </a:t>
            </a:r>
            <a:endParaRPr/>
          </a:p>
          <a:p>
            <a:pPr indent="-274320" lvl="0" marL="274320" rtl="0" algn="ctr">
              <a:spcBef>
                <a:spcPts val="580"/>
              </a:spcBef>
              <a:spcAft>
                <a:spcPts val="0"/>
              </a:spcAft>
              <a:buSzPts val="8160"/>
              <a:buNone/>
            </a:pPr>
            <a:r>
              <a:rPr b="1" lang="fr-FR" sz="9600"/>
              <a:t>95 : 1-11</a:t>
            </a:r>
            <a:endParaRPr b="1" sz="96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25"/>
          <p:cNvSpPr txBox="1"/>
          <p:nvPr>
            <p:ph idx="1" type="body"/>
          </p:nvPr>
        </p:nvSpPr>
        <p:spPr>
          <a:xfrm>
            <a:off x="0" y="0"/>
            <a:ext cx="9144000" cy="6858000"/>
          </a:xfrm>
          <a:prstGeom prst="rect">
            <a:avLst/>
          </a:prstGeom>
          <a:blipFill rotWithShape="1">
            <a:blip r:embed="rId3">
              <a:alphaModFix/>
            </a:blip>
            <a:tile algn="tl" flip="none" tx="0" sx="100000" ty="0" sy="100000"/>
          </a:blipFill>
          <a:ln cap="flat" cmpd="sng" w="12700">
            <a:solidFill>
              <a:schemeClr val="dk1"/>
            </a:solidFill>
            <a:prstDash val="solid"/>
            <a:round/>
            <a:headEnd len="sm" w="sm" type="none"/>
            <a:tailEnd len="sm" w="sm" type="none"/>
          </a:ln>
        </p:spPr>
        <p:txBody>
          <a:bodyPr anchorCtr="0" anchor="t" bIns="45700" lIns="91425" spcFirstLastPara="1" rIns="91425" wrap="square" tIns="45700">
            <a:normAutofit/>
          </a:bodyPr>
          <a:lstStyle/>
          <a:p>
            <a:pPr indent="-274320" lvl="0" marL="274320" rtl="0" algn="just">
              <a:spcBef>
                <a:spcPts val="0"/>
              </a:spcBef>
              <a:spcAft>
                <a:spcPts val="0"/>
              </a:spcAft>
              <a:buSzPts val="3740"/>
              <a:buChar char="⚫"/>
            </a:pPr>
            <a:r>
              <a:rPr b="1" lang="fr-FR" sz="4400">
                <a:solidFill>
                  <a:srgbClr val="6600CC"/>
                </a:solidFill>
                <a:latin typeface="Arial Rounded"/>
                <a:ea typeface="Arial Rounded"/>
                <a:cs typeface="Arial Rounded"/>
                <a:sym typeface="Arial Rounded"/>
              </a:rPr>
              <a:t>LECTURE du Psaume 95 :1-11</a:t>
            </a:r>
            <a:endParaRPr b="1" sz="4400">
              <a:solidFill>
                <a:srgbClr val="6600CC"/>
              </a:solidFill>
              <a:latin typeface="Arial Rounded"/>
              <a:ea typeface="Arial Rounded"/>
              <a:cs typeface="Arial Rounded"/>
              <a:sym typeface="Arial Rounded"/>
            </a:endParaRPr>
          </a:p>
          <a:p>
            <a:pPr indent="-274320" lvl="0" marL="274320" rtl="0" algn="just">
              <a:spcBef>
                <a:spcPts val="580"/>
              </a:spcBef>
              <a:spcAft>
                <a:spcPts val="0"/>
              </a:spcAft>
              <a:buSzPts val="3740"/>
              <a:buChar char="⚫"/>
            </a:pPr>
            <a:r>
              <a:rPr b="1" lang="fr-FR" sz="4400">
                <a:solidFill>
                  <a:schemeClr val="dk1"/>
                </a:solidFill>
                <a:latin typeface="Arial Rounded"/>
                <a:ea typeface="Arial Rounded"/>
                <a:cs typeface="Arial Rounded"/>
                <a:sym typeface="Arial Rounded"/>
              </a:rPr>
              <a:t>1 ¶ Venez, chantons avec allégresse à l'Éternel! Poussons des cris de joie vers le rocher de notre salut.</a:t>
            </a:r>
            <a:endParaRPr b="1" sz="4400">
              <a:solidFill>
                <a:schemeClr val="dk1"/>
              </a:solidFill>
              <a:latin typeface="Arial Rounded"/>
              <a:ea typeface="Arial Rounded"/>
              <a:cs typeface="Arial Rounded"/>
              <a:sym typeface="Arial Rounded"/>
            </a:endParaRPr>
          </a:p>
          <a:p>
            <a:pPr indent="-274320" lvl="0" marL="274320" rtl="0" algn="just">
              <a:spcBef>
                <a:spcPts val="580"/>
              </a:spcBef>
              <a:spcAft>
                <a:spcPts val="0"/>
              </a:spcAft>
              <a:buSzPts val="3740"/>
              <a:buChar char="⚫"/>
            </a:pPr>
            <a:r>
              <a:rPr b="1" lang="fr-FR" sz="4400">
                <a:solidFill>
                  <a:srgbClr val="000066"/>
                </a:solidFill>
                <a:latin typeface="Arial Rounded"/>
                <a:ea typeface="Arial Rounded"/>
                <a:cs typeface="Arial Rounded"/>
                <a:sym typeface="Arial Rounded"/>
              </a:rPr>
              <a:t> 2 Allons au-devant de lui avec des louanges, Faisons retentir des cantiques en son honneur!</a:t>
            </a:r>
            <a:endParaRPr b="1" sz="4400">
              <a:solidFill>
                <a:srgbClr val="000066"/>
              </a:solidFill>
              <a:latin typeface="Arial Rounded"/>
              <a:ea typeface="Arial Rounded"/>
              <a:cs typeface="Arial Rounded"/>
              <a:sym typeface="Arial Rounde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26"/>
          <p:cNvSpPr txBox="1"/>
          <p:nvPr>
            <p:ph idx="1" type="body"/>
          </p:nvPr>
        </p:nvSpPr>
        <p:spPr>
          <a:xfrm>
            <a:off x="0" y="0"/>
            <a:ext cx="9144000" cy="6858000"/>
          </a:xfrm>
          <a:prstGeom prst="rect">
            <a:avLst/>
          </a:prstGeom>
          <a:blipFill rotWithShape="1">
            <a:blip r:embed="rId3">
              <a:alphaModFix/>
            </a:blip>
            <a:tile algn="tl" flip="none" tx="0" sx="100000" ty="0" sy="100000"/>
          </a:blipFill>
          <a:ln cap="flat" cmpd="sng" w="12700">
            <a:solidFill>
              <a:schemeClr val="dk1"/>
            </a:solidFill>
            <a:prstDash val="solid"/>
            <a:round/>
            <a:headEnd len="sm" w="sm" type="none"/>
            <a:tailEnd len="sm" w="sm" type="none"/>
          </a:ln>
        </p:spPr>
        <p:txBody>
          <a:bodyPr anchorCtr="0" anchor="t" bIns="45700" lIns="91425" spcFirstLastPara="1" rIns="91425" wrap="square" tIns="45700">
            <a:normAutofit lnSpcReduction="10000"/>
          </a:bodyPr>
          <a:lstStyle/>
          <a:p>
            <a:pPr indent="-274320" lvl="0" marL="274320" rtl="0" algn="just">
              <a:spcBef>
                <a:spcPts val="0"/>
              </a:spcBef>
              <a:spcAft>
                <a:spcPts val="0"/>
              </a:spcAft>
              <a:buSzPts val="3740"/>
              <a:buChar char="⚫"/>
            </a:pPr>
            <a:r>
              <a:rPr b="1" lang="fr-FR" sz="4400">
                <a:solidFill>
                  <a:srgbClr val="000066"/>
                </a:solidFill>
                <a:latin typeface="Arial Rounded"/>
                <a:ea typeface="Arial Rounded"/>
                <a:cs typeface="Arial Rounded"/>
                <a:sym typeface="Arial Rounded"/>
              </a:rPr>
              <a:t>3 Car l'Éternel est un grand Dieu, Il est un grand roi au-dessus de tous les dieux.</a:t>
            </a:r>
            <a:endParaRPr b="1" sz="4400">
              <a:solidFill>
                <a:srgbClr val="000066"/>
              </a:solidFill>
              <a:latin typeface="Arial Rounded"/>
              <a:ea typeface="Arial Rounded"/>
              <a:cs typeface="Arial Rounded"/>
              <a:sym typeface="Arial Rounded"/>
            </a:endParaRPr>
          </a:p>
          <a:p>
            <a:pPr indent="-274320" lvl="0" marL="274320" rtl="0" algn="just">
              <a:spcBef>
                <a:spcPts val="580"/>
              </a:spcBef>
              <a:spcAft>
                <a:spcPts val="0"/>
              </a:spcAft>
              <a:buSzPts val="3740"/>
              <a:buChar char="⚫"/>
            </a:pPr>
            <a:r>
              <a:rPr b="1" lang="fr-FR" sz="4400">
                <a:solidFill>
                  <a:schemeClr val="dk1"/>
                </a:solidFill>
                <a:latin typeface="Arial Rounded"/>
                <a:ea typeface="Arial Rounded"/>
                <a:cs typeface="Arial Rounded"/>
                <a:sym typeface="Arial Rounded"/>
              </a:rPr>
              <a:t> 4 Il tient dans sa main les profondeurs de la terre, Et les sommets des montagnes sont à lui.</a:t>
            </a:r>
            <a:endParaRPr b="1" sz="4400">
              <a:solidFill>
                <a:schemeClr val="dk1"/>
              </a:solidFill>
              <a:latin typeface="Arial Rounded"/>
              <a:ea typeface="Arial Rounded"/>
              <a:cs typeface="Arial Rounded"/>
              <a:sym typeface="Arial Rounded"/>
            </a:endParaRPr>
          </a:p>
          <a:p>
            <a:pPr indent="-274320" lvl="0" marL="274320" rtl="0" algn="just">
              <a:spcBef>
                <a:spcPts val="580"/>
              </a:spcBef>
              <a:spcAft>
                <a:spcPts val="0"/>
              </a:spcAft>
              <a:buSzPts val="3740"/>
              <a:buChar char="⚫"/>
            </a:pPr>
            <a:r>
              <a:rPr b="1" lang="fr-FR" sz="4400">
                <a:solidFill>
                  <a:srgbClr val="000066"/>
                </a:solidFill>
                <a:latin typeface="Arial Rounded"/>
                <a:ea typeface="Arial Rounded"/>
                <a:cs typeface="Arial Rounded"/>
                <a:sym typeface="Arial Rounded"/>
              </a:rPr>
              <a:t> 5 La mer est à lui, c'est lui qui l'a faite; La terre aussi, ses mains l'ont formée.</a:t>
            </a:r>
            <a:endParaRPr b="1" sz="4400">
              <a:solidFill>
                <a:srgbClr val="000066"/>
              </a:solidFill>
              <a:latin typeface="Arial Rounded"/>
              <a:ea typeface="Arial Rounded"/>
              <a:cs typeface="Arial Rounded"/>
              <a:sym typeface="Arial Rounde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27"/>
          <p:cNvSpPr txBox="1"/>
          <p:nvPr>
            <p:ph idx="1" type="body"/>
          </p:nvPr>
        </p:nvSpPr>
        <p:spPr>
          <a:xfrm>
            <a:off x="0" y="0"/>
            <a:ext cx="9144000" cy="6858000"/>
          </a:xfrm>
          <a:prstGeom prst="rect">
            <a:avLst/>
          </a:prstGeom>
          <a:blipFill rotWithShape="1">
            <a:blip r:embed="rId3">
              <a:alphaModFix/>
            </a:blip>
            <a:tile algn="tl" flip="none" tx="0" sx="100000" ty="0" sy="100000"/>
          </a:blipFill>
          <a:ln cap="flat" cmpd="sng" w="12700">
            <a:solidFill>
              <a:schemeClr val="dk1"/>
            </a:solidFill>
            <a:prstDash val="solid"/>
            <a:round/>
            <a:headEnd len="sm" w="sm" type="none"/>
            <a:tailEnd len="sm" w="sm" type="none"/>
          </a:ln>
        </p:spPr>
        <p:txBody>
          <a:bodyPr anchorCtr="0" anchor="t" bIns="45700" lIns="91425" spcFirstLastPara="1" rIns="91425" wrap="square" tIns="45700">
            <a:normAutofit fontScale="92500" lnSpcReduction="20000"/>
          </a:bodyPr>
          <a:lstStyle/>
          <a:p>
            <a:pPr indent="-274320" lvl="0" marL="274320" rtl="0" algn="just">
              <a:spcBef>
                <a:spcPts val="0"/>
              </a:spcBef>
              <a:spcAft>
                <a:spcPts val="0"/>
              </a:spcAft>
              <a:buSzPct val="85000"/>
              <a:buChar char="⚫"/>
            </a:pPr>
            <a:r>
              <a:rPr b="1" lang="fr-FR" sz="4400">
                <a:solidFill>
                  <a:srgbClr val="000066"/>
                </a:solidFill>
                <a:latin typeface="Arial Rounded"/>
                <a:ea typeface="Arial Rounded"/>
                <a:cs typeface="Arial Rounded"/>
                <a:sym typeface="Arial Rounded"/>
              </a:rPr>
              <a:t>6 Venez, prosternons-nous et humilions-nous, Fléchissons le genou devant l'Éternel, notre créateur!</a:t>
            </a:r>
            <a:endParaRPr b="1" sz="4400">
              <a:solidFill>
                <a:srgbClr val="000066"/>
              </a:solidFill>
              <a:latin typeface="Arial Rounded"/>
              <a:ea typeface="Arial Rounded"/>
              <a:cs typeface="Arial Rounded"/>
              <a:sym typeface="Arial Rounded"/>
            </a:endParaRPr>
          </a:p>
          <a:p>
            <a:pPr indent="-274320" lvl="0" marL="274320" rtl="0" algn="just">
              <a:spcBef>
                <a:spcPts val="580"/>
              </a:spcBef>
              <a:spcAft>
                <a:spcPts val="0"/>
              </a:spcAft>
              <a:buSzPct val="85000"/>
              <a:buChar char="⚫"/>
            </a:pPr>
            <a:r>
              <a:rPr b="1" lang="fr-FR" sz="4400">
                <a:solidFill>
                  <a:schemeClr val="dk1"/>
                </a:solidFill>
                <a:latin typeface="Arial Rounded"/>
                <a:ea typeface="Arial Rounded"/>
                <a:cs typeface="Arial Rounded"/>
                <a:sym typeface="Arial Rounded"/>
              </a:rPr>
              <a:t> 7 ¶ Car il est notre Dieu, Et nous sommes le peuple de son pâturage, Le troupeau que sa main conduit... Oh! si vous pouviez écouter aujourd'hui sa voix!</a:t>
            </a:r>
            <a:endParaRPr b="1" sz="4400">
              <a:solidFill>
                <a:schemeClr val="dk1"/>
              </a:solidFill>
              <a:latin typeface="Arial Rounded"/>
              <a:ea typeface="Arial Rounded"/>
              <a:cs typeface="Arial Rounded"/>
              <a:sym typeface="Arial Rounded"/>
            </a:endParaRPr>
          </a:p>
          <a:p>
            <a:pPr indent="-274320" lvl="0" marL="274320" rtl="0" algn="just">
              <a:spcBef>
                <a:spcPts val="580"/>
              </a:spcBef>
              <a:spcAft>
                <a:spcPts val="0"/>
              </a:spcAft>
              <a:buSzPct val="85000"/>
              <a:buChar char="⚫"/>
            </a:pPr>
            <a:r>
              <a:rPr b="1" lang="fr-FR" sz="4400">
                <a:solidFill>
                  <a:srgbClr val="000066"/>
                </a:solidFill>
                <a:latin typeface="Arial Rounded"/>
                <a:ea typeface="Arial Rounded"/>
                <a:cs typeface="Arial Rounded"/>
                <a:sym typeface="Arial Rounded"/>
              </a:rPr>
              <a:t> 8 N'endurcissez pas votre cœur, comme à Meriba, Comme à la journée de Massa, dans le désert,</a:t>
            </a:r>
            <a:endParaRPr b="1" sz="4400">
              <a:solidFill>
                <a:srgbClr val="000066"/>
              </a:solidFill>
              <a:latin typeface="Arial Rounded"/>
              <a:ea typeface="Arial Rounded"/>
              <a:cs typeface="Arial Rounded"/>
              <a:sym typeface="Arial Rounde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28"/>
          <p:cNvSpPr txBox="1"/>
          <p:nvPr>
            <p:ph idx="1" type="body"/>
          </p:nvPr>
        </p:nvSpPr>
        <p:spPr>
          <a:xfrm>
            <a:off x="0" y="0"/>
            <a:ext cx="9144000" cy="6858000"/>
          </a:xfrm>
          <a:prstGeom prst="rect">
            <a:avLst/>
          </a:prstGeom>
          <a:blipFill rotWithShape="1">
            <a:blip r:embed="rId3">
              <a:alphaModFix/>
            </a:blip>
            <a:tile algn="tl" flip="none" tx="0" sx="100000" ty="0" sy="100000"/>
          </a:blipFill>
          <a:ln cap="flat" cmpd="sng" w="12700">
            <a:solidFill>
              <a:schemeClr val="dk1"/>
            </a:solidFill>
            <a:prstDash val="solid"/>
            <a:round/>
            <a:headEnd len="sm" w="sm" type="none"/>
            <a:tailEnd len="sm" w="sm" type="none"/>
          </a:ln>
        </p:spPr>
        <p:txBody>
          <a:bodyPr anchorCtr="0" anchor="t" bIns="45700" lIns="91425" spcFirstLastPara="1" rIns="91425" wrap="square" tIns="45700">
            <a:normAutofit fontScale="92500" lnSpcReduction="10000"/>
          </a:bodyPr>
          <a:lstStyle/>
          <a:p>
            <a:pPr indent="-274320" lvl="0" marL="274320" rtl="0" algn="just">
              <a:spcBef>
                <a:spcPts val="0"/>
              </a:spcBef>
              <a:spcAft>
                <a:spcPts val="0"/>
              </a:spcAft>
              <a:buSzPct val="85000"/>
              <a:buChar char="⚫"/>
            </a:pPr>
            <a:r>
              <a:rPr b="1" lang="fr-FR" sz="4400">
                <a:solidFill>
                  <a:srgbClr val="000066"/>
                </a:solidFill>
                <a:latin typeface="Arial Rounded"/>
                <a:ea typeface="Arial Rounded"/>
                <a:cs typeface="Arial Rounded"/>
                <a:sym typeface="Arial Rounded"/>
              </a:rPr>
              <a:t>9 Où vos pères me tentèrent, M'éprouvèrent, quoiqu'ils vissent mes œuvres.</a:t>
            </a:r>
            <a:endParaRPr b="1" sz="4400">
              <a:solidFill>
                <a:srgbClr val="000066"/>
              </a:solidFill>
              <a:latin typeface="Arial Rounded"/>
              <a:ea typeface="Arial Rounded"/>
              <a:cs typeface="Arial Rounded"/>
              <a:sym typeface="Arial Rounded"/>
            </a:endParaRPr>
          </a:p>
          <a:p>
            <a:pPr indent="-274320" lvl="0" marL="274320" rtl="0" algn="just">
              <a:spcBef>
                <a:spcPts val="580"/>
              </a:spcBef>
              <a:spcAft>
                <a:spcPts val="0"/>
              </a:spcAft>
              <a:buSzPct val="85000"/>
              <a:buChar char="⚫"/>
            </a:pPr>
            <a:r>
              <a:rPr b="1" lang="fr-FR" sz="4400">
                <a:solidFill>
                  <a:schemeClr val="dk1"/>
                </a:solidFill>
                <a:latin typeface="Arial Rounded"/>
                <a:ea typeface="Arial Rounded"/>
                <a:cs typeface="Arial Rounded"/>
                <a:sym typeface="Arial Rounded"/>
              </a:rPr>
              <a:t> 10 Pendant quarante ans j'eus cette race en dégoût, Et je dis: C'est un peuple dont le cœur est égaré; Ils ne connaissent pas mes voies.</a:t>
            </a:r>
            <a:endParaRPr b="1" sz="4400">
              <a:solidFill>
                <a:schemeClr val="dk1"/>
              </a:solidFill>
              <a:latin typeface="Arial Rounded"/>
              <a:ea typeface="Arial Rounded"/>
              <a:cs typeface="Arial Rounded"/>
              <a:sym typeface="Arial Rounded"/>
            </a:endParaRPr>
          </a:p>
          <a:p>
            <a:pPr indent="-274320" lvl="0" marL="274320" rtl="0" algn="just">
              <a:spcBef>
                <a:spcPts val="580"/>
              </a:spcBef>
              <a:spcAft>
                <a:spcPts val="0"/>
              </a:spcAft>
              <a:buSzPct val="85000"/>
              <a:buChar char="⚫"/>
            </a:pPr>
            <a:r>
              <a:rPr b="1" lang="fr-FR" sz="4400">
                <a:solidFill>
                  <a:srgbClr val="000066"/>
                </a:solidFill>
                <a:latin typeface="Arial Rounded"/>
                <a:ea typeface="Arial Rounded"/>
                <a:cs typeface="Arial Rounded"/>
                <a:sym typeface="Arial Rounded"/>
              </a:rPr>
              <a:t> 11 Aussi je jurai dans ma colère: Ils n'entreront pas dans mon repos!</a:t>
            </a:r>
            <a:endParaRPr b="1" sz="4400">
              <a:solidFill>
                <a:srgbClr val="000066"/>
              </a:solidFill>
              <a:latin typeface="Arial Rounded"/>
              <a:ea typeface="Arial Rounded"/>
              <a:cs typeface="Arial Rounded"/>
              <a:sym typeface="Arial Rounde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29"/>
          <p:cNvSpPr txBox="1"/>
          <p:nvPr>
            <p:ph idx="1" type="body"/>
          </p:nvPr>
        </p:nvSpPr>
        <p:spPr>
          <a:xfrm>
            <a:off x="0" y="0"/>
            <a:ext cx="9144000" cy="6858000"/>
          </a:xfrm>
          <a:prstGeom prst="rect">
            <a:avLst/>
          </a:prstGeom>
          <a:blipFill rotWithShape="1">
            <a:blip r:embed="rId3">
              <a:alphaModFix/>
            </a:blip>
            <a:tile algn="tl" flip="none" tx="0" sx="100000" ty="0" sy="100000"/>
          </a:blipFill>
          <a:ln cap="flat" cmpd="sng" w="12700">
            <a:solidFill>
              <a:schemeClr val="dk1"/>
            </a:solidFill>
            <a:prstDash val="solid"/>
            <a:round/>
            <a:headEnd len="sm" w="sm" type="none"/>
            <a:tailEnd len="sm" w="sm" type="none"/>
          </a:ln>
        </p:spPr>
        <p:txBody>
          <a:bodyPr anchorCtr="0" anchor="t" bIns="45700" lIns="91425" spcFirstLastPara="1" rIns="91425" wrap="square" tIns="45700">
            <a:normAutofit/>
          </a:bodyPr>
          <a:lstStyle/>
          <a:p>
            <a:pPr indent="0" lvl="0" marL="0" rtl="0" algn="ctr">
              <a:spcBef>
                <a:spcPts val="0"/>
              </a:spcBef>
              <a:spcAft>
                <a:spcPts val="0"/>
              </a:spcAft>
              <a:buSzPts val="3740"/>
              <a:buNone/>
            </a:pPr>
            <a:r>
              <a:rPr b="1" lang="fr-FR" sz="4400" u="sng">
                <a:solidFill>
                  <a:schemeClr val="dk1"/>
                </a:solidFill>
                <a:latin typeface="Arial Rounded"/>
                <a:ea typeface="Arial Rounded"/>
                <a:cs typeface="Arial Rounded"/>
                <a:sym typeface="Arial Rounded"/>
              </a:rPr>
              <a:t>DOXOLOGIE</a:t>
            </a:r>
            <a:endParaRPr b="1" sz="3200">
              <a:solidFill>
                <a:schemeClr val="dk1"/>
              </a:solidFill>
              <a:latin typeface="Arial Rounded"/>
              <a:ea typeface="Arial Rounded"/>
              <a:cs typeface="Arial Rounded"/>
              <a:sym typeface="Arial Rounded"/>
            </a:endParaRPr>
          </a:p>
          <a:p>
            <a:pPr indent="-274320" lvl="0" marL="274320" rtl="0" algn="ctr">
              <a:spcBef>
                <a:spcPts val="580"/>
              </a:spcBef>
              <a:spcAft>
                <a:spcPts val="0"/>
              </a:spcAft>
              <a:buSzPts val="4080"/>
              <a:buNone/>
            </a:pPr>
            <a:r>
              <a:rPr b="1" lang="fr-FR" sz="4800">
                <a:solidFill>
                  <a:srgbClr val="000066"/>
                </a:solidFill>
                <a:latin typeface="Arial Rounded"/>
                <a:ea typeface="Arial Rounded"/>
                <a:cs typeface="Arial Rounded"/>
                <a:sym typeface="Arial Rounded"/>
              </a:rPr>
              <a:t>Gloire à Dieu notre Créateur !</a:t>
            </a:r>
            <a:endParaRPr b="1" sz="4800">
              <a:solidFill>
                <a:srgbClr val="000066"/>
              </a:solidFill>
              <a:latin typeface="Arial Rounded"/>
              <a:ea typeface="Arial Rounded"/>
              <a:cs typeface="Arial Rounded"/>
              <a:sym typeface="Arial Rounded"/>
            </a:endParaRPr>
          </a:p>
          <a:p>
            <a:pPr indent="-274320" lvl="0" marL="274320" rtl="0" algn="ctr">
              <a:spcBef>
                <a:spcPts val="580"/>
              </a:spcBef>
              <a:spcAft>
                <a:spcPts val="0"/>
              </a:spcAft>
              <a:buSzPts val="4080"/>
              <a:buNone/>
            </a:pPr>
            <a:r>
              <a:rPr b="1" lang="fr-FR" sz="4800">
                <a:solidFill>
                  <a:srgbClr val="000066"/>
                </a:solidFill>
                <a:latin typeface="Arial Rounded"/>
                <a:ea typeface="Arial Rounded"/>
                <a:cs typeface="Arial Rounded"/>
                <a:sym typeface="Arial Rounded"/>
              </a:rPr>
              <a:t>Gloire à Christ notre Rédempteur !</a:t>
            </a:r>
            <a:endParaRPr b="1" sz="4800">
              <a:solidFill>
                <a:srgbClr val="000066"/>
              </a:solidFill>
              <a:latin typeface="Arial Rounded"/>
              <a:ea typeface="Arial Rounded"/>
              <a:cs typeface="Arial Rounded"/>
              <a:sym typeface="Arial Rounded"/>
            </a:endParaRPr>
          </a:p>
          <a:p>
            <a:pPr indent="-274320" lvl="0" marL="274320" rtl="0" algn="ctr">
              <a:spcBef>
                <a:spcPts val="580"/>
              </a:spcBef>
              <a:spcAft>
                <a:spcPts val="0"/>
              </a:spcAft>
              <a:buSzPts val="4080"/>
              <a:buNone/>
            </a:pPr>
            <a:r>
              <a:rPr b="1" lang="fr-FR" sz="4800">
                <a:solidFill>
                  <a:srgbClr val="000066"/>
                </a:solidFill>
                <a:latin typeface="Arial Rounded"/>
                <a:ea typeface="Arial Rounded"/>
                <a:cs typeface="Arial Rounded"/>
                <a:sym typeface="Arial Rounded"/>
              </a:rPr>
              <a:t>Gloire à l’Esprit Consolateur !                   Louange et gloire au Dieu Sauveur!</a:t>
            </a:r>
            <a:endParaRPr/>
          </a:p>
          <a:p>
            <a:pPr indent="-274320" lvl="0" marL="274320" rtl="0" algn="ctr">
              <a:spcBef>
                <a:spcPts val="580"/>
              </a:spcBef>
              <a:spcAft>
                <a:spcPts val="0"/>
              </a:spcAft>
              <a:buSzPts val="4080"/>
              <a:buNone/>
            </a:pPr>
            <a:r>
              <a:rPr b="1" lang="fr-FR" sz="4800">
                <a:solidFill>
                  <a:srgbClr val="FF0000"/>
                </a:solidFill>
                <a:latin typeface="Arial Rounded"/>
                <a:ea typeface="Arial Rounded"/>
                <a:cs typeface="Arial Rounded"/>
                <a:sym typeface="Arial Rounded"/>
              </a:rPr>
              <a:t>AMEN!!!</a:t>
            </a:r>
            <a:endParaRPr b="1" sz="4800">
              <a:solidFill>
                <a:srgbClr val="FF0000"/>
              </a:solidFill>
              <a:latin typeface="Arial Rounded"/>
              <a:ea typeface="Arial Rounded"/>
              <a:cs typeface="Arial Rounded"/>
              <a:sym typeface="Arial Rounde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pic>
        <p:nvPicPr>
          <p:cNvPr descr="http://3.bp.blogspot.com/-Uf9Kozou0TM/URl_hKQfyfI/AAAAAAAABio/bXN3rl-DgD4/s1600/quiet.jpg" id="278" name="Google Shape;278;p30"/>
          <p:cNvPicPr preferRelativeResize="0"/>
          <p:nvPr/>
        </p:nvPicPr>
        <p:blipFill rotWithShape="1">
          <a:blip r:embed="rId3">
            <a:alphaModFix/>
          </a:blip>
          <a:srcRect b="0" l="0" r="0" t="0"/>
          <a:stretch/>
        </p:blipFill>
        <p:spPr>
          <a:xfrm>
            <a:off x="1066800" y="3200400"/>
            <a:ext cx="4978576" cy="3314702"/>
          </a:xfrm>
          <a:prstGeom prst="rect">
            <a:avLst/>
          </a:prstGeom>
          <a:noFill/>
          <a:ln>
            <a:noFill/>
          </a:ln>
        </p:spPr>
      </p:pic>
      <p:sp>
        <p:nvSpPr>
          <p:cNvPr id="279" name="Google Shape;279;p30"/>
          <p:cNvSpPr txBox="1"/>
          <p:nvPr>
            <p:ph idx="1" type="body"/>
          </p:nvPr>
        </p:nvSpPr>
        <p:spPr>
          <a:xfrm>
            <a:off x="838200" y="4343400"/>
            <a:ext cx="1764792" cy="5334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lang="fr-FR"/>
              <a:t>DEBUT</a:t>
            </a:r>
            <a:endParaRPr/>
          </a:p>
        </p:txBody>
      </p:sp>
      <p:pic>
        <p:nvPicPr>
          <p:cNvPr descr="http://www.do2learn.com/picturecards/images/imageschedule/quiet_l.gif" id="280" name="Google Shape;280;p30"/>
          <p:cNvPicPr preferRelativeResize="0"/>
          <p:nvPr/>
        </p:nvPicPr>
        <p:blipFill rotWithShape="1">
          <a:blip r:embed="rId4">
            <a:alphaModFix/>
          </a:blip>
          <a:srcRect b="0" l="0" r="0" t="0"/>
          <a:stretch/>
        </p:blipFill>
        <p:spPr>
          <a:xfrm>
            <a:off x="0" y="990600"/>
            <a:ext cx="1022373" cy="2209800"/>
          </a:xfrm>
          <a:prstGeom prst="rect">
            <a:avLst/>
          </a:prstGeom>
          <a:noFill/>
          <a:ln>
            <a:noFill/>
          </a:ln>
        </p:spPr>
      </p:pic>
      <p:pic>
        <p:nvPicPr>
          <p:cNvPr descr="http://t3.gstatic.com/images?q=tbn:ANd9GcQI57rNEucrFCC3Z7h86ZyDWNHVZnoM022uSZCVdLQDrXZfIXodLw" id="281" name="Google Shape;281;p30"/>
          <p:cNvPicPr preferRelativeResize="0"/>
          <p:nvPr/>
        </p:nvPicPr>
        <p:blipFill rotWithShape="1">
          <a:blip r:embed="rId5">
            <a:alphaModFix/>
          </a:blip>
          <a:srcRect b="0" l="0" r="0" t="0"/>
          <a:stretch/>
        </p:blipFill>
        <p:spPr>
          <a:xfrm>
            <a:off x="6705600" y="838200"/>
            <a:ext cx="2057400" cy="2215770"/>
          </a:xfrm>
          <a:prstGeom prst="rect">
            <a:avLst/>
          </a:prstGeom>
          <a:noFill/>
          <a:ln>
            <a:noFill/>
          </a:ln>
        </p:spPr>
      </p:pic>
      <p:pic>
        <p:nvPicPr>
          <p:cNvPr descr="http://t2.gstatic.com/images?q=tbn:ANd9GcRH-eLhinjX66AJ6PcTpoZfoYtIJoxPCYM3HjyLkw5H7gCvkKVj" id="282" name="Google Shape;282;p30"/>
          <p:cNvPicPr preferRelativeResize="0"/>
          <p:nvPr/>
        </p:nvPicPr>
        <p:blipFill rotWithShape="1">
          <a:blip r:embed="rId6">
            <a:alphaModFix/>
          </a:blip>
          <a:srcRect b="0" l="0" r="0" t="0"/>
          <a:stretch/>
        </p:blipFill>
        <p:spPr>
          <a:xfrm>
            <a:off x="3657600" y="762000"/>
            <a:ext cx="2570875" cy="2364755"/>
          </a:xfrm>
          <a:prstGeom prst="rect">
            <a:avLst/>
          </a:prstGeom>
          <a:noFill/>
          <a:ln>
            <a:noFill/>
          </a:ln>
        </p:spPr>
      </p:pic>
      <p:pic>
        <p:nvPicPr>
          <p:cNvPr descr="http://addictionblog.org/wp-content/uploads/2011/04/Are-video-games-harmful1.jpg" id="283" name="Google Shape;283;p30"/>
          <p:cNvPicPr preferRelativeResize="0"/>
          <p:nvPr/>
        </p:nvPicPr>
        <p:blipFill rotWithShape="1">
          <a:blip r:embed="rId7">
            <a:alphaModFix/>
          </a:blip>
          <a:srcRect b="0" l="0" r="0" t="0"/>
          <a:stretch/>
        </p:blipFill>
        <p:spPr>
          <a:xfrm>
            <a:off x="1066800" y="762000"/>
            <a:ext cx="2381250" cy="2381250"/>
          </a:xfrm>
          <a:prstGeom prst="rect">
            <a:avLst/>
          </a:prstGeom>
          <a:noFill/>
          <a:ln>
            <a:noFill/>
          </a:ln>
        </p:spPr>
      </p:pic>
      <p:sp>
        <p:nvSpPr>
          <p:cNvPr id="284" name="Google Shape;284;p30"/>
          <p:cNvSpPr txBox="1"/>
          <p:nvPr/>
        </p:nvSpPr>
        <p:spPr>
          <a:xfrm>
            <a:off x="0" y="0"/>
            <a:ext cx="9144000"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fr-FR" sz="2800" u="none" cap="none" strike="noStrike">
                <a:solidFill>
                  <a:srgbClr val="C00000"/>
                </a:solidFill>
                <a:latin typeface="Libre Baskerville"/>
                <a:ea typeface="Libre Baskerville"/>
                <a:cs typeface="Libre Baskerville"/>
                <a:sym typeface="Libre Baskerville"/>
              </a:rPr>
              <a:t>L'Éternel est dans son saint temple. Que toute la terre fasse silence devant lui! Habakuk 2:20 </a:t>
            </a:r>
            <a:endParaRPr b="0" i="0" sz="2800" u="none" cap="none" strike="noStrike">
              <a:solidFill>
                <a:srgbClr val="C00000"/>
              </a:solidFill>
              <a:latin typeface="Libre Baskerville"/>
              <a:ea typeface="Libre Baskerville"/>
              <a:cs typeface="Libre Baskerville"/>
              <a:sym typeface="Libre Baskerville"/>
            </a:endParaRPr>
          </a:p>
        </p:txBody>
      </p:sp>
      <p:sp>
        <p:nvSpPr>
          <p:cNvPr id="285" name="Google Shape;285;p30"/>
          <p:cNvSpPr txBox="1"/>
          <p:nvPr/>
        </p:nvSpPr>
        <p:spPr>
          <a:xfrm>
            <a:off x="152400" y="5791200"/>
            <a:ext cx="8991600"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fr-FR" sz="2800" u="none" cap="none" strike="noStrike">
                <a:solidFill>
                  <a:srgbClr val="C00000"/>
                </a:solidFill>
                <a:latin typeface="Libre Baskerville"/>
                <a:ea typeface="Libre Baskerville"/>
                <a:cs typeface="Libre Baskerville"/>
                <a:sym typeface="Libre Baskerville"/>
              </a:rPr>
              <a:t>Hab 2:20 But the LORD is in His holy temple. Let all the earth keep silence before Him</a:t>
            </a:r>
            <a:r>
              <a:rPr b="0" i="0" lang="fr-FR" sz="1800" u="none" cap="none" strike="noStrike">
                <a:solidFill>
                  <a:schemeClr val="dk1"/>
                </a:solidFill>
                <a:latin typeface="Libre Baskerville"/>
                <a:ea typeface="Libre Baskerville"/>
                <a:cs typeface="Libre Baskerville"/>
                <a:sym typeface="Libre Baskerville"/>
              </a:rPr>
              <a:t>."</a:t>
            </a:r>
            <a:endParaRPr/>
          </a:p>
        </p:txBody>
      </p:sp>
      <p:pic>
        <p:nvPicPr>
          <p:cNvPr descr="http://4.bp.blogspot.com/_DFrMr4DymwY/TFsgougEgCI/AAAAAAAABoY/ccozAC-AIJ4/s400/NoTalking.png" id="286" name="Google Shape;286;p30"/>
          <p:cNvPicPr preferRelativeResize="0"/>
          <p:nvPr/>
        </p:nvPicPr>
        <p:blipFill rotWithShape="1">
          <a:blip r:embed="rId8">
            <a:alphaModFix/>
          </a:blip>
          <a:srcRect b="0" l="0" r="0" t="0"/>
          <a:stretch/>
        </p:blipFill>
        <p:spPr>
          <a:xfrm>
            <a:off x="6248401" y="3200400"/>
            <a:ext cx="2590800" cy="26670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31"/>
          <p:cNvSpPr txBox="1"/>
          <p:nvPr>
            <p:ph idx="1" type="body"/>
          </p:nvPr>
        </p:nvSpPr>
        <p:spPr>
          <a:xfrm>
            <a:off x="0" y="0"/>
            <a:ext cx="9144000" cy="6858000"/>
          </a:xfrm>
          <a:prstGeom prst="rect">
            <a:avLst/>
          </a:prstGeom>
          <a:solidFill>
            <a:srgbClr val="6600CC"/>
          </a:solidFill>
          <a:ln cap="flat" cmpd="sng" w="127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274320" lvl="0" marL="274320" rtl="0" algn="ctr">
              <a:spcBef>
                <a:spcPts val="0"/>
              </a:spcBef>
              <a:spcAft>
                <a:spcPts val="0"/>
              </a:spcAft>
              <a:buSzPts val="2380"/>
              <a:buNone/>
            </a:pPr>
            <a:r>
              <a:rPr b="1" lang="fr-FR" sz="2800">
                <a:solidFill>
                  <a:srgbClr val="FFFF00"/>
                </a:solidFill>
                <a:latin typeface="Balthazar"/>
                <a:ea typeface="Balthazar"/>
                <a:cs typeface="Balthazar"/>
                <a:sym typeface="Balthazar"/>
              </a:rPr>
              <a:t>68 FMJ Beau pays de lumière</a:t>
            </a:r>
            <a:endParaRPr b="1" sz="2800">
              <a:solidFill>
                <a:srgbClr val="FFFF00"/>
              </a:solidFill>
              <a:latin typeface="Balthazar"/>
              <a:ea typeface="Balthazar"/>
              <a:cs typeface="Balthazar"/>
              <a:sym typeface="Balthazar"/>
            </a:endParaRPr>
          </a:p>
          <a:p>
            <a:pPr indent="-274320" lvl="0" marL="274320" rtl="0" algn="ctr">
              <a:spcBef>
                <a:spcPts val="580"/>
              </a:spcBef>
              <a:spcAft>
                <a:spcPts val="0"/>
              </a:spcAft>
              <a:buSzPts val="2380"/>
              <a:buNone/>
            </a:pPr>
            <a:r>
              <a:rPr b="1" lang="fr-FR" sz="2800">
                <a:solidFill>
                  <a:srgbClr val="FFFF00"/>
                </a:solidFill>
                <a:latin typeface="Arial Rounded"/>
                <a:ea typeface="Arial Rounded"/>
                <a:cs typeface="Arial Rounded"/>
                <a:sym typeface="Arial Rounded"/>
              </a:rPr>
              <a:t>1.</a:t>
            </a:r>
            <a:endParaRPr b="1" sz="2800">
              <a:solidFill>
                <a:srgbClr val="FFFF00"/>
              </a:solidFill>
              <a:latin typeface="Arial Rounded"/>
              <a:ea typeface="Arial Rounded"/>
              <a:cs typeface="Arial Rounded"/>
              <a:sym typeface="Arial Rounded"/>
            </a:endParaRPr>
          </a:p>
          <a:p>
            <a:pPr indent="-274320" lvl="0" marL="274320" rtl="0" algn="ctr">
              <a:spcBef>
                <a:spcPts val="580"/>
              </a:spcBef>
              <a:spcAft>
                <a:spcPts val="0"/>
              </a:spcAft>
              <a:buSzPts val="3060"/>
              <a:buNone/>
            </a:pPr>
            <a:r>
              <a:rPr b="1" lang="fr-FR" sz="3600">
                <a:solidFill>
                  <a:schemeClr val="lt1"/>
                </a:solidFill>
                <a:latin typeface="Arial Rounded"/>
                <a:ea typeface="Arial Rounded"/>
                <a:cs typeface="Arial Rounded"/>
                <a:sym typeface="Arial Rounded"/>
              </a:rPr>
              <a:t>Beau pays de lumière et d’amour</a:t>
            </a:r>
            <a:endParaRPr b="1" sz="3600">
              <a:latin typeface="Arial Rounded"/>
              <a:ea typeface="Arial Rounded"/>
              <a:cs typeface="Arial Rounded"/>
              <a:sym typeface="Arial Rounded"/>
            </a:endParaRPr>
          </a:p>
          <a:p>
            <a:pPr indent="-274320" lvl="0" marL="274320" rtl="0" algn="ctr">
              <a:spcBef>
                <a:spcPts val="580"/>
              </a:spcBef>
              <a:spcAft>
                <a:spcPts val="0"/>
              </a:spcAft>
              <a:buSzPts val="3060"/>
              <a:buNone/>
            </a:pPr>
            <a:r>
              <a:rPr b="1" lang="fr-FR" sz="3600">
                <a:solidFill>
                  <a:schemeClr val="lt1"/>
                </a:solidFill>
                <a:latin typeface="Arial Rounded"/>
                <a:ea typeface="Arial Rounded"/>
                <a:cs typeface="Arial Rounded"/>
                <a:sym typeface="Arial Rounded"/>
              </a:rPr>
              <a:t>Par la foi nous voyons ton rivage ;</a:t>
            </a:r>
            <a:endParaRPr b="1" sz="3600">
              <a:latin typeface="Arial Rounded"/>
              <a:ea typeface="Arial Rounded"/>
              <a:cs typeface="Arial Rounded"/>
              <a:sym typeface="Arial Rounded"/>
            </a:endParaRPr>
          </a:p>
          <a:p>
            <a:pPr indent="-274320" lvl="0" marL="274320" rtl="0" algn="ctr">
              <a:spcBef>
                <a:spcPts val="580"/>
              </a:spcBef>
              <a:spcAft>
                <a:spcPts val="0"/>
              </a:spcAft>
              <a:buSzPts val="3060"/>
              <a:buNone/>
            </a:pPr>
            <a:r>
              <a:rPr b="1" lang="fr-FR" sz="3600">
                <a:solidFill>
                  <a:schemeClr val="lt1"/>
                </a:solidFill>
                <a:latin typeface="Arial Rounded"/>
                <a:ea typeface="Arial Rounded"/>
                <a:cs typeface="Arial Rounded"/>
                <a:sym typeface="Arial Rounded"/>
              </a:rPr>
              <a:t>Nos pensées s’arrêtent chaque jour,</a:t>
            </a:r>
            <a:endParaRPr b="1" sz="3600">
              <a:latin typeface="Arial Rounded"/>
              <a:ea typeface="Arial Rounded"/>
              <a:cs typeface="Arial Rounded"/>
              <a:sym typeface="Arial Rounded"/>
            </a:endParaRPr>
          </a:p>
          <a:p>
            <a:pPr indent="-274320" lvl="0" marL="274320" rtl="0" algn="ctr">
              <a:spcBef>
                <a:spcPts val="580"/>
              </a:spcBef>
              <a:spcAft>
                <a:spcPts val="0"/>
              </a:spcAft>
              <a:buSzPts val="3060"/>
              <a:buNone/>
            </a:pPr>
            <a:r>
              <a:rPr b="1" lang="fr-FR" sz="3600">
                <a:solidFill>
                  <a:schemeClr val="lt1"/>
                </a:solidFill>
                <a:latin typeface="Arial Rounded"/>
                <a:ea typeface="Arial Rounded"/>
                <a:cs typeface="Arial Rounded"/>
                <a:sym typeface="Arial Rounded"/>
              </a:rPr>
              <a:t>Aux bien-aimés déjà sur ta Plage.</a:t>
            </a:r>
            <a:endParaRPr b="1" sz="3600">
              <a:latin typeface="Arial Rounded"/>
              <a:ea typeface="Arial Rounded"/>
              <a:cs typeface="Arial Rounded"/>
              <a:sym typeface="Arial Rounded"/>
            </a:endParaRPr>
          </a:p>
          <a:p>
            <a:pPr indent="-274320" lvl="0" marL="274320" rtl="0" algn="ctr">
              <a:spcBef>
                <a:spcPts val="580"/>
              </a:spcBef>
              <a:spcAft>
                <a:spcPts val="0"/>
              </a:spcAft>
              <a:buSzPts val="3060"/>
              <a:buNone/>
            </a:pPr>
            <a:r>
              <a:rPr b="1" i="1" lang="fr-FR" sz="3600">
                <a:solidFill>
                  <a:srgbClr val="FFFF00"/>
                </a:solidFill>
                <a:latin typeface="Arial Rounded"/>
                <a:ea typeface="Arial Rounded"/>
                <a:cs typeface="Arial Rounded"/>
                <a:sym typeface="Arial Rounded"/>
              </a:rPr>
              <a:t>Chœur :</a:t>
            </a:r>
            <a:endParaRPr b="1" sz="3600">
              <a:solidFill>
                <a:srgbClr val="FFFF00"/>
              </a:solidFill>
              <a:latin typeface="Arial Rounded"/>
              <a:ea typeface="Arial Rounded"/>
              <a:cs typeface="Arial Rounded"/>
              <a:sym typeface="Arial Rounded"/>
            </a:endParaRPr>
          </a:p>
          <a:p>
            <a:pPr indent="-274320" lvl="0" marL="274320" rtl="0" algn="ctr">
              <a:spcBef>
                <a:spcPts val="580"/>
              </a:spcBef>
              <a:spcAft>
                <a:spcPts val="0"/>
              </a:spcAft>
              <a:buSzPts val="3060"/>
              <a:buNone/>
            </a:pPr>
            <a:r>
              <a:rPr b="1" lang="fr-FR" sz="3600">
                <a:solidFill>
                  <a:srgbClr val="00FF00"/>
                </a:solidFill>
                <a:latin typeface="Arial Rounded"/>
                <a:ea typeface="Arial Rounded"/>
                <a:cs typeface="Arial Rounded"/>
                <a:sym typeface="Arial Rounded"/>
              </a:rPr>
              <a:t>Oh ! quel doux rendez-vous,</a:t>
            </a:r>
            <a:endParaRPr b="1" sz="3600">
              <a:solidFill>
                <a:srgbClr val="00FF00"/>
              </a:solidFill>
              <a:latin typeface="Arial Rounded"/>
              <a:ea typeface="Arial Rounded"/>
              <a:cs typeface="Arial Rounded"/>
              <a:sym typeface="Arial Rounded"/>
            </a:endParaRPr>
          </a:p>
          <a:p>
            <a:pPr indent="-274320" lvl="0" marL="274320" rtl="0" algn="ctr">
              <a:spcBef>
                <a:spcPts val="580"/>
              </a:spcBef>
              <a:spcAft>
                <a:spcPts val="0"/>
              </a:spcAft>
              <a:buSzPts val="3060"/>
              <a:buNone/>
            </a:pPr>
            <a:r>
              <a:rPr b="1" lang="fr-FR" sz="3600">
                <a:solidFill>
                  <a:srgbClr val="00FF00"/>
                </a:solidFill>
                <a:latin typeface="Arial Rounded"/>
                <a:ea typeface="Arial Rounded"/>
                <a:cs typeface="Arial Rounded"/>
                <a:sym typeface="Arial Rounded"/>
              </a:rPr>
              <a:t>Après notre terrestre voyage,</a:t>
            </a:r>
            <a:endParaRPr b="1" sz="3600">
              <a:solidFill>
                <a:srgbClr val="00FF00"/>
              </a:solidFill>
              <a:latin typeface="Arial Rounded"/>
              <a:ea typeface="Arial Rounded"/>
              <a:cs typeface="Arial Rounded"/>
              <a:sym typeface="Arial Rounded"/>
            </a:endParaRPr>
          </a:p>
          <a:p>
            <a:pPr indent="-274320" lvl="0" marL="274320" rtl="0" algn="ctr">
              <a:spcBef>
                <a:spcPts val="580"/>
              </a:spcBef>
              <a:spcAft>
                <a:spcPts val="0"/>
              </a:spcAft>
              <a:buSzPts val="3060"/>
              <a:buNone/>
            </a:pPr>
            <a:r>
              <a:rPr b="1" lang="fr-FR" sz="3600">
                <a:solidFill>
                  <a:srgbClr val="00FF00"/>
                </a:solidFill>
                <a:latin typeface="Arial Rounded"/>
                <a:ea typeface="Arial Rounded"/>
                <a:cs typeface="Arial Rounded"/>
                <a:sym typeface="Arial Rounded"/>
              </a:rPr>
              <a:t>Oh ! quel doux rendez-vous,</a:t>
            </a:r>
            <a:endParaRPr b="1" sz="3600">
              <a:solidFill>
                <a:srgbClr val="00FF00"/>
              </a:solidFill>
              <a:latin typeface="Arial Rounded"/>
              <a:ea typeface="Arial Rounded"/>
              <a:cs typeface="Arial Rounded"/>
              <a:sym typeface="Arial Rounded"/>
            </a:endParaRPr>
          </a:p>
          <a:p>
            <a:pPr indent="-274320" lvl="0" marL="274320" rtl="0" algn="ctr">
              <a:spcBef>
                <a:spcPts val="580"/>
              </a:spcBef>
              <a:spcAft>
                <a:spcPts val="0"/>
              </a:spcAft>
              <a:buSzPts val="3060"/>
              <a:buNone/>
            </a:pPr>
            <a:r>
              <a:rPr b="1" lang="fr-FR" sz="3600">
                <a:solidFill>
                  <a:srgbClr val="00FF00"/>
                </a:solidFill>
                <a:latin typeface="Arial Rounded"/>
                <a:ea typeface="Arial Rounded"/>
                <a:cs typeface="Arial Rounded"/>
                <a:sym typeface="Arial Rounded"/>
              </a:rPr>
              <a:t>Ton céleste repos est pour nous.</a:t>
            </a:r>
            <a:endParaRPr b="1" sz="3600">
              <a:solidFill>
                <a:srgbClr val="00FF00"/>
              </a:solidFill>
              <a:latin typeface="Arial Rounded"/>
              <a:ea typeface="Arial Rounded"/>
              <a:cs typeface="Arial Rounded"/>
              <a:sym typeface="Arial Rounde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32"/>
          <p:cNvSpPr txBox="1"/>
          <p:nvPr>
            <p:ph idx="1" type="body"/>
          </p:nvPr>
        </p:nvSpPr>
        <p:spPr>
          <a:xfrm>
            <a:off x="0" y="0"/>
            <a:ext cx="9144000" cy="6858000"/>
          </a:xfrm>
          <a:prstGeom prst="rect">
            <a:avLst/>
          </a:prstGeom>
          <a:solidFill>
            <a:srgbClr val="6600CC"/>
          </a:solidFill>
          <a:ln cap="flat" cmpd="sng" w="127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274320" lvl="0" marL="274320" rtl="0" algn="ctr">
              <a:spcBef>
                <a:spcPts val="0"/>
              </a:spcBef>
              <a:spcAft>
                <a:spcPts val="0"/>
              </a:spcAft>
              <a:buSzPts val="2380"/>
              <a:buNone/>
            </a:pPr>
            <a:r>
              <a:rPr b="1" lang="fr-FR" sz="2800">
                <a:solidFill>
                  <a:srgbClr val="FFFF00"/>
                </a:solidFill>
                <a:latin typeface="Arial Rounded"/>
                <a:ea typeface="Arial Rounded"/>
                <a:cs typeface="Arial Rounded"/>
                <a:sym typeface="Arial Rounded"/>
              </a:rPr>
              <a:t>2.</a:t>
            </a:r>
            <a:endParaRPr b="1" sz="2800">
              <a:solidFill>
                <a:srgbClr val="FFFF00"/>
              </a:solidFill>
              <a:latin typeface="Arial Rounded"/>
              <a:ea typeface="Arial Rounded"/>
              <a:cs typeface="Arial Rounded"/>
              <a:sym typeface="Arial Rounded"/>
            </a:endParaRPr>
          </a:p>
          <a:p>
            <a:pPr indent="-274320" lvl="0" marL="274320" rtl="0" algn="ctr">
              <a:spcBef>
                <a:spcPts val="580"/>
              </a:spcBef>
              <a:spcAft>
                <a:spcPts val="0"/>
              </a:spcAft>
              <a:buSzPts val="3400"/>
              <a:buNone/>
            </a:pPr>
            <a:r>
              <a:rPr b="1" lang="fr-FR" sz="4000">
                <a:solidFill>
                  <a:schemeClr val="lt1"/>
                </a:solidFill>
                <a:latin typeface="Arial Rounded"/>
                <a:ea typeface="Arial Rounded"/>
                <a:cs typeface="Arial Rounded"/>
                <a:sym typeface="Arial Rounded"/>
              </a:rPr>
              <a:t>Et le beau cantique de l’Agneau,</a:t>
            </a:r>
            <a:endParaRPr b="1" sz="4000">
              <a:latin typeface="Arial Rounded"/>
              <a:ea typeface="Arial Rounded"/>
              <a:cs typeface="Arial Rounded"/>
              <a:sym typeface="Arial Rounded"/>
            </a:endParaRPr>
          </a:p>
          <a:p>
            <a:pPr indent="-274320" lvl="0" marL="274320" rtl="0" algn="ctr">
              <a:spcBef>
                <a:spcPts val="580"/>
              </a:spcBef>
              <a:spcAft>
                <a:spcPts val="0"/>
              </a:spcAft>
              <a:buSzPts val="3400"/>
              <a:buNone/>
            </a:pPr>
            <a:r>
              <a:rPr b="1" lang="fr-FR" sz="4000">
                <a:solidFill>
                  <a:schemeClr val="lt1"/>
                </a:solidFill>
                <a:latin typeface="Arial Rounded"/>
                <a:ea typeface="Arial Rounded"/>
                <a:cs typeface="Arial Rounded"/>
                <a:sym typeface="Arial Rounded"/>
              </a:rPr>
              <a:t>Nous le chanterons avec les anges,</a:t>
            </a:r>
            <a:endParaRPr b="1" sz="4000">
              <a:latin typeface="Arial Rounded"/>
              <a:ea typeface="Arial Rounded"/>
              <a:cs typeface="Arial Rounded"/>
              <a:sym typeface="Arial Rounded"/>
            </a:endParaRPr>
          </a:p>
          <a:p>
            <a:pPr indent="-274320" lvl="0" marL="274320" rtl="0" algn="ctr">
              <a:spcBef>
                <a:spcPts val="580"/>
              </a:spcBef>
              <a:spcAft>
                <a:spcPts val="0"/>
              </a:spcAft>
              <a:buSzPts val="3400"/>
              <a:buNone/>
            </a:pPr>
            <a:r>
              <a:rPr b="1" lang="fr-FR" sz="4000">
                <a:solidFill>
                  <a:schemeClr val="lt1"/>
                </a:solidFill>
                <a:latin typeface="Arial Rounded"/>
                <a:ea typeface="Arial Rounded"/>
                <a:cs typeface="Arial Rounded"/>
                <a:sym typeface="Arial Rounded"/>
              </a:rPr>
              <a:t>Le bonheur sera toujours nouveau,</a:t>
            </a:r>
            <a:endParaRPr b="1" sz="4000">
              <a:latin typeface="Arial Rounded"/>
              <a:ea typeface="Arial Rounded"/>
              <a:cs typeface="Arial Rounded"/>
              <a:sym typeface="Arial Rounded"/>
            </a:endParaRPr>
          </a:p>
          <a:p>
            <a:pPr indent="-274320" lvl="0" marL="274320" rtl="0" algn="ctr">
              <a:spcBef>
                <a:spcPts val="580"/>
              </a:spcBef>
              <a:spcAft>
                <a:spcPts val="0"/>
              </a:spcAft>
              <a:buSzPts val="3400"/>
              <a:buNone/>
            </a:pPr>
            <a:r>
              <a:rPr b="1" lang="fr-FR" sz="4000">
                <a:solidFill>
                  <a:schemeClr val="lt1"/>
                </a:solidFill>
                <a:latin typeface="Arial Rounded"/>
                <a:ea typeface="Arial Rounded"/>
                <a:cs typeface="Arial Rounded"/>
                <a:sym typeface="Arial Rounded"/>
              </a:rPr>
              <a:t>Jamais ne cesseront les louanges.</a:t>
            </a:r>
            <a:endParaRPr b="1" sz="4000">
              <a:latin typeface="Arial Rounded"/>
              <a:ea typeface="Arial Rounded"/>
              <a:cs typeface="Arial Rounded"/>
              <a:sym typeface="Arial Rounded"/>
            </a:endParaRPr>
          </a:p>
          <a:p>
            <a:pPr indent="-274320" lvl="0" marL="274320" rtl="0" algn="ctr">
              <a:spcBef>
                <a:spcPts val="580"/>
              </a:spcBef>
              <a:spcAft>
                <a:spcPts val="0"/>
              </a:spcAft>
              <a:buSzPts val="3400"/>
              <a:buNone/>
            </a:pPr>
            <a:r>
              <a:rPr b="1" i="1" lang="fr-FR" sz="4000">
                <a:solidFill>
                  <a:srgbClr val="FFFF00"/>
                </a:solidFill>
                <a:latin typeface="Arial Rounded"/>
                <a:ea typeface="Arial Rounded"/>
                <a:cs typeface="Arial Rounded"/>
                <a:sym typeface="Arial Rounded"/>
              </a:rPr>
              <a:t>Chœur :</a:t>
            </a:r>
            <a:endParaRPr b="1" sz="4000">
              <a:solidFill>
                <a:srgbClr val="FFFF00"/>
              </a:solidFill>
              <a:latin typeface="Arial Rounded"/>
              <a:ea typeface="Arial Rounded"/>
              <a:cs typeface="Arial Rounded"/>
              <a:sym typeface="Arial Rounded"/>
            </a:endParaRPr>
          </a:p>
          <a:p>
            <a:pPr indent="-274320" lvl="0" marL="274320" rtl="0" algn="ctr">
              <a:spcBef>
                <a:spcPts val="580"/>
              </a:spcBef>
              <a:spcAft>
                <a:spcPts val="0"/>
              </a:spcAft>
              <a:buSzPts val="3400"/>
              <a:buNone/>
            </a:pPr>
            <a:r>
              <a:rPr b="1" lang="fr-FR" sz="4000">
                <a:solidFill>
                  <a:srgbClr val="00FF00"/>
                </a:solidFill>
                <a:latin typeface="Arial Rounded"/>
                <a:ea typeface="Arial Rounded"/>
                <a:cs typeface="Arial Rounded"/>
                <a:sym typeface="Arial Rounded"/>
              </a:rPr>
              <a:t>Oh ! quel doux rendez-vous,</a:t>
            </a:r>
            <a:endParaRPr b="1" sz="4000">
              <a:solidFill>
                <a:srgbClr val="00FF00"/>
              </a:solidFill>
              <a:latin typeface="Arial Rounded"/>
              <a:ea typeface="Arial Rounded"/>
              <a:cs typeface="Arial Rounded"/>
              <a:sym typeface="Arial Rounded"/>
            </a:endParaRPr>
          </a:p>
          <a:p>
            <a:pPr indent="-274320" lvl="0" marL="274320" rtl="0" algn="ctr">
              <a:spcBef>
                <a:spcPts val="580"/>
              </a:spcBef>
              <a:spcAft>
                <a:spcPts val="0"/>
              </a:spcAft>
              <a:buSzPts val="3400"/>
              <a:buNone/>
            </a:pPr>
            <a:r>
              <a:rPr b="1" lang="fr-FR" sz="4000">
                <a:solidFill>
                  <a:srgbClr val="00FF00"/>
                </a:solidFill>
                <a:latin typeface="Arial Rounded"/>
                <a:ea typeface="Arial Rounded"/>
                <a:cs typeface="Arial Rounded"/>
                <a:sym typeface="Arial Rounded"/>
              </a:rPr>
              <a:t>Après notre terrestre voyage,</a:t>
            </a:r>
            <a:endParaRPr b="1" sz="4000">
              <a:solidFill>
                <a:srgbClr val="00FF00"/>
              </a:solidFill>
              <a:latin typeface="Arial Rounded"/>
              <a:ea typeface="Arial Rounded"/>
              <a:cs typeface="Arial Rounded"/>
              <a:sym typeface="Arial Rounded"/>
            </a:endParaRPr>
          </a:p>
          <a:p>
            <a:pPr indent="-274320" lvl="0" marL="274320" rtl="0" algn="ctr">
              <a:spcBef>
                <a:spcPts val="580"/>
              </a:spcBef>
              <a:spcAft>
                <a:spcPts val="0"/>
              </a:spcAft>
              <a:buSzPts val="3400"/>
              <a:buNone/>
            </a:pPr>
            <a:r>
              <a:rPr b="1" lang="fr-FR" sz="4000">
                <a:solidFill>
                  <a:srgbClr val="00FF00"/>
                </a:solidFill>
                <a:latin typeface="Arial Rounded"/>
                <a:ea typeface="Arial Rounded"/>
                <a:cs typeface="Arial Rounded"/>
                <a:sym typeface="Arial Rounded"/>
              </a:rPr>
              <a:t>Oh ! quel doux rendez-vous,</a:t>
            </a:r>
            <a:endParaRPr b="1" sz="4000">
              <a:solidFill>
                <a:srgbClr val="00FF00"/>
              </a:solidFill>
              <a:latin typeface="Arial Rounded"/>
              <a:ea typeface="Arial Rounded"/>
              <a:cs typeface="Arial Rounded"/>
              <a:sym typeface="Arial Rounded"/>
            </a:endParaRPr>
          </a:p>
          <a:p>
            <a:pPr indent="-274320" lvl="0" marL="274320" rtl="0" algn="ctr">
              <a:spcBef>
                <a:spcPts val="580"/>
              </a:spcBef>
              <a:spcAft>
                <a:spcPts val="0"/>
              </a:spcAft>
              <a:buSzPts val="3400"/>
              <a:buNone/>
            </a:pPr>
            <a:r>
              <a:rPr b="1" lang="fr-FR" sz="4000">
                <a:solidFill>
                  <a:srgbClr val="00FF00"/>
                </a:solidFill>
                <a:latin typeface="Arial Rounded"/>
                <a:ea typeface="Arial Rounded"/>
                <a:cs typeface="Arial Rounded"/>
                <a:sym typeface="Arial Rounded"/>
              </a:rPr>
              <a:t>Ton céleste repos est pour nous.</a:t>
            </a:r>
            <a:endParaRPr b="1" sz="4000">
              <a:solidFill>
                <a:srgbClr val="00FF00"/>
              </a:solidFill>
              <a:latin typeface="Arial Rounded"/>
              <a:ea typeface="Arial Rounded"/>
              <a:cs typeface="Arial Rounded"/>
              <a:sym typeface="Arial Rounde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33"/>
          <p:cNvSpPr txBox="1"/>
          <p:nvPr>
            <p:ph idx="1" type="body"/>
          </p:nvPr>
        </p:nvSpPr>
        <p:spPr>
          <a:xfrm>
            <a:off x="0" y="0"/>
            <a:ext cx="9144000" cy="6858000"/>
          </a:xfrm>
          <a:prstGeom prst="rect">
            <a:avLst/>
          </a:prstGeom>
          <a:solidFill>
            <a:srgbClr val="6600CC"/>
          </a:solidFill>
          <a:ln cap="flat" cmpd="sng" w="127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274320" lvl="0" marL="274320" rtl="0" algn="ctr">
              <a:spcBef>
                <a:spcPts val="0"/>
              </a:spcBef>
              <a:spcAft>
                <a:spcPts val="0"/>
              </a:spcAft>
              <a:buSzPts val="2380"/>
              <a:buNone/>
            </a:pPr>
            <a:r>
              <a:rPr b="1" lang="fr-FR" sz="2800">
                <a:solidFill>
                  <a:srgbClr val="FFFF00"/>
                </a:solidFill>
                <a:latin typeface="Arial Rounded"/>
                <a:ea typeface="Arial Rounded"/>
                <a:cs typeface="Arial Rounded"/>
                <a:sym typeface="Arial Rounded"/>
              </a:rPr>
              <a:t>3.</a:t>
            </a:r>
            <a:endParaRPr b="1" sz="2800">
              <a:solidFill>
                <a:srgbClr val="FFFF00"/>
              </a:solidFill>
              <a:latin typeface="Arial Rounded"/>
              <a:ea typeface="Arial Rounded"/>
              <a:cs typeface="Arial Rounded"/>
              <a:sym typeface="Arial Rounded"/>
            </a:endParaRPr>
          </a:p>
          <a:p>
            <a:pPr indent="-274320" lvl="0" marL="274320" rtl="0" algn="ctr">
              <a:spcBef>
                <a:spcPts val="580"/>
              </a:spcBef>
              <a:spcAft>
                <a:spcPts val="0"/>
              </a:spcAft>
              <a:buSzPts val="3060"/>
              <a:buNone/>
            </a:pPr>
            <a:r>
              <a:rPr b="1" lang="fr-FR" sz="3600">
                <a:solidFill>
                  <a:schemeClr val="lt1"/>
                </a:solidFill>
                <a:latin typeface="Arial Rounded"/>
                <a:ea typeface="Arial Rounded"/>
                <a:cs typeface="Arial Rounded"/>
                <a:sym typeface="Arial Rounded"/>
              </a:rPr>
              <a:t>Oui, nous voulons bénir le Seigneur</a:t>
            </a:r>
            <a:endParaRPr b="1" sz="3600">
              <a:latin typeface="Arial Rounded"/>
              <a:ea typeface="Arial Rounded"/>
              <a:cs typeface="Arial Rounded"/>
              <a:sym typeface="Arial Rounded"/>
            </a:endParaRPr>
          </a:p>
          <a:p>
            <a:pPr indent="-274320" lvl="0" marL="274320" rtl="0" algn="ctr">
              <a:spcBef>
                <a:spcPts val="580"/>
              </a:spcBef>
              <a:spcAft>
                <a:spcPts val="0"/>
              </a:spcAft>
              <a:buSzPts val="3060"/>
              <a:buNone/>
            </a:pPr>
            <a:r>
              <a:rPr b="1" lang="fr-FR" sz="3600">
                <a:solidFill>
                  <a:schemeClr val="lt1"/>
                </a:solidFill>
                <a:latin typeface="Arial Rounded"/>
                <a:ea typeface="Arial Rounded"/>
                <a:cs typeface="Arial Rounded"/>
                <a:sym typeface="Arial Rounded"/>
              </a:rPr>
              <a:t>Louer d’un cœur joyeux notre Père,</a:t>
            </a:r>
            <a:endParaRPr b="1" sz="3600">
              <a:latin typeface="Arial Rounded"/>
              <a:ea typeface="Arial Rounded"/>
              <a:cs typeface="Arial Rounded"/>
              <a:sym typeface="Arial Rounded"/>
            </a:endParaRPr>
          </a:p>
          <a:p>
            <a:pPr indent="-274320" lvl="0" marL="274320" rtl="0" algn="ctr">
              <a:spcBef>
                <a:spcPts val="580"/>
              </a:spcBef>
              <a:spcAft>
                <a:spcPts val="0"/>
              </a:spcAft>
              <a:buSzPts val="3060"/>
              <a:buNone/>
            </a:pPr>
            <a:r>
              <a:rPr b="1" lang="fr-FR" sz="3600">
                <a:solidFill>
                  <a:schemeClr val="lt1"/>
                </a:solidFill>
                <a:latin typeface="Arial Rounded"/>
                <a:ea typeface="Arial Rounded"/>
                <a:cs typeface="Arial Rounded"/>
                <a:sym typeface="Arial Rounded"/>
              </a:rPr>
              <a:t>Dont l’amour nous donna pour Sauveur</a:t>
            </a:r>
            <a:endParaRPr b="1" sz="3600">
              <a:latin typeface="Arial Rounded"/>
              <a:ea typeface="Arial Rounded"/>
              <a:cs typeface="Arial Rounded"/>
              <a:sym typeface="Arial Rounded"/>
            </a:endParaRPr>
          </a:p>
          <a:p>
            <a:pPr indent="-274320" lvl="0" marL="274320" rtl="0" algn="ctr">
              <a:spcBef>
                <a:spcPts val="580"/>
              </a:spcBef>
              <a:spcAft>
                <a:spcPts val="0"/>
              </a:spcAft>
              <a:buSzPts val="3060"/>
              <a:buNone/>
            </a:pPr>
            <a:r>
              <a:rPr b="1" lang="fr-FR" sz="3600">
                <a:solidFill>
                  <a:schemeClr val="lt1"/>
                </a:solidFill>
                <a:latin typeface="Arial Rounded"/>
                <a:ea typeface="Arial Rounded"/>
                <a:cs typeface="Arial Rounded"/>
                <a:sym typeface="Arial Rounded"/>
              </a:rPr>
              <a:t>Jésus-Christ qui se fit Notre Frère. </a:t>
            </a:r>
            <a:endParaRPr/>
          </a:p>
          <a:p>
            <a:pPr indent="-274320" lvl="0" marL="274320" rtl="0" algn="ctr">
              <a:spcBef>
                <a:spcPts val="580"/>
              </a:spcBef>
              <a:spcAft>
                <a:spcPts val="0"/>
              </a:spcAft>
              <a:buSzPts val="3060"/>
              <a:buNone/>
            </a:pPr>
            <a:r>
              <a:rPr b="1" i="1" lang="fr-FR" sz="3600">
                <a:solidFill>
                  <a:srgbClr val="FFFF00"/>
                </a:solidFill>
                <a:latin typeface="Arial Rounded"/>
                <a:ea typeface="Arial Rounded"/>
                <a:cs typeface="Arial Rounded"/>
                <a:sym typeface="Arial Rounded"/>
              </a:rPr>
              <a:t>Chœur :</a:t>
            </a:r>
            <a:endParaRPr b="1" sz="3600">
              <a:solidFill>
                <a:srgbClr val="FFFF00"/>
              </a:solidFill>
              <a:latin typeface="Arial Rounded"/>
              <a:ea typeface="Arial Rounded"/>
              <a:cs typeface="Arial Rounded"/>
              <a:sym typeface="Arial Rounded"/>
            </a:endParaRPr>
          </a:p>
          <a:p>
            <a:pPr indent="-274320" lvl="0" marL="274320" rtl="0" algn="ctr">
              <a:spcBef>
                <a:spcPts val="580"/>
              </a:spcBef>
              <a:spcAft>
                <a:spcPts val="0"/>
              </a:spcAft>
              <a:buSzPts val="3060"/>
              <a:buNone/>
            </a:pPr>
            <a:r>
              <a:rPr b="1" lang="fr-FR" sz="3600">
                <a:solidFill>
                  <a:srgbClr val="00FF00"/>
                </a:solidFill>
                <a:latin typeface="Arial Rounded"/>
                <a:ea typeface="Arial Rounded"/>
                <a:cs typeface="Arial Rounded"/>
                <a:sym typeface="Arial Rounded"/>
              </a:rPr>
              <a:t>Oh ! quel doux rendez-vous,</a:t>
            </a:r>
            <a:endParaRPr b="1" sz="3600">
              <a:solidFill>
                <a:srgbClr val="00FF00"/>
              </a:solidFill>
              <a:latin typeface="Arial Rounded"/>
              <a:ea typeface="Arial Rounded"/>
              <a:cs typeface="Arial Rounded"/>
              <a:sym typeface="Arial Rounded"/>
            </a:endParaRPr>
          </a:p>
          <a:p>
            <a:pPr indent="-274320" lvl="0" marL="274320" rtl="0" algn="ctr">
              <a:spcBef>
                <a:spcPts val="580"/>
              </a:spcBef>
              <a:spcAft>
                <a:spcPts val="0"/>
              </a:spcAft>
              <a:buSzPts val="3060"/>
              <a:buNone/>
            </a:pPr>
            <a:r>
              <a:rPr b="1" lang="fr-FR" sz="3600">
                <a:solidFill>
                  <a:srgbClr val="00FF00"/>
                </a:solidFill>
                <a:latin typeface="Arial Rounded"/>
                <a:ea typeface="Arial Rounded"/>
                <a:cs typeface="Arial Rounded"/>
                <a:sym typeface="Arial Rounded"/>
              </a:rPr>
              <a:t>Après notre terrestre voyage,</a:t>
            </a:r>
            <a:endParaRPr b="1" sz="3600">
              <a:solidFill>
                <a:srgbClr val="00FF00"/>
              </a:solidFill>
              <a:latin typeface="Arial Rounded"/>
              <a:ea typeface="Arial Rounded"/>
              <a:cs typeface="Arial Rounded"/>
              <a:sym typeface="Arial Rounded"/>
            </a:endParaRPr>
          </a:p>
          <a:p>
            <a:pPr indent="-274320" lvl="0" marL="274320" rtl="0" algn="ctr">
              <a:spcBef>
                <a:spcPts val="580"/>
              </a:spcBef>
              <a:spcAft>
                <a:spcPts val="0"/>
              </a:spcAft>
              <a:buSzPts val="3060"/>
              <a:buNone/>
            </a:pPr>
            <a:r>
              <a:rPr b="1" lang="fr-FR" sz="3600">
                <a:solidFill>
                  <a:srgbClr val="00FF00"/>
                </a:solidFill>
                <a:latin typeface="Arial Rounded"/>
                <a:ea typeface="Arial Rounded"/>
                <a:cs typeface="Arial Rounded"/>
                <a:sym typeface="Arial Rounded"/>
              </a:rPr>
              <a:t>Oh ! quel doux rendez-vous,</a:t>
            </a:r>
            <a:endParaRPr b="1" sz="3600">
              <a:solidFill>
                <a:srgbClr val="00FF00"/>
              </a:solidFill>
              <a:latin typeface="Arial Rounded"/>
              <a:ea typeface="Arial Rounded"/>
              <a:cs typeface="Arial Rounded"/>
              <a:sym typeface="Arial Rounded"/>
            </a:endParaRPr>
          </a:p>
          <a:p>
            <a:pPr indent="-274320" lvl="0" marL="274320" rtl="0" algn="ctr">
              <a:spcBef>
                <a:spcPts val="580"/>
              </a:spcBef>
              <a:spcAft>
                <a:spcPts val="0"/>
              </a:spcAft>
              <a:buSzPts val="3060"/>
              <a:buNone/>
            </a:pPr>
            <a:r>
              <a:rPr b="1" lang="fr-FR" sz="3600">
                <a:solidFill>
                  <a:srgbClr val="00FF00"/>
                </a:solidFill>
                <a:latin typeface="Arial Rounded"/>
                <a:ea typeface="Arial Rounded"/>
                <a:cs typeface="Arial Rounded"/>
                <a:sym typeface="Arial Rounded"/>
              </a:rPr>
              <a:t>Ton céleste repos est pour nous.</a:t>
            </a:r>
            <a:endParaRPr b="1" sz="3600">
              <a:solidFill>
                <a:srgbClr val="00FF00"/>
              </a:solidFill>
              <a:latin typeface="Arial Rounded"/>
              <a:ea typeface="Arial Rounded"/>
              <a:cs typeface="Arial Rounded"/>
              <a:sym typeface="Arial Rounded"/>
            </a:endParaRPr>
          </a:p>
          <a:p>
            <a:pPr indent="-274320" lvl="0" marL="274320" rtl="0" algn="ctr">
              <a:spcBef>
                <a:spcPts val="580"/>
              </a:spcBef>
              <a:spcAft>
                <a:spcPts val="0"/>
              </a:spcAft>
              <a:buSzPts val="2380"/>
              <a:buNone/>
            </a:pPr>
            <a:r>
              <a:t/>
            </a:r>
            <a:endParaRPr b="1" sz="2800">
              <a:latin typeface="Arial Rounded"/>
              <a:ea typeface="Arial Rounded"/>
              <a:cs typeface="Arial Rounded"/>
              <a:sym typeface="Arial Rounde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34"/>
          <p:cNvSpPr txBox="1"/>
          <p:nvPr>
            <p:ph type="title"/>
          </p:nvPr>
        </p:nvSpPr>
        <p:spPr>
          <a:xfrm>
            <a:off x="457200" y="320040"/>
            <a:ext cx="7239000" cy="822960"/>
          </a:xfrm>
          <a:prstGeom prst="rect">
            <a:avLst/>
          </a:prstGeom>
          <a:noFill/>
          <a:ln>
            <a:noFill/>
          </a:ln>
        </p:spPr>
        <p:txBody>
          <a:bodyPr anchorCtr="0" anchor="b" bIns="91425" lIns="91425" spcFirstLastPara="1" rIns="91425" wrap="square" tIns="45700">
            <a:normAutofit/>
          </a:bodyPr>
          <a:lstStyle/>
          <a:p>
            <a:pPr indent="0" lvl="0" marL="0" rtl="0" algn="ctr">
              <a:spcBef>
                <a:spcPts val="0"/>
              </a:spcBef>
              <a:spcAft>
                <a:spcPts val="0"/>
              </a:spcAft>
              <a:buClr>
                <a:schemeClr val="dk1"/>
              </a:buClr>
              <a:buSzPts val="4000"/>
              <a:buFont typeface="Balthazar"/>
              <a:buNone/>
            </a:pPr>
            <a:r>
              <a:rPr b="1" lang="fr-FR">
                <a:solidFill>
                  <a:schemeClr val="dk1"/>
                </a:solidFill>
                <a:latin typeface="Balthazar"/>
                <a:ea typeface="Balthazar"/>
                <a:cs typeface="Balthazar"/>
                <a:sym typeface="Balthazar"/>
              </a:rPr>
              <a:t>PRIÈRE COMMUNE</a:t>
            </a:r>
            <a:endParaRPr/>
          </a:p>
        </p:txBody>
      </p:sp>
      <p:pic>
        <p:nvPicPr>
          <p:cNvPr descr="C:\Users\Admin\Pictures\2012-08-12\159.JPG" id="311" name="Google Shape;311;p34"/>
          <p:cNvPicPr preferRelativeResize="0"/>
          <p:nvPr>
            <p:ph idx="1" type="body"/>
          </p:nvPr>
        </p:nvPicPr>
        <p:blipFill rotWithShape="1">
          <a:blip r:embed="rId3">
            <a:alphaModFix/>
          </a:blip>
          <a:srcRect b="0" l="0" r="0" t="0"/>
          <a:stretch/>
        </p:blipFill>
        <p:spPr>
          <a:xfrm>
            <a:off x="0" y="1123951"/>
            <a:ext cx="8153400" cy="5734049"/>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35"/>
          <p:cNvSpPr txBox="1"/>
          <p:nvPr>
            <p:ph type="title"/>
          </p:nvPr>
        </p:nvSpPr>
        <p:spPr>
          <a:xfrm>
            <a:off x="914400" y="274638"/>
            <a:ext cx="7772400" cy="1143000"/>
          </a:xfrm>
          <a:prstGeom prst="rect">
            <a:avLst/>
          </a:prstGeom>
          <a:noFill/>
          <a:ln>
            <a:noFill/>
          </a:ln>
        </p:spPr>
        <p:txBody>
          <a:bodyPr anchorCtr="0" anchor="b" bIns="91425" lIns="91425" spcFirstLastPara="1" rIns="91425" wrap="square" tIns="45700">
            <a:normAutofit/>
          </a:bodyPr>
          <a:lstStyle/>
          <a:p>
            <a:pPr indent="0" lvl="0" marL="0" rtl="0" algn="l">
              <a:spcBef>
                <a:spcPts val="0"/>
              </a:spcBef>
              <a:spcAft>
                <a:spcPts val="0"/>
              </a:spcAft>
              <a:buClr>
                <a:schemeClr val="dk2"/>
              </a:buClr>
              <a:buSzPts val="4000"/>
              <a:buFont typeface="Libre Franklin"/>
              <a:buNone/>
            </a:pPr>
            <a:r>
              <a:t/>
            </a:r>
            <a:endParaRPr/>
          </a:p>
        </p:txBody>
      </p:sp>
      <p:pic>
        <p:nvPicPr>
          <p:cNvPr descr="NEW ONES 2013 2014 012.JPG" id="317" name="Google Shape;317;p35"/>
          <p:cNvPicPr preferRelativeResize="0"/>
          <p:nvPr>
            <p:ph idx="1" type="body"/>
          </p:nvPr>
        </p:nvPicPr>
        <p:blipFill rotWithShape="1">
          <a:blip r:embed="rId3">
            <a:alphaModFix/>
          </a:blip>
          <a:srcRect b="0" l="0" r="0" t="0"/>
          <a:stretch/>
        </p:blipFill>
        <p:spPr>
          <a:xfrm>
            <a:off x="0" y="0"/>
            <a:ext cx="9421284" cy="7065963"/>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36"/>
          <p:cNvSpPr txBox="1"/>
          <p:nvPr>
            <p:ph type="title"/>
          </p:nvPr>
        </p:nvSpPr>
        <p:spPr>
          <a:xfrm>
            <a:off x="914400" y="274638"/>
            <a:ext cx="7772400" cy="1143000"/>
          </a:xfrm>
          <a:prstGeom prst="rect">
            <a:avLst/>
          </a:prstGeom>
          <a:noFill/>
          <a:ln>
            <a:noFill/>
          </a:ln>
        </p:spPr>
        <p:txBody>
          <a:bodyPr anchorCtr="0" anchor="b" bIns="91425" lIns="91425" spcFirstLastPara="1" rIns="91425" wrap="square" tIns="45700">
            <a:normAutofit/>
          </a:bodyPr>
          <a:lstStyle/>
          <a:p>
            <a:pPr indent="0" lvl="0" marL="0" rtl="0" algn="l">
              <a:spcBef>
                <a:spcPts val="0"/>
              </a:spcBef>
              <a:spcAft>
                <a:spcPts val="0"/>
              </a:spcAft>
              <a:buClr>
                <a:schemeClr val="dk2"/>
              </a:buClr>
              <a:buSzPts val="4000"/>
              <a:buFont typeface="Libre Franklin"/>
              <a:buNone/>
            </a:pPr>
            <a:r>
              <a:t/>
            </a:r>
            <a:endParaRPr/>
          </a:p>
        </p:txBody>
      </p:sp>
      <p:pic>
        <p:nvPicPr>
          <p:cNvPr descr="NEW ONES 2013 2014 013.JPG" id="323" name="Google Shape;323;p36"/>
          <p:cNvPicPr preferRelativeResize="0"/>
          <p:nvPr>
            <p:ph idx="1" type="body"/>
          </p:nvPr>
        </p:nvPicPr>
        <p:blipFill rotWithShape="1">
          <a:blip r:embed="rId3">
            <a:alphaModFix/>
          </a:blip>
          <a:srcRect b="0" l="0" r="0" t="0"/>
          <a:stretch/>
        </p:blipFill>
        <p:spPr>
          <a:xfrm>
            <a:off x="0" y="0"/>
            <a:ext cx="9144000" cy="68580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pic>
        <p:nvPicPr>
          <p:cNvPr descr="Image result for THE UNIVERSE picture" id="328" name="Google Shape;328;p37"/>
          <p:cNvPicPr preferRelativeResize="0"/>
          <p:nvPr/>
        </p:nvPicPr>
        <p:blipFill rotWithShape="1">
          <a:blip r:embed="rId3">
            <a:alphaModFix/>
          </a:blip>
          <a:srcRect b="0" l="0" r="0" t="0"/>
          <a:stretch/>
        </p:blipFill>
        <p:spPr>
          <a:xfrm>
            <a:off x="0" y="1676400"/>
            <a:ext cx="9144000" cy="5181600"/>
          </a:xfrm>
          <a:prstGeom prst="rect">
            <a:avLst/>
          </a:prstGeom>
          <a:noFill/>
          <a:ln>
            <a:noFill/>
          </a:ln>
        </p:spPr>
      </p:pic>
      <p:sp>
        <p:nvSpPr>
          <p:cNvPr id="329" name="Google Shape;329;p37"/>
          <p:cNvSpPr txBox="1"/>
          <p:nvPr>
            <p:ph type="title"/>
          </p:nvPr>
        </p:nvSpPr>
        <p:spPr>
          <a:xfrm>
            <a:off x="0" y="0"/>
            <a:ext cx="9144000" cy="1676400"/>
          </a:xfrm>
          <a:prstGeom prst="rect">
            <a:avLst/>
          </a:prstGeom>
          <a:blipFill rotWithShape="1">
            <a:blip r:embed="rId4">
              <a:alphaModFix/>
            </a:blip>
            <a:tile algn="tl" flip="none" tx="0" sx="100000" ty="0" sy="100000"/>
          </a:blipFill>
          <a:ln>
            <a:noFill/>
          </a:ln>
        </p:spPr>
        <p:txBody>
          <a:bodyPr anchorCtr="0" anchor="b" bIns="91425" lIns="91425" spcFirstLastPara="1" rIns="91425" wrap="square" tIns="45700">
            <a:normAutofit/>
          </a:bodyPr>
          <a:lstStyle/>
          <a:p>
            <a:pPr indent="0" lvl="0" marL="0" rtl="0" algn="ctr">
              <a:spcBef>
                <a:spcPts val="0"/>
              </a:spcBef>
              <a:spcAft>
                <a:spcPts val="0"/>
              </a:spcAft>
              <a:buClr>
                <a:schemeClr val="lt1"/>
              </a:buClr>
              <a:buSzPts val="6600"/>
              <a:buFont typeface="Libre Franklin"/>
              <a:buNone/>
            </a:pPr>
            <a:r>
              <a:rPr b="1" lang="fr-FR" sz="6600">
                <a:solidFill>
                  <a:schemeClr val="lt1"/>
                </a:solidFill>
              </a:rPr>
              <a:t>VISITORS WELCOME</a:t>
            </a:r>
            <a:endParaRPr/>
          </a:p>
        </p:txBody>
      </p:sp>
      <p:sp>
        <p:nvSpPr>
          <p:cNvPr id="330" name="Google Shape;330;p37"/>
          <p:cNvSpPr txBox="1"/>
          <p:nvPr>
            <p:ph idx="1" type="body"/>
          </p:nvPr>
        </p:nvSpPr>
        <p:spPr>
          <a:xfrm>
            <a:off x="0" y="1676400"/>
            <a:ext cx="9144000" cy="5181600"/>
          </a:xfrm>
          <a:prstGeom prst="rect">
            <a:avLst/>
          </a:prstGeom>
          <a:noFill/>
          <a:ln>
            <a:noFill/>
          </a:ln>
        </p:spPr>
        <p:txBody>
          <a:bodyPr anchorCtr="0" anchor="t" bIns="45700" lIns="91425" spcFirstLastPara="1" rIns="91425" wrap="square" tIns="45700">
            <a:normAutofit/>
          </a:bodyPr>
          <a:lstStyle/>
          <a:p>
            <a:pPr indent="-323850" lvl="0" marL="274320" rtl="0" algn="l">
              <a:spcBef>
                <a:spcPts val="0"/>
              </a:spcBef>
              <a:spcAft>
                <a:spcPts val="0"/>
              </a:spcAft>
              <a:buSzPts val="5100"/>
              <a:buChar char="⚫"/>
            </a:pPr>
            <a:r>
              <a:rPr lang="fr-FR" sz="6000">
                <a:solidFill>
                  <a:srgbClr val="FFFF00"/>
                </a:solidFill>
              </a:rPr>
              <a:t>ANNOUNCEMENT</a:t>
            </a:r>
            <a:endParaRPr/>
          </a:p>
          <a:p>
            <a:pPr indent="0" lvl="0" marL="274320" rtl="0" algn="l">
              <a:spcBef>
                <a:spcPts val="580"/>
              </a:spcBef>
              <a:spcAft>
                <a:spcPts val="0"/>
              </a:spcAft>
              <a:buSzPts val="5100"/>
              <a:buNone/>
            </a:pPr>
            <a:r>
              <a:t/>
            </a:r>
            <a:endParaRPr sz="6000">
              <a:solidFill>
                <a:srgbClr val="FFFF00"/>
              </a:solidFill>
            </a:endParaRPr>
          </a:p>
          <a:p>
            <a:pPr indent="-323850" lvl="0" marL="274320" rtl="0" algn="l">
              <a:spcBef>
                <a:spcPts val="580"/>
              </a:spcBef>
              <a:spcAft>
                <a:spcPts val="0"/>
              </a:spcAft>
              <a:buSzPts val="5100"/>
              <a:buChar char="⚫"/>
            </a:pPr>
            <a:r>
              <a:rPr lang="fr-FR" sz="6000">
                <a:solidFill>
                  <a:srgbClr val="FFFF00"/>
                </a:solidFill>
              </a:rPr>
              <a:t>MUSICAL PROGRAM</a:t>
            </a:r>
            <a:endParaRPr/>
          </a:p>
          <a:p>
            <a:pPr indent="-36829" lvl="0" marL="274320" rtl="0" algn="l">
              <a:spcBef>
                <a:spcPts val="580"/>
              </a:spcBef>
              <a:spcAft>
                <a:spcPts val="0"/>
              </a:spcAft>
              <a:buSzPts val="3740"/>
              <a:buNone/>
            </a:pPr>
            <a:r>
              <a:t/>
            </a:r>
            <a:endParaRPr sz="4400"/>
          </a:p>
          <a:p>
            <a:pPr indent="-274320" lvl="0" marL="274320" rtl="0" algn="l">
              <a:spcBef>
                <a:spcPts val="580"/>
              </a:spcBef>
              <a:spcAft>
                <a:spcPts val="0"/>
              </a:spcAft>
              <a:buSzPts val="3740"/>
              <a:buNone/>
            </a:pPr>
            <a:r>
              <a:t/>
            </a:r>
            <a:endParaRPr sz="4400"/>
          </a:p>
          <a:p>
            <a:pPr indent="-55879" lvl="1" marL="548640" rtl="0" algn="l">
              <a:spcBef>
                <a:spcPts val="370"/>
              </a:spcBef>
              <a:spcAft>
                <a:spcPts val="0"/>
              </a:spcAft>
              <a:buSzPts val="2720"/>
              <a:buNone/>
            </a:pPr>
            <a:r>
              <a:t/>
            </a:r>
            <a:endParaRPr sz="3200"/>
          </a:p>
          <a:p>
            <a:pPr indent="-274320" lvl="0" marL="274320" rtl="0" algn="l">
              <a:spcBef>
                <a:spcPts val="580"/>
              </a:spcBef>
              <a:spcAft>
                <a:spcPts val="0"/>
              </a:spcAft>
              <a:buSzPts val="2720"/>
              <a:buNone/>
            </a:pPr>
            <a:r>
              <a:t/>
            </a:r>
            <a:endParaRPr sz="3200"/>
          </a:p>
          <a:p>
            <a:pPr indent="-133985" lvl="0" marL="274320" rtl="0" algn="l">
              <a:spcBef>
                <a:spcPts val="580"/>
              </a:spcBef>
              <a:spcAft>
                <a:spcPts val="0"/>
              </a:spcAft>
              <a:buSzPts val="2210"/>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38"/>
          <p:cNvSpPr txBox="1"/>
          <p:nvPr>
            <p:ph type="title"/>
          </p:nvPr>
        </p:nvSpPr>
        <p:spPr>
          <a:xfrm>
            <a:off x="0" y="0"/>
            <a:ext cx="9144000" cy="838200"/>
          </a:xfrm>
          <a:prstGeom prst="rect">
            <a:avLst/>
          </a:prstGeom>
          <a:solidFill>
            <a:srgbClr val="FF0000"/>
          </a:solidFill>
          <a:ln>
            <a:noFill/>
          </a:ln>
        </p:spPr>
        <p:txBody>
          <a:bodyPr anchorCtr="0" anchor="b" bIns="91425" lIns="91425" spcFirstLastPara="1" rIns="91425" wrap="square" tIns="45700">
            <a:normAutofit/>
          </a:bodyPr>
          <a:lstStyle/>
          <a:p>
            <a:pPr indent="0" lvl="0" marL="0" rtl="0" algn="ctr">
              <a:spcBef>
                <a:spcPts val="0"/>
              </a:spcBef>
              <a:spcAft>
                <a:spcPts val="0"/>
              </a:spcAft>
              <a:buClr>
                <a:schemeClr val="lt1"/>
              </a:buClr>
              <a:buSzPts val="4000"/>
              <a:buFont typeface="Libre Franklin"/>
              <a:buNone/>
            </a:pPr>
            <a:r>
              <a:rPr b="1" lang="fr-FR">
                <a:solidFill>
                  <a:schemeClr val="lt1"/>
                </a:solidFill>
              </a:rPr>
              <a:t>APRIL 6</a:t>
            </a:r>
            <a:r>
              <a:rPr b="1" baseline="30000" lang="fr-FR">
                <a:solidFill>
                  <a:schemeClr val="lt1"/>
                </a:solidFill>
              </a:rPr>
              <a:t>TH</a:t>
            </a:r>
            <a:r>
              <a:rPr b="1" lang="fr-FR">
                <a:solidFill>
                  <a:schemeClr val="lt1"/>
                </a:solidFill>
              </a:rPr>
              <a:t>   2025</a:t>
            </a:r>
            <a:endParaRPr/>
          </a:p>
        </p:txBody>
      </p:sp>
      <p:sp>
        <p:nvSpPr>
          <p:cNvPr id="336" name="Google Shape;336;p38"/>
          <p:cNvSpPr txBox="1"/>
          <p:nvPr>
            <p:ph idx="1" type="body"/>
          </p:nvPr>
        </p:nvSpPr>
        <p:spPr>
          <a:xfrm>
            <a:off x="0" y="1066800"/>
            <a:ext cx="9144000" cy="5791200"/>
          </a:xfrm>
          <a:prstGeom prst="rect">
            <a:avLst/>
          </a:prstGeom>
          <a:noFill/>
          <a:ln>
            <a:noFill/>
          </a:ln>
        </p:spPr>
        <p:txBody>
          <a:bodyPr anchorCtr="0" anchor="t" bIns="45700" lIns="91425" spcFirstLastPara="1" rIns="91425" wrap="square" tIns="45700">
            <a:normAutofit lnSpcReduction="10000"/>
          </a:bodyPr>
          <a:lstStyle/>
          <a:p>
            <a:pPr indent="-274320" lvl="0" marL="274320" rtl="0" algn="ctr">
              <a:spcBef>
                <a:spcPts val="0"/>
              </a:spcBef>
              <a:spcAft>
                <a:spcPts val="0"/>
              </a:spcAft>
              <a:buSzPts val="3740"/>
              <a:buNone/>
            </a:pPr>
            <a:r>
              <a:rPr lang="fr-FR" sz="4400">
                <a:solidFill>
                  <a:srgbClr val="C00000"/>
                </a:solidFill>
              </a:rPr>
              <a:t>ANNOUNCEMENTS</a:t>
            </a:r>
            <a:endParaRPr/>
          </a:p>
          <a:p>
            <a:pPr indent="-228600" lvl="1" marL="548640" rtl="0" algn="l">
              <a:spcBef>
                <a:spcPts val="370"/>
              </a:spcBef>
              <a:spcAft>
                <a:spcPts val="0"/>
              </a:spcAft>
              <a:buSzPts val="3060"/>
              <a:buChar char="⚫"/>
            </a:pPr>
            <a:r>
              <a:rPr lang="fr-FR" sz="3600"/>
              <a:t>PRAYER LINE # </a:t>
            </a:r>
            <a:r>
              <a:rPr b="1" lang="fr-FR" sz="3600" u="sng">
                <a:solidFill>
                  <a:srgbClr val="0000CC"/>
                </a:solidFill>
              </a:rPr>
              <a:t>(774) 217 6502 </a:t>
            </a:r>
            <a:r>
              <a:rPr b="1" lang="fr-FR" sz="3600"/>
              <a:t>(Mon, Wed) 7:30-9:30PM</a:t>
            </a:r>
            <a:endParaRPr/>
          </a:p>
          <a:p>
            <a:pPr indent="-228600" lvl="1" marL="548640" rtl="0" algn="l">
              <a:spcBef>
                <a:spcPts val="370"/>
              </a:spcBef>
              <a:spcAft>
                <a:spcPts val="0"/>
              </a:spcAft>
              <a:buSzPts val="3060"/>
              <a:buChar char="⚫"/>
            </a:pPr>
            <a:r>
              <a:rPr b="1" lang="fr-FR" sz="3600"/>
              <a:t>ETUDE BIBLIQUE (YouTube) (Fri 7:30-9:00)</a:t>
            </a:r>
            <a:endParaRPr/>
          </a:p>
          <a:p>
            <a:pPr indent="-228600" lvl="1" marL="548640" rtl="0" algn="l">
              <a:spcBef>
                <a:spcPts val="370"/>
              </a:spcBef>
              <a:spcAft>
                <a:spcPts val="0"/>
              </a:spcAft>
              <a:buSzPts val="3060"/>
              <a:buChar char="⚫"/>
            </a:pPr>
            <a:r>
              <a:rPr b="1" lang="fr-FR" sz="3600"/>
              <a:t>Youth (</a:t>
            </a:r>
            <a:r>
              <a:rPr b="1" lang="fr-FR" sz="3600" u="sng">
                <a:solidFill>
                  <a:srgbClr val="0000CC"/>
                </a:solidFill>
              </a:rPr>
              <a:t>CTRC zoom</a:t>
            </a:r>
            <a:r>
              <a:rPr b="1" lang="fr-FR" sz="3600"/>
              <a:t>) 1:30-300PM</a:t>
            </a:r>
            <a:endParaRPr/>
          </a:p>
          <a:p>
            <a:pPr indent="-228600" lvl="1" marL="548640" rtl="0" algn="l">
              <a:spcBef>
                <a:spcPts val="370"/>
              </a:spcBef>
              <a:spcAft>
                <a:spcPts val="0"/>
              </a:spcAft>
              <a:buSzPts val="3060"/>
              <a:buChar char="⚫"/>
            </a:pPr>
            <a:r>
              <a:rPr b="1" lang="fr-FR" sz="3600"/>
              <a:t>GAITE ENFANTINE  (</a:t>
            </a:r>
            <a:r>
              <a:rPr b="1" lang="fr-FR" sz="3600" u="sng">
                <a:solidFill>
                  <a:srgbClr val="0000CC"/>
                </a:solidFill>
              </a:rPr>
              <a:t>IN CHURCH</a:t>
            </a:r>
            <a:r>
              <a:rPr b="1" lang="fr-FR" sz="3600"/>
              <a:t>) (Sat 3-4PM)</a:t>
            </a:r>
            <a:endParaRPr/>
          </a:p>
          <a:p>
            <a:pPr indent="-228600" lvl="1" marL="548640" rtl="0" algn="l">
              <a:spcBef>
                <a:spcPts val="370"/>
              </a:spcBef>
              <a:spcAft>
                <a:spcPts val="0"/>
              </a:spcAft>
              <a:buSzPts val="3060"/>
              <a:buChar char="⚫"/>
            </a:pPr>
            <a:r>
              <a:rPr b="1" lang="fr-FR" sz="3600"/>
              <a:t>CTRC LADIES</a:t>
            </a:r>
            <a:r>
              <a:rPr lang="fr-FR" sz="3600"/>
              <a:t> # </a:t>
            </a:r>
            <a:r>
              <a:rPr b="1" lang="fr-FR" sz="3600"/>
              <a:t>(</a:t>
            </a:r>
            <a:r>
              <a:rPr b="1" lang="fr-FR" sz="3600" u="sng">
                <a:solidFill>
                  <a:srgbClr val="0000CC"/>
                </a:solidFill>
              </a:rPr>
              <a:t>774) 217 6502  </a:t>
            </a:r>
            <a:r>
              <a:rPr b="1" lang="fr-FR" sz="3600"/>
              <a:t>(SAT 7-9PM)</a:t>
            </a:r>
            <a:endParaRPr/>
          </a:p>
          <a:p>
            <a:pPr indent="-228600" lvl="1" marL="548640" rtl="0" algn="l">
              <a:spcBef>
                <a:spcPts val="370"/>
              </a:spcBef>
              <a:spcAft>
                <a:spcPts val="0"/>
              </a:spcAft>
              <a:buSzPts val="3060"/>
              <a:buChar char="⚫"/>
            </a:pPr>
            <a:r>
              <a:rPr b="1" lang="fr-FR" sz="3600"/>
              <a:t>Rehearsal after church: Ladies</a:t>
            </a:r>
            <a:endParaRPr/>
          </a:p>
          <a:p>
            <a:pPr indent="-36829" lvl="0" marL="274320" rtl="0" algn="l">
              <a:spcBef>
                <a:spcPts val="580"/>
              </a:spcBef>
              <a:spcAft>
                <a:spcPts val="0"/>
              </a:spcAft>
              <a:buSzPts val="3740"/>
              <a:buNone/>
            </a:pPr>
            <a:r>
              <a:t/>
            </a:r>
            <a:endParaRPr sz="4400"/>
          </a:p>
          <a:p>
            <a:pPr indent="-274320" lvl="0" marL="274320" rtl="0" algn="l">
              <a:spcBef>
                <a:spcPts val="580"/>
              </a:spcBef>
              <a:spcAft>
                <a:spcPts val="0"/>
              </a:spcAft>
              <a:buSzPts val="3740"/>
              <a:buNone/>
            </a:pPr>
            <a:r>
              <a:t/>
            </a:r>
            <a:endParaRPr sz="4400"/>
          </a:p>
          <a:p>
            <a:pPr indent="-55879" lvl="1" marL="548640" rtl="0" algn="l">
              <a:spcBef>
                <a:spcPts val="370"/>
              </a:spcBef>
              <a:spcAft>
                <a:spcPts val="0"/>
              </a:spcAft>
              <a:buSzPts val="2720"/>
              <a:buNone/>
            </a:pPr>
            <a:r>
              <a:t/>
            </a:r>
            <a:endParaRPr sz="3200"/>
          </a:p>
          <a:p>
            <a:pPr indent="-274320" lvl="0" marL="274320" rtl="0" algn="l">
              <a:spcBef>
                <a:spcPts val="580"/>
              </a:spcBef>
              <a:spcAft>
                <a:spcPts val="0"/>
              </a:spcAft>
              <a:buSzPts val="2720"/>
              <a:buNone/>
            </a:pPr>
            <a:r>
              <a:t/>
            </a:r>
            <a:endParaRPr sz="3200"/>
          </a:p>
          <a:p>
            <a:pPr indent="-133985" lvl="0" marL="274320" rtl="0" algn="l">
              <a:spcBef>
                <a:spcPts val="580"/>
              </a:spcBef>
              <a:spcAft>
                <a:spcPts val="0"/>
              </a:spcAft>
              <a:buSzPts val="2210"/>
              <a:buNone/>
            </a:pPr>
            <a:r>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g354a242a466_0_6"/>
          <p:cNvSpPr txBox="1"/>
          <p:nvPr>
            <p:ph idx="2" type="body"/>
          </p:nvPr>
        </p:nvSpPr>
        <p:spPr>
          <a:xfrm>
            <a:off x="427775" y="220025"/>
            <a:ext cx="3733800" cy="762000"/>
          </a:xfrm>
          <a:prstGeom prst="rect">
            <a:avLst/>
          </a:prstGeom>
        </p:spPr>
        <p:txBody>
          <a:bodyPr anchorCtr="0" anchor="b" bIns="45700" lIns="91425" spcFirstLastPara="1" rIns="91425" wrap="square" tIns="45700">
            <a:noAutofit/>
          </a:bodyPr>
          <a:lstStyle/>
          <a:p>
            <a:pPr indent="0" lvl="0" marL="0" rtl="0" algn="l">
              <a:spcBef>
                <a:spcPts val="580"/>
              </a:spcBef>
              <a:spcAft>
                <a:spcPts val="0"/>
              </a:spcAft>
              <a:buNone/>
            </a:pPr>
            <a:r>
              <a:rPr lang="fr-FR"/>
              <a:t>CTRC Speech</a:t>
            </a:r>
            <a:endParaRPr/>
          </a:p>
        </p:txBody>
      </p:sp>
      <p:sp>
        <p:nvSpPr>
          <p:cNvPr id="343" name="Google Shape;343;g354a242a466_0_6"/>
          <p:cNvSpPr txBox="1"/>
          <p:nvPr/>
        </p:nvSpPr>
        <p:spPr>
          <a:xfrm>
            <a:off x="368325" y="1140075"/>
            <a:ext cx="8418900" cy="47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FR" sz="2600">
                <a:solidFill>
                  <a:schemeClr val="dk1"/>
                </a:solidFill>
                <a:latin typeface="Libre Baskerville"/>
                <a:ea typeface="Libre Baskerville"/>
                <a:cs typeface="Libre Baskerville"/>
                <a:sym typeface="Libre Baskerville"/>
              </a:rPr>
              <a:t>. </a:t>
            </a:r>
            <a:r>
              <a:rPr lang="fr-FR" sz="1900">
                <a:solidFill>
                  <a:schemeClr val="dk1"/>
                </a:solidFill>
                <a:highlight>
                  <a:srgbClr val="FFFFFF"/>
                </a:highlight>
              </a:rPr>
              <a:t>My name is David and I am an active member of the CTRC Youth ministry. As a representative of the CTRC Youth ministry, I wrote this letter to Pastor Marc to celebrate him today. </a:t>
            </a:r>
            <a:endParaRPr sz="19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t/>
            </a:r>
            <a:endParaRPr sz="1900">
              <a:solidFill>
                <a:schemeClr val="dk1"/>
              </a:solidFill>
            </a:endParaRPr>
          </a:p>
          <a:p>
            <a:pPr indent="0" lvl="0" marL="0" rtl="0" algn="l">
              <a:lnSpc>
                <a:spcPct val="138000"/>
              </a:lnSpc>
              <a:spcBef>
                <a:spcPts val="0"/>
              </a:spcBef>
              <a:spcAft>
                <a:spcPts val="0"/>
              </a:spcAft>
              <a:buClr>
                <a:schemeClr val="dk1"/>
              </a:buClr>
              <a:buSzPts val="1100"/>
              <a:buFont typeface="Arial"/>
              <a:buNone/>
            </a:pPr>
            <a:r>
              <a:rPr lang="fr-FR" sz="1900">
                <a:solidFill>
                  <a:schemeClr val="dk1"/>
                </a:solidFill>
                <a:highlight>
                  <a:srgbClr val="FFFFFF"/>
                </a:highlight>
              </a:rPr>
              <a:t>Dear Pastor, first and foremost, we wish you a Happy Birthday! We pray that you will continue to be fortified and strengthened in body and spirit. You are a role model, not only to the men of this church but to the youth as well. You carry yourself with humility and kindness, which is a trademark of followers of Christ. We see the fruit of the Holy Spirit evidently in you. You never hesitate to help others even at the expense of your time, effort, or energy. You have been such a blessing to the youth, and we would like to thank you for some key things that have touched us. </a:t>
            </a:r>
            <a:endParaRPr sz="1900">
              <a:solidFill>
                <a:schemeClr val="dk1"/>
              </a:solidFill>
              <a:highlight>
                <a:srgbClr val="FFFFFF"/>
              </a:highlight>
            </a:endParaRPr>
          </a:p>
          <a:p>
            <a:pPr indent="0" lvl="0" marL="0" rtl="0" algn="l">
              <a:lnSpc>
                <a:spcPct val="138000"/>
              </a:lnSpc>
              <a:spcBef>
                <a:spcPts val="0"/>
              </a:spcBef>
              <a:spcAft>
                <a:spcPts val="0"/>
              </a:spcAft>
              <a:buClr>
                <a:schemeClr val="dk1"/>
              </a:buClr>
              <a:buSzPts val="1100"/>
              <a:buFont typeface="Arial"/>
              <a:buNone/>
            </a:pPr>
            <a:r>
              <a:t/>
            </a:r>
            <a:endParaRPr sz="1900">
              <a:solidFill>
                <a:schemeClr val="dk1"/>
              </a:solidFill>
              <a:highlight>
                <a:srgbClr val="FFFFFF"/>
              </a:highlight>
            </a:endParaRPr>
          </a:p>
          <a:p>
            <a:pPr indent="0" lvl="0" marL="0" rtl="0" algn="l">
              <a:spcBef>
                <a:spcPts val="0"/>
              </a:spcBef>
              <a:spcAft>
                <a:spcPts val="0"/>
              </a:spcAft>
              <a:buNone/>
            </a:pPr>
            <a:r>
              <a:t/>
            </a:r>
            <a:endParaRPr sz="2600">
              <a:solidFill>
                <a:schemeClr val="dk1"/>
              </a:solidFill>
              <a:latin typeface="Libre Baskerville"/>
              <a:ea typeface="Libre Baskerville"/>
              <a:cs typeface="Libre Baskerville"/>
              <a:sym typeface="Libre Baskerville"/>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g354a242a466_0_16"/>
          <p:cNvSpPr txBox="1"/>
          <p:nvPr>
            <p:ph idx="2" type="body"/>
          </p:nvPr>
        </p:nvSpPr>
        <p:spPr>
          <a:xfrm>
            <a:off x="427775" y="220025"/>
            <a:ext cx="3733800" cy="762000"/>
          </a:xfrm>
          <a:prstGeom prst="rect">
            <a:avLst/>
          </a:prstGeom>
        </p:spPr>
        <p:txBody>
          <a:bodyPr anchorCtr="0" anchor="b" bIns="45700" lIns="91425" spcFirstLastPara="1" rIns="91425" wrap="square" tIns="45700">
            <a:noAutofit/>
          </a:bodyPr>
          <a:lstStyle/>
          <a:p>
            <a:pPr indent="0" lvl="0" marL="0" rtl="0" algn="l">
              <a:spcBef>
                <a:spcPts val="580"/>
              </a:spcBef>
              <a:spcAft>
                <a:spcPts val="0"/>
              </a:spcAft>
              <a:buNone/>
            </a:pPr>
            <a:r>
              <a:rPr lang="fr-FR"/>
              <a:t>CTRC Speech</a:t>
            </a:r>
            <a:endParaRPr/>
          </a:p>
        </p:txBody>
      </p:sp>
      <p:sp>
        <p:nvSpPr>
          <p:cNvPr id="350" name="Google Shape;350;g354a242a466_0_16"/>
          <p:cNvSpPr txBox="1"/>
          <p:nvPr/>
        </p:nvSpPr>
        <p:spPr>
          <a:xfrm>
            <a:off x="368325" y="1140075"/>
            <a:ext cx="8418900" cy="47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FR" sz="2600">
                <a:solidFill>
                  <a:schemeClr val="dk1"/>
                </a:solidFill>
                <a:latin typeface="Libre Baskerville"/>
                <a:ea typeface="Libre Baskerville"/>
                <a:cs typeface="Libre Baskerville"/>
                <a:sym typeface="Libre Baskerville"/>
              </a:rPr>
              <a:t>. </a:t>
            </a:r>
            <a:endParaRPr sz="1100">
              <a:solidFill>
                <a:schemeClr val="dk1"/>
              </a:solidFill>
            </a:endParaRPr>
          </a:p>
          <a:p>
            <a:pPr indent="0" lvl="0" marL="0" rtl="0" algn="l">
              <a:lnSpc>
                <a:spcPct val="138000"/>
              </a:lnSpc>
              <a:spcBef>
                <a:spcPts val="0"/>
              </a:spcBef>
              <a:spcAft>
                <a:spcPts val="0"/>
              </a:spcAft>
              <a:buClr>
                <a:schemeClr val="dk1"/>
              </a:buClr>
              <a:buSzPts val="1100"/>
              <a:buFont typeface="Arial"/>
              <a:buNone/>
            </a:pPr>
            <a:r>
              <a:rPr lang="fr-FR" sz="1800">
                <a:solidFill>
                  <a:schemeClr val="dk1"/>
                </a:solidFill>
                <a:highlight>
                  <a:srgbClr val="FFFFFF"/>
                </a:highlight>
              </a:rPr>
              <a:t>secondly, thank you for allowing us to have an English service. It means so much to us to have a spiritual place in the church that caters to our cultural and linguistic needs. Starting only 2-3 years ago, English service has come a long way. In a crucial time when you felt the future of this church was at risk, you called on God; He answered, and you acted right away by brainstorming and helping us bring the idea to life. Although I myself don’t get to join, it’s been a blessing to the many youth members, and they would all agree with me in saying that. </a:t>
            </a:r>
            <a:endParaRPr sz="18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t/>
            </a:r>
            <a:endParaRPr sz="1800">
              <a:solidFill>
                <a:schemeClr val="dk1"/>
              </a:solidFill>
            </a:endParaRPr>
          </a:p>
          <a:p>
            <a:pPr indent="0" lvl="0" marL="0" rtl="0" algn="l">
              <a:lnSpc>
                <a:spcPct val="138000"/>
              </a:lnSpc>
              <a:spcBef>
                <a:spcPts val="0"/>
              </a:spcBef>
              <a:spcAft>
                <a:spcPts val="0"/>
              </a:spcAft>
              <a:buClr>
                <a:schemeClr val="dk1"/>
              </a:buClr>
              <a:buSzPts val="1100"/>
              <a:buFont typeface="Arial"/>
              <a:buNone/>
            </a:pPr>
            <a:r>
              <a:rPr lang="fr-FR" sz="1800">
                <a:solidFill>
                  <a:schemeClr val="dk1"/>
                </a:solidFill>
                <a:highlight>
                  <a:srgbClr val="FFFFFF"/>
                </a:highlight>
              </a:rPr>
              <a:t>Thank you for always driving us for our field trips to arcades, amusement parks, and more. I personally have made lasting memories with the youth on those trips and it wouldn’t be possible without you. </a:t>
            </a:r>
            <a:endParaRPr sz="3300">
              <a:solidFill>
                <a:schemeClr val="dk1"/>
              </a:solidFill>
              <a:latin typeface="Libre Baskerville"/>
              <a:ea typeface="Libre Baskerville"/>
              <a:cs typeface="Libre Baskerville"/>
              <a:sym typeface="Libre Baskerville"/>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g354a242a466_0_22"/>
          <p:cNvSpPr txBox="1"/>
          <p:nvPr>
            <p:ph idx="2" type="body"/>
          </p:nvPr>
        </p:nvSpPr>
        <p:spPr>
          <a:xfrm>
            <a:off x="427775" y="220025"/>
            <a:ext cx="3733800" cy="762000"/>
          </a:xfrm>
          <a:prstGeom prst="rect">
            <a:avLst/>
          </a:prstGeom>
        </p:spPr>
        <p:txBody>
          <a:bodyPr anchorCtr="0" anchor="b" bIns="45700" lIns="91425" spcFirstLastPara="1" rIns="91425" wrap="square" tIns="45700">
            <a:noAutofit/>
          </a:bodyPr>
          <a:lstStyle/>
          <a:p>
            <a:pPr indent="0" lvl="0" marL="0" rtl="0" algn="l">
              <a:spcBef>
                <a:spcPts val="580"/>
              </a:spcBef>
              <a:spcAft>
                <a:spcPts val="0"/>
              </a:spcAft>
              <a:buNone/>
            </a:pPr>
            <a:r>
              <a:rPr lang="fr-FR"/>
              <a:t>CTRC Speech</a:t>
            </a:r>
            <a:endParaRPr/>
          </a:p>
        </p:txBody>
      </p:sp>
      <p:sp>
        <p:nvSpPr>
          <p:cNvPr id="357" name="Google Shape;357;g354a242a466_0_22"/>
          <p:cNvSpPr txBox="1"/>
          <p:nvPr/>
        </p:nvSpPr>
        <p:spPr>
          <a:xfrm>
            <a:off x="368325" y="1140075"/>
            <a:ext cx="8418900" cy="47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FR" sz="2600">
                <a:solidFill>
                  <a:schemeClr val="dk1"/>
                </a:solidFill>
                <a:latin typeface="Libre Baskerville"/>
                <a:ea typeface="Libre Baskerville"/>
                <a:cs typeface="Libre Baskerville"/>
                <a:sym typeface="Libre Baskerville"/>
              </a:rPr>
              <a:t>. </a:t>
            </a:r>
            <a:r>
              <a:rPr lang="fr-FR" sz="1800">
                <a:solidFill>
                  <a:schemeClr val="dk1"/>
                </a:solidFill>
                <a:highlight>
                  <a:srgbClr val="FFFFFF"/>
                </a:highlight>
              </a:rPr>
              <a:t>Thank you for always driving us for our field trips to arcades, amusement parks, and more. I personally have made lasting memories with the youth on those trips and it wouldn’t be possible without you. </a:t>
            </a:r>
            <a:endParaRPr sz="18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t/>
            </a:r>
            <a:endParaRPr sz="1800">
              <a:solidFill>
                <a:schemeClr val="dk1"/>
              </a:solidFill>
            </a:endParaRPr>
          </a:p>
          <a:p>
            <a:pPr indent="0" lvl="0" marL="0" rtl="0" algn="l">
              <a:lnSpc>
                <a:spcPct val="138000"/>
              </a:lnSpc>
              <a:spcBef>
                <a:spcPts val="0"/>
              </a:spcBef>
              <a:spcAft>
                <a:spcPts val="0"/>
              </a:spcAft>
              <a:buClr>
                <a:schemeClr val="dk1"/>
              </a:buClr>
              <a:buSzPts val="1100"/>
              <a:buFont typeface="Arial"/>
              <a:buNone/>
            </a:pPr>
            <a:r>
              <a:rPr lang="fr-FR" sz="1800">
                <a:solidFill>
                  <a:schemeClr val="dk1"/>
                </a:solidFill>
                <a:highlight>
                  <a:srgbClr val="FFFFFF"/>
                </a:highlight>
              </a:rPr>
              <a:t>Thank you for the many trips to Cumberland Farms, which have fed the tech team for as long as I can remember. Thank you for all the wisdom and advice you share with us at youth meetings and sleepovers. Thank you for your preachings, which are theologically sound. They help us grow in sanctification and closeness to Christ by showing us the areas in our lives that we need to change. This is important for our relationship with Christ. Thank you for everything, but most of all, thank you for being one of the best representatives of the kingdom of Christ that we know. Again, have a happy and blessed birthday, and may God continue to bless you and your family.  </a:t>
            </a:r>
            <a:endParaRPr sz="18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t/>
            </a:r>
            <a:endParaRPr sz="1800">
              <a:solidFill>
                <a:schemeClr val="dk1"/>
              </a:solidFill>
            </a:endParaRPr>
          </a:p>
          <a:p>
            <a:pPr indent="0" lvl="0" marL="0" rtl="0" algn="l">
              <a:lnSpc>
                <a:spcPct val="138000"/>
              </a:lnSpc>
              <a:spcBef>
                <a:spcPts val="0"/>
              </a:spcBef>
              <a:spcAft>
                <a:spcPts val="0"/>
              </a:spcAft>
              <a:buClr>
                <a:schemeClr val="dk1"/>
              </a:buClr>
              <a:buSzPts val="1100"/>
              <a:buFont typeface="Arial"/>
              <a:buNone/>
            </a:pPr>
            <a:r>
              <a:rPr lang="fr-FR" sz="1800">
                <a:solidFill>
                  <a:schemeClr val="dk1"/>
                </a:solidFill>
                <a:highlight>
                  <a:srgbClr val="FFFFFF"/>
                </a:highlight>
              </a:rPr>
              <a:t>From the youth</a:t>
            </a:r>
            <a:endParaRPr sz="1800">
              <a:solidFill>
                <a:schemeClr val="dk1"/>
              </a:solidFill>
              <a:highlight>
                <a:srgbClr val="FFFFFF"/>
              </a:highlight>
            </a:endParaRPr>
          </a:p>
          <a:p>
            <a:pPr indent="0" lvl="0" marL="0" rtl="0" algn="l">
              <a:spcBef>
                <a:spcPts val="0"/>
              </a:spcBef>
              <a:spcAft>
                <a:spcPts val="0"/>
              </a:spcAft>
              <a:buNone/>
            </a:pPr>
            <a:r>
              <a:t/>
            </a:r>
            <a:endParaRPr sz="2600">
              <a:solidFill>
                <a:schemeClr val="dk1"/>
              </a:solidFill>
              <a:latin typeface="Libre Baskerville"/>
              <a:ea typeface="Libre Baskerville"/>
              <a:cs typeface="Libre Baskerville"/>
              <a:sym typeface="Libre Baskerville"/>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39"/>
          <p:cNvSpPr txBox="1"/>
          <p:nvPr>
            <p:ph type="title"/>
          </p:nvPr>
        </p:nvSpPr>
        <p:spPr>
          <a:xfrm>
            <a:off x="0" y="1371600"/>
            <a:ext cx="9144000" cy="3886200"/>
          </a:xfrm>
          <a:prstGeom prst="rect">
            <a:avLst/>
          </a:prstGeom>
          <a:solidFill>
            <a:srgbClr val="FFFF00"/>
          </a:solidFill>
          <a:ln>
            <a:noFill/>
          </a:ln>
        </p:spPr>
        <p:txBody>
          <a:bodyPr anchorCtr="0" anchor="b" bIns="91425" lIns="91425" spcFirstLastPara="1" rIns="91425" wrap="square" tIns="45700">
            <a:normAutofit/>
          </a:bodyPr>
          <a:lstStyle/>
          <a:p>
            <a:pPr indent="0" lvl="0" marL="0" rtl="0" algn="ctr">
              <a:spcBef>
                <a:spcPts val="0"/>
              </a:spcBef>
              <a:spcAft>
                <a:spcPts val="0"/>
              </a:spcAft>
              <a:buClr>
                <a:srgbClr val="660066"/>
              </a:buClr>
              <a:buSzPts val="4000"/>
              <a:buFont typeface="Libre Franklin"/>
              <a:buNone/>
            </a:pPr>
            <a:r>
              <a:rPr b="1" lang="fr-FR">
                <a:solidFill>
                  <a:srgbClr val="660066"/>
                </a:solidFill>
              </a:rPr>
              <a:t>MOMENT D’ADORATION AVEC MAESTRO RENAUD TERZIER</a:t>
            </a:r>
            <a:br>
              <a:rPr b="1" lang="fr-FR"/>
            </a:br>
            <a:br>
              <a:rPr lang="fr-FR"/>
            </a:b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40"/>
          <p:cNvSpPr txBox="1"/>
          <p:nvPr>
            <p:ph type="title"/>
          </p:nvPr>
        </p:nvSpPr>
        <p:spPr>
          <a:xfrm>
            <a:off x="457200" y="0"/>
            <a:ext cx="7239000" cy="762000"/>
          </a:xfrm>
          <a:prstGeom prst="rect">
            <a:avLst/>
          </a:prstGeom>
          <a:noFill/>
          <a:ln>
            <a:noFill/>
          </a:ln>
        </p:spPr>
        <p:txBody>
          <a:bodyPr anchorCtr="0" anchor="b" bIns="91425" lIns="91425" spcFirstLastPara="1" rIns="91425" wrap="square" tIns="45700">
            <a:normAutofit/>
          </a:bodyPr>
          <a:lstStyle/>
          <a:p>
            <a:pPr indent="0" lvl="0" marL="0" rtl="0" algn="ctr">
              <a:spcBef>
                <a:spcPts val="0"/>
              </a:spcBef>
              <a:spcAft>
                <a:spcPts val="0"/>
              </a:spcAft>
              <a:buClr>
                <a:schemeClr val="dk2"/>
              </a:buClr>
              <a:buSzPts val="4000"/>
              <a:buFont typeface="Libre Franklin"/>
              <a:buNone/>
            </a:pPr>
            <a:r>
              <a:rPr lang="fr-FR"/>
              <a:t>OFFRANDE</a:t>
            </a:r>
            <a:endParaRPr/>
          </a:p>
        </p:txBody>
      </p:sp>
      <p:pic>
        <p:nvPicPr>
          <p:cNvPr descr="https://encrypted-tbn2.gstatic.com/images?q=tbn:ANd9GcRkqjSBsQl6bFutg4nw_AUCF4OCF8n0EhQ3cMoy4sxBU0Jl2YRRLg" id="368" name="Google Shape;368;p40"/>
          <p:cNvPicPr preferRelativeResize="0"/>
          <p:nvPr/>
        </p:nvPicPr>
        <p:blipFill rotWithShape="1">
          <a:blip r:embed="rId3">
            <a:alphaModFix/>
          </a:blip>
          <a:srcRect b="0" l="0" r="0" t="0"/>
          <a:stretch/>
        </p:blipFill>
        <p:spPr>
          <a:xfrm>
            <a:off x="1295400" y="1066800"/>
            <a:ext cx="5066435" cy="2057399"/>
          </a:xfrm>
          <a:prstGeom prst="rect">
            <a:avLst/>
          </a:prstGeom>
          <a:noFill/>
          <a:ln>
            <a:noFill/>
          </a:ln>
        </p:spPr>
      </p:pic>
      <p:sp>
        <p:nvSpPr>
          <p:cNvPr id="369" name="Google Shape;369;p40"/>
          <p:cNvSpPr txBox="1"/>
          <p:nvPr/>
        </p:nvSpPr>
        <p:spPr>
          <a:xfrm>
            <a:off x="228600" y="3200400"/>
            <a:ext cx="7924800" cy="35394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fr-FR" sz="2800" u="none" cap="none" strike="noStrike">
                <a:solidFill>
                  <a:srgbClr val="FF0000"/>
                </a:solidFill>
                <a:latin typeface="Libre Baskerville"/>
                <a:ea typeface="Libre Baskerville"/>
                <a:cs typeface="Libre Baskerville"/>
                <a:sym typeface="Libre Baskerville"/>
              </a:rPr>
              <a:t>Malachie 3:10 </a:t>
            </a:r>
            <a:endParaRPr/>
          </a:p>
          <a:p>
            <a:pPr indent="0" lvl="0" marL="0" marR="0" rtl="0" algn="just">
              <a:spcBef>
                <a:spcPts val="0"/>
              </a:spcBef>
              <a:spcAft>
                <a:spcPts val="0"/>
              </a:spcAft>
              <a:buNone/>
            </a:pPr>
            <a:r>
              <a:rPr b="1" i="1" lang="fr-FR" sz="2800" u="none" cap="none" strike="noStrike">
                <a:solidFill>
                  <a:schemeClr val="dk1"/>
                </a:solidFill>
                <a:latin typeface="Libre Baskerville"/>
                <a:ea typeface="Libre Baskerville"/>
                <a:cs typeface="Libre Baskerville"/>
                <a:sym typeface="Libre Baskerville"/>
              </a:rPr>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b="0" i="1" lang="fr-FR" sz="1800" u="none" cap="none" strike="noStrike">
                <a:solidFill>
                  <a:schemeClr val="dk1"/>
                </a:solidFill>
                <a:latin typeface="Libre Baskerville"/>
                <a:ea typeface="Libre Baskerville"/>
                <a:cs typeface="Libre Baskerville"/>
                <a:sym typeface="Libre Baskerville"/>
              </a:rPr>
              <a:t>.</a:t>
            </a:r>
            <a:endParaRPr b="0" i="1" sz="1800" u="none" cap="none" strike="noStrike">
              <a:solidFill>
                <a:schemeClr val="dk1"/>
              </a:solidFill>
              <a:latin typeface="Libre Baskerville"/>
              <a:ea typeface="Libre Baskerville"/>
              <a:cs typeface="Libre Baskerville"/>
              <a:sym typeface="Libre Baskerville"/>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41"/>
          <p:cNvSpPr txBox="1"/>
          <p:nvPr>
            <p:ph type="title"/>
          </p:nvPr>
        </p:nvSpPr>
        <p:spPr>
          <a:xfrm>
            <a:off x="914400" y="274638"/>
            <a:ext cx="7772400" cy="1143000"/>
          </a:xfrm>
          <a:prstGeom prst="rect">
            <a:avLst/>
          </a:prstGeom>
          <a:noFill/>
          <a:ln>
            <a:noFill/>
          </a:ln>
        </p:spPr>
        <p:txBody>
          <a:bodyPr anchorCtr="0" anchor="b" bIns="91425" lIns="91425" spcFirstLastPara="1" rIns="91425" wrap="square" tIns="45700">
            <a:normAutofit/>
          </a:bodyPr>
          <a:lstStyle/>
          <a:p>
            <a:pPr indent="0" lvl="0" marL="0" rtl="0" algn="l">
              <a:spcBef>
                <a:spcPts val="0"/>
              </a:spcBef>
              <a:spcAft>
                <a:spcPts val="0"/>
              </a:spcAft>
              <a:buClr>
                <a:schemeClr val="dk2"/>
              </a:buClr>
              <a:buSzPts val="4000"/>
              <a:buFont typeface="Libre Franklin"/>
              <a:buNone/>
            </a:pPr>
            <a:r>
              <a:t/>
            </a:r>
            <a:endParaRPr/>
          </a:p>
        </p:txBody>
      </p:sp>
      <p:pic>
        <p:nvPicPr>
          <p:cNvPr descr="NEW ONES 2013 2014 215.JPG" id="375" name="Google Shape;375;p41"/>
          <p:cNvPicPr preferRelativeResize="0"/>
          <p:nvPr>
            <p:ph idx="1" type="body"/>
          </p:nvPr>
        </p:nvPicPr>
        <p:blipFill rotWithShape="1">
          <a:blip r:embed="rId3">
            <a:alphaModFix/>
          </a:blip>
          <a:srcRect b="0" l="0" r="0" t="0"/>
          <a:stretch/>
        </p:blipFill>
        <p:spPr>
          <a:xfrm>
            <a:off x="-386292" y="-5556"/>
            <a:ext cx="9530292" cy="6863556"/>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42"/>
          <p:cNvSpPr txBox="1"/>
          <p:nvPr>
            <p:ph idx="1" type="body"/>
          </p:nvPr>
        </p:nvSpPr>
        <p:spPr>
          <a:xfrm>
            <a:off x="0" y="0"/>
            <a:ext cx="9144000" cy="6858000"/>
          </a:xfrm>
          <a:prstGeom prst="rect">
            <a:avLst/>
          </a:prstGeom>
          <a:gradFill>
            <a:gsLst>
              <a:gs pos="0">
                <a:srgbClr val="94FF94"/>
              </a:gs>
              <a:gs pos="50000">
                <a:srgbClr val="BCFFBC"/>
              </a:gs>
              <a:gs pos="100000">
                <a:srgbClr val="DEFFDE"/>
              </a:gs>
            </a:gsLst>
            <a:path path="circle">
              <a:fillToRect b="100%" l="100%"/>
            </a:path>
            <a:tileRect r="-100%" t="-100%"/>
          </a:gradFill>
          <a:ln cap="flat" cmpd="sng" w="9525">
            <a:solidFill>
              <a:srgbClr val="AE350A"/>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a:bodyPr>
          <a:lstStyle/>
          <a:p>
            <a:pPr indent="0" lvl="0" marL="0" rtl="0" algn="ctr">
              <a:spcBef>
                <a:spcPts val="0"/>
              </a:spcBef>
              <a:spcAft>
                <a:spcPts val="0"/>
              </a:spcAft>
              <a:buSzPts val="3740"/>
              <a:buNone/>
            </a:pPr>
            <a:r>
              <a:t/>
            </a:r>
            <a:endParaRPr b="1" sz="4400">
              <a:solidFill>
                <a:srgbClr val="000066"/>
              </a:solidFill>
              <a:latin typeface="Arial Rounded"/>
              <a:ea typeface="Arial Rounded"/>
              <a:cs typeface="Arial Rounded"/>
              <a:sym typeface="Arial Rounded"/>
            </a:endParaRPr>
          </a:p>
          <a:p>
            <a:pPr indent="0" lvl="0" marL="0" rtl="0" algn="ctr">
              <a:spcBef>
                <a:spcPts val="580"/>
              </a:spcBef>
              <a:spcAft>
                <a:spcPts val="0"/>
              </a:spcAft>
              <a:buSzPts val="3740"/>
              <a:buNone/>
            </a:pPr>
            <a:r>
              <a:rPr b="1" lang="fr-FR" sz="4400">
                <a:solidFill>
                  <a:srgbClr val="000066"/>
                </a:solidFill>
                <a:latin typeface="Arial Rounded"/>
                <a:ea typeface="Arial Rounded"/>
                <a:cs typeface="Arial Rounded"/>
                <a:sym typeface="Arial Rounded"/>
              </a:rPr>
              <a:t>Gran jou a rive pou’n viv la glwa</a:t>
            </a:r>
            <a:endParaRPr b="1" sz="4400">
              <a:solidFill>
                <a:srgbClr val="000066"/>
              </a:solidFill>
              <a:latin typeface="Arial Rounded"/>
              <a:ea typeface="Arial Rounded"/>
              <a:cs typeface="Arial Rounded"/>
              <a:sym typeface="Arial Rounded"/>
            </a:endParaRPr>
          </a:p>
          <a:p>
            <a:pPr indent="0" lvl="0" marL="0" rtl="0" algn="ctr">
              <a:spcBef>
                <a:spcPts val="580"/>
              </a:spcBef>
              <a:spcAft>
                <a:spcPts val="0"/>
              </a:spcAft>
              <a:buSzPts val="3740"/>
              <a:buNone/>
            </a:pPr>
            <a:r>
              <a:rPr b="1" lang="fr-FR" sz="4400">
                <a:solidFill>
                  <a:srgbClr val="000066"/>
                </a:solidFill>
                <a:latin typeface="Arial Rounded"/>
                <a:ea typeface="Arial Rounded"/>
                <a:cs typeface="Arial Rounded"/>
                <a:sym typeface="Arial Rounded"/>
              </a:rPr>
              <a:t>Moman dey nou yo chanje an jwa</a:t>
            </a:r>
            <a:endParaRPr b="1" sz="4400">
              <a:solidFill>
                <a:srgbClr val="000066"/>
              </a:solidFill>
              <a:latin typeface="Arial Rounded"/>
              <a:ea typeface="Arial Rounded"/>
              <a:cs typeface="Arial Rounded"/>
              <a:sym typeface="Arial Rounded"/>
            </a:endParaRPr>
          </a:p>
          <a:p>
            <a:pPr indent="0" lvl="0" marL="0" rtl="0" algn="ctr">
              <a:spcBef>
                <a:spcPts val="580"/>
              </a:spcBef>
              <a:spcAft>
                <a:spcPts val="0"/>
              </a:spcAft>
              <a:buSzPts val="3740"/>
              <a:buNone/>
            </a:pPr>
            <a:r>
              <a:rPr b="1" lang="fr-FR" sz="4400">
                <a:solidFill>
                  <a:srgbClr val="000066"/>
                </a:solidFill>
                <a:latin typeface="Arial Rounded"/>
                <a:ea typeface="Arial Rounded"/>
                <a:cs typeface="Arial Rounded"/>
                <a:sym typeface="Arial Rounded"/>
              </a:rPr>
              <a:t>La glwa BonDye desann sou nou</a:t>
            </a:r>
            <a:endParaRPr b="1" sz="4400">
              <a:solidFill>
                <a:srgbClr val="000066"/>
              </a:solidFill>
              <a:latin typeface="Arial Rounded"/>
              <a:ea typeface="Arial Rounded"/>
              <a:cs typeface="Arial Rounded"/>
              <a:sym typeface="Arial Rounded"/>
            </a:endParaRPr>
          </a:p>
          <a:p>
            <a:pPr indent="0" lvl="0" marL="0" rtl="0" algn="ctr">
              <a:spcBef>
                <a:spcPts val="580"/>
              </a:spcBef>
              <a:spcAft>
                <a:spcPts val="0"/>
              </a:spcAft>
              <a:buSzPts val="3740"/>
              <a:buNone/>
            </a:pPr>
            <a:r>
              <a:rPr b="1" lang="fr-FR" sz="4400">
                <a:solidFill>
                  <a:srgbClr val="000066"/>
                </a:solidFill>
                <a:latin typeface="Arial Rounded"/>
                <a:ea typeface="Arial Rounded"/>
                <a:cs typeface="Arial Rounded"/>
                <a:sym typeface="Arial Rounded"/>
              </a:rPr>
              <a:t>Vini opera nan yon lot nivo</a:t>
            </a:r>
            <a:endParaRPr b="1" sz="4400">
              <a:solidFill>
                <a:srgbClr val="000066"/>
              </a:solidFill>
              <a:latin typeface="Arial Rounded"/>
              <a:ea typeface="Arial Rounded"/>
              <a:cs typeface="Arial Rounded"/>
              <a:sym typeface="Arial Rounded"/>
            </a:endParaRPr>
          </a:p>
          <a:p>
            <a:pPr indent="0" lvl="0" marL="0" rtl="0" algn="ctr">
              <a:spcBef>
                <a:spcPts val="580"/>
              </a:spcBef>
              <a:spcAft>
                <a:spcPts val="0"/>
              </a:spcAft>
              <a:buSzPts val="3740"/>
              <a:buNone/>
            </a:pPr>
            <a:r>
              <a:t/>
            </a:r>
            <a:endParaRPr b="1" sz="4400">
              <a:solidFill>
                <a:srgbClr val="000066"/>
              </a:solidFill>
              <a:latin typeface="Arial Rounded"/>
              <a:ea typeface="Arial Rounded"/>
              <a:cs typeface="Arial Rounded"/>
              <a:sym typeface="Arial Rounded"/>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43"/>
          <p:cNvSpPr txBox="1"/>
          <p:nvPr>
            <p:ph idx="1" type="body"/>
          </p:nvPr>
        </p:nvSpPr>
        <p:spPr>
          <a:xfrm>
            <a:off x="0" y="0"/>
            <a:ext cx="9144000" cy="6858000"/>
          </a:xfrm>
          <a:prstGeom prst="rect">
            <a:avLst/>
          </a:prstGeom>
          <a:solidFill>
            <a:srgbClr val="FFFF00"/>
          </a:solidFill>
          <a:ln cap="flat" cmpd="sng" w="9525">
            <a:solidFill>
              <a:srgbClr val="AE350A"/>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fontScale="85000" lnSpcReduction="20000"/>
          </a:bodyPr>
          <a:lstStyle/>
          <a:p>
            <a:pPr indent="0" lvl="0" marL="0" rtl="0" algn="ctr">
              <a:spcBef>
                <a:spcPts val="0"/>
              </a:spcBef>
              <a:spcAft>
                <a:spcPts val="0"/>
              </a:spcAft>
              <a:buSzPct val="85000"/>
              <a:buNone/>
            </a:pPr>
            <a:r>
              <a:rPr b="1" lang="fr-FR" sz="4000">
                <a:solidFill>
                  <a:srgbClr val="660066"/>
                </a:solidFill>
                <a:latin typeface="Arial Rounded"/>
                <a:ea typeface="Arial Rounded"/>
                <a:cs typeface="Arial Rounded"/>
                <a:sym typeface="Arial Rounded"/>
              </a:rPr>
              <a:t>Pou kotem soti, Pou mizèm pase</a:t>
            </a:r>
            <a:endParaRPr b="1" sz="4000">
              <a:solidFill>
                <a:srgbClr val="660066"/>
              </a:solidFill>
              <a:latin typeface="Arial Rounded"/>
              <a:ea typeface="Arial Rounded"/>
              <a:cs typeface="Arial Rounded"/>
              <a:sym typeface="Arial Rounded"/>
            </a:endParaRPr>
          </a:p>
          <a:p>
            <a:pPr indent="0" lvl="0" marL="0" rtl="0" algn="ctr">
              <a:spcBef>
                <a:spcPts val="580"/>
              </a:spcBef>
              <a:spcAft>
                <a:spcPts val="0"/>
              </a:spcAft>
              <a:buSzPct val="85000"/>
              <a:buNone/>
            </a:pPr>
            <a:r>
              <a:rPr b="1" lang="fr-FR" sz="4000">
                <a:solidFill>
                  <a:srgbClr val="660066"/>
                </a:solidFill>
                <a:latin typeface="Arial Rounded"/>
                <a:ea typeface="Arial Rounded"/>
                <a:cs typeface="Arial Rounded"/>
                <a:sym typeface="Arial Rounded"/>
              </a:rPr>
              <a:t>Janm te imilye M pat genyen espwa</a:t>
            </a:r>
            <a:endParaRPr b="1" sz="4000">
              <a:solidFill>
                <a:srgbClr val="660066"/>
              </a:solidFill>
              <a:latin typeface="Arial Rounded"/>
              <a:ea typeface="Arial Rounded"/>
              <a:cs typeface="Arial Rounded"/>
              <a:sym typeface="Arial Rounded"/>
            </a:endParaRPr>
          </a:p>
          <a:p>
            <a:pPr indent="0" lvl="0" marL="0" rtl="0" algn="ctr">
              <a:spcBef>
                <a:spcPts val="580"/>
              </a:spcBef>
              <a:spcAft>
                <a:spcPts val="0"/>
              </a:spcAft>
              <a:buSzPct val="85000"/>
              <a:buNone/>
            </a:pPr>
            <a:r>
              <a:rPr b="1" lang="fr-FR" sz="4000">
                <a:solidFill>
                  <a:srgbClr val="660066"/>
                </a:solidFill>
                <a:latin typeface="Arial Rounded"/>
                <a:ea typeface="Arial Rounded"/>
                <a:cs typeface="Arial Rounded"/>
                <a:sym typeface="Arial Rounded"/>
              </a:rPr>
              <a:t>Ou leve tet mwen, Mèsi jezi mèsi</a:t>
            </a:r>
            <a:endParaRPr b="1" sz="4000">
              <a:solidFill>
                <a:srgbClr val="660066"/>
              </a:solidFill>
              <a:latin typeface="Arial Rounded"/>
              <a:ea typeface="Arial Rounded"/>
              <a:cs typeface="Arial Rounded"/>
              <a:sym typeface="Arial Rounded"/>
            </a:endParaRPr>
          </a:p>
          <a:p>
            <a:pPr indent="0" lvl="0" marL="0" rtl="0" algn="ctr">
              <a:spcBef>
                <a:spcPts val="580"/>
              </a:spcBef>
              <a:spcAft>
                <a:spcPts val="0"/>
              </a:spcAft>
              <a:buSzPct val="85000"/>
              <a:buNone/>
            </a:pPr>
            <a:r>
              <a:rPr b="1" lang="fr-FR" sz="4000">
                <a:solidFill>
                  <a:srgbClr val="660066"/>
                </a:solidFill>
                <a:latin typeface="Arial Rounded"/>
                <a:ea typeface="Arial Rounded"/>
                <a:cs typeface="Arial Rounded"/>
                <a:sym typeface="Arial Rounded"/>
              </a:rPr>
              <a:t> </a:t>
            </a:r>
            <a:endParaRPr b="1" sz="4000">
              <a:solidFill>
                <a:srgbClr val="660066"/>
              </a:solidFill>
              <a:latin typeface="Arial Rounded"/>
              <a:ea typeface="Arial Rounded"/>
              <a:cs typeface="Arial Rounded"/>
              <a:sym typeface="Arial Rounded"/>
            </a:endParaRPr>
          </a:p>
          <a:p>
            <a:pPr indent="0" lvl="0" marL="0" rtl="0" algn="ctr">
              <a:spcBef>
                <a:spcPts val="580"/>
              </a:spcBef>
              <a:spcAft>
                <a:spcPts val="0"/>
              </a:spcAft>
              <a:buSzPct val="85000"/>
              <a:buNone/>
            </a:pPr>
            <a:r>
              <a:rPr b="1" lang="fr-FR" sz="4000">
                <a:solidFill>
                  <a:schemeClr val="dk1"/>
                </a:solidFill>
                <a:latin typeface="Arial Rounded"/>
                <a:ea typeface="Arial Rounded"/>
                <a:cs typeface="Arial Rounded"/>
                <a:sym typeface="Arial Rounded"/>
              </a:rPr>
              <a:t>Pami tout pitit yo, </a:t>
            </a:r>
            <a:endParaRPr/>
          </a:p>
          <a:p>
            <a:pPr indent="0" lvl="0" marL="0" rtl="0" algn="ctr">
              <a:spcBef>
                <a:spcPts val="580"/>
              </a:spcBef>
              <a:spcAft>
                <a:spcPts val="0"/>
              </a:spcAft>
              <a:buSzPct val="85000"/>
              <a:buNone/>
            </a:pPr>
            <a:r>
              <a:rPr b="1" lang="fr-FR" sz="4000">
                <a:solidFill>
                  <a:schemeClr val="dk1"/>
                </a:solidFill>
                <a:latin typeface="Arial Rounded"/>
                <a:ea typeface="Arial Rounded"/>
                <a:cs typeface="Arial Rounded"/>
                <a:sym typeface="Arial Rounded"/>
              </a:rPr>
              <a:t>Yo pa tap janm pansel</a:t>
            </a:r>
            <a:endParaRPr b="1" sz="4000">
              <a:solidFill>
                <a:schemeClr val="dk1"/>
              </a:solidFill>
              <a:latin typeface="Arial Rounded"/>
              <a:ea typeface="Arial Rounded"/>
              <a:cs typeface="Arial Rounded"/>
              <a:sym typeface="Arial Rounded"/>
            </a:endParaRPr>
          </a:p>
          <a:p>
            <a:pPr indent="0" lvl="0" marL="0" rtl="0" algn="ctr">
              <a:spcBef>
                <a:spcPts val="580"/>
              </a:spcBef>
              <a:spcAft>
                <a:spcPts val="0"/>
              </a:spcAft>
              <a:buSzPct val="85000"/>
              <a:buNone/>
            </a:pPr>
            <a:r>
              <a:rPr b="1" lang="fr-FR" sz="4000">
                <a:solidFill>
                  <a:schemeClr val="dk1"/>
                </a:solidFill>
                <a:latin typeface="Arial Rounded"/>
                <a:ea typeface="Arial Rounded"/>
                <a:cs typeface="Arial Rounded"/>
                <a:sym typeface="Arial Rounded"/>
              </a:rPr>
              <a:t>Pami tout fanmi m yo</a:t>
            </a:r>
            <a:endParaRPr b="1" sz="4000">
              <a:solidFill>
                <a:schemeClr val="dk1"/>
              </a:solidFill>
              <a:latin typeface="Arial Rounded"/>
              <a:ea typeface="Arial Rounded"/>
              <a:cs typeface="Arial Rounded"/>
              <a:sym typeface="Arial Rounded"/>
            </a:endParaRPr>
          </a:p>
          <a:p>
            <a:pPr indent="0" lvl="0" marL="0" rtl="0" algn="ctr">
              <a:spcBef>
                <a:spcPts val="580"/>
              </a:spcBef>
              <a:spcAft>
                <a:spcPts val="0"/>
              </a:spcAft>
              <a:buSzPct val="85000"/>
              <a:buNone/>
            </a:pPr>
            <a:r>
              <a:rPr b="1" lang="fr-FR" sz="4000">
                <a:solidFill>
                  <a:schemeClr val="dk1"/>
                </a:solidFill>
                <a:latin typeface="Arial Rounded"/>
                <a:ea typeface="Arial Rounded"/>
                <a:cs typeface="Arial Rounded"/>
                <a:sym typeface="Arial Rounded"/>
              </a:rPr>
              <a:t>Yo pa tap janm chwazim</a:t>
            </a:r>
            <a:endParaRPr b="1" sz="4000">
              <a:solidFill>
                <a:schemeClr val="dk1"/>
              </a:solidFill>
              <a:latin typeface="Arial Rounded"/>
              <a:ea typeface="Arial Rounded"/>
              <a:cs typeface="Arial Rounded"/>
              <a:sym typeface="Arial Rounded"/>
            </a:endParaRPr>
          </a:p>
          <a:p>
            <a:pPr indent="0" lvl="0" marL="0" rtl="0" algn="ctr">
              <a:spcBef>
                <a:spcPts val="580"/>
              </a:spcBef>
              <a:spcAft>
                <a:spcPts val="0"/>
              </a:spcAft>
              <a:buSzPct val="85000"/>
              <a:buNone/>
            </a:pPr>
            <a:r>
              <a:rPr b="1" lang="fr-FR" sz="4000">
                <a:solidFill>
                  <a:srgbClr val="660066"/>
                </a:solidFill>
                <a:latin typeface="Arial Rounded"/>
                <a:ea typeface="Arial Rounded"/>
                <a:cs typeface="Arial Rounded"/>
                <a:sym typeface="Arial Rounded"/>
              </a:rPr>
              <a:t> </a:t>
            </a:r>
            <a:endParaRPr b="1" sz="4000">
              <a:solidFill>
                <a:srgbClr val="660066"/>
              </a:solidFill>
              <a:latin typeface="Arial Rounded"/>
              <a:ea typeface="Arial Rounded"/>
              <a:cs typeface="Arial Rounded"/>
              <a:sym typeface="Arial Rounded"/>
            </a:endParaRPr>
          </a:p>
          <a:p>
            <a:pPr indent="0" lvl="0" marL="0" rtl="0" algn="ctr">
              <a:spcBef>
                <a:spcPts val="580"/>
              </a:spcBef>
              <a:spcAft>
                <a:spcPts val="0"/>
              </a:spcAft>
              <a:buSzPct val="85000"/>
              <a:buNone/>
            </a:pPr>
            <a:r>
              <a:rPr b="1" lang="fr-FR" sz="4000">
                <a:solidFill>
                  <a:srgbClr val="660066"/>
                </a:solidFill>
                <a:latin typeface="Arial Rounded"/>
                <a:ea typeface="Arial Rounded"/>
                <a:cs typeface="Arial Rounded"/>
                <a:sym typeface="Arial Rounded"/>
              </a:rPr>
              <a:t>Pou janm te komanse </a:t>
            </a:r>
            <a:endParaRPr b="1" sz="4000">
              <a:solidFill>
                <a:srgbClr val="660066"/>
              </a:solidFill>
              <a:latin typeface="Arial Rounded"/>
              <a:ea typeface="Arial Rounded"/>
              <a:cs typeface="Arial Rounded"/>
              <a:sym typeface="Arial Rounded"/>
            </a:endParaRPr>
          </a:p>
          <a:p>
            <a:pPr indent="0" lvl="0" marL="0" rtl="0" algn="ctr">
              <a:spcBef>
                <a:spcPts val="580"/>
              </a:spcBef>
              <a:spcAft>
                <a:spcPts val="0"/>
              </a:spcAft>
              <a:buSzPct val="85000"/>
              <a:buNone/>
            </a:pPr>
            <a:r>
              <a:rPr b="1" lang="fr-FR" sz="4000">
                <a:solidFill>
                  <a:srgbClr val="660066"/>
                </a:solidFill>
                <a:latin typeface="Arial Rounded"/>
                <a:ea typeface="Arial Rounded"/>
                <a:cs typeface="Arial Rounded"/>
                <a:sym typeface="Arial Rounded"/>
              </a:rPr>
              <a:t>sa pat posib </a:t>
            </a:r>
            <a:endParaRPr/>
          </a:p>
          <a:p>
            <a:pPr indent="0" lvl="0" marL="0" rtl="0" algn="ctr">
              <a:spcBef>
                <a:spcPts val="580"/>
              </a:spcBef>
              <a:spcAft>
                <a:spcPts val="0"/>
              </a:spcAft>
              <a:buSzPct val="85000"/>
              <a:buNone/>
            </a:pPr>
            <a:r>
              <a:rPr b="1" lang="fr-FR" sz="4000">
                <a:solidFill>
                  <a:srgbClr val="660066"/>
                </a:solidFill>
                <a:latin typeface="Arial Rounded"/>
                <a:ea typeface="Arial Rounded"/>
                <a:cs typeface="Arial Rounded"/>
                <a:sym typeface="Arial Rounded"/>
              </a:rPr>
              <a:t>Lavi mwen konfimel</a:t>
            </a:r>
            <a:endParaRPr b="1" sz="4000">
              <a:solidFill>
                <a:srgbClr val="660066"/>
              </a:solidFill>
              <a:latin typeface="Arial Rounded"/>
              <a:ea typeface="Arial Rounded"/>
              <a:cs typeface="Arial Rounded"/>
              <a:sym typeface="Arial Rounded"/>
            </a:endParaRPr>
          </a:p>
          <a:p>
            <a:pPr indent="0" lvl="0" marL="0" rtl="0" algn="ctr">
              <a:spcBef>
                <a:spcPts val="580"/>
              </a:spcBef>
              <a:spcAft>
                <a:spcPts val="0"/>
              </a:spcAft>
              <a:buSzPct val="85000"/>
              <a:buNone/>
            </a:pPr>
            <a:r>
              <a:rPr b="1" lang="fr-FR" sz="4000">
                <a:solidFill>
                  <a:srgbClr val="660066"/>
                </a:solidFill>
                <a:latin typeface="Arial Rounded"/>
                <a:ea typeface="Arial Rounded"/>
                <a:cs typeface="Arial Rounded"/>
                <a:sym typeface="Arial Rounded"/>
              </a:rPr>
              <a:t>Se Bondyek konn leve moun.</a:t>
            </a:r>
            <a:endParaRPr b="1" sz="4400">
              <a:solidFill>
                <a:srgbClr val="660066"/>
              </a:solidFill>
              <a:latin typeface="Arial Rounded"/>
              <a:ea typeface="Arial Rounded"/>
              <a:cs typeface="Arial Rounded"/>
              <a:sym typeface="Arial Rounded"/>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44"/>
          <p:cNvSpPr txBox="1"/>
          <p:nvPr>
            <p:ph type="title"/>
          </p:nvPr>
        </p:nvSpPr>
        <p:spPr>
          <a:xfrm>
            <a:off x="914400" y="274638"/>
            <a:ext cx="7772400" cy="1143000"/>
          </a:xfrm>
          <a:prstGeom prst="rect">
            <a:avLst/>
          </a:prstGeom>
          <a:noFill/>
          <a:ln>
            <a:noFill/>
          </a:ln>
        </p:spPr>
        <p:txBody>
          <a:bodyPr anchorCtr="0" anchor="b" bIns="91425" lIns="91425" spcFirstLastPara="1" rIns="91425" wrap="square" tIns="45700">
            <a:normAutofit/>
          </a:bodyPr>
          <a:lstStyle/>
          <a:p>
            <a:pPr indent="0" lvl="0" marL="0" rtl="0" algn="l">
              <a:spcBef>
                <a:spcPts val="0"/>
              </a:spcBef>
              <a:spcAft>
                <a:spcPts val="0"/>
              </a:spcAft>
              <a:buClr>
                <a:schemeClr val="dk2"/>
              </a:buClr>
              <a:buSzPts val="4000"/>
              <a:buFont typeface="Libre Franklin"/>
              <a:buNone/>
            </a:pPr>
            <a:r>
              <a:t/>
            </a:r>
            <a:endParaRPr/>
          </a:p>
        </p:txBody>
      </p:sp>
      <p:pic>
        <p:nvPicPr>
          <p:cNvPr descr="NEW ONES 2013 2014 002.JPG" id="391" name="Google Shape;391;p44"/>
          <p:cNvPicPr preferRelativeResize="0"/>
          <p:nvPr>
            <p:ph idx="1" type="body"/>
          </p:nvPr>
        </p:nvPicPr>
        <p:blipFill rotWithShape="1">
          <a:blip r:embed="rId3">
            <a:alphaModFix/>
          </a:blip>
          <a:srcRect b="0" l="0" r="0" t="0"/>
          <a:stretch/>
        </p:blipFill>
        <p:spPr>
          <a:xfrm>
            <a:off x="0" y="0"/>
            <a:ext cx="9372600" cy="702945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45"/>
          <p:cNvSpPr txBox="1"/>
          <p:nvPr>
            <p:ph type="title"/>
          </p:nvPr>
        </p:nvSpPr>
        <p:spPr>
          <a:xfrm>
            <a:off x="0" y="0"/>
            <a:ext cx="9144000" cy="1417638"/>
          </a:xfrm>
          <a:prstGeom prst="rect">
            <a:avLst/>
          </a:prstGeom>
          <a:solidFill>
            <a:srgbClr val="FFFF00"/>
          </a:solidFill>
          <a:ln>
            <a:noFill/>
          </a:ln>
        </p:spPr>
        <p:txBody>
          <a:bodyPr anchorCtr="0" anchor="b" bIns="91425" lIns="91425" spcFirstLastPara="1" rIns="91425" wrap="square" tIns="45700">
            <a:normAutofit/>
          </a:bodyPr>
          <a:lstStyle/>
          <a:p>
            <a:pPr indent="0" lvl="0" marL="0" rtl="0" algn="ctr">
              <a:spcBef>
                <a:spcPts val="0"/>
              </a:spcBef>
              <a:spcAft>
                <a:spcPts val="0"/>
              </a:spcAft>
              <a:buClr>
                <a:srgbClr val="660066"/>
              </a:buClr>
              <a:buSzPts val="4000"/>
              <a:buFont typeface="Balthazar"/>
              <a:buNone/>
            </a:pPr>
            <a:r>
              <a:rPr b="1" lang="fr-FR">
                <a:solidFill>
                  <a:srgbClr val="660066"/>
                </a:solidFill>
                <a:latin typeface="Balthazar"/>
                <a:ea typeface="Balthazar"/>
                <a:cs typeface="Balthazar"/>
                <a:sym typeface="Balthazar"/>
              </a:rPr>
              <a:t>PRIERE POUR L’OFFRANDE </a:t>
            </a:r>
            <a:br>
              <a:rPr b="1" lang="fr-FR">
                <a:solidFill>
                  <a:srgbClr val="660066"/>
                </a:solidFill>
                <a:latin typeface="Balthazar"/>
                <a:ea typeface="Balthazar"/>
                <a:cs typeface="Balthazar"/>
                <a:sym typeface="Balthazar"/>
              </a:rPr>
            </a:br>
            <a:r>
              <a:rPr b="1" lang="fr-FR">
                <a:solidFill>
                  <a:srgbClr val="660066"/>
                </a:solidFill>
                <a:latin typeface="Balthazar"/>
                <a:ea typeface="Balthazar"/>
                <a:cs typeface="Balthazar"/>
                <a:sym typeface="Balthazar"/>
              </a:rPr>
              <a:t>ET LE SERMON</a:t>
            </a:r>
            <a:endParaRPr/>
          </a:p>
        </p:txBody>
      </p:sp>
      <p:sp>
        <p:nvSpPr>
          <p:cNvPr id="397" name="Google Shape;397;p45"/>
          <p:cNvSpPr txBox="1"/>
          <p:nvPr>
            <p:ph idx="1" type="body"/>
          </p:nvPr>
        </p:nvSpPr>
        <p:spPr>
          <a:xfrm>
            <a:off x="0" y="1447800"/>
            <a:ext cx="9144000" cy="4572000"/>
          </a:xfrm>
          <a:prstGeom prst="rect">
            <a:avLst/>
          </a:prstGeom>
          <a:noFill/>
          <a:ln>
            <a:noFill/>
          </a:ln>
        </p:spPr>
        <p:txBody>
          <a:bodyPr anchorCtr="0" anchor="t" bIns="45700" lIns="91425" spcFirstLastPara="1" rIns="91425" wrap="square" tIns="45700">
            <a:normAutofit fontScale="77500" lnSpcReduction="20000"/>
          </a:bodyPr>
          <a:lstStyle/>
          <a:p>
            <a:pPr indent="-274320" lvl="0" marL="274320" rtl="0" algn="ctr">
              <a:spcBef>
                <a:spcPts val="0"/>
              </a:spcBef>
              <a:spcAft>
                <a:spcPts val="0"/>
              </a:spcAft>
              <a:buSzPct val="85000"/>
              <a:buNone/>
            </a:pPr>
            <a:r>
              <a:t/>
            </a:r>
            <a:endParaRPr b="1"/>
          </a:p>
          <a:p>
            <a:pPr indent="-274320" lvl="0" marL="274320" rtl="0" algn="ctr">
              <a:spcBef>
                <a:spcPts val="580"/>
              </a:spcBef>
              <a:spcAft>
                <a:spcPts val="0"/>
              </a:spcAft>
              <a:buSzPct val="85000"/>
              <a:buNone/>
            </a:pPr>
            <a:r>
              <a:rPr b="1" lang="fr-FR" sz="5400"/>
              <a:t>SERMON</a:t>
            </a:r>
            <a:endParaRPr/>
          </a:p>
          <a:p>
            <a:pPr indent="-274320" lvl="0" marL="274320" rtl="0" algn="ctr">
              <a:spcBef>
                <a:spcPts val="580"/>
              </a:spcBef>
              <a:spcAft>
                <a:spcPts val="0"/>
              </a:spcAft>
              <a:buSzPct val="85000"/>
              <a:buNone/>
            </a:pPr>
            <a:r>
              <a:rPr b="1" lang="fr-FR" sz="5400"/>
              <a:t> </a:t>
            </a:r>
            <a:endParaRPr/>
          </a:p>
          <a:p>
            <a:pPr indent="-274320" lvl="0" marL="274320" rtl="0" algn="ctr">
              <a:spcBef>
                <a:spcPts val="580"/>
              </a:spcBef>
              <a:spcAft>
                <a:spcPts val="0"/>
              </a:spcAft>
              <a:buSzPct val="85000"/>
              <a:buNone/>
            </a:pPr>
            <a:r>
              <a:rPr b="1" lang="fr-FR" sz="5400">
                <a:solidFill>
                  <a:srgbClr val="FF0000"/>
                </a:solidFill>
              </a:rPr>
              <a:t>PAR</a:t>
            </a:r>
            <a:endParaRPr/>
          </a:p>
          <a:p>
            <a:pPr indent="-274320" lvl="0" marL="274320" rtl="0" algn="ctr">
              <a:spcBef>
                <a:spcPts val="580"/>
              </a:spcBef>
              <a:spcAft>
                <a:spcPts val="0"/>
              </a:spcAft>
              <a:buSzPct val="85000"/>
              <a:buNone/>
            </a:pPr>
            <a:r>
              <a:t/>
            </a:r>
            <a:endParaRPr b="1" sz="5400">
              <a:solidFill>
                <a:srgbClr val="FF0000"/>
              </a:solidFill>
            </a:endParaRPr>
          </a:p>
          <a:p>
            <a:pPr indent="-274320" lvl="0" marL="274320" rtl="0" algn="ctr">
              <a:spcBef>
                <a:spcPts val="580"/>
              </a:spcBef>
              <a:spcAft>
                <a:spcPts val="0"/>
              </a:spcAft>
              <a:buSzPct val="85000"/>
              <a:buNone/>
            </a:pPr>
            <a:r>
              <a:rPr b="1" lang="fr-FR" sz="5400"/>
              <a:t>PASTOR</a:t>
            </a:r>
            <a:endParaRPr/>
          </a:p>
          <a:p>
            <a:pPr indent="-274320" lvl="0" marL="274320" rtl="0" algn="ctr">
              <a:spcBef>
                <a:spcPts val="580"/>
              </a:spcBef>
              <a:spcAft>
                <a:spcPts val="0"/>
              </a:spcAft>
              <a:buSzPct val="85000"/>
              <a:buNone/>
            </a:pPr>
            <a:r>
              <a:t/>
            </a:r>
            <a:endParaRPr b="1" sz="5400"/>
          </a:p>
          <a:p>
            <a:pPr indent="-274320" lvl="0" marL="274320" rtl="0" algn="ctr">
              <a:spcBef>
                <a:spcPts val="580"/>
              </a:spcBef>
              <a:spcAft>
                <a:spcPts val="0"/>
              </a:spcAft>
              <a:buSzPct val="85000"/>
              <a:buNone/>
            </a:pPr>
            <a:r>
              <a:rPr b="1" lang="fr-FR" sz="5400">
                <a:solidFill>
                  <a:srgbClr val="FF0000"/>
                </a:solidFill>
              </a:rPr>
              <a:t>MARC  SIMEON</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46"/>
          <p:cNvSpPr txBox="1"/>
          <p:nvPr>
            <p:ph type="ctrTitle"/>
          </p:nvPr>
        </p:nvSpPr>
        <p:spPr>
          <a:xfrm>
            <a:off x="0" y="1"/>
            <a:ext cx="9144000" cy="2743199"/>
          </a:xfrm>
          <a:prstGeom prst="rect">
            <a:avLst/>
          </a:prstGeom>
          <a:solidFill>
            <a:schemeClr val="lt1"/>
          </a:solidFill>
          <a:ln cap="flat" cmpd="sng" w="9525">
            <a:solidFill>
              <a:srgbClr val="FFFF00"/>
            </a:solidFill>
            <a:prstDash val="solid"/>
            <a:round/>
            <a:headEnd len="sm" w="sm" type="none"/>
            <a:tailEnd len="sm" w="sm" type="none"/>
          </a:ln>
          <a:effectLst>
            <a:outerShdw blurRad="38100" rotWithShape="0" algn="t" dir="5400000" dist="25400">
              <a:srgbClr val="000000">
                <a:alpha val="49803"/>
              </a:srgbClr>
            </a:outerShdw>
          </a:effectLst>
        </p:spPr>
        <p:txBody>
          <a:bodyPr anchorCtr="0" anchor="ctr" bIns="91425" lIns="91425" spcFirstLastPara="1" rIns="91425" wrap="square" tIns="45700">
            <a:normAutofit/>
          </a:bodyPr>
          <a:lstStyle/>
          <a:p>
            <a:pPr indent="0" lvl="0" marL="0" rtl="0" algn="ctr">
              <a:spcBef>
                <a:spcPts val="0"/>
              </a:spcBef>
              <a:spcAft>
                <a:spcPts val="0"/>
              </a:spcAft>
              <a:buClr>
                <a:srgbClr val="4E4A4A"/>
              </a:buClr>
              <a:buSzPts val="4000"/>
              <a:buFont typeface="Libre Franklin"/>
              <a:buNone/>
            </a:pPr>
            <a:r>
              <a:rPr b="1" lang="fr-FR">
                <a:solidFill>
                  <a:srgbClr val="4E4A4A"/>
                </a:solidFill>
                <a:latin typeface="Libre Baskerville"/>
                <a:ea typeface="Libre Baskerville"/>
                <a:cs typeface="Libre Baskerville"/>
                <a:sym typeface="Libre Baskerville"/>
              </a:rPr>
              <a:t>CHRIST THE ROCK CONGREGATION</a:t>
            </a:r>
            <a:br>
              <a:rPr b="1" lang="fr-FR">
                <a:solidFill>
                  <a:schemeClr val="dk1"/>
                </a:solidFill>
                <a:latin typeface="Libre Baskerville"/>
                <a:ea typeface="Libre Baskerville"/>
                <a:cs typeface="Libre Baskerville"/>
                <a:sym typeface="Libre Baskerville"/>
              </a:rPr>
            </a:br>
            <a:r>
              <a:rPr b="1" lang="fr-FR">
                <a:solidFill>
                  <a:schemeClr val="dk1"/>
                </a:solidFill>
                <a:latin typeface="Libre Baskerville"/>
                <a:ea typeface="Libre Baskerville"/>
                <a:cs typeface="Libre Baskerville"/>
                <a:sym typeface="Libre Baskerville"/>
              </a:rPr>
              <a:t>SUNDAY MAY 4</a:t>
            </a:r>
            <a:r>
              <a:rPr b="1" baseline="30000" lang="fr-FR">
                <a:solidFill>
                  <a:schemeClr val="dk1"/>
                </a:solidFill>
                <a:latin typeface="Libre Baskerville"/>
                <a:ea typeface="Libre Baskerville"/>
                <a:cs typeface="Libre Baskerville"/>
                <a:sym typeface="Libre Baskerville"/>
              </a:rPr>
              <a:t>TH</a:t>
            </a:r>
            <a:r>
              <a:rPr b="1" lang="fr-FR">
                <a:solidFill>
                  <a:schemeClr val="dk1"/>
                </a:solidFill>
                <a:latin typeface="Libre Baskerville"/>
                <a:ea typeface="Libre Baskerville"/>
                <a:cs typeface="Libre Baskerville"/>
                <a:sym typeface="Libre Baskerville"/>
              </a:rPr>
              <a:t>  2025 </a:t>
            </a:r>
            <a:br>
              <a:rPr b="1" lang="fr-FR">
                <a:solidFill>
                  <a:schemeClr val="dk1"/>
                </a:solidFill>
                <a:latin typeface="Libre Baskerville"/>
                <a:ea typeface="Libre Baskerville"/>
                <a:cs typeface="Libre Baskerville"/>
                <a:sym typeface="Libre Baskerville"/>
              </a:rPr>
            </a:br>
            <a:r>
              <a:rPr b="1" lang="fr-FR">
                <a:solidFill>
                  <a:srgbClr val="C00000"/>
                </a:solidFill>
                <a:latin typeface="Libre Baskerville"/>
                <a:ea typeface="Libre Baskerville"/>
                <a:cs typeface="Libre Baskerville"/>
                <a:sym typeface="Libre Baskerville"/>
              </a:rPr>
              <a:t>Sermon by Pastor Marc E Simeon</a:t>
            </a:r>
            <a:endParaRPr>
              <a:solidFill>
                <a:srgbClr val="C00000"/>
              </a:solidFill>
            </a:endParaRPr>
          </a:p>
        </p:txBody>
      </p:sp>
      <p:sp>
        <p:nvSpPr>
          <p:cNvPr id="403" name="Google Shape;403;p46"/>
          <p:cNvSpPr txBox="1"/>
          <p:nvPr>
            <p:ph idx="1" type="subTitle"/>
          </p:nvPr>
        </p:nvSpPr>
        <p:spPr>
          <a:xfrm>
            <a:off x="0" y="2743200"/>
            <a:ext cx="9144000" cy="4114800"/>
          </a:xfrm>
          <a:prstGeom prst="rect">
            <a:avLst/>
          </a:prstGeom>
          <a:solidFill>
            <a:schemeClr val="dk1"/>
          </a:solidFill>
          <a:ln cap="flat" cmpd="sng" w="38100">
            <a:solidFill>
              <a:schemeClr val="lt1"/>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a:bodyPr>
          <a:lstStyle/>
          <a:p>
            <a:pPr indent="0" lvl="0" marL="0" rtl="0" algn="ctr">
              <a:spcBef>
                <a:spcPts val="0"/>
              </a:spcBef>
              <a:spcAft>
                <a:spcPts val="0"/>
              </a:spcAft>
              <a:buSzPts val="4080"/>
              <a:buNone/>
            </a:pPr>
            <a:r>
              <a:rPr b="1" lang="fr-FR" sz="4800">
                <a:solidFill>
                  <a:srgbClr val="00FF00"/>
                </a:solidFill>
                <a:latin typeface="Libre Baskerville"/>
                <a:ea typeface="Libre Baskerville"/>
                <a:cs typeface="Libre Baskerville"/>
                <a:sym typeface="Libre Baskerville"/>
              </a:rPr>
              <a:t>LE RÔLE DE LA FOI ET DES ŒUVRES DANS LE SALUT DE L’HUMANITÉ</a:t>
            </a:r>
            <a:endParaRPr/>
          </a:p>
          <a:p>
            <a:pPr indent="0" lvl="0" marL="0" rtl="0" algn="ctr">
              <a:spcBef>
                <a:spcPts val="580"/>
              </a:spcBef>
              <a:spcAft>
                <a:spcPts val="0"/>
              </a:spcAft>
              <a:buSzPts val="4080"/>
              <a:buNone/>
            </a:pPr>
            <a:r>
              <a:rPr b="1" lang="fr-FR" sz="4800">
                <a:solidFill>
                  <a:schemeClr val="lt1"/>
                </a:solidFill>
                <a:latin typeface="Libre Baskerville"/>
                <a:ea typeface="Libre Baskerville"/>
                <a:cs typeface="Libre Baskerville"/>
                <a:sym typeface="Libre Baskerville"/>
              </a:rPr>
              <a:t>THE ROLE OF FAITH AND WORK IN THE SALVATION OF MANKIND</a:t>
            </a:r>
            <a:endParaRPr sz="4800">
              <a:solidFill>
                <a:schemeClr val="lt1"/>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47"/>
          <p:cNvSpPr txBox="1"/>
          <p:nvPr>
            <p:ph idx="1" type="body"/>
          </p:nvPr>
        </p:nvSpPr>
        <p:spPr>
          <a:xfrm>
            <a:off x="0" y="0"/>
            <a:ext cx="9144000" cy="6858000"/>
          </a:xfrm>
          <a:prstGeom prst="rect">
            <a:avLst/>
          </a:prstGeom>
          <a:solidFill>
            <a:schemeClr val="lt1"/>
          </a:solidFill>
          <a:ln cap="flat" cmpd="sng" w="9525">
            <a:solidFill>
              <a:srgbClr val="726768"/>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lnSpcReduction="10000"/>
          </a:bodyPr>
          <a:lstStyle/>
          <a:p>
            <a:pPr indent="-274320" lvl="0" marL="274320" rtl="0" algn="just">
              <a:spcBef>
                <a:spcPts val="0"/>
              </a:spcBef>
              <a:spcAft>
                <a:spcPts val="0"/>
              </a:spcAft>
              <a:buSzPts val="3400"/>
              <a:buChar char="⚫"/>
            </a:pPr>
            <a:r>
              <a:rPr b="1" lang="fr-FR" sz="4000">
                <a:solidFill>
                  <a:srgbClr val="FF0000"/>
                </a:solidFill>
                <a:latin typeface="Arial Rounded"/>
                <a:ea typeface="Arial Rounded"/>
                <a:cs typeface="Arial Rounded"/>
                <a:sym typeface="Arial Rounded"/>
              </a:rPr>
              <a:t>Ephésiens 2:8-10 </a:t>
            </a:r>
            <a:r>
              <a:rPr b="1" lang="fr-FR" sz="4000">
                <a:solidFill>
                  <a:srgbClr val="0D069A"/>
                </a:solidFill>
                <a:latin typeface="Arial Rounded"/>
                <a:ea typeface="Arial Rounded"/>
                <a:cs typeface="Arial Rounded"/>
                <a:sym typeface="Arial Rounded"/>
              </a:rPr>
              <a:t>Car c'est par la grâce que vous êtes sauvés, par le moyen de la foi. Et cela ne vient pas de vous, c'est le don de Dieu. </a:t>
            </a:r>
            <a:endParaRPr b="1" sz="4000">
              <a:solidFill>
                <a:srgbClr val="0D069A"/>
              </a:solidFill>
              <a:latin typeface="Arial Rounded"/>
              <a:ea typeface="Arial Rounded"/>
              <a:cs typeface="Arial Rounded"/>
              <a:sym typeface="Arial Rounded"/>
            </a:endParaRPr>
          </a:p>
          <a:p>
            <a:pPr indent="-274320" lvl="0" marL="274320" rtl="0" algn="just">
              <a:spcBef>
                <a:spcPts val="580"/>
              </a:spcBef>
              <a:spcAft>
                <a:spcPts val="0"/>
              </a:spcAft>
              <a:buSzPts val="3400"/>
              <a:buChar char="⚫"/>
            </a:pPr>
            <a:r>
              <a:rPr b="1" lang="fr-FR" sz="4000">
                <a:solidFill>
                  <a:srgbClr val="FF0000"/>
                </a:solidFill>
                <a:latin typeface="Arial Rounded"/>
                <a:ea typeface="Arial Rounded"/>
                <a:cs typeface="Arial Rounded"/>
                <a:sym typeface="Arial Rounded"/>
              </a:rPr>
              <a:t> 9 Ce n'est point par les œuvres, afin que personne ne se glorifie.</a:t>
            </a:r>
            <a:endParaRPr b="1" sz="4000">
              <a:solidFill>
                <a:srgbClr val="FF0000"/>
              </a:solidFill>
              <a:latin typeface="Arial Rounded"/>
              <a:ea typeface="Arial Rounded"/>
              <a:cs typeface="Arial Rounded"/>
              <a:sym typeface="Arial Rounded"/>
            </a:endParaRPr>
          </a:p>
          <a:p>
            <a:pPr indent="-274320" lvl="0" marL="274320" rtl="0" algn="just">
              <a:spcBef>
                <a:spcPts val="580"/>
              </a:spcBef>
              <a:spcAft>
                <a:spcPts val="0"/>
              </a:spcAft>
              <a:buSzPts val="3400"/>
              <a:buChar char="⚫"/>
            </a:pPr>
            <a:r>
              <a:rPr b="1" lang="fr-FR" sz="4000">
                <a:solidFill>
                  <a:srgbClr val="0D069A"/>
                </a:solidFill>
                <a:latin typeface="Arial Rounded"/>
                <a:ea typeface="Arial Rounded"/>
                <a:cs typeface="Arial Rounded"/>
                <a:sym typeface="Arial Rounded"/>
              </a:rPr>
              <a:t> 10 Car nous sommes son ouvrage, ayant été créés en Jésus-Christ pour de bonnes œuvres, que Dieu a préparées d'avance, afin que nous les pratiquions.</a:t>
            </a:r>
            <a:endParaRPr b="1" sz="4000">
              <a:solidFill>
                <a:srgbClr val="0D069A"/>
              </a:solidFill>
              <a:latin typeface="Arial Rounded"/>
              <a:ea typeface="Arial Rounded"/>
              <a:cs typeface="Arial Rounded"/>
              <a:sym typeface="Arial Rounded"/>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48"/>
          <p:cNvSpPr txBox="1"/>
          <p:nvPr>
            <p:ph idx="1" type="body"/>
          </p:nvPr>
        </p:nvSpPr>
        <p:spPr>
          <a:xfrm>
            <a:off x="0" y="0"/>
            <a:ext cx="9144000" cy="6858000"/>
          </a:xfrm>
          <a:prstGeom prst="rect">
            <a:avLst/>
          </a:prstGeom>
          <a:solidFill>
            <a:schemeClr val="lt1"/>
          </a:solidFill>
          <a:ln cap="flat" cmpd="sng" w="9525">
            <a:solidFill>
              <a:srgbClr val="726768"/>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lnSpcReduction="10000"/>
          </a:bodyPr>
          <a:lstStyle/>
          <a:p>
            <a:pPr indent="-274320" lvl="0" marL="274320" rtl="0" algn="just">
              <a:spcBef>
                <a:spcPts val="0"/>
              </a:spcBef>
              <a:spcAft>
                <a:spcPts val="0"/>
              </a:spcAft>
              <a:buSzPts val="3400"/>
              <a:buChar char="⚫"/>
            </a:pPr>
            <a:r>
              <a:rPr b="1" lang="fr-FR" sz="4000">
                <a:solidFill>
                  <a:srgbClr val="FF0000"/>
                </a:solidFill>
                <a:latin typeface="Arial Rounded"/>
                <a:ea typeface="Arial Rounded"/>
                <a:cs typeface="Arial Rounded"/>
                <a:sym typeface="Arial Rounded"/>
              </a:rPr>
              <a:t>Eph 2:8-10 </a:t>
            </a:r>
            <a:r>
              <a:rPr b="1" lang="fr-FR" sz="4000">
                <a:solidFill>
                  <a:srgbClr val="0D069A"/>
                </a:solidFill>
                <a:latin typeface="Arial Rounded"/>
                <a:ea typeface="Arial Rounded"/>
                <a:cs typeface="Arial Rounded"/>
                <a:sym typeface="Arial Rounded"/>
              </a:rPr>
              <a:t>For by grace you have been saved through faith, and that not of yourselves; it is the gift of God,</a:t>
            </a:r>
            <a:endParaRPr/>
          </a:p>
          <a:p>
            <a:pPr indent="-274320" lvl="0" marL="274320" rtl="0" algn="just">
              <a:spcBef>
                <a:spcPts val="580"/>
              </a:spcBef>
              <a:spcAft>
                <a:spcPts val="0"/>
              </a:spcAft>
              <a:buSzPts val="3400"/>
              <a:buChar char="⚫"/>
            </a:pPr>
            <a:r>
              <a:rPr b="1" lang="fr-FR" sz="4000">
                <a:solidFill>
                  <a:srgbClr val="FF0000"/>
                </a:solidFill>
                <a:latin typeface="Arial Rounded"/>
                <a:ea typeface="Arial Rounded"/>
                <a:cs typeface="Arial Rounded"/>
                <a:sym typeface="Arial Rounded"/>
              </a:rPr>
              <a:t> 9 not of works, lest anyone should boast.</a:t>
            </a:r>
            <a:endParaRPr/>
          </a:p>
          <a:p>
            <a:pPr indent="-274320" lvl="0" marL="274320" rtl="0" algn="just">
              <a:spcBef>
                <a:spcPts val="580"/>
              </a:spcBef>
              <a:spcAft>
                <a:spcPts val="0"/>
              </a:spcAft>
              <a:buSzPts val="3400"/>
              <a:buChar char="⚫"/>
            </a:pPr>
            <a:r>
              <a:rPr b="1" lang="fr-FR" sz="4000">
                <a:solidFill>
                  <a:srgbClr val="0D069A"/>
                </a:solidFill>
                <a:latin typeface="Arial Rounded"/>
                <a:ea typeface="Arial Rounded"/>
                <a:cs typeface="Arial Rounded"/>
                <a:sym typeface="Arial Rounded"/>
              </a:rPr>
              <a:t> 10 For we are His workmanship, created in Christ Jesus for good works, which God prepared beforehand that we should walk in them.</a:t>
            </a:r>
            <a:endParaRPr/>
          </a:p>
          <a:p>
            <a:pPr indent="-274320" lvl="0" marL="274320" rtl="0" algn="just">
              <a:spcBef>
                <a:spcPts val="580"/>
              </a:spcBef>
              <a:spcAft>
                <a:spcPts val="0"/>
              </a:spcAft>
              <a:buSzPts val="3400"/>
              <a:buNone/>
            </a:pPr>
            <a:r>
              <a:t/>
            </a:r>
            <a:endParaRPr b="1" sz="4000">
              <a:solidFill>
                <a:srgbClr val="002060"/>
              </a:solidFill>
              <a:latin typeface="Arimo"/>
              <a:ea typeface="Arimo"/>
              <a:cs typeface="Arimo"/>
              <a:sym typeface="Arimo"/>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49"/>
          <p:cNvSpPr txBox="1"/>
          <p:nvPr>
            <p:ph idx="1" type="body"/>
          </p:nvPr>
        </p:nvSpPr>
        <p:spPr>
          <a:xfrm>
            <a:off x="0" y="0"/>
            <a:ext cx="9144000" cy="6858000"/>
          </a:xfrm>
          <a:prstGeom prst="rect">
            <a:avLst/>
          </a:prstGeom>
          <a:solidFill>
            <a:srgbClr val="FFFF00"/>
          </a:solidFill>
          <a:ln cap="flat" cmpd="sng" w="9525">
            <a:solidFill>
              <a:srgbClr val="726768"/>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fontScale="92500" lnSpcReduction="10000"/>
          </a:bodyPr>
          <a:lstStyle/>
          <a:p>
            <a:pPr indent="-274320" lvl="0" marL="274320" rtl="0" algn="just">
              <a:spcBef>
                <a:spcPts val="0"/>
              </a:spcBef>
              <a:spcAft>
                <a:spcPts val="0"/>
              </a:spcAft>
              <a:buSzPct val="85000"/>
              <a:buChar char="⚫"/>
            </a:pPr>
            <a:r>
              <a:rPr b="1" lang="fr-FR" sz="4000">
                <a:solidFill>
                  <a:srgbClr val="0D069A"/>
                </a:solidFill>
                <a:latin typeface="Arial Rounded"/>
                <a:ea typeface="Arial Rounded"/>
                <a:cs typeface="Arial Rounded"/>
                <a:sym typeface="Arial Rounded"/>
              </a:rPr>
              <a:t>Jacques 2:14-20 </a:t>
            </a:r>
            <a:r>
              <a:rPr b="1" lang="fr-FR" sz="4000">
                <a:solidFill>
                  <a:schemeClr val="dk1"/>
                </a:solidFill>
                <a:latin typeface="Arial Rounded"/>
                <a:ea typeface="Arial Rounded"/>
                <a:cs typeface="Arial Rounded"/>
                <a:sym typeface="Arial Rounded"/>
              </a:rPr>
              <a:t>¶ Mes frères, que sert-il à quelqu'un de dire qu'il a la foi, s'il n'a pas les œuvres? La foi peut-elle le sauver?</a:t>
            </a:r>
            <a:endParaRPr b="1" sz="4000">
              <a:latin typeface="Arial Rounded"/>
              <a:ea typeface="Arial Rounded"/>
              <a:cs typeface="Arial Rounded"/>
              <a:sym typeface="Arial Rounded"/>
            </a:endParaRPr>
          </a:p>
          <a:p>
            <a:pPr indent="-274320" lvl="0" marL="274320" rtl="0" algn="just">
              <a:spcBef>
                <a:spcPts val="580"/>
              </a:spcBef>
              <a:spcAft>
                <a:spcPts val="0"/>
              </a:spcAft>
              <a:buSzPct val="85000"/>
              <a:buChar char="⚫"/>
            </a:pPr>
            <a:r>
              <a:rPr b="1" lang="fr-FR" sz="4000">
                <a:solidFill>
                  <a:schemeClr val="dk1"/>
                </a:solidFill>
                <a:latin typeface="Arial Rounded"/>
                <a:ea typeface="Arial Rounded"/>
                <a:cs typeface="Arial Rounded"/>
                <a:sym typeface="Arial Rounded"/>
              </a:rPr>
              <a:t> </a:t>
            </a:r>
            <a:r>
              <a:rPr b="1" lang="fr-FR" sz="4000">
                <a:solidFill>
                  <a:srgbClr val="0D069A"/>
                </a:solidFill>
                <a:latin typeface="Arial Rounded"/>
                <a:ea typeface="Arial Rounded"/>
                <a:cs typeface="Arial Rounded"/>
                <a:sym typeface="Arial Rounded"/>
              </a:rPr>
              <a:t>15 Si un frère ou une sœur sont nus et manquent de la nourriture de chaque jour,</a:t>
            </a:r>
            <a:endParaRPr b="1" sz="4000">
              <a:solidFill>
                <a:srgbClr val="0D069A"/>
              </a:solidFill>
              <a:latin typeface="Arial Rounded"/>
              <a:ea typeface="Arial Rounded"/>
              <a:cs typeface="Arial Rounded"/>
              <a:sym typeface="Arial Rounded"/>
            </a:endParaRPr>
          </a:p>
          <a:p>
            <a:pPr indent="-274320" lvl="0" marL="274320" rtl="0" algn="just">
              <a:spcBef>
                <a:spcPts val="580"/>
              </a:spcBef>
              <a:spcAft>
                <a:spcPts val="0"/>
              </a:spcAft>
              <a:buSzPct val="85000"/>
              <a:buChar char="⚫"/>
            </a:pPr>
            <a:r>
              <a:rPr b="1" lang="fr-FR" sz="4000">
                <a:solidFill>
                  <a:schemeClr val="dk1"/>
                </a:solidFill>
                <a:latin typeface="Arial Rounded"/>
                <a:ea typeface="Arial Rounded"/>
                <a:cs typeface="Arial Rounded"/>
                <a:sym typeface="Arial Rounded"/>
              </a:rPr>
              <a:t> 16 et que l'un d'entre vous leur dise: Allez en paix, chauffez-vous et vous rassasiez! et que vous ne leur donniez pas ce qui est nécessaire au corps, à quoi cela sert-il?</a:t>
            </a:r>
            <a:endParaRPr b="1" sz="4000">
              <a:latin typeface="Arial Rounded"/>
              <a:ea typeface="Arial Rounded"/>
              <a:cs typeface="Arial Rounded"/>
              <a:sym typeface="Arial Rounded"/>
            </a:endParaRPr>
          </a:p>
          <a:p>
            <a:pPr indent="-74612" lvl="0" marL="274320" rtl="0" algn="just">
              <a:spcBef>
                <a:spcPts val="580"/>
              </a:spcBef>
              <a:spcAft>
                <a:spcPts val="0"/>
              </a:spcAft>
              <a:buSzPct val="85000"/>
              <a:buNone/>
            </a:pPr>
            <a:r>
              <a:t/>
            </a:r>
            <a:endParaRPr b="1" sz="4000">
              <a:latin typeface="Arial Rounded"/>
              <a:ea typeface="Arial Rounded"/>
              <a:cs typeface="Arial Rounded"/>
              <a:sym typeface="Arial Rounded"/>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50"/>
          <p:cNvSpPr txBox="1"/>
          <p:nvPr>
            <p:ph idx="1" type="body"/>
          </p:nvPr>
        </p:nvSpPr>
        <p:spPr>
          <a:xfrm>
            <a:off x="0" y="0"/>
            <a:ext cx="9144000" cy="6858000"/>
          </a:xfrm>
          <a:prstGeom prst="rect">
            <a:avLst/>
          </a:prstGeom>
          <a:solidFill>
            <a:srgbClr val="FFFF00"/>
          </a:solidFill>
          <a:ln cap="flat" cmpd="sng" w="9525">
            <a:solidFill>
              <a:srgbClr val="726768"/>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lnSpcReduction="10000"/>
          </a:bodyPr>
          <a:lstStyle/>
          <a:p>
            <a:pPr indent="-274320" lvl="0" marL="274320" rtl="0" algn="just">
              <a:spcBef>
                <a:spcPts val="0"/>
              </a:spcBef>
              <a:spcAft>
                <a:spcPts val="0"/>
              </a:spcAft>
              <a:buSzPts val="3400"/>
              <a:buChar char="⚫"/>
            </a:pPr>
            <a:r>
              <a:rPr b="1" lang="fr-FR" sz="4000">
                <a:solidFill>
                  <a:schemeClr val="dk1"/>
                </a:solidFill>
                <a:latin typeface="Arial Rounded"/>
                <a:ea typeface="Arial Rounded"/>
                <a:cs typeface="Arial Rounded"/>
                <a:sym typeface="Arial Rounded"/>
              </a:rPr>
              <a:t>17 Il en est ainsi de la foi: si elle n'a pas les œuvres, elle est morte en elle-même.</a:t>
            </a:r>
            <a:endParaRPr b="1" sz="4000">
              <a:latin typeface="Arial Rounded"/>
              <a:ea typeface="Arial Rounded"/>
              <a:cs typeface="Arial Rounded"/>
              <a:sym typeface="Arial Rounded"/>
            </a:endParaRPr>
          </a:p>
          <a:p>
            <a:pPr indent="-274320" lvl="0" marL="274320" rtl="0" algn="just">
              <a:spcBef>
                <a:spcPts val="580"/>
              </a:spcBef>
              <a:spcAft>
                <a:spcPts val="0"/>
              </a:spcAft>
              <a:buSzPts val="3400"/>
              <a:buChar char="⚫"/>
            </a:pPr>
            <a:r>
              <a:rPr b="1" lang="fr-FR" sz="4000">
                <a:solidFill>
                  <a:srgbClr val="0D069A"/>
                </a:solidFill>
                <a:latin typeface="Arial Rounded"/>
                <a:ea typeface="Arial Rounded"/>
                <a:cs typeface="Arial Rounded"/>
                <a:sym typeface="Arial Rounded"/>
              </a:rPr>
              <a:t> 18 Mais quelqu'un dira: Toi, tu as la foi; et moi, j'ai les œuvres. Montre-moi ta foi sans les œuvres, et moi, je te montrerai la foi par mes œuvres.</a:t>
            </a:r>
            <a:endParaRPr b="1" sz="4000">
              <a:solidFill>
                <a:srgbClr val="0D069A"/>
              </a:solidFill>
              <a:latin typeface="Arial Rounded"/>
              <a:ea typeface="Arial Rounded"/>
              <a:cs typeface="Arial Rounded"/>
              <a:sym typeface="Arial Rounded"/>
            </a:endParaRPr>
          </a:p>
          <a:p>
            <a:pPr indent="-274320" lvl="0" marL="274320" rtl="0" algn="just">
              <a:spcBef>
                <a:spcPts val="580"/>
              </a:spcBef>
              <a:spcAft>
                <a:spcPts val="0"/>
              </a:spcAft>
              <a:buSzPts val="3400"/>
              <a:buChar char="⚫"/>
            </a:pPr>
            <a:r>
              <a:rPr b="1" lang="fr-FR" sz="4000">
                <a:solidFill>
                  <a:schemeClr val="dk1"/>
                </a:solidFill>
                <a:latin typeface="Arial Rounded"/>
                <a:ea typeface="Arial Rounded"/>
                <a:cs typeface="Arial Rounded"/>
                <a:sym typeface="Arial Rounded"/>
              </a:rPr>
              <a:t> 19 Tu crois qu'il y a un seul Dieu, tu fais bien; les démons le croient aussi, et ils tremblent.</a:t>
            </a:r>
            <a:endParaRPr b="1" sz="4000">
              <a:latin typeface="Arial Rounded"/>
              <a:ea typeface="Arial Rounded"/>
              <a:cs typeface="Arial Rounded"/>
              <a:sym typeface="Arial Rounded"/>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51"/>
          <p:cNvSpPr txBox="1"/>
          <p:nvPr>
            <p:ph idx="1" type="body"/>
          </p:nvPr>
        </p:nvSpPr>
        <p:spPr>
          <a:xfrm>
            <a:off x="0" y="0"/>
            <a:ext cx="9144000" cy="6858000"/>
          </a:xfrm>
          <a:prstGeom prst="rect">
            <a:avLst/>
          </a:prstGeom>
          <a:solidFill>
            <a:srgbClr val="FFFF00"/>
          </a:solidFill>
          <a:ln cap="flat" cmpd="sng" w="9525">
            <a:solidFill>
              <a:srgbClr val="726768"/>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a:bodyPr>
          <a:lstStyle/>
          <a:p>
            <a:pPr indent="-274320" lvl="0" marL="274320" rtl="0" algn="just">
              <a:spcBef>
                <a:spcPts val="0"/>
              </a:spcBef>
              <a:spcAft>
                <a:spcPts val="0"/>
              </a:spcAft>
              <a:buSzPts val="4080"/>
              <a:buChar char="⚫"/>
            </a:pPr>
            <a:r>
              <a:rPr b="1" lang="fr-FR" sz="4800">
                <a:solidFill>
                  <a:srgbClr val="0D069A"/>
                </a:solidFill>
                <a:latin typeface="Arial Rounded"/>
                <a:ea typeface="Arial Rounded"/>
                <a:cs typeface="Arial Rounded"/>
                <a:sym typeface="Arial Rounded"/>
              </a:rPr>
              <a:t>20</a:t>
            </a:r>
            <a:r>
              <a:rPr b="1" lang="fr-FR" sz="4800">
                <a:solidFill>
                  <a:schemeClr val="dk1"/>
                </a:solidFill>
                <a:latin typeface="Arial Rounded"/>
                <a:ea typeface="Arial Rounded"/>
                <a:cs typeface="Arial Rounded"/>
                <a:sym typeface="Arial Rounded"/>
              </a:rPr>
              <a:t> Veux-tu savoir, ô homme vain, que la foi sans les œuvres est inutile?</a:t>
            </a:r>
            <a:endParaRPr b="1" sz="4800">
              <a:latin typeface="Arial Rounded"/>
              <a:ea typeface="Arial Rounded"/>
              <a:cs typeface="Arial Rounded"/>
              <a:sym typeface="Arial Rounded"/>
            </a:endParaRPr>
          </a:p>
          <a:p>
            <a:pPr indent="-274320" lvl="0" marL="274320" rtl="0" algn="just">
              <a:spcBef>
                <a:spcPts val="580"/>
              </a:spcBef>
              <a:spcAft>
                <a:spcPts val="0"/>
              </a:spcAft>
              <a:buSzPts val="4080"/>
              <a:buChar char="⚫"/>
            </a:pPr>
            <a:r>
              <a:rPr b="1" lang="fr-FR" sz="4800">
                <a:solidFill>
                  <a:srgbClr val="0D069A"/>
                </a:solidFill>
                <a:latin typeface="Arial Rounded"/>
                <a:ea typeface="Arial Rounded"/>
                <a:cs typeface="Arial Rounded"/>
                <a:sym typeface="Arial Rounded"/>
              </a:rPr>
              <a:t>Jas 2:26 </a:t>
            </a:r>
            <a:r>
              <a:rPr b="1" lang="fr-FR" sz="4800">
                <a:solidFill>
                  <a:schemeClr val="dk1"/>
                </a:solidFill>
                <a:latin typeface="Arial Rounded"/>
                <a:ea typeface="Arial Rounded"/>
                <a:cs typeface="Arial Rounded"/>
                <a:sym typeface="Arial Rounded"/>
              </a:rPr>
              <a:t>Comme le corps sans âme est mort, de même la foi sans les œuvres est morte.</a:t>
            </a:r>
            <a:endParaRPr b="1" sz="4800">
              <a:latin typeface="Arial Rounded"/>
              <a:ea typeface="Arial Rounded"/>
              <a:cs typeface="Arial Rounded"/>
              <a:sym typeface="Arial Rounded"/>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52"/>
          <p:cNvSpPr txBox="1"/>
          <p:nvPr>
            <p:ph idx="1" type="body"/>
          </p:nvPr>
        </p:nvSpPr>
        <p:spPr>
          <a:xfrm>
            <a:off x="0" y="0"/>
            <a:ext cx="9144000" cy="6858000"/>
          </a:xfrm>
          <a:prstGeom prst="rect">
            <a:avLst/>
          </a:prstGeom>
          <a:solidFill>
            <a:srgbClr val="FFFF00"/>
          </a:solidFill>
          <a:ln cap="flat" cmpd="sng" w="9525">
            <a:solidFill>
              <a:srgbClr val="726768"/>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lnSpcReduction="10000"/>
          </a:bodyPr>
          <a:lstStyle/>
          <a:p>
            <a:pPr indent="-274320" lvl="0" marL="274320" rtl="0" algn="just">
              <a:spcBef>
                <a:spcPts val="0"/>
              </a:spcBef>
              <a:spcAft>
                <a:spcPts val="0"/>
              </a:spcAft>
              <a:buSzPts val="3400"/>
              <a:buChar char="⚫"/>
            </a:pPr>
            <a:r>
              <a:rPr b="1" lang="fr-FR" sz="4000">
                <a:solidFill>
                  <a:schemeClr val="dk1"/>
                </a:solidFill>
                <a:latin typeface="Arial Rounded"/>
                <a:ea typeface="Arial Rounded"/>
                <a:cs typeface="Arial Rounded"/>
                <a:sym typeface="Arial Rounded"/>
              </a:rPr>
              <a:t>James 2:14-20 ¶ What does it profit, my brethren, if someone says he has faith but does not have works? Can faith save him?</a:t>
            </a:r>
            <a:endParaRPr/>
          </a:p>
          <a:p>
            <a:pPr indent="-274320" lvl="0" marL="274320" rtl="0" algn="just">
              <a:spcBef>
                <a:spcPts val="580"/>
              </a:spcBef>
              <a:spcAft>
                <a:spcPts val="0"/>
              </a:spcAft>
              <a:buSzPts val="3400"/>
              <a:buChar char="⚫"/>
            </a:pPr>
            <a:r>
              <a:rPr b="1" lang="fr-FR" sz="4000">
                <a:solidFill>
                  <a:srgbClr val="0D069A"/>
                </a:solidFill>
                <a:latin typeface="Arial Rounded"/>
                <a:ea typeface="Arial Rounded"/>
                <a:cs typeface="Arial Rounded"/>
                <a:sym typeface="Arial Rounded"/>
              </a:rPr>
              <a:t> 15 If a brother or sister is naked and destitute of daily food,</a:t>
            </a:r>
            <a:endParaRPr/>
          </a:p>
          <a:p>
            <a:pPr indent="-274320" lvl="0" marL="274320" rtl="0" algn="just">
              <a:spcBef>
                <a:spcPts val="580"/>
              </a:spcBef>
              <a:spcAft>
                <a:spcPts val="0"/>
              </a:spcAft>
              <a:buSzPts val="3400"/>
              <a:buChar char="⚫"/>
            </a:pPr>
            <a:r>
              <a:rPr b="1" lang="fr-FR" sz="4000">
                <a:solidFill>
                  <a:schemeClr val="dk1"/>
                </a:solidFill>
                <a:latin typeface="Arial Rounded"/>
                <a:ea typeface="Arial Rounded"/>
                <a:cs typeface="Arial Rounded"/>
                <a:sym typeface="Arial Rounded"/>
              </a:rPr>
              <a:t> 16 and one of you says to them, "Depart in peace, be warmed and filled," but you do not give them the things which are needed for the body, what does it profit?</a:t>
            </a:r>
            <a:endParaRPr/>
          </a:p>
          <a:p>
            <a:pPr indent="-58420" lvl="0" marL="274320" rtl="0" algn="just">
              <a:spcBef>
                <a:spcPts val="580"/>
              </a:spcBef>
              <a:spcAft>
                <a:spcPts val="0"/>
              </a:spcAft>
              <a:buSzPts val="3400"/>
              <a:buNone/>
            </a:pPr>
            <a:r>
              <a:t/>
            </a:r>
            <a:endParaRPr b="1" sz="4000">
              <a:latin typeface="Arial Rounded"/>
              <a:ea typeface="Arial Rounded"/>
              <a:cs typeface="Arial Rounded"/>
              <a:sym typeface="Arial Rounded"/>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53"/>
          <p:cNvSpPr txBox="1"/>
          <p:nvPr>
            <p:ph idx="1" type="body"/>
          </p:nvPr>
        </p:nvSpPr>
        <p:spPr>
          <a:xfrm>
            <a:off x="0" y="0"/>
            <a:ext cx="9144000" cy="6858000"/>
          </a:xfrm>
          <a:prstGeom prst="rect">
            <a:avLst/>
          </a:prstGeom>
          <a:solidFill>
            <a:srgbClr val="FFFF00"/>
          </a:solidFill>
          <a:ln cap="flat" cmpd="sng" w="9525">
            <a:solidFill>
              <a:srgbClr val="726768"/>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fontScale="92500"/>
          </a:bodyPr>
          <a:lstStyle/>
          <a:p>
            <a:pPr indent="-274320" lvl="0" marL="274320" rtl="0" algn="just">
              <a:spcBef>
                <a:spcPts val="0"/>
              </a:spcBef>
              <a:spcAft>
                <a:spcPts val="0"/>
              </a:spcAft>
              <a:buSzPct val="85000"/>
              <a:buChar char="⚫"/>
            </a:pPr>
            <a:r>
              <a:rPr b="1" lang="fr-FR" sz="4000">
                <a:solidFill>
                  <a:schemeClr val="dk1"/>
                </a:solidFill>
                <a:latin typeface="Arial Rounded"/>
                <a:ea typeface="Arial Rounded"/>
                <a:cs typeface="Arial Rounded"/>
                <a:sym typeface="Arial Rounded"/>
              </a:rPr>
              <a:t>17 Thus also faith by itself, if it does not have works, is dead.</a:t>
            </a:r>
            <a:endParaRPr/>
          </a:p>
          <a:p>
            <a:pPr indent="-274320" lvl="0" marL="274320" rtl="0" algn="just">
              <a:spcBef>
                <a:spcPts val="580"/>
              </a:spcBef>
              <a:spcAft>
                <a:spcPts val="0"/>
              </a:spcAft>
              <a:buSzPct val="85000"/>
              <a:buChar char="⚫"/>
            </a:pPr>
            <a:r>
              <a:rPr b="1" lang="fr-FR" sz="4000">
                <a:solidFill>
                  <a:srgbClr val="0D069A"/>
                </a:solidFill>
                <a:latin typeface="Arial Rounded"/>
                <a:ea typeface="Arial Rounded"/>
                <a:cs typeface="Arial Rounded"/>
                <a:sym typeface="Arial Rounded"/>
              </a:rPr>
              <a:t> 18 But someone will say, "You have faith, and I have works." Show me your faith without your works, and I will show you my faith by my works.</a:t>
            </a:r>
            <a:endParaRPr/>
          </a:p>
          <a:p>
            <a:pPr indent="-274320" lvl="0" marL="274320" rtl="0" algn="just">
              <a:spcBef>
                <a:spcPts val="580"/>
              </a:spcBef>
              <a:spcAft>
                <a:spcPts val="0"/>
              </a:spcAft>
              <a:buSzPct val="85000"/>
              <a:buChar char="⚫"/>
            </a:pPr>
            <a:r>
              <a:rPr b="1" lang="fr-FR" sz="4000">
                <a:solidFill>
                  <a:schemeClr val="dk1"/>
                </a:solidFill>
                <a:latin typeface="Arial Rounded"/>
                <a:ea typeface="Arial Rounded"/>
                <a:cs typeface="Arial Rounded"/>
                <a:sym typeface="Arial Rounded"/>
              </a:rPr>
              <a:t> 19 You believe that there is one God. You do well. Even the demons believe--and tremble!</a:t>
            </a:r>
            <a:endParaRPr/>
          </a:p>
          <a:p>
            <a:pPr indent="-274320" lvl="0" marL="274320" rtl="0" algn="just">
              <a:spcBef>
                <a:spcPts val="580"/>
              </a:spcBef>
              <a:spcAft>
                <a:spcPts val="0"/>
              </a:spcAft>
              <a:buSzPct val="85000"/>
              <a:buChar char="⚫"/>
            </a:pPr>
            <a:r>
              <a:rPr b="1" lang="fr-FR" sz="4000">
                <a:solidFill>
                  <a:srgbClr val="0D069A"/>
                </a:solidFill>
                <a:latin typeface="Arial Rounded"/>
                <a:ea typeface="Arial Rounded"/>
                <a:cs typeface="Arial Rounded"/>
                <a:sym typeface="Arial Rounded"/>
              </a:rPr>
              <a:t> 20 But do you want to know, O foolish man, that faith without works is dead?</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54"/>
          <p:cNvSpPr txBox="1"/>
          <p:nvPr>
            <p:ph idx="1" type="body"/>
          </p:nvPr>
        </p:nvSpPr>
        <p:spPr>
          <a:xfrm>
            <a:off x="0" y="0"/>
            <a:ext cx="9144000" cy="6858000"/>
          </a:xfrm>
          <a:prstGeom prst="rect">
            <a:avLst/>
          </a:prstGeom>
          <a:blipFill rotWithShape="1">
            <a:blip r:embed="rId3">
              <a:alphaModFix/>
            </a:blip>
            <a:tile algn="ctr" flip="none" tx="0" sx="70000" ty="0" sy="70000"/>
          </a:blipFill>
          <a:ln cap="flat" cmpd="sng" w="9525">
            <a:solidFill>
              <a:srgbClr val="7E1F13"/>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fontScale="77500" lnSpcReduction="20000"/>
          </a:bodyPr>
          <a:lstStyle/>
          <a:p>
            <a:pPr indent="-274320" lvl="0" marL="274320" rtl="0" algn="just">
              <a:spcBef>
                <a:spcPts val="0"/>
              </a:spcBef>
              <a:spcAft>
                <a:spcPts val="0"/>
              </a:spcAft>
              <a:buSzPct val="85000"/>
              <a:buChar char="⚫"/>
            </a:pPr>
            <a:r>
              <a:rPr b="1" lang="fr-FR" sz="5400">
                <a:solidFill>
                  <a:srgbClr val="7030A0"/>
                </a:solidFill>
                <a:latin typeface="Arial Rounded"/>
                <a:ea typeface="Arial Rounded"/>
                <a:cs typeface="Arial Rounded"/>
                <a:sym typeface="Arial Rounded"/>
              </a:rPr>
              <a:t>INTRODUCTION</a:t>
            </a:r>
            <a:endParaRPr b="1" sz="5400">
              <a:solidFill>
                <a:srgbClr val="7030A0"/>
              </a:solidFill>
              <a:latin typeface="Arial Rounded"/>
              <a:ea typeface="Arial Rounded"/>
              <a:cs typeface="Arial Rounded"/>
              <a:sym typeface="Arial Rounded"/>
            </a:endParaRPr>
          </a:p>
          <a:p>
            <a:pPr indent="-274320" lvl="0" marL="274320" rtl="0" algn="just">
              <a:spcBef>
                <a:spcPts val="580"/>
              </a:spcBef>
              <a:spcAft>
                <a:spcPts val="0"/>
              </a:spcAft>
              <a:buSzPct val="85000"/>
              <a:buChar char="⚫"/>
            </a:pPr>
            <a:r>
              <a:rPr b="1" lang="fr-FR" sz="5400">
                <a:solidFill>
                  <a:schemeClr val="dk1"/>
                </a:solidFill>
                <a:latin typeface="Arial Rounded"/>
                <a:ea typeface="Arial Rounded"/>
                <a:cs typeface="Arial Rounded"/>
                <a:sym typeface="Arial Rounded"/>
              </a:rPr>
              <a:t>Today by the grace of God, I will tackle on a delicate subject that has caused a lot of confusion within the body of Christ.</a:t>
            </a:r>
            <a:endParaRPr/>
          </a:p>
          <a:p>
            <a:pPr indent="-274320" lvl="0" marL="274320" rtl="0" algn="just">
              <a:spcBef>
                <a:spcPts val="580"/>
              </a:spcBef>
              <a:spcAft>
                <a:spcPts val="0"/>
              </a:spcAft>
              <a:buSzPct val="85000"/>
              <a:buChar char="⚫"/>
            </a:pPr>
            <a:r>
              <a:rPr b="1" lang="fr-FR" sz="5400">
                <a:solidFill>
                  <a:srgbClr val="7030A0"/>
                </a:solidFill>
                <a:latin typeface="Arial Rounded"/>
                <a:ea typeface="Arial Rounded"/>
                <a:cs typeface="Arial Rounded"/>
                <a:sym typeface="Arial Rounded"/>
              </a:rPr>
              <a:t>We Christians know that our salvation is solely rested upon the finished work of Jesus Christ at Calvary.</a:t>
            </a:r>
            <a:endParaRPr/>
          </a:p>
          <a:p>
            <a:pPr indent="-274320" lvl="0" marL="274320" rtl="0" algn="just">
              <a:spcBef>
                <a:spcPts val="580"/>
              </a:spcBef>
              <a:spcAft>
                <a:spcPts val="0"/>
              </a:spcAft>
              <a:buSzPct val="85000"/>
              <a:buChar char="⚫"/>
            </a:pPr>
            <a:r>
              <a:rPr b="1" lang="fr-FR" sz="5400">
                <a:solidFill>
                  <a:schemeClr val="dk1"/>
                </a:solidFill>
                <a:latin typeface="Arial Rounded"/>
                <a:ea typeface="Arial Rounded"/>
                <a:cs typeface="Arial Rounded"/>
                <a:sym typeface="Arial Rounded"/>
              </a:rPr>
              <a:t>God leaves no one any room to boast for his or her salvation.</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55"/>
          <p:cNvSpPr txBox="1"/>
          <p:nvPr>
            <p:ph idx="1" type="body"/>
          </p:nvPr>
        </p:nvSpPr>
        <p:spPr>
          <a:xfrm>
            <a:off x="0" y="0"/>
            <a:ext cx="9144000" cy="6858000"/>
          </a:xfrm>
          <a:prstGeom prst="rect">
            <a:avLst/>
          </a:prstGeom>
          <a:blipFill rotWithShape="1">
            <a:blip r:embed="rId3">
              <a:alphaModFix/>
            </a:blip>
            <a:tile algn="ctr" flip="none" tx="0" sx="70000" ty="0" sy="70000"/>
          </a:blipFill>
          <a:ln cap="flat" cmpd="sng" w="9525">
            <a:solidFill>
              <a:srgbClr val="7E1F13"/>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fontScale="70000" lnSpcReduction="20000"/>
          </a:bodyPr>
          <a:lstStyle/>
          <a:p>
            <a:pPr indent="-274320" lvl="0" marL="274320" rtl="0" algn="just">
              <a:spcBef>
                <a:spcPts val="0"/>
              </a:spcBef>
              <a:spcAft>
                <a:spcPts val="0"/>
              </a:spcAft>
              <a:buSzPct val="85000"/>
              <a:buChar char="⚫"/>
            </a:pPr>
            <a:r>
              <a:rPr b="1" lang="fr-FR" sz="5400">
                <a:solidFill>
                  <a:schemeClr val="dk1"/>
                </a:solidFill>
                <a:latin typeface="Arial Rounded"/>
                <a:ea typeface="Arial Rounded"/>
                <a:cs typeface="Arial Rounded"/>
                <a:sym typeface="Arial Rounded"/>
              </a:rPr>
              <a:t>Yet, the bible puts a heavy emphasis on the importance of good works that must be evidenced in the life of the believer in Christ.</a:t>
            </a:r>
            <a:endParaRPr/>
          </a:p>
          <a:p>
            <a:pPr indent="-274320" lvl="0" marL="274320" rtl="0" algn="just">
              <a:spcBef>
                <a:spcPts val="580"/>
              </a:spcBef>
              <a:spcAft>
                <a:spcPts val="0"/>
              </a:spcAft>
              <a:buSzPct val="85000"/>
              <a:buChar char="⚫"/>
            </a:pPr>
            <a:r>
              <a:rPr b="1" lang="fr-FR" sz="5400">
                <a:solidFill>
                  <a:srgbClr val="7030A0"/>
                </a:solidFill>
                <a:latin typeface="Arial Rounded"/>
                <a:ea typeface="Arial Rounded"/>
                <a:cs typeface="Arial Rounded"/>
                <a:sym typeface="Arial Rounded"/>
              </a:rPr>
              <a:t>In many places in the bible, the disqualification of a prospect is based on his deeds rather than his faith or doctrine.</a:t>
            </a:r>
            <a:endParaRPr/>
          </a:p>
          <a:p>
            <a:pPr indent="-274320" lvl="0" marL="274320" rtl="0" algn="just">
              <a:spcBef>
                <a:spcPts val="580"/>
              </a:spcBef>
              <a:spcAft>
                <a:spcPts val="0"/>
              </a:spcAft>
              <a:buSzPct val="85000"/>
              <a:buChar char="⚫"/>
            </a:pPr>
            <a:r>
              <a:rPr b="1" lang="fr-FR" sz="5400">
                <a:solidFill>
                  <a:schemeClr val="dk1"/>
                </a:solidFill>
                <a:latin typeface="Arial Rounded"/>
                <a:ea typeface="Arial Rounded"/>
                <a:cs typeface="Arial Rounded"/>
                <a:sym typeface="Arial Rounded"/>
              </a:rPr>
              <a:t>While in a mission trip in Haiti, my job was to translate for an American missionary during our street evangelism.</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56"/>
          <p:cNvSpPr txBox="1"/>
          <p:nvPr>
            <p:ph idx="1" type="body"/>
          </p:nvPr>
        </p:nvSpPr>
        <p:spPr>
          <a:xfrm>
            <a:off x="0" y="0"/>
            <a:ext cx="9144000" cy="6858000"/>
          </a:xfrm>
          <a:prstGeom prst="rect">
            <a:avLst/>
          </a:prstGeom>
          <a:blipFill rotWithShape="1">
            <a:blip r:embed="rId3">
              <a:alphaModFix/>
            </a:blip>
            <a:tile algn="ctr" flip="none" tx="0" sx="70000" ty="0" sy="70000"/>
          </a:blipFill>
          <a:ln cap="flat" cmpd="sng" w="9525">
            <a:solidFill>
              <a:srgbClr val="7E1F13"/>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fontScale="77500" lnSpcReduction="20000"/>
          </a:bodyPr>
          <a:lstStyle/>
          <a:p>
            <a:pPr indent="-274320" lvl="0" marL="274320" rtl="0" algn="just">
              <a:spcBef>
                <a:spcPts val="0"/>
              </a:spcBef>
              <a:spcAft>
                <a:spcPts val="0"/>
              </a:spcAft>
              <a:buSzPct val="85000"/>
              <a:buChar char="⚫"/>
            </a:pPr>
            <a:r>
              <a:rPr b="1" lang="fr-FR" sz="5400">
                <a:solidFill>
                  <a:schemeClr val="dk1"/>
                </a:solidFill>
                <a:latin typeface="Arial Rounded"/>
                <a:ea typeface="Arial Rounded"/>
                <a:cs typeface="Arial Rounded"/>
                <a:sym typeface="Arial Rounded"/>
              </a:rPr>
              <a:t>He had a set of questions that he would ask that were twisted enough to lead him to conclude that everyone we talked to were not yet saved, or should I say (not properly saved).</a:t>
            </a:r>
            <a:endParaRPr/>
          </a:p>
          <a:p>
            <a:pPr indent="-274320" lvl="0" marL="274320" rtl="0" algn="just">
              <a:spcBef>
                <a:spcPts val="580"/>
              </a:spcBef>
              <a:spcAft>
                <a:spcPts val="0"/>
              </a:spcAft>
              <a:buSzPct val="85000"/>
              <a:buChar char="⚫"/>
            </a:pPr>
            <a:r>
              <a:rPr b="1" lang="fr-FR" sz="5400">
                <a:solidFill>
                  <a:srgbClr val="7030A0"/>
                </a:solidFill>
                <a:latin typeface="Arial Rounded"/>
                <a:ea typeface="Arial Rounded"/>
                <a:cs typeface="Arial Rounded"/>
                <a:sym typeface="Arial Rounded"/>
              </a:rPr>
              <a:t>When asked, “How do you know you are a Christian?” Most of the people could not give him the exact answer he was looking for.</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57"/>
          <p:cNvSpPr txBox="1"/>
          <p:nvPr>
            <p:ph idx="1" type="body"/>
          </p:nvPr>
        </p:nvSpPr>
        <p:spPr>
          <a:xfrm>
            <a:off x="0" y="0"/>
            <a:ext cx="9144000" cy="6858000"/>
          </a:xfrm>
          <a:prstGeom prst="rect">
            <a:avLst/>
          </a:prstGeom>
          <a:blipFill rotWithShape="1">
            <a:blip r:embed="rId3">
              <a:alphaModFix/>
            </a:blip>
            <a:tile algn="ctr" flip="none" tx="0" sx="70000" ty="0" sy="70000"/>
          </a:blipFill>
          <a:ln cap="flat" cmpd="sng" w="9525">
            <a:solidFill>
              <a:srgbClr val="7E1F13"/>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fontScale="77500" lnSpcReduction="20000"/>
          </a:bodyPr>
          <a:lstStyle/>
          <a:p>
            <a:pPr indent="-274320" lvl="0" marL="274320" rtl="0" algn="just">
              <a:spcBef>
                <a:spcPts val="0"/>
              </a:spcBef>
              <a:spcAft>
                <a:spcPts val="0"/>
              </a:spcAft>
              <a:buSzPct val="85000"/>
              <a:buChar char="⚫"/>
            </a:pPr>
            <a:r>
              <a:rPr b="1" lang="fr-FR" sz="5400">
                <a:solidFill>
                  <a:schemeClr val="dk1"/>
                </a:solidFill>
                <a:latin typeface="Arial Rounded"/>
                <a:ea typeface="Arial Rounded"/>
                <a:cs typeface="Arial Rounded"/>
                <a:sym typeface="Arial Rounded"/>
              </a:rPr>
              <a:t>Some of the people would stress on the day of their conversion, their church attendance, their church involvement, and their abstinence from sin as evidence of salvation. </a:t>
            </a:r>
            <a:endParaRPr/>
          </a:p>
          <a:p>
            <a:pPr indent="-274320" lvl="0" marL="274320" rtl="0" algn="just">
              <a:spcBef>
                <a:spcPts val="580"/>
              </a:spcBef>
              <a:spcAft>
                <a:spcPts val="0"/>
              </a:spcAft>
              <a:buSzPct val="85000"/>
              <a:buChar char="⚫"/>
            </a:pPr>
            <a:r>
              <a:rPr b="1" lang="fr-FR" sz="5400">
                <a:solidFill>
                  <a:srgbClr val="7030A0"/>
                </a:solidFill>
                <a:latin typeface="Arial Rounded"/>
                <a:ea typeface="Arial Rounded"/>
                <a:cs typeface="Arial Rounded"/>
                <a:sym typeface="Arial Rounded"/>
              </a:rPr>
              <a:t>He ruled them out to have had a work based salvation instead of faith based salvation. </a:t>
            </a:r>
            <a:endParaRPr/>
          </a:p>
          <a:p>
            <a:pPr indent="-274320" lvl="0" marL="274320" rtl="0" algn="just">
              <a:spcBef>
                <a:spcPts val="580"/>
              </a:spcBef>
              <a:spcAft>
                <a:spcPts val="0"/>
              </a:spcAft>
              <a:buSzPct val="85000"/>
              <a:buChar char="⚫"/>
            </a:pPr>
            <a:r>
              <a:rPr b="1" lang="fr-FR" sz="5400">
                <a:solidFill>
                  <a:schemeClr val="dk1"/>
                </a:solidFill>
                <a:latin typeface="Arial Rounded"/>
                <a:ea typeface="Arial Rounded"/>
                <a:cs typeface="Arial Rounded"/>
                <a:sym typeface="Arial Rounded"/>
              </a:rPr>
              <a:t>Culturally, for Haitians, being converted is all of the above: grace, faith and good work.</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58"/>
          <p:cNvSpPr txBox="1"/>
          <p:nvPr>
            <p:ph idx="1" type="body"/>
          </p:nvPr>
        </p:nvSpPr>
        <p:spPr>
          <a:xfrm>
            <a:off x="0" y="0"/>
            <a:ext cx="9144000" cy="6858000"/>
          </a:xfrm>
          <a:prstGeom prst="rect">
            <a:avLst/>
          </a:prstGeom>
          <a:blipFill rotWithShape="1">
            <a:blip r:embed="rId3">
              <a:alphaModFix/>
            </a:blip>
            <a:tile algn="ctr" flip="none" tx="0" sx="70000" ty="0" sy="70000"/>
          </a:blipFill>
          <a:ln cap="flat" cmpd="sng" w="9525">
            <a:solidFill>
              <a:srgbClr val="7E1F13"/>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fontScale="77500" lnSpcReduction="20000"/>
          </a:bodyPr>
          <a:lstStyle/>
          <a:p>
            <a:pPr indent="-274320" lvl="0" marL="274320" rtl="0" algn="just">
              <a:spcBef>
                <a:spcPts val="0"/>
              </a:spcBef>
              <a:spcAft>
                <a:spcPts val="0"/>
              </a:spcAft>
              <a:buSzPct val="85000"/>
              <a:buChar char="⚫"/>
            </a:pPr>
            <a:r>
              <a:rPr b="1" lang="fr-FR" sz="5400">
                <a:solidFill>
                  <a:schemeClr val="dk1"/>
                </a:solidFill>
                <a:latin typeface="Arial Rounded"/>
                <a:ea typeface="Arial Rounded"/>
                <a:cs typeface="Arial Rounded"/>
                <a:sym typeface="Arial Rounded"/>
              </a:rPr>
              <a:t>When asked to narrate their salvation experience, they explain the transformation that salvation has produced in their lives.</a:t>
            </a:r>
            <a:endParaRPr/>
          </a:p>
          <a:p>
            <a:pPr indent="-274320" lvl="0" marL="274320" rtl="0" algn="just">
              <a:spcBef>
                <a:spcPts val="580"/>
              </a:spcBef>
              <a:spcAft>
                <a:spcPts val="0"/>
              </a:spcAft>
              <a:buSzPct val="85000"/>
              <a:buChar char="⚫"/>
            </a:pPr>
            <a:r>
              <a:rPr b="1" lang="fr-FR" sz="5400">
                <a:solidFill>
                  <a:srgbClr val="7030A0"/>
                </a:solidFill>
                <a:latin typeface="Arial Rounded"/>
                <a:ea typeface="Arial Rounded"/>
                <a:cs typeface="Arial Rounded"/>
                <a:sym typeface="Arial Rounded"/>
              </a:rPr>
              <a:t>We Baptists stress so much on faith alone and grace alone, leaving good works in the lower shell of the salvation experience.</a:t>
            </a:r>
            <a:endParaRPr/>
          </a:p>
          <a:p>
            <a:pPr indent="-274320" lvl="0" marL="274320" rtl="0" algn="just">
              <a:spcBef>
                <a:spcPts val="580"/>
              </a:spcBef>
              <a:spcAft>
                <a:spcPts val="0"/>
              </a:spcAft>
              <a:buSzPct val="85000"/>
              <a:buChar char="⚫"/>
            </a:pPr>
            <a:r>
              <a:rPr b="1" lang="fr-FR" sz="5400">
                <a:solidFill>
                  <a:schemeClr val="dk1"/>
                </a:solidFill>
                <a:latin typeface="Arial Rounded"/>
                <a:ea typeface="Arial Rounded"/>
                <a:cs typeface="Arial Rounded"/>
                <a:sym typeface="Arial Rounded"/>
              </a:rPr>
              <a:t>All the religions of this world, save Christianity have some sort of work based salvation.</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59"/>
          <p:cNvSpPr txBox="1"/>
          <p:nvPr>
            <p:ph idx="1" type="body"/>
          </p:nvPr>
        </p:nvSpPr>
        <p:spPr>
          <a:xfrm>
            <a:off x="0" y="0"/>
            <a:ext cx="9144000" cy="6858000"/>
          </a:xfrm>
          <a:prstGeom prst="rect">
            <a:avLst/>
          </a:prstGeom>
          <a:blipFill rotWithShape="1">
            <a:blip r:embed="rId3">
              <a:alphaModFix/>
            </a:blip>
            <a:tile algn="ctr" flip="none" tx="0" sx="70000" ty="0" sy="70000"/>
          </a:blipFill>
          <a:ln cap="flat" cmpd="sng" w="9525">
            <a:solidFill>
              <a:srgbClr val="7E1F13"/>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fontScale="85000" lnSpcReduction="10000"/>
          </a:bodyPr>
          <a:lstStyle/>
          <a:p>
            <a:pPr indent="-274320" lvl="0" marL="274320" rtl="0" algn="just">
              <a:spcBef>
                <a:spcPts val="0"/>
              </a:spcBef>
              <a:spcAft>
                <a:spcPts val="0"/>
              </a:spcAft>
              <a:buSzPct val="85000"/>
              <a:buChar char="⚫"/>
            </a:pPr>
            <a:r>
              <a:rPr b="1" lang="fr-FR" sz="5400">
                <a:solidFill>
                  <a:schemeClr val="dk1"/>
                </a:solidFill>
                <a:latin typeface="Arial Rounded"/>
                <a:ea typeface="Arial Rounded"/>
                <a:cs typeface="Arial Rounded"/>
                <a:sym typeface="Arial Rounded"/>
              </a:rPr>
              <a:t>In Islam for instance, faith has no bearing upon one’s salvation. If your good deeds outweigh your bad deeds, the scale is what determines your eternal fate. </a:t>
            </a:r>
            <a:endParaRPr/>
          </a:p>
          <a:p>
            <a:pPr indent="-274320" lvl="0" marL="274320" rtl="0" algn="just">
              <a:spcBef>
                <a:spcPts val="580"/>
              </a:spcBef>
              <a:spcAft>
                <a:spcPts val="0"/>
              </a:spcAft>
              <a:buSzPct val="85000"/>
              <a:buChar char="⚫"/>
            </a:pPr>
            <a:r>
              <a:rPr b="1" lang="fr-FR" sz="5400">
                <a:solidFill>
                  <a:srgbClr val="7030A0"/>
                </a:solidFill>
                <a:latin typeface="Arial Rounded"/>
                <a:ea typeface="Arial Rounded"/>
                <a:cs typeface="Arial Rounded"/>
                <a:sym typeface="Arial Rounded"/>
              </a:rPr>
              <a:t>Today, our aim is to find the balance between deeds and faith in our relationship with God.</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60"/>
          <p:cNvSpPr txBox="1"/>
          <p:nvPr>
            <p:ph idx="1" type="body"/>
          </p:nvPr>
        </p:nvSpPr>
        <p:spPr>
          <a:xfrm>
            <a:off x="0" y="0"/>
            <a:ext cx="9144000" cy="6858000"/>
          </a:xfrm>
          <a:prstGeom prst="rect">
            <a:avLst/>
          </a:prstGeom>
          <a:blipFill rotWithShape="1">
            <a:blip r:embed="rId3">
              <a:alphaModFix/>
            </a:blip>
            <a:tile algn="ctr" flip="none" tx="0" sx="70000" ty="0" sy="70000"/>
          </a:blipFill>
          <a:ln cap="flat" cmpd="sng" w="9525">
            <a:solidFill>
              <a:srgbClr val="726768"/>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a:bodyPr>
          <a:lstStyle/>
          <a:p>
            <a:pPr indent="-274320" lvl="0" marL="274320" rtl="0" algn="just">
              <a:spcBef>
                <a:spcPts val="0"/>
              </a:spcBef>
              <a:spcAft>
                <a:spcPts val="0"/>
              </a:spcAft>
              <a:buSzPts val="3400"/>
              <a:buNone/>
            </a:pPr>
            <a:r>
              <a:rPr b="1" lang="fr-FR" sz="4000">
                <a:solidFill>
                  <a:srgbClr val="C00000"/>
                </a:solidFill>
                <a:latin typeface="Arial Rounded"/>
                <a:ea typeface="Arial Rounded"/>
                <a:cs typeface="Arial Rounded"/>
                <a:sym typeface="Arial Rounded"/>
              </a:rPr>
              <a:t>I. THE PURPOSE OF FAITH</a:t>
            </a:r>
            <a:endParaRPr b="1" sz="4000">
              <a:solidFill>
                <a:srgbClr val="C00000"/>
              </a:solidFill>
              <a:latin typeface="Arial Rounded"/>
              <a:ea typeface="Arial Rounded"/>
              <a:cs typeface="Arial Rounded"/>
              <a:sym typeface="Arial Rounded"/>
            </a:endParaRPr>
          </a:p>
          <a:p>
            <a:pPr indent="-274320" lvl="0" marL="274320" rtl="0" algn="just">
              <a:spcBef>
                <a:spcPts val="580"/>
              </a:spcBef>
              <a:spcAft>
                <a:spcPts val="0"/>
              </a:spcAft>
              <a:buSzPts val="3400"/>
              <a:buChar char="⚫"/>
            </a:pPr>
            <a:r>
              <a:rPr b="1" lang="fr-FR" sz="4000">
                <a:solidFill>
                  <a:schemeClr val="dk1"/>
                </a:solidFill>
                <a:latin typeface="Arial Rounded"/>
                <a:ea typeface="Arial Rounded"/>
                <a:cs typeface="Arial Rounded"/>
                <a:sym typeface="Arial Rounded"/>
              </a:rPr>
              <a:t>When it comes to faith and work in the concept of salvation, we are dealing with a coin with two faces.</a:t>
            </a:r>
            <a:endParaRPr/>
          </a:p>
          <a:p>
            <a:pPr indent="-274320" lvl="0" marL="274320" rtl="0" algn="just">
              <a:spcBef>
                <a:spcPts val="580"/>
              </a:spcBef>
              <a:spcAft>
                <a:spcPts val="0"/>
              </a:spcAft>
              <a:buSzPts val="3400"/>
              <a:buChar char="⚫"/>
            </a:pPr>
            <a:r>
              <a:rPr b="1" lang="fr-FR" sz="4000">
                <a:solidFill>
                  <a:srgbClr val="C00000"/>
                </a:solidFill>
                <a:latin typeface="Arial Rounded"/>
                <a:ea typeface="Arial Rounded"/>
                <a:cs typeface="Arial Rounded"/>
                <a:sym typeface="Arial Rounded"/>
              </a:rPr>
              <a:t>(Tonton / palmiste), (head / tail), (front / back)</a:t>
            </a:r>
            <a:endParaRPr/>
          </a:p>
          <a:p>
            <a:pPr indent="-274320" lvl="0" marL="274320" rtl="0" algn="just">
              <a:spcBef>
                <a:spcPts val="580"/>
              </a:spcBef>
              <a:spcAft>
                <a:spcPts val="0"/>
              </a:spcAft>
              <a:buSzPts val="3400"/>
              <a:buChar char="⚫"/>
            </a:pPr>
            <a:r>
              <a:rPr b="1" lang="fr-FR" sz="4000">
                <a:solidFill>
                  <a:schemeClr val="dk1"/>
                </a:solidFill>
                <a:latin typeface="Arial Rounded"/>
                <a:ea typeface="Arial Rounded"/>
                <a:cs typeface="Arial Rounded"/>
                <a:sym typeface="Arial Rounded"/>
              </a:rPr>
              <a:t>It takes both sizes to validate the authenticity of the coin. </a:t>
            </a:r>
            <a:endParaRPr/>
          </a:p>
          <a:p>
            <a:pPr indent="-274320" lvl="0" marL="274320" rtl="0" algn="just">
              <a:spcBef>
                <a:spcPts val="580"/>
              </a:spcBef>
              <a:spcAft>
                <a:spcPts val="0"/>
              </a:spcAft>
              <a:buSzPts val="3400"/>
              <a:buChar char="⚫"/>
            </a:pPr>
            <a:r>
              <a:rPr b="1" lang="fr-FR" sz="4000">
                <a:solidFill>
                  <a:srgbClr val="C00000"/>
                </a:solidFill>
                <a:latin typeface="Arial Rounded"/>
                <a:ea typeface="Arial Rounded"/>
                <a:cs typeface="Arial Rounded"/>
                <a:sym typeface="Arial Rounded"/>
              </a:rPr>
              <a:t>In dealing with God, faith and work are indissoluble.</a:t>
            </a:r>
            <a:endParaRPr/>
          </a:p>
          <a:p>
            <a:pPr indent="-58420" lvl="0" marL="274320" rtl="0" algn="just">
              <a:spcBef>
                <a:spcPts val="580"/>
              </a:spcBef>
              <a:spcAft>
                <a:spcPts val="0"/>
              </a:spcAft>
              <a:buSzPts val="3400"/>
              <a:buNone/>
            </a:pPr>
            <a:r>
              <a:t/>
            </a:r>
            <a:endParaRPr b="1" sz="4000">
              <a:latin typeface="Arial Rounded"/>
              <a:ea typeface="Arial Rounded"/>
              <a:cs typeface="Arial Rounded"/>
              <a:sym typeface="Arial Rounded"/>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61"/>
          <p:cNvSpPr txBox="1"/>
          <p:nvPr>
            <p:ph idx="1" type="body"/>
          </p:nvPr>
        </p:nvSpPr>
        <p:spPr>
          <a:xfrm>
            <a:off x="0" y="0"/>
            <a:ext cx="9144000" cy="6858000"/>
          </a:xfrm>
          <a:prstGeom prst="rect">
            <a:avLst/>
          </a:prstGeom>
          <a:blipFill rotWithShape="1">
            <a:blip r:embed="rId3">
              <a:alphaModFix/>
            </a:blip>
            <a:tile algn="ctr" flip="none" tx="0" sx="70000" ty="0" sy="70000"/>
          </a:blipFill>
          <a:ln cap="flat" cmpd="sng" w="9525">
            <a:solidFill>
              <a:srgbClr val="726768"/>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lnSpcReduction="10000"/>
          </a:bodyPr>
          <a:lstStyle/>
          <a:p>
            <a:pPr indent="-274320" lvl="0" marL="274320" rtl="0" algn="just">
              <a:spcBef>
                <a:spcPts val="0"/>
              </a:spcBef>
              <a:spcAft>
                <a:spcPts val="0"/>
              </a:spcAft>
              <a:buSzPts val="3400"/>
              <a:buChar char="⚫"/>
            </a:pPr>
            <a:r>
              <a:rPr b="1" lang="fr-FR" sz="4000">
                <a:solidFill>
                  <a:schemeClr val="dk1"/>
                </a:solidFill>
                <a:latin typeface="Arial Rounded"/>
                <a:ea typeface="Arial Rounded"/>
                <a:cs typeface="Arial Rounded"/>
                <a:sym typeface="Arial Rounded"/>
              </a:rPr>
              <a:t>A person who accepts Christ on his death bed is saved based on the conviction of his heart in the same manner of the criminal on the cross alongside with Jesus. </a:t>
            </a:r>
            <a:endParaRPr/>
          </a:p>
          <a:p>
            <a:pPr indent="-274320" lvl="0" marL="274320" rtl="0" algn="just">
              <a:spcBef>
                <a:spcPts val="580"/>
              </a:spcBef>
              <a:spcAft>
                <a:spcPts val="0"/>
              </a:spcAft>
              <a:buSzPts val="3400"/>
              <a:buChar char="⚫"/>
            </a:pPr>
            <a:r>
              <a:rPr b="1" lang="fr-FR" sz="4000">
                <a:solidFill>
                  <a:srgbClr val="C00000"/>
                </a:solidFill>
                <a:latin typeface="Arial Rounded"/>
                <a:ea typeface="Arial Rounded"/>
                <a:cs typeface="Arial Rounded"/>
                <a:sym typeface="Arial Rounded"/>
              </a:rPr>
              <a:t>In this instance his faith alone is the evidence of salvation because he had no chance to display the proof of his regeneration.</a:t>
            </a:r>
            <a:endParaRPr/>
          </a:p>
          <a:p>
            <a:pPr indent="-274320" lvl="0" marL="274320" rtl="0" algn="just">
              <a:spcBef>
                <a:spcPts val="580"/>
              </a:spcBef>
              <a:spcAft>
                <a:spcPts val="0"/>
              </a:spcAft>
              <a:buSzPts val="3400"/>
              <a:buChar char="⚫"/>
            </a:pPr>
            <a:r>
              <a:rPr b="1" lang="fr-FR" sz="4000">
                <a:solidFill>
                  <a:schemeClr val="dk1"/>
                </a:solidFill>
                <a:latin typeface="Arial Rounded"/>
                <a:ea typeface="Arial Rounded"/>
                <a:cs typeface="Arial Rounded"/>
                <a:sym typeface="Arial Rounded"/>
              </a:rPr>
              <a:t>For all others, true repentance must be exhibited by our deeds. </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62"/>
          <p:cNvSpPr txBox="1"/>
          <p:nvPr>
            <p:ph idx="1" type="body"/>
          </p:nvPr>
        </p:nvSpPr>
        <p:spPr>
          <a:xfrm>
            <a:off x="0" y="0"/>
            <a:ext cx="9144000" cy="6858000"/>
          </a:xfrm>
          <a:prstGeom prst="rect">
            <a:avLst/>
          </a:prstGeom>
          <a:blipFill rotWithShape="1">
            <a:blip r:embed="rId3">
              <a:alphaModFix/>
            </a:blip>
            <a:tile algn="ctr" flip="none" tx="0" sx="70000" ty="0" sy="70000"/>
          </a:blipFill>
          <a:ln cap="flat" cmpd="sng" w="9525">
            <a:solidFill>
              <a:srgbClr val="726768"/>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a:bodyPr>
          <a:lstStyle/>
          <a:p>
            <a:pPr indent="-274320" lvl="0" marL="274320" rtl="0" algn="just">
              <a:spcBef>
                <a:spcPts val="0"/>
              </a:spcBef>
              <a:spcAft>
                <a:spcPts val="0"/>
              </a:spcAft>
              <a:buSzPts val="3400"/>
              <a:buChar char="⚫"/>
            </a:pPr>
            <a:r>
              <a:rPr b="1" lang="fr-FR" sz="4000">
                <a:solidFill>
                  <a:srgbClr val="C00000"/>
                </a:solidFill>
                <a:latin typeface="Arial Rounded"/>
                <a:ea typeface="Arial Rounded"/>
                <a:cs typeface="Arial Rounded"/>
                <a:sym typeface="Arial Rounded"/>
              </a:rPr>
              <a:t>John 14:15 </a:t>
            </a:r>
            <a:r>
              <a:rPr b="1" lang="fr-FR" sz="4000">
                <a:solidFill>
                  <a:schemeClr val="dk1"/>
                </a:solidFill>
                <a:latin typeface="Arial Rounded"/>
                <a:ea typeface="Arial Rounded"/>
                <a:cs typeface="Arial Rounded"/>
                <a:sym typeface="Arial Rounded"/>
              </a:rPr>
              <a:t>¶ "If you love Me, keep My commandments. </a:t>
            </a:r>
            <a:endParaRPr/>
          </a:p>
          <a:p>
            <a:pPr indent="-274320" lvl="0" marL="274320" rtl="0" algn="just">
              <a:spcBef>
                <a:spcPts val="580"/>
              </a:spcBef>
              <a:spcAft>
                <a:spcPts val="0"/>
              </a:spcAft>
              <a:buSzPts val="3400"/>
              <a:buChar char="⚫"/>
            </a:pPr>
            <a:r>
              <a:rPr b="1" lang="fr-FR" sz="4000">
                <a:solidFill>
                  <a:schemeClr val="dk1"/>
                </a:solidFill>
                <a:latin typeface="Arial Rounded"/>
                <a:ea typeface="Arial Rounded"/>
                <a:cs typeface="Arial Rounded"/>
                <a:sym typeface="Arial Rounded"/>
              </a:rPr>
              <a:t> 15 ¶ Si vous m'aimez, gardez mes commandements. </a:t>
            </a:r>
            <a:endParaRPr b="1" sz="4000">
              <a:latin typeface="Arial Rounded"/>
              <a:ea typeface="Arial Rounded"/>
              <a:cs typeface="Arial Rounded"/>
              <a:sym typeface="Arial Rounded"/>
            </a:endParaRPr>
          </a:p>
          <a:p>
            <a:pPr indent="-274320" lvl="0" marL="274320" rtl="0" algn="just">
              <a:spcBef>
                <a:spcPts val="580"/>
              </a:spcBef>
              <a:spcAft>
                <a:spcPts val="0"/>
              </a:spcAft>
              <a:buSzPts val="3400"/>
              <a:buChar char="⚫"/>
            </a:pPr>
            <a:r>
              <a:rPr b="1" lang="fr-FR" sz="4000">
                <a:solidFill>
                  <a:srgbClr val="C00000"/>
                </a:solidFill>
                <a:latin typeface="Arial Rounded"/>
                <a:ea typeface="Arial Rounded"/>
                <a:cs typeface="Arial Rounded"/>
                <a:sym typeface="Arial Rounded"/>
              </a:rPr>
              <a:t>John 15:14 </a:t>
            </a:r>
            <a:r>
              <a:rPr b="1" lang="fr-FR" sz="4000">
                <a:solidFill>
                  <a:schemeClr val="dk1"/>
                </a:solidFill>
                <a:latin typeface="Arial Rounded"/>
                <a:ea typeface="Arial Rounded"/>
                <a:cs typeface="Arial Rounded"/>
                <a:sym typeface="Arial Rounded"/>
              </a:rPr>
              <a:t>"You are My friends if you do whatever I command you. </a:t>
            </a:r>
            <a:endParaRPr/>
          </a:p>
          <a:p>
            <a:pPr indent="-274320" lvl="0" marL="274320" rtl="0" algn="just">
              <a:spcBef>
                <a:spcPts val="580"/>
              </a:spcBef>
              <a:spcAft>
                <a:spcPts val="0"/>
              </a:spcAft>
              <a:buSzPts val="3400"/>
              <a:buChar char="⚫"/>
            </a:pPr>
            <a:r>
              <a:rPr b="1" lang="fr-FR" sz="4000">
                <a:solidFill>
                  <a:schemeClr val="dk1"/>
                </a:solidFill>
                <a:latin typeface="Arial Rounded"/>
                <a:ea typeface="Arial Rounded"/>
                <a:cs typeface="Arial Rounded"/>
                <a:sym typeface="Arial Rounded"/>
              </a:rPr>
              <a:t> 14 Vous êtes mes amis, si vous faites ce que je vous commande. </a:t>
            </a:r>
            <a:endParaRPr b="1" sz="4000">
              <a:latin typeface="Arial Rounded"/>
              <a:ea typeface="Arial Rounded"/>
              <a:cs typeface="Arial Rounded"/>
              <a:sym typeface="Arial Rounded"/>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63"/>
          <p:cNvSpPr txBox="1"/>
          <p:nvPr>
            <p:ph idx="1" type="body"/>
          </p:nvPr>
        </p:nvSpPr>
        <p:spPr>
          <a:xfrm>
            <a:off x="0" y="0"/>
            <a:ext cx="9144000" cy="6858000"/>
          </a:xfrm>
          <a:prstGeom prst="rect">
            <a:avLst/>
          </a:prstGeom>
          <a:blipFill rotWithShape="1">
            <a:blip r:embed="rId3">
              <a:alphaModFix/>
            </a:blip>
            <a:tile algn="ctr" flip="none" tx="0" sx="70000" ty="0" sy="70000"/>
          </a:blipFill>
          <a:ln cap="flat" cmpd="sng" w="9525">
            <a:solidFill>
              <a:srgbClr val="726768"/>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lnSpcReduction="10000"/>
          </a:bodyPr>
          <a:lstStyle/>
          <a:p>
            <a:pPr indent="-274320" lvl="0" marL="274320" rtl="0" algn="just">
              <a:spcBef>
                <a:spcPts val="0"/>
              </a:spcBef>
              <a:spcAft>
                <a:spcPts val="0"/>
              </a:spcAft>
              <a:buSzPts val="3400"/>
              <a:buChar char="⚫"/>
            </a:pPr>
            <a:r>
              <a:rPr b="1" lang="fr-FR" sz="4000">
                <a:solidFill>
                  <a:schemeClr val="dk1"/>
                </a:solidFill>
                <a:latin typeface="Arial Rounded"/>
                <a:ea typeface="Arial Rounded"/>
                <a:cs typeface="Arial Rounded"/>
                <a:sym typeface="Arial Rounded"/>
              </a:rPr>
              <a:t>In this world of confusion and relativity that we live in, people tend to tailor their own plan of salvation apart from the clear teachings of the bible.</a:t>
            </a:r>
            <a:endParaRPr/>
          </a:p>
          <a:p>
            <a:pPr indent="-274320" lvl="0" marL="274320" rtl="0" algn="just">
              <a:spcBef>
                <a:spcPts val="580"/>
              </a:spcBef>
              <a:spcAft>
                <a:spcPts val="0"/>
              </a:spcAft>
              <a:buSzPts val="3400"/>
              <a:buChar char="⚫"/>
            </a:pPr>
            <a:r>
              <a:rPr b="1" lang="fr-FR" sz="4000">
                <a:solidFill>
                  <a:srgbClr val="C00000"/>
                </a:solidFill>
                <a:latin typeface="Arial Rounded"/>
                <a:ea typeface="Arial Rounded"/>
                <a:cs typeface="Arial Rounded"/>
                <a:sym typeface="Arial Rounded"/>
              </a:rPr>
              <a:t>God is a holy God and cannot have any liaison unrighteousness.</a:t>
            </a:r>
            <a:endParaRPr/>
          </a:p>
          <a:p>
            <a:pPr indent="-274320" lvl="0" marL="274320" rtl="0" algn="just">
              <a:spcBef>
                <a:spcPts val="580"/>
              </a:spcBef>
              <a:spcAft>
                <a:spcPts val="0"/>
              </a:spcAft>
              <a:buSzPts val="3400"/>
              <a:buChar char="⚫"/>
            </a:pPr>
            <a:r>
              <a:rPr b="1" lang="fr-FR" sz="4000">
                <a:solidFill>
                  <a:schemeClr val="dk1"/>
                </a:solidFill>
                <a:latin typeface="Arial Rounded"/>
                <a:ea typeface="Arial Rounded"/>
                <a:cs typeface="Arial Rounded"/>
                <a:sym typeface="Arial Rounded"/>
              </a:rPr>
              <a:t>Since God loves humanity with such passion, he crafted a way for us to become acceptable to Him without lowering His holy standard.</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64"/>
          <p:cNvSpPr txBox="1"/>
          <p:nvPr>
            <p:ph idx="1" type="body"/>
          </p:nvPr>
        </p:nvSpPr>
        <p:spPr>
          <a:xfrm>
            <a:off x="0" y="0"/>
            <a:ext cx="9144000" cy="6858000"/>
          </a:xfrm>
          <a:prstGeom prst="rect">
            <a:avLst/>
          </a:prstGeom>
          <a:blipFill rotWithShape="1">
            <a:blip r:embed="rId3">
              <a:alphaModFix/>
            </a:blip>
            <a:tile algn="ctr" flip="none" tx="0" sx="70000" ty="0" sy="70000"/>
          </a:blipFill>
          <a:ln cap="flat" cmpd="sng" w="9525">
            <a:solidFill>
              <a:srgbClr val="726768"/>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lnSpcReduction="10000"/>
          </a:bodyPr>
          <a:lstStyle/>
          <a:p>
            <a:pPr indent="-274320" lvl="0" marL="274320" rtl="0" algn="just">
              <a:spcBef>
                <a:spcPts val="0"/>
              </a:spcBef>
              <a:spcAft>
                <a:spcPts val="0"/>
              </a:spcAft>
              <a:buSzPts val="3400"/>
              <a:buChar char="⚫"/>
            </a:pPr>
            <a:r>
              <a:rPr b="1" lang="fr-FR" sz="4000">
                <a:solidFill>
                  <a:schemeClr val="dk1"/>
                </a:solidFill>
                <a:latin typeface="Arial Rounded"/>
                <a:ea typeface="Arial Rounded"/>
                <a:cs typeface="Arial Rounded"/>
                <a:sym typeface="Arial Rounded"/>
              </a:rPr>
              <a:t>God provides the cleansing agent by which we can be made holy, that is the blood of Jesus Christ the Sacrificial Lamb of God.</a:t>
            </a:r>
            <a:endParaRPr/>
          </a:p>
          <a:p>
            <a:pPr indent="-274320" lvl="0" marL="274320" rtl="0" algn="just">
              <a:spcBef>
                <a:spcPts val="580"/>
              </a:spcBef>
              <a:spcAft>
                <a:spcPts val="0"/>
              </a:spcAft>
              <a:buSzPts val="3400"/>
              <a:buChar char="⚫"/>
            </a:pPr>
            <a:r>
              <a:rPr b="1" lang="fr-FR" sz="4000">
                <a:solidFill>
                  <a:srgbClr val="C00000"/>
                </a:solidFill>
                <a:latin typeface="Arial Rounded"/>
                <a:ea typeface="Arial Rounded"/>
                <a:cs typeface="Arial Rounded"/>
                <a:sym typeface="Arial Rounded"/>
              </a:rPr>
              <a:t>By accepting that you are a sinner alienated from God, and by claiming on the sacrifice of Christ on your behalf, you can now access the throne of justice of God to ask for forgiveness and regeneration.</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65"/>
          <p:cNvSpPr txBox="1"/>
          <p:nvPr>
            <p:ph idx="1" type="body"/>
          </p:nvPr>
        </p:nvSpPr>
        <p:spPr>
          <a:xfrm>
            <a:off x="0" y="0"/>
            <a:ext cx="9144000" cy="6858000"/>
          </a:xfrm>
          <a:prstGeom prst="rect">
            <a:avLst/>
          </a:prstGeom>
          <a:blipFill rotWithShape="1">
            <a:blip r:embed="rId3">
              <a:alphaModFix/>
            </a:blip>
            <a:tile algn="ctr" flip="none" tx="0" sx="70000" ty="0" sy="70000"/>
          </a:blipFill>
          <a:ln cap="flat" cmpd="sng" w="9525">
            <a:solidFill>
              <a:srgbClr val="726768"/>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a:bodyPr>
          <a:lstStyle/>
          <a:p>
            <a:pPr indent="-274320" lvl="0" marL="274320" rtl="0" algn="just">
              <a:spcBef>
                <a:spcPts val="0"/>
              </a:spcBef>
              <a:spcAft>
                <a:spcPts val="0"/>
              </a:spcAft>
              <a:buSzPts val="4080"/>
              <a:buChar char="⚫"/>
            </a:pPr>
            <a:r>
              <a:rPr b="1" lang="fr-FR" sz="4800">
                <a:solidFill>
                  <a:schemeClr val="dk1"/>
                </a:solidFill>
                <a:latin typeface="Arial Rounded"/>
                <a:ea typeface="Arial Rounded"/>
                <a:cs typeface="Arial Rounded"/>
                <a:sym typeface="Arial Rounded"/>
              </a:rPr>
              <a:t>It requires faith on the finished work of Christ and a repentant heart to access the salvation that God offers.</a:t>
            </a:r>
            <a:endParaRPr/>
          </a:p>
          <a:p>
            <a:pPr indent="-274320" lvl="0" marL="274320" rtl="0" algn="just">
              <a:spcBef>
                <a:spcPts val="580"/>
              </a:spcBef>
              <a:spcAft>
                <a:spcPts val="0"/>
              </a:spcAft>
              <a:buSzPts val="4080"/>
              <a:buChar char="⚫"/>
            </a:pPr>
            <a:r>
              <a:rPr b="1" lang="fr-FR" sz="4800">
                <a:solidFill>
                  <a:srgbClr val="C00000"/>
                </a:solidFill>
                <a:latin typeface="Arial Rounded"/>
                <a:ea typeface="Arial Rounded"/>
                <a:cs typeface="Arial Rounded"/>
                <a:sym typeface="Arial Rounded"/>
              </a:rPr>
              <a:t>That is the purpose of faith.</a:t>
            </a:r>
            <a:endParaRPr/>
          </a:p>
          <a:p>
            <a:pPr indent="-274320" lvl="0" marL="274320" rtl="0" algn="just">
              <a:spcBef>
                <a:spcPts val="580"/>
              </a:spcBef>
              <a:spcAft>
                <a:spcPts val="0"/>
              </a:spcAft>
              <a:buSzPts val="4080"/>
              <a:buChar char="⚫"/>
            </a:pPr>
            <a:r>
              <a:rPr b="1" lang="fr-FR" sz="4800">
                <a:solidFill>
                  <a:schemeClr val="dk1"/>
                </a:solidFill>
                <a:latin typeface="Arial Rounded"/>
                <a:ea typeface="Arial Rounded"/>
                <a:cs typeface="Arial Rounded"/>
                <a:sym typeface="Arial Rounded"/>
              </a:rPr>
              <a:t>The very first aspect of salvation is faith. </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66"/>
          <p:cNvSpPr txBox="1"/>
          <p:nvPr>
            <p:ph idx="1" type="body"/>
          </p:nvPr>
        </p:nvSpPr>
        <p:spPr>
          <a:xfrm>
            <a:off x="0" y="0"/>
            <a:ext cx="9144000" cy="6858000"/>
          </a:xfrm>
          <a:prstGeom prst="rect">
            <a:avLst/>
          </a:prstGeom>
          <a:blipFill rotWithShape="1">
            <a:blip r:embed="rId3">
              <a:alphaModFix/>
            </a:blip>
            <a:tile algn="ctr" flip="none" tx="0" sx="70000" ty="0" sy="70000"/>
          </a:blipFill>
          <a:ln cap="flat" cmpd="sng" w="9525">
            <a:solidFill>
              <a:srgbClr val="726768"/>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a:bodyPr>
          <a:lstStyle/>
          <a:p>
            <a:pPr indent="-274320" lvl="0" marL="274320" rtl="0" algn="just">
              <a:spcBef>
                <a:spcPts val="0"/>
              </a:spcBef>
              <a:spcAft>
                <a:spcPts val="0"/>
              </a:spcAft>
              <a:buSzPts val="3740"/>
              <a:buChar char="⚫"/>
            </a:pPr>
            <a:r>
              <a:rPr b="1" lang="fr-FR" sz="4400">
                <a:solidFill>
                  <a:srgbClr val="C00000"/>
                </a:solidFill>
                <a:latin typeface="Arial Rounded"/>
                <a:ea typeface="Arial Rounded"/>
                <a:cs typeface="Arial Rounded"/>
                <a:sym typeface="Arial Rounded"/>
              </a:rPr>
              <a:t>Faith</a:t>
            </a:r>
            <a:r>
              <a:rPr b="1" lang="fr-FR" sz="4400">
                <a:solidFill>
                  <a:schemeClr val="dk1"/>
                </a:solidFill>
                <a:latin typeface="Arial Rounded"/>
                <a:ea typeface="Arial Rounded"/>
                <a:cs typeface="Arial Rounded"/>
                <a:sym typeface="Arial Rounded"/>
              </a:rPr>
              <a:t> in the word of God, </a:t>
            </a:r>
            <a:endParaRPr/>
          </a:p>
          <a:p>
            <a:pPr indent="-274320" lvl="0" marL="274320" rtl="0" algn="just">
              <a:spcBef>
                <a:spcPts val="580"/>
              </a:spcBef>
              <a:spcAft>
                <a:spcPts val="0"/>
              </a:spcAft>
              <a:buSzPts val="3740"/>
              <a:buChar char="⚫"/>
            </a:pPr>
            <a:r>
              <a:rPr b="1" lang="fr-FR" sz="4400">
                <a:solidFill>
                  <a:srgbClr val="C00000"/>
                </a:solidFill>
                <a:latin typeface="Arial Rounded"/>
                <a:ea typeface="Arial Rounded"/>
                <a:cs typeface="Arial Rounded"/>
                <a:sym typeface="Arial Rounded"/>
              </a:rPr>
              <a:t>faith</a:t>
            </a:r>
            <a:r>
              <a:rPr b="1" lang="fr-FR" sz="4400">
                <a:solidFill>
                  <a:schemeClr val="dk1"/>
                </a:solidFill>
                <a:latin typeface="Arial Rounded"/>
                <a:ea typeface="Arial Rounded"/>
                <a:cs typeface="Arial Rounded"/>
                <a:sym typeface="Arial Rounded"/>
              </a:rPr>
              <a:t> in the goodness of God, </a:t>
            </a:r>
            <a:endParaRPr/>
          </a:p>
          <a:p>
            <a:pPr indent="-274320" lvl="0" marL="274320" rtl="0" algn="just">
              <a:spcBef>
                <a:spcPts val="580"/>
              </a:spcBef>
              <a:spcAft>
                <a:spcPts val="0"/>
              </a:spcAft>
              <a:buSzPts val="3740"/>
              <a:buChar char="⚫"/>
            </a:pPr>
            <a:r>
              <a:rPr b="1" lang="fr-FR" sz="4400">
                <a:solidFill>
                  <a:srgbClr val="C00000"/>
                </a:solidFill>
                <a:latin typeface="Arial Rounded"/>
                <a:ea typeface="Arial Rounded"/>
                <a:cs typeface="Arial Rounded"/>
                <a:sym typeface="Arial Rounded"/>
              </a:rPr>
              <a:t>faith</a:t>
            </a:r>
            <a:r>
              <a:rPr b="1" lang="fr-FR" sz="4400">
                <a:solidFill>
                  <a:schemeClr val="dk1"/>
                </a:solidFill>
                <a:latin typeface="Arial Rounded"/>
                <a:ea typeface="Arial Rounded"/>
                <a:cs typeface="Arial Rounded"/>
                <a:sym typeface="Arial Rounded"/>
              </a:rPr>
              <a:t> in the plan of salvation crafted by God, </a:t>
            </a:r>
            <a:endParaRPr/>
          </a:p>
          <a:p>
            <a:pPr indent="-274320" lvl="0" marL="274320" rtl="0" algn="just">
              <a:spcBef>
                <a:spcPts val="580"/>
              </a:spcBef>
              <a:spcAft>
                <a:spcPts val="0"/>
              </a:spcAft>
              <a:buSzPts val="3740"/>
              <a:buChar char="⚫"/>
            </a:pPr>
            <a:r>
              <a:rPr b="1" lang="fr-FR" sz="4400">
                <a:solidFill>
                  <a:srgbClr val="C00000"/>
                </a:solidFill>
                <a:latin typeface="Arial Rounded"/>
                <a:ea typeface="Arial Rounded"/>
                <a:cs typeface="Arial Rounded"/>
                <a:sym typeface="Arial Rounded"/>
              </a:rPr>
              <a:t>faith</a:t>
            </a:r>
            <a:r>
              <a:rPr b="1" lang="fr-FR" sz="4400">
                <a:solidFill>
                  <a:schemeClr val="dk1"/>
                </a:solidFill>
                <a:latin typeface="Arial Rounded"/>
                <a:ea typeface="Arial Rounded"/>
                <a:cs typeface="Arial Rounded"/>
                <a:sym typeface="Arial Rounded"/>
              </a:rPr>
              <a:t> in the death, burial and resurrection of Jesus Christ, and  </a:t>
            </a:r>
            <a:endParaRPr/>
          </a:p>
          <a:p>
            <a:pPr indent="-274320" lvl="0" marL="274320" rtl="0" algn="just">
              <a:spcBef>
                <a:spcPts val="580"/>
              </a:spcBef>
              <a:spcAft>
                <a:spcPts val="0"/>
              </a:spcAft>
              <a:buSzPts val="3740"/>
              <a:buChar char="⚫"/>
            </a:pPr>
            <a:r>
              <a:rPr b="1" lang="fr-FR" sz="4400">
                <a:solidFill>
                  <a:srgbClr val="C00000"/>
                </a:solidFill>
                <a:latin typeface="Arial Rounded"/>
                <a:ea typeface="Arial Rounded"/>
                <a:cs typeface="Arial Rounded"/>
                <a:sym typeface="Arial Rounded"/>
              </a:rPr>
              <a:t>faith</a:t>
            </a:r>
            <a:r>
              <a:rPr b="1" lang="fr-FR" sz="4400">
                <a:solidFill>
                  <a:schemeClr val="dk1"/>
                </a:solidFill>
                <a:latin typeface="Arial Rounded"/>
                <a:ea typeface="Arial Rounded"/>
                <a:cs typeface="Arial Rounded"/>
                <a:sym typeface="Arial Rounded"/>
              </a:rPr>
              <a:t> in the process of regeneration by the Holy Spirit.</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67"/>
          <p:cNvSpPr txBox="1"/>
          <p:nvPr>
            <p:ph idx="1" type="body"/>
          </p:nvPr>
        </p:nvSpPr>
        <p:spPr>
          <a:xfrm>
            <a:off x="0" y="0"/>
            <a:ext cx="9144000" cy="6858000"/>
          </a:xfrm>
          <a:prstGeom prst="rect">
            <a:avLst/>
          </a:prstGeom>
          <a:solidFill>
            <a:schemeClr val="dk1"/>
          </a:solidFill>
          <a:ln cap="flat" cmpd="sng" w="38100">
            <a:solidFill>
              <a:schemeClr val="lt1"/>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fontScale="92500"/>
          </a:bodyPr>
          <a:lstStyle/>
          <a:p>
            <a:pPr indent="-274320" lvl="0" marL="274320" rtl="0" algn="ctr">
              <a:spcBef>
                <a:spcPts val="0"/>
              </a:spcBef>
              <a:spcAft>
                <a:spcPts val="0"/>
              </a:spcAft>
              <a:buSzPct val="85000"/>
              <a:buNone/>
            </a:pPr>
            <a:r>
              <a:rPr b="1" lang="fr-FR" sz="4400">
                <a:solidFill>
                  <a:srgbClr val="00FF00"/>
                </a:solidFill>
                <a:latin typeface="Arial Rounded"/>
                <a:ea typeface="Arial Rounded"/>
                <a:cs typeface="Arial Rounded"/>
                <a:sym typeface="Arial Rounded"/>
              </a:rPr>
              <a:t>II. THE DIFFERENCE BETWEEN INTELLECTUAL ASSESMENT AND FAITH</a:t>
            </a:r>
            <a:endParaRPr b="1" sz="4400">
              <a:solidFill>
                <a:srgbClr val="00FF00"/>
              </a:solidFill>
              <a:latin typeface="Arial Rounded"/>
              <a:ea typeface="Arial Rounded"/>
              <a:cs typeface="Arial Rounded"/>
              <a:sym typeface="Arial Rounded"/>
            </a:endParaRPr>
          </a:p>
          <a:p>
            <a:pPr indent="-274320" lvl="0" marL="274320" rtl="0" algn="just">
              <a:spcBef>
                <a:spcPts val="580"/>
              </a:spcBef>
              <a:spcAft>
                <a:spcPts val="0"/>
              </a:spcAft>
              <a:buSzPct val="85000"/>
              <a:buChar char="⚫"/>
            </a:pPr>
            <a:r>
              <a:rPr b="1" lang="fr-FR" sz="4400">
                <a:solidFill>
                  <a:schemeClr val="lt1"/>
                </a:solidFill>
                <a:latin typeface="Arial Rounded"/>
                <a:ea typeface="Arial Rounded"/>
                <a:cs typeface="Arial Rounded"/>
                <a:sym typeface="Arial Rounded"/>
              </a:rPr>
              <a:t>Intellectual assessment of God is head knowledge and cannot produce faith.</a:t>
            </a:r>
            <a:endParaRPr/>
          </a:p>
          <a:p>
            <a:pPr indent="-274320" lvl="0" marL="274320" rtl="0" algn="just">
              <a:spcBef>
                <a:spcPts val="580"/>
              </a:spcBef>
              <a:spcAft>
                <a:spcPts val="0"/>
              </a:spcAft>
              <a:buSzPct val="85000"/>
              <a:buChar char="⚫"/>
            </a:pPr>
            <a:r>
              <a:rPr b="1" lang="fr-FR" sz="4400">
                <a:solidFill>
                  <a:srgbClr val="00FF00"/>
                </a:solidFill>
                <a:latin typeface="Arial Rounded"/>
                <a:ea typeface="Arial Rounded"/>
                <a:cs typeface="Arial Rounded"/>
                <a:sym typeface="Arial Rounded"/>
              </a:rPr>
              <a:t>Intellection assessment of God cannot produce conviction of sin.</a:t>
            </a:r>
            <a:endParaRPr/>
          </a:p>
          <a:p>
            <a:pPr indent="-274320" lvl="0" marL="274320" rtl="0" algn="just">
              <a:spcBef>
                <a:spcPts val="580"/>
              </a:spcBef>
              <a:spcAft>
                <a:spcPts val="0"/>
              </a:spcAft>
              <a:buSzPct val="85000"/>
              <a:buChar char="⚫"/>
            </a:pPr>
            <a:r>
              <a:rPr b="1" lang="fr-FR" sz="4400">
                <a:solidFill>
                  <a:schemeClr val="lt1"/>
                </a:solidFill>
                <a:latin typeface="Arial Rounded"/>
                <a:ea typeface="Arial Rounded"/>
                <a:cs typeface="Arial Rounded"/>
                <a:sym typeface="Arial Rounded"/>
              </a:rPr>
              <a:t>Intellectual assessment of God does not produce good works.</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p68"/>
          <p:cNvSpPr txBox="1"/>
          <p:nvPr>
            <p:ph idx="1" type="body"/>
          </p:nvPr>
        </p:nvSpPr>
        <p:spPr>
          <a:xfrm>
            <a:off x="0" y="0"/>
            <a:ext cx="9144000" cy="6858000"/>
          </a:xfrm>
          <a:prstGeom prst="rect">
            <a:avLst/>
          </a:prstGeom>
          <a:solidFill>
            <a:schemeClr val="dk1"/>
          </a:solidFill>
          <a:ln cap="flat" cmpd="sng" w="38100">
            <a:solidFill>
              <a:schemeClr val="lt1"/>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a:bodyPr>
          <a:lstStyle/>
          <a:p>
            <a:pPr indent="-274320" lvl="0" marL="274320" rtl="0" algn="just">
              <a:spcBef>
                <a:spcPts val="0"/>
              </a:spcBef>
              <a:spcAft>
                <a:spcPts val="0"/>
              </a:spcAft>
              <a:buSzPts val="3740"/>
              <a:buChar char="⚫"/>
            </a:pPr>
            <a:r>
              <a:rPr b="1" lang="fr-FR" sz="4400">
                <a:solidFill>
                  <a:schemeClr val="lt1"/>
                </a:solidFill>
                <a:latin typeface="Arial Rounded"/>
                <a:ea typeface="Arial Rounded"/>
                <a:cs typeface="Arial Rounded"/>
                <a:sym typeface="Arial Rounded"/>
              </a:rPr>
              <a:t>Intellectual assessment of God does not draw one closer to GOD.</a:t>
            </a:r>
            <a:endParaRPr/>
          </a:p>
          <a:p>
            <a:pPr indent="-274320" lvl="0" marL="274320" rtl="0" algn="just">
              <a:spcBef>
                <a:spcPts val="580"/>
              </a:spcBef>
              <a:spcAft>
                <a:spcPts val="0"/>
              </a:spcAft>
              <a:buSzPts val="3740"/>
              <a:buChar char="⚫"/>
            </a:pPr>
            <a:r>
              <a:rPr b="1" lang="fr-FR" sz="4400">
                <a:solidFill>
                  <a:srgbClr val="00FF00"/>
                </a:solidFill>
                <a:latin typeface="Arial Rounded"/>
                <a:ea typeface="Arial Rounded"/>
                <a:cs typeface="Arial Rounded"/>
                <a:sym typeface="Arial Rounded"/>
              </a:rPr>
              <a:t>Intellectual assessment of God is like a collection of data about God and nothing more.</a:t>
            </a:r>
            <a:endParaRPr/>
          </a:p>
          <a:p>
            <a:pPr indent="-274320" lvl="0" marL="274320" rtl="0" algn="just">
              <a:spcBef>
                <a:spcPts val="580"/>
              </a:spcBef>
              <a:spcAft>
                <a:spcPts val="0"/>
              </a:spcAft>
              <a:buSzPts val="3740"/>
              <a:buChar char="⚫"/>
            </a:pPr>
            <a:r>
              <a:rPr b="1" lang="fr-FR" sz="4400">
                <a:solidFill>
                  <a:schemeClr val="lt1"/>
                </a:solidFill>
                <a:latin typeface="Arial Rounded"/>
                <a:ea typeface="Arial Rounded"/>
                <a:cs typeface="Arial Rounded"/>
                <a:sym typeface="Arial Rounded"/>
              </a:rPr>
              <a:t>The demons have a great knowledge of God but to no avail.</a:t>
            </a:r>
            <a:endParaRPr/>
          </a:p>
          <a:p>
            <a:pPr indent="-36829" lvl="0" marL="274320" rtl="0" algn="just">
              <a:spcBef>
                <a:spcPts val="580"/>
              </a:spcBef>
              <a:spcAft>
                <a:spcPts val="0"/>
              </a:spcAft>
              <a:buSzPts val="3740"/>
              <a:buNone/>
            </a:pPr>
            <a:r>
              <a:t/>
            </a:r>
            <a:endParaRPr b="1" sz="4400">
              <a:latin typeface="Arial Rounded"/>
              <a:ea typeface="Arial Rounded"/>
              <a:cs typeface="Arial Rounded"/>
              <a:sym typeface="Arial Rounded"/>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69"/>
          <p:cNvSpPr txBox="1"/>
          <p:nvPr>
            <p:ph idx="1" type="body"/>
          </p:nvPr>
        </p:nvSpPr>
        <p:spPr>
          <a:xfrm>
            <a:off x="0" y="0"/>
            <a:ext cx="9144000" cy="6858000"/>
          </a:xfrm>
          <a:prstGeom prst="rect">
            <a:avLst/>
          </a:prstGeom>
          <a:solidFill>
            <a:schemeClr val="dk1"/>
          </a:solidFill>
          <a:ln cap="flat" cmpd="sng" w="38100">
            <a:solidFill>
              <a:schemeClr val="lt1"/>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a:bodyPr>
          <a:lstStyle/>
          <a:p>
            <a:pPr indent="-274320" lvl="0" marL="274320" rtl="0" algn="just">
              <a:spcBef>
                <a:spcPts val="0"/>
              </a:spcBef>
              <a:spcAft>
                <a:spcPts val="0"/>
              </a:spcAft>
              <a:buSzPts val="4080"/>
              <a:buChar char="⚫"/>
            </a:pPr>
            <a:r>
              <a:rPr b="1" lang="fr-FR" sz="4800">
                <a:solidFill>
                  <a:srgbClr val="00FF00"/>
                </a:solidFill>
                <a:latin typeface="Arial Rounded"/>
                <a:ea typeface="Arial Rounded"/>
                <a:cs typeface="Arial Rounded"/>
                <a:sym typeface="Arial Rounded"/>
              </a:rPr>
              <a:t>James 2:19 </a:t>
            </a:r>
            <a:r>
              <a:rPr b="1" lang="fr-FR" sz="4800">
                <a:solidFill>
                  <a:schemeClr val="lt1"/>
                </a:solidFill>
                <a:latin typeface="Arial Rounded"/>
                <a:ea typeface="Arial Rounded"/>
                <a:cs typeface="Arial Rounded"/>
                <a:sym typeface="Arial Rounded"/>
              </a:rPr>
              <a:t>You believe that there is one God. You do well. Even the demons believe--and tremble! </a:t>
            </a:r>
            <a:endParaRPr/>
          </a:p>
          <a:p>
            <a:pPr indent="-274320" lvl="0" marL="274320" rtl="0" algn="just">
              <a:spcBef>
                <a:spcPts val="580"/>
              </a:spcBef>
              <a:spcAft>
                <a:spcPts val="0"/>
              </a:spcAft>
              <a:buSzPts val="4080"/>
              <a:buChar char="⚫"/>
            </a:pPr>
            <a:r>
              <a:rPr b="1" lang="fr-FR" sz="4800">
                <a:solidFill>
                  <a:srgbClr val="00FF00"/>
                </a:solidFill>
                <a:latin typeface="Arial Rounded"/>
                <a:ea typeface="Arial Rounded"/>
                <a:cs typeface="Arial Rounded"/>
                <a:sym typeface="Arial Rounded"/>
              </a:rPr>
              <a:t> 19 Tu crois qu'il y a un seul Dieu, tu fais bien; les démons le croient aussi, et ils tremblent.</a:t>
            </a:r>
            <a:endParaRPr b="1" sz="4800">
              <a:solidFill>
                <a:srgbClr val="00FF00"/>
              </a:solidFill>
              <a:latin typeface="Arial Rounded"/>
              <a:ea typeface="Arial Rounded"/>
              <a:cs typeface="Arial Rounded"/>
              <a:sym typeface="Arial Rounded"/>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70"/>
          <p:cNvSpPr txBox="1"/>
          <p:nvPr>
            <p:ph idx="1" type="body"/>
          </p:nvPr>
        </p:nvSpPr>
        <p:spPr>
          <a:xfrm>
            <a:off x="0" y="0"/>
            <a:ext cx="9144000" cy="6858000"/>
          </a:xfrm>
          <a:prstGeom prst="rect">
            <a:avLst/>
          </a:prstGeom>
          <a:solidFill>
            <a:schemeClr val="dk1"/>
          </a:solidFill>
          <a:ln cap="flat" cmpd="sng" w="38100">
            <a:solidFill>
              <a:schemeClr val="lt1"/>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a:bodyPr>
          <a:lstStyle/>
          <a:p>
            <a:pPr indent="-274320" lvl="0" marL="274320" rtl="0" algn="just">
              <a:spcBef>
                <a:spcPts val="0"/>
              </a:spcBef>
              <a:spcAft>
                <a:spcPts val="0"/>
              </a:spcAft>
              <a:buSzPts val="3740"/>
              <a:buChar char="⚫"/>
            </a:pPr>
            <a:r>
              <a:rPr b="1" lang="fr-FR" sz="4400">
                <a:solidFill>
                  <a:schemeClr val="lt1"/>
                </a:solidFill>
                <a:latin typeface="Arial Rounded"/>
                <a:ea typeface="Arial Rounded"/>
                <a:cs typeface="Arial Rounded"/>
                <a:sym typeface="Arial Rounded"/>
              </a:rPr>
              <a:t>Faith requires an external manifestation to substantiate itself.</a:t>
            </a:r>
            <a:endParaRPr/>
          </a:p>
          <a:p>
            <a:pPr indent="-274320" lvl="0" marL="274320" rtl="0" algn="just">
              <a:spcBef>
                <a:spcPts val="580"/>
              </a:spcBef>
              <a:spcAft>
                <a:spcPts val="0"/>
              </a:spcAft>
              <a:buSzPts val="3740"/>
              <a:buChar char="⚫"/>
            </a:pPr>
            <a:r>
              <a:rPr b="1" lang="fr-FR" sz="4400">
                <a:solidFill>
                  <a:srgbClr val="00FF00"/>
                </a:solidFill>
                <a:latin typeface="Arial Rounded"/>
                <a:ea typeface="Arial Rounded"/>
                <a:cs typeface="Arial Rounded"/>
                <a:sym typeface="Arial Rounded"/>
              </a:rPr>
              <a:t>Jacques 2:18 </a:t>
            </a:r>
            <a:r>
              <a:rPr b="1" lang="fr-FR" sz="4400">
                <a:solidFill>
                  <a:schemeClr val="lt1"/>
                </a:solidFill>
                <a:latin typeface="Arial Rounded"/>
                <a:ea typeface="Arial Rounded"/>
                <a:cs typeface="Arial Rounded"/>
                <a:sym typeface="Arial Rounded"/>
              </a:rPr>
              <a:t>But someone will say, "You have faith, and I have works." Show me your faith without your works, and I will show you my faith by my works. </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71"/>
          <p:cNvSpPr txBox="1"/>
          <p:nvPr>
            <p:ph idx="1" type="body"/>
          </p:nvPr>
        </p:nvSpPr>
        <p:spPr>
          <a:xfrm>
            <a:off x="0" y="0"/>
            <a:ext cx="9144000" cy="6858000"/>
          </a:xfrm>
          <a:prstGeom prst="rect">
            <a:avLst/>
          </a:prstGeom>
          <a:solidFill>
            <a:schemeClr val="dk1"/>
          </a:solidFill>
          <a:ln cap="flat" cmpd="sng" w="38100">
            <a:solidFill>
              <a:schemeClr val="lt1"/>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fontScale="92500"/>
          </a:bodyPr>
          <a:lstStyle/>
          <a:p>
            <a:pPr indent="-274320" lvl="0" marL="274320" rtl="0" algn="just">
              <a:spcBef>
                <a:spcPts val="0"/>
              </a:spcBef>
              <a:spcAft>
                <a:spcPts val="0"/>
              </a:spcAft>
              <a:buSzPct val="85000"/>
              <a:buChar char="⚫"/>
            </a:pPr>
            <a:r>
              <a:rPr b="1" lang="fr-FR" sz="4400">
                <a:solidFill>
                  <a:srgbClr val="00FF00"/>
                </a:solidFill>
                <a:latin typeface="Arial Rounded"/>
                <a:ea typeface="Arial Rounded"/>
                <a:cs typeface="Arial Rounded"/>
                <a:sym typeface="Arial Rounded"/>
              </a:rPr>
              <a:t>Jacques 2:18 </a:t>
            </a:r>
            <a:r>
              <a:rPr b="1" lang="fr-FR" sz="4400">
                <a:solidFill>
                  <a:schemeClr val="lt1"/>
                </a:solidFill>
                <a:latin typeface="Arial Rounded"/>
                <a:ea typeface="Arial Rounded"/>
                <a:cs typeface="Arial Rounded"/>
                <a:sym typeface="Arial Rounded"/>
              </a:rPr>
              <a:t>Mais quelqu'un dira: Toi, tu as la foi; et moi, j'ai les œuvres. l’iniquité Montre-moi ta foi sans les œuvres, et moi, je te montrerai la foi par mes œuvres. </a:t>
            </a:r>
            <a:endParaRPr b="1" sz="4400">
              <a:latin typeface="Arial Rounded"/>
              <a:ea typeface="Arial Rounded"/>
              <a:cs typeface="Arial Rounded"/>
              <a:sym typeface="Arial Rounded"/>
            </a:endParaRPr>
          </a:p>
          <a:p>
            <a:pPr indent="-274320" lvl="0" marL="274320" rtl="0" algn="just">
              <a:spcBef>
                <a:spcPts val="580"/>
              </a:spcBef>
              <a:spcAft>
                <a:spcPts val="0"/>
              </a:spcAft>
              <a:buSzPct val="85000"/>
              <a:buChar char="⚫"/>
            </a:pPr>
            <a:r>
              <a:rPr b="1" lang="fr-FR" sz="4400">
                <a:solidFill>
                  <a:srgbClr val="00FF00"/>
                </a:solidFill>
                <a:latin typeface="Arial Rounded"/>
                <a:ea typeface="Arial Rounded"/>
                <a:cs typeface="Arial Rounded"/>
                <a:sym typeface="Arial Rounded"/>
              </a:rPr>
              <a:t>Intellectual assessment of God does not equate to faith and trust in God. </a:t>
            </a:r>
            <a:endParaRPr/>
          </a:p>
          <a:p>
            <a:pPr indent="-274320" lvl="0" marL="274320" rtl="0" algn="just">
              <a:spcBef>
                <a:spcPts val="580"/>
              </a:spcBef>
              <a:spcAft>
                <a:spcPts val="0"/>
              </a:spcAft>
              <a:buSzPct val="85000"/>
              <a:buChar char="⚫"/>
            </a:pPr>
            <a:r>
              <a:rPr b="1" lang="fr-FR" sz="4400">
                <a:solidFill>
                  <a:schemeClr val="lt1"/>
                </a:solidFill>
                <a:latin typeface="Arial Rounded"/>
                <a:ea typeface="Arial Rounded"/>
                <a:cs typeface="Arial Rounded"/>
                <a:sym typeface="Arial Rounded"/>
              </a:rPr>
              <a:t>Faith requires more than just believing but trusting.</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sp>
        <p:nvSpPr>
          <p:cNvPr id="533" name="Google Shape;533;p72"/>
          <p:cNvSpPr txBox="1"/>
          <p:nvPr>
            <p:ph idx="1" type="body"/>
          </p:nvPr>
        </p:nvSpPr>
        <p:spPr>
          <a:xfrm>
            <a:off x="0" y="0"/>
            <a:ext cx="9144000" cy="6858000"/>
          </a:xfrm>
          <a:prstGeom prst="rect">
            <a:avLst/>
          </a:prstGeom>
          <a:blipFill rotWithShape="1">
            <a:blip r:embed="rId3">
              <a:alphaModFix/>
            </a:blip>
            <a:tile algn="ctr" flip="none" tx="0" sx="70000" ty="0" sy="70000"/>
          </a:blipFill>
          <a:ln cap="flat" cmpd="sng" w="9525">
            <a:solidFill>
              <a:srgbClr val="827051"/>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fontScale="92500"/>
          </a:bodyPr>
          <a:lstStyle/>
          <a:p>
            <a:pPr indent="-274320" lvl="0" marL="274320" rtl="0" algn="ctr">
              <a:spcBef>
                <a:spcPts val="0"/>
              </a:spcBef>
              <a:spcAft>
                <a:spcPts val="0"/>
              </a:spcAft>
              <a:buSzPct val="85000"/>
              <a:buNone/>
            </a:pPr>
            <a:r>
              <a:rPr b="1" lang="fr-FR" sz="4000">
                <a:solidFill>
                  <a:srgbClr val="C00000"/>
                </a:solidFill>
                <a:latin typeface="Arial Rounded"/>
                <a:ea typeface="Arial Rounded"/>
                <a:cs typeface="Arial Rounded"/>
                <a:sym typeface="Arial Rounded"/>
              </a:rPr>
              <a:t>III. THE PURPOSE OF WORK IN THE CONTEXT OF SALVATION</a:t>
            </a:r>
            <a:endParaRPr b="1" sz="4000">
              <a:solidFill>
                <a:srgbClr val="C00000"/>
              </a:solidFill>
              <a:latin typeface="Arial Rounded"/>
              <a:ea typeface="Arial Rounded"/>
              <a:cs typeface="Arial Rounded"/>
              <a:sym typeface="Arial Rounded"/>
            </a:endParaRPr>
          </a:p>
          <a:p>
            <a:pPr indent="-274320" lvl="0" marL="274320" rtl="0" algn="just">
              <a:spcBef>
                <a:spcPts val="580"/>
              </a:spcBef>
              <a:spcAft>
                <a:spcPts val="0"/>
              </a:spcAft>
              <a:buSzPct val="85000"/>
              <a:buChar char="⚫"/>
            </a:pPr>
            <a:r>
              <a:rPr b="1" lang="fr-FR" sz="4000">
                <a:solidFill>
                  <a:schemeClr val="dk1"/>
                </a:solidFill>
                <a:latin typeface="Arial Rounded"/>
                <a:ea typeface="Arial Rounded"/>
                <a:cs typeface="Arial Rounded"/>
                <a:sym typeface="Arial Rounded"/>
              </a:rPr>
              <a:t>When we talk about works of righteousness, the implication means: </a:t>
            </a:r>
            <a:endParaRPr/>
          </a:p>
          <a:p>
            <a:pPr indent="-274320" lvl="0" marL="274320" rtl="0" algn="just">
              <a:spcBef>
                <a:spcPts val="580"/>
              </a:spcBef>
              <a:spcAft>
                <a:spcPts val="0"/>
              </a:spcAft>
              <a:buSzPct val="85000"/>
              <a:buChar char="⚫"/>
            </a:pPr>
            <a:r>
              <a:rPr b="1" lang="fr-FR" sz="4000">
                <a:solidFill>
                  <a:srgbClr val="C00000"/>
                </a:solidFill>
                <a:latin typeface="Arial Rounded"/>
                <a:ea typeface="Arial Rounded"/>
                <a:cs typeface="Arial Rounded"/>
                <a:sym typeface="Arial Rounded"/>
              </a:rPr>
              <a:t>Living a life of sanctification in conduct; doing things solely for the purpose of glorifying God; </a:t>
            </a:r>
            <a:endParaRPr/>
          </a:p>
          <a:p>
            <a:pPr indent="-274320" lvl="0" marL="274320" rtl="0" algn="just">
              <a:spcBef>
                <a:spcPts val="580"/>
              </a:spcBef>
              <a:spcAft>
                <a:spcPts val="0"/>
              </a:spcAft>
              <a:buSzPct val="85000"/>
              <a:buChar char="⚫"/>
            </a:pPr>
            <a:r>
              <a:rPr b="1" lang="fr-FR" sz="4000">
                <a:solidFill>
                  <a:schemeClr val="dk1"/>
                </a:solidFill>
                <a:latin typeface="Arial Rounded"/>
                <a:ea typeface="Arial Rounded"/>
                <a:cs typeface="Arial Rounded"/>
                <a:sym typeface="Arial Rounded"/>
              </a:rPr>
              <a:t>Emitting God’s character in all interactions with others; </a:t>
            </a:r>
            <a:endParaRPr/>
          </a:p>
          <a:p>
            <a:pPr indent="-274320" lvl="0" marL="274320" rtl="0" algn="just">
              <a:spcBef>
                <a:spcPts val="580"/>
              </a:spcBef>
              <a:spcAft>
                <a:spcPts val="0"/>
              </a:spcAft>
              <a:buSzPct val="85000"/>
              <a:buChar char="⚫"/>
            </a:pPr>
            <a:r>
              <a:rPr b="1" lang="fr-FR" sz="4000">
                <a:solidFill>
                  <a:schemeClr val="dk1"/>
                </a:solidFill>
                <a:latin typeface="Arial Rounded"/>
                <a:ea typeface="Arial Rounded"/>
                <a:cs typeface="Arial Rounded"/>
                <a:sym typeface="Arial Rounded"/>
              </a:rPr>
              <a:t>Displaying the virtues of God in all endeavors.</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73"/>
          <p:cNvSpPr txBox="1"/>
          <p:nvPr>
            <p:ph idx="1" type="body"/>
          </p:nvPr>
        </p:nvSpPr>
        <p:spPr>
          <a:xfrm>
            <a:off x="0" y="0"/>
            <a:ext cx="9144000" cy="6858000"/>
          </a:xfrm>
          <a:prstGeom prst="rect">
            <a:avLst/>
          </a:prstGeom>
          <a:blipFill rotWithShape="1">
            <a:blip r:embed="rId3">
              <a:alphaModFix/>
            </a:blip>
            <a:tile algn="ctr" flip="none" tx="0" sx="70000" ty="0" sy="70000"/>
          </a:blipFill>
          <a:ln cap="flat" cmpd="sng" w="9525">
            <a:solidFill>
              <a:srgbClr val="827051"/>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a:bodyPr>
          <a:lstStyle/>
          <a:p>
            <a:pPr indent="-291465" lvl="0" marL="274320" rtl="0" algn="just">
              <a:spcBef>
                <a:spcPts val="0"/>
              </a:spcBef>
              <a:spcAft>
                <a:spcPts val="0"/>
              </a:spcAft>
              <a:buSzPts val="4590"/>
              <a:buChar char="⚫"/>
            </a:pPr>
            <a:r>
              <a:rPr b="1" lang="fr-FR" sz="5400">
                <a:solidFill>
                  <a:srgbClr val="C00000"/>
                </a:solidFill>
                <a:latin typeface="Arial Rounded"/>
                <a:ea typeface="Arial Rounded"/>
                <a:cs typeface="Arial Rounded"/>
                <a:sym typeface="Arial Rounded"/>
              </a:rPr>
              <a:t>God is glorified by the good works of His children.</a:t>
            </a:r>
            <a:endParaRPr/>
          </a:p>
          <a:p>
            <a:pPr indent="-291465" lvl="0" marL="274320" rtl="0" algn="just">
              <a:spcBef>
                <a:spcPts val="580"/>
              </a:spcBef>
              <a:spcAft>
                <a:spcPts val="0"/>
              </a:spcAft>
              <a:buSzPts val="4590"/>
              <a:buChar char="⚫"/>
            </a:pPr>
            <a:r>
              <a:rPr b="1" lang="fr-FR" sz="5400">
                <a:solidFill>
                  <a:schemeClr val="dk1"/>
                </a:solidFill>
                <a:latin typeface="Arial Rounded"/>
                <a:ea typeface="Arial Rounded"/>
                <a:cs typeface="Arial Rounded"/>
                <a:sym typeface="Arial Rounded"/>
              </a:rPr>
              <a:t>Good works or deeds or fruits of righteousness ought to be the normal output of every true believer. </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74"/>
          <p:cNvSpPr txBox="1"/>
          <p:nvPr>
            <p:ph idx="1" type="body"/>
          </p:nvPr>
        </p:nvSpPr>
        <p:spPr>
          <a:xfrm>
            <a:off x="0" y="0"/>
            <a:ext cx="9144000" cy="6858000"/>
          </a:xfrm>
          <a:prstGeom prst="rect">
            <a:avLst/>
          </a:prstGeom>
          <a:blipFill rotWithShape="1">
            <a:blip r:embed="rId3">
              <a:alphaModFix/>
            </a:blip>
            <a:tile algn="ctr" flip="none" tx="0" sx="70000" ty="0" sy="70000"/>
          </a:blipFill>
          <a:ln cap="flat" cmpd="sng" w="9525">
            <a:solidFill>
              <a:srgbClr val="827051"/>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a:bodyPr>
          <a:lstStyle/>
          <a:p>
            <a:pPr indent="-274320" lvl="0" marL="274320" rtl="0" algn="just">
              <a:spcBef>
                <a:spcPts val="0"/>
              </a:spcBef>
              <a:spcAft>
                <a:spcPts val="0"/>
              </a:spcAft>
              <a:buSzPts val="3400"/>
              <a:buChar char="⚫"/>
            </a:pPr>
            <a:r>
              <a:rPr b="1" lang="fr-FR" sz="4000">
                <a:solidFill>
                  <a:srgbClr val="C00000"/>
                </a:solidFill>
                <a:latin typeface="Arial Rounded"/>
                <a:ea typeface="Arial Rounded"/>
                <a:cs typeface="Arial Rounded"/>
                <a:sym typeface="Arial Rounded"/>
              </a:rPr>
              <a:t>John 15:5 </a:t>
            </a:r>
            <a:r>
              <a:rPr b="1" lang="fr-FR" sz="4000">
                <a:solidFill>
                  <a:schemeClr val="dk1"/>
                </a:solidFill>
                <a:latin typeface="Arial Rounded"/>
                <a:ea typeface="Arial Rounded"/>
                <a:cs typeface="Arial Rounded"/>
                <a:sym typeface="Arial Rounded"/>
              </a:rPr>
              <a:t>"I am the vine, you are the branches. He who abides in Me, and I in him, bears much fruit; for without Me you can do nothing. </a:t>
            </a:r>
            <a:endParaRPr/>
          </a:p>
          <a:p>
            <a:pPr indent="-274320" lvl="0" marL="274320" rtl="0" algn="just">
              <a:spcBef>
                <a:spcPts val="580"/>
              </a:spcBef>
              <a:spcAft>
                <a:spcPts val="0"/>
              </a:spcAft>
              <a:buSzPts val="3400"/>
              <a:buChar char="⚫"/>
            </a:pPr>
            <a:r>
              <a:rPr b="1" lang="fr-FR" sz="4000">
                <a:solidFill>
                  <a:schemeClr val="dk1"/>
                </a:solidFill>
                <a:latin typeface="Arial Rounded"/>
                <a:ea typeface="Arial Rounded"/>
                <a:cs typeface="Arial Rounded"/>
                <a:sym typeface="Arial Rounded"/>
              </a:rPr>
              <a:t>Jean 15:5</a:t>
            </a:r>
            <a:r>
              <a:rPr b="1" lang="fr-FR" sz="4000">
                <a:solidFill>
                  <a:srgbClr val="C00000"/>
                </a:solidFill>
                <a:latin typeface="Arial Rounded"/>
                <a:ea typeface="Arial Rounded"/>
                <a:cs typeface="Arial Rounded"/>
                <a:sym typeface="Arial Rounded"/>
              </a:rPr>
              <a:t> Je suis le cep, vous êtes les sarments. Celui qui demeure en moi et en qui je demeure porte beaucoup de fruit, car sans moi vous ne pouvez rien faire. </a:t>
            </a:r>
            <a:endParaRPr b="1" sz="4000">
              <a:solidFill>
                <a:srgbClr val="C00000"/>
              </a:solidFill>
              <a:latin typeface="Arial Rounded"/>
              <a:ea typeface="Arial Rounded"/>
              <a:cs typeface="Arial Rounded"/>
              <a:sym typeface="Arial Rounded"/>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sp>
        <p:nvSpPr>
          <p:cNvPr id="548" name="Google Shape;548;p75"/>
          <p:cNvSpPr txBox="1"/>
          <p:nvPr>
            <p:ph idx="1" type="body"/>
          </p:nvPr>
        </p:nvSpPr>
        <p:spPr>
          <a:xfrm>
            <a:off x="0" y="0"/>
            <a:ext cx="9144000" cy="6858000"/>
          </a:xfrm>
          <a:prstGeom prst="rect">
            <a:avLst/>
          </a:prstGeom>
          <a:blipFill rotWithShape="1">
            <a:blip r:embed="rId3">
              <a:alphaModFix/>
            </a:blip>
            <a:tile algn="ctr" flip="none" tx="0" sx="70000" ty="0" sy="70000"/>
          </a:blipFill>
          <a:ln cap="flat" cmpd="sng" w="9525">
            <a:solidFill>
              <a:srgbClr val="827051"/>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a:bodyPr>
          <a:lstStyle/>
          <a:p>
            <a:pPr indent="-274320" lvl="0" marL="274320" rtl="0" algn="just">
              <a:spcBef>
                <a:spcPts val="0"/>
              </a:spcBef>
              <a:spcAft>
                <a:spcPts val="0"/>
              </a:spcAft>
              <a:buSzPts val="3400"/>
              <a:buChar char="⚫"/>
            </a:pPr>
            <a:r>
              <a:rPr b="1" lang="fr-FR" sz="4000">
                <a:solidFill>
                  <a:srgbClr val="C00000"/>
                </a:solidFill>
                <a:latin typeface="Arial Rounded"/>
                <a:ea typeface="Arial Rounded"/>
                <a:cs typeface="Arial Rounded"/>
                <a:sym typeface="Arial Rounded"/>
              </a:rPr>
              <a:t>John 15:8 </a:t>
            </a:r>
            <a:r>
              <a:rPr b="1" lang="fr-FR" sz="4000">
                <a:solidFill>
                  <a:schemeClr val="dk1"/>
                </a:solidFill>
                <a:latin typeface="Arial Rounded"/>
                <a:ea typeface="Arial Rounded"/>
                <a:cs typeface="Arial Rounded"/>
                <a:sym typeface="Arial Rounded"/>
              </a:rPr>
              <a:t>"By this My Father is glorified, that you bear much fruit; so you will be My disciples.)</a:t>
            </a:r>
            <a:endParaRPr/>
          </a:p>
          <a:p>
            <a:pPr indent="-274320" lvl="0" marL="274320" rtl="0" algn="just">
              <a:spcBef>
                <a:spcPts val="580"/>
              </a:spcBef>
              <a:spcAft>
                <a:spcPts val="0"/>
              </a:spcAft>
              <a:buSzPts val="3400"/>
              <a:buChar char="⚫"/>
            </a:pPr>
            <a:r>
              <a:rPr b="1" lang="fr-FR" sz="4000">
                <a:solidFill>
                  <a:schemeClr val="dk1"/>
                </a:solidFill>
                <a:latin typeface="Arial Rounded"/>
                <a:ea typeface="Arial Rounded"/>
                <a:cs typeface="Arial Rounded"/>
                <a:sym typeface="Arial Rounded"/>
              </a:rPr>
              <a:t> </a:t>
            </a:r>
            <a:r>
              <a:rPr b="1" lang="fr-FR" sz="4000">
                <a:solidFill>
                  <a:srgbClr val="C00000"/>
                </a:solidFill>
                <a:latin typeface="Arial Rounded"/>
                <a:ea typeface="Arial Rounded"/>
                <a:cs typeface="Arial Rounded"/>
                <a:sym typeface="Arial Rounded"/>
              </a:rPr>
              <a:t>8 Si vous portez beaucoup de fruit, c'est ainsi que mon Père sera glorifié, et que vous serez mes disciples. </a:t>
            </a:r>
            <a:endParaRPr b="1" sz="4000">
              <a:solidFill>
                <a:srgbClr val="C00000"/>
              </a:solidFill>
              <a:latin typeface="Arial Rounded"/>
              <a:ea typeface="Arial Rounded"/>
              <a:cs typeface="Arial Rounded"/>
              <a:sym typeface="Arial Rounded"/>
            </a:endParaRPr>
          </a:p>
          <a:p>
            <a:pPr indent="-274320" lvl="0" marL="274320" rtl="0" algn="just">
              <a:spcBef>
                <a:spcPts val="580"/>
              </a:spcBef>
              <a:spcAft>
                <a:spcPts val="0"/>
              </a:spcAft>
              <a:buSzPts val="3400"/>
              <a:buChar char="⚫"/>
            </a:pPr>
            <a:r>
              <a:rPr b="1" lang="fr-FR" sz="4000">
                <a:solidFill>
                  <a:schemeClr val="dk1"/>
                </a:solidFill>
                <a:latin typeface="Arial Rounded"/>
                <a:ea typeface="Arial Rounded"/>
                <a:cs typeface="Arial Rounded"/>
                <a:sym typeface="Arial Rounded"/>
              </a:rPr>
              <a:t>Le bon fruit de la justice est indispensable dans la vie d’un vrai croyant.</a:t>
            </a:r>
            <a:endParaRPr b="1" sz="4000">
              <a:latin typeface="Arial Rounded"/>
              <a:ea typeface="Arial Rounded"/>
              <a:cs typeface="Arial Rounded"/>
              <a:sym typeface="Arial Rounded"/>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76"/>
          <p:cNvSpPr txBox="1"/>
          <p:nvPr>
            <p:ph idx="1" type="body"/>
          </p:nvPr>
        </p:nvSpPr>
        <p:spPr>
          <a:xfrm>
            <a:off x="0" y="0"/>
            <a:ext cx="9144000" cy="6858000"/>
          </a:xfrm>
          <a:prstGeom prst="rect">
            <a:avLst/>
          </a:prstGeom>
          <a:blipFill rotWithShape="1">
            <a:blip r:embed="rId3">
              <a:alphaModFix/>
            </a:blip>
            <a:tile algn="ctr" flip="none" tx="0" sx="70000" ty="0" sy="70000"/>
          </a:blipFill>
          <a:ln cap="flat" cmpd="sng" w="9525">
            <a:solidFill>
              <a:srgbClr val="827051"/>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a:bodyPr>
          <a:lstStyle/>
          <a:p>
            <a:pPr indent="-274320" lvl="0" marL="274320" rtl="0" algn="just">
              <a:spcBef>
                <a:spcPts val="0"/>
              </a:spcBef>
              <a:spcAft>
                <a:spcPts val="0"/>
              </a:spcAft>
              <a:buSzPts val="3400"/>
              <a:buChar char="⚫"/>
            </a:pPr>
            <a:r>
              <a:rPr b="1" lang="fr-FR" sz="4000">
                <a:solidFill>
                  <a:srgbClr val="C00000"/>
                </a:solidFill>
                <a:latin typeface="Arial Rounded"/>
                <a:ea typeface="Arial Rounded"/>
                <a:cs typeface="Arial Rounded"/>
                <a:sym typeface="Arial Rounded"/>
              </a:rPr>
              <a:t>Mt 7:18 </a:t>
            </a:r>
            <a:r>
              <a:rPr b="1" lang="fr-FR" sz="4000">
                <a:solidFill>
                  <a:schemeClr val="dk1"/>
                </a:solidFill>
                <a:latin typeface="Arial Rounded"/>
                <a:ea typeface="Arial Rounded"/>
                <a:cs typeface="Arial Rounded"/>
                <a:sym typeface="Arial Rounded"/>
              </a:rPr>
              <a:t>Un bon arbre ne peut porter de mauvais fruits, ni un mauvais arbre porter de bons fruits. </a:t>
            </a:r>
            <a:endParaRPr b="1" sz="4000">
              <a:latin typeface="Arial Rounded"/>
              <a:ea typeface="Arial Rounded"/>
              <a:cs typeface="Arial Rounded"/>
              <a:sym typeface="Arial Rounded"/>
            </a:endParaRPr>
          </a:p>
          <a:p>
            <a:pPr indent="-274320" lvl="0" marL="274320" rtl="0" algn="just">
              <a:spcBef>
                <a:spcPts val="580"/>
              </a:spcBef>
              <a:spcAft>
                <a:spcPts val="0"/>
              </a:spcAft>
              <a:buSzPts val="3400"/>
              <a:buChar char="⚫"/>
            </a:pPr>
            <a:r>
              <a:rPr b="1" lang="fr-FR" sz="4000">
                <a:solidFill>
                  <a:srgbClr val="C00000"/>
                </a:solidFill>
                <a:latin typeface="Arial Rounded"/>
                <a:ea typeface="Arial Rounded"/>
                <a:cs typeface="Arial Rounded"/>
                <a:sym typeface="Arial Rounded"/>
              </a:rPr>
              <a:t> 18 "A good tree cannot bear bad fruit, nor can a bad tree bear good fruit. </a:t>
            </a:r>
            <a:endParaRPr/>
          </a:p>
          <a:p>
            <a:pPr indent="-274320" lvl="0" marL="274320" rtl="0" algn="just">
              <a:spcBef>
                <a:spcPts val="580"/>
              </a:spcBef>
              <a:spcAft>
                <a:spcPts val="0"/>
              </a:spcAft>
              <a:buSzPts val="3400"/>
              <a:buChar char="⚫"/>
            </a:pPr>
            <a:r>
              <a:rPr b="1" lang="fr-FR" sz="4000">
                <a:solidFill>
                  <a:schemeClr val="dk1"/>
                </a:solidFill>
                <a:latin typeface="Arial Rounded"/>
                <a:ea typeface="Arial Rounded"/>
                <a:cs typeface="Arial Rounded"/>
                <a:sym typeface="Arial Rounded"/>
              </a:rPr>
              <a:t>God is glorified by the good works of the believer.</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77"/>
          <p:cNvSpPr txBox="1"/>
          <p:nvPr>
            <p:ph idx="1" type="body"/>
          </p:nvPr>
        </p:nvSpPr>
        <p:spPr>
          <a:xfrm>
            <a:off x="0" y="0"/>
            <a:ext cx="9144000" cy="6858000"/>
          </a:xfrm>
          <a:prstGeom prst="rect">
            <a:avLst/>
          </a:prstGeom>
          <a:blipFill rotWithShape="1">
            <a:blip r:embed="rId3">
              <a:alphaModFix/>
            </a:blip>
            <a:tile algn="ctr" flip="none" tx="0" sx="70000" ty="0" sy="70000"/>
          </a:blipFill>
          <a:ln cap="flat" cmpd="sng" w="9525">
            <a:solidFill>
              <a:srgbClr val="827051"/>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a:bodyPr>
          <a:lstStyle/>
          <a:p>
            <a:pPr indent="-274320" lvl="0" marL="274320" rtl="0" algn="just">
              <a:spcBef>
                <a:spcPts val="0"/>
              </a:spcBef>
              <a:spcAft>
                <a:spcPts val="0"/>
              </a:spcAft>
              <a:buSzPts val="3400"/>
              <a:buChar char="⚫"/>
            </a:pPr>
            <a:r>
              <a:rPr b="1" lang="fr-FR" sz="4000">
                <a:solidFill>
                  <a:srgbClr val="C00000"/>
                </a:solidFill>
                <a:latin typeface="Arial Rounded"/>
                <a:ea typeface="Arial Rounded"/>
                <a:cs typeface="Arial Rounded"/>
                <a:sym typeface="Arial Rounded"/>
              </a:rPr>
              <a:t>Good works give evidence of the involvement of the Holy Spirit in the life of the believer.</a:t>
            </a:r>
            <a:endParaRPr/>
          </a:p>
          <a:p>
            <a:pPr indent="-274320" lvl="0" marL="274320" rtl="0" algn="just">
              <a:spcBef>
                <a:spcPts val="580"/>
              </a:spcBef>
              <a:spcAft>
                <a:spcPts val="0"/>
              </a:spcAft>
              <a:buSzPts val="3400"/>
              <a:buChar char="⚫"/>
            </a:pPr>
            <a:r>
              <a:rPr b="1" lang="fr-FR" sz="4000">
                <a:solidFill>
                  <a:schemeClr val="dk1"/>
                </a:solidFill>
                <a:latin typeface="Arial Rounded"/>
                <a:ea typeface="Arial Rounded"/>
                <a:cs typeface="Arial Rounded"/>
                <a:sym typeface="Arial Rounded"/>
              </a:rPr>
              <a:t>Good works are in harmony with our regenerated nature.</a:t>
            </a:r>
            <a:endParaRPr/>
          </a:p>
          <a:p>
            <a:pPr indent="-274320" lvl="0" marL="274320" rtl="0" algn="just">
              <a:spcBef>
                <a:spcPts val="580"/>
              </a:spcBef>
              <a:spcAft>
                <a:spcPts val="0"/>
              </a:spcAft>
              <a:buSzPts val="3400"/>
              <a:buChar char="⚫"/>
            </a:pPr>
            <a:r>
              <a:rPr b="1" lang="fr-FR" sz="4000">
                <a:solidFill>
                  <a:srgbClr val="C00000"/>
                </a:solidFill>
                <a:latin typeface="Arial Rounded"/>
                <a:ea typeface="Arial Rounded"/>
                <a:cs typeface="Arial Rounded"/>
                <a:sym typeface="Arial Rounded"/>
              </a:rPr>
              <a:t>Eph 2:10 </a:t>
            </a:r>
            <a:r>
              <a:rPr b="1" lang="fr-FR" sz="4000">
                <a:solidFill>
                  <a:schemeClr val="dk1"/>
                </a:solidFill>
                <a:latin typeface="Arial Rounded"/>
                <a:ea typeface="Arial Rounded"/>
                <a:cs typeface="Arial Rounded"/>
                <a:sym typeface="Arial Rounded"/>
              </a:rPr>
              <a:t>Car nous sommes son ouvrage, ayant été créés en Jésus-Christ pour de bonnes œuvres, que Dieu a préparées d'avance, afin que nous les pratiquions. </a:t>
            </a:r>
            <a:endParaRPr b="1" sz="4000">
              <a:latin typeface="Arial Rounded"/>
              <a:ea typeface="Arial Rounded"/>
              <a:cs typeface="Arial Rounded"/>
              <a:sym typeface="Arial Rounded"/>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78"/>
          <p:cNvSpPr txBox="1"/>
          <p:nvPr>
            <p:ph idx="1" type="body"/>
          </p:nvPr>
        </p:nvSpPr>
        <p:spPr>
          <a:xfrm>
            <a:off x="0" y="0"/>
            <a:ext cx="9144000" cy="6858000"/>
          </a:xfrm>
          <a:prstGeom prst="rect">
            <a:avLst/>
          </a:prstGeom>
          <a:blipFill rotWithShape="1">
            <a:blip r:embed="rId3">
              <a:alphaModFix/>
            </a:blip>
            <a:tile algn="ctr" flip="none" tx="0" sx="70000" ty="0" sy="70000"/>
          </a:blipFill>
          <a:ln cap="flat" cmpd="sng" w="9525">
            <a:solidFill>
              <a:srgbClr val="827051"/>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a:bodyPr>
          <a:lstStyle/>
          <a:p>
            <a:pPr indent="-274320" lvl="0" marL="274320" rtl="0" algn="just">
              <a:spcBef>
                <a:spcPts val="0"/>
              </a:spcBef>
              <a:spcAft>
                <a:spcPts val="0"/>
              </a:spcAft>
              <a:buSzPts val="3400"/>
              <a:buChar char="⚫"/>
            </a:pPr>
            <a:r>
              <a:rPr b="1" lang="fr-FR" sz="4000">
                <a:solidFill>
                  <a:schemeClr val="dk1"/>
                </a:solidFill>
                <a:latin typeface="Arial Rounded"/>
                <a:ea typeface="Arial Rounded"/>
                <a:cs typeface="Arial Rounded"/>
                <a:sym typeface="Arial Rounded"/>
              </a:rPr>
              <a:t>The absence of deeds of righteousness is a disqualification to go to heaven.</a:t>
            </a:r>
            <a:endParaRPr/>
          </a:p>
          <a:p>
            <a:pPr indent="-274320" lvl="0" marL="274320" rtl="0" algn="just">
              <a:spcBef>
                <a:spcPts val="580"/>
              </a:spcBef>
              <a:spcAft>
                <a:spcPts val="0"/>
              </a:spcAft>
              <a:buSzPts val="3400"/>
              <a:buChar char="⚫"/>
            </a:pPr>
            <a:r>
              <a:rPr b="1" lang="fr-FR" sz="4000">
                <a:solidFill>
                  <a:srgbClr val="C00000"/>
                </a:solidFill>
                <a:latin typeface="Arial Rounded"/>
                <a:ea typeface="Arial Rounded"/>
                <a:cs typeface="Arial Rounded"/>
                <a:sym typeface="Arial Rounded"/>
              </a:rPr>
              <a:t>Jacques 2:18</a:t>
            </a:r>
            <a:endParaRPr/>
          </a:p>
          <a:p>
            <a:pPr indent="-274320" lvl="0" marL="274320" rtl="0" algn="just">
              <a:spcBef>
                <a:spcPts val="580"/>
              </a:spcBef>
              <a:spcAft>
                <a:spcPts val="0"/>
              </a:spcAft>
              <a:buSzPts val="3400"/>
              <a:buChar char="⚫"/>
            </a:pPr>
            <a:r>
              <a:rPr b="1" lang="fr-FR" sz="4000">
                <a:solidFill>
                  <a:schemeClr val="dk1"/>
                </a:solidFill>
                <a:latin typeface="Arial Rounded"/>
                <a:ea typeface="Arial Rounded"/>
                <a:cs typeface="Arial Rounded"/>
                <a:sym typeface="Arial Rounded"/>
              </a:rPr>
              <a:t> 18 Mais quelqu'un dira: Toi, tu as la foi; et moi, j'ai les œuvres. Montre-moi ta foi sans les œuvres, et moi, je te montrerai la foi par mes œuvres. </a:t>
            </a:r>
            <a:endParaRPr b="1" sz="4000">
              <a:latin typeface="Arial Rounded"/>
              <a:ea typeface="Arial Rounded"/>
              <a:cs typeface="Arial Rounded"/>
              <a:sym typeface="Arial Rounded"/>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79"/>
          <p:cNvSpPr txBox="1"/>
          <p:nvPr>
            <p:ph idx="1" type="body"/>
          </p:nvPr>
        </p:nvSpPr>
        <p:spPr>
          <a:xfrm>
            <a:off x="0" y="0"/>
            <a:ext cx="9144000" cy="6858000"/>
          </a:xfrm>
          <a:prstGeom prst="rect">
            <a:avLst/>
          </a:prstGeom>
          <a:blipFill rotWithShape="1">
            <a:blip r:embed="rId3">
              <a:alphaModFix/>
            </a:blip>
            <a:tile algn="ctr" flip="none" tx="0" sx="70000" ty="0" sy="70000"/>
          </a:blipFill>
          <a:ln cap="flat" cmpd="sng" w="9525">
            <a:solidFill>
              <a:srgbClr val="827051"/>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a:bodyPr>
          <a:lstStyle/>
          <a:p>
            <a:pPr indent="-274320" lvl="0" marL="274320" rtl="0" algn="just">
              <a:spcBef>
                <a:spcPts val="0"/>
              </a:spcBef>
              <a:spcAft>
                <a:spcPts val="0"/>
              </a:spcAft>
              <a:buSzPts val="3400"/>
              <a:buChar char="⚫"/>
            </a:pPr>
            <a:r>
              <a:rPr b="1" lang="fr-FR" sz="4000">
                <a:solidFill>
                  <a:schemeClr val="dk1"/>
                </a:solidFill>
                <a:latin typeface="Arial Rounded"/>
                <a:ea typeface="Arial Rounded"/>
                <a:cs typeface="Arial Rounded"/>
                <a:sym typeface="Arial Rounded"/>
              </a:rPr>
              <a:t>Let’s see what happens when someone possesses strong [faith] and bad deeds.</a:t>
            </a:r>
            <a:endParaRPr/>
          </a:p>
          <a:p>
            <a:pPr indent="-274320" lvl="0" marL="274320" rtl="0" algn="just">
              <a:spcBef>
                <a:spcPts val="580"/>
              </a:spcBef>
              <a:spcAft>
                <a:spcPts val="0"/>
              </a:spcAft>
              <a:buSzPts val="3400"/>
              <a:buChar char="⚫"/>
            </a:pPr>
            <a:r>
              <a:rPr b="1" lang="fr-FR" sz="4000">
                <a:solidFill>
                  <a:srgbClr val="C00000"/>
                </a:solidFill>
                <a:latin typeface="Arial Rounded"/>
                <a:ea typeface="Arial Rounded"/>
                <a:cs typeface="Arial Rounded"/>
                <a:sym typeface="Arial Rounded"/>
              </a:rPr>
              <a:t>Mt 7:21-23 </a:t>
            </a:r>
            <a:r>
              <a:rPr b="1" lang="fr-FR" sz="4000">
                <a:solidFill>
                  <a:schemeClr val="dk1"/>
                </a:solidFill>
                <a:latin typeface="Arial Rounded"/>
                <a:ea typeface="Arial Rounded"/>
                <a:cs typeface="Arial Rounded"/>
                <a:sym typeface="Arial Rounded"/>
              </a:rPr>
              <a:t>¶ Ceux qui me disent: Seigneur, Seigneur! n'entreront pas tous dans le royaume des cieux, mais </a:t>
            </a:r>
            <a:r>
              <a:rPr b="1" lang="fr-FR" sz="4000" u="sng">
                <a:solidFill>
                  <a:srgbClr val="FF0000"/>
                </a:solidFill>
                <a:latin typeface="Arial Rounded"/>
                <a:ea typeface="Arial Rounded"/>
                <a:cs typeface="Arial Rounded"/>
                <a:sym typeface="Arial Rounded"/>
              </a:rPr>
              <a:t>celui-là seul</a:t>
            </a:r>
            <a:r>
              <a:rPr b="1" lang="fr-FR" sz="4000">
                <a:solidFill>
                  <a:srgbClr val="FF0000"/>
                </a:solidFill>
                <a:latin typeface="Arial Rounded"/>
                <a:ea typeface="Arial Rounded"/>
                <a:cs typeface="Arial Rounded"/>
                <a:sym typeface="Arial Rounded"/>
              </a:rPr>
              <a:t> </a:t>
            </a:r>
            <a:r>
              <a:rPr b="1" lang="fr-FR" sz="4000">
                <a:solidFill>
                  <a:schemeClr val="dk1"/>
                </a:solidFill>
                <a:latin typeface="Arial Rounded"/>
                <a:ea typeface="Arial Rounded"/>
                <a:cs typeface="Arial Rounded"/>
                <a:sym typeface="Arial Rounded"/>
              </a:rPr>
              <a:t>qui fait la volonté de mon Père qui est dans les cieux.</a:t>
            </a:r>
            <a:endParaRPr b="1" sz="4000">
              <a:latin typeface="Arial Rounded"/>
              <a:ea typeface="Arial Rounded"/>
              <a:cs typeface="Arial Rounded"/>
              <a:sym typeface="Arial Rounded"/>
            </a:endParaRPr>
          </a:p>
          <a:p>
            <a:pPr indent="-274320" lvl="0" marL="274320" rtl="0" algn="just">
              <a:spcBef>
                <a:spcPts val="580"/>
              </a:spcBef>
              <a:spcAft>
                <a:spcPts val="0"/>
              </a:spcAft>
              <a:buSzPts val="3400"/>
              <a:buNone/>
            </a:pPr>
            <a:r>
              <a:t/>
            </a:r>
            <a:endParaRPr b="1" sz="4000">
              <a:latin typeface="Arimo"/>
              <a:ea typeface="Arimo"/>
              <a:cs typeface="Arimo"/>
              <a:sym typeface="Arimo"/>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sp>
        <p:nvSpPr>
          <p:cNvPr id="573" name="Google Shape;573;p80"/>
          <p:cNvSpPr txBox="1"/>
          <p:nvPr>
            <p:ph idx="1" type="body"/>
          </p:nvPr>
        </p:nvSpPr>
        <p:spPr>
          <a:xfrm>
            <a:off x="0" y="0"/>
            <a:ext cx="9144000" cy="6858000"/>
          </a:xfrm>
          <a:prstGeom prst="rect">
            <a:avLst/>
          </a:prstGeom>
          <a:blipFill rotWithShape="1">
            <a:blip r:embed="rId3">
              <a:alphaModFix/>
            </a:blip>
            <a:tile algn="ctr" flip="none" tx="0" sx="70000" ty="0" sy="70000"/>
          </a:blipFill>
          <a:ln cap="flat" cmpd="sng" w="9525">
            <a:solidFill>
              <a:srgbClr val="827051"/>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lnSpcReduction="10000"/>
          </a:bodyPr>
          <a:lstStyle/>
          <a:p>
            <a:pPr indent="-274320" lvl="0" marL="274320" rtl="0" algn="just">
              <a:spcBef>
                <a:spcPts val="0"/>
              </a:spcBef>
              <a:spcAft>
                <a:spcPts val="0"/>
              </a:spcAft>
              <a:buSzPts val="3400"/>
              <a:buChar char="⚫"/>
            </a:pPr>
            <a:r>
              <a:rPr b="1" lang="fr-FR" sz="4000">
                <a:solidFill>
                  <a:srgbClr val="C00000"/>
                </a:solidFill>
                <a:latin typeface="Arial Rounded"/>
                <a:ea typeface="Arial Rounded"/>
                <a:cs typeface="Arial Rounded"/>
                <a:sym typeface="Arial Rounded"/>
              </a:rPr>
              <a:t>22</a:t>
            </a:r>
            <a:r>
              <a:rPr b="1" lang="fr-FR" sz="4000">
                <a:solidFill>
                  <a:schemeClr val="dk1"/>
                </a:solidFill>
                <a:latin typeface="Arial Rounded"/>
                <a:ea typeface="Arial Rounded"/>
                <a:cs typeface="Arial Rounded"/>
                <a:sym typeface="Arial Rounded"/>
              </a:rPr>
              <a:t> Plusieurs me diront en ce jour-là: Seigneur, Seigneur, n'avons-nous pas prophétisé par ton nom? n'avons-nous pas chassé des démons par ton nom? et n'avons-nous pas fait beaucoup de miracles par ton nom?</a:t>
            </a:r>
            <a:endParaRPr b="1" sz="4000">
              <a:latin typeface="Arial Rounded"/>
              <a:ea typeface="Arial Rounded"/>
              <a:cs typeface="Arial Rounded"/>
              <a:sym typeface="Arial Rounded"/>
            </a:endParaRPr>
          </a:p>
          <a:p>
            <a:pPr indent="-274320" lvl="0" marL="274320" rtl="0" algn="just">
              <a:spcBef>
                <a:spcPts val="580"/>
              </a:spcBef>
              <a:spcAft>
                <a:spcPts val="0"/>
              </a:spcAft>
              <a:buSzPts val="3400"/>
              <a:buChar char="⚫"/>
            </a:pPr>
            <a:r>
              <a:rPr b="1" lang="fr-FR" sz="4000">
                <a:solidFill>
                  <a:srgbClr val="C00000"/>
                </a:solidFill>
                <a:latin typeface="Arial Rounded"/>
                <a:ea typeface="Arial Rounded"/>
                <a:cs typeface="Arial Rounded"/>
                <a:sym typeface="Arial Rounded"/>
              </a:rPr>
              <a:t> 23 Alors je leur dirai ouvertement: Je ne vous ai jamais connus, retirez-vous de moi, vous qui commettez l'iniquité</a:t>
            </a:r>
            <a:r>
              <a:rPr b="1" lang="fr-FR" sz="4000">
                <a:solidFill>
                  <a:schemeClr val="dk1"/>
                </a:solidFill>
                <a:latin typeface="Arial Rounded"/>
                <a:ea typeface="Arial Rounded"/>
                <a:cs typeface="Arial Rounded"/>
                <a:sym typeface="Arial Rounded"/>
              </a:rPr>
              <a:t>.</a:t>
            </a:r>
            <a:endParaRPr b="1" sz="4000">
              <a:latin typeface="Arial Rounded"/>
              <a:ea typeface="Arial Rounded"/>
              <a:cs typeface="Arial Rounded"/>
              <a:sym typeface="Arial Rounded"/>
            </a:endParaRPr>
          </a:p>
          <a:p>
            <a:pPr indent="-274320" lvl="0" marL="274320" rtl="0" algn="just">
              <a:spcBef>
                <a:spcPts val="580"/>
              </a:spcBef>
              <a:spcAft>
                <a:spcPts val="0"/>
              </a:spcAft>
              <a:buSzPts val="3400"/>
              <a:buNone/>
            </a:pPr>
            <a:r>
              <a:t/>
            </a:r>
            <a:endParaRPr b="1" sz="4000">
              <a:latin typeface="Arimo"/>
              <a:ea typeface="Arimo"/>
              <a:cs typeface="Arimo"/>
              <a:sym typeface="Arimo"/>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p81"/>
          <p:cNvSpPr txBox="1"/>
          <p:nvPr>
            <p:ph idx="1" type="body"/>
          </p:nvPr>
        </p:nvSpPr>
        <p:spPr>
          <a:xfrm>
            <a:off x="0" y="0"/>
            <a:ext cx="9144000" cy="6858000"/>
          </a:xfrm>
          <a:prstGeom prst="rect">
            <a:avLst/>
          </a:prstGeom>
          <a:blipFill rotWithShape="1">
            <a:blip r:embed="rId3">
              <a:alphaModFix/>
            </a:blip>
            <a:tile algn="ctr" flip="none" tx="0" sx="70000" ty="0" sy="70000"/>
          </a:blipFill>
          <a:ln cap="flat" cmpd="sng" w="9525">
            <a:solidFill>
              <a:srgbClr val="827051"/>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fontScale="92500" lnSpcReduction="10000"/>
          </a:bodyPr>
          <a:lstStyle/>
          <a:p>
            <a:pPr indent="-274320" lvl="0" marL="274320" rtl="0" algn="just">
              <a:spcBef>
                <a:spcPts val="0"/>
              </a:spcBef>
              <a:spcAft>
                <a:spcPts val="0"/>
              </a:spcAft>
              <a:buSzPct val="85000"/>
              <a:buChar char="⚫"/>
            </a:pPr>
            <a:r>
              <a:rPr b="1" lang="fr-FR" sz="4000">
                <a:solidFill>
                  <a:srgbClr val="C00000"/>
                </a:solidFill>
                <a:latin typeface="Arial Rounded"/>
                <a:ea typeface="Arial Rounded"/>
                <a:cs typeface="Arial Rounded"/>
                <a:sym typeface="Arial Rounded"/>
              </a:rPr>
              <a:t>Mt 7:21-23 </a:t>
            </a:r>
            <a:r>
              <a:rPr b="1" lang="fr-FR" sz="4000">
                <a:solidFill>
                  <a:schemeClr val="dk1"/>
                </a:solidFill>
                <a:latin typeface="Arial Rounded"/>
                <a:ea typeface="Arial Rounded"/>
                <a:cs typeface="Arial Rounded"/>
                <a:sym typeface="Arial Rounded"/>
              </a:rPr>
              <a:t>¶ "Not everyone who says to Me, 'Lord, Lord,' shall enter the kingdom of heaven, but he who does the will of My Father in heaven.</a:t>
            </a:r>
            <a:endParaRPr/>
          </a:p>
          <a:p>
            <a:pPr indent="-274320" lvl="0" marL="274320" rtl="0" algn="just">
              <a:spcBef>
                <a:spcPts val="580"/>
              </a:spcBef>
              <a:spcAft>
                <a:spcPts val="0"/>
              </a:spcAft>
              <a:buSzPct val="85000"/>
              <a:buChar char="⚫"/>
            </a:pPr>
            <a:r>
              <a:rPr b="1" lang="fr-FR" sz="4000">
                <a:solidFill>
                  <a:srgbClr val="C00000"/>
                </a:solidFill>
                <a:latin typeface="Arial Rounded"/>
                <a:ea typeface="Arial Rounded"/>
                <a:cs typeface="Arial Rounded"/>
                <a:sym typeface="Arial Rounded"/>
              </a:rPr>
              <a:t> 22 "Many will say to Me in that day, 'Lord, Lord, have we not prophesied in Your name, cast out demons in Your name, and done many wonders in Your name?'</a:t>
            </a:r>
            <a:endParaRPr/>
          </a:p>
          <a:p>
            <a:pPr indent="-274320" lvl="0" marL="274320" rtl="0" algn="just">
              <a:spcBef>
                <a:spcPts val="580"/>
              </a:spcBef>
              <a:spcAft>
                <a:spcPts val="0"/>
              </a:spcAft>
              <a:buSzPct val="85000"/>
              <a:buChar char="⚫"/>
            </a:pPr>
            <a:r>
              <a:rPr b="1" lang="fr-FR" sz="4000">
                <a:solidFill>
                  <a:schemeClr val="dk1"/>
                </a:solidFill>
                <a:latin typeface="Arial Rounded"/>
                <a:ea typeface="Arial Rounded"/>
                <a:cs typeface="Arial Rounded"/>
                <a:sym typeface="Arial Rounded"/>
              </a:rPr>
              <a:t> 23 "And then I will declare to them, 'I never knew you; depart from Me, you who practice lawlessness!'</a:t>
            </a:r>
            <a:endParaRPr/>
          </a:p>
          <a:p>
            <a:pPr indent="-274320" lvl="0" marL="274320" rtl="0" algn="just">
              <a:spcBef>
                <a:spcPts val="580"/>
              </a:spcBef>
              <a:spcAft>
                <a:spcPts val="0"/>
              </a:spcAft>
              <a:buSzPct val="85000"/>
              <a:buNone/>
            </a:pPr>
            <a:r>
              <a:t/>
            </a:r>
            <a:endParaRPr b="1" sz="4000">
              <a:latin typeface="Arimo"/>
              <a:ea typeface="Arimo"/>
              <a:cs typeface="Arimo"/>
              <a:sym typeface="Arimo"/>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sp>
        <p:nvSpPr>
          <p:cNvPr id="583" name="Google Shape;583;p82"/>
          <p:cNvSpPr txBox="1"/>
          <p:nvPr>
            <p:ph idx="1" type="body"/>
          </p:nvPr>
        </p:nvSpPr>
        <p:spPr>
          <a:xfrm>
            <a:off x="0" y="0"/>
            <a:ext cx="9144000" cy="6858000"/>
          </a:xfrm>
          <a:prstGeom prst="rect">
            <a:avLst/>
          </a:prstGeom>
          <a:solidFill>
            <a:srgbClr val="00FFFF"/>
          </a:solidFill>
          <a:ln cap="flat" cmpd="sng" w="9525">
            <a:solidFill>
              <a:srgbClr val="726768"/>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fontScale="92500"/>
          </a:bodyPr>
          <a:lstStyle/>
          <a:p>
            <a:pPr indent="-274320" lvl="0" marL="274320" rtl="0" algn="ctr">
              <a:spcBef>
                <a:spcPts val="0"/>
              </a:spcBef>
              <a:spcAft>
                <a:spcPts val="0"/>
              </a:spcAft>
              <a:buSzPct val="85000"/>
              <a:buNone/>
            </a:pPr>
            <a:r>
              <a:rPr b="1" lang="fr-FR" sz="4000">
                <a:solidFill>
                  <a:srgbClr val="0D069A"/>
                </a:solidFill>
                <a:latin typeface="Arial Rounded"/>
                <a:ea typeface="Arial Rounded"/>
                <a:cs typeface="Arial Rounded"/>
                <a:sym typeface="Arial Rounded"/>
              </a:rPr>
              <a:t>IV. THE INDISSOLUBILITY OF FAITH AND WORK IN SALVATION CONTEXT </a:t>
            </a:r>
            <a:endParaRPr b="1" sz="4000">
              <a:solidFill>
                <a:srgbClr val="0D069A"/>
              </a:solidFill>
              <a:latin typeface="Arial Rounded"/>
              <a:ea typeface="Arial Rounded"/>
              <a:cs typeface="Arial Rounded"/>
              <a:sym typeface="Arial Rounded"/>
            </a:endParaRPr>
          </a:p>
          <a:p>
            <a:pPr indent="-274320" lvl="0" marL="274320" rtl="0" algn="just">
              <a:spcBef>
                <a:spcPts val="580"/>
              </a:spcBef>
              <a:spcAft>
                <a:spcPts val="0"/>
              </a:spcAft>
              <a:buSzPct val="85000"/>
              <a:buChar char="⚫"/>
            </a:pPr>
            <a:r>
              <a:rPr b="1" lang="fr-FR" sz="4000">
                <a:solidFill>
                  <a:schemeClr val="dk1"/>
                </a:solidFill>
                <a:latin typeface="Arial Rounded"/>
                <a:ea typeface="Arial Rounded"/>
                <a:cs typeface="Arial Rounded"/>
                <a:sym typeface="Arial Rounded"/>
              </a:rPr>
              <a:t>True salvation experience transcends our entire being. If anyone be in Christ, he is a new creation.</a:t>
            </a:r>
            <a:endParaRPr/>
          </a:p>
          <a:p>
            <a:pPr indent="-274320" lvl="0" marL="274320" rtl="0" algn="just">
              <a:spcBef>
                <a:spcPts val="580"/>
              </a:spcBef>
              <a:spcAft>
                <a:spcPts val="0"/>
              </a:spcAft>
              <a:buSzPct val="85000"/>
              <a:buChar char="⚫"/>
            </a:pPr>
            <a:r>
              <a:rPr b="1" lang="fr-FR" sz="4000">
                <a:solidFill>
                  <a:srgbClr val="0D069A"/>
                </a:solidFill>
                <a:latin typeface="Arial Rounded"/>
                <a:ea typeface="Arial Rounded"/>
                <a:cs typeface="Arial Rounded"/>
                <a:sym typeface="Arial Rounded"/>
              </a:rPr>
              <a:t>It is on the basis of deed that one can authenticate the genuineness of his faith. It is by the same standard that God will pronounce His final judgment on the professed Christians. </a:t>
            </a:r>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83"/>
          <p:cNvSpPr txBox="1"/>
          <p:nvPr>
            <p:ph idx="1" type="body"/>
          </p:nvPr>
        </p:nvSpPr>
        <p:spPr>
          <a:xfrm>
            <a:off x="0" y="0"/>
            <a:ext cx="9144000" cy="6858000"/>
          </a:xfrm>
          <a:prstGeom prst="rect">
            <a:avLst/>
          </a:prstGeom>
          <a:solidFill>
            <a:srgbClr val="00FFFF"/>
          </a:solidFill>
          <a:ln cap="flat" cmpd="sng" w="9525">
            <a:solidFill>
              <a:srgbClr val="726768"/>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lnSpcReduction="10000"/>
          </a:bodyPr>
          <a:lstStyle/>
          <a:p>
            <a:pPr indent="-274320" lvl="0" marL="274320" rtl="0" algn="just">
              <a:spcBef>
                <a:spcPts val="0"/>
              </a:spcBef>
              <a:spcAft>
                <a:spcPts val="0"/>
              </a:spcAft>
              <a:buSzPts val="3400"/>
              <a:buChar char="⚫"/>
            </a:pPr>
            <a:r>
              <a:rPr b="1" lang="fr-FR" sz="4000">
                <a:solidFill>
                  <a:schemeClr val="dk1"/>
                </a:solidFill>
                <a:latin typeface="Arial Rounded"/>
                <a:ea typeface="Arial Rounded"/>
                <a:cs typeface="Arial Rounded"/>
                <a:sym typeface="Arial Rounded"/>
              </a:rPr>
              <a:t>Religious duty done with a sinful and unregenerated heart is to no avail when it comes to salvation.</a:t>
            </a:r>
            <a:endParaRPr/>
          </a:p>
          <a:p>
            <a:pPr indent="-274320" lvl="0" marL="274320" rtl="0" algn="just">
              <a:spcBef>
                <a:spcPts val="580"/>
              </a:spcBef>
              <a:spcAft>
                <a:spcPts val="0"/>
              </a:spcAft>
              <a:buSzPts val="3400"/>
              <a:buChar char="⚫"/>
            </a:pPr>
            <a:r>
              <a:rPr b="1" lang="fr-FR" sz="4000">
                <a:solidFill>
                  <a:srgbClr val="0D069A"/>
                </a:solidFill>
                <a:latin typeface="Arial Rounded"/>
                <a:ea typeface="Arial Rounded"/>
                <a:cs typeface="Arial Rounded"/>
                <a:sym typeface="Arial Rounded"/>
              </a:rPr>
              <a:t>The bible is very explicit about holiness.</a:t>
            </a:r>
            <a:endParaRPr/>
          </a:p>
          <a:p>
            <a:pPr indent="-274320" lvl="0" marL="274320" rtl="0" algn="just">
              <a:spcBef>
                <a:spcPts val="580"/>
              </a:spcBef>
              <a:spcAft>
                <a:spcPts val="0"/>
              </a:spcAft>
              <a:buSzPts val="3400"/>
              <a:buChar char="⚫"/>
            </a:pPr>
            <a:r>
              <a:rPr b="1" lang="fr-FR" sz="4000">
                <a:solidFill>
                  <a:schemeClr val="dk1"/>
                </a:solidFill>
                <a:latin typeface="Arial Rounded"/>
                <a:ea typeface="Arial Rounded"/>
                <a:cs typeface="Arial Rounded"/>
                <a:sym typeface="Arial Rounded"/>
              </a:rPr>
              <a:t>God says “Be ye holy as I am holy.”</a:t>
            </a:r>
            <a:endParaRPr/>
          </a:p>
          <a:p>
            <a:pPr indent="-274320" lvl="0" marL="274320" rtl="0" algn="just">
              <a:spcBef>
                <a:spcPts val="580"/>
              </a:spcBef>
              <a:spcAft>
                <a:spcPts val="0"/>
              </a:spcAft>
              <a:buSzPts val="3400"/>
              <a:buChar char="⚫"/>
            </a:pPr>
            <a:r>
              <a:rPr b="1" lang="fr-FR" sz="4000">
                <a:solidFill>
                  <a:srgbClr val="0D069A"/>
                </a:solidFill>
                <a:latin typeface="Arial Rounded"/>
                <a:ea typeface="Arial Rounded"/>
                <a:cs typeface="Arial Rounded"/>
                <a:sym typeface="Arial Rounded"/>
              </a:rPr>
              <a:t>When we accept Jesus as Lord and Savior in our lives, we become slaves of righteousness in the same manner that we were formerly slaves of sin.</a:t>
            </a:r>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2" name="Shape 592"/>
        <p:cNvGrpSpPr/>
        <p:nvPr/>
      </p:nvGrpSpPr>
      <p:grpSpPr>
        <a:xfrm>
          <a:off x="0" y="0"/>
          <a:ext cx="0" cy="0"/>
          <a:chOff x="0" y="0"/>
          <a:chExt cx="0" cy="0"/>
        </a:xfrm>
      </p:grpSpPr>
      <p:sp>
        <p:nvSpPr>
          <p:cNvPr id="593" name="Google Shape;593;p84"/>
          <p:cNvSpPr txBox="1"/>
          <p:nvPr>
            <p:ph idx="1" type="body"/>
          </p:nvPr>
        </p:nvSpPr>
        <p:spPr>
          <a:xfrm>
            <a:off x="0" y="0"/>
            <a:ext cx="9144000" cy="6858000"/>
          </a:xfrm>
          <a:prstGeom prst="rect">
            <a:avLst/>
          </a:prstGeom>
          <a:solidFill>
            <a:srgbClr val="00FFFF"/>
          </a:solidFill>
          <a:ln cap="flat" cmpd="sng" w="9525">
            <a:solidFill>
              <a:srgbClr val="726768"/>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a:bodyPr>
          <a:lstStyle/>
          <a:p>
            <a:pPr indent="-274320" lvl="0" marL="274320" rtl="0" algn="just">
              <a:spcBef>
                <a:spcPts val="0"/>
              </a:spcBef>
              <a:spcAft>
                <a:spcPts val="0"/>
              </a:spcAft>
              <a:buSzPts val="3400"/>
              <a:buChar char="⚫"/>
            </a:pPr>
            <a:r>
              <a:rPr b="1" lang="fr-FR" sz="4000">
                <a:solidFill>
                  <a:schemeClr val="dk1"/>
                </a:solidFill>
                <a:latin typeface="Arial Rounded"/>
                <a:ea typeface="Arial Rounded"/>
                <a:cs typeface="Arial Rounded"/>
                <a:sym typeface="Arial Rounded"/>
              </a:rPr>
              <a:t>Wherever deeds of righteousness are not evidenced, there cannot be assurance of salvation.</a:t>
            </a:r>
            <a:endParaRPr/>
          </a:p>
          <a:p>
            <a:pPr indent="-274320" lvl="0" marL="274320" rtl="0" algn="just">
              <a:spcBef>
                <a:spcPts val="580"/>
              </a:spcBef>
              <a:spcAft>
                <a:spcPts val="0"/>
              </a:spcAft>
              <a:buSzPts val="3400"/>
              <a:buChar char="⚫"/>
            </a:pPr>
            <a:r>
              <a:rPr b="1" lang="fr-FR" sz="4000">
                <a:solidFill>
                  <a:srgbClr val="0D069A"/>
                </a:solidFill>
                <a:latin typeface="Arial Rounded"/>
                <a:ea typeface="Arial Rounded"/>
                <a:cs typeface="Arial Rounded"/>
                <a:sym typeface="Arial Rounded"/>
              </a:rPr>
              <a:t>No living person has yet attained the full measure of holiness; thereby, a Christian who is still </a:t>
            </a:r>
            <a:r>
              <a:rPr b="1" lang="fr-FR" sz="4000" u="sng">
                <a:solidFill>
                  <a:srgbClr val="0D069A"/>
                </a:solidFill>
                <a:latin typeface="Arial Rounded"/>
                <a:ea typeface="Arial Rounded"/>
                <a:cs typeface="Arial Rounded"/>
                <a:sym typeface="Arial Rounded"/>
              </a:rPr>
              <a:t>struggling</a:t>
            </a:r>
            <a:r>
              <a:rPr b="1" lang="fr-FR" sz="4000">
                <a:solidFill>
                  <a:srgbClr val="0D069A"/>
                </a:solidFill>
                <a:latin typeface="Arial Rounded"/>
                <a:ea typeface="Arial Rounded"/>
                <a:cs typeface="Arial Rounded"/>
                <a:sym typeface="Arial Rounded"/>
              </a:rPr>
              <a:t> with the dominance of sin in some areas in life cannot be ruled lost but weak.</a:t>
            </a:r>
            <a:endParaRPr/>
          </a:p>
          <a:p>
            <a:pPr indent="0" lvl="0" marL="0" rtl="0" algn="just">
              <a:spcBef>
                <a:spcPts val="580"/>
              </a:spcBef>
              <a:spcAft>
                <a:spcPts val="0"/>
              </a:spcAft>
              <a:buSzPts val="3400"/>
              <a:buNone/>
            </a:pPr>
            <a:r>
              <a:t/>
            </a:r>
            <a:endParaRPr sz="4000"/>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7" name="Shape 597"/>
        <p:cNvGrpSpPr/>
        <p:nvPr/>
      </p:nvGrpSpPr>
      <p:grpSpPr>
        <a:xfrm>
          <a:off x="0" y="0"/>
          <a:ext cx="0" cy="0"/>
          <a:chOff x="0" y="0"/>
          <a:chExt cx="0" cy="0"/>
        </a:xfrm>
      </p:grpSpPr>
      <p:sp>
        <p:nvSpPr>
          <p:cNvPr id="598" name="Google Shape;598;p85"/>
          <p:cNvSpPr txBox="1"/>
          <p:nvPr>
            <p:ph idx="1" type="body"/>
          </p:nvPr>
        </p:nvSpPr>
        <p:spPr>
          <a:xfrm>
            <a:off x="0" y="0"/>
            <a:ext cx="9144000" cy="6858000"/>
          </a:xfrm>
          <a:prstGeom prst="rect">
            <a:avLst/>
          </a:prstGeom>
          <a:solidFill>
            <a:srgbClr val="00FFFF"/>
          </a:solidFill>
          <a:ln cap="flat" cmpd="sng" w="9525">
            <a:solidFill>
              <a:srgbClr val="726768"/>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lnSpcReduction="10000"/>
          </a:bodyPr>
          <a:lstStyle/>
          <a:p>
            <a:pPr indent="-274320" lvl="0" marL="274320" rtl="0" algn="just">
              <a:spcBef>
                <a:spcPts val="0"/>
              </a:spcBef>
              <a:spcAft>
                <a:spcPts val="0"/>
              </a:spcAft>
              <a:buSzPts val="3400"/>
              <a:buChar char="⚫"/>
            </a:pPr>
            <a:r>
              <a:rPr b="1" lang="fr-FR" sz="4000">
                <a:solidFill>
                  <a:srgbClr val="0D069A"/>
                </a:solidFill>
                <a:latin typeface="Arial Rounded"/>
                <a:ea typeface="Arial Rounded"/>
                <a:cs typeface="Arial Rounded"/>
                <a:sym typeface="Arial Rounded"/>
              </a:rPr>
              <a:t>But he who is comfortably practicing sins in his life with no sense of conviction is also displaying the absence of regeneration. </a:t>
            </a:r>
            <a:endParaRPr/>
          </a:p>
          <a:p>
            <a:pPr indent="-274320" lvl="0" marL="274320" rtl="0" algn="just">
              <a:spcBef>
                <a:spcPts val="580"/>
              </a:spcBef>
              <a:spcAft>
                <a:spcPts val="0"/>
              </a:spcAft>
              <a:buSzPts val="3400"/>
              <a:buChar char="⚫"/>
            </a:pPr>
            <a:r>
              <a:rPr b="1" lang="fr-FR" sz="4000">
                <a:solidFill>
                  <a:srgbClr val="FF0000"/>
                </a:solidFill>
                <a:latin typeface="Arial Rounded"/>
                <a:ea typeface="Arial Rounded"/>
                <a:cs typeface="Arial Rounded"/>
                <a:sym typeface="Arial Rounded"/>
              </a:rPr>
              <a:t>Apocalypse 22:11-15 </a:t>
            </a:r>
            <a:r>
              <a:rPr b="1" lang="fr-FR" sz="4000">
                <a:solidFill>
                  <a:schemeClr val="dk1"/>
                </a:solidFill>
                <a:latin typeface="Arial Rounded"/>
                <a:ea typeface="Arial Rounded"/>
                <a:cs typeface="Arial Rounded"/>
                <a:sym typeface="Arial Rounded"/>
              </a:rPr>
              <a:t>Que celui qui est injuste soit encore injuste, que celui qui est souillé se souille encore; et que le juste pratique encore la justice, et que celui qui est saint se sanctifie encore.</a:t>
            </a:r>
            <a:endParaRPr b="1" sz="4000">
              <a:latin typeface="Arial Rounded"/>
              <a:ea typeface="Arial Rounded"/>
              <a:cs typeface="Arial Rounded"/>
              <a:sym typeface="Arial Rounded"/>
            </a:endParaRPr>
          </a:p>
          <a:p>
            <a:pPr indent="-58420" lvl="0" marL="274320" rtl="0" algn="just">
              <a:spcBef>
                <a:spcPts val="580"/>
              </a:spcBef>
              <a:spcAft>
                <a:spcPts val="0"/>
              </a:spcAft>
              <a:buSzPts val="3400"/>
              <a:buNone/>
            </a:pPr>
            <a:r>
              <a:t/>
            </a:r>
            <a:endParaRPr sz="4000"/>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 name="Shape 602"/>
        <p:cNvGrpSpPr/>
        <p:nvPr/>
      </p:nvGrpSpPr>
      <p:grpSpPr>
        <a:xfrm>
          <a:off x="0" y="0"/>
          <a:ext cx="0" cy="0"/>
          <a:chOff x="0" y="0"/>
          <a:chExt cx="0" cy="0"/>
        </a:xfrm>
      </p:grpSpPr>
      <p:sp>
        <p:nvSpPr>
          <p:cNvPr id="603" name="Google Shape;603;p86"/>
          <p:cNvSpPr txBox="1"/>
          <p:nvPr>
            <p:ph idx="1" type="body"/>
          </p:nvPr>
        </p:nvSpPr>
        <p:spPr>
          <a:xfrm>
            <a:off x="0" y="0"/>
            <a:ext cx="9144000" cy="6858000"/>
          </a:xfrm>
          <a:prstGeom prst="rect">
            <a:avLst/>
          </a:prstGeom>
          <a:solidFill>
            <a:srgbClr val="00FFFF"/>
          </a:solidFill>
          <a:ln cap="flat" cmpd="sng" w="9525">
            <a:solidFill>
              <a:srgbClr val="726768"/>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a:bodyPr>
          <a:lstStyle/>
          <a:p>
            <a:pPr indent="-274320" lvl="0" marL="274320" rtl="0" algn="just">
              <a:spcBef>
                <a:spcPts val="0"/>
              </a:spcBef>
              <a:spcAft>
                <a:spcPts val="0"/>
              </a:spcAft>
              <a:buSzPts val="4080"/>
              <a:buChar char="⚫"/>
            </a:pPr>
            <a:r>
              <a:rPr b="1" lang="fr-FR" sz="4800">
                <a:solidFill>
                  <a:schemeClr val="dk1"/>
                </a:solidFill>
                <a:latin typeface="Arial Rounded"/>
                <a:ea typeface="Arial Rounded"/>
                <a:cs typeface="Arial Rounded"/>
                <a:sym typeface="Arial Rounded"/>
              </a:rPr>
              <a:t>12 Voici, je viens bientôt, et ma rétribution est avec moi, pour rendre à chacun selon ce qu'est son œuvre.</a:t>
            </a:r>
            <a:endParaRPr b="1" sz="4800">
              <a:latin typeface="Arial Rounded"/>
              <a:ea typeface="Arial Rounded"/>
              <a:cs typeface="Arial Rounded"/>
              <a:sym typeface="Arial Rounded"/>
            </a:endParaRPr>
          </a:p>
          <a:p>
            <a:pPr indent="-274320" lvl="0" marL="274320" rtl="0" algn="just">
              <a:spcBef>
                <a:spcPts val="580"/>
              </a:spcBef>
              <a:spcAft>
                <a:spcPts val="0"/>
              </a:spcAft>
              <a:buSzPts val="4080"/>
              <a:buChar char="⚫"/>
            </a:pPr>
            <a:r>
              <a:rPr b="1" lang="fr-FR" sz="4800">
                <a:solidFill>
                  <a:srgbClr val="0D069A"/>
                </a:solidFill>
                <a:latin typeface="Arial Rounded"/>
                <a:ea typeface="Arial Rounded"/>
                <a:cs typeface="Arial Rounded"/>
                <a:sym typeface="Arial Rounded"/>
              </a:rPr>
              <a:t> 13 Je suis l'alpha et l'oméga, le premier et le dernier, le commencement et la fin.</a:t>
            </a:r>
            <a:endParaRPr b="1" sz="4800">
              <a:solidFill>
                <a:srgbClr val="0D069A"/>
              </a:solidFill>
              <a:latin typeface="Arial Rounded"/>
              <a:ea typeface="Arial Rounded"/>
              <a:cs typeface="Arial Rounded"/>
              <a:sym typeface="Arial Rounded"/>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sp>
        <p:nvSpPr>
          <p:cNvPr id="608" name="Google Shape;608;p87"/>
          <p:cNvSpPr txBox="1"/>
          <p:nvPr>
            <p:ph idx="1" type="body"/>
          </p:nvPr>
        </p:nvSpPr>
        <p:spPr>
          <a:xfrm>
            <a:off x="0" y="0"/>
            <a:ext cx="9144000" cy="6858000"/>
          </a:xfrm>
          <a:prstGeom prst="rect">
            <a:avLst/>
          </a:prstGeom>
          <a:solidFill>
            <a:srgbClr val="00FFFF"/>
          </a:solidFill>
          <a:ln cap="flat" cmpd="sng" w="9525">
            <a:solidFill>
              <a:srgbClr val="726768"/>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a:bodyPr>
          <a:lstStyle/>
          <a:p>
            <a:pPr indent="-274320" lvl="0" marL="274320" rtl="0" algn="just">
              <a:spcBef>
                <a:spcPts val="0"/>
              </a:spcBef>
              <a:spcAft>
                <a:spcPts val="0"/>
              </a:spcAft>
              <a:buSzPts val="3400"/>
              <a:buChar char="⚫"/>
            </a:pPr>
            <a:r>
              <a:rPr b="1" lang="fr-FR" sz="4000">
                <a:solidFill>
                  <a:srgbClr val="0D069A"/>
                </a:solidFill>
                <a:latin typeface="Arial Rounded"/>
                <a:ea typeface="Arial Rounded"/>
                <a:cs typeface="Arial Rounded"/>
                <a:sym typeface="Arial Rounded"/>
              </a:rPr>
              <a:t>14 Heureux ceux qui lavent leurs robes, afin d'avoir droit à l'arbre de vie, et d'entrer par les portes dans la ville!</a:t>
            </a:r>
            <a:endParaRPr b="1" sz="4000">
              <a:solidFill>
                <a:srgbClr val="0D069A"/>
              </a:solidFill>
              <a:latin typeface="Arial Rounded"/>
              <a:ea typeface="Arial Rounded"/>
              <a:cs typeface="Arial Rounded"/>
              <a:sym typeface="Arial Rounded"/>
            </a:endParaRPr>
          </a:p>
          <a:p>
            <a:pPr indent="-274320" lvl="0" marL="274320" rtl="0" algn="just">
              <a:spcBef>
                <a:spcPts val="580"/>
              </a:spcBef>
              <a:spcAft>
                <a:spcPts val="0"/>
              </a:spcAft>
              <a:buSzPts val="3400"/>
              <a:buChar char="⚫"/>
            </a:pPr>
            <a:r>
              <a:rPr b="1" lang="fr-FR" sz="4000">
                <a:solidFill>
                  <a:schemeClr val="dk1"/>
                </a:solidFill>
                <a:latin typeface="Arial Rounded"/>
                <a:ea typeface="Arial Rounded"/>
                <a:cs typeface="Arial Rounded"/>
                <a:sym typeface="Arial Rounded"/>
              </a:rPr>
              <a:t> 15 Dehors </a:t>
            </a:r>
            <a:r>
              <a:rPr b="1" lang="fr-FR" sz="4000" u="sng">
                <a:solidFill>
                  <a:schemeClr val="dk1"/>
                </a:solidFill>
                <a:latin typeface="Arial Rounded"/>
                <a:ea typeface="Arial Rounded"/>
                <a:cs typeface="Arial Rounded"/>
                <a:sym typeface="Arial Rounded"/>
              </a:rPr>
              <a:t>les chiens, les enchanteurs, les impudiques, les meurtriers, les idolâtres, et quiconque aime et pratique le mensonge</a:t>
            </a:r>
            <a:r>
              <a:rPr b="1" lang="fr-FR" sz="4000">
                <a:solidFill>
                  <a:schemeClr val="dk1"/>
                </a:solidFill>
                <a:latin typeface="Arial Rounded"/>
                <a:ea typeface="Arial Rounded"/>
                <a:cs typeface="Arial Rounded"/>
                <a:sym typeface="Arial Rounded"/>
              </a:rPr>
              <a:t>!</a:t>
            </a:r>
            <a:endParaRPr b="1" sz="4000">
              <a:latin typeface="Arial Rounded"/>
              <a:ea typeface="Arial Rounded"/>
              <a:cs typeface="Arial Rounded"/>
              <a:sym typeface="Arial Rounded"/>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sp>
        <p:nvSpPr>
          <p:cNvPr id="613" name="Google Shape;613;p88"/>
          <p:cNvSpPr txBox="1"/>
          <p:nvPr>
            <p:ph idx="1" type="body"/>
          </p:nvPr>
        </p:nvSpPr>
        <p:spPr>
          <a:xfrm>
            <a:off x="0" y="0"/>
            <a:ext cx="9144000" cy="6858000"/>
          </a:xfrm>
          <a:prstGeom prst="rect">
            <a:avLst/>
          </a:prstGeom>
          <a:solidFill>
            <a:srgbClr val="00FFFF"/>
          </a:solidFill>
          <a:ln cap="flat" cmpd="sng" w="9525">
            <a:solidFill>
              <a:srgbClr val="726768"/>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lnSpcReduction="10000"/>
          </a:bodyPr>
          <a:lstStyle/>
          <a:p>
            <a:pPr indent="-274320" lvl="0" marL="274320" rtl="0" algn="just">
              <a:spcBef>
                <a:spcPts val="0"/>
              </a:spcBef>
              <a:spcAft>
                <a:spcPts val="0"/>
              </a:spcAft>
              <a:buSzPts val="3400"/>
              <a:buChar char="⚫"/>
            </a:pPr>
            <a:r>
              <a:rPr b="1" lang="fr-FR" sz="4000">
                <a:solidFill>
                  <a:srgbClr val="0D069A"/>
                </a:solidFill>
                <a:latin typeface="Arial Rounded"/>
                <a:ea typeface="Arial Rounded"/>
                <a:cs typeface="Arial Rounded"/>
                <a:sym typeface="Arial Rounded"/>
              </a:rPr>
              <a:t>Re 22:11-15 </a:t>
            </a:r>
            <a:r>
              <a:rPr b="1" lang="fr-FR" sz="4000">
                <a:solidFill>
                  <a:schemeClr val="dk1"/>
                </a:solidFill>
                <a:latin typeface="Arial Rounded"/>
                <a:ea typeface="Arial Rounded"/>
                <a:cs typeface="Arial Rounded"/>
                <a:sym typeface="Arial Rounded"/>
              </a:rPr>
              <a:t>"He who is unjust, let him be unjust still; he who is filthy, let him be filthy still; he who is righteous, let him be righteous still; he who is holy, let him be holy still."</a:t>
            </a:r>
            <a:endParaRPr/>
          </a:p>
          <a:p>
            <a:pPr indent="-274320" lvl="0" marL="274320" rtl="0" algn="just">
              <a:spcBef>
                <a:spcPts val="580"/>
              </a:spcBef>
              <a:spcAft>
                <a:spcPts val="0"/>
              </a:spcAft>
              <a:buSzPts val="3400"/>
              <a:buChar char="⚫"/>
            </a:pPr>
            <a:r>
              <a:rPr b="1" lang="fr-FR" sz="4000">
                <a:solidFill>
                  <a:srgbClr val="0D069A"/>
                </a:solidFill>
                <a:latin typeface="Arial Rounded"/>
                <a:ea typeface="Arial Rounded"/>
                <a:cs typeface="Arial Rounded"/>
                <a:sym typeface="Arial Rounded"/>
              </a:rPr>
              <a:t> 12 "And behold, I am coming quickly, and My reward is with Me, to give to every one according to his work.</a:t>
            </a:r>
            <a:endParaRPr/>
          </a:p>
          <a:p>
            <a:pPr indent="-274320" lvl="0" marL="274320" rtl="0" algn="just">
              <a:spcBef>
                <a:spcPts val="580"/>
              </a:spcBef>
              <a:spcAft>
                <a:spcPts val="0"/>
              </a:spcAft>
              <a:buSzPts val="3400"/>
              <a:buChar char="⚫"/>
            </a:pPr>
            <a:r>
              <a:rPr b="1" lang="fr-FR" sz="4000">
                <a:solidFill>
                  <a:schemeClr val="dk1"/>
                </a:solidFill>
                <a:latin typeface="Arial Rounded"/>
                <a:ea typeface="Arial Rounded"/>
                <a:cs typeface="Arial Rounded"/>
                <a:sym typeface="Arial Rounded"/>
              </a:rPr>
              <a:t> 13 "I am the Alpha and the Omega, the Beginning and the End, the First and the Last."</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89"/>
          <p:cNvSpPr txBox="1"/>
          <p:nvPr>
            <p:ph idx="1" type="body"/>
          </p:nvPr>
        </p:nvSpPr>
        <p:spPr>
          <a:xfrm>
            <a:off x="0" y="0"/>
            <a:ext cx="9144000" cy="6858000"/>
          </a:xfrm>
          <a:prstGeom prst="rect">
            <a:avLst/>
          </a:prstGeom>
          <a:solidFill>
            <a:srgbClr val="00FFFF"/>
          </a:solidFill>
          <a:ln cap="flat" cmpd="sng" w="9525">
            <a:solidFill>
              <a:srgbClr val="726768"/>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a:bodyPr>
          <a:lstStyle/>
          <a:p>
            <a:pPr indent="-274320" lvl="0" marL="274320" rtl="0" algn="just">
              <a:spcBef>
                <a:spcPts val="0"/>
              </a:spcBef>
              <a:spcAft>
                <a:spcPts val="0"/>
              </a:spcAft>
              <a:buSzPts val="3400"/>
              <a:buChar char="⚫"/>
            </a:pPr>
            <a:r>
              <a:rPr b="1" lang="fr-FR" sz="4000">
                <a:solidFill>
                  <a:schemeClr val="dk1"/>
                </a:solidFill>
                <a:latin typeface="Arial Rounded"/>
                <a:ea typeface="Arial Rounded"/>
                <a:cs typeface="Arial Rounded"/>
                <a:sym typeface="Arial Rounded"/>
              </a:rPr>
              <a:t>14 Blessed are those who do His commandments, that they may have the right to the tree of life, and may enter through the gates into the city.</a:t>
            </a:r>
            <a:endParaRPr/>
          </a:p>
          <a:p>
            <a:pPr indent="-274320" lvl="0" marL="274320" rtl="0" algn="just">
              <a:spcBef>
                <a:spcPts val="580"/>
              </a:spcBef>
              <a:spcAft>
                <a:spcPts val="0"/>
              </a:spcAft>
              <a:buSzPts val="3400"/>
              <a:buChar char="⚫"/>
            </a:pPr>
            <a:r>
              <a:rPr b="1" lang="fr-FR" sz="4000">
                <a:solidFill>
                  <a:schemeClr val="dk1"/>
                </a:solidFill>
                <a:latin typeface="Arial Rounded"/>
                <a:ea typeface="Arial Rounded"/>
                <a:cs typeface="Arial Rounded"/>
                <a:sym typeface="Arial Rounded"/>
              </a:rPr>
              <a:t> </a:t>
            </a:r>
            <a:r>
              <a:rPr b="1" lang="fr-FR" sz="4000">
                <a:solidFill>
                  <a:srgbClr val="0D069A"/>
                </a:solidFill>
                <a:latin typeface="Arial Rounded"/>
                <a:ea typeface="Arial Rounded"/>
                <a:cs typeface="Arial Rounded"/>
                <a:sym typeface="Arial Rounded"/>
              </a:rPr>
              <a:t>15 But outside are dogs and sorcerers and sexually immoral and murderers and idolaters, and whoever loves and practices a lie</a:t>
            </a:r>
            <a:r>
              <a:rPr lang="fr-FR" sz="4000">
                <a:solidFill>
                  <a:srgbClr val="0D069A"/>
                </a:solidFill>
                <a:latin typeface="Libre Baskerville"/>
                <a:ea typeface="Libre Baskerville"/>
                <a:cs typeface="Libre Baskerville"/>
                <a:sym typeface="Libre Baskerville"/>
              </a:rPr>
              <a:t>.</a:t>
            </a:r>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2" name="Shape 622"/>
        <p:cNvGrpSpPr/>
        <p:nvPr/>
      </p:nvGrpSpPr>
      <p:grpSpPr>
        <a:xfrm>
          <a:off x="0" y="0"/>
          <a:ext cx="0" cy="0"/>
          <a:chOff x="0" y="0"/>
          <a:chExt cx="0" cy="0"/>
        </a:xfrm>
      </p:grpSpPr>
      <p:sp>
        <p:nvSpPr>
          <p:cNvPr id="623" name="Google Shape;623;p90"/>
          <p:cNvSpPr txBox="1"/>
          <p:nvPr>
            <p:ph idx="1" type="body"/>
          </p:nvPr>
        </p:nvSpPr>
        <p:spPr>
          <a:xfrm>
            <a:off x="0" y="0"/>
            <a:ext cx="9144000" cy="6858000"/>
          </a:xfrm>
          <a:prstGeom prst="rect">
            <a:avLst/>
          </a:prstGeom>
          <a:solidFill>
            <a:schemeClr val="lt1"/>
          </a:solidFill>
          <a:ln cap="flat" cmpd="sng" w="9525">
            <a:solidFill>
              <a:srgbClr val="726768"/>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fontScale="62500" lnSpcReduction="20000"/>
          </a:bodyPr>
          <a:lstStyle/>
          <a:p>
            <a:pPr indent="-274320" lvl="0" marL="274320" rtl="0" algn="just">
              <a:spcBef>
                <a:spcPts val="0"/>
              </a:spcBef>
              <a:spcAft>
                <a:spcPts val="0"/>
              </a:spcAft>
              <a:buSzPct val="85000"/>
              <a:buNone/>
            </a:pPr>
            <a:r>
              <a:rPr b="1" lang="fr-FR" sz="6000">
                <a:solidFill>
                  <a:srgbClr val="FF0000"/>
                </a:solidFill>
                <a:latin typeface="Arial Rounded"/>
                <a:ea typeface="Arial Rounded"/>
                <a:cs typeface="Arial Rounded"/>
                <a:sym typeface="Arial Rounded"/>
              </a:rPr>
              <a:t>   CONCLUSION</a:t>
            </a:r>
            <a:endParaRPr b="1" sz="6000">
              <a:solidFill>
                <a:srgbClr val="FF0000"/>
              </a:solidFill>
              <a:latin typeface="Arial Rounded"/>
              <a:ea typeface="Arial Rounded"/>
              <a:cs typeface="Arial Rounded"/>
              <a:sym typeface="Arial Rounded"/>
            </a:endParaRPr>
          </a:p>
          <a:p>
            <a:pPr indent="-274320" lvl="0" marL="274320" rtl="0" algn="just">
              <a:spcBef>
                <a:spcPts val="580"/>
              </a:spcBef>
              <a:spcAft>
                <a:spcPts val="0"/>
              </a:spcAft>
              <a:buSzPct val="85000"/>
              <a:buChar char="⚫"/>
            </a:pPr>
            <a:r>
              <a:rPr b="1" lang="fr-FR" sz="6000">
                <a:solidFill>
                  <a:srgbClr val="0D069A"/>
                </a:solidFill>
                <a:latin typeface="Arial Rounded"/>
                <a:ea typeface="Arial Rounded"/>
                <a:cs typeface="Arial Rounded"/>
                <a:sym typeface="Arial Rounded"/>
              </a:rPr>
              <a:t>We’ve been doing some gymnastics in this message to portray the multi aspects of salvation.</a:t>
            </a:r>
            <a:endParaRPr/>
          </a:p>
          <a:p>
            <a:pPr indent="-274320" lvl="0" marL="274320" rtl="0" algn="just">
              <a:spcBef>
                <a:spcPts val="580"/>
              </a:spcBef>
              <a:spcAft>
                <a:spcPts val="0"/>
              </a:spcAft>
              <a:buSzPct val="85000"/>
              <a:buChar char="⚫"/>
            </a:pPr>
            <a:r>
              <a:rPr b="1" lang="fr-FR" sz="6000">
                <a:solidFill>
                  <a:srgbClr val="FF0000"/>
                </a:solidFill>
                <a:latin typeface="Arial Rounded"/>
                <a:ea typeface="Arial Rounded"/>
                <a:cs typeface="Arial Rounded"/>
                <a:sym typeface="Arial Rounded"/>
              </a:rPr>
              <a:t>Grace, faith and works are indissoluble in the salvation experience.</a:t>
            </a:r>
            <a:endParaRPr/>
          </a:p>
          <a:p>
            <a:pPr indent="-274320" lvl="0" marL="274320" rtl="0" algn="just">
              <a:spcBef>
                <a:spcPts val="580"/>
              </a:spcBef>
              <a:spcAft>
                <a:spcPts val="0"/>
              </a:spcAft>
              <a:buSzPct val="85000"/>
              <a:buChar char="⚫"/>
            </a:pPr>
            <a:r>
              <a:rPr b="1" lang="fr-FR" sz="6000">
                <a:solidFill>
                  <a:srgbClr val="0D069A"/>
                </a:solidFill>
                <a:latin typeface="Arial Rounded"/>
                <a:ea typeface="Arial Rounded"/>
                <a:cs typeface="Arial Rounded"/>
                <a:sym typeface="Arial Rounded"/>
              </a:rPr>
              <a:t>God desires to save the whole world, but only a remnant of the world’s population will be saved because they refuse to adhere to the full demand of God.</a:t>
            </a:r>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7" name="Shape 627"/>
        <p:cNvGrpSpPr/>
        <p:nvPr/>
      </p:nvGrpSpPr>
      <p:grpSpPr>
        <a:xfrm>
          <a:off x="0" y="0"/>
          <a:ext cx="0" cy="0"/>
          <a:chOff x="0" y="0"/>
          <a:chExt cx="0" cy="0"/>
        </a:xfrm>
      </p:grpSpPr>
      <p:sp>
        <p:nvSpPr>
          <p:cNvPr id="628" name="Google Shape;628;p91"/>
          <p:cNvSpPr txBox="1"/>
          <p:nvPr>
            <p:ph idx="1" type="body"/>
          </p:nvPr>
        </p:nvSpPr>
        <p:spPr>
          <a:xfrm>
            <a:off x="0" y="0"/>
            <a:ext cx="9144000" cy="6858000"/>
          </a:xfrm>
          <a:prstGeom prst="rect">
            <a:avLst/>
          </a:prstGeom>
          <a:solidFill>
            <a:schemeClr val="lt1"/>
          </a:solidFill>
          <a:ln cap="flat" cmpd="sng" w="9525">
            <a:solidFill>
              <a:srgbClr val="726768"/>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lnSpcReduction="10000"/>
          </a:bodyPr>
          <a:lstStyle/>
          <a:p>
            <a:pPr indent="-274320" lvl="0" marL="274320" rtl="0" algn="just">
              <a:spcBef>
                <a:spcPts val="0"/>
              </a:spcBef>
              <a:spcAft>
                <a:spcPts val="0"/>
              </a:spcAft>
              <a:buSzPts val="3740"/>
              <a:buChar char="⚫"/>
            </a:pPr>
            <a:r>
              <a:rPr b="1" baseline="30000" i="0" lang="fr-FR" sz="4400">
                <a:solidFill>
                  <a:srgbClr val="000000"/>
                </a:solidFill>
                <a:latin typeface="Arial Rounded"/>
                <a:ea typeface="Arial Rounded"/>
                <a:cs typeface="Arial Rounded"/>
                <a:sym typeface="Arial Rounded"/>
              </a:rPr>
              <a:t> </a:t>
            </a:r>
            <a:r>
              <a:rPr b="1" baseline="30000" i="0" lang="fr-FR" sz="4400">
                <a:solidFill>
                  <a:srgbClr val="FF0000"/>
                </a:solidFill>
                <a:latin typeface="Arial Rounded"/>
                <a:ea typeface="Arial Rounded"/>
                <a:cs typeface="Arial Rounded"/>
                <a:sym typeface="Arial Rounded"/>
              </a:rPr>
              <a:t>JEAN 3: 19-20 </a:t>
            </a:r>
            <a:r>
              <a:rPr b="1" i="0" lang="fr-FR" sz="4400">
                <a:solidFill>
                  <a:srgbClr val="000000"/>
                </a:solidFill>
                <a:latin typeface="Arial Rounded"/>
                <a:ea typeface="Arial Rounded"/>
                <a:cs typeface="Arial Rounded"/>
                <a:sym typeface="Arial Rounded"/>
              </a:rPr>
              <a:t>Et ce jugement c'est que, la lumière étant venue dans le monde, les hommes ont préféré les ténèbres à la lumière, parce que leurs oeuvres étaient mauvaises.</a:t>
            </a:r>
            <a:endParaRPr/>
          </a:p>
          <a:p>
            <a:pPr indent="-274320" lvl="0" marL="274320" rtl="0" algn="just">
              <a:spcBef>
                <a:spcPts val="580"/>
              </a:spcBef>
              <a:spcAft>
                <a:spcPts val="0"/>
              </a:spcAft>
              <a:buSzPts val="3740"/>
              <a:buChar char="⚫"/>
            </a:pPr>
            <a:r>
              <a:rPr b="1" baseline="30000" i="0" lang="fr-FR" sz="4400">
                <a:solidFill>
                  <a:srgbClr val="FF0000"/>
                </a:solidFill>
                <a:latin typeface="Arial Rounded"/>
                <a:ea typeface="Arial Rounded"/>
                <a:cs typeface="Arial Rounded"/>
                <a:sym typeface="Arial Rounded"/>
              </a:rPr>
              <a:t>20 </a:t>
            </a:r>
            <a:r>
              <a:rPr b="1" i="0" lang="fr-FR" sz="4400">
                <a:solidFill>
                  <a:srgbClr val="FF0000"/>
                </a:solidFill>
                <a:latin typeface="Arial Rounded"/>
                <a:ea typeface="Arial Rounded"/>
                <a:cs typeface="Arial Rounded"/>
                <a:sym typeface="Arial Rounded"/>
              </a:rPr>
              <a:t>Car quiconque fait le mal hait la lumière, et ne vient point à la lumière, de peur que ses oeuvres ne soient dévoilées;</a:t>
            </a:r>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92"/>
          <p:cNvSpPr txBox="1"/>
          <p:nvPr>
            <p:ph idx="1" type="body"/>
          </p:nvPr>
        </p:nvSpPr>
        <p:spPr>
          <a:xfrm>
            <a:off x="0" y="0"/>
            <a:ext cx="9144000" cy="6858000"/>
          </a:xfrm>
          <a:prstGeom prst="rect">
            <a:avLst/>
          </a:prstGeom>
          <a:solidFill>
            <a:schemeClr val="lt1"/>
          </a:solidFill>
          <a:ln cap="flat" cmpd="sng" w="9525">
            <a:solidFill>
              <a:srgbClr val="726768"/>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a:bodyPr>
          <a:lstStyle/>
          <a:p>
            <a:pPr indent="-274320" lvl="0" marL="274320" rtl="0" algn="just">
              <a:spcBef>
                <a:spcPts val="0"/>
              </a:spcBef>
              <a:spcAft>
                <a:spcPts val="0"/>
              </a:spcAft>
              <a:buSzPts val="3740"/>
              <a:buChar char="⚫"/>
            </a:pPr>
            <a:r>
              <a:rPr b="1" baseline="30000" i="0" lang="fr-FR" sz="4400">
                <a:solidFill>
                  <a:srgbClr val="000000"/>
                </a:solidFill>
                <a:latin typeface="Arial Rounded"/>
                <a:ea typeface="Arial Rounded"/>
                <a:cs typeface="Arial Rounded"/>
                <a:sym typeface="Arial Rounded"/>
              </a:rPr>
              <a:t> </a:t>
            </a:r>
            <a:r>
              <a:rPr b="1" baseline="30000" i="0" lang="fr-FR" sz="4400">
                <a:solidFill>
                  <a:srgbClr val="FF0000"/>
                </a:solidFill>
                <a:latin typeface="Arial Rounded"/>
                <a:ea typeface="Arial Rounded"/>
                <a:cs typeface="Arial Rounded"/>
                <a:sym typeface="Arial Rounded"/>
              </a:rPr>
              <a:t>JOHN 3: 19-20 </a:t>
            </a:r>
            <a:endParaRPr/>
          </a:p>
          <a:p>
            <a:pPr indent="-274320" lvl="0" marL="274320" rtl="0" algn="just">
              <a:spcBef>
                <a:spcPts val="580"/>
              </a:spcBef>
              <a:spcAft>
                <a:spcPts val="0"/>
              </a:spcAft>
              <a:buSzPts val="3400"/>
              <a:buChar char="⚫"/>
            </a:pPr>
            <a:r>
              <a:rPr b="1" baseline="30000" i="0" lang="fr-FR" sz="4000">
                <a:solidFill>
                  <a:srgbClr val="000000"/>
                </a:solidFill>
                <a:latin typeface="Arial Rounded"/>
                <a:ea typeface="Arial Rounded"/>
                <a:cs typeface="Arial Rounded"/>
                <a:sym typeface="Arial Rounded"/>
              </a:rPr>
              <a:t>19 </a:t>
            </a:r>
            <a:r>
              <a:rPr b="1" i="0" lang="fr-FR" sz="4000">
                <a:solidFill>
                  <a:srgbClr val="000000"/>
                </a:solidFill>
                <a:latin typeface="Arial Rounded"/>
                <a:ea typeface="Arial Rounded"/>
                <a:cs typeface="Arial Rounded"/>
                <a:sym typeface="Arial Rounded"/>
              </a:rPr>
              <a:t>And this is the condemnation, that the light has come into the world, and men loved darkness rather than light, because their deeds were evil. </a:t>
            </a:r>
            <a:endParaRPr/>
          </a:p>
          <a:p>
            <a:pPr indent="-274320" lvl="0" marL="274320" rtl="0" algn="just">
              <a:spcBef>
                <a:spcPts val="580"/>
              </a:spcBef>
              <a:spcAft>
                <a:spcPts val="0"/>
              </a:spcAft>
              <a:buSzPts val="3400"/>
              <a:buChar char="⚫"/>
            </a:pPr>
            <a:r>
              <a:rPr b="1" baseline="30000" i="0" lang="fr-FR" sz="4000">
                <a:solidFill>
                  <a:srgbClr val="FF0000"/>
                </a:solidFill>
                <a:latin typeface="Arial Rounded"/>
                <a:ea typeface="Arial Rounded"/>
                <a:cs typeface="Arial Rounded"/>
                <a:sym typeface="Arial Rounded"/>
              </a:rPr>
              <a:t>20 </a:t>
            </a:r>
            <a:r>
              <a:rPr b="1" i="0" lang="fr-FR" sz="4000">
                <a:solidFill>
                  <a:srgbClr val="FF0000"/>
                </a:solidFill>
                <a:latin typeface="Arial Rounded"/>
                <a:ea typeface="Arial Rounded"/>
                <a:cs typeface="Arial Rounded"/>
                <a:sym typeface="Arial Rounded"/>
              </a:rPr>
              <a:t>For everyone practicing evil hates the light and does not come to the light, lest his deeds should be exposed. </a:t>
            </a:r>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7" name="Shape 637"/>
        <p:cNvGrpSpPr/>
        <p:nvPr/>
      </p:nvGrpSpPr>
      <p:grpSpPr>
        <a:xfrm>
          <a:off x="0" y="0"/>
          <a:ext cx="0" cy="0"/>
          <a:chOff x="0" y="0"/>
          <a:chExt cx="0" cy="0"/>
        </a:xfrm>
      </p:grpSpPr>
      <p:sp>
        <p:nvSpPr>
          <p:cNvPr id="638" name="Google Shape;638;p93"/>
          <p:cNvSpPr txBox="1"/>
          <p:nvPr>
            <p:ph idx="1" type="body"/>
          </p:nvPr>
        </p:nvSpPr>
        <p:spPr>
          <a:xfrm>
            <a:off x="0" y="0"/>
            <a:ext cx="9144000" cy="6858000"/>
          </a:xfrm>
          <a:prstGeom prst="rect">
            <a:avLst/>
          </a:prstGeom>
          <a:solidFill>
            <a:schemeClr val="lt1"/>
          </a:solidFill>
          <a:ln cap="flat" cmpd="sng" w="9525">
            <a:solidFill>
              <a:srgbClr val="726768"/>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fontScale="70000" lnSpcReduction="20000"/>
          </a:bodyPr>
          <a:lstStyle/>
          <a:p>
            <a:pPr indent="-274320" lvl="0" marL="274320" rtl="0" algn="just">
              <a:spcBef>
                <a:spcPts val="0"/>
              </a:spcBef>
              <a:spcAft>
                <a:spcPts val="0"/>
              </a:spcAft>
              <a:buSzPct val="85000"/>
              <a:buChar char="⚫"/>
            </a:pPr>
            <a:r>
              <a:rPr b="1" lang="fr-FR" sz="6000">
                <a:solidFill>
                  <a:srgbClr val="FF0000"/>
                </a:solidFill>
                <a:latin typeface="Arial Rounded"/>
                <a:ea typeface="Arial Rounded"/>
                <a:cs typeface="Arial Rounded"/>
                <a:sym typeface="Arial Rounded"/>
              </a:rPr>
              <a:t>Salvation</a:t>
            </a:r>
            <a:r>
              <a:rPr b="1" lang="fr-FR" sz="6000">
                <a:solidFill>
                  <a:srgbClr val="0D069A"/>
                </a:solidFill>
                <a:latin typeface="Arial Rounded"/>
                <a:ea typeface="Arial Rounded"/>
                <a:cs typeface="Arial Rounded"/>
                <a:sym typeface="Arial Rounded"/>
              </a:rPr>
              <a:t> involves </a:t>
            </a:r>
            <a:r>
              <a:rPr b="1" lang="fr-FR" sz="6000" u="sng">
                <a:solidFill>
                  <a:srgbClr val="0D069A"/>
                </a:solidFill>
                <a:latin typeface="Arial Rounded"/>
                <a:ea typeface="Arial Rounded"/>
                <a:cs typeface="Arial Rounded"/>
                <a:sym typeface="Arial Rounded"/>
              </a:rPr>
              <a:t>faith in the finished work of Christ </a:t>
            </a:r>
            <a:r>
              <a:rPr b="1" lang="fr-FR" sz="6000">
                <a:solidFill>
                  <a:srgbClr val="0D069A"/>
                </a:solidFill>
                <a:latin typeface="Arial Rounded"/>
                <a:ea typeface="Arial Rounded"/>
                <a:cs typeface="Arial Rounded"/>
                <a:sym typeface="Arial Rounded"/>
              </a:rPr>
              <a:t>as the sacrificial Lamb and as our High Priest in the heavenly temple.</a:t>
            </a:r>
            <a:endParaRPr/>
          </a:p>
          <a:p>
            <a:pPr indent="-274320" lvl="0" marL="274320" rtl="0" algn="just">
              <a:spcBef>
                <a:spcPts val="580"/>
              </a:spcBef>
              <a:spcAft>
                <a:spcPts val="0"/>
              </a:spcAft>
              <a:buSzPct val="85000"/>
              <a:buChar char="⚫"/>
            </a:pPr>
            <a:r>
              <a:rPr b="1" lang="fr-FR" sz="6000">
                <a:solidFill>
                  <a:srgbClr val="FF0000"/>
                </a:solidFill>
                <a:latin typeface="Arial Rounded"/>
                <a:ea typeface="Arial Rounded"/>
                <a:cs typeface="Arial Rounded"/>
                <a:sym typeface="Arial Rounded"/>
              </a:rPr>
              <a:t>Salvation</a:t>
            </a:r>
            <a:r>
              <a:rPr b="1" lang="fr-FR" sz="6000">
                <a:solidFill>
                  <a:srgbClr val="0D069A"/>
                </a:solidFill>
                <a:latin typeface="Arial Rounded"/>
                <a:ea typeface="Arial Rounded"/>
                <a:cs typeface="Arial Rounded"/>
                <a:sym typeface="Arial Rounded"/>
              </a:rPr>
              <a:t> also involves </a:t>
            </a:r>
            <a:r>
              <a:rPr b="1" lang="fr-FR" sz="6000" u="sng">
                <a:solidFill>
                  <a:srgbClr val="0D069A"/>
                </a:solidFill>
                <a:latin typeface="Arial Rounded"/>
                <a:ea typeface="Arial Rounded"/>
                <a:cs typeface="Arial Rounded"/>
                <a:sym typeface="Arial Rounded"/>
              </a:rPr>
              <a:t>obedience to the word of God</a:t>
            </a:r>
            <a:r>
              <a:rPr b="1" lang="fr-FR" sz="6000">
                <a:solidFill>
                  <a:srgbClr val="0D069A"/>
                </a:solidFill>
                <a:latin typeface="Arial Rounded"/>
                <a:ea typeface="Arial Rounded"/>
                <a:cs typeface="Arial Rounded"/>
                <a:sym typeface="Arial Rounded"/>
              </a:rPr>
              <a:t>.</a:t>
            </a:r>
            <a:endParaRPr/>
          </a:p>
          <a:p>
            <a:pPr indent="-274320" lvl="0" marL="274320" rtl="0" algn="just">
              <a:spcBef>
                <a:spcPts val="580"/>
              </a:spcBef>
              <a:spcAft>
                <a:spcPts val="0"/>
              </a:spcAft>
              <a:buSzPct val="85000"/>
              <a:buChar char="⚫"/>
            </a:pPr>
            <a:r>
              <a:rPr b="1" lang="fr-FR" sz="6000">
                <a:solidFill>
                  <a:srgbClr val="FF0000"/>
                </a:solidFill>
                <a:latin typeface="Arial Rounded"/>
                <a:ea typeface="Arial Rounded"/>
                <a:cs typeface="Arial Rounded"/>
                <a:sym typeface="Arial Rounded"/>
              </a:rPr>
              <a:t>Salvation</a:t>
            </a:r>
            <a:r>
              <a:rPr b="1" lang="fr-FR" sz="6000">
                <a:solidFill>
                  <a:srgbClr val="0D069A"/>
                </a:solidFill>
                <a:latin typeface="Arial Rounded"/>
                <a:ea typeface="Arial Rounded"/>
                <a:cs typeface="Arial Rounded"/>
                <a:sym typeface="Arial Rounded"/>
              </a:rPr>
              <a:t> also involves </a:t>
            </a:r>
            <a:r>
              <a:rPr b="1" lang="fr-FR" sz="6000" u="sng">
                <a:solidFill>
                  <a:srgbClr val="0D069A"/>
                </a:solidFill>
                <a:latin typeface="Arial Rounded"/>
                <a:ea typeface="Arial Rounded"/>
                <a:cs typeface="Arial Rounded"/>
                <a:sym typeface="Arial Rounded"/>
              </a:rPr>
              <a:t>the production of deeds of righteousness.</a:t>
            </a:r>
            <a:endParaRPr/>
          </a:p>
          <a:p>
            <a:pPr indent="-274320" lvl="0" marL="274320" rtl="0" algn="just">
              <a:spcBef>
                <a:spcPts val="580"/>
              </a:spcBef>
              <a:spcAft>
                <a:spcPts val="0"/>
              </a:spcAft>
              <a:buSzPct val="85000"/>
              <a:buChar char="⚫"/>
            </a:pPr>
            <a:r>
              <a:rPr b="1" lang="fr-FR" sz="6000">
                <a:solidFill>
                  <a:srgbClr val="FF0000"/>
                </a:solidFill>
                <a:latin typeface="Arial Rounded"/>
                <a:ea typeface="Arial Rounded"/>
                <a:cs typeface="Arial Rounded"/>
                <a:sym typeface="Arial Rounded"/>
              </a:rPr>
              <a:t>Salvation </a:t>
            </a:r>
            <a:r>
              <a:rPr b="1" lang="fr-FR" sz="6000">
                <a:solidFill>
                  <a:srgbClr val="0D069A"/>
                </a:solidFill>
                <a:latin typeface="Arial Rounded"/>
                <a:ea typeface="Arial Rounded"/>
                <a:cs typeface="Arial Rounded"/>
                <a:sym typeface="Arial Rounded"/>
              </a:rPr>
              <a:t>also involves </a:t>
            </a:r>
            <a:r>
              <a:rPr b="1" lang="fr-FR" sz="6000" u="sng">
                <a:solidFill>
                  <a:srgbClr val="0D069A"/>
                </a:solidFill>
                <a:latin typeface="Arial Rounded"/>
                <a:ea typeface="Arial Rounded"/>
                <a:cs typeface="Arial Rounded"/>
                <a:sym typeface="Arial Rounded"/>
              </a:rPr>
              <a:t>perseverance in faith and practice to the end.</a:t>
            </a:r>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sp>
        <p:nvSpPr>
          <p:cNvPr id="643" name="Google Shape;643;p94"/>
          <p:cNvSpPr txBox="1"/>
          <p:nvPr>
            <p:ph idx="1" type="body"/>
          </p:nvPr>
        </p:nvSpPr>
        <p:spPr>
          <a:xfrm>
            <a:off x="0" y="0"/>
            <a:ext cx="9144000" cy="6858000"/>
          </a:xfrm>
          <a:prstGeom prst="rect">
            <a:avLst/>
          </a:prstGeom>
          <a:solidFill>
            <a:schemeClr val="lt1"/>
          </a:solidFill>
          <a:ln cap="flat" cmpd="sng" w="9525">
            <a:solidFill>
              <a:srgbClr val="726768"/>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fontScale="70000" lnSpcReduction="20000"/>
          </a:bodyPr>
          <a:lstStyle/>
          <a:p>
            <a:pPr indent="-274320" lvl="0" marL="274320" rtl="0" algn="just">
              <a:spcBef>
                <a:spcPts val="0"/>
              </a:spcBef>
              <a:spcAft>
                <a:spcPts val="0"/>
              </a:spcAft>
              <a:buSzPct val="85000"/>
              <a:buChar char="⚫"/>
            </a:pPr>
            <a:r>
              <a:rPr b="1" lang="fr-FR" sz="6000">
                <a:solidFill>
                  <a:srgbClr val="FF0000"/>
                </a:solidFill>
                <a:latin typeface="Arial Rounded"/>
                <a:ea typeface="Arial Rounded"/>
                <a:cs typeface="Arial Rounded"/>
                <a:sym typeface="Arial Rounded"/>
              </a:rPr>
              <a:t>Jacques 2:18 </a:t>
            </a:r>
            <a:r>
              <a:rPr b="1" lang="fr-FR" sz="6000">
                <a:solidFill>
                  <a:srgbClr val="0D069A"/>
                </a:solidFill>
                <a:latin typeface="Arial Rounded"/>
                <a:ea typeface="Arial Rounded"/>
                <a:cs typeface="Arial Rounded"/>
                <a:sym typeface="Arial Rounded"/>
              </a:rPr>
              <a:t>Mais quelqu'un dira: Toi, tu as la foi; et moi, j'ai les œuvres. Montre-moi ta foi sans les œuvres, et moi, je te montrerai la foi par mes œuvres. </a:t>
            </a:r>
            <a:endParaRPr b="1" sz="6000">
              <a:solidFill>
                <a:srgbClr val="0D069A"/>
              </a:solidFill>
              <a:latin typeface="Arial Rounded"/>
              <a:ea typeface="Arial Rounded"/>
              <a:cs typeface="Arial Rounded"/>
              <a:sym typeface="Arial Rounded"/>
            </a:endParaRPr>
          </a:p>
          <a:p>
            <a:pPr indent="-274320" lvl="0" marL="274320" rtl="0" algn="just">
              <a:spcBef>
                <a:spcPts val="580"/>
              </a:spcBef>
              <a:spcAft>
                <a:spcPts val="0"/>
              </a:spcAft>
              <a:buSzPct val="85000"/>
              <a:buChar char="⚫"/>
            </a:pPr>
            <a:r>
              <a:rPr b="1" lang="fr-FR" sz="6000">
                <a:solidFill>
                  <a:srgbClr val="FF0000"/>
                </a:solidFill>
                <a:latin typeface="Arial Rounded"/>
                <a:ea typeface="Arial Rounded"/>
                <a:cs typeface="Arial Rounded"/>
                <a:sym typeface="Arial Rounded"/>
              </a:rPr>
              <a:t> 18 But someone will say, "You have faith, and I have works." Show me your faith without your works, and I will show you my faith by my works. </a:t>
            </a:r>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sp>
        <p:nvSpPr>
          <p:cNvPr id="648" name="Google Shape;648;p95"/>
          <p:cNvSpPr txBox="1"/>
          <p:nvPr>
            <p:ph idx="1" type="body"/>
          </p:nvPr>
        </p:nvSpPr>
        <p:spPr>
          <a:xfrm>
            <a:off x="0" y="0"/>
            <a:ext cx="9144000" cy="6858000"/>
          </a:xfrm>
          <a:prstGeom prst="rect">
            <a:avLst/>
          </a:prstGeom>
          <a:solidFill>
            <a:schemeClr val="lt1"/>
          </a:solidFill>
          <a:ln cap="flat" cmpd="sng" w="9525">
            <a:solidFill>
              <a:srgbClr val="726768"/>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fontScale="62500" lnSpcReduction="20000"/>
          </a:bodyPr>
          <a:lstStyle/>
          <a:p>
            <a:pPr indent="-274320" lvl="0" marL="274320" rtl="0" algn="just">
              <a:spcBef>
                <a:spcPts val="0"/>
              </a:spcBef>
              <a:spcAft>
                <a:spcPts val="0"/>
              </a:spcAft>
              <a:buSzPct val="85000"/>
              <a:buChar char="⚫"/>
            </a:pPr>
            <a:r>
              <a:rPr b="1" lang="fr-FR" sz="6000">
                <a:solidFill>
                  <a:srgbClr val="0D069A"/>
                </a:solidFill>
                <a:latin typeface="Arial Rounded"/>
                <a:ea typeface="Arial Rounded"/>
                <a:cs typeface="Arial Rounded"/>
                <a:sym typeface="Arial Rounded"/>
              </a:rPr>
              <a:t>Consistent Christians naturally produce fruits of righteousness not so that they can get saved or to remain saved, but in evidence of their salvation.</a:t>
            </a:r>
            <a:endParaRPr/>
          </a:p>
          <a:p>
            <a:pPr indent="-274320" lvl="0" marL="274320" rtl="0" algn="just">
              <a:spcBef>
                <a:spcPts val="580"/>
              </a:spcBef>
              <a:spcAft>
                <a:spcPts val="0"/>
              </a:spcAft>
              <a:buSzPct val="85000"/>
              <a:buChar char="⚫"/>
            </a:pPr>
            <a:r>
              <a:rPr b="1" lang="fr-FR" sz="6000">
                <a:solidFill>
                  <a:srgbClr val="FF0000"/>
                </a:solidFill>
                <a:latin typeface="Arial Rounded"/>
                <a:ea typeface="Arial Rounded"/>
                <a:cs typeface="Arial Rounded"/>
                <a:sym typeface="Arial Rounded"/>
              </a:rPr>
              <a:t>The grace of God enables the believer to persevere in both faith and deeds.</a:t>
            </a:r>
            <a:endParaRPr/>
          </a:p>
          <a:p>
            <a:pPr indent="-274320" lvl="0" marL="274320" rtl="0" algn="just">
              <a:spcBef>
                <a:spcPts val="580"/>
              </a:spcBef>
              <a:spcAft>
                <a:spcPts val="0"/>
              </a:spcAft>
              <a:buSzPct val="85000"/>
              <a:buChar char="⚫"/>
            </a:pPr>
            <a:r>
              <a:rPr b="1" lang="fr-FR" sz="6000">
                <a:solidFill>
                  <a:srgbClr val="0D069A"/>
                </a:solidFill>
                <a:latin typeface="Arial Rounded"/>
                <a:ea typeface="Arial Rounded"/>
                <a:cs typeface="Arial Rounded"/>
                <a:sym typeface="Arial Rounded"/>
              </a:rPr>
              <a:t>If you notice that your faith does not synchronize with your behavior, this is a serious concern; you need to bring it to the Lord in prayer.</a:t>
            </a:r>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sp>
        <p:nvSpPr>
          <p:cNvPr id="653" name="Google Shape;653;p96"/>
          <p:cNvSpPr txBox="1"/>
          <p:nvPr>
            <p:ph idx="1" type="body"/>
          </p:nvPr>
        </p:nvSpPr>
        <p:spPr>
          <a:xfrm>
            <a:off x="0" y="0"/>
            <a:ext cx="9144000" cy="6858000"/>
          </a:xfrm>
          <a:prstGeom prst="rect">
            <a:avLst/>
          </a:prstGeom>
          <a:solidFill>
            <a:schemeClr val="lt1"/>
          </a:solidFill>
          <a:ln cap="flat" cmpd="sng" w="9525">
            <a:solidFill>
              <a:srgbClr val="726768"/>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fontScale="77500" lnSpcReduction="20000"/>
          </a:bodyPr>
          <a:lstStyle/>
          <a:p>
            <a:pPr indent="-274320" lvl="0" marL="274320" rtl="0" algn="just">
              <a:spcBef>
                <a:spcPts val="0"/>
              </a:spcBef>
              <a:spcAft>
                <a:spcPts val="0"/>
              </a:spcAft>
              <a:buSzPct val="85000"/>
              <a:buChar char="⚫"/>
            </a:pPr>
            <a:r>
              <a:rPr b="1" lang="fr-FR" sz="6000">
                <a:solidFill>
                  <a:srgbClr val="FF0000"/>
                </a:solidFill>
                <a:latin typeface="Arial Rounded"/>
                <a:ea typeface="Arial Rounded"/>
                <a:cs typeface="Arial Rounded"/>
                <a:sym typeface="Arial Rounded"/>
              </a:rPr>
              <a:t>Grace, faith, good deeds are like three points that make the salvation triangle. </a:t>
            </a:r>
            <a:endParaRPr/>
          </a:p>
          <a:p>
            <a:pPr indent="-274320" lvl="0" marL="274320" rtl="0" algn="just">
              <a:spcBef>
                <a:spcPts val="580"/>
              </a:spcBef>
              <a:spcAft>
                <a:spcPts val="0"/>
              </a:spcAft>
              <a:buSzPct val="85000"/>
              <a:buChar char="⚫"/>
            </a:pPr>
            <a:r>
              <a:rPr b="1" lang="fr-FR" sz="6000">
                <a:solidFill>
                  <a:srgbClr val="0D069A"/>
                </a:solidFill>
                <a:latin typeface="Arial Rounded"/>
                <a:ea typeface="Arial Rounded"/>
                <a:cs typeface="Arial Rounded"/>
                <a:sym typeface="Arial Rounded"/>
              </a:rPr>
              <a:t>Be sure that none of them is missing in your life.</a:t>
            </a:r>
            <a:endParaRPr/>
          </a:p>
          <a:p>
            <a:pPr indent="-274320" lvl="0" marL="274320" rtl="0" algn="just">
              <a:spcBef>
                <a:spcPts val="580"/>
              </a:spcBef>
              <a:spcAft>
                <a:spcPts val="0"/>
              </a:spcAft>
              <a:buSzPct val="85000"/>
              <a:buChar char="⚫"/>
            </a:pPr>
            <a:r>
              <a:rPr b="1" lang="fr-FR" sz="6000">
                <a:solidFill>
                  <a:srgbClr val="FF0000"/>
                </a:solidFill>
                <a:latin typeface="Arial Rounded"/>
                <a:ea typeface="Arial Rounded"/>
                <a:cs typeface="Arial Rounded"/>
                <a:sym typeface="Arial Rounded"/>
              </a:rPr>
              <a:t>Apo 22:14 </a:t>
            </a:r>
            <a:r>
              <a:rPr b="1" lang="fr-FR" sz="6000">
                <a:solidFill>
                  <a:srgbClr val="0D069A"/>
                </a:solidFill>
                <a:latin typeface="Arial Rounded"/>
                <a:ea typeface="Arial Rounded"/>
                <a:cs typeface="Arial Rounded"/>
                <a:sym typeface="Arial Rounded"/>
              </a:rPr>
              <a:t>Heureux ceux qui lavent leurs robes, afin d'avoir droit à l'arbre de vie, et d'entrer par les portes dans la ville! </a:t>
            </a:r>
            <a:endParaRPr b="1" sz="6000">
              <a:latin typeface="Arimo"/>
              <a:ea typeface="Arimo"/>
              <a:cs typeface="Arimo"/>
              <a:sym typeface="Arimo"/>
            </a:endParaRPr>
          </a:p>
          <a:p>
            <a:pPr indent="-274320" lvl="0" marL="274320" rtl="0" algn="just">
              <a:spcBef>
                <a:spcPts val="580"/>
              </a:spcBef>
              <a:spcAft>
                <a:spcPts val="0"/>
              </a:spcAft>
              <a:buSzPct val="85000"/>
              <a:buNone/>
            </a:pPr>
            <a:r>
              <a:rPr b="1" lang="fr-FR" sz="4400">
                <a:solidFill>
                  <a:schemeClr val="dk1"/>
                </a:solidFill>
                <a:latin typeface="Arimo"/>
                <a:ea typeface="Arimo"/>
                <a:cs typeface="Arimo"/>
                <a:sym typeface="Arimo"/>
              </a:rPr>
              <a:t> </a:t>
            </a:r>
            <a:endParaRPr b="1" sz="4400">
              <a:solidFill>
                <a:srgbClr val="C00000"/>
              </a:solidFill>
              <a:latin typeface="Arimo"/>
              <a:ea typeface="Arimo"/>
              <a:cs typeface="Arimo"/>
              <a:sym typeface="Arimo"/>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7" name="Shape 657"/>
        <p:cNvGrpSpPr/>
        <p:nvPr/>
      </p:nvGrpSpPr>
      <p:grpSpPr>
        <a:xfrm>
          <a:off x="0" y="0"/>
          <a:ext cx="0" cy="0"/>
          <a:chOff x="0" y="0"/>
          <a:chExt cx="0" cy="0"/>
        </a:xfrm>
      </p:grpSpPr>
      <p:sp>
        <p:nvSpPr>
          <p:cNvPr id="658" name="Google Shape;658;p97"/>
          <p:cNvSpPr txBox="1"/>
          <p:nvPr>
            <p:ph idx="1" type="body"/>
          </p:nvPr>
        </p:nvSpPr>
        <p:spPr>
          <a:xfrm>
            <a:off x="0" y="0"/>
            <a:ext cx="9144000" cy="6858000"/>
          </a:xfrm>
          <a:prstGeom prst="rect">
            <a:avLst/>
          </a:prstGeom>
          <a:solidFill>
            <a:schemeClr val="lt1"/>
          </a:solidFill>
          <a:ln cap="flat" cmpd="sng" w="9525">
            <a:solidFill>
              <a:srgbClr val="726768"/>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fontScale="70000" lnSpcReduction="20000"/>
          </a:bodyPr>
          <a:lstStyle/>
          <a:p>
            <a:pPr indent="-274320" lvl="0" marL="274320" rtl="0" algn="just">
              <a:spcBef>
                <a:spcPts val="0"/>
              </a:spcBef>
              <a:spcAft>
                <a:spcPts val="0"/>
              </a:spcAft>
              <a:buSzPct val="85000"/>
              <a:buChar char="⚫"/>
            </a:pPr>
            <a:r>
              <a:rPr b="1" lang="fr-FR" sz="6000">
                <a:solidFill>
                  <a:srgbClr val="0D069A"/>
                </a:solidFill>
                <a:latin typeface="Arial Rounded"/>
                <a:ea typeface="Arial Rounded"/>
                <a:cs typeface="Arial Rounded"/>
                <a:sym typeface="Arial Rounded"/>
              </a:rPr>
              <a:t>Don’t forget the title of this message.</a:t>
            </a:r>
            <a:endParaRPr/>
          </a:p>
          <a:p>
            <a:pPr indent="-274320" lvl="0" marL="274320" rtl="0" algn="just">
              <a:spcBef>
                <a:spcPts val="580"/>
              </a:spcBef>
              <a:spcAft>
                <a:spcPts val="0"/>
              </a:spcAft>
              <a:buSzPct val="85000"/>
              <a:buChar char="⚫"/>
            </a:pPr>
            <a:r>
              <a:rPr b="1" lang="fr-FR" sz="6000">
                <a:solidFill>
                  <a:srgbClr val="FF0000"/>
                </a:solidFill>
                <a:latin typeface="Arial Rounded"/>
                <a:ea typeface="Arial Rounded"/>
                <a:cs typeface="Arial Rounded"/>
                <a:sym typeface="Arial Rounded"/>
              </a:rPr>
              <a:t>LE RÔLE DE LA FOI ET DES ŒUVRES DANS LE SALUT DE L’HUMANITÉ</a:t>
            </a:r>
            <a:endParaRPr b="1" sz="6000">
              <a:solidFill>
                <a:srgbClr val="FF0000"/>
              </a:solidFill>
              <a:latin typeface="Arial Rounded"/>
              <a:ea typeface="Arial Rounded"/>
              <a:cs typeface="Arial Rounded"/>
              <a:sym typeface="Arial Rounded"/>
            </a:endParaRPr>
          </a:p>
          <a:p>
            <a:pPr indent="-274320" lvl="0" marL="274320" rtl="0" algn="just">
              <a:spcBef>
                <a:spcPts val="580"/>
              </a:spcBef>
              <a:spcAft>
                <a:spcPts val="0"/>
              </a:spcAft>
              <a:buSzPct val="85000"/>
              <a:buChar char="⚫"/>
            </a:pPr>
            <a:r>
              <a:rPr b="1" lang="fr-FR" sz="6000">
                <a:solidFill>
                  <a:srgbClr val="0D069A"/>
                </a:solidFill>
                <a:latin typeface="Arial Rounded"/>
                <a:ea typeface="Arial Rounded"/>
                <a:cs typeface="Arial Rounded"/>
                <a:sym typeface="Arial Rounded"/>
              </a:rPr>
              <a:t>THE ROLE OF FAITH AND WORK IN THE SALVATION OF MANKIND</a:t>
            </a:r>
            <a:endParaRPr b="1" sz="6000">
              <a:solidFill>
                <a:srgbClr val="0D069A"/>
              </a:solidFill>
              <a:latin typeface="Arial Rounded"/>
              <a:ea typeface="Arial Rounded"/>
              <a:cs typeface="Arial Rounded"/>
              <a:sym typeface="Arial Rounded"/>
            </a:endParaRPr>
          </a:p>
          <a:p>
            <a:pPr indent="-274320" lvl="0" marL="274320" rtl="0" algn="just">
              <a:spcBef>
                <a:spcPts val="580"/>
              </a:spcBef>
              <a:spcAft>
                <a:spcPts val="0"/>
              </a:spcAft>
              <a:buSzPct val="85000"/>
              <a:buChar char="⚫"/>
            </a:pPr>
            <a:r>
              <a:rPr b="1" lang="fr-FR" sz="6000">
                <a:solidFill>
                  <a:srgbClr val="FF0000"/>
                </a:solidFill>
                <a:latin typeface="Arial Rounded"/>
                <a:ea typeface="Arial Rounded"/>
                <a:cs typeface="Arial Rounded"/>
                <a:sym typeface="Arial Rounded"/>
              </a:rPr>
              <a:t>May God add Hiss blessings upon His word!</a:t>
            </a:r>
            <a:endParaRPr/>
          </a:p>
          <a:p>
            <a:pPr indent="-274320" lvl="0" marL="274320" rtl="0" algn="r">
              <a:spcBef>
                <a:spcPts val="580"/>
              </a:spcBef>
              <a:spcAft>
                <a:spcPts val="0"/>
              </a:spcAft>
              <a:buSzPct val="85000"/>
              <a:buChar char="⚫"/>
            </a:pPr>
            <a:r>
              <a:rPr b="1" lang="fr-FR" sz="6000">
                <a:solidFill>
                  <a:srgbClr val="0D069A"/>
                </a:solidFill>
                <a:latin typeface="Arial Rounded"/>
                <a:ea typeface="Arial Rounded"/>
                <a:cs typeface="Arial Rounded"/>
                <a:sym typeface="Arial Rounded"/>
              </a:rPr>
              <a:t>AMEN!</a:t>
            </a:r>
            <a:endParaRPr/>
          </a:p>
          <a:p>
            <a:pPr indent="-274320" lvl="0" marL="274320" rtl="0" algn="just">
              <a:spcBef>
                <a:spcPts val="580"/>
              </a:spcBef>
              <a:spcAft>
                <a:spcPts val="0"/>
              </a:spcAft>
              <a:buSzPct val="85000"/>
              <a:buNone/>
            </a:pPr>
            <a:r>
              <a:t/>
            </a:r>
            <a:endParaRPr b="1" sz="6000">
              <a:latin typeface="Arimo"/>
              <a:ea typeface="Arimo"/>
              <a:cs typeface="Arimo"/>
              <a:sym typeface="Arimo"/>
            </a:endParaRPr>
          </a:p>
          <a:p>
            <a:pPr indent="-274320" lvl="0" marL="274320" rtl="0" algn="just">
              <a:spcBef>
                <a:spcPts val="580"/>
              </a:spcBef>
              <a:spcAft>
                <a:spcPts val="0"/>
              </a:spcAft>
              <a:buSzPct val="85000"/>
              <a:buNone/>
            </a:pPr>
            <a:r>
              <a:rPr b="1" lang="fr-FR" sz="4400">
                <a:solidFill>
                  <a:schemeClr val="dk1"/>
                </a:solidFill>
                <a:latin typeface="Arimo"/>
                <a:ea typeface="Arimo"/>
                <a:cs typeface="Arimo"/>
                <a:sym typeface="Arimo"/>
              </a:rPr>
              <a:t> </a:t>
            </a:r>
            <a:endParaRPr b="1" sz="4400">
              <a:solidFill>
                <a:srgbClr val="C00000"/>
              </a:solidFill>
              <a:latin typeface="Arimo"/>
              <a:ea typeface="Arimo"/>
              <a:cs typeface="Arimo"/>
              <a:sym typeface="Arimo"/>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2" name="Shape 662"/>
        <p:cNvGrpSpPr/>
        <p:nvPr/>
      </p:nvGrpSpPr>
      <p:grpSpPr>
        <a:xfrm>
          <a:off x="0" y="0"/>
          <a:ext cx="0" cy="0"/>
          <a:chOff x="0" y="0"/>
          <a:chExt cx="0" cy="0"/>
        </a:xfrm>
      </p:grpSpPr>
      <p:sp>
        <p:nvSpPr>
          <p:cNvPr id="663" name="Google Shape;663;p98"/>
          <p:cNvSpPr txBox="1"/>
          <p:nvPr>
            <p:ph type="title"/>
          </p:nvPr>
        </p:nvSpPr>
        <p:spPr>
          <a:xfrm>
            <a:off x="0" y="2362200"/>
            <a:ext cx="9144000" cy="1981200"/>
          </a:xfrm>
          <a:prstGeom prst="rect">
            <a:avLst/>
          </a:prstGeom>
          <a:solidFill>
            <a:srgbClr val="660066"/>
          </a:solidFill>
          <a:ln>
            <a:noFill/>
          </a:ln>
        </p:spPr>
        <p:txBody>
          <a:bodyPr anchorCtr="0" anchor="b" bIns="91425" lIns="91425" spcFirstLastPara="1" rIns="91425" wrap="square" tIns="45700">
            <a:noAutofit/>
          </a:bodyPr>
          <a:lstStyle/>
          <a:p>
            <a:pPr indent="0" lvl="0" marL="0" rtl="0" algn="ctr">
              <a:spcBef>
                <a:spcPts val="0"/>
              </a:spcBef>
              <a:spcAft>
                <a:spcPts val="0"/>
              </a:spcAft>
              <a:buClr>
                <a:schemeClr val="lt1"/>
              </a:buClr>
              <a:buSzPts val="8800"/>
              <a:buFont typeface="Libre Franklin"/>
              <a:buNone/>
            </a:pPr>
            <a:r>
              <a:rPr lang="fr-FR" sz="8800">
                <a:solidFill>
                  <a:schemeClr val="lt1"/>
                </a:solidFill>
              </a:rPr>
              <a:t>SAINTE CÈNE</a:t>
            </a:r>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sp>
        <p:nvSpPr>
          <p:cNvPr id="668" name="Google Shape;668;p99"/>
          <p:cNvSpPr txBox="1"/>
          <p:nvPr>
            <p:ph idx="1" type="body"/>
          </p:nvPr>
        </p:nvSpPr>
        <p:spPr>
          <a:xfrm>
            <a:off x="0" y="0"/>
            <a:ext cx="9144000" cy="6858000"/>
          </a:xfrm>
          <a:prstGeom prst="rect">
            <a:avLst/>
          </a:prstGeom>
          <a:blipFill rotWithShape="1">
            <a:blip r:embed="rId3">
              <a:alphaModFix/>
            </a:blip>
            <a:tile algn="tl" flip="none" tx="0" sx="100000" ty="0" sy="100000"/>
          </a:blipFill>
          <a:ln cap="flat" cmpd="sng" w="38100">
            <a:solidFill>
              <a:schemeClr val="lt1"/>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a:bodyPr>
          <a:lstStyle/>
          <a:p>
            <a:pPr indent="-274320" lvl="0" marL="274320" rtl="0" algn="ctr">
              <a:spcBef>
                <a:spcPts val="0"/>
              </a:spcBef>
              <a:spcAft>
                <a:spcPts val="0"/>
              </a:spcAft>
              <a:buSzPts val="2720"/>
              <a:buNone/>
            </a:pPr>
            <a:r>
              <a:rPr b="1" lang="fr-FR" sz="3200">
                <a:solidFill>
                  <a:srgbClr val="FF0000"/>
                </a:solidFill>
                <a:latin typeface="Arial Rounded"/>
                <a:ea typeface="Arial Rounded"/>
                <a:cs typeface="Arial Rounded"/>
                <a:sym typeface="Arial Rounded"/>
              </a:rPr>
              <a:t>Chant</a:t>
            </a:r>
            <a:endParaRPr b="1" sz="3200">
              <a:solidFill>
                <a:srgbClr val="FF0000"/>
              </a:solidFill>
              <a:latin typeface="Arial Rounded"/>
              <a:ea typeface="Arial Rounded"/>
              <a:cs typeface="Arial Rounded"/>
              <a:sym typeface="Arial Rounded"/>
            </a:endParaRPr>
          </a:p>
          <a:p>
            <a:pPr indent="-274320" lvl="0" marL="274320" rtl="0" algn="ctr">
              <a:spcBef>
                <a:spcPts val="580"/>
              </a:spcBef>
              <a:spcAft>
                <a:spcPts val="0"/>
              </a:spcAft>
              <a:buSzPts val="2720"/>
              <a:buNone/>
            </a:pPr>
            <a:r>
              <a:rPr b="1" lang="fr-FR" sz="3200">
                <a:solidFill>
                  <a:srgbClr val="FF0000"/>
                </a:solidFill>
                <a:latin typeface="Arial Rounded"/>
                <a:ea typeface="Arial Rounded"/>
                <a:cs typeface="Arial Rounded"/>
                <a:sym typeface="Arial Rounded"/>
              </a:rPr>
              <a:t>1.</a:t>
            </a:r>
            <a:endParaRPr b="1" sz="3200">
              <a:solidFill>
                <a:srgbClr val="FF0000"/>
              </a:solidFill>
              <a:latin typeface="Arial Rounded"/>
              <a:ea typeface="Arial Rounded"/>
              <a:cs typeface="Arial Rounded"/>
              <a:sym typeface="Arial Rounded"/>
            </a:endParaRPr>
          </a:p>
          <a:p>
            <a:pPr indent="-274320" lvl="0" marL="274320" rtl="0" algn="ctr">
              <a:spcBef>
                <a:spcPts val="580"/>
              </a:spcBef>
              <a:spcAft>
                <a:spcPts val="0"/>
              </a:spcAft>
              <a:buSzPts val="3400"/>
              <a:buNone/>
            </a:pPr>
            <a:r>
              <a:rPr b="1" lang="fr-FR" sz="4000">
                <a:solidFill>
                  <a:srgbClr val="000066"/>
                </a:solidFill>
                <a:latin typeface="Arial Rounded"/>
                <a:ea typeface="Arial Rounded"/>
                <a:cs typeface="Arial Rounded"/>
                <a:sym typeface="Arial Rounded"/>
              </a:rPr>
              <a:t>J'entends ta douce voix,</a:t>
            </a:r>
            <a:br>
              <a:rPr b="1" lang="fr-FR" sz="4000">
                <a:solidFill>
                  <a:srgbClr val="000066"/>
                </a:solidFill>
                <a:latin typeface="Arial Rounded"/>
                <a:ea typeface="Arial Rounded"/>
                <a:cs typeface="Arial Rounded"/>
                <a:sym typeface="Arial Rounded"/>
              </a:rPr>
            </a:br>
            <a:r>
              <a:rPr b="1" lang="fr-FR" sz="4000">
                <a:solidFill>
                  <a:srgbClr val="000066"/>
                </a:solidFill>
                <a:latin typeface="Arial Rounded"/>
                <a:ea typeface="Arial Rounded"/>
                <a:cs typeface="Arial Rounded"/>
                <a:sym typeface="Arial Rounded"/>
              </a:rPr>
              <a:t>Jésus, je viens à Toi.</a:t>
            </a:r>
            <a:br>
              <a:rPr b="1" lang="fr-FR" sz="4000">
                <a:solidFill>
                  <a:srgbClr val="000066"/>
                </a:solidFill>
                <a:latin typeface="Arial Rounded"/>
                <a:ea typeface="Arial Rounded"/>
                <a:cs typeface="Arial Rounded"/>
                <a:sym typeface="Arial Rounded"/>
              </a:rPr>
            </a:br>
            <a:r>
              <a:rPr b="1" lang="fr-FR" sz="4000">
                <a:solidFill>
                  <a:srgbClr val="000066"/>
                </a:solidFill>
                <a:latin typeface="Arial Rounded"/>
                <a:ea typeface="Arial Rounded"/>
                <a:cs typeface="Arial Rounded"/>
                <a:sym typeface="Arial Rounded"/>
              </a:rPr>
              <a:t>Je viens, ô Sauveur, lave-moi</a:t>
            </a:r>
            <a:br>
              <a:rPr b="1" lang="fr-FR" sz="4000">
                <a:solidFill>
                  <a:srgbClr val="000066"/>
                </a:solidFill>
                <a:latin typeface="Arial Rounded"/>
                <a:ea typeface="Arial Rounded"/>
                <a:cs typeface="Arial Rounded"/>
                <a:sym typeface="Arial Rounded"/>
              </a:rPr>
            </a:br>
            <a:r>
              <a:rPr b="1" lang="fr-FR" sz="4000">
                <a:solidFill>
                  <a:srgbClr val="000066"/>
                </a:solidFill>
                <a:latin typeface="Arial Rounded"/>
                <a:ea typeface="Arial Rounded"/>
                <a:cs typeface="Arial Rounded"/>
                <a:sym typeface="Arial Rounded"/>
              </a:rPr>
              <a:t>Dans le sang de ta Croix !</a:t>
            </a:r>
            <a:br>
              <a:rPr b="1" lang="fr-FR" sz="4000">
                <a:solidFill>
                  <a:srgbClr val="000066"/>
                </a:solidFill>
                <a:latin typeface="Arial Rounded"/>
                <a:ea typeface="Arial Rounded"/>
                <a:cs typeface="Arial Rounded"/>
                <a:sym typeface="Arial Rounded"/>
              </a:rPr>
            </a:br>
            <a:r>
              <a:rPr b="1" lang="fr-FR" sz="4000">
                <a:solidFill>
                  <a:srgbClr val="FF0000"/>
                </a:solidFill>
                <a:latin typeface="Arial Rounded"/>
                <a:ea typeface="Arial Rounded"/>
                <a:cs typeface="Arial Rounded"/>
                <a:sym typeface="Arial Rounded"/>
              </a:rPr>
              <a:t>Refrain</a:t>
            </a:r>
            <a:endParaRPr b="1" sz="4000">
              <a:solidFill>
                <a:srgbClr val="FF0000"/>
              </a:solidFill>
              <a:latin typeface="Arial Rounded"/>
              <a:ea typeface="Arial Rounded"/>
              <a:cs typeface="Arial Rounded"/>
              <a:sym typeface="Arial Rounded"/>
            </a:endParaRPr>
          </a:p>
          <a:p>
            <a:pPr indent="-274320" lvl="0" marL="274320" rtl="0" algn="ctr">
              <a:spcBef>
                <a:spcPts val="580"/>
              </a:spcBef>
              <a:spcAft>
                <a:spcPts val="0"/>
              </a:spcAft>
              <a:buSzPts val="3400"/>
              <a:buNone/>
            </a:pPr>
            <a:r>
              <a:rPr b="1" lang="fr-FR" sz="4000">
                <a:solidFill>
                  <a:srgbClr val="460000"/>
                </a:solidFill>
                <a:latin typeface="Arial Rounded"/>
                <a:ea typeface="Arial Rounded"/>
                <a:cs typeface="Arial Rounded"/>
                <a:sym typeface="Arial Rounded"/>
              </a:rPr>
              <a:t>Jésus, Roi des rois,</a:t>
            </a:r>
            <a:br>
              <a:rPr b="1" lang="fr-FR" sz="4000">
                <a:solidFill>
                  <a:srgbClr val="460000"/>
                </a:solidFill>
                <a:latin typeface="Arial Rounded"/>
                <a:ea typeface="Arial Rounded"/>
                <a:cs typeface="Arial Rounded"/>
                <a:sym typeface="Arial Rounded"/>
              </a:rPr>
            </a:br>
            <a:r>
              <a:rPr b="1" lang="fr-FR" sz="4000">
                <a:solidFill>
                  <a:srgbClr val="460000"/>
                </a:solidFill>
                <a:latin typeface="Arial Rounded"/>
                <a:ea typeface="Arial Rounded"/>
                <a:cs typeface="Arial Rounded"/>
                <a:sym typeface="Arial Rounded"/>
              </a:rPr>
              <a:t>Qui mourus pour moi,</a:t>
            </a:r>
            <a:br>
              <a:rPr b="1" lang="fr-FR" sz="4000">
                <a:solidFill>
                  <a:srgbClr val="460000"/>
                </a:solidFill>
                <a:latin typeface="Arial Rounded"/>
                <a:ea typeface="Arial Rounded"/>
                <a:cs typeface="Arial Rounded"/>
                <a:sym typeface="Arial Rounded"/>
              </a:rPr>
            </a:br>
            <a:r>
              <a:rPr b="1" lang="fr-FR" sz="4000">
                <a:solidFill>
                  <a:srgbClr val="460000"/>
                </a:solidFill>
                <a:latin typeface="Arial Rounded"/>
                <a:ea typeface="Arial Rounded"/>
                <a:cs typeface="Arial Rounded"/>
                <a:sym typeface="Arial Rounded"/>
              </a:rPr>
              <a:t>Je veux mourir avec Toi,</a:t>
            </a:r>
            <a:br>
              <a:rPr b="1" lang="fr-FR" sz="4000">
                <a:solidFill>
                  <a:srgbClr val="460000"/>
                </a:solidFill>
                <a:latin typeface="Arial Rounded"/>
                <a:ea typeface="Arial Rounded"/>
                <a:cs typeface="Arial Rounded"/>
                <a:sym typeface="Arial Rounded"/>
              </a:rPr>
            </a:br>
            <a:r>
              <a:rPr b="1" lang="fr-FR" sz="4000">
                <a:solidFill>
                  <a:srgbClr val="460000"/>
                </a:solidFill>
                <a:latin typeface="Arial Rounded"/>
                <a:ea typeface="Arial Rounded"/>
                <a:cs typeface="Arial Rounded"/>
                <a:sym typeface="Arial Rounded"/>
              </a:rPr>
              <a:t>Avec Toi sur la Croix.</a:t>
            </a:r>
            <a:endParaRPr b="1" sz="4000">
              <a:solidFill>
                <a:srgbClr val="460000"/>
              </a:solidFill>
              <a:latin typeface="Arial Rounded"/>
              <a:ea typeface="Arial Rounded"/>
              <a:cs typeface="Arial Rounded"/>
              <a:sym typeface="Arial Rounded"/>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2" name="Shape 672"/>
        <p:cNvGrpSpPr/>
        <p:nvPr/>
      </p:nvGrpSpPr>
      <p:grpSpPr>
        <a:xfrm>
          <a:off x="0" y="0"/>
          <a:ext cx="0" cy="0"/>
          <a:chOff x="0" y="0"/>
          <a:chExt cx="0" cy="0"/>
        </a:xfrm>
      </p:grpSpPr>
      <p:sp>
        <p:nvSpPr>
          <p:cNvPr id="673" name="Google Shape;673;p100"/>
          <p:cNvSpPr txBox="1"/>
          <p:nvPr>
            <p:ph idx="1" type="body"/>
          </p:nvPr>
        </p:nvSpPr>
        <p:spPr>
          <a:xfrm>
            <a:off x="0" y="0"/>
            <a:ext cx="9144000" cy="6858000"/>
          </a:xfrm>
          <a:prstGeom prst="rect">
            <a:avLst/>
          </a:prstGeom>
          <a:blipFill rotWithShape="1">
            <a:blip r:embed="rId3">
              <a:alphaModFix/>
            </a:blip>
            <a:tile algn="tl" flip="none" tx="0" sx="100000" ty="0" sy="100000"/>
          </a:blipFill>
          <a:ln cap="flat" cmpd="sng" w="38100">
            <a:solidFill>
              <a:schemeClr val="lt1"/>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a:bodyPr>
          <a:lstStyle/>
          <a:p>
            <a:pPr indent="-274320" lvl="0" marL="274320" rtl="0" algn="ctr">
              <a:spcBef>
                <a:spcPts val="0"/>
              </a:spcBef>
              <a:spcAft>
                <a:spcPts val="0"/>
              </a:spcAft>
              <a:buSzPts val="2720"/>
              <a:buNone/>
            </a:pPr>
            <a:r>
              <a:rPr b="1" lang="fr-FR" sz="3200">
                <a:solidFill>
                  <a:srgbClr val="FF0000"/>
                </a:solidFill>
                <a:latin typeface="Arial Rounded"/>
                <a:ea typeface="Arial Rounded"/>
                <a:cs typeface="Arial Rounded"/>
                <a:sym typeface="Arial Rounded"/>
              </a:rPr>
              <a:t>2</a:t>
            </a:r>
            <a:r>
              <a:rPr b="1" lang="fr-FR" sz="3200">
                <a:solidFill>
                  <a:srgbClr val="000066"/>
                </a:solidFill>
                <a:latin typeface="Arial Rounded"/>
                <a:ea typeface="Arial Rounded"/>
                <a:cs typeface="Arial Rounded"/>
                <a:sym typeface="Arial Rounded"/>
              </a:rPr>
              <a:t>. </a:t>
            </a:r>
            <a:br>
              <a:rPr b="1" lang="fr-FR" sz="3200">
                <a:solidFill>
                  <a:srgbClr val="000066"/>
                </a:solidFill>
                <a:latin typeface="Arial Rounded"/>
                <a:ea typeface="Arial Rounded"/>
                <a:cs typeface="Arial Rounded"/>
                <a:sym typeface="Arial Rounded"/>
              </a:rPr>
            </a:br>
            <a:r>
              <a:rPr b="1" lang="fr-FR" sz="4000">
                <a:solidFill>
                  <a:srgbClr val="000066"/>
                </a:solidFill>
                <a:latin typeface="Arial Rounded"/>
                <a:ea typeface="Arial Rounded"/>
                <a:cs typeface="Arial Rounded"/>
                <a:sym typeface="Arial Rounded"/>
              </a:rPr>
              <a:t>J'entends ta douce voix,</a:t>
            </a:r>
            <a:br>
              <a:rPr b="1" lang="fr-FR" sz="4000">
                <a:solidFill>
                  <a:srgbClr val="000066"/>
                </a:solidFill>
                <a:latin typeface="Arial Rounded"/>
                <a:ea typeface="Arial Rounded"/>
                <a:cs typeface="Arial Rounded"/>
                <a:sym typeface="Arial Rounded"/>
              </a:rPr>
            </a:br>
            <a:r>
              <a:rPr b="1" lang="fr-FR" sz="4000">
                <a:solidFill>
                  <a:srgbClr val="000066"/>
                </a:solidFill>
                <a:latin typeface="Arial Rounded"/>
                <a:ea typeface="Arial Rounded"/>
                <a:cs typeface="Arial Rounded"/>
                <a:sym typeface="Arial Rounded"/>
              </a:rPr>
              <a:t>Qui me dit : "Crois en Moi !"</a:t>
            </a:r>
            <a:br>
              <a:rPr b="1" lang="fr-FR" sz="4000">
                <a:solidFill>
                  <a:srgbClr val="000066"/>
                </a:solidFill>
                <a:latin typeface="Arial Rounded"/>
                <a:ea typeface="Arial Rounded"/>
                <a:cs typeface="Arial Rounded"/>
                <a:sym typeface="Arial Rounded"/>
              </a:rPr>
            </a:br>
            <a:r>
              <a:rPr b="1" lang="fr-FR" sz="4000">
                <a:solidFill>
                  <a:srgbClr val="000066"/>
                </a:solidFill>
                <a:latin typeface="Arial Rounded"/>
                <a:ea typeface="Arial Rounded"/>
                <a:cs typeface="Arial Rounded"/>
                <a:sym typeface="Arial Rounded"/>
              </a:rPr>
              <a:t>Je crois, Seigneur, soutiens ma foi,</a:t>
            </a:r>
            <a:br>
              <a:rPr b="1" lang="fr-FR" sz="4000">
                <a:solidFill>
                  <a:srgbClr val="000066"/>
                </a:solidFill>
                <a:latin typeface="Arial Rounded"/>
                <a:ea typeface="Arial Rounded"/>
                <a:cs typeface="Arial Rounded"/>
                <a:sym typeface="Arial Rounded"/>
              </a:rPr>
            </a:br>
            <a:r>
              <a:rPr b="1" lang="fr-FR" sz="4000">
                <a:solidFill>
                  <a:srgbClr val="000066"/>
                </a:solidFill>
                <a:latin typeface="Arial Rounded"/>
                <a:ea typeface="Arial Rounded"/>
                <a:cs typeface="Arial Rounded"/>
                <a:sym typeface="Arial Rounded"/>
              </a:rPr>
              <a:t>Tiens-moi près de ta Croix !</a:t>
            </a:r>
            <a:br>
              <a:rPr b="1" lang="fr-FR" sz="4000">
                <a:solidFill>
                  <a:srgbClr val="000066"/>
                </a:solidFill>
                <a:latin typeface="Arial Rounded"/>
                <a:ea typeface="Arial Rounded"/>
                <a:cs typeface="Arial Rounded"/>
                <a:sym typeface="Arial Rounded"/>
              </a:rPr>
            </a:br>
            <a:r>
              <a:rPr b="1" lang="fr-FR" sz="4000">
                <a:solidFill>
                  <a:srgbClr val="FF0000"/>
                </a:solidFill>
                <a:latin typeface="Arial Rounded"/>
                <a:ea typeface="Arial Rounded"/>
                <a:cs typeface="Arial Rounded"/>
                <a:sym typeface="Arial Rounded"/>
              </a:rPr>
              <a:t> Refrain</a:t>
            </a:r>
            <a:endParaRPr b="1" sz="4000">
              <a:solidFill>
                <a:srgbClr val="FF0000"/>
              </a:solidFill>
              <a:latin typeface="Arial Rounded"/>
              <a:ea typeface="Arial Rounded"/>
              <a:cs typeface="Arial Rounded"/>
              <a:sym typeface="Arial Rounded"/>
            </a:endParaRPr>
          </a:p>
          <a:p>
            <a:pPr indent="-274320" lvl="0" marL="274320" rtl="0" algn="ctr">
              <a:spcBef>
                <a:spcPts val="580"/>
              </a:spcBef>
              <a:spcAft>
                <a:spcPts val="0"/>
              </a:spcAft>
              <a:buSzPts val="3400"/>
              <a:buNone/>
            </a:pPr>
            <a:r>
              <a:rPr b="1" lang="fr-FR" sz="4000">
                <a:solidFill>
                  <a:srgbClr val="460000"/>
                </a:solidFill>
                <a:latin typeface="Arial Rounded"/>
                <a:ea typeface="Arial Rounded"/>
                <a:cs typeface="Arial Rounded"/>
                <a:sym typeface="Arial Rounded"/>
              </a:rPr>
              <a:t>Jésus, Roi des rois,</a:t>
            </a:r>
            <a:br>
              <a:rPr b="1" lang="fr-FR" sz="4000">
                <a:solidFill>
                  <a:srgbClr val="460000"/>
                </a:solidFill>
                <a:latin typeface="Arial Rounded"/>
                <a:ea typeface="Arial Rounded"/>
                <a:cs typeface="Arial Rounded"/>
                <a:sym typeface="Arial Rounded"/>
              </a:rPr>
            </a:br>
            <a:r>
              <a:rPr b="1" lang="fr-FR" sz="4000">
                <a:solidFill>
                  <a:srgbClr val="460000"/>
                </a:solidFill>
                <a:latin typeface="Arial Rounded"/>
                <a:ea typeface="Arial Rounded"/>
                <a:cs typeface="Arial Rounded"/>
                <a:sym typeface="Arial Rounded"/>
              </a:rPr>
              <a:t>Qui mourus pour moi,</a:t>
            </a:r>
            <a:br>
              <a:rPr b="1" lang="fr-FR" sz="4000">
                <a:solidFill>
                  <a:srgbClr val="460000"/>
                </a:solidFill>
                <a:latin typeface="Arial Rounded"/>
                <a:ea typeface="Arial Rounded"/>
                <a:cs typeface="Arial Rounded"/>
                <a:sym typeface="Arial Rounded"/>
              </a:rPr>
            </a:br>
            <a:r>
              <a:rPr b="1" lang="fr-FR" sz="4000">
                <a:solidFill>
                  <a:srgbClr val="460000"/>
                </a:solidFill>
                <a:latin typeface="Arial Rounded"/>
                <a:ea typeface="Arial Rounded"/>
                <a:cs typeface="Arial Rounded"/>
                <a:sym typeface="Arial Rounded"/>
              </a:rPr>
              <a:t>Je veux mourir avec Toi,</a:t>
            </a:r>
            <a:br>
              <a:rPr b="1" lang="fr-FR" sz="4000">
                <a:solidFill>
                  <a:srgbClr val="460000"/>
                </a:solidFill>
                <a:latin typeface="Arial Rounded"/>
                <a:ea typeface="Arial Rounded"/>
                <a:cs typeface="Arial Rounded"/>
                <a:sym typeface="Arial Rounded"/>
              </a:rPr>
            </a:br>
            <a:r>
              <a:rPr b="1" lang="fr-FR" sz="4000">
                <a:solidFill>
                  <a:srgbClr val="460000"/>
                </a:solidFill>
                <a:latin typeface="Arial Rounded"/>
                <a:ea typeface="Arial Rounded"/>
                <a:cs typeface="Arial Rounded"/>
                <a:sym typeface="Arial Rounded"/>
              </a:rPr>
              <a:t>Avec Toi sur la Croix.</a:t>
            </a:r>
            <a:endParaRPr b="1" sz="4000">
              <a:solidFill>
                <a:srgbClr val="460000"/>
              </a:solidFill>
              <a:latin typeface="Arial Rounded"/>
              <a:ea typeface="Arial Rounded"/>
              <a:cs typeface="Arial Rounded"/>
              <a:sym typeface="Arial Rounded"/>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7" name="Shape 677"/>
        <p:cNvGrpSpPr/>
        <p:nvPr/>
      </p:nvGrpSpPr>
      <p:grpSpPr>
        <a:xfrm>
          <a:off x="0" y="0"/>
          <a:ext cx="0" cy="0"/>
          <a:chOff x="0" y="0"/>
          <a:chExt cx="0" cy="0"/>
        </a:xfrm>
      </p:grpSpPr>
      <p:sp>
        <p:nvSpPr>
          <p:cNvPr id="678" name="Google Shape;678;p101"/>
          <p:cNvSpPr txBox="1"/>
          <p:nvPr>
            <p:ph idx="1" type="body"/>
          </p:nvPr>
        </p:nvSpPr>
        <p:spPr>
          <a:xfrm>
            <a:off x="0" y="0"/>
            <a:ext cx="9144000" cy="6858000"/>
          </a:xfrm>
          <a:prstGeom prst="rect">
            <a:avLst/>
          </a:prstGeom>
          <a:blipFill rotWithShape="1">
            <a:blip r:embed="rId3">
              <a:alphaModFix/>
            </a:blip>
            <a:tile algn="tl" flip="none" tx="0" sx="100000" ty="0" sy="100000"/>
          </a:blipFill>
          <a:ln cap="flat" cmpd="sng" w="38100">
            <a:solidFill>
              <a:schemeClr val="lt1"/>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a:bodyPr>
          <a:lstStyle/>
          <a:p>
            <a:pPr indent="-274320" lvl="0" marL="274320" rtl="0" algn="ctr">
              <a:spcBef>
                <a:spcPts val="0"/>
              </a:spcBef>
              <a:spcAft>
                <a:spcPts val="0"/>
              </a:spcAft>
              <a:buSzPts val="2720"/>
              <a:buNone/>
            </a:pPr>
            <a:r>
              <a:rPr b="1" lang="fr-FR" sz="3200">
                <a:solidFill>
                  <a:srgbClr val="FF0000"/>
                </a:solidFill>
                <a:latin typeface="Arial Rounded"/>
                <a:ea typeface="Arial Rounded"/>
                <a:cs typeface="Arial Rounded"/>
                <a:sym typeface="Arial Rounded"/>
              </a:rPr>
              <a:t>3. </a:t>
            </a:r>
            <a:br>
              <a:rPr b="1" lang="fr-FR" sz="3200">
                <a:solidFill>
                  <a:srgbClr val="000066"/>
                </a:solidFill>
                <a:latin typeface="Arial Rounded"/>
                <a:ea typeface="Arial Rounded"/>
                <a:cs typeface="Arial Rounded"/>
                <a:sym typeface="Arial Rounded"/>
              </a:rPr>
            </a:br>
            <a:r>
              <a:rPr b="1" lang="fr-FR" sz="4000">
                <a:solidFill>
                  <a:srgbClr val="000066"/>
                </a:solidFill>
                <a:latin typeface="Arial Rounded"/>
                <a:ea typeface="Arial Rounded"/>
                <a:cs typeface="Arial Rounded"/>
                <a:sym typeface="Arial Rounded"/>
              </a:rPr>
              <a:t>J'entends ta douce voix,</a:t>
            </a:r>
            <a:br>
              <a:rPr b="1" lang="fr-FR" sz="4000">
                <a:solidFill>
                  <a:srgbClr val="000066"/>
                </a:solidFill>
                <a:latin typeface="Arial Rounded"/>
                <a:ea typeface="Arial Rounded"/>
                <a:cs typeface="Arial Rounded"/>
                <a:sym typeface="Arial Rounded"/>
              </a:rPr>
            </a:br>
            <a:r>
              <a:rPr b="1" lang="fr-FR" sz="4000">
                <a:solidFill>
                  <a:srgbClr val="000066"/>
                </a:solidFill>
                <a:latin typeface="Arial Rounded"/>
                <a:ea typeface="Arial Rounded"/>
                <a:cs typeface="Arial Rounded"/>
                <a:sym typeface="Arial Rounded"/>
              </a:rPr>
              <a:t>Elle pénètre en moi</a:t>
            </a:r>
            <a:br>
              <a:rPr b="1" lang="fr-FR" sz="4000">
                <a:solidFill>
                  <a:srgbClr val="000066"/>
                </a:solidFill>
                <a:latin typeface="Arial Rounded"/>
                <a:ea typeface="Arial Rounded"/>
                <a:cs typeface="Arial Rounded"/>
                <a:sym typeface="Arial Rounded"/>
              </a:rPr>
            </a:br>
            <a:r>
              <a:rPr b="1" lang="fr-FR" sz="4000">
                <a:solidFill>
                  <a:srgbClr val="000066"/>
                </a:solidFill>
                <a:latin typeface="Arial Rounded"/>
                <a:ea typeface="Arial Rounded"/>
                <a:cs typeface="Arial Rounded"/>
                <a:sym typeface="Arial Rounded"/>
              </a:rPr>
              <a:t>Et me dit d'aimer comme Toi.</a:t>
            </a:r>
            <a:br>
              <a:rPr b="1" lang="fr-FR" sz="4000">
                <a:solidFill>
                  <a:srgbClr val="000066"/>
                </a:solidFill>
                <a:latin typeface="Arial Rounded"/>
                <a:ea typeface="Arial Rounded"/>
                <a:cs typeface="Arial Rounded"/>
                <a:sym typeface="Arial Rounded"/>
              </a:rPr>
            </a:br>
            <a:r>
              <a:rPr b="1" lang="fr-FR" sz="4000">
                <a:solidFill>
                  <a:srgbClr val="000066"/>
                </a:solidFill>
                <a:latin typeface="Arial Rounded"/>
                <a:ea typeface="Arial Rounded"/>
                <a:cs typeface="Arial Rounded"/>
                <a:sym typeface="Arial Rounded"/>
              </a:rPr>
              <a:t>De l'amour de la Croix !</a:t>
            </a:r>
            <a:br>
              <a:rPr b="1" lang="fr-FR" sz="4000">
                <a:solidFill>
                  <a:srgbClr val="000066"/>
                </a:solidFill>
                <a:latin typeface="Arial Rounded"/>
                <a:ea typeface="Arial Rounded"/>
                <a:cs typeface="Arial Rounded"/>
                <a:sym typeface="Arial Rounded"/>
              </a:rPr>
            </a:br>
            <a:r>
              <a:rPr b="1" lang="fr-FR" sz="4000">
                <a:solidFill>
                  <a:srgbClr val="FF0000"/>
                </a:solidFill>
                <a:latin typeface="Arial Rounded"/>
                <a:ea typeface="Arial Rounded"/>
                <a:cs typeface="Arial Rounded"/>
                <a:sym typeface="Arial Rounded"/>
              </a:rPr>
              <a:t>Refrain</a:t>
            </a:r>
            <a:endParaRPr b="1" sz="4000">
              <a:solidFill>
                <a:srgbClr val="FF0000"/>
              </a:solidFill>
              <a:latin typeface="Arial Rounded"/>
              <a:ea typeface="Arial Rounded"/>
              <a:cs typeface="Arial Rounded"/>
              <a:sym typeface="Arial Rounded"/>
            </a:endParaRPr>
          </a:p>
          <a:p>
            <a:pPr indent="-274320" lvl="0" marL="274320" rtl="0" algn="ctr">
              <a:spcBef>
                <a:spcPts val="580"/>
              </a:spcBef>
              <a:spcAft>
                <a:spcPts val="0"/>
              </a:spcAft>
              <a:buSzPts val="3400"/>
              <a:buNone/>
            </a:pPr>
            <a:r>
              <a:rPr b="1" lang="fr-FR" sz="4000">
                <a:solidFill>
                  <a:srgbClr val="460000"/>
                </a:solidFill>
                <a:latin typeface="Arial Rounded"/>
                <a:ea typeface="Arial Rounded"/>
                <a:cs typeface="Arial Rounded"/>
                <a:sym typeface="Arial Rounded"/>
              </a:rPr>
              <a:t>Jésus, Roi des rois,</a:t>
            </a:r>
            <a:br>
              <a:rPr b="1" lang="fr-FR" sz="4000">
                <a:solidFill>
                  <a:srgbClr val="460000"/>
                </a:solidFill>
                <a:latin typeface="Arial Rounded"/>
                <a:ea typeface="Arial Rounded"/>
                <a:cs typeface="Arial Rounded"/>
                <a:sym typeface="Arial Rounded"/>
              </a:rPr>
            </a:br>
            <a:r>
              <a:rPr b="1" lang="fr-FR" sz="4000">
                <a:solidFill>
                  <a:srgbClr val="460000"/>
                </a:solidFill>
                <a:latin typeface="Arial Rounded"/>
                <a:ea typeface="Arial Rounded"/>
                <a:cs typeface="Arial Rounded"/>
                <a:sym typeface="Arial Rounded"/>
              </a:rPr>
              <a:t>Qui mourus pour moi,</a:t>
            </a:r>
            <a:br>
              <a:rPr b="1" lang="fr-FR" sz="4000">
                <a:solidFill>
                  <a:srgbClr val="460000"/>
                </a:solidFill>
                <a:latin typeface="Arial Rounded"/>
                <a:ea typeface="Arial Rounded"/>
                <a:cs typeface="Arial Rounded"/>
                <a:sym typeface="Arial Rounded"/>
              </a:rPr>
            </a:br>
            <a:r>
              <a:rPr b="1" lang="fr-FR" sz="4000">
                <a:solidFill>
                  <a:srgbClr val="460000"/>
                </a:solidFill>
                <a:latin typeface="Arial Rounded"/>
                <a:ea typeface="Arial Rounded"/>
                <a:cs typeface="Arial Rounded"/>
                <a:sym typeface="Arial Rounded"/>
              </a:rPr>
              <a:t>Je veux mourir avec Toi,</a:t>
            </a:r>
            <a:br>
              <a:rPr b="1" lang="fr-FR" sz="4000">
                <a:solidFill>
                  <a:srgbClr val="460000"/>
                </a:solidFill>
                <a:latin typeface="Arial Rounded"/>
                <a:ea typeface="Arial Rounded"/>
                <a:cs typeface="Arial Rounded"/>
                <a:sym typeface="Arial Rounded"/>
              </a:rPr>
            </a:br>
            <a:r>
              <a:rPr b="1" lang="fr-FR" sz="4000">
                <a:solidFill>
                  <a:srgbClr val="460000"/>
                </a:solidFill>
                <a:latin typeface="Arial Rounded"/>
                <a:ea typeface="Arial Rounded"/>
                <a:cs typeface="Arial Rounded"/>
                <a:sym typeface="Arial Rounded"/>
              </a:rPr>
              <a:t>Avec Toi sur la Croix.</a:t>
            </a:r>
            <a:endParaRPr b="1" sz="4000">
              <a:solidFill>
                <a:srgbClr val="460000"/>
              </a:solidFill>
              <a:latin typeface="Arial Rounded"/>
              <a:ea typeface="Arial Rounded"/>
              <a:cs typeface="Arial Rounded"/>
              <a:sym typeface="Arial Rounded"/>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2" name="Shape 682"/>
        <p:cNvGrpSpPr/>
        <p:nvPr/>
      </p:nvGrpSpPr>
      <p:grpSpPr>
        <a:xfrm>
          <a:off x="0" y="0"/>
          <a:ext cx="0" cy="0"/>
          <a:chOff x="0" y="0"/>
          <a:chExt cx="0" cy="0"/>
        </a:xfrm>
      </p:grpSpPr>
      <p:sp>
        <p:nvSpPr>
          <p:cNvPr id="683" name="Google Shape;683;p102"/>
          <p:cNvSpPr txBox="1"/>
          <p:nvPr>
            <p:ph idx="1" type="body"/>
          </p:nvPr>
        </p:nvSpPr>
        <p:spPr>
          <a:xfrm>
            <a:off x="0" y="0"/>
            <a:ext cx="9144000" cy="6858000"/>
          </a:xfrm>
          <a:prstGeom prst="rect">
            <a:avLst/>
          </a:prstGeom>
          <a:blipFill rotWithShape="1">
            <a:blip r:embed="rId3">
              <a:alphaModFix/>
            </a:blip>
            <a:tile algn="tl" flip="none" tx="0" sx="100000" ty="0" sy="100000"/>
          </a:blipFill>
          <a:ln cap="flat" cmpd="sng" w="38100">
            <a:solidFill>
              <a:schemeClr val="lt1"/>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a:bodyPr>
          <a:lstStyle/>
          <a:p>
            <a:pPr indent="-274320" lvl="0" marL="274320" rtl="0" algn="ctr">
              <a:spcBef>
                <a:spcPts val="0"/>
              </a:spcBef>
              <a:spcAft>
                <a:spcPts val="0"/>
              </a:spcAft>
              <a:buSzPts val="2720"/>
              <a:buNone/>
            </a:pPr>
            <a:r>
              <a:rPr b="1" lang="fr-FR" sz="3200">
                <a:solidFill>
                  <a:srgbClr val="FF0000"/>
                </a:solidFill>
                <a:latin typeface="Arial Rounded"/>
                <a:ea typeface="Arial Rounded"/>
                <a:cs typeface="Arial Rounded"/>
                <a:sym typeface="Arial Rounded"/>
              </a:rPr>
              <a:t>4. </a:t>
            </a:r>
            <a:br>
              <a:rPr b="1" lang="fr-FR" sz="3200">
                <a:solidFill>
                  <a:srgbClr val="000066"/>
                </a:solidFill>
                <a:latin typeface="Arial Rounded"/>
                <a:ea typeface="Arial Rounded"/>
                <a:cs typeface="Arial Rounded"/>
                <a:sym typeface="Arial Rounded"/>
              </a:rPr>
            </a:br>
            <a:r>
              <a:rPr b="1" lang="fr-FR" sz="4000">
                <a:solidFill>
                  <a:srgbClr val="000066"/>
                </a:solidFill>
                <a:latin typeface="Arial Rounded"/>
                <a:ea typeface="Arial Rounded"/>
                <a:cs typeface="Arial Rounded"/>
                <a:sym typeface="Arial Rounded"/>
              </a:rPr>
              <a:t>J'entends ta douce voix,</a:t>
            </a:r>
            <a:br>
              <a:rPr b="1" lang="fr-FR" sz="4000">
                <a:solidFill>
                  <a:srgbClr val="000066"/>
                </a:solidFill>
                <a:latin typeface="Arial Rounded"/>
                <a:ea typeface="Arial Rounded"/>
                <a:cs typeface="Arial Rounded"/>
                <a:sym typeface="Arial Rounded"/>
              </a:rPr>
            </a:br>
            <a:r>
              <a:rPr b="1" lang="fr-FR" sz="4000">
                <a:solidFill>
                  <a:srgbClr val="000066"/>
                </a:solidFill>
                <a:latin typeface="Arial Rounded"/>
                <a:ea typeface="Arial Rounded"/>
                <a:cs typeface="Arial Rounded"/>
                <a:sym typeface="Arial Rounded"/>
              </a:rPr>
              <a:t>Toi qui mourus pour moi,</a:t>
            </a:r>
            <a:br>
              <a:rPr b="1" lang="fr-FR" sz="4000">
                <a:solidFill>
                  <a:srgbClr val="000066"/>
                </a:solidFill>
                <a:latin typeface="Arial Rounded"/>
                <a:ea typeface="Arial Rounded"/>
                <a:cs typeface="Arial Rounded"/>
                <a:sym typeface="Arial Rounded"/>
              </a:rPr>
            </a:br>
            <a:r>
              <a:rPr b="1" lang="fr-FR" sz="4000">
                <a:solidFill>
                  <a:srgbClr val="000066"/>
                </a:solidFill>
                <a:latin typeface="Arial Rounded"/>
                <a:ea typeface="Arial Rounded"/>
                <a:cs typeface="Arial Rounded"/>
                <a:sym typeface="Arial Rounded"/>
              </a:rPr>
              <a:t>Seigneur, que je m'unisse à Toi</a:t>
            </a:r>
            <a:br>
              <a:rPr b="1" lang="fr-FR" sz="4000">
                <a:solidFill>
                  <a:srgbClr val="000066"/>
                </a:solidFill>
                <a:latin typeface="Arial Rounded"/>
                <a:ea typeface="Arial Rounded"/>
                <a:cs typeface="Arial Rounded"/>
                <a:sym typeface="Arial Rounded"/>
              </a:rPr>
            </a:br>
            <a:r>
              <a:rPr b="1" lang="fr-FR" sz="4000">
                <a:solidFill>
                  <a:srgbClr val="000066"/>
                </a:solidFill>
                <a:latin typeface="Arial Rounded"/>
                <a:ea typeface="Arial Rounded"/>
                <a:cs typeface="Arial Rounded"/>
                <a:sym typeface="Arial Rounded"/>
              </a:rPr>
              <a:t>Dans ta mort, par la foi !</a:t>
            </a:r>
            <a:endParaRPr/>
          </a:p>
          <a:p>
            <a:pPr indent="-274320" lvl="0" marL="274320" rtl="0" algn="ctr">
              <a:spcBef>
                <a:spcPts val="580"/>
              </a:spcBef>
              <a:spcAft>
                <a:spcPts val="0"/>
              </a:spcAft>
              <a:buSzPts val="3400"/>
              <a:buNone/>
            </a:pPr>
            <a:r>
              <a:rPr b="1" lang="fr-FR" sz="4000">
                <a:solidFill>
                  <a:srgbClr val="FF0000"/>
                </a:solidFill>
                <a:latin typeface="Arial Rounded"/>
                <a:ea typeface="Arial Rounded"/>
                <a:cs typeface="Arial Rounded"/>
                <a:sym typeface="Arial Rounded"/>
              </a:rPr>
              <a:t>Refrain</a:t>
            </a:r>
            <a:endParaRPr b="1" sz="4000">
              <a:solidFill>
                <a:srgbClr val="FF0000"/>
              </a:solidFill>
              <a:latin typeface="Arial Rounded"/>
              <a:ea typeface="Arial Rounded"/>
              <a:cs typeface="Arial Rounded"/>
              <a:sym typeface="Arial Rounded"/>
            </a:endParaRPr>
          </a:p>
          <a:p>
            <a:pPr indent="-274320" lvl="0" marL="274320" rtl="0" algn="ctr">
              <a:spcBef>
                <a:spcPts val="580"/>
              </a:spcBef>
              <a:spcAft>
                <a:spcPts val="0"/>
              </a:spcAft>
              <a:buSzPts val="3400"/>
              <a:buNone/>
            </a:pPr>
            <a:r>
              <a:rPr b="1" lang="fr-FR" sz="4000">
                <a:solidFill>
                  <a:srgbClr val="460000"/>
                </a:solidFill>
                <a:latin typeface="Arial Rounded"/>
                <a:ea typeface="Arial Rounded"/>
                <a:cs typeface="Arial Rounded"/>
                <a:sym typeface="Arial Rounded"/>
              </a:rPr>
              <a:t>Jésus, Roi des rois,</a:t>
            </a:r>
            <a:br>
              <a:rPr b="1" lang="fr-FR" sz="4000">
                <a:solidFill>
                  <a:srgbClr val="460000"/>
                </a:solidFill>
                <a:latin typeface="Arial Rounded"/>
                <a:ea typeface="Arial Rounded"/>
                <a:cs typeface="Arial Rounded"/>
                <a:sym typeface="Arial Rounded"/>
              </a:rPr>
            </a:br>
            <a:r>
              <a:rPr b="1" lang="fr-FR" sz="4000">
                <a:solidFill>
                  <a:srgbClr val="460000"/>
                </a:solidFill>
                <a:latin typeface="Arial Rounded"/>
                <a:ea typeface="Arial Rounded"/>
                <a:cs typeface="Arial Rounded"/>
                <a:sym typeface="Arial Rounded"/>
              </a:rPr>
              <a:t>Qui mourus pour moi,</a:t>
            </a:r>
            <a:br>
              <a:rPr b="1" lang="fr-FR" sz="4000">
                <a:solidFill>
                  <a:srgbClr val="460000"/>
                </a:solidFill>
                <a:latin typeface="Arial Rounded"/>
                <a:ea typeface="Arial Rounded"/>
                <a:cs typeface="Arial Rounded"/>
                <a:sym typeface="Arial Rounded"/>
              </a:rPr>
            </a:br>
            <a:r>
              <a:rPr b="1" lang="fr-FR" sz="4000">
                <a:solidFill>
                  <a:srgbClr val="460000"/>
                </a:solidFill>
                <a:latin typeface="Arial Rounded"/>
                <a:ea typeface="Arial Rounded"/>
                <a:cs typeface="Arial Rounded"/>
                <a:sym typeface="Arial Rounded"/>
              </a:rPr>
              <a:t>Je veux mourir avec Toi,</a:t>
            </a:r>
            <a:br>
              <a:rPr b="1" lang="fr-FR" sz="4000">
                <a:solidFill>
                  <a:srgbClr val="460000"/>
                </a:solidFill>
                <a:latin typeface="Arial Rounded"/>
                <a:ea typeface="Arial Rounded"/>
                <a:cs typeface="Arial Rounded"/>
                <a:sym typeface="Arial Rounded"/>
              </a:rPr>
            </a:br>
            <a:r>
              <a:rPr b="1" lang="fr-FR" sz="4000">
                <a:solidFill>
                  <a:srgbClr val="460000"/>
                </a:solidFill>
                <a:latin typeface="Arial Rounded"/>
                <a:ea typeface="Arial Rounded"/>
                <a:cs typeface="Arial Rounded"/>
                <a:sym typeface="Arial Rounded"/>
              </a:rPr>
              <a:t>Avec Toi sur la Croix.</a:t>
            </a:r>
            <a:endParaRPr b="1" sz="4000">
              <a:solidFill>
                <a:srgbClr val="460000"/>
              </a:solidFill>
              <a:latin typeface="Arial Rounded"/>
              <a:ea typeface="Arial Rounded"/>
              <a:cs typeface="Arial Rounded"/>
              <a:sym typeface="Arial Rounded"/>
            </a:endParaRPr>
          </a:p>
          <a:p>
            <a:pPr indent="-274320" lvl="0" marL="274320" rtl="0" algn="ctr">
              <a:spcBef>
                <a:spcPts val="580"/>
              </a:spcBef>
              <a:spcAft>
                <a:spcPts val="0"/>
              </a:spcAft>
              <a:buSzPts val="2720"/>
              <a:buNone/>
            </a:pPr>
            <a:r>
              <a:t/>
            </a:r>
            <a:endParaRPr b="1" sz="3200">
              <a:solidFill>
                <a:srgbClr val="000066"/>
              </a:solidFill>
              <a:latin typeface="Arial Rounded"/>
              <a:ea typeface="Arial Rounded"/>
              <a:cs typeface="Arial Rounded"/>
              <a:sym typeface="Arial Rounded"/>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 name="Shape 687"/>
        <p:cNvGrpSpPr/>
        <p:nvPr/>
      </p:nvGrpSpPr>
      <p:grpSpPr>
        <a:xfrm>
          <a:off x="0" y="0"/>
          <a:ext cx="0" cy="0"/>
          <a:chOff x="0" y="0"/>
          <a:chExt cx="0" cy="0"/>
        </a:xfrm>
      </p:grpSpPr>
      <p:sp>
        <p:nvSpPr>
          <p:cNvPr id="688" name="Google Shape;688;p103"/>
          <p:cNvSpPr txBox="1"/>
          <p:nvPr>
            <p:ph idx="1" type="body"/>
          </p:nvPr>
        </p:nvSpPr>
        <p:spPr>
          <a:xfrm>
            <a:off x="152400" y="152400"/>
            <a:ext cx="8686800" cy="6553200"/>
          </a:xfrm>
          <a:prstGeom prst="rect">
            <a:avLst/>
          </a:prstGeom>
          <a:noFill/>
          <a:ln>
            <a:noFill/>
          </a:ln>
        </p:spPr>
        <p:txBody>
          <a:bodyPr anchorCtr="0" anchor="t" bIns="45700" lIns="91425" spcFirstLastPara="1" rIns="91425" wrap="square" tIns="45700">
            <a:normAutofit fontScale="92500"/>
          </a:bodyPr>
          <a:lstStyle/>
          <a:p>
            <a:pPr indent="-274320" lvl="0" marL="274320" rtl="0" algn="ctr">
              <a:spcBef>
                <a:spcPts val="0"/>
              </a:spcBef>
              <a:spcAft>
                <a:spcPts val="0"/>
              </a:spcAft>
              <a:buSzPct val="85000"/>
              <a:buChar char="⚫"/>
            </a:pPr>
            <a:r>
              <a:rPr b="1" lang="fr-FR" sz="3200"/>
              <a:t>1 Corinthiens 11: 23-34</a:t>
            </a:r>
            <a:endParaRPr sz="3200"/>
          </a:p>
          <a:p>
            <a:pPr indent="-274320" lvl="0" marL="274320" rtl="0" algn="just">
              <a:spcBef>
                <a:spcPts val="580"/>
              </a:spcBef>
              <a:spcAft>
                <a:spcPts val="0"/>
              </a:spcAft>
              <a:buSzPct val="85000"/>
              <a:buNone/>
            </a:pPr>
            <a:r>
              <a:rPr b="1" lang="fr-FR" sz="3600">
                <a:solidFill>
                  <a:srgbClr val="660066"/>
                </a:solidFill>
                <a:latin typeface="Arimo"/>
                <a:ea typeface="Arimo"/>
                <a:cs typeface="Arimo"/>
                <a:sym typeface="Arimo"/>
              </a:rPr>
              <a:t>23 ¶ Car j'ai reçu du Seigneur ce que je vous ai enseigné; c'est que le Seigneur Jésus, dans la nuit où il fut livré, prit du pain,</a:t>
            </a:r>
            <a:endParaRPr sz="3600">
              <a:solidFill>
                <a:srgbClr val="660066"/>
              </a:solidFill>
              <a:latin typeface="Arimo"/>
              <a:ea typeface="Arimo"/>
              <a:cs typeface="Arimo"/>
              <a:sym typeface="Arimo"/>
            </a:endParaRPr>
          </a:p>
          <a:p>
            <a:pPr indent="-274320" lvl="0" marL="274320" rtl="0" algn="just">
              <a:spcBef>
                <a:spcPts val="580"/>
              </a:spcBef>
              <a:spcAft>
                <a:spcPts val="0"/>
              </a:spcAft>
              <a:buSzPct val="85000"/>
              <a:buNone/>
            </a:pPr>
            <a:r>
              <a:rPr b="1" lang="fr-FR" sz="3600">
                <a:latin typeface="Arimo"/>
                <a:ea typeface="Arimo"/>
                <a:cs typeface="Arimo"/>
                <a:sym typeface="Arimo"/>
              </a:rPr>
              <a:t> 24 et, après avoir rendu grâces, le rompit, et dit: Ceci est mon corps, qui est rompu pour vous; faites ceci en mémoire de moi.</a:t>
            </a:r>
            <a:endParaRPr sz="3600">
              <a:latin typeface="Arimo"/>
              <a:ea typeface="Arimo"/>
              <a:cs typeface="Arimo"/>
              <a:sym typeface="Arimo"/>
            </a:endParaRPr>
          </a:p>
          <a:p>
            <a:pPr indent="-274320" lvl="0" marL="274320" rtl="0" algn="just">
              <a:spcBef>
                <a:spcPts val="580"/>
              </a:spcBef>
              <a:spcAft>
                <a:spcPts val="0"/>
              </a:spcAft>
              <a:buSzPct val="85000"/>
              <a:buNone/>
            </a:pPr>
            <a:r>
              <a:rPr b="1" lang="fr-FR" sz="3600">
                <a:solidFill>
                  <a:srgbClr val="660066"/>
                </a:solidFill>
                <a:latin typeface="Arimo"/>
                <a:ea typeface="Arimo"/>
                <a:cs typeface="Arimo"/>
                <a:sym typeface="Arimo"/>
              </a:rPr>
              <a:t> 25 De même, après avoir soupé, il prit la coupe, et dit: Cette coupe est la nouvelle alliance en mon sang; faites ceci en mémoire de moi toutes les fois que vous en boirez.</a:t>
            </a:r>
            <a:endParaRPr sz="3600">
              <a:solidFill>
                <a:srgbClr val="660066"/>
              </a:solidFill>
              <a:latin typeface="Arimo"/>
              <a:ea typeface="Arimo"/>
              <a:cs typeface="Arimo"/>
              <a:sym typeface="Arimo"/>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2" name="Shape 692"/>
        <p:cNvGrpSpPr/>
        <p:nvPr/>
      </p:nvGrpSpPr>
      <p:grpSpPr>
        <a:xfrm>
          <a:off x="0" y="0"/>
          <a:ext cx="0" cy="0"/>
          <a:chOff x="0" y="0"/>
          <a:chExt cx="0" cy="0"/>
        </a:xfrm>
      </p:grpSpPr>
      <p:sp>
        <p:nvSpPr>
          <p:cNvPr id="693" name="Google Shape;693;p104"/>
          <p:cNvSpPr txBox="1"/>
          <p:nvPr>
            <p:ph idx="1" type="body"/>
          </p:nvPr>
        </p:nvSpPr>
        <p:spPr>
          <a:xfrm>
            <a:off x="152400" y="152400"/>
            <a:ext cx="8686800" cy="6553200"/>
          </a:xfrm>
          <a:prstGeom prst="rect">
            <a:avLst/>
          </a:prstGeom>
          <a:noFill/>
          <a:ln>
            <a:noFill/>
          </a:ln>
        </p:spPr>
        <p:txBody>
          <a:bodyPr anchorCtr="0" anchor="t" bIns="45700" lIns="91425" spcFirstLastPara="1" rIns="91425" wrap="square" tIns="45700">
            <a:normAutofit fontScale="92500"/>
          </a:bodyPr>
          <a:lstStyle/>
          <a:p>
            <a:pPr indent="-274320" lvl="0" marL="274320" rtl="0" algn="just">
              <a:spcBef>
                <a:spcPts val="0"/>
              </a:spcBef>
              <a:spcAft>
                <a:spcPts val="0"/>
              </a:spcAft>
              <a:buSzPct val="85000"/>
              <a:buChar char="⚫"/>
            </a:pPr>
            <a:r>
              <a:rPr b="1" lang="fr-FR" sz="4400">
                <a:solidFill>
                  <a:srgbClr val="660066"/>
                </a:solidFill>
                <a:latin typeface="Arial Rounded"/>
                <a:ea typeface="Arial Rounded"/>
                <a:cs typeface="Arial Rounded"/>
                <a:sym typeface="Arial Rounded"/>
              </a:rPr>
              <a:t>26 Car toutes les fois que vous mangez ce pain et que vous buvez cette coupe, vous annoncez la mort du Seigneur, jusqu'à ce qu'il vienne.</a:t>
            </a:r>
            <a:endParaRPr b="1" sz="4400">
              <a:solidFill>
                <a:srgbClr val="660066"/>
              </a:solidFill>
              <a:latin typeface="Arial Rounded"/>
              <a:ea typeface="Arial Rounded"/>
              <a:cs typeface="Arial Rounded"/>
              <a:sym typeface="Arial Rounded"/>
            </a:endParaRPr>
          </a:p>
          <a:p>
            <a:pPr indent="-274320" lvl="0" marL="274320" rtl="0" algn="just">
              <a:spcBef>
                <a:spcPts val="580"/>
              </a:spcBef>
              <a:spcAft>
                <a:spcPts val="0"/>
              </a:spcAft>
              <a:buSzPct val="85000"/>
              <a:buChar char="⚫"/>
            </a:pPr>
            <a:r>
              <a:rPr b="1" lang="fr-FR" sz="4400">
                <a:latin typeface="Arial Rounded"/>
                <a:ea typeface="Arial Rounded"/>
                <a:cs typeface="Arial Rounded"/>
                <a:sym typeface="Arial Rounded"/>
              </a:rPr>
              <a:t> 27 C'est pourquoi celui qui mangera le pain ou boira la coupe du Seigneur indignement, sera coupable envers le corps et le sang du Seigneur.</a:t>
            </a:r>
            <a:endParaRPr b="1" sz="4400">
              <a:latin typeface="Arial Rounded"/>
              <a:ea typeface="Arial Rounded"/>
              <a:cs typeface="Arial Rounded"/>
              <a:sym typeface="Arial Rounded"/>
            </a:endParaRPr>
          </a:p>
          <a:p>
            <a:pPr indent="-144510" lvl="0" marL="274320" rtl="0" algn="just">
              <a:spcBef>
                <a:spcPts val="580"/>
              </a:spcBef>
              <a:spcAft>
                <a:spcPts val="0"/>
              </a:spcAft>
              <a:buSzPct val="85000"/>
              <a:buNone/>
            </a:pPr>
            <a:r>
              <a:t/>
            </a:r>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sp>
        <p:nvSpPr>
          <p:cNvPr id="698" name="Google Shape;698;p105"/>
          <p:cNvSpPr txBox="1"/>
          <p:nvPr>
            <p:ph idx="1" type="body"/>
          </p:nvPr>
        </p:nvSpPr>
        <p:spPr>
          <a:xfrm>
            <a:off x="152400" y="152400"/>
            <a:ext cx="8686800" cy="6553200"/>
          </a:xfrm>
          <a:prstGeom prst="rect">
            <a:avLst/>
          </a:prstGeom>
          <a:noFill/>
          <a:ln>
            <a:noFill/>
          </a:ln>
        </p:spPr>
        <p:txBody>
          <a:bodyPr anchorCtr="0" anchor="t" bIns="45700" lIns="91425" spcFirstLastPara="1" rIns="91425" wrap="square" tIns="45700">
            <a:normAutofit/>
          </a:bodyPr>
          <a:lstStyle/>
          <a:p>
            <a:pPr indent="-274320" lvl="0" marL="274320" rtl="0" algn="just">
              <a:spcBef>
                <a:spcPts val="0"/>
              </a:spcBef>
              <a:spcAft>
                <a:spcPts val="0"/>
              </a:spcAft>
              <a:buSzPts val="3740"/>
              <a:buChar char="⚫"/>
            </a:pPr>
            <a:r>
              <a:rPr b="1" lang="fr-FR" sz="4400">
                <a:solidFill>
                  <a:srgbClr val="660066"/>
                </a:solidFill>
                <a:latin typeface="Arial Rounded"/>
                <a:ea typeface="Arial Rounded"/>
                <a:cs typeface="Arial Rounded"/>
                <a:sym typeface="Arial Rounded"/>
              </a:rPr>
              <a:t>28 Que chacun donc s'éprouve soi-même, et qu'ainsi il mange du pain et boive de la coupe;</a:t>
            </a:r>
            <a:endParaRPr b="1" sz="4400">
              <a:solidFill>
                <a:srgbClr val="660066"/>
              </a:solidFill>
              <a:latin typeface="Arial Rounded"/>
              <a:ea typeface="Arial Rounded"/>
              <a:cs typeface="Arial Rounded"/>
              <a:sym typeface="Arial Rounded"/>
            </a:endParaRPr>
          </a:p>
          <a:p>
            <a:pPr indent="-274320" lvl="0" marL="274320" rtl="0" algn="just">
              <a:spcBef>
                <a:spcPts val="580"/>
              </a:spcBef>
              <a:spcAft>
                <a:spcPts val="0"/>
              </a:spcAft>
              <a:buSzPts val="3740"/>
              <a:buChar char="⚫"/>
            </a:pPr>
            <a:r>
              <a:rPr b="1" lang="fr-FR" sz="4400">
                <a:latin typeface="Arial Rounded"/>
                <a:ea typeface="Arial Rounded"/>
                <a:cs typeface="Arial Rounded"/>
                <a:sym typeface="Arial Rounded"/>
              </a:rPr>
              <a:t> 29 car celui qui mange et boit sans discerner le corps du Seigneur, mange et boit un jugement contre lui-même.</a:t>
            </a:r>
            <a:endParaRPr b="1" sz="4400">
              <a:latin typeface="Arial Rounded"/>
              <a:ea typeface="Arial Rounded"/>
              <a:cs typeface="Arial Rounded"/>
              <a:sym typeface="Arial Rounded"/>
            </a:endParaRPr>
          </a:p>
          <a:p>
            <a:pPr indent="-133985" lvl="0" marL="274320" rtl="0" algn="l">
              <a:spcBef>
                <a:spcPts val="580"/>
              </a:spcBef>
              <a:spcAft>
                <a:spcPts val="0"/>
              </a:spcAft>
              <a:buSzPts val="2210"/>
              <a:buNone/>
            </a:pPr>
            <a:r>
              <a:t/>
            </a:r>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2" name="Shape 702"/>
        <p:cNvGrpSpPr/>
        <p:nvPr/>
      </p:nvGrpSpPr>
      <p:grpSpPr>
        <a:xfrm>
          <a:off x="0" y="0"/>
          <a:ext cx="0" cy="0"/>
          <a:chOff x="0" y="0"/>
          <a:chExt cx="0" cy="0"/>
        </a:xfrm>
      </p:grpSpPr>
      <p:sp>
        <p:nvSpPr>
          <p:cNvPr id="703" name="Google Shape;703;p106"/>
          <p:cNvSpPr txBox="1"/>
          <p:nvPr>
            <p:ph idx="1" type="body"/>
          </p:nvPr>
        </p:nvSpPr>
        <p:spPr>
          <a:xfrm>
            <a:off x="152400" y="152400"/>
            <a:ext cx="8686800" cy="6553200"/>
          </a:xfrm>
          <a:prstGeom prst="rect">
            <a:avLst/>
          </a:prstGeom>
          <a:noFill/>
          <a:ln>
            <a:noFill/>
          </a:ln>
        </p:spPr>
        <p:txBody>
          <a:bodyPr anchorCtr="0" anchor="t" bIns="45700" lIns="91425" spcFirstLastPara="1" rIns="91425" wrap="square" tIns="45700">
            <a:normAutofit fontScale="92500"/>
          </a:bodyPr>
          <a:lstStyle/>
          <a:p>
            <a:pPr indent="-274320" lvl="0" marL="274320" rtl="0" algn="just">
              <a:spcBef>
                <a:spcPts val="0"/>
              </a:spcBef>
              <a:spcAft>
                <a:spcPts val="0"/>
              </a:spcAft>
              <a:buSzPct val="85000"/>
              <a:buChar char="⚫"/>
            </a:pPr>
            <a:r>
              <a:rPr b="1" lang="fr-FR" sz="4000">
                <a:solidFill>
                  <a:srgbClr val="660066"/>
                </a:solidFill>
                <a:latin typeface="Arial Rounded"/>
                <a:ea typeface="Arial Rounded"/>
                <a:cs typeface="Arial Rounded"/>
                <a:sym typeface="Arial Rounded"/>
              </a:rPr>
              <a:t>30 C'est pour cela qu'il y a parmi vous beaucoup d'infirmes et de malades, et qu'un grand nombre sont morts.</a:t>
            </a:r>
            <a:endParaRPr b="1" sz="4000">
              <a:solidFill>
                <a:srgbClr val="660066"/>
              </a:solidFill>
              <a:latin typeface="Arial Rounded"/>
              <a:ea typeface="Arial Rounded"/>
              <a:cs typeface="Arial Rounded"/>
              <a:sym typeface="Arial Rounded"/>
            </a:endParaRPr>
          </a:p>
          <a:p>
            <a:pPr indent="-274320" lvl="0" marL="274320" rtl="0" algn="just">
              <a:spcBef>
                <a:spcPts val="580"/>
              </a:spcBef>
              <a:spcAft>
                <a:spcPts val="0"/>
              </a:spcAft>
              <a:buSzPct val="85000"/>
              <a:buChar char="⚫"/>
            </a:pPr>
            <a:r>
              <a:rPr b="1" lang="fr-FR" sz="4000">
                <a:latin typeface="Arial Rounded"/>
                <a:ea typeface="Arial Rounded"/>
                <a:cs typeface="Arial Rounded"/>
                <a:sym typeface="Arial Rounded"/>
              </a:rPr>
              <a:t> 31 Si nous nous jugions nous-mêmes, nous ne serions pas jugés.</a:t>
            </a:r>
            <a:endParaRPr b="1" sz="4000">
              <a:latin typeface="Arial Rounded"/>
              <a:ea typeface="Arial Rounded"/>
              <a:cs typeface="Arial Rounded"/>
              <a:sym typeface="Arial Rounded"/>
            </a:endParaRPr>
          </a:p>
          <a:p>
            <a:pPr indent="-274320" lvl="0" marL="274320" rtl="0" algn="just">
              <a:spcBef>
                <a:spcPts val="580"/>
              </a:spcBef>
              <a:spcAft>
                <a:spcPts val="0"/>
              </a:spcAft>
              <a:buSzPct val="85000"/>
              <a:buChar char="⚫"/>
            </a:pPr>
            <a:r>
              <a:rPr b="1" lang="fr-FR" sz="4000">
                <a:solidFill>
                  <a:srgbClr val="660066"/>
                </a:solidFill>
                <a:latin typeface="Arial Rounded"/>
                <a:ea typeface="Arial Rounded"/>
                <a:cs typeface="Arial Rounded"/>
                <a:sym typeface="Arial Rounded"/>
              </a:rPr>
              <a:t> 32 Mais quand nous sommes jugés, nous sommes châtiés par le Seigneur, afin que nous ne soyons pas condamnés avec le monde.</a:t>
            </a:r>
            <a:endParaRPr b="1" sz="4000">
              <a:solidFill>
                <a:srgbClr val="660066"/>
              </a:solidFill>
              <a:latin typeface="Arial Rounded"/>
              <a:ea typeface="Arial Rounded"/>
              <a:cs typeface="Arial Rounded"/>
              <a:sym typeface="Arial Rounded"/>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7" name="Shape 707"/>
        <p:cNvGrpSpPr/>
        <p:nvPr/>
      </p:nvGrpSpPr>
      <p:grpSpPr>
        <a:xfrm>
          <a:off x="0" y="0"/>
          <a:ext cx="0" cy="0"/>
          <a:chOff x="0" y="0"/>
          <a:chExt cx="0" cy="0"/>
        </a:xfrm>
      </p:grpSpPr>
      <p:sp>
        <p:nvSpPr>
          <p:cNvPr id="708" name="Google Shape;708;p107"/>
          <p:cNvSpPr txBox="1"/>
          <p:nvPr>
            <p:ph idx="1" type="body"/>
          </p:nvPr>
        </p:nvSpPr>
        <p:spPr>
          <a:xfrm>
            <a:off x="152400" y="152400"/>
            <a:ext cx="8686800" cy="6553200"/>
          </a:xfrm>
          <a:prstGeom prst="rect">
            <a:avLst/>
          </a:prstGeom>
          <a:noFill/>
          <a:ln>
            <a:noFill/>
          </a:ln>
        </p:spPr>
        <p:txBody>
          <a:bodyPr anchorCtr="0" anchor="t" bIns="45700" lIns="91425" spcFirstLastPara="1" rIns="91425" wrap="square" tIns="45700">
            <a:normAutofit lnSpcReduction="10000"/>
          </a:bodyPr>
          <a:lstStyle/>
          <a:p>
            <a:pPr indent="-274320" lvl="0" marL="274320" rtl="0" algn="just">
              <a:spcBef>
                <a:spcPts val="0"/>
              </a:spcBef>
              <a:spcAft>
                <a:spcPts val="0"/>
              </a:spcAft>
              <a:buSzPts val="3740"/>
              <a:buChar char="⚫"/>
            </a:pPr>
            <a:r>
              <a:rPr b="1" lang="fr-FR" sz="4400">
                <a:solidFill>
                  <a:srgbClr val="660066"/>
                </a:solidFill>
                <a:latin typeface="Arimo"/>
                <a:ea typeface="Arimo"/>
                <a:cs typeface="Arimo"/>
                <a:sym typeface="Arimo"/>
              </a:rPr>
              <a:t>33 Ainsi, mes frères, lorsque vous vous réunissez pour le repas, attendez-vous les uns les autres.</a:t>
            </a:r>
            <a:endParaRPr b="1" sz="4400">
              <a:solidFill>
                <a:srgbClr val="660066"/>
              </a:solidFill>
              <a:latin typeface="Arimo"/>
              <a:ea typeface="Arimo"/>
              <a:cs typeface="Arimo"/>
              <a:sym typeface="Arimo"/>
            </a:endParaRPr>
          </a:p>
          <a:p>
            <a:pPr indent="-274320" lvl="0" marL="274320" rtl="0" algn="just">
              <a:spcBef>
                <a:spcPts val="580"/>
              </a:spcBef>
              <a:spcAft>
                <a:spcPts val="0"/>
              </a:spcAft>
              <a:buSzPts val="3740"/>
              <a:buChar char="⚫"/>
            </a:pPr>
            <a:r>
              <a:rPr b="1" lang="fr-FR" sz="4400">
                <a:latin typeface="Arimo"/>
                <a:ea typeface="Arimo"/>
                <a:cs typeface="Arimo"/>
                <a:sym typeface="Arimo"/>
              </a:rPr>
              <a:t> 34 Si quelqu'un a faim, qu'il mange chez lui, afin que vous ne vous réunissiez pas pour attirer un jugement sur vous. Je réglerai les autres choses quand je serai arrivé.</a:t>
            </a:r>
            <a:endParaRPr b="1" sz="4400">
              <a:latin typeface="Arimo"/>
              <a:ea typeface="Arimo"/>
              <a:cs typeface="Arimo"/>
              <a:sym typeface="Arimo"/>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2" name="Shape 712"/>
        <p:cNvGrpSpPr/>
        <p:nvPr/>
      </p:nvGrpSpPr>
      <p:grpSpPr>
        <a:xfrm>
          <a:off x="0" y="0"/>
          <a:ext cx="0" cy="0"/>
          <a:chOff x="0" y="0"/>
          <a:chExt cx="0" cy="0"/>
        </a:xfrm>
      </p:grpSpPr>
      <p:sp>
        <p:nvSpPr>
          <p:cNvPr id="713" name="Google Shape;713;p108"/>
          <p:cNvSpPr txBox="1"/>
          <p:nvPr>
            <p:ph type="title"/>
          </p:nvPr>
        </p:nvSpPr>
        <p:spPr>
          <a:xfrm>
            <a:off x="914400" y="274638"/>
            <a:ext cx="7772400" cy="1143000"/>
          </a:xfrm>
          <a:prstGeom prst="rect">
            <a:avLst/>
          </a:prstGeom>
          <a:noFill/>
          <a:ln>
            <a:noFill/>
          </a:ln>
        </p:spPr>
        <p:txBody>
          <a:bodyPr anchorCtr="0" anchor="b" bIns="91425" lIns="91425" spcFirstLastPara="1" rIns="91425" wrap="square" tIns="45700">
            <a:normAutofit/>
          </a:bodyPr>
          <a:lstStyle/>
          <a:p>
            <a:pPr indent="0" lvl="0" marL="0" rtl="0" algn="l">
              <a:spcBef>
                <a:spcPts val="0"/>
              </a:spcBef>
              <a:spcAft>
                <a:spcPts val="0"/>
              </a:spcAft>
              <a:buClr>
                <a:schemeClr val="dk2"/>
              </a:buClr>
              <a:buSzPts val="4000"/>
              <a:buFont typeface="Libre Franklin"/>
              <a:buNone/>
            </a:pPr>
            <a:r>
              <a:t/>
            </a:r>
            <a:endParaRPr/>
          </a:p>
        </p:txBody>
      </p:sp>
      <p:pic>
        <p:nvPicPr>
          <p:cNvPr descr="NEW ONES 2013 2014 057.JPG" id="714" name="Google Shape;714;p108"/>
          <p:cNvPicPr preferRelativeResize="0"/>
          <p:nvPr>
            <p:ph idx="1" type="body"/>
          </p:nvPr>
        </p:nvPicPr>
        <p:blipFill rotWithShape="1">
          <a:blip r:embed="rId3">
            <a:alphaModFix/>
          </a:blip>
          <a:srcRect b="0" l="0" r="0" t="0"/>
          <a:stretch/>
        </p:blipFill>
        <p:spPr>
          <a:xfrm>
            <a:off x="0" y="0"/>
            <a:ext cx="9144000" cy="6858000"/>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8" name="Shape 718"/>
        <p:cNvGrpSpPr/>
        <p:nvPr/>
      </p:nvGrpSpPr>
      <p:grpSpPr>
        <a:xfrm>
          <a:off x="0" y="0"/>
          <a:ext cx="0" cy="0"/>
          <a:chOff x="0" y="0"/>
          <a:chExt cx="0" cy="0"/>
        </a:xfrm>
      </p:grpSpPr>
      <p:sp>
        <p:nvSpPr>
          <p:cNvPr id="719" name="Google Shape;719;p109"/>
          <p:cNvSpPr txBox="1"/>
          <p:nvPr>
            <p:ph idx="1" type="body"/>
          </p:nvPr>
        </p:nvSpPr>
        <p:spPr>
          <a:xfrm>
            <a:off x="0" y="0"/>
            <a:ext cx="9144000" cy="6858000"/>
          </a:xfrm>
          <a:prstGeom prst="rect">
            <a:avLst/>
          </a:prstGeom>
          <a:solidFill>
            <a:schemeClr val="lt1"/>
          </a:solidFill>
          <a:ln cap="flat" cmpd="sng" w="38100">
            <a:solidFill>
              <a:schemeClr val="lt1"/>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a:bodyPr>
          <a:lstStyle/>
          <a:p>
            <a:pPr indent="0" lvl="0" marL="0" rtl="0" algn="ctr">
              <a:spcBef>
                <a:spcPts val="0"/>
              </a:spcBef>
              <a:spcAft>
                <a:spcPts val="0"/>
              </a:spcAft>
              <a:buSzPts val="2380"/>
              <a:buNone/>
            </a:pPr>
            <a:r>
              <a:rPr b="1" lang="fr-FR" sz="2800">
                <a:solidFill>
                  <a:srgbClr val="FF0000"/>
                </a:solidFill>
                <a:latin typeface="Arial Rounded"/>
                <a:ea typeface="Arial Rounded"/>
                <a:cs typeface="Arial Rounded"/>
                <a:sym typeface="Arial Rounded"/>
              </a:rPr>
              <a:t>51 Kr CE: GENYEN YON SOUS</a:t>
            </a:r>
            <a:endParaRPr/>
          </a:p>
          <a:p>
            <a:pPr indent="0" lvl="0" marL="0" rtl="0" algn="ctr">
              <a:spcBef>
                <a:spcPts val="580"/>
              </a:spcBef>
              <a:spcAft>
                <a:spcPts val="0"/>
              </a:spcAft>
              <a:buSzPts val="2380"/>
              <a:buNone/>
            </a:pPr>
            <a:r>
              <a:rPr b="1" lang="fr-FR" sz="2800">
                <a:solidFill>
                  <a:srgbClr val="FF0000"/>
                </a:solidFill>
                <a:latin typeface="Arial Rounded"/>
                <a:ea typeface="Arial Rounded"/>
                <a:cs typeface="Arial Rounded"/>
                <a:sym typeface="Arial Rounded"/>
              </a:rPr>
              <a:t>1</a:t>
            </a:r>
            <a:br>
              <a:rPr b="1" lang="fr-FR" sz="2800">
                <a:solidFill>
                  <a:schemeClr val="dk1"/>
                </a:solidFill>
                <a:latin typeface="Arial Rounded"/>
                <a:ea typeface="Arial Rounded"/>
                <a:cs typeface="Arial Rounded"/>
                <a:sym typeface="Arial Rounded"/>
              </a:rPr>
            </a:br>
            <a:r>
              <a:rPr b="1" lang="fr-FR" sz="4400">
                <a:solidFill>
                  <a:schemeClr val="dk1"/>
                </a:solidFill>
                <a:latin typeface="Arial Rounded"/>
                <a:ea typeface="Arial Rounded"/>
                <a:cs typeface="Arial Rounded"/>
                <a:sym typeface="Arial Rounded"/>
              </a:rPr>
              <a:t>Genyen yon sous </a:t>
            </a:r>
            <a:endParaRPr/>
          </a:p>
          <a:p>
            <a:pPr indent="0" lvl="0" marL="0" rtl="0" algn="ctr">
              <a:spcBef>
                <a:spcPts val="580"/>
              </a:spcBef>
              <a:spcAft>
                <a:spcPts val="0"/>
              </a:spcAft>
              <a:buSzPts val="3740"/>
              <a:buNone/>
            </a:pPr>
            <a:r>
              <a:rPr b="1" lang="fr-FR" sz="4400">
                <a:solidFill>
                  <a:schemeClr val="dk1"/>
                </a:solidFill>
                <a:latin typeface="Arial Rounded"/>
                <a:ea typeface="Arial Rounded"/>
                <a:cs typeface="Arial Rounded"/>
                <a:sym typeface="Arial Rounded"/>
              </a:rPr>
              <a:t>tou plen ak san,</a:t>
            </a:r>
            <a:br>
              <a:rPr b="1" lang="fr-FR" sz="4400">
                <a:solidFill>
                  <a:schemeClr val="dk1"/>
                </a:solidFill>
                <a:latin typeface="Arial Rounded"/>
                <a:ea typeface="Arial Rounded"/>
                <a:cs typeface="Arial Rounded"/>
                <a:sym typeface="Arial Rounded"/>
              </a:rPr>
            </a:br>
            <a:r>
              <a:rPr b="1" lang="fr-FR" sz="4400">
                <a:solidFill>
                  <a:schemeClr val="dk1"/>
                </a:solidFill>
                <a:latin typeface="Arial Rounded"/>
                <a:ea typeface="Arial Rounded"/>
                <a:cs typeface="Arial Rounded"/>
                <a:sym typeface="Arial Rounded"/>
              </a:rPr>
              <a:t>Se san sovè Jezi.</a:t>
            </a:r>
            <a:br>
              <a:rPr b="1" lang="fr-FR" sz="4400">
                <a:solidFill>
                  <a:schemeClr val="dk1"/>
                </a:solidFill>
                <a:latin typeface="Arial Rounded"/>
                <a:ea typeface="Arial Rounded"/>
                <a:cs typeface="Arial Rounded"/>
                <a:sym typeface="Arial Rounded"/>
              </a:rPr>
            </a:br>
            <a:r>
              <a:rPr b="1" lang="fr-FR" sz="4400">
                <a:solidFill>
                  <a:schemeClr val="dk1"/>
                </a:solidFill>
                <a:latin typeface="Arial Rounded"/>
                <a:ea typeface="Arial Rounded"/>
                <a:cs typeface="Arial Rounded"/>
                <a:sym typeface="Arial Rounded"/>
              </a:rPr>
              <a:t>Pechè yo ki benyen ladan l</a:t>
            </a:r>
            <a:br>
              <a:rPr b="1" lang="fr-FR" sz="4400">
                <a:solidFill>
                  <a:schemeClr val="dk1"/>
                </a:solidFill>
                <a:latin typeface="Arial Rounded"/>
                <a:ea typeface="Arial Rounded"/>
                <a:cs typeface="Arial Rounded"/>
                <a:sym typeface="Arial Rounded"/>
              </a:rPr>
            </a:br>
            <a:r>
              <a:rPr b="1" lang="fr-FR" sz="4400">
                <a:solidFill>
                  <a:schemeClr val="dk1"/>
                </a:solidFill>
                <a:latin typeface="Arial Rounded"/>
                <a:ea typeface="Arial Rounded"/>
                <a:cs typeface="Arial Rounded"/>
                <a:sym typeface="Arial Rounded"/>
              </a:rPr>
              <a:t>Soti san tach e pi.</a:t>
            </a:r>
            <a:r>
              <a:rPr b="1" i="1" lang="fr-FR" sz="4400">
                <a:solidFill>
                  <a:schemeClr val="dk1"/>
                </a:solidFill>
                <a:latin typeface="Arial Rounded"/>
                <a:ea typeface="Arial Rounded"/>
                <a:cs typeface="Arial Rounded"/>
                <a:sym typeface="Arial Rounded"/>
              </a:rPr>
              <a:t> </a:t>
            </a:r>
            <a:r>
              <a:rPr b="1" i="1" lang="fr-FR" sz="4400">
                <a:solidFill>
                  <a:srgbClr val="FF0000"/>
                </a:solidFill>
                <a:latin typeface="Arial Rounded"/>
                <a:ea typeface="Arial Rounded"/>
                <a:cs typeface="Arial Rounded"/>
                <a:sym typeface="Arial Rounded"/>
              </a:rPr>
              <a:t>(3 fwa)</a:t>
            </a:r>
            <a:br>
              <a:rPr b="1" lang="fr-FR" sz="4400">
                <a:solidFill>
                  <a:srgbClr val="FF0000"/>
                </a:solidFill>
                <a:latin typeface="Arial Rounded"/>
                <a:ea typeface="Arial Rounded"/>
                <a:cs typeface="Arial Rounded"/>
                <a:sym typeface="Arial Rounded"/>
              </a:rPr>
            </a:br>
            <a:r>
              <a:rPr b="1" lang="fr-FR" sz="4400">
                <a:solidFill>
                  <a:schemeClr val="dk1"/>
                </a:solidFill>
                <a:latin typeface="Arial Rounded"/>
                <a:ea typeface="Arial Rounded"/>
                <a:cs typeface="Arial Rounded"/>
                <a:sym typeface="Arial Rounded"/>
              </a:rPr>
              <a:t>Pechè yo ki benyen ladan l</a:t>
            </a:r>
            <a:br>
              <a:rPr b="1" lang="fr-FR" sz="4400">
                <a:solidFill>
                  <a:schemeClr val="dk1"/>
                </a:solidFill>
                <a:latin typeface="Arial Rounded"/>
                <a:ea typeface="Arial Rounded"/>
                <a:cs typeface="Arial Rounded"/>
                <a:sym typeface="Arial Rounded"/>
              </a:rPr>
            </a:br>
            <a:r>
              <a:rPr b="1" lang="fr-FR" sz="4400">
                <a:solidFill>
                  <a:schemeClr val="dk1"/>
                </a:solidFill>
                <a:latin typeface="Arial Rounded"/>
                <a:ea typeface="Arial Rounded"/>
                <a:cs typeface="Arial Rounded"/>
                <a:sym typeface="Arial Rounded"/>
              </a:rPr>
              <a:t>Soti san tach e pi.</a:t>
            </a:r>
            <a:endParaRPr b="1" sz="4400">
              <a:solidFill>
                <a:schemeClr val="dk1"/>
              </a:solidFill>
              <a:latin typeface="Arial Rounded"/>
              <a:ea typeface="Arial Rounded"/>
              <a:cs typeface="Arial Rounded"/>
              <a:sym typeface="Arial Rounded"/>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3" name="Shape 723"/>
        <p:cNvGrpSpPr/>
        <p:nvPr/>
      </p:nvGrpSpPr>
      <p:grpSpPr>
        <a:xfrm>
          <a:off x="0" y="0"/>
          <a:ext cx="0" cy="0"/>
          <a:chOff x="0" y="0"/>
          <a:chExt cx="0" cy="0"/>
        </a:xfrm>
      </p:grpSpPr>
      <p:sp>
        <p:nvSpPr>
          <p:cNvPr id="724" name="Google Shape;724;p110"/>
          <p:cNvSpPr txBox="1"/>
          <p:nvPr>
            <p:ph idx="1" type="body"/>
          </p:nvPr>
        </p:nvSpPr>
        <p:spPr>
          <a:xfrm>
            <a:off x="0" y="0"/>
            <a:ext cx="9144000" cy="6858000"/>
          </a:xfrm>
          <a:prstGeom prst="rect">
            <a:avLst/>
          </a:prstGeom>
          <a:solidFill>
            <a:schemeClr val="lt1"/>
          </a:solidFill>
          <a:ln cap="flat" cmpd="sng" w="38100">
            <a:solidFill>
              <a:schemeClr val="lt1"/>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a:bodyPr>
          <a:lstStyle/>
          <a:p>
            <a:pPr indent="0" lvl="0" marL="0" rtl="0" algn="ctr">
              <a:spcBef>
                <a:spcPts val="0"/>
              </a:spcBef>
              <a:spcAft>
                <a:spcPts val="0"/>
              </a:spcAft>
              <a:buSzPts val="3400"/>
              <a:buNone/>
            </a:pPr>
            <a:r>
              <a:rPr b="1" lang="fr-FR" sz="4000">
                <a:solidFill>
                  <a:srgbClr val="FF0000"/>
                </a:solidFill>
                <a:latin typeface="Arial Rounded"/>
                <a:ea typeface="Arial Rounded"/>
                <a:cs typeface="Arial Rounded"/>
                <a:sym typeface="Arial Rounded"/>
              </a:rPr>
              <a:t>2</a:t>
            </a:r>
            <a:br>
              <a:rPr b="1" lang="fr-FR" sz="4000">
                <a:solidFill>
                  <a:schemeClr val="dk1"/>
                </a:solidFill>
                <a:latin typeface="Arial Rounded"/>
                <a:ea typeface="Arial Rounded"/>
                <a:cs typeface="Arial Rounded"/>
                <a:sym typeface="Arial Rounded"/>
              </a:rPr>
            </a:br>
            <a:r>
              <a:rPr b="1" lang="fr-FR" sz="4000">
                <a:solidFill>
                  <a:schemeClr val="dk1"/>
                </a:solidFill>
                <a:latin typeface="Arial Rounded"/>
                <a:ea typeface="Arial Rounded"/>
                <a:cs typeface="Arial Rounded"/>
                <a:sym typeface="Arial Rounded"/>
              </a:rPr>
              <a:t>Volè a ki t ape mouri,</a:t>
            </a:r>
            <a:br>
              <a:rPr b="1" lang="fr-FR" sz="4000">
                <a:solidFill>
                  <a:schemeClr val="dk1"/>
                </a:solidFill>
                <a:latin typeface="Arial Rounded"/>
                <a:ea typeface="Arial Rounded"/>
                <a:cs typeface="Arial Rounded"/>
                <a:sym typeface="Arial Rounded"/>
              </a:rPr>
            </a:br>
            <a:r>
              <a:rPr b="1" lang="fr-FR" sz="4000">
                <a:solidFill>
                  <a:schemeClr val="dk1"/>
                </a:solidFill>
                <a:latin typeface="Arial Rounded"/>
                <a:ea typeface="Arial Rounded"/>
                <a:cs typeface="Arial Rounded"/>
                <a:sym typeface="Arial Rounded"/>
              </a:rPr>
              <a:t>Li te rejwi jou sa.</a:t>
            </a:r>
            <a:br>
              <a:rPr b="1" lang="fr-FR" sz="4000">
                <a:solidFill>
                  <a:schemeClr val="dk1"/>
                </a:solidFill>
                <a:latin typeface="Arial Rounded"/>
                <a:ea typeface="Arial Rounded"/>
                <a:cs typeface="Arial Rounded"/>
                <a:sym typeface="Arial Rounded"/>
              </a:rPr>
            </a:br>
            <a:r>
              <a:rPr b="1" lang="fr-FR" sz="4000">
                <a:solidFill>
                  <a:schemeClr val="dk1"/>
                </a:solidFill>
                <a:latin typeface="Arial Rounded"/>
                <a:ea typeface="Arial Rounded"/>
                <a:cs typeface="Arial Rounded"/>
                <a:sym typeface="Arial Rounded"/>
              </a:rPr>
              <a:t>E nanm mwen ki koupab kon li</a:t>
            </a:r>
            <a:br>
              <a:rPr b="1" lang="fr-FR" sz="4000">
                <a:solidFill>
                  <a:schemeClr val="dk1"/>
                </a:solidFill>
                <a:latin typeface="Arial Rounded"/>
                <a:ea typeface="Arial Rounded"/>
                <a:cs typeface="Arial Rounded"/>
                <a:sym typeface="Arial Rounded"/>
              </a:rPr>
            </a:br>
            <a:r>
              <a:rPr b="1" lang="fr-FR" sz="4000">
                <a:solidFill>
                  <a:schemeClr val="dk1"/>
                </a:solidFill>
                <a:latin typeface="Arial Rounded"/>
                <a:ea typeface="Arial Rounded"/>
                <a:cs typeface="Arial Rounded"/>
                <a:sym typeface="Arial Rounded"/>
              </a:rPr>
              <a:t>Jwenn padon nan sous la. </a:t>
            </a:r>
            <a:endParaRPr/>
          </a:p>
          <a:p>
            <a:pPr indent="0" lvl="0" marL="0" rtl="0" algn="ctr">
              <a:spcBef>
                <a:spcPts val="580"/>
              </a:spcBef>
              <a:spcAft>
                <a:spcPts val="0"/>
              </a:spcAft>
              <a:buSzPts val="3400"/>
              <a:buNone/>
            </a:pPr>
            <a:r>
              <a:rPr b="1" i="1" lang="fr-FR" sz="4000">
                <a:solidFill>
                  <a:srgbClr val="FF0000"/>
                </a:solidFill>
                <a:latin typeface="Arial Rounded"/>
                <a:ea typeface="Arial Rounded"/>
                <a:cs typeface="Arial Rounded"/>
                <a:sym typeface="Arial Rounded"/>
              </a:rPr>
              <a:t>(3 fwa)</a:t>
            </a:r>
            <a:br>
              <a:rPr b="1" lang="fr-FR" sz="4000">
                <a:solidFill>
                  <a:schemeClr val="dk1"/>
                </a:solidFill>
                <a:latin typeface="Arial Rounded"/>
                <a:ea typeface="Arial Rounded"/>
                <a:cs typeface="Arial Rounded"/>
                <a:sym typeface="Arial Rounded"/>
              </a:rPr>
            </a:br>
            <a:r>
              <a:rPr b="1" lang="fr-FR" sz="4000">
                <a:solidFill>
                  <a:schemeClr val="dk1"/>
                </a:solidFill>
                <a:latin typeface="Arial Rounded"/>
                <a:ea typeface="Arial Rounded"/>
                <a:cs typeface="Arial Rounded"/>
                <a:sym typeface="Arial Rounded"/>
              </a:rPr>
              <a:t>E nanm mwen ki koupab kon li</a:t>
            </a:r>
            <a:br>
              <a:rPr b="1" lang="fr-FR" sz="4000">
                <a:solidFill>
                  <a:schemeClr val="dk1"/>
                </a:solidFill>
                <a:latin typeface="Arial Rounded"/>
                <a:ea typeface="Arial Rounded"/>
                <a:cs typeface="Arial Rounded"/>
                <a:sym typeface="Arial Rounded"/>
              </a:rPr>
            </a:br>
            <a:r>
              <a:rPr b="1" lang="fr-FR" sz="4000">
                <a:solidFill>
                  <a:schemeClr val="dk1"/>
                </a:solidFill>
                <a:latin typeface="Arial Rounded"/>
                <a:ea typeface="Arial Rounded"/>
                <a:cs typeface="Arial Rounded"/>
                <a:sym typeface="Arial Rounded"/>
              </a:rPr>
              <a:t>Jwenn padon nan sous la.</a:t>
            </a:r>
            <a:endParaRPr b="1" sz="4000">
              <a:solidFill>
                <a:schemeClr val="dk1"/>
              </a:solidFill>
              <a:latin typeface="Arial Rounded"/>
              <a:ea typeface="Arial Rounded"/>
              <a:cs typeface="Arial Rounded"/>
              <a:sym typeface="Arial Rounded"/>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8" name="Shape 728"/>
        <p:cNvGrpSpPr/>
        <p:nvPr/>
      </p:nvGrpSpPr>
      <p:grpSpPr>
        <a:xfrm>
          <a:off x="0" y="0"/>
          <a:ext cx="0" cy="0"/>
          <a:chOff x="0" y="0"/>
          <a:chExt cx="0" cy="0"/>
        </a:xfrm>
      </p:grpSpPr>
      <p:sp>
        <p:nvSpPr>
          <p:cNvPr id="729" name="Google Shape;729;p111"/>
          <p:cNvSpPr txBox="1"/>
          <p:nvPr>
            <p:ph idx="1" type="body"/>
          </p:nvPr>
        </p:nvSpPr>
        <p:spPr>
          <a:xfrm>
            <a:off x="0" y="0"/>
            <a:ext cx="9144000" cy="6858000"/>
          </a:xfrm>
          <a:prstGeom prst="rect">
            <a:avLst/>
          </a:prstGeom>
          <a:solidFill>
            <a:schemeClr val="lt1"/>
          </a:solidFill>
          <a:ln cap="flat" cmpd="sng" w="38100">
            <a:solidFill>
              <a:schemeClr val="lt1"/>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a:bodyPr>
          <a:lstStyle/>
          <a:p>
            <a:pPr indent="0" lvl="0" marL="0" rtl="0" algn="ctr">
              <a:spcBef>
                <a:spcPts val="0"/>
              </a:spcBef>
              <a:spcAft>
                <a:spcPts val="0"/>
              </a:spcAft>
              <a:buSzPts val="2380"/>
              <a:buNone/>
            </a:pPr>
            <a:r>
              <a:rPr b="1" lang="fr-FR" sz="2800">
                <a:solidFill>
                  <a:schemeClr val="dk1"/>
                </a:solidFill>
                <a:latin typeface="Arial Rounded"/>
                <a:ea typeface="Arial Rounded"/>
                <a:cs typeface="Arial Rounded"/>
                <a:sym typeface="Arial Rounded"/>
              </a:rPr>
              <a:t>3</a:t>
            </a:r>
            <a:br>
              <a:rPr b="1" lang="fr-FR" sz="2800">
                <a:solidFill>
                  <a:schemeClr val="dk1"/>
                </a:solidFill>
                <a:latin typeface="Arial Rounded"/>
                <a:ea typeface="Arial Rounded"/>
                <a:cs typeface="Arial Rounded"/>
                <a:sym typeface="Arial Rounded"/>
              </a:rPr>
            </a:br>
            <a:r>
              <a:rPr b="1" lang="fr-FR" sz="4000">
                <a:solidFill>
                  <a:schemeClr val="dk1"/>
                </a:solidFill>
                <a:latin typeface="Arial Rounded"/>
                <a:ea typeface="Arial Rounded"/>
                <a:cs typeface="Arial Rounded"/>
                <a:sym typeface="Arial Rounded"/>
              </a:rPr>
              <a:t>Sovè m, san ou ki te koule</a:t>
            </a:r>
            <a:br>
              <a:rPr b="1" lang="fr-FR" sz="4000">
                <a:solidFill>
                  <a:schemeClr val="dk1"/>
                </a:solidFill>
                <a:latin typeface="Arial Rounded"/>
                <a:ea typeface="Arial Rounded"/>
                <a:cs typeface="Arial Rounded"/>
                <a:sym typeface="Arial Rounded"/>
              </a:rPr>
            </a:br>
            <a:r>
              <a:rPr b="1" lang="fr-FR" sz="4000">
                <a:solidFill>
                  <a:schemeClr val="dk1"/>
                </a:solidFill>
                <a:latin typeface="Arial Rounded"/>
                <a:ea typeface="Arial Rounded"/>
                <a:cs typeface="Arial Rounded"/>
                <a:sym typeface="Arial Rounded"/>
              </a:rPr>
              <a:t>Pa p janm pèdi pisans</a:t>
            </a:r>
            <a:br>
              <a:rPr b="1" lang="fr-FR" sz="4000">
                <a:solidFill>
                  <a:schemeClr val="dk1"/>
                </a:solidFill>
                <a:latin typeface="Arial Rounded"/>
                <a:ea typeface="Arial Rounded"/>
                <a:cs typeface="Arial Rounded"/>
                <a:sym typeface="Arial Rounded"/>
              </a:rPr>
            </a:br>
            <a:r>
              <a:rPr b="1" lang="fr-FR" sz="4000">
                <a:solidFill>
                  <a:schemeClr val="dk1"/>
                </a:solidFill>
                <a:latin typeface="Arial Rounded"/>
                <a:ea typeface="Arial Rounded"/>
                <a:cs typeface="Arial Rounded"/>
                <a:sym typeface="Arial Rounded"/>
              </a:rPr>
              <a:t>Jouk lè pou tout legliz Bondye</a:t>
            </a:r>
            <a:br>
              <a:rPr b="1" lang="fr-FR" sz="4000">
                <a:solidFill>
                  <a:schemeClr val="dk1"/>
                </a:solidFill>
                <a:latin typeface="Arial Rounded"/>
                <a:ea typeface="Arial Rounded"/>
                <a:cs typeface="Arial Rounded"/>
                <a:sym typeface="Arial Rounded"/>
              </a:rPr>
            </a:br>
            <a:r>
              <a:rPr b="1" lang="fr-FR" sz="4000">
                <a:solidFill>
                  <a:schemeClr val="dk1"/>
                </a:solidFill>
                <a:latin typeface="Arial Rounded"/>
                <a:ea typeface="Arial Rounded"/>
                <a:cs typeface="Arial Rounded"/>
                <a:sym typeface="Arial Rounded"/>
              </a:rPr>
              <a:t>Rejwi nan delivrans.</a:t>
            </a:r>
            <a:r>
              <a:rPr b="1" i="1" lang="fr-FR" sz="4000">
                <a:solidFill>
                  <a:schemeClr val="dk1"/>
                </a:solidFill>
                <a:latin typeface="Arial Rounded"/>
                <a:ea typeface="Arial Rounded"/>
                <a:cs typeface="Arial Rounded"/>
                <a:sym typeface="Arial Rounded"/>
              </a:rPr>
              <a:t> </a:t>
            </a:r>
            <a:r>
              <a:rPr b="1" i="1" lang="fr-FR" sz="4000">
                <a:solidFill>
                  <a:srgbClr val="FF0000"/>
                </a:solidFill>
                <a:latin typeface="Arial Rounded"/>
                <a:ea typeface="Arial Rounded"/>
                <a:cs typeface="Arial Rounded"/>
                <a:sym typeface="Arial Rounded"/>
              </a:rPr>
              <a:t>(3 fwa)</a:t>
            </a:r>
            <a:br>
              <a:rPr b="1" lang="fr-FR" sz="4000">
                <a:solidFill>
                  <a:schemeClr val="dk1"/>
                </a:solidFill>
                <a:latin typeface="Arial Rounded"/>
                <a:ea typeface="Arial Rounded"/>
                <a:cs typeface="Arial Rounded"/>
                <a:sym typeface="Arial Rounded"/>
              </a:rPr>
            </a:br>
            <a:r>
              <a:rPr b="1" lang="fr-FR" sz="4000">
                <a:solidFill>
                  <a:schemeClr val="dk1"/>
                </a:solidFill>
                <a:latin typeface="Arial Rounded"/>
                <a:ea typeface="Arial Rounded"/>
                <a:cs typeface="Arial Rounded"/>
                <a:sym typeface="Arial Rounded"/>
              </a:rPr>
              <a:t>Jouk lè pou tout legliz Bondye</a:t>
            </a:r>
            <a:br>
              <a:rPr b="1" lang="fr-FR" sz="4000">
                <a:solidFill>
                  <a:schemeClr val="dk1"/>
                </a:solidFill>
                <a:latin typeface="Arial Rounded"/>
                <a:ea typeface="Arial Rounded"/>
                <a:cs typeface="Arial Rounded"/>
                <a:sym typeface="Arial Rounded"/>
              </a:rPr>
            </a:br>
            <a:r>
              <a:rPr b="1" lang="fr-FR" sz="4000">
                <a:solidFill>
                  <a:schemeClr val="dk1"/>
                </a:solidFill>
                <a:latin typeface="Arial Rounded"/>
                <a:ea typeface="Arial Rounded"/>
                <a:cs typeface="Arial Rounded"/>
                <a:sym typeface="Arial Rounded"/>
              </a:rPr>
              <a:t>Rejwi nan delivrans.</a:t>
            </a:r>
            <a:endParaRPr b="1" sz="4000">
              <a:solidFill>
                <a:schemeClr val="dk1"/>
              </a:solidFill>
              <a:latin typeface="Arial Rounded"/>
              <a:ea typeface="Arial Rounded"/>
              <a:cs typeface="Arial Rounded"/>
              <a:sym typeface="Arial Rounded"/>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3" name="Shape 733"/>
        <p:cNvGrpSpPr/>
        <p:nvPr/>
      </p:nvGrpSpPr>
      <p:grpSpPr>
        <a:xfrm>
          <a:off x="0" y="0"/>
          <a:ext cx="0" cy="0"/>
          <a:chOff x="0" y="0"/>
          <a:chExt cx="0" cy="0"/>
        </a:xfrm>
      </p:grpSpPr>
      <p:sp>
        <p:nvSpPr>
          <p:cNvPr id="734" name="Google Shape;734;p112"/>
          <p:cNvSpPr txBox="1"/>
          <p:nvPr>
            <p:ph idx="1" type="body"/>
          </p:nvPr>
        </p:nvSpPr>
        <p:spPr>
          <a:xfrm>
            <a:off x="0" y="0"/>
            <a:ext cx="9144000" cy="6858000"/>
          </a:xfrm>
          <a:prstGeom prst="rect">
            <a:avLst/>
          </a:prstGeom>
          <a:solidFill>
            <a:schemeClr val="lt1"/>
          </a:solidFill>
          <a:ln cap="flat" cmpd="sng" w="38100">
            <a:solidFill>
              <a:schemeClr val="lt1"/>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a:bodyPr>
          <a:lstStyle/>
          <a:p>
            <a:pPr indent="0" lvl="0" marL="0" rtl="0" algn="ctr">
              <a:spcBef>
                <a:spcPts val="0"/>
              </a:spcBef>
              <a:spcAft>
                <a:spcPts val="0"/>
              </a:spcAft>
              <a:buSzPts val="2380"/>
              <a:buNone/>
            </a:pPr>
            <a:r>
              <a:rPr b="1" lang="fr-FR" sz="2800">
                <a:solidFill>
                  <a:srgbClr val="FF0000"/>
                </a:solidFill>
                <a:latin typeface="Arial Rounded"/>
                <a:ea typeface="Arial Rounded"/>
                <a:cs typeface="Arial Rounded"/>
                <a:sym typeface="Arial Rounded"/>
              </a:rPr>
              <a:t>4</a:t>
            </a:r>
            <a:br>
              <a:rPr b="1" lang="fr-FR" sz="2800">
                <a:solidFill>
                  <a:schemeClr val="dk1"/>
                </a:solidFill>
                <a:latin typeface="Arial Rounded"/>
                <a:ea typeface="Arial Rounded"/>
                <a:cs typeface="Arial Rounded"/>
                <a:sym typeface="Arial Rounded"/>
              </a:rPr>
            </a:br>
            <a:r>
              <a:rPr b="1" lang="fr-FR" sz="4000">
                <a:solidFill>
                  <a:schemeClr val="dk1"/>
                </a:solidFill>
                <a:latin typeface="Arial Rounded"/>
                <a:ea typeface="Arial Rounded"/>
                <a:cs typeface="Arial Rounded"/>
                <a:sym typeface="Arial Rounded"/>
              </a:rPr>
              <a:t>Depi mwen te wè tout bonte</a:t>
            </a:r>
            <a:br>
              <a:rPr b="1" lang="fr-FR" sz="4000">
                <a:solidFill>
                  <a:schemeClr val="dk1"/>
                </a:solidFill>
                <a:latin typeface="Arial Rounded"/>
                <a:ea typeface="Arial Rounded"/>
                <a:cs typeface="Arial Rounded"/>
                <a:sym typeface="Arial Rounded"/>
              </a:rPr>
            </a:br>
            <a:r>
              <a:rPr b="1" lang="fr-FR" sz="4000">
                <a:solidFill>
                  <a:schemeClr val="dk1"/>
                </a:solidFill>
                <a:latin typeface="Arial Rounded"/>
                <a:ea typeface="Arial Rounded"/>
                <a:cs typeface="Arial Rounded"/>
                <a:sym typeface="Arial Rounded"/>
              </a:rPr>
              <a:t>Ou montre m nan bay lavi,</a:t>
            </a:r>
            <a:br>
              <a:rPr b="1" lang="fr-FR" sz="4000">
                <a:solidFill>
                  <a:schemeClr val="dk1"/>
                </a:solidFill>
                <a:latin typeface="Arial Rounded"/>
                <a:ea typeface="Arial Rounded"/>
                <a:cs typeface="Arial Rounded"/>
                <a:sym typeface="Arial Rounded"/>
              </a:rPr>
            </a:br>
            <a:r>
              <a:rPr b="1" lang="fr-FR" sz="4000">
                <a:solidFill>
                  <a:schemeClr val="dk1"/>
                </a:solidFill>
                <a:latin typeface="Arial Rounded"/>
                <a:ea typeface="Arial Rounded"/>
                <a:cs typeface="Arial Rounded"/>
                <a:sym typeface="Arial Rounded"/>
              </a:rPr>
              <a:t>Lanmou w m ap chante san rete</a:t>
            </a:r>
            <a:br>
              <a:rPr b="1" lang="fr-FR" sz="4000">
                <a:solidFill>
                  <a:schemeClr val="dk1"/>
                </a:solidFill>
                <a:latin typeface="Arial Rounded"/>
                <a:ea typeface="Arial Rounded"/>
                <a:cs typeface="Arial Rounded"/>
                <a:sym typeface="Arial Rounded"/>
              </a:rPr>
            </a:br>
            <a:r>
              <a:rPr b="1" lang="fr-FR" sz="4000">
                <a:solidFill>
                  <a:schemeClr val="dk1"/>
                </a:solidFill>
                <a:latin typeface="Arial Rounded"/>
                <a:ea typeface="Arial Rounded"/>
                <a:cs typeface="Arial Rounded"/>
                <a:sym typeface="Arial Rounded"/>
              </a:rPr>
              <a:t>Jouk lè m a va mouri. </a:t>
            </a:r>
            <a:r>
              <a:rPr b="1" i="1" lang="fr-FR" sz="4000">
                <a:solidFill>
                  <a:srgbClr val="FF0000"/>
                </a:solidFill>
                <a:latin typeface="Arial Rounded"/>
                <a:ea typeface="Arial Rounded"/>
                <a:cs typeface="Arial Rounded"/>
                <a:sym typeface="Arial Rounded"/>
              </a:rPr>
              <a:t>(3 fwa)</a:t>
            </a:r>
            <a:br>
              <a:rPr b="1" lang="fr-FR" sz="4000">
                <a:solidFill>
                  <a:schemeClr val="dk1"/>
                </a:solidFill>
                <a:latin typeface="Arial Rounded"/>
                <a:ea typeface="Arial Rounded"/>
                <a:cs typeface="Arial Rounded"/>
                <a:sym typeface="Arial Rounded"/>
              </a:rPr>
            </a:br>
            <a:r>
              <a:rPr b="1" lang="fr-FR" sz="4000">
                <a:solidFill>
                  <a:schemeClr val="dk1"/>
                </a:solidFill>
                <a:latin typeface="Arial Rounded"/>
                <a:ea typeface="Arial Rounded"/>
                <a:cs typeface="Arial Rounded"/>
                <a:sym typeface="Arial Rounded"/>
              </a:rPr>
              <a:t>Lanmou w m ap chante san rete</a:t>
            </a:r>
            <a:br>
              <a:rPr b="1" lang="fr-FR" sz="4000">
                <a:solidFill>
                  <a:schemeClr val="dk1"/>
                </a:solidFill>
                <a:latin typeface="Arial Rounded"/>
                <a:ea typeface="Arial Rounded"/>
                <a:cs typeface="Arial Rounded"/>
                <a:sym typeface="Arial Rounded"/>
              </a:rPr>
            </a:br>
            <a:r>
              <a:rPr b="1" lang="fr-FR" sz="4000">
                <a:solidFill>
                  <a:schemeClr val="dk1"/>
                </a:solidFill>
                <a:latin typeface="Arial Rounded"/>
                <a:ea typeface="Arial Rounded"/>
                <a:cs typeface="Arial Rounded"/>
                <a:sym typeface="Arial Rounded"/>
              </a:rPr>
              <a:t>Jouk lè w va delivrem.</a:t>
            </a:r>
            <a:endParaRPr b="1" sz="4000">
              <a:solidFill>
                <a:schemeClr val="dk1"/>
              </a:solidFill>
              <a:latin typeface="Arial Rounded"/>
              <a:ea typeface="Arial Rounded"/>
              <a:cs typeface="Arial Rounded"/>
              <a:sym typeface="Arial Rounded"/>
            </a:endParaRPr>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8" name="Shape 738"/>
        <p:cNvGrpSpPr/>
        <p:nvPr/>
      </p:nvGrpSpPr>
      <p:grpSpPr>
        <a:xfrm>
          <a:off x="0" y="0"/>
          <a:ext cx="0" cy="0"/>
          <a:chOff x="0" y="0"/>
          <a:chExt cx="0" cy="0"/>
        </a:xfrm>
      </p:grpSpPr>
      <p:sp>
        <p:nvSpPr>
          <p:cNvPr id="739" name="Google Shape;739;p113"/>
          <p:cNvSpPr txBox="1"/>
          <p:nvPr>
            <p:ph idx="1" type="body"/>
          </p:nvPr>
        </p:nvSpPr>
        <p:spPr>
          <a:xfrm>
            <a:off x="0" y="0"/>
            <a:ext cx="9144000" cy="6858000"/>
          </a:xfrm>
          <a:prstGeom prst="rect">
            <a:avLst/>
          </a:prstGeom>
          <a:solidFill>
            <a:schemeClr val="lt1"/>
          </a:solidFill>
          <a:ln cap="flat" cmpd="sng" w="38100">
            <a:solidFill>
              <a:schemeClr val="lt1"/>
            </a:solidFill>
            <a:prstDash val="solid"/>
            <a:round/>
            <a:headEnd len="sm" w="sm" type="none"/>
            <a:tailEnd len="sm" w="sm" type="none"/>
          </a:ln>
          <a:effectLst>
            <a:outerShdw blurRad="38100" rotWithShape="0" algn="t" dir="5400000" dist="25400">
              <a:srgbClr val="000000">
                <a:alpha val="49803"/>
              </a:srgbClr>
            </a:outerShdw>
          </a:effectLst>
        </p:spPr>
        <p:txBody>
          <a:bodyPr anchorCtr="0" anchor="t" bIns="45700" lIns="91425" spcFirstLastPara="1" rIns="91425" wrap="square" tIns="45700">
            <a:normAutofit/>
          </a:bodyPr>
          <a:lstStyle/>
          <a:p>
            <a:pPr indent="0" lvl="0" marL="0" rtl="0" algn="ctr">
              <a:spcBef>
                <a:spcPts val="0"/>
              </a:spcBef>
              <a:spcAft>
                <a:spcPts val="0"/>
              </a:spcAft>
              <a:buSzPts val="3400"/>
              <a:buNone/>
            </a:pPr>
            <a:r>
              <a:rPr b="1" lang="fr-FR" sz="4000">
                <a:solidFill>
                  <a:srgbClr val="FF0000"/>
                </a:solidFill>
                <a:latin typeface="Arial Rounded"/>
                <a:ea typeface="Arial Rounded"/>
                <a:cs typeface="Arial Rounded"/>
                <a:sym typeface="Arial Rounded"/>
              </a:rPr>
              <a:t>5</a:t>
            </a:r>
            <a:br>
              <a:rPr b="1" lang="fr-FR" sz="4000">
                <a:solidFill>
                  <a:schemeClr val="dk1"/>
                </a:solidFill>
                <a:latin typeface="Arial Rounded"/>
                <a:ea typeface="Arial Rounded"/>
                <a:cs typeface="Arial Rounded"/>
                <a:sym typeface="Arial Rounded"/>
              </a:rPr>
            </a:br>
            <a:r>
              <a:rPr b="1" lang="fr-FR" sz="4000">
                <a:solidFill>
                  <a:schemeClr val="dk1"/>
                </a:solidFill>
                <a:latin typeface="Arial Rounded"/>
                <a:ea typeface="Arial Rounded"/>
                <a:cs typeface="Arial Rounded"/>
                <a:sym typeface="Arial Rounded"/>
              </a:rPr>
              <a:t>Lè lang pa mwen va fin pale,</a:t>
            </a:r>
            <a:br>
              <a:rPr b="1" lang="fr-FR" sz="4000">
                <a:solidFill>
                  <a:schemeClr val="dk1"/>
                </a:solidFill>
                <a:latin typeface="Arial Rounded"/>
                <a:ea typeface="Arial Rounded"/>
                <a:cs typeface="Arial Rounded"/>
                <a:sym typeface="Arial Rounded"/>
              </a:rPr>
            </a:br>
            <a:r>
              <a:rPr b="1" lang="fr-FR" sz="4000">
                <a:solidFill>
                  <a:schemeClr val="dk1"/>
                </a:solidFill>
                <a:latin typeface="Arial Rounded"/>
                <a:ea typeface="Arial Rounded"/>
                <a:cs typeface="Arial Rounded"/>
                <a:sym typeface="Arial Rounded"/>
              </a:rPr>
              <a:t>E kò mwen nan tonbo;</a:t>
            </a:r>
            <a:br>
              <a:rPr b="1" lang="fr-FR" sz="4000">
                <a:solidFill>
                  <a:schemeClr val="dk1"/>
                </a:solidFill>
                <a:latin typeface="Arial Rounded"/>
                <a:ea typeface="Arial Rounded"/>
                <a:cs typeface="Arial Rounded"/>
                <a:sym typeface="Arial Rounded"/>
              </a:rPr>
            </a:br>
            <a:r>
              <a:rPr b="1" lang="fr-FR" sz="4000">
                <a:solidFill>
                  <a:schemeClr val="dk1"/>
                </a:solidFill>
                <a:latin typeface="Arial Rounded"/>
                <a:ea typeface="Arial Rounded"/>
                <a:cs typeface="Arial Rounded"/>
                <a:sym typeface="Arial Rounded"/>
              </a:rPr>
              <a:t>Louwanj Jezi m a va chante</a:t>
            </a:r>
            <a:br>
              <a:rPr b="1" lang="fr-FR" sz="4000">
                <a:solidFill>
                  <a:schemeClr val="dk1"/>
                </a:solidFill>
                <a:latin typeface="Arial Rounded"/>
                <a:ea typeface="Arial Rounded"/>
                <a:cs typeface="Arial Rounded"/>
                <a:sym typeface="Arial Rounded"/>
              </a:rPr>
            </a:br>
            <a:r>
              <a:rPr b="1" lang="fr-FR" sz="4000">
                <a:solidFill>
                  <a:schemeClr val="dk1"/>
                </a:solidFill>
                <a:latin typeface="Arial Rounded"/>
                <a:ea typeface="Arial Rounded"/>
                <a:cs typeface="Arial Rounded"/>
                <a:sym typeface="Arial Rounded"/>
              </a:rPr>
              <a:t>Ak rachte yo anwo.</a:t>
            </a:r>
            <a:r>
              <a:rPr b="1" lang="fr-FR" sz="4000">
                <a:solidFill>
                  <a:srgbClr val="FF0000"/>
                </a:solidFill>
                <a:latin typeface="Arial Rounded"/>
                <a:ea typeface="Arial Rounded"/>
                <a:cs typeface="Arial Rounded"/>
                <a:sym typeface="Arial Rounded"/>
              </a:rPr>
              <a:t> </a:t>
            </a:r>
            <a:r>
              <a:rPr b="1" i="1" lang="fr-FR" sz="4000">
                <a:solidFill>
                  <a:srgbClr val="FF0000"/>
                </a:solidFill>
                <a:latin typeface="Arial Rounded"/>
                <a:ea typeface="Arial Rounded"/>
                <a:cs typeface="Arial Rounded"/>
                <a:sym typeface="Arial Rounded"/>
              </a:rPr>
              <a:t>(3 fwa)</a:t>
            </a:r>
            <a:br>
              <a:rPr b="1" lang="fr-FR" sz="4000">
                <a:solidFill>
                  <a:schemeClr val="dk1"/>
                </a:solidFill>
                <a:latin typeface="Arial Rounded"/>
                <a:ea typeface="Arial Rounded"/>
                <a:cs typeface="Arial Rounded"/>
                <a:sym typeface="Arial Rounded"/>
              </a:rPr>
            </a:br>
            <a:r>
              <a:rPr b="1" lang="fr-FR" sz="4000">
                <a:solidFill>
                  <a:schemeClr val="dk1"/>
                </a:solidFill>
                <a:latin typeface="Arial Rounded"/>
                <a:ea typeface="Arial Rounded"/>
                <a:cs typeface="Arial Rounded"/>
                <a:sym typeface="Arial Rounded"/>
              </a:rPr>
              <a:t>Louwanj Jezi m a va chante</a:t>
            </a:r>
            <a:br>
              <a:rPr b="1" lang="fr-FR" sz="4000">
                <a:solidFill>
                  <a:schemeClr val="dk1"/>
                </a:solidFill>
                <a:latin typeface="Arial Rounded"/>
                <a:ea typeface="Arial Rounded"/>
                <a:cs typeface="Arial Rounded"/>
                <a:sym typeface="Arial Rounded"/>
              </a:rPr>
            </a:br>
            <a:r>
              <a:rPr b="1" lang="fr-FR" sz="4000">
                <a:solidFill>
                  <a:schemeClr val="dk1"/>
                </a:solidFill>
                <a:latin typeface="Arial Rounded"/>
                <a:ea typeface="Arial Rounded"/>
                <a:cs typeface="Arial Rounded"/>
                <a:sym typeface="Arial Rounded"/>
              </a:rPr>
              <a:t>Ak rachte yo anwo.</a:t>
            </a:r>
            <a:endParaRPr b="1" sz="4000">
              <a:solidFill>
                <a:schemeClr val="dk1"/>
              </a:solidFill>
              <a:latin typeface="Arial Rounded"/>
              <a:ea typeface="Arial Rounded"/>
              <a:cs typeface="Arial Rounded"/>
              <a:sym typeface="Arial Rounded"/>
            </a:endParaRPr>
          </a:p>
        </p:txBody>
      </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3" name="Shape 743"/>
        <p:cNvGrpSpPr/>
        <p:nvPr/>
      </p:nvGrpSpPr>
      <p:grpSpPr>
        <a:xfrm>
          <a:off x="0" y="0"/>
          <a:ext cx="0" cy="0"/>
          <a:chOff x="0" y="0"/>
          <a:chExt cx="0" cy="0"/>
        </a:xfrm>
      </p:grpSpPr>
      <p:sp>
        <p:nvSpPr>
          <p:cNvPr id="744" name="Google Shape;744;p114"/>
          <p:cNvSpPr txBox="1"/>
          <p:nvPr>
            <p:ph type="title"/>
          </p:nvPr>
        </p:nvSpPr>
        <p:spPr>
          <a:xfrm>
            <a:off x="304800" y="990600"/>
            <a:ext cx="8382000" cy="2057400"/>
          </a:xfrm>
          <a:prstGeom prst="rect">
            <a:avLst/>
          </a:prstGeom>
          <a:noFill/>
          <a:ln>
            <a:noFill/>
          </a:ln>
        </p:spPr>
        <p:txBody>
          <a:bodyPr anchorCtr="0" anchor="b" bIns="91425" lIns="91425" spcFirstLastPara="1" rIns="91425" wrap="square" tIns="45700">
            <a:normAutofit/>
          </a:bodyPr>
          <a:lstStyle/>
          <a:p>
            <a:pPr indent="-254000" lvl="0" marL="0" rtl="0" algn="l">
              <a:spcBef>
                <a:spcPts val="0"/>
              </a:spcBef>
              <a:spcAft>
                <a:spcPts val="0"/>
              </a:spcAft>
              <a:buClr>
                <a:schemeClr val="dk1"/>
              </a:buClr>
              <a:buSzPts val="4000"/>
              <a:buFont typeface="Arial"/>
              <a:buChar char="•"/>
            </a:pPr>
            <a:r>
              <a:rPr lang="fr-FR">
                <a:solidFill>
                  <a:schemeClr val="dk1"/>
                </a:solidFill>
              </a:rPr>
              <a:t>OFFRANDE MISSIONNAIRE</a:t>
            </a:r>
            <a:br>
              <a:rPr lang="fr-FR">
                <a:solidFill>
                  <a:schemeClr val="dk1"/>
                </a:solidFill>
              </a:rPr>
            </a:br>
            <a:br>
              <a:rPr lang="fr-FR">
                <a:solidFill>
                  <a:schemeClr val="dk1"/>
                </a:solidFill>
              </a:rPr>
            </a:br>
            <a:r>
              <a:rPr lang="fr-FR">
                <a:solidFill>
                  <a:schemeClr val="dk1"/>
                </a:solidFill>
              </a:rPr>
              <a:t>PRIERE FINALE / BENEDICTION</a:t>
            </a:r>
            <a:endParaRPr/>
          </a:p>
        </p:txBody>
      </p:sp>
    </p:spTree>
  </p:cSld>
  <p:clrMapOvr>
    <a:masterClrMapping/>
  </p:clrMapOvr>
</p:sld>
</file>

<file path=ppt/theme/theme1.xml><?xml version="1.0" encoding="utf-8"?>
<a:theme xmlns:a="http://schemas.openxmlformats.org/drawingml/2006/main" xmlns:r="http://schemas.openxmlformats.org/officeDocument/2006/relationships" name="Equity">
  <a:themeElements>
    <a:clrScheme name="Equity">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2012-11-25T13:28:17Z</dcterms:created>
  <dc:creator>Admin</dc:creator>
</cp:coreProperties>
</file>