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66" r:id="rId2"/>
    <p:sldId id="257" r:id="rId3"/>
    <p:sldId id="499" r:id="rId4"/>
    <p:sldId id="500" r:id="rId5"/>
    <p:sldId id="498" r:id="rId6"/>
    <p:sldId id="501" r:id="rId7"/>
    <p:sldId id="470" r:id="rId8"/>
    <p:sldId id="471" r:id="rId9"/>
    <p:sldId id="472" r:id="rId10"/>
    <p:sldId id="473" r:id="rId11"/>
    <p:sldId id="404" r:id="rId12"/>
    <p:sldId id="478" r:id="rId13"/>
    <p:sldId id="474" r:id="rId14"/>
    <p:sldId id="502" r:id="rId15"/>
    <p:sldId id="479" r:id="rId16"/>
    <p:sldId id="480" r:id="rId17"/>
    <p:sldId id="504" r:id="rId18"/>
    <p:sldId id="482" r:id="rId19"/>
    <p:sldId id="481" r:id="rId20"/>
    <p:sldId id="441" r:id="rId21"/>
    <p:sldId id="483" r:id="rId22"/>
    <p:sldId id="484" r:id="rId23"/>
    <p:sldId id="485" r:id="rId24"/>
    <p:sldId id="446" r:id="rId25"/>
    <p:sldId id="486" r:id="rId26"/>
    <p:sldId id="469" r:id="rId27"/>
    <p:sldId id="487" r:id="rId28"/>
    <p:sldId id="488" r:id="rId29"/>
    <p:sldId id="489" r:id="rId30"/>
    <p:sldId id="490" r:id="rId31"/>
    <p:sldId id="491" r:id="rId32"/>
    <p:sldId id="405" r:id="rId33"/>
    <p:sldId id="506" r:id="rId34"/>
    <p:sldId id="505" r:id="rId35"/>
    <p:sldId id="492" r:id="rId36"/>
    <p:sldId id="507" r:id="rId37"/>
    <p:sldId id="460" r:id="rId38"/>
    <p:sldId id="494" r:id="rId39"/>
    <p:sldId id="495" r:id="rId40"/>
    <p:sldId id="497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069A"/>
    <a:srgbClr val="00FF00"/>
    <a:srgbClr val="FF99CC"/>
    <a:srgbClr val="FC0AFC"/>
    <a:srgbClr val="CC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576" autoAdjust="0"/>
  </p:normalViewPr>
  <p:slideViewPr>
    <p:cSldViewPr>
      <p:cViewPr varScale="1">
        <p:scale>
          <a:sx n="70" d="100"/>
          <a:sy n="70" d="100"/>
        </p:scale>
        <p:origin x="-24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542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C8A98-96FB-4DDD-A5A8-2C80E89327C6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2AD66-D737-4503-B968-E2AEB03177D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4796-E883-48CC-A762-8154D418AD5F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14796-E883-48CC-A762-8154D418AD5F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139AD-4975-4341-9F4D-1FF9F10675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chemeClr val="bg1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CHRIST THE ROCK CONGREGATION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SUNDAY APRIL </a:t>
            </a:r>
            <a:r>
              <a:rPr lang="en-US" b="1" dirty="0" smtClean="0">
                <a:solidFill>
                  <a:schemeClr val="tx1"/>
                </a:solidFill>
              </a:rPr>
              <a:t>20</a:t>
            </a:r>
            <a:r>
              <a:rPr lang="en-US" b="1" baseline="30000" dirty="0" smtClean="0">
                <a:solidFill>
                  <a:schemeClr val="tx1"/>
                </a:solidFill>
              </a:rPr>
              <a:t>TH</a:t>
            </a:r>
            <a:r>
              <a:rPr lang="en-US" b="1" dirty="0" smtClean="0">
                <a:solidFill>
                  <a:schemeClr val="tx1"/>
                </a:solidFill>
              </a:rPr>
              <a:t>  2025 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Sermon by Pastor Marc E Simeon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9144000" cy="41148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r>
              <a:rPr lang="fr-FR" sz="6000" b="1" dirty="0" smtClean="0">
                <a:solidFill>
                  <a:srgbClr val="00FF00"/>
                </a:solidFill>
              </a:rPr>
              <a:t>L’IMPACT DE LA RESURRECTION DE JESUS CHRIST</a:t>
            </a:r>
            <a:endParaRPr lang="en-US" sz="6000" dirty="0" smtClean="0">
              <a:solidFill>
                <a:srgbClr val="00FF00"/>
              </a:solidFill>
            </a:endParaRPr>
          </a:p>
          <a:p>
            <a:r>
              <a:rPr lang="en-US" sz="6000" b="1" dirty="0" smtClean="0">
                <a:solidFill>
                  <a:schemeClr val="bg1"/>
                </a:solidFill>
              </a:rPr>
              <a:t>THE IMPACT OF THE RESURRECTION OF JESUS CHRIST</a:t>
            </a:r>
            <a:endParaRPr lang="en-US" sz="60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ESAIE 53:1-6 </a:t>
            </a:r>
          </a:p>
          <a:p>
            <a:pPr algn="just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Qui a cru à ce qui nous était annoncé? Qui a reconnu le bras de l'Éternel?</a:t>
            </a:r>
          </a:p>
          <a:p>
            <a:pPr algn="just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Il s'est élevé devant lui comme une faible plante, Comme un rejeton qui sort d'une terre desséchée; Il n'avait ni beauté, ni éclat pour attirer nos regards, Et son aspect n'avait rien pour nous plaire.</a:t>
            </a:r>
          </a:p>
          <a:p>
            <a:pPr algn="just">
              <a:buNone/>
            </a:pPr>
            <a:endParaRPr lang="en-US" sz="4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Méprisé et abandonné des hommes, Homme de douleur et habitué à la souffrance, Semblable à celui dont on détourne le visage, Nous l'avons dédaigné, nous n'avons fait de lui aucun cas.</a:t>
            </a:r>
          </a:p>
          <a:p>
            <a:pPr algn="just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 ¶ Cependant, ce sont nos souffrances qu'il a portées, C'est de nos douleurs qu'il s'est chargé; Et nous l'avons considéré comme puni, Frappé de Dieu, et humilié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fr-FR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5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</a:t>
            </a:r>
            <a:r>
              <a:rPr lang="fr-FR" sz="5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5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 il était blessé pour nos péchés, Brisé pour nos iniquités; Le châtiment qui nous donne la paix est tombé sur lui, Et c'est par ses meurtrissures que nous sommes guéris.</a:t>
            </a:r>
            <a:endParaRPr lang="en-US" sz="54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APOCALYPSE  1 : 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10-18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Je fus ravi en esprit au jour du Seigneur, et j'entendis derrière moi une voix forte, comme le son d'une trompette,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qui disait: Ce que tu vois, écris-le dans un livre, et envoie-le aux sept Églises, à Éphèse, à Smyrne, à Pergame, à </a:t>
            </a:r>
            <a:r>
              <a:rPr lang="fr-FR" sz="4000" b="1" dirty="0" err="1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Thyatire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à Sardes, à Philadelphie, et à Laodicée.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me retournai pour connaître quelle était la voix qui me parlait. Et, après m'être retourné, je vis sept chandeliers d'or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 algn="just"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 et, au milieu des sept chandeliers, quelqu'un qui ressemblait à un fils d'homme, vêtu d'une longue robe, et ayant une ceinture d'or sur la poitrine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 </a:t>
            </a: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 tête et ses cheveux étaient blancs comme de la laine blanche, comme de la neige; ses yeux étaient comme une flamme de feu;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15 ses pieds étaient semblables à de l'airain ardent, comme s'il eût été embrasé dans une fournaise; et sa voix était comme le bruit de grandes eaux.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16 Il avait dans sa main droite sept étoiles. De sa bouche sortait une épée aiguë, à deux tranchants; et son visage était comme le soleil lorsqu'il brille dans sa force.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17 Quand je le vis, je tombai à ses pieds comme mort. Il posa sur moi sa main droite en disant: Ne crains point! (1:18) Je suis le premier et le dernier,</a:t>
            </a:r>
            <a:endParaRPr lang="en-US" sz="40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6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18</a:t>
            </a:r>
            <a:r>
              <a:rPr lang="fr-FR" sz="6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et le vivant. J'étais mort; et voici, je suis vivant aux siècles des siècles. Je tiens les clefs de la mort et du séjour des morts.</a:t>
            </a:r>
            <a:endParaRPr lang="en-US" sz="6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 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1:17-18 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when I saw Him, I fell at His feet as dead. But He laid His right hand on me, saying to me, "Do not be afraid; I am the First and the Last.</a:t>
            </a:r>
          </a:p>
          <a:p>
            <a:pPr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18 "I am He who lives, and was dead, and behold, I am alive forevermore. Amen. And I have the keys of Hades and of Death.</a:t>
            </a:r>
          </a:p>
          <a:p>
            <a:pPr algn="just"/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C0AFC">
              <a:alpha val="23000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INTRODUCTION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book of revelation opens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up with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glorious vision that the Apostle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John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had in the Isle of Patmos where he was exiled.</a:t>
            </a:r>
          </a:p>
          <a:p>
            <a:pPr lvl="0"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John had the privilege to behold the glorified Christ in His majesty.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 the meek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who used to roam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streets of Jerusalem with him, but the crown Messiah and Lord of 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C0AFC">
              <a:alpha val="23000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Revelation :1 Jesus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mentioned his death, his resurrection and his acquired authority over death.</a:t>
            </a:r>
          </a:p>
          <a:p>
            <a:pPr lvl="0"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is the first and he is the last in other word, he is GOD.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is God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essence, and yet,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is at the right hand of God the Father.</a:t>
            </a:r>
          </a:p>
          <a:p>
            <a:pPr lvl="0"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Father was the one who crafted the plan of salvation and all the details 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thereof.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alpha val="54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Nothing explains better the love of God for humanity than the cross and the resurrection of Jesus Christ.</a:t>
            </a:r>
          </a:p>
          <a:p>
            <a:pPr lvl="0"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came on earth fully aware of the price tag of 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 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mission.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Back in the days, they used to make movies where the main actor unselfishly and gallantly put his life on the line for what seems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greater cause than his very own existence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alpha val="54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People usually leaves </a:t>
            </a: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movie theatre with tears in their eyes and a great admiration for </a:t>
            </a: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those </a:t>
            </a: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actors in question</a:t>
            </a: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next time they go to the movie, they get to see the same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actors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 died in the previous film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alpha val="54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After a while, the 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emotions 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would 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 longer the same toward 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those 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individual 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actors. 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People 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began 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say “that’s a good acting!”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we ponder upon the Passion Week, we are not witnessing a good movie where the main actor was an outstanding performer.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alpha val="54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are witnessing the most horrific scene that the world has ever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known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anguish at Gethsemane was </a:t>
            </a:r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real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betrayal of Peter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 most trusted disciple was </a:t>
            </a:r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real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beatings of the Roman soldiers were </a:t>
            </a:r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real</a:t>
            </a:r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alpha val="54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false accusations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were for 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real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condemnation was 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real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hypocrisy of Pilate was 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real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indignation for Jesus’ life to be valued less than the most villain criminal like Barabbas was 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real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/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alpha val="54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mockery of the Roman soldiers was </a:t>
            </a:r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real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dragging of the cross to Golgotha when He no longer had the strength to do so was </a:t>
            </a:r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real</a:t>
            </a: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nails pierced in His hands and feet were </a:t>
            </a:r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real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endParaRPr lang="en-US" sz="44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alpha val="54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thirst on the Cross was </a:t>
            </a:r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real</a:t>
            </a: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the atrocities and cruelties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the cross were</a:t>
            </a:r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real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were no </a:t>
            </a:r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special effects</a:t>
            </a: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no computer animation, </a:t>
            </a:r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 stunts</a:t>
            </a: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no decorator, and </a:t>
            </a:r>
            <a:r>
              <a:rPr lang="en-US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 modification</a:t>
            </a: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EXTRMITY OF THE LOVE OF GOD FOR HUMANITY</a:t>
            </a:r>
          </a:p>
          <a:p>
            <a:pPr algn="just">
              <a:buNone/>
            </a:pP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Joh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3:16 Car Dieu a tant aimé le monde qu'il a donné son Fils unique, afin que quiconque croit en lui ne périsse point, mais qu'il ait la vie éternelle.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16 "For God so loved the world that He gave His only begotten Son, that whoever believes in Him should not perish but have everlasting life.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came fully aware of the cost of the mission.</a:t>
            </a:r>
          </a:p>
          <a:p>
            <a:pPr lvl="0"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came on earth to fulfill a Mission Impossible Assignment.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came on earth to rescue mankind from the dominion of Satan.</a:t>
            </a:r>
          </a:p>
          <a:p>
            <a:pPr lvl="0"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came on earth to replace the first Adam from whom the dominion was easily taken by the devil.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came on earth so that the government of the human race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could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rest upon His invincible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shoulder.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came on earth to create a pathway for reconciliation between mankind and his Creator.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came on earth to vanquish the works of the devil.</a:t>
            </a:r>
          </a:p>
          <a:p>
            <a:pPr lvl="0"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came on earth to choose a bride for Himself.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came on earth to restore the order in the creation.</a:t>
            </a:r>
          </a:p>
          <a:p>
            <a:pPr lvl="0"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came on earth to fulfill the prophecies of the Holy Scriptures.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came on earth to pave the way for the coming of the Holy Spirit.</a:t>
            </a:r>
          </a:p>
          <a:p>
            <a:pPr lvl="0"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came on earth to activate the clock for the judgment of Satan.</a:t>
            </a:r>
            <a:endParaRPr lang="en-US" sz="4400" b="1" dirty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ENDLESS FAILURES OF </a:t>
            </a:r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SATAN TO DETER THE PLAN OF SALVATION</a:t>
            </a:r>
            <a:endParaRPr lang="en-US" sz="44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Satan failed to prevent the arrival of Jesus the Son of God.</a:t>
            </a:r>
          </a:p>
          <a:p>
            <a:pPr lvl="0" algn="just"/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Satan failed to kill Jesus at infancy, though he tried to get it done through the bloody hands of </a:t>
            </a:r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king Herod The Great.</a:t>
            </a:r>
            <a:endParaRPr lang="en-US" sz="44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Satan failed to prevent Jesus from launching His earthly ministry.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D069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Satan failed in the numerous temptations geared at Jesus to disqualify Him.</a:t>
            </a:r>
          </a:p>
          <a:p>
            <a:pPr lvl="0" algn="just"/>
            <a:r>
              <a:rPr lang="en-US" sz="5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Satan failed to get Jesus to abandon His mission.</a:t>
            </a:r>
          </a:p>
          <a:p>
            <a:pPr lvl="0" algn="just"/>
            <a:r>
              <a:rPr lang="en-US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Satan’s greatest failure was the resurrection of Jesus.</a:t>
            </a:r>
          </a:p>
          <a:p>
            <a:pPr lvl="0" algn="just"/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RESURRECTION </a:t>
            </a:r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DAY</a:t>
            </a:r>
            <a:endParaRPr lang="en-US" sz="4400" b="1" dirty="0" smtClean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day of resurrection is the greatest joy of heaven.</a:t>
            </a:r>
          </a:p>
          <a:p>
            <a:pPr lvl="0" algn="just"/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were no higher celebrations in heaven than the day when Jesus came out victoriously from the death.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the previous Friday at the pinnacle of his agony, we heard Him say. “It is finished!”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 last words were “Father unto Thy hands I commit my spirit.”</a:t>
            </a:r>
          </a:p>
          <a:p>
            <a:pPr lvl="0" algn="just"/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</a:t>
            </a:r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earthly chapters of Jesus’ ministry came to an </a:t>
            </a:r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end </a:t>
            </a:r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without the </a:t>
            </a:r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resurrection, </a:t>
            </a:r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would be a failed mission.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resurrection of Christ means that a new pathway is paved for the human race to be resurrected as well.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ln>
            <a:solidFill>
              <a:srgbClr val="00FF00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regenerated souls can now make a permanent transfer from the state of the first Adam to that of the last Adam Jesus Christ.</a:t>
            </a:r>
          </a:p>
          <a:p>
            <a:pPr lvl="0" algn="just"/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same way we inherited the sins of our fore parents, so will we inherit the glory of the resurrected Christ.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Resurrection is not just another day in history. It is Thee Day of Independence of the whole human race!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the day when a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true remedy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 sin was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introduced and activated.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the day when the government of the human race was shifted from one weak shoulder to an invincible one.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the day when Satan was declared an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outcast with no legal right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this earth.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5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the day when Satan had to begin to work as the underdog on this earth.</a:t>
            </a:r>
          </a:p>
          <a:p>
            <a:pPr lvl="0" algn="just"/>
            <a:r>
              <a:rPr lang="en-US" sz="5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Ever since the resurrection of </a:t>
            </a:r>
            <a:r>
              <a:rPr lang="en-US" sz="5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Christ to the present age, </a:t>
            </a:r>
            <a:r>
              <a:rPr lang="en-US" sz="52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Satan can hardly bear the defeat and the humiliation caused by the Christian faith.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Holy Spirit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would soon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thereafter introduced the church to the world.</a:t>
            </a:r>
          </a:p>
          <a:p>
            <a:pPr lvl="0" algn="just"/>
            <a:r>
              <a:rPr lang="en-US" sz="47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spite of the relentless attacks of the enemy on the Bride of Christ, the church is still standing strong </a:t>
            </a:r>
            <a:r>
              <a:rPr lang="en-US" sz="47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triumphantly </a:t>
            </a:r>
            <a:r>
              <a:rPr lang="en-US" sz="4700" b="1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expectation of her rapture from this world of sin.</a:t>
            </a:r>
            <a:endParaRPr lang="en-US" sz="4700" b="1" dirty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70104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IMPACT OF THE RESURRECTION OF CHRIST</a:t>
            </a:r>
          </a:p>
          <a:p>
            <a:pPr lvl="0" algn="just"/>
            <a:r>
              <a:rPr lang="fr-FR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1Co 15:14 Et si Christ n'est pas ressuscité, notre prédication est donc vaine, et votre foi aussi est vaine.</a:t>
            </a:r>
          </a:p>
          <a:p>
            <a:pPr lvl="0" algn="just"/>
            <a:r>
              <a:rPr lang="fr-FR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1Co 15:17 Et si Christ n'est pas ressuscité, votre foi est vaine, vous êtes encore dans vos péchés,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70104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IMPACT OF THE RESURRECTION OF CHRIST</a:t>
            </a:r>
          </a:p>
          <a:p>
            <a:pPr lvl="0"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1Co 15:14 And if Christ is not risen, then </a:t>
            </a:r>
            <a:r>
              <a:rPr lang="en-US" sz="4400" b="1" u="sng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our preaching is empty 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your </a:t>
            </a:r>
            <a:r>
              <a:rPr lang="en-US" sz="4400" b="1" u="sng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faith is also empty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fr-FR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1Co 15:17 And if Christ is not risen, </a:t>
            </a:r>
            <a:r>
              <a:rPr lang="en-US" sz="44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your faith is futile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44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are still in your sins!</a:t>
            </a:r>
            <a:endParaRPr lang="en-US" sz="4400" b="1" u="sng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70104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spite of all the miracles that Jesus did, none of them match the impact of the resurrection.</a:t>
            </a:r>
          </a:p>
          <a:p>
            <a:pPr lvl="0"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Without the resurrection of Christ, Christianity would be a dead religion as all the other faiths.</a:t>
            </a:r>
          </a:p>
          <a:p>
            <a:pPr lvl="0"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Without the resurrection of Christ, Satan would retain the old dominion over mankind.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70104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5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Without the resurrection of Christ, the sin debt would still be hanging over humanity.</a:t>
            </a:r>
          </a:p>
          <a:p>
            <a:pPr lvl="0" algn="just"/>
            <a:r>
              <a:rPr lang="en-US" sz="5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Without the resurrection of Christ, reconciliation with God would not be possible</a:t>
            </a:r>
            <a:r>
              <a:rPr lang="en-US" sz="5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70104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1Co 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15:20 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</a:t>
            </a:r>
            <a:r>
              <a:rPr lang="en-US" sz="4400" b="1" u="sng" dirty="0" err="1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Mais</a:t>
            </a:r>
            <a:r>
              <a:rPr lang="en-US" sz="4400" b="1" u="sng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u="sng" dirty="0" err="1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maintenant</a:t>
            </a:r>
            <a:r>
              <a:rPr lang="en-US" sz="4400" b="1" u="sng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Christ </a:t>
            </a:r>
            <a:r>
              <a:rPr lang="en-US" sz="4400" b="1" u="sng" dirty="0" err="1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est</a:t>
            </a:r>
            <a:r>
              <a:rPr lang="en-US" sz="4400" b="1" u="sng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u="sng" dirty="0" err="1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ressuscité</a:t>
            </a:r>
            <a:r>
              <a:rPr lang="en-US" sz="4400" b="1" u="sng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des </a:t>
            </a:r>
            <a:r>
              <a:rPr lang="en-US" sz="4400" b="1" u="sng" dirty="0" err="1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morts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4400" b="1" dirty="0" err="1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err="1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est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les </a:t>
            </a:r>
            <a:r>
              <a:rPr lang="en-US" sz="4400" b="1" dirty="0" err="1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prémices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de </a:t>
            </a:r>
            <a:r>
              <a:rPr lang="en-US" sz="4400" b="1" dirty="0" err="1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ceux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qui </a:t>
            </a:r>
            <a:r>
              <a:rPr lang="en-US" sz="4400" b="1" dirty="0" err="1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sont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err="1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morts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 lvl="0"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20 </a:t>
            </a:r>
            <a:r>
              <a:rPr lang="en-US" sz="44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But now Christ is risen from the dead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and has become the </a:t>
            </a:r>
            <a:r>
              <a:rPr lang="en-US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firstfruits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of those who have fallen asleep. 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CONCLUSION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resurrection of Christ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led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 the Ascension of our Lord some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40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days after.</a:t>
            </a:r>
          </a:p>
          <a:p>
            <a:pPr lvl="0" algn="just"/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ascension of Christ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led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Pentecost some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days 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following.</a:t>
            </a:r>
            <a:endParaRPr lang="en-US" sz="40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coming of the Holy Spirit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led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 the official birth of the  </a:t>
            </a:r>
            <a:r>
              <a:rPr lang="en-US" sz="40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church.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existence of church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led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 the worldwide evangelization.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worldwide evangelization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will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lead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 the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rapture of the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New Testament saints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rapture of the saints will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lead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 the 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millennium kingdom of Jesus Christ on earth.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millennium kingdom of Christ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will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lead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 the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great battle between God and Satan.</a:t>
            </a:r>
          </a:p>
          <a:p>
            <a:pPr lvl="0" algn="just"/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Armageddon will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lead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 </a:t>
            </a:r>
            <a:r>
              <a:rPr lang="en-US" sz="40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total destruction of the present world.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destruction of the present world will 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lead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to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creation of the 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new world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where everlasting peace and joy will be the common lot for all believers.</a:t>
            </a:r>
          </a:p>
          <a:p>
            <a:pPr lvl="0" algn="just"/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this great day of the resurrection of Christ, let all of us believers join hearts to thank God for his great love for </a:t>
            </a:r>
            <a:r>
              <a:rPr lang="en-US" sz="44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us!</a:t>
            </a:r>
            <a:endParaRPr lang="en-US" sz="4400" b="1" dirty="0" smtClean="0">
              <a:solidFill>
                <a:srgbClr val="0D069A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Let us walk in newness of heart in the victory of the cross by abolishing sins from our lives.</a:t>
            </a:r>
          </a:p>
          <a:p>
            <a:pPr lvl="0" algn="just"/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May God quicken us so that we can take the full advantage of the finished work of our Lord and Savior Jesus Christ</a:t>
            </a:r>
            <a:r>
              <a:rPr lang="en-US" sz="4800" b="1" dirty="0" smtClean="0">
                <a:solidFill>
                  <a:srgbClr val="0D069A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en-US" sz="4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Happy resurrection day to all!</a:t>
            </a:r>
            <a:endParaRPr lang="en-US" sz="48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AMEN!</a:t>
            </a:r>
            <a:endParaRPr lang="en-US" sz="4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10600</TotalTime>
  <Words>1985</Words>
  <Application>Microsoft Office PowerPoint</Application>
  <PresentationFormat>On-screen Show (4:3)</PresentationFormat>
  <Paragraphs>120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CHRIST THE ROCK CONGREGATION SUNDAY APRIL 20TH  2025  Sermon by Pastor Marc E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AUGUST 23RD  2020  Sermon by Pastor Marc E Simeon</dc:title>
  <dc:creator>MARC EDOUARD SIMEON</dc:creator>
  <cp:lastModifiedBy>MARC EDOUARD SIMEON</cp:lastModifiedBy>
  <cp:revision>48</cp:revision>
  <dcterms:created xsi:type="dcterms:W3CDTF">2020-08-22T16:53:36Z</dcterms:created>
  <dcterms:modified xsi:type="dcterms:W3CDTF">2025-04-16T19:02:00Z</dcterms:modified>
</cp:coreProperties>
</file>