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4" r:id="rId2"/>
    <p:sldId id="1805" r:id="rId3"/>
    <p:sldId id="1919" r:id="rId4"/>
    <p:sldId id="1916" r:id="rId5"/>
    <p:sldId id="1920" r:id="rId6"/>
    <p:sldId id="1897" r:id="rId7"/>
    <p:sldId id="1921" r:id="rId8"/>
    <p:sldId id="1923" r:id="rId9"/>
    <p:sldId id="1926" r:id="rId10"/>
    <p:sldId id="1927" r:id="rId11"/>
    <p:sldId id="1928" r:id="rId12"/>
    <p:sldId id="1922" r:id="rId13"/>
    <p:sldId id="1898" r:id="rId14"/>
    <p:sldId id="1930" r:id="rId15"/>
    <p:sldId id="1931" r:id="rId16"/>
    <p:sldId id="1932" r:id="rId17"/>
    <p:sldId id="1933" r:id="rId18"/>
    <p:sldId id="1929" r:id="rId19"/>
    <p:sldId id="1934" r:id="rId20"/>
    <p:sldId id="1935" r:id="rId21"/>
    <p:sldId id="1936" r:id="rId22"/>
    <p:sldId id="1937" r:id="rId23"/>
    <p:sldId id="1938" r:id="rId24"/>
    <p:sldId id="1917" r:id="rId25"/>
    <p:sldId id="1939" r:id="rId26"/>
    <p:sldId id="1940" r:id="rId27"/>
    <p:sldId id="1941" r:id="rId28"/>
    <p:sldId id="1942" r:id="rId29"/>
    <p:sldId id="1943" r:id="rId30"/>
    <p:sldId id="1944" r:id="rId31"/>
    <p:sldId id="1945" r:id="rId32"/>
    <p:sldId id="1918" r:id="rId33"/>
    <p:sldId id="1946" r:id="rId34"/>
    <p:sldId id="1947" r:id="rId35"/>
    <p:sldId id="1948" r:id="rId36"/>
    <p:sldId id="194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33CC"/>
    <a:srgbClr val="660066"/>
    <a:srgbClr val="FF99FF"/>
    <a:srgbClr val="000066"/>
    <a:srgbClr val="FF3300"/>
    <a:srgbClr val="99FF33"/>
    <a:srgbClr val="0D069A"/>
    <a:srgbClr val="003300"/>
    <a:srgbClr val="46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4" d="100"/>
          <a:sy n="74" d="100"/>
        </p:scale>
        <p:origin x="-78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3/20/2025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3/20/2025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3/20/2025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3/20/2025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3/20/2025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10668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blipFill>
            <a:blip r:embed="rId4"/>
            <a:tile tx="0" ty="0" sx="100000" sy="100000" flip="none" algn="tl"/>
          </a:blip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MARCH </a:t>
            </a:r>
            <a:r>
              <a:rPr lang="en-US" sz="3600" b="1" dirty="0" smtClean="0">
                <a:solidFill>
                  <a:srgbClr val="660066"/>
                </a:solidFill>
              </a:rPr>
              <a:t>23</a:t>
            </a:r>
            <a:r>
              <a:rPr lang="en-US" sz="3600" b="1" baseline="30000" dirty="0" smtClean="0">
                <a:solidFill>
                  <a:srgbClr val="660066"/>
                </a:solidFill>
              </a:rPr>
              <a:t>RD</a:t>
            </a:r>
            <a:r>
              <a:rPr lang="en-US" sz="3600" b="1" dirty="0" smtClean="0">
                <a:solidFill>
                  <a:srgbClr val="660066"/>
                </a:solidFill>
              </a:rPr>
              <a:t> </a:t>
            </a:r>
            <a:r>
              <a:rPr lang="en-US" sz="3600" b="1" dirty="0" smtClean="0">
                <a:solidFill>
                  <a:srgbClr val="660066"/>
                </a:solidFill>
              </a:rPr>
              <a:t>2025</a:t>
            </a:r>
            <a:r>
              <a:rPr lang="fr-FR" sz="3600" b="1" dirty="0" smtClean="0"/>
              <a:t> </a:t>
            </a:r>
            <a:r>
              <a:rPr lang="fr-FR" sz="3600" b="1" dirty="0" smtClean="0"/>
              <a:t/>
            </a:r>
            <a:br>
              <a:rPr lang="fr-FR" sz="3600" b="1" dirty="0" smtClean="0"/>
            </a:br>
            <a:r>
              <a:rPr lang="fr-FR" sz="3600" b="1" dirty="0" smtClean="0">
                <a:solidFill>
                  <a:srgbClr val="460000"/>
                </a:solidFill>
                <a:latin typeface="Agency FB" pitchFamily="34" charset="0"/>
              </a:rPr>
              <a:t>SERMON</a:t>
            </a:r>
            <a:r>
              <a:rPr lang="en-US" sz="3600" b="1" dirty="0" smtClean="0">
                <a:solidFill>
                  <a:srgbClr val="460000"/>
                </a:solidFill>
                <a:latin typeface="Agency FB" pitchFamily="34" charset="0"/>
              </a:rPr>
              <a:t> PAR PASTEUR  </a:t>
            </a:r>
            <a:r>
              <a:rPr lang="en-US" sz="3600" b="1" dirty="0" smtClean="0">
                <a:solidFill>
                  <a:srgbClr val="460000"/>
                </a:solidFill>
                <a:latin typeface="Agency FB" pitchFamily="34" charset="0"/>
              </a:rPr>
              <a:t>SAINT GERARD CHARLESTIN</a:t>
            </a:r>
            <a:endParaRPr lang="en-US" sz="3600" b="1" dirty="0">
              <a:solidFill>
                <a:srgbClr val="460000"/>
              </a:solidFill>
              <a:latin typeface="Agency FB" pitchFamily="34" charset="0"/>
            </a:endParaRPr>
          </a:p>
        </p:txBody>
      </p:sp>
      <p:pic>
        <p:nvPicPr>
          <p:cNvPr id="6" name="Picture 5" descr="Praise Worship Images – Browse 45,655 Stock Photos, Vectors, and Video |  Adobe Stock"/>
          <p:cNvPicPr/>
          <p:nvPr/>
        </p:nvPicPr>
        <p:blipFill>
          <a:blip r:embed="rId5"/>
          <a:srcRect/>
          <a:stretch>
            <a:fillRect/>
          </a:stretch>
        </p:blipFill>
        <p:spPr bwMode="auto">
          <a:xfrm>
            <a:off x="0" y="3505200"/>
            <a:ext cx="9144000" cy="3581400"/>
          </a:xfrm>
          <a:prstGeom prst="rect">
            <a:avLst/>
          </a:prstGeom>
          <a:solidFill>
            <a:schemeClr val="accent5">
              <a:lumMod val="20000"/>
              <a:lumOff val="80000"/>
            </a:schemeClr>
          </a:solidFill>
          <a:ln w="9525">
            <a:noFill/>
            <a:miter lim="800000"/>
            <a:headEnd/>
            <a:tailEnd/>
          </a:ln>
        </p:spPr>
      </p:pic>
      <p:sp>
        <p:nvSpPr>
          <p:cNvPr id="3" name="Subtitle 2"/>
          <p:cNvSpPr>
            <a:spLocks noGrp="1"/>
          </p:cNvSpPr>
          <p:nvPr>
            <p:ph type="subTitle" idx="1"/>
          </p:nvPr>
        </p:nvSpPr>
        <p:spPr>
          <a:xfrm>
            <a:off x="0" y="3886200"/>
            <a:ext cx="9144000" cy="14478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000" dirty="0" smtClean="0">
                <a:solidFill>
                  <a:schemeClr val="tx1"/>
                </a:solidFill>
                <a:latin typeface="Copperplate Gothic Bold" pitchFamily="34" charset="0"/>
              </a:rPr>
              <a:t>Comment vivre sagement dans une génération méchante</a:t>
            </a:r>
            <a:r>
              <a:rPr lang="fr-FR" sz="4800" dirty="0" smtClean="0"/>
              <a:t> </a:t>
            </a:r>
            <a:endParaRPr lang="en-US" sz="4800" dirty="0">
              <a:solidFill>
                <a:schemeClr val="bg1"/>
              </a:solidFill>
              <a:latin typeface="Copperplate Gothic Bold"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4400" dirty="0" smtClean="0">
                <a:solidFill>
                  <a:srgbClr val="FF0000"/>
                </a:solidFill>
                <a:latin typeface="Arial Rounded MT Bold" pitchFamily="34" charset="0"/>
              </a:rPr>
              <a:t>Lecture Psaumes 37 :1-5</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Ps 37:1 ¶ De David. Ne t'irrite pas contre les méchants, N'envie pas ceux qui font le mal.</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 Car ils sont fauchés aussi vite que l'herbe, Et ils se flétrissent comme le gazon vert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Autofit/>
          </a:bodyPr>
          <a:lstStyle/>
          <a:p>
            <a:pPr algn="just"/>
            <a:r>
              <a:rPr lang="fr-FR" sz="4200" dirty="0" smtClean="0">
                <a:latin typeface="Arial Rounded MT Bold" pitchFamily="34" charset="0"/>
              </a:rPr>
              <a:t>3 </a:t>
            </a:r>
            <a:r>
              <a:rPr lang="fr-FR" sz="4200" dirty="0" smtClean="0">
                <a:latin typeface="Arial Rounded MT Bold" pitchFamily="34" charset="0"/>
              </a:rPr>
              <a:t>Confie-toi en l'Éternel, et pratique le bien; Aie le pays pour demeure et la fidélité pour pâture.</a:t>
            </a:r>
            <a:endParaRPr lang="en-US" sz="4200" dirty="0" smtClean="0">
              <a:latin typeface="Arial Rounded MT Bold" pitchFamily="34" charset="0"/>
            </a:endParaRPr>
          </a:p>
          <a:p>
            <a:pPr algn="just"/>
            <a:r>
              <a:rPr lang="fr-FR" sz="4200" dirty="0" smtClean="0">
                <a:solidFill>
                  <a:srgbClr val="FF0000"/>
                </a:solidFill>
                <a:latin typeface="Arial Rounded MT Bold" pitchFamily="34" charset="0"/>
              </a:rPr>
              <a:t> 4 Fais de l'Éternel tes délices, Et il te donnera ce que ton cœur désire.</a:t>
            </a:r>
            <a:endParaRPr lang="en-US" sz="4200" dirty="0" smtClean="0">
              <a:solidFill>
                <a:srgbClr val="FF0000"/>
              </a:solidFill>
              <a:latin typeface="Arial Rounded MT Bold" pitchFamily="34" charset="0"/>
            </a:endParaRPr>
          </a:p>
          <a:p>
            <a:pPr algn="just"/>
            <a:r>
              <a:rPr lang="fr-FR" sz="4200" dirty="0" smtClean="0">
                <a:latin typeface="Arial Rounded MT Bold" pitchFamily="34" charset="0"/>
              </a:rPr>
              <a:t> 5 Recommande ton sort à l'Éternel, Mets en lui ta confiance, et il agira.</a:t>
            </a:r>
            <a:endParaRPr lang="en-US" sz="4200" dirty="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b="1" dirty="0" smtClean="0">
                <a:solidFill>
                  <a:srgbClr val="0033CC"/>
                </a:solidFill>
                <a:latin typeface="Arial Rounded MT Bold" pitchFamily="34" charset="0"/>
              </a:rPr>
              <a:t>Sujet : </a:t>
            </a:r>
            <a:endParaRPr lang="fr-FR" sz="4000" b="1" dirty="0" smtClean="0">
              <a:solidFill>
                <a:srgbClr val="0033CC"/>
              </a:solidFill>
              <a:latin typeface="Arial Rounded MT Bold" pitchFamily="34" charset="0"/>
            </a:endParaRPr>
          </a:p>
          <a:p>
            <a:pPr algn="ctr">
              <a:buNone/>
            </a:pPr>
            <a:r>
              <a:rPr lang="fr-FR" sz="4000" dirty="0" smtClean="0">
                <a:latin typeface="Copperplate Gothic Bold" pitchFamily="34" charset="0"/>
              </a:rPr>
              <a:t>COMMENT </a:t>
            </a:r>
            <a:r>
              <a:rPr lang="fr-FR" sz="4000" dirty="0" smtClean="0">
                <a:latin typeface="Copperplate Gothic Bold" pitchFamily="34" charset="0"/>
              </a:rPr>
              <a:t>VIVRE SAGEMENT DANS UNE GENERATION MECHANTE </a:t>
            </a:r>
            <a:r>
              <a:rPr lang="fr-FR" sz="4000" dirty="0" smtClean="0">
                <a:latin typeface="Copperplate Gothic Bold" pitchFamily="34" charset="0"/>
              </a:rPr>
              <a:t>?</a:t>
            </a:r>
            <a:endParaRPr lang="en-US" sz="4000" dirty="0" smtClean="0">
              <a:latin typeface="Copperplate Gothic Bold" pitchFamily="34" charset="0"/>
            </a:endParaRPr>
          </a:p>
          <a:p>
            <a:pPr algn="just"/>
            <a:r>
              <a:rPr lang="fr-FR" sz="4000" dirty="0" smtClean="0">
                <a:solidFill>
                  <a:srgbClr val="0033CC"/>
                </a:solidFill>
                <a:latin typeface="Copperplate Gothic Bold" pitchFamily="34" charset="0"/>
              </a:rPr>
              <a:t>Introduction</a:t>
            </a:r>
            <a:endParaRPr lang="en-US" sz="4000" dirty="0" smtClean="0">
              <a:solidFill>
                <a:srgbClr val="0033CC"/>
              </a:solidFill>
              <a:latin typeface="Copperplate Gothic Bold" pitchFamily="34" charset="0"/>
            </a:endParaRPr>
          </a:p>
          <a:p>
            <a:pPr lvl="0" algn="just"/>
            <a:r>
              <a:rPr lang="fr-FR" sz="4000" dirty="0" smtClean="0">
                <a:latin typeface="Arial Rounded MT Bold" pitchFamily="34" charset="0"/>
              </a:rPr>
              <a:t>L’une des questions la plus déroutante de la vie pour les croyants est la suivante : pourquoi les justes souffrent-ils tandis que les méchants prospèrent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000" dirty="0" smtClean="0">
                <a:latin typeface="Arial Rounded MT Bold" pitchFamily="34" charset="0"/>
              </a:rPr>
              <a:t>Le </a:t>
            </a:r>
            <a:r>
              <a:rPr lang="fr-FR" sz="4000" dirty="0" smtClean="0">
                <a:latin typeface="Arial Rounded MT Bold" pitchFamily="34" charset="0"/>
              </a:rPr>
              <a:t>Psaume 37 est le premier des trois Paumes qui abordent cette question (Psaume 49, 73).</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David a composé le présent Psaume dans les dernières années de sa vie, et il a écrit avec l’autorité de quelqu’un qui avait vécu assez longtemps pour voir ces principes se réaliser.</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Avec l’âge vient l’expérience, et la vie d’expérience de David a certainement prouvée ce qu’il a écrit. </a:t>
            </a: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fontScale="92500"/>
          </a:bodyPr>
          <a:lstStyle/>
          <a:p>
            <a:pPr algn="just"/>
            <a:r>
              <a:rPr lang="fr-FR" sz="4000" dirty="0" smtClean="0">
                <a:solidFill>
                  <a:srgbClr val="660066"/>
                </a:solidFill>
                <a:latin typeface="Copperplate Gothic Bold" pitchFamily="34" charset="0"/>
              </a:rPr>
              <a:t>PLACEZ VOTRE CONFIANCE DANS LA DELIVRANCE DE DIEU</a:t>
            </a:r>
            <a:endParaRPr lang="en-US" sz="4000" dirty="0" smtClean="0">
              <a:solidFill>
                <a:srgbClr val="660066"/>
              </a:solidFill>
              <a:latin typeface="Copperplate Gothic Bold" pitchFamily="34" charset="0"/>
            </a:endParaRPr>
          </a:p>
          <a:p>
            <a:pPr lvl="0" algn="just"/>
            <a:r>
              <a:rPr lang="fr-FR" sz="4000" dirty="0" smtClean="0">
                <a:latin typeface="Arial Rounded MT Bold" pitchFamily="34" charset="0"/>
              </a:rPr>
              <a:t>Dans ce Psaume David a déclaré &lt; Ne t’irrite pas contre les méchants, n’envie pas ceux qui font le mal.</a:t>
            </a:r>
            <a:endParaRPr lang="en-US" sz="4000" dirty="0" smtClean="0">
              <a:latin typeface="Arial Rounded MT Bold" pitchFamily="34" charset="0"/>
            </a:endParaRPr>
          </a:p>
          <a:p>
            <a:pPr algn="just"/>
            <a:r>
              <a:rPr lang="fr-FR" sz="4000" dirty="0" smtClean="0">
                <a:solidFill>
                  <a:srgbClr val="660066"/>
                </a:solidFill>
                <a:latin typeface="Arial Rounded MT Bold" pitchFamily="34" charset="0"/>
              </a:rPr>
              <a:t>2 Car ils sont fauchés aussi vite que l'herbe, Et ils se flétrissent comme le gazon vert.</a:t>
            </a:r>
            <a:endParaRPr lang="en-US" sz="4000" dirty="0" smtClean="0">
              <a:solidFill>
                <a:srgbClr val="660066"/>
              </a:solidFill>
              <a:latin typeface="Arial Rounded MT Bold" pitchFamily="34" charset="0"/>
            </a:endParaRPr>
          </a:p>
          <a:p>
            <a:pPr algn="just"/>
            <a:r>
              <a:rPr lang="fr-FR" sz="4000" dirty="0" smtClean="0">
                <a:latin typeface="Arial Rounded MT Bold" pitchFamily="34" charset="0"/>
              </a:rPr>
              <a:t> 3 Confie-toi en l'Éternel, et pratique le bien; Aie le pays pour demeure et la fidélité pour pâture.</a:t>
            </a:r>
            <a:endParaRPr lang="en-US" sz="40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r>
              <a:rPr lang="fr-FR" sz="4400" dirty="0" smtClean="0">
                <a:latin typeface="Arial Rounded MT Bold" pitchFamily="34" charset="0"/>
              </a:rPr>
              <a:t>4 </a:t>
            </a:r>
            <a:r>
              <a:rPr lang="fr-FR" sz="4400" dirty="0" smtClean="0">
                <a:latin typeface="Arial Rounded MT Bold" pitchFamily="34" charset="0"/>
              </a:rPr>
              <a:t>Fais de l'Éternel tes délices, Et il te donnera ce que ton cœur désire.</a:t>
            </a:r>
            <a:endParaRPr lang="en-US" sz="4400" dirty="0" smtClean="0">
              <a:latin typeface="Arial Rounded MT Bold" pitchFamily="34" charset="0"/>
            </a:endParaRPr>
          </a:p>
          <a:p>
            <a:pPr algn="just"/>
            <a:r>
              <a:rPr lang="fr-FR" sz="4400" dirty="0" smtClean="0">
                <a:solidFill>
                  <a:srgbClr val="660066"/>
                </a:solidFill>
                <a:latin typeface="Arial Rounded MT Bold" pitchFamily="34" charset="0"/>
              </a:rPr>
              <a:t> 5 Recommande ton sort à l'Éternel, Mets en lui ta confiance, et il agira.</a:t>
            </a:r>
            <a:endParaRPr lang="en-US" sz="4400" dirty="0" smtClean="0">
              <a:solidFill>
                <a:srgbClr val="660066"/>
              </a:solidFill>
              <a:latin typeface="Arial Rounded MT Bold" pitchFamily="34" charset="0"/>
            </a:endParaRPr>
          </a:p>
          <a:p>
            <a:pPr algn="just"/>
            <a:r>
              <a:rPr lang="fr-FR" sz="4400" dirty="0" smtClean="0">
                <a:latin typeface="Arial Rounded MT Bold" pitchFamily="34" charset="0"/>
              </a:rPr>
              <a:t> 6 Il fera paraître ta justice comme la lumière, Et ton droit comme le soleil à son midi</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fontScale="92500"/>
          </a:bodyPr>
          <a:lstStyle/>
          <a:p>
            <a:pPr lvl="0" algn="just"/>
            <a:r>
              <a:rPr lang="fr-FR" sz="4000" dirty="0" smtClean="0">
                <a:latin typeface="Arial Rounded MT Bold" pitchFamily="34" charset="0"/>
              </a:rPr>
              <a:t>De </a:t>
            </a:r>
            <a:r>
              <a:rPr lang="fr-FR" sz="4000" dirty="0" smtClean="0">
                <a:latin typeface="Arial Rounded MT Bold" pitchFamily="34" charset="0"/>
              </a:rPr>
              <a:t>plus, la plupart d’entre nous devront, à un moment ou </a:t>
            </a:r>
            <a:r>
              <a:rPr lang="fr-FR" sz="4000" dirty="0" smtClean="0">
                <a:latin typeface="Arial Rounded MT Bold" pitchFamily="34" charset="0"/>
              </a:rPr>
              <a:t>à </a:t>
            </a:r>
            <a:r>
              <a:rPr lang="fr-FR" sz="4000" dirty="0" smtClean="0">
                <a:latin typeface="Arial Rounded MT Bold" pitchFamily="34" charset="0"/>
              </a:rPr>
              <a:t>un autre, faire face a des torts personnels commis contre nous par des impies.    </a:t>
            </a:r>
            <a:endParaRPr lang="en-US" sz="4000" dirty="0" smtClean="0">
              <a:latin typeface="Arial Rounded MT Bold" pitchFamily="34" charset="0"/>
            </a:endParaRPr>
          </a:p>
          <a:p>
            <a:pPr lvl="0" algn="just"/>
            <a:r>
              <a:rPr lang="fr-FR" sz="4000" dirty="0" smtClean="0">
                <a:solidFill>
                  <a:srgbClr val="660066"/>
                </a:solidFill>
                <a:latin typeface="Arial Rounded MT Bold" pitchFamily="34" charset="0"/>
              </a:rPr>
              <a:t>Comment devrions-nous réagir lorsque des gens méchants se soulèvent contre nous et prospèrent à nos dépens ?</a:t>
            </a:r>
            <a:endParaRPr lang="en-US" sz="4000" dirty="0" smtClean="0">
              <a:solidFill>
                <a:srgbClr val="660066"/>
              </a:solidFill>
              <a:latin typeface="Arial Rounded MT Bold" pitchFamily="34" charset="0"/>
            </a:endParaRPr>
          </a:p>
          <a:p>
            <a:pPr lvl="0" algn="just"/>
            <a:r>
              <a:rPr lang="fr-FR" sz="4000" dirty="0" smtClean="0">
                <a:latin typeface="Arial Rounded MT Bold" pitchFamily="34" charset="0"/>
              </a:rPr>
              <a:t>A travers l’expérience de David, Dieu nous apprend à lui faire confiance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lnSpcReduction="10000"/>
          </a:bodyPr>
          <a:lstStyle/>
          <a:p>
            <a:pPr lvl="0" algn="just"/>
            <a:r>
              <a:rPr lang="fr-FR" sz="4000" dirty="0" smtClean="0">
                <a:solidFill>
                  <a:srgbClr val="660066"/>
                </a:solidFill>
                <a:latin typeface="Arial Rounded MT Bold" pitchFamily="34" charset="0"/>
              </a:rPr>
              <a:t>Dans </a:t>
            </a:r>
            <a:r>
              <a:rPr lang="fr-FR" sz="4000" dirty="0" smtClean="0">
                <a:solidFill>
                  <a:srgbClr val="660066"/>
                </a:solidFill>
                <a:latin typeface="Arial Rounded MT Bold" pitchFamily="34" charset="0"/>
              </a:rPr>
              <a:t>Jérémie 17 :7, 8 </a:t>
            </a:r>
            <a:r>
              <a:rPr lang="fr-FR" sz="4000" dirty="0" smtClean="0">
                <a:latin typeface="Arial Rounded MT Bold" pitchFamily="34" charset="0"/>
              </a:rPr>
              <a:t>la parole de Dieu nous dit : &lt;&lt; Bénit soit l’homme qui se confie dans l’Eternel, Et dont l’Eternel est l’espérance !</a:t>
            </a:r>
            <a:endParaRPr lang="en-US" sz="4000" dirty="0" smtClean="0">
              <a:latin typeface="Arial Rounded MT Bold" pitchFamily="34" charset="0"/>
            </a:endParaRPr>
          </a:p>
          <a:p>
            <a:pPr lvl="0" algn="just"/>
            <a:r>
              <a:rPr lang="fr-FR" sz="4000" dirty="0" smtClean="0">
                <a:solidFill>
                  <a:srgbClr val="660066"/>
                </a:solidFill>
                <a:latin typeface="Arial Rounded MT Bold" pitchFamily="34" charset="0"/>
              </a:rPr>
              <a:t>8 Il est comme un arbre planté près des eaux, Et qui étend ses racines vers le courant ; il n’aperçoit point la chaleur de la sécheresse, il n’a point de crainte, Et il ne cesse de porter du fruit.   </a:t>
            </a:r>
            <a:endParaRPr lang="en-US" sz="4000" b="1" dirty="0" smtClean="0">
              <a:solidFill>
                <a:srgbClr val="660066"/>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lvl="0" algn="just"/>
            <a:r>
              <a:rPr lang="fr-FR" sz="4000" dirty="0" smtClean="0">
                <a:latin typeface="Arial Rounded MT Bold" pitchFamily="34" charset="0"/>
              </a:rPr>
              <a:t>Nous </a:t>
            </a:r>
            <a:r>
              <a:rPr lang="fr-FR" sz="4000" dirty="0" smtClean="0">
                <a:latin typeface="Arial Rounded MT Bold" pitchFamily="34" charset="0"/>
              </a:rPr>
              <a:t>devons regarder au-delà de l’injustice immédiate à laquelle nous sommes confrontés. </a:t>
            </a:r>
            <a:endParaRPr lang="en-US" sz="4000" dirty="0" smtClean="0">
              <a:latin typeface="Arial Rounded MT Bold" pitchFamily="34" charset="0"/>
            </a:endParaRPr>
          </a:p>
          <a:p>
            <a:pPr lvl="0" algn="just"/>
            <a:r>
              <a:rPr lang="fr-FR" sz="4000" dirty="0" smtClean="0">
                <a:solidFill>
                  <a:srgbClr val="660066"/>
                </a:solidFill>
                <a:latin typeface="Arial Rounded MT Bold" pitchFamily="34" charset="0"/>
              </a:rPr>
              <a:t>Et plutôt nous tourner vers la fin promise par Dieu pour les méchants comme pour les justes.</a:t>
            </a:r>
            <a:endParaRPr lang="en-US" sz="4000" dirty="0" smtClean="0">
              <a:solidFill>
                <a:srgbClr val="660066"/>
              </a:solidFill>
              <a:latin typeface="Arial Rounded MT Bold" pitchFamily="34" charset="0"/>
            </a:endParaRPr>
          </a:p>
          <a:p>
            <a:pPr lvl="0" algn="just"/>
            <a:r>
              <a:rPr lang="fr-FR" sz="4000" dirty="0" smtClean="0">
                <a:latin typeface="Arial Rounded MT Bold" pitchFamily="34" charset="0"/>
              </a:rPr>
              <a:t>Ne vous inquiétez pas pour les méchants et n’enviez pas les injustes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lvl="0" algn="just"/>
            <a:r>
              <a:rPr lang="fr-FR" sz="4000" dirty="0" smtClean="0">
                <a:latin typeface="Arial Rounded MT Bold" pitchFamily="34" charset="0"/>
              </a:rPr>
              <a:t>Trois </a:t>
            </a:r>
            <a:r>
              <a:rPr lang="fr-FR" sz="4000" dirty="0" smtClean="0">
                <a:latin typeface="Arial Rounded MT Bold" pitchFamily="34" charset="0"/>
              </a:rPr>
              <a:t>fois dans ce Psaume, le Seigneur vous exhorte à ne pas nous fâcher à cause des impies. </a:t>
            </a:r>
            <a:endParaRPr lang="en-US" sz="4000" dirty="0" smtClean="0">
              <a:latin typeface="Arial Rounded MT Bold" pitchFamily="34" charset="0"/>
            </a:endParaRPr>
          </a:p>
          <a:p>
            <a:pPr lvl="0" algn="just"/>
            <a:r>
              <a:rPr lang="fr-FR" sz="4000" dirty="0" smtClean="0">
                <a:solidFill>
                  <a:srgbClr val="660066"/>
                </a:solidFill>
                <a:latin typeface="Arial Rounded MT Bold" pitchFamily="34" charset="0"/>
              </a:rPr>
              <a:t>Le Psalmiste  a déclaré :&lt;&lt; Garde le silence devant l’Eternel, et espère en Lui ; Ne t’irrite pas contre celui qui réussit dans ses voies, Contre l’homme qui vient à bout de ses mauvais desseins &gt;&gt;(Psaume 37 :7</a:t>
            </a:r>
            <a:r>
              <a:rPr lang="fr-FR" sz="4000" dirty="0" smtClean="0">
                <a:solidFill>
                  <a:srgbClr val="660066"/>
                </a:solidFill>
                <a:latin typeface="Arial Rounded MT Bold" pitchFamily="34" charset="0"/>
              </a:rPr>
              <a:t>).</a:t>
            </a:r>
            <a:endParaRPr lang="en-US" sz="4000" dirty="0">
              <a:solidFill>
                <a:srgbClr val="660066"/>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lvl="0" algn="just"/>
            <a:r>
              <a:rPr lang="fr-FR" sz="4000" dirty="0" smtClean="0">
                <a:latin typeface="Arial Rounded MT Bold" pitchFamily="34" charset="0"/>
              </a:rPr>
              <a:t>8 </a:t>
            </a:r>
            <a:r>
              <a:rPr lang="fr-FR" sz="4000" dirty="0" smtClean="0">
                <a:latin typeface="Arial Rounded MT Bold" pitchFamily="34" charset="0"/>
              </a:rPr>
              <a:t>Laisse la colère, abandonne la fureur ; Ne t’irrite pas, ce rait mal faire. </a:t>
            </a:r>
            <a:endParaRPr lang="en-US" sz="4000" dirty="0" smtClean="0">
              <a:latin typeface="Arial Rounded MT Bold" pitchFamily="34" charset="0"/>
            </a:endParaRPr>
          </a:p>
          <a:p>
            <a:pPr lvl="0" algn="just"/>
            <a:r>
              <a:rPr lang="fr-FR" sz="4000" dirty="0" smtClean="0">
                <a:solidFill>
                  <a:srgbClr val="660066"/>
                </a:solidFill>
                <a:latin typeface="Arial Rounded MT Bold" pitchFamily="34" charset="0"/>
              </a:rPr>
              <a:t>Faites confiance au Seigneur et faites le bien, vous vivrez alors en sécurité dans la Terre Promise.</a:t>
            </a:r>
            <a:endParaRPr lang="en-US" sz="4000" dirty="0" smtClean="0">
              <a:solidFill>
                <a:srgbClr val="660066"/>
              </a:solidFill>
              <a:latin typeface="Arial Rounded MT Bold" pitchFamily="34" charset="0"/>
            </a:endParaRPr>
          </a:p>
          <a:p>
            <a:pPr lvl="0" algn="just"/>
            <a:r>
              <a:rPr lang="fr-FR" sz="4000" dirty="0" smtClean="0">
                <a:latin typeface="Arial Rounded MT Bold" pitchFamily="34" charset="0"/>
              </a:rPr>
              <a:t>Au lieu de nous inquiéter des malfaiteurs, nous devrions faire confiance au Seigneurs ; placez hardiment notre confiance Lui.</a:t>
            </a:r>
            <a:endParaRPr lang="en-US" sz="4000" dirty="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3000" dirty="0" smtClean="0">
                <a:solidFill>
                  <a:srgbClr val="FF0000"/>
                </a:solidFill>
                <a:latin typeface="Arial Rounded MT Bold" pitchFamily="34" charset="0"/>
              </a:rPr>
              <a:t>REPOSEZ-VOUS </a:t>
            </a:r>
            <a:r>
              <a:rPr lang="fr-FR" sz="3000" dirty="0" smtClean="0">
                <a:solidFill>
                  <a:srgbClr val="FF0000"/>
                </a:solidFill>
                <a:latin typeface="Arial Rounded MT Bold" pitchFamily="34" charset="0"/>
              </a:rPr>
              <a:t>DANS LE SEIGNEUR : ABANDONNEZ-VOUS CALMEMENT A LUI ET ATTENDEZ PATIEMMENT SA DELIVRANCE.</a:t>
            </a:r>
            <a:endParaRPr lang="en-US" sz="3000" dirty="0" smtClean="0">
              <a:solidFill>
                <a:srgbClr val="FF0000"/>
              </a:solidFill>
              <a:latin typeface="Arial Rounded MT Bold" pitchFamily="34" charset="0"/>
            </a:endParaRPr>
          </a:p>
          <a:p>
            <a:pPr lvl="0" algn="just"/>
            <a:r>
              <a:rPr lang="fr-FR" sz="4000" dirty="0" smtClean="0">
                <a:latin typeface="Arial Rounded MT Bold" pitchFamily="34" charset="0"/>
              </a:rPr>
              <a:t>Dans le Psaume 37 le verset 9-11 la Bible nous dit : &lt;&lt; Car les méchants seront retranchés, Et ceux qui espèrent en l’Eternel posséderont le pays.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Ps 37:10 Encore un peu de temps, et le méchant n'est plus; Tu regardes le lieu où il était, et il a disparu</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000" dirty="0" smtClean="0">
                <a:latin typeface="Arial Rounded MT Bold" pitchFamily="34" charset="0"/>
              </a:rPr>
              <a:t>11 </a:t>
            </a:r>
            <a:r>
              <a:rPr lang="fr-FR" sz="4000" dirty="0" smtClean="0">
                <a:latin typeface="Arial Rounded MT Bold" pitchFamily="34" charset="0"/>
              </a:rPr>
              <a:t>Les misérables possèdent le pays, Et ils jouissent abondamment de la paix.</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Au lieu de nous échauffer ou de nous exciter à cause de malfaiteurs, nous devrions nous reposer calmement dans le Seigneur.</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Le repos signifie rester silencieux et immobile, être tranquille et calmer ses nerfs, être en paix. </a:t>
            </a:r>
            <a:endParaRPr lang="en-US" sz="40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latin typeface="Arial Rounded MT Bold" pitchFamily="34" charset="0"/>
              </a:rPr>
              <a:t>Nous </a:t>
            </a:r>
            <a:r>
              <a:rPr lang="fr-FR" sz="4000" dirty="0" smtClean="0">
                <a:latin typeface="Arial Rounded MT Bold" pitchFamily="34" charset="0"/>
              </a:rPr>
              <a:t>devons avoir confiance que Dieu s’occupera des méchants.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Dieu travaille selon son calendrier, pas le nôtre. Par conséquent, nous devons attendre patiemment qu’il fasse ce qu’il juge bon.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Soyez en paix, conseiller, car au temps de Dieu, les méchants seront renversés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latin typeface="Arial Rounded MT Bold" pitchFamily="34" charset="0"/>
              </a:rPr>
              <a:t>Dans </a:t>
            </a:r>
            <a:r>
              <a:rPr lang="fr-FR" sz="4000" dirty="0" smtClean="0">
                <a:latin typeface="Arial Rounded MT Bold" pitchFamily="34" charset="0"/>
              </a:rPr>
              <a:t>ce passage, David nous apprend à nous reposer dans le Seigneur,  et en nous rappelant deux choses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Dieu s’occupera des méchants.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Et il prendra soin des justes.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Les méchants peuvent prospérer maintenant, mais Dieu les jugera un jour et ils ne seront plus</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fr-FR" sz="4000" dirty="0" smtClean="0">
                <a:latin typeface="Arial Rounded MT Bold" pitchFamily="34" charset="0"/>
              </a:rPr>
              <a:t>Jusqu'à </a:t>
            </a:r>
            <a:r>
              <a:rPr lang="fr-FR" sz="4000" dirty="0" smtClean="0">
                <a:latin typeface="Arial Rounded MT Bold" pitchFamily="34" charset="0"/>
              </a:rPr>
              <a:t>ce que ce jour vienne, Dieu pourvoira aux justes et nous protégera.</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Nous n’avons pas besoin de nous inquiéter pour les méchants ; Dieu leur rendra la justice qu’ils méritent.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En tant que personnes vivant dans la justice, même si nous ne sommes pas aussi prospères que les méchants, nous n’avons pas besoin de nous inquiéter pour nos familles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dirty="0" smtClean="0">
                <a:latin typeface="Arial Rounded MT Bold" pitchFamily="34" charset="0"/>
              </a:rPr>
              <a:t> Le Seigneur prendra soin de nous. Comme Jésus nous l’a enseigné, nous ne devrions pas nous concentrer sur les choses de cette vie mais sur le royaume de Dieu et sa justice </a:t>
            </a:r>
            <a:r>
              <a:rPr lang="fr-FR" sz="4800" dirty="0" smtClean="0">
                <a:solidFill>
                  <a:srgbClr val="C00000"/>
                </a:solidFill>
                <a:latin typeface="Arial Rounded MT Bold" pitchFamily="34" charset="0"/>
              </a:rPr>
              <a:t>(Mat. 6 :25-33</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solidFill>
                  <a:srgbClr val="C00000"/>
                </a:solidFill>
                <a:latin typeface="Arial Rounded MT Bold" pitchFamily="34" charset="0"/>
              </a:rPr>
              <a:t>Mat</a:t>
            </a:r>
            <a:r>
              <a:rPr lang="fr-FR" sz="4400" dirty="0" smtClean="0">
                <a:solidFill>
                  <a:srgbClr val="C00000"/>
                </a:solidFill>
                <a:latin typeface="Arial Rounded MT Bold" pitchFamily="34" charset="0"/>
              </a:rPr>
              <a:t>. :25 Mt 6:25 </a:t>
            </a:r>
            <a:r>
              <a:rPr lang="fr-FR" sz="4400" dirty="0" smtClean="0">
                <a:latin typeface="Arial Rounded MT Bold" pitchFamily="34" charset="0"/>
              </a:rPr>
              <a:t>¶ C'est pourquoi je vous dis: Ne vous inquiétez pas pour votre vie de ce que vous mangerez, ni pour votre corps, de quoi vous serez vêtus. La vie n'est-elle pas plus que la nourriture, et le corps plus que le vêtement ?</a:t>
            </a:r>
            <a:endParaRPr lang="en-US" sz="4400" dirty="0" smtClean="0">
              <a:latin typeface="Arial Rounded MT Bold" pitchFamily="34" charset="0"/>
            </a:endParaRPr>
          </a:p>
          <a:p>
            <a:pPr lvl="0" algn="just"/>
            <a:endParaRPr lang="en-US" sz="40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latin typeface="Arial Rounded MT Bold" pitchFamily="34" charset="0"/>
              </a:rPr>
              <a:t>26 </a:t>
            </a:r>
            <a:r>
              <a:rPr lang="fr-FR" sz="4000" dirty="0" smtClean="0">
                <a:latin typeface="Arial Rounded MT Bold" pitchFamily="34" charset="0"/>
              </a:rPr>
              <a:t>Regardez les oiseaux du ciel: ils ne sèment ni ne moissonnent, et ils n'amassent rien dans des greniers; et votre Père céleste les nourrit. Ne valez-vous pas beaucoup plus qu'eux?</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 27 Qui de vous, par ses inquiétudes, peut ajouter une coudée à la durée de sa vie?</a:t>
            </a:r>
            <a:endParaRPr lang="en-US" sz="4000" dirty="0" smtClean="0">
              <a:solidFill>
                <a:srgbClr val="C00000"/>
              </a:solidFill>
              <a:latin typeface="Arial Rounded MT Bold" pitchFamily="34" charset="0"/>
            </a:endParaRPr>
          </a:p>
          <a:p>
            <a:pPr lvl="0" algn="just"/>
            <a:endParaRPr lang="en-US" sz="4000" dirty="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latin typeface="Arial Rounded MT Bold" pitchFamily="34" charset="0"/>
              </a:rPr>
              <a:t>28 </a:t>
            </a:r>
            <a:r>
              <a:rPr lang="fr-FR" sz="4000" dirty="0" smtClean="0">
                <a:latin typeface="Arial Rounded MT Bold" pitchFamily="34" charset="0"/>
              </a:rPr>
              <a:t>Et pourquoi vous inquiéter au sujet du vêtement? Considérez comment croissent les lis des champs: ils ne travaillent ni ne filent;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 29 cependant je vous dis que Salomon même, dans toute sa gloire, n'a pas été vêtu comme l'un d'eux</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000" dirty="0" smtClean="0">
                <a:latin typeface="Arial Rounded MT Bold" pitchFamily="34" charset="0"/>
              </a:rPr>
              <a:t>30 </a:t>
            </a:r>
            <a:r>
              <a:rPr lang="fr-FR" sz="4000" dirty="0" smtClean="0">
                <a:latin typeface="Arial Rounded MT Bold" pitchFamily="34" charset="0"/>
              </a:rPr>
              <a:t>Si Dieu revêt ainsi l'herbe des champs, qui existe aujourd'hui et qui demain sera jetée au four, ne vous vêtira-t-il pas à plus forte raison, gens de peu de foi?</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 31 Ne vous inquiétez donc point, et ne dites pas: Que mangerons-nous? que boirons-nous? de quoi serons-nous vêtus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latin typeface="Arial Rounded MT Bold" pitchFamily="34" charset="0"/>
              </a:rPr>
              <a:t>32 </a:t>
            </a:r>
            <a:r>
              <a:rPr lang="fr-FR" sz="4400" dirty="0" smtClean="0">
                <a:latin typeface="Arial Rounded MT Bold" pitchFamily="34" charset="0"/>
              </a:rPr>
              <a:t>Car toutes ces choses, ce sont les païens qui les recherchent. Votre Père céleste sait que vous en avez besoin.</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 33 Cherchez premièrement le royaume et la justice de Dieu; et toutes ces choses vous seront données par-dessus.</a:t>
            </a:r>
            <a:endParaRPr lang="en-US" sz="4400" dirty="0">
              <a:solidFill>
                <a:srgbClr val="C0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ctr">
              <a:buNone/>
            </a:pPr>
            <a:r>
              <a:rPr lang="fr-FR" sz="4000" dirty="0" smtClean="0">
                <a:solidFill>
                  <a:srgbClr val="0033CC"/>
                </a:solidFill>
                <a:latin typeface="Arial Rounded MT Bold" pitchFamily="34" charset="0"/>
              </a:rPr>
              <a:t>DETOURNEZ-VOUS DU MAL ET FAITES LE BIEN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Ps 37:27 Détourne-toi du mal, fais le bien, Et possède à jamais ta demeure.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 28 Car l'Éternel aime la justice, Et il n'abandonne pas ses fidèles; Ils sont toujours sous sa garde, Mais la postérité des méchants est retranchée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just"/>
            <a:r>
              <a:rPr lang="fr-FR" sz="4000" dirty="0" smtClean="0">
                <a:latin typeface="Arial Rounded MT Bold" pitchFamily="34" charset="0"/>
              </a:rPr>
              <a:t>29 </a:t>
            </a:r>
            <a:r>
              <a:rPr lang="fr-FR" sz="4000" dirty="0" smtClean="0">
                <a:latin typeface="Arial Rounded MT Bold" pitchFamily="34" charset="0"/>
              </a:rPr>
              <a:t>Les justes posséderont le pays, Et ils y demeureront à jamais.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 30 La bouche du juste annonce la sagesse, Et sa langue proclame la justice.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 31 La loi de son Dieu est dans son cœur; Ses pas ne chancellent point.</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 32 Le méchant épie le juste, Et il cherche à le faire mourir</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a:bodyPr>
          <a:lstStyle/>
          <a:p>
            <a:pPr algn="just"/>
            <a:r>
              <a:rPr lang="fr-FR" sz="4000" dirty="0" smtClean="0">
                <a:latin typeface="Arial Rounded MT Bold" pitchFamily="34" charset="0"/>
              </a:rPr>
              <a:t>33 </a:t>
            </a:r>
            <a:r>
              <a:rPr lang="fr-FR" sz="4000" dirty="0" smtClean="0">
                <a:latin typeface="Arial Rounded MT Bold" pitchFamily="34" charset="0"/>
              </a:rPr>
              <a:t>L'Éternel ne le laisse pas entre ses mains, Et il ne le condamne pas quand il est en jugement.</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En considération de toutes ces vérités, nous devons résister aux œuvres auxquelles Dieu nous a appelés (Gal. 6 :9   </a:t>
            </a:r>
          </a:p>
          <a:p>
            <a:pPr lvl="0" algn="just"/>
            <a:r>
              <a:rPr lang="fr-FR" sz="4000" dirty="0" smtClean="0">
                <a:latin typeface="Arial Rounded MT Bold" pitchFamily="34" charset="0"/>
              </a:rPr>
              <a:t> Ga 6:9 Ne nous lassons pas de faire le bien; car nous moissonnerons au temps convenable, si nous ne nous relâchons pas.</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a:bodyPr>
          <a:lstStyle/>
          <a:p>
            <a:pPr lvl="0" algn="just"/>
            <a:r>
              <a:rPr lang="fr-FR" sz="4000" dirty="0" smtClean="0">
                <a:latin typeface="Arial Rounded MT Bold" pitchFamily="34" charset="0"/>
              </a:rPr>
              <a:t>La </a:t>
            </a:r>
            <a:r>
              <a:rPr lang="fr-FR" sz="4000" dirty="0" smtClean="0">
                <a:latin typeface="Arial Rounded MT Bold" pitchFamily="34" charset="0"/>
              </a:rPr>
              <a:t>prospérité des méchants peut nous inciter à quitter le chemin de la justice.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Mais  nous devons résister aux tentatives de Satan, de nous éloigner de Dieu et de sa parole.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 Lorsque nous nous soumettons au Seigneur et nous approchons de Lui, Il s’approchera de nous et nous donnera la grâce dont nous avons besoin pour vaincre la tentation</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lnSpcReduction="10000"/>
          </a:bodyPr>
          <a:lstStyle/>
          <a:p>
            <a:pPr algn="just"/>
            <a:r>
              <a:rPr lang="fr-FR" sz="4000" dirty="0" smtClean="0">
                <a:latin typeface="Arial Rounded MT Bold" pitchFamily="34" charset="0"/>
              </a:rPr>
              <a:t> Lorsque nous nous soumettons au Seigneur et nous approchons de Lui, Il s’approchera de nous et nous donnera la grâce dont nous avons besoin pour vaincre la tentation.</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Comme </a:t>
            </a:r>
            <a:r>
              <a:rPr lang="fr-FR" sz="4000" dirty="0" smtClean="0">
                <a:solidFill>
                  <a:srgbClr val="0033CC"/>
                </a:solidFill>
                <a:latin typeface="Arial Rounded MT Bold" pitchFamily="34" charset="0"/>
              </a:rPr>
              <a:t>nous le rappelle l’Ecriture, la bénédiction Eternelle de marcher dans la justice dépasse de loin les plaisirs temporaires procurés par le péché. </a:t>
            </a:r>
            <a:endParaRPr lang="en-US" sz="4000" dirty="0" smtClean="0">
              <a:solidFill>
                <a:srgbClr val="0033CC"/>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lvl="0" algn="just"/>
            <a:r>
              <a:rPr lang="fr-FR" sz="4000" dirty="0" smtClean="0">
                <a:solidFill>
                  <a:srgbClr val="C00000"/>
                </a:solidFill>
                <a:latin typeface="Copperplate Gothic Bold" pitchFamily="34" charset="0"/>
              </a:rPr>
              <a:t>Conclusion</a:t>
            </a:r>
            <a:endParaRPr lang="en-US" sz="4000" dirty="0" smtClean="0">
              <a:solidFill>
                <a:srgbClr val="C00000"/>
              </a:solidFill>
              <a:latin typeface="Copperplate Gothic Bold" pitchFamily="34" charset="0"/>
            </a:endParaRPr>
          </a:p>
          <a:p>
            <a:pPr lvl="0" algn="just"/>
            <a:r>
              <a:rPr lang="fr-FR" sz="4000" dirty="0" smtClean="0">
                <a:latin typeface="Arial Rounded MT Bold" pitchFamily="34" charset="0"/>
              </a:rPr>
              <a:t>Alors que nous voyageons à travers ce monde méchant, nous sommes souvent tentés de nous détourner du chemin de la justice.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Les choses de ce monde, les plaisirs, les possessions, l’orgueil nous interpellent constamment.</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Dans tels moments, nous devons nous tourner vers la Parole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lvl="0" algn="just"/>
            <a:r>
              <a:rPr lang="fr-FR" sz="4000" dirty="0" smtClean="0">
                <a:latin typeface="Arial Rounded MT Bold" pitchFamily="34" charset="0"/>
              </a:rPr>
              <a:t>Lorsque </a:t>
            </a:r>
            <a:r>
              <a:rPr lang="fr-FR" sz="4000" dirty="0" smtClean="0">
                <a:latin typeface="Arial Rounded MT Bold" pitchFamily="34" charset="0"/>
              </a:rPr>
              <a:t>nous aimons la Parole de Dieu et la cachons dans notre cœur, nous trouverons la force de résister contre toutes formes de tentations.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Grâce à  la Puissance purificatrice de la Parole de Dieu et à la puissance de son Esprit qui nous habite, nous pouvons vaincre les désirs notre chair</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lvl="0" algn="just"/>
            <a:r>
              <a:rPr lang="fr-FR" sz="4000" dirty="0" smtClean="0">
                <a:latin typeface="Arial Rounded MT Bold" pitchFamily="34" charset="0"/>
              </a:rPr>
              <a:t>Nous </a:t>
            </a:r>
            <a:r>
              <a:rPr lang="fr-FR" sz="4000" dirty="0" smtClean="0">
                <a:latin typeface="Arial Rounded MT Bold" pitchFamily="34" charset="0"/>
              </a:rPr>
              <a:t>pouvons nous accrocher fermement au chemin de la justice, bénéficiant  ainsi des riches bénédictions de Dieu dans nos vies.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Qu’il en soit  ainsi pour vous et que le Seigneur vous bénisse</a:t>
            </a:r>
            <a:r>
              <a:rPr lang="fr-FR" sz="4000" dirty="0" smtClean="0">
                <a:solidFill>
                  <a:srgbClr val="C00000"/>
                </a:solidFill>
                <a:latin typeface="Arial Rounded MT Bold" pitchFamily="34" charset="0"/>
              </a:rPr>
              <a:t>.</a:t>
            </a:r>
          </a:p>
          <a:p>
            <a:pPr lvl="0" algn="r"/>
            <a:r>
              <a:rPr lang="fr-FR" sz="4000" dirty="0" smtClean="0">
                <a:latin typeface="Arial Rounded MT Bold" pitchFamily="34" charset="0"/>
              </a:rPr>
              <a:t>AMEN!</a:t>
            </a:r>
            <a:endParaRPr lang="en-US" sz="40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marL="0" indent="0" algn="ctr">
              <a:buNone/>
            </a:pPr>
            <a:r>
              <a:rPr lang="fr-FR" sz="4800" dirty="0" smtClean="0">
                <a:solidFill>
                  <a:srgbClr val="FF0000"/>
                </a:solidFill>
                <a:latin typeface="Copperplate Gothic Bold" pitchFamily="34" charset="0"/>
              </a:rPr>
              <a:t>109 CEK</a:t>
            </a:r>
            <a:endParaRPr lang="en-US" sz="4800" dirty="0" smtClean="0">
              <a:solidFill>
                <a:srgbClr val="FF0000"/>
              </a:solidFill>
              <a:latin typeface="Copperplate Gothic Bold" pitchFamily="34" charset="0"/>
            </a:endParaRPr>
          </a:p>
          <a:p>
            <a:pPr marL="0" indent="0" algn="ctr">
              <a:buNone/>
            </a:pPr>
            <a:r>
              <a:rPr lang="fr-FR" sz="4800" dirty="0" smtClean="0">
                <a:solidFill>
                  <a:srgbClr val="FF0000"/>
                </a:solidFill>
                <a:latin typeface="Copperplate Gothic Bold" pitchFamily="34" charset="0"/>
              </a:rPr>
              <a:t>1</a:t>
            </a:r>
            <a:endParaRPr lang="en-US" sz="4800" dirty="0" smtClean="0">
              <a:solidFill>
                <a:srgbClr val="FF0000"/>
              </a:solidFill>
              <a:latin typeface="Copperplate Gothic Bold" pitchFamily="34" charset="0"/>
            </a:endParaRPr>
          </a:p>
          <a:p>
            <a:pPr marL="0" indent="0" algn="ctr">
              <a:buNone/>
            </a:pPr>
            <a:r>
              <a:rPr lang="fr-FR" sz="4800" dirty="0" err="1" smtClean="0">
                <a:latin typeface="Copperplate Gothic Bold" pitchFamily="34" charset="0"/>
              </a:rPr>
              <a:t>Jezu</a:t>
            </a:r>
            <a:r>
              <a:rPr lang="fr-FR" sz="4800" dirty="0" smtClean="0">
                <a:latin typeface="Copperplate Gothic Bold" pitchFamily="34" charset="0"/>
              </a:rPr>
              <a:t> </a:t>
            </a:r>
            <a:r>
              <a:rPr lang="fr-FR" sz="4800" dirty="0" err="1" smtClean="0">
                <a:latin typeface="Copperplate Gothic Bold" pitchFamily="34" charset="0"/>
              </a:rPr>
              <a:t>mouin</a:t>
            </a:r>
            <a:r>
              <a:rPr lang="fr-FR" sz="4800" dirty="0" smtClean="0">
                <a:latin typeface="Copperplate Gothic Bold" pitchFamily="34" charset="0"/>
              </a:rPr>
              <a:t> te promet ou </a:t>
            </a:r>
            <a:endParaRPr lang="en-US" sz="4800" dirty="0" smtClean="0">
              <a:latin typeface="Copperplate Gothic Bold" pitchFamily="34" charset="0"/>
            </a:endParaRPr>
          </a:p>
          <a:p>
            <a:pPr marL="0" indent="0" algn="ctr">
              <a:buNone/>
            </a:pPr>
            <a:r>
              <a:rPr lang="fr-FR" sz="4800" dirty="0" err="1" smtClean="0">
                <a:latin typeface="Copperplate Gothic Bold" pitchFamily="34" charset="0"/>
              </a:rPr>
              <a:t>Jezi</a:t>
            </a:r>
            <a:r>
              <a:rPr lang="fr-FR" sz="4800" dirty="0" smtClean="0">
                <a:latin typeface="Copperplate Gothic Bold" pitchFamily="34" charset="0"/>
              </a:rPr>
              <a:t>, </a:t>
            </a:r>
            <a:r>
              <a:rPr lang="fr-FR" sz="4800" dirty="0" err="1" smtClean="0">
                <a:latin typeface="Copperplate Gothic Bold" pitchFamily="34" charset="0"/>
              </a:rPr>
              <a:t>mwen</a:t>
            </a:r>
            <a:r>
              <a:rPr lang="fr-FR" sz="4800" dirty="0" smtClean="0">
                <a:latin typeface="Copperplate Gothic Bold" pitchFamily="34" charset="0"/>
              </a:rPr>
              <a:t> te </a:t>
            </a:r>
            <a:r>
              <a:rPr lang="fr-FR" sz="4800" dirty="0" err="1" smtClean="0">
                <a:latin typeface="Copperplate Gothic Bold" pitchFamily="34" charset="0"/>
              </a:rPr>
              <a:t>pwomèt</a:t>
            </a:r>
            <a:r>
              <a:rPr lang="fr-FR" sz="4800" dirty="0" smtClean="0">
                <a:latin typeface="Copperplate Gothic Bold" pitchFamily="34" charset="0"/>
              </a:rPr>
              <a:t> ou</a:t>
            </a:r>
            <a:br>
              <a:rPr lang="fr-FR" sz="4800" dirty="0" smtClean="0">
                <a:latin typeface="Copperplate Gothic Bold" pitchFamily="34" charset="0"/>
              </a:rPr>
            </a:br>
            <a:r>
              <a:rPr lang="fr-FR" sz="4800" dirty="0" smtClean="0">
                <a:latin typeface="Copperplate Gothic Bold" pitchFamily="34" charset="0"/>
              </a:rPr>
              <a:t>Pou m </a:t>
            </a:r>
            <a:r>
              <a:rPr lang="fr-FR" sz="4800" dirty="0" err="1" smtClean="0">
                <a:latin typeface="Copperplate Gothic Bold" pitchFamily="34" charset="0"/>
              </a:rPr>
              <a:t>swiv</a:t>
            </a:r>
            <a:r>
              <a:rPr lang="fr-FR" sz="4800" dirty="0" smtClean="0">
                <a:latin typeface="Copperplate Gothic Bold" pitchFamily="34" charset="0"/>
              </a:rPr>
              <a:t> ou </a:t>
            </a:r>
            <a:r>
              <a:rPr lang="fr-FR" sz="4800" dirty="0" err="1" smtClean="0">
                <a:latin typeface="Copperplate Gothic Bold" pitchFamily="34" charset="0"/>
              </a:rPr>
              <a:t>jouk</a:t>
            </a:r>
            <a:r>
              <a:rPr lang="fr-FR" sz="4800" dirty="0" smtClean="0">
                <a:latin typeface="Copperplate Gothic Bold" pitchFamily="34" charset="0"/>
              </a:rPr>
              <a:t> </a:t>
            </a:r>
            <a:r>
              <a:rPr lang="fr-FR" sz="4800" dirty="0" err="1" smtClean="0">
                <a:latin typeface="Copperplate Gothic Bold" pitchFamily="34" charset="0"/>
              </a:rPr>
              <a:t>lafen</a:t>
            </a:r>
            <a:r>
              <a:rPr lang="fr-FR" sz="4800" dirty="0" smtClean="0">
                <a:latin typeface="Copperplate Gothic Bold" pitchFamily="34" charset="0"/>
              </a:rPr>
              <a:t>;</a:t>
            </a:r>
            <a:br>
              <a:rPr lang="fr-FR" sz="4800" dirty="0" smtClean="0">
                <a:latin typeface="Copperplate Gothic Bold" pitchFamily="34" charset="0"/>
              </a:rPr>
            </a:br>
            <a:r>
              <a:rPr lang="fr-FR" sz="4800" dirty="0" err="1" smtClean="0">
                <a:latin typeface="Copperplate Gothic Bold" pitchFamily="34" charset="0"/>
              </a:rPr>
              <a:t>Rete</a:t>
            </a:r>
            <a:r>
              <a:rPr lang="fr-FR" sz="4800" dirty="0" smtClean="0">
                <a:latin typeface="Copperplate Gothic Bold" pitchFamily="34" charset="0"/>
              </a:rPr>
              <a:t> </a:t>
            </a:r>
            <a:r>
              <a:rPr lang="fr-FR" sz="4800" dirty="0" err="1" smtClean="0">
                <a:latin typeface="Copperplate Gothic Bold" pitchFamily="34" charset="0"/>
              </a:rPr>
              <a:t>tou</a:t>
            </a:r>
            <a:r>
              <a:rPr lang="fr-FR" sz="4800" dirty="0" smtClean="0">
                <a:latin typeface="Copperplate Gothic Bold" pitchFamily="34" charset="0"/>
              </a:rPr>
              <a:t> </a:t>
            </a:r>
            <a:r>
              <a:rPr lang="fr-FR" sz="4800" dirty="0" err="1" smtClean="0">
                <a:latin typeface="Copperplate Gothic Bold" pitchFamily="34" charset="0"/>
              </a:rPr>
              <a:t>pre</a:t>
            </a:r>
            <a:r>
              <a:rPr lang="fr-FR" sz="4800" dirty="0" smtClean="0">
                <a:latin typeface="Copperplate Gothic Bold" pitchFamily="34" charset="0"/>
              </a:rPr>
              <a:t> </a:t>
            </a:r>
            <a:r>
              <a:rPr lang="fr-FR" sz="4800" dirty="0" err="1" smtClean="0">
                <a:latin typeface="Copperplate Gothic Bold" pitchFamily="34" charset="0"/>
              </a:rPr>
              <a:t>mwen</a:t>
            </a:r>
            <a:r>
              <a:rPr lang="fr-FR" sz="4800" dirty="0" smtClean="0">
                <a:latin typeface="Copperplate Gothic Bold" pitchFamily="34" charset="0"/>
              </a:rPr>
              <a:t> </a:t>
            </a:r>
            <a:r>
              <a:rPr lang="fr-FR" sz="4800" dirty="0" err="1" smtClean="0">
                <a:latin typeface="Copperplate Gothic Bold" pitchFamily="34" charset="0"/>
              </a:rPr>
              <a:t>toutan</a:t>
            </a:r>
            <a:r>
              <a:rPr lang="fr-FR" sz="4800" dirty="0" smtClean="0">
                <a:latin typeface="Copperplate Gothic Bold" pitchFamily="34" charset="0"/>
              </a:rPr>
              <a:t>,</a:t>
            </a:r>
            <a:br>
              <a:rPr lang="fr-FR" sz="4800" dirty="0" smtClean="0">
                <a:latin typeface="Copperplate Gothic Bold" pitchFamily="34" charset="0"/>
              </a:rPr>
            </a:br>
            <a:r>
              <a:rPr lang="fr-FR" sz="4800" dirty="0" err="1" smtClean="0">
                <a:latin typeface="Copperplate Gothic Bold" pitchFamily="34" charset="0"/>
              </a:rPr>
              <a:t>Mèt</a:t>
            </a:r>
            <a:r>
              <a:rPr lang="fr-FR" sz="4800" dirty="0" smtClean="0">
                <a:latin typeface="Copperplate Gothic Bold" pitchFamily="34" charset="0"/>
              </a:rPr>
              <a:t> </a:t>
            </a:r>
            <a:r>
              <a:rPr lang="fr-FR" sz="4800" dirty="0" err="1" smtClean="0">
                <a:latin typeface="Copperplate Gothic Bold" pitchFamily="34" charset="0"/>
              </a:rPr>
              <a:t>mwen</a:t>
            </a:r>
            <a:r>
              <a:rPr lang="fr-FR" sz="4800" dirty="0" smtClean="0">
                <a:latin typeface="Copperplate Gothic Bold" pitchFamily="34" charset="0"/>
              </a:rPr>
              <a:t> e </a:t>
            </a:r>
            <a:r>
              <a:rPr lang="fr-FR" sz="4800" dirty="0" err="1" smtClean="0">
                <a:latin typeface="Copperplate Gothic Bold" pitchFamily="34" charset="0"/>
              </a:rPr>
              <a:t>zanmi</a:t>
            </a:r>
            <a:r>
              <a:rPr lang="fr-FR" sz="4800" dirty="0" smtClean="0">
                <a:latin typeface="Copperplate Gothic Bold" pitchFamily="34" charset="0"/>
              </a:rPr>
              <a:t> </a:t>
            </a:r>
            <a:r>
              <a:rPr lang="fr-FR" sz="4800" dirty="0" err="1" smtClean="0">
                <a:latin typeface="Copperplate Gothic Bold" pitchFamily="34" charset="0"/>
              </a:rPr>
              <a:t>mwen</a:t>
            </a:r>
            <a:r>
              <a:rPr lang="fr-FR" sz="4800" dirty="0" smtClean="0">
                <a:latin typeface="Copperplate Gothic Bold" pitchFamily="34" charset="0"/>
              </a:rPr>
              <a:t>.</a:t>
            </a:r>
            <a:br>
              <a:rPr lang="fr-FR" sz="4800" dirty="0" smtClean="0">
                <a:latin typeface="Copperplate Gothic Bold" pitchFamily="34" charset="0"/>
              </a:rPr>
            </a:b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pa</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pè</a:t>
            </a:r>
            <a:r>
              <a:rPr lang="fr-FR" sz="4800" dirty="0" smtClean="0">
                <a:solidFill>
                  <a:srgbClr val="FF0000"/>
                </a:solidFill>
                <a:latin typeface="Copperplate Gothic Bold" pitchFamily="34" charset="0"/>
              </a:rPr>
              <a:t> sa k </a:t>
            </a:r>
            <a:r>
              <a:rPr lang="fr-FR" sz="4800" dirty="0" err="1" smtClean="0">
                <a:solidFill>
                  <a:srgbClr val="FF0000"/>
                </a:solidFill>
                <a:latin typeface="Copperplate Gothic Bold" pitchFamily="34" charset="0"/>
              </a:rPr>
              <a:t>ap</a:t>
            </a:r>
            <a:r>
              <a:rPr lang="fr-FR" sz="4800" dirty="0" smtClean="0">
                <a:solidFill>
                  <a:srgbClr val="FF0000"/>
                </a:solidFill>
                <a:latin typeface="Copperplate Gothic Bold" pitchFamily="34" charset="0"/>
              </a:rPr>
              <a:t> rive m,</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Lè</a:t>
            </a:r>
            <a:r>
              <a:rPr lang="fr-FR" sz="4800" dirty="0" smtClean="0">
                <a:solidFill>
                  <a:srgbClr val="FF0000"/>
                </a:solidFill>
                <a:latin typeface="Copperplate Gothic Bold" pitchFamily="34" charset="0"/>
              </a:rPr>
              <a:t> ou </a:t>
            </a:r>
            <a:r>
              <a:rPr lang="fr-FR" sz="4800" dirty="0" err="1" smtClean="0">
                <a:solidFill>
                  <a:srgbClr val="FF0000"/>
                </a:solidFill>
                <a:latin typeface="Copperplate Gothic Bold" pitchFamily="34" charset="0"/>
              </a:rPr>
              <a:t>rete</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tou</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pre</a:t>
            </a:r>
            <a:r>
              <a:rPr lang="fr-FR" sz="4800" dirty="0" smtClean="0">
                <a:solidFill>
                  <a:srgbClr val="FF0000"/>
                </a:solidFill>
                <a:latin typeface="Copperplate Gothic Bold" pitchFamily="34" charset="0"/>
              </a:rPr>
              <a:t> m;</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pa</a:t>
            </a:r>
            <a:r>
              <a:rPr lang="fr-FR" sz="4800" dirty="0" smtClean="0">
                <a:solidFill>
                  <a:srgbClr val="FF0000"/>
                </a:solidFill>
                <a:latin typeface="Copperplate Gothic Bold" pitchFamily="34" charset="0"/>
              </a:rPr>
              <a:t> p </a:t>
            </a:r>
            <a:r>
              <a:rPr lang="fr-FR" sz="4800" dirty="0" err="1" smtClean="0">
                <a:solidFill>
                  <a:srgbClr val="FF0000"/>
                </a:solidFill>
                <a:latin typeface="Copperplate Gothic Bold" pitchFamily="34" charset="0"/>
              </a:rPr>
              <a:t>pèdi</a:t>
            </a:r>
            <a:r>
              <a:rPr lang="fr-FR" sz="4800" dirty="0" smtClean="0">
                <a:solidFill>
                  <a:srgbClr val="FF0000"/>
                </a:solidFill>
                <a:latin typeface="Copperplate Gothic Bold" pitchFamily="34" charset="0"/>
              </a:rPr>
              <a:t> nan </a:t>
            </a:r>
            <a:r>
              <a:rPr lang="fr-FR" sz="4800" dirty="0" err="1" smtClean="0">
                <a:solidFill>
                  <a:srgbClr val="FF0000"/>
                </a:solidFill>
                <a:latin typeface="Copperplate Gothic Bold" pitchFamily="34" charset="0"/>
              </a:rPr>
              <a:t>wout</a:t>
            </a:r>
            <a:r>
              <a:rPr lang="fr-FR" sz="4800" dirty="0" smtClean="0">
                <a:solidFill>
                  <a:srgbClr val="FF0000"/>
                </a:solidFill>
                <a:latin typeface="Copperplate Gothic Bold" pitchFamily="34" charset="0"/>
              </a:rPr>
              <a:t> la,</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Lè</a:t>
            </a:r>
            <a:r>
              <a:rPr lang="fr-FR" sz="4800" dirty="0" smtClean="0">
                <a:solidFill>
                  <a:srgbClr val="FF0000"/>
                </a:solidFill>
                <a:latin typeface="Copperplate Gothic Bold" pitchFamily="34" charset="0"/>
              </a:rPr>
              <a:t> ou </a:t>
            </a:r>
            <a:r>
              <a:rPr lang="fr-FR" sz="4800" dirty="0" err="1" smtClean="0">
                <a:solidFill>
                  <a:srgbClr val="FF0000"/>
                </a:solidFill>
                <a:latin typeface="Copperplate Gothic Bold" pitchFamily="34" charset="0"/>
              </a:rPr>
              <a:t>mache</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avè</a:t>
            </a:r>
            <a:r>
              <a:rPr lang="fr-FR" sz="4800" dirty="0" smtClean="0">
                <a:solidFill>
                  <a:srgbClr val="FF0000"/>
                </a:solidFill>
                <a:latin typeface="Copperplate Gothic Bold" pitchFamily="34" charset="0"/>
              </a:rPr>
              <a:t> m</a:t>
            </a:r>
            <a:r>
              <a:rPr lang="fr-FR" sz="4800" dirty="0" smtClean="0">
                <a:solidFill>
                  <a:srgbClr val="FF0000"/>
                </a:solidFill>
                <a:latin typeface="Copperplate Gothic Bold" pitchFamily="34" charset="0"/>
              </a:rPr>
              <a:t>.</a:t>
            </a:r>
            <a:endParaRPr lang="en-US" sz="4800" b="1" dirty="0" smtClean="0">
              <a:solidFill>
                <a:srgbClr val="FF0000"/>
              </a:solidFill>
              <a:latin typeface="Copperplate Gothic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marL="0" indent="0" algn="ctr">
              <a:buNone/>
            </a:pPr>
            <a:r>
              <a:rPr lang="fr-FR" sz="4800" dirty="0" smtClean="0">
                <a:solidFill>
                  <a:srgbClr val="FF0000"/>
                </a:solidFill>
                <a:latin typeface="Copperplate Gothic Bold" pitchFamily="34" charset="0"/>
              </a:rPr>
              <a:t>2</a:t>
            </a:r>
            <a:r>
              <a:rPr lang="fr-FR" sz="4800" dirty="0" smtClean="0">
                <a:latin typeface="Copperplate Gothic Bold" pitchFamily="34" charset="0"/>
              </a:rPr>
              <a:t/>
            </a:r>
            <a:br>
              <a:rPr lang="fr-FR" sz="4800" dirty="0" smtClean="0">
                <a:latin typeface="Copperplate Gothic Bold" pitchFamily="34" charset="0"/>
              </a:rPr>
            </a:br>
            <a:r>
              <a:rPr lang="fr-FR" sz="4800" dirty="0" smtClean="0">
                <a:latin typeface="Copperplate Gothic Bold" pitchFamily="34" charset="0"/>
              </a:rPr>
              <a:t>M </a:t>
            </a:r>
            <a:r>
              <a:rPr lang="fr-FR" sz="4800" dirty="0" err="1" smtClean="0">
                <a:latin typeface="Copperplate Gothic Bold" pitchFamily="34" charset="0"/>
              </a:rPr>
              <a:t>santi</a:t>
            </a:r>
            <a:r>
              <a:rPr lang="fr-FR" sz="4800" dirty="0" smtClean="0">
                <a:latin typeface="Copperplate Gothic Bold" pitchFamily="34" charset="0"/>
              </a:rPr>
              <a:t> </a:t>
            </a:r>
            <a:r>
              <a:rPr lang="fr-FR" sz="4800" dirty="0" err="1" smtClean="0">
                <a:latin typeface="Copperplate Gothic Bold" pitchFamily="34" charset="0"/>
              </a:rPr>
              <a:t>lemonn</a:t>
            </a:r>
            <a:r>
              <a:rPr lang="fr-FR" sz="4800" dirty="0" smtClean="0">
                <a:latin typeface="Copperplate Gothic Bold" pitchFamily="34" charset="0"/>
              </a:rPr>
              <a:t> </a:t>
            </a:r>
            <a:r>
              <a:rPr lang="fr-FR" sz="4800" dirty="0" err="1" smtClean="0">
                <a:latin typeface="Copperplate Gothic Bold" pitchFamily="34" charset="0"/>
              </a:rPr>
              <a:t>twò</a:t>
            </a:r>
            <a:r>
              <a:rPr lang="fr-FR" sz="4800" dirty="0" smtClean="0">
                <a:latin typeface="Copperplate Gothic Bold" pitchFamily="34" charset="0"/>
              </a:rPr>
              <a:t> </a:t>
            </a:r>
            <a:r>
              <a:rPr lang="fr-FR" sz="4800" dirty="0" err="1" smtClean="0">
                <a:latin typeface="Copperplate Gothic Bold" pitchFamily="34" charset="0"/>
              </a:rPr>
              <a:t>pre</a:t>
            </a:r>
            <a:r>
              <a:rPr lang="fr-FR" sz="4800" dirty="0" smtClean="0">
                <a:latin typeface="Copperplate Gothic Bold" pitchFamily="34" charset="0"/>
              </a:rPr>
              <a:t> </a:t>
            </a:r>
            <a:r>
              <a:rPr lang="fr-FR" sz="4800" dirty="0" err="1" smtClean="0">
                <a:latin typeface="Copperplate Gothic Bold" pitchFamily="34" charset="0"/>
              </a:rPr>
              <a:t>mwen</a:t>
            </a:r>
            <a:r>
              <a:rPr lang="fr-FR" sz="4800" dirty="0" smtClean="0">
                <a:latin typeface="Copperplate Gothic Bold" pitchFamily="34" charset="0"/>
              </a:rPr>
              <a:t>;</a:t>
            </a:r>
            <a:br>
              <a:rPr lang="fr-FR" sz="4800" dirty="0" smtClean="0">
                <a:latin typeface="Copperplate Gothic Bold" pitchFamily="34" charset="0"/>
              </a:rPr>
            </a:br>
            <a:r>
              <a:rPr lang="fr-FR" sz="4800" dirty="0" err="1" smtClean="0">
                <a:latin typeface="Copperplate Gothic Bold" pitchFamily="34" charset="0"/>
              </a:rPr>
              <a:t>Jezi</a:t>
            </a:r>
            <a:r>
              <a:rPr lang="fr-FR" sz="4800" dirty="0" smtClean="0">
                <a:latin typeface="Copperplate Gothic Bold" pitchFamily="34" charset="0"/>
              </a:rPr>
              <a:t> </a:t>
            </a:r>
            <a:r>
              <a:rPr lang="fr-FR" sz="4800" dirty="0" err="1" smtClean="0">
                <a:latin typeface="Copperplate Gothic Bold" pitchFamily="34" charset="0"/>
              </a:rPr>
              <a:t>rete</a:t>
            </a:r>
            <a:r>
              <a:rPr lang="fr-FR" sz="4800" dirty="0" smtClean="0">
                <a:latin typeface="Copperplate Gothic Bold" pitchFamily="34" charset="0"/>
              </a:rPr>
              <a:t> pi </a:t>
            </a:r>
            <a:r>
              <a:rPr lang="fr-FR" sz="4800" dirty="0" err="1" smtClean="0">
                <a:latin typeface="Copperplate Gothic Bold" pitchFamily="34" charset="0"/>
              </a:rPr>
              <a:t>pre</a:t>
            </a:r>
            <a:r>
              <a:rPr lang="fr-FR" sz="4800" dirty="0" smtClean="0">
                <a:latin typeface="Copperplate Gothic Bold" pitchFamily="34" charset="0"/>
              </a:rPr>
              <a:t>.</a:t>
            </a:r>
            <a:br>
              <a:rPr lang="fr-FR" sz="4800" dirty="0" smtClean="0">
                <a:latin typeface="Copperplate Gothic Bold" pitchFamily="34" charset="0"/>
              </a:rPr>
            </a:br>
            <a:r>
              <a:rPr lang="fr-FR" sz="4800" dirty="0" err="1" smtClean="0">
                <a:latin typeface="Copperplate Gothic Bold" pitchFamily="34" charset="0"/>
              </a:rPr>
              <a:t>Gen</a:t>
            </a:r>
            <a:r>
              <a:rPr lang="fr-FR" sz="4800" dirty="0" smtClean="0">
                <a:latin typeface="Copperplate Gothic Bold" pitchFamily="34" charset="0"/>
              </a:rPr>
              <a:t> de </a:t>
            </a:r>
            <a:r>
              <a:rPr lang="fr-FR" sz="4800" dirty="0" err="1" smtClean="0">
                <a:latin typeface="Copperplate Gothic Bold" pitchFamily="34" charset="0"/>
              </a:rPr>
              <a:t>bagay</a:t>
            </a:r>
            <a:r>
              <a:rPr lang="fr-FR" sz="4800" dirty="0" smtClean="0">
                <a:latin typeface="Copperplate Gothic Bold" pitchFamily="34" charset="0"/>
              </a:rPr>
              <a:t> </a:t>
            </a:r>
            <a:r>
              <a:rPr lang="fr-FR" sz="4800" dirty="0" err="1" smtClean="0">
                <a:latin typeface="Copperplate Gothic Bold" pitchFamily="34" charset="0"/>
              </a:rPr>
              <a:t>ki</a:t>
            </a:r>
            <a:r>
              <a:rPr lang="fr-FR" sz="4800" dirty="0" smtClean="0">
                <a:latin typeface="Copperplate Gothic Bold" pitchFamily="34" charset="0"/>
              </a:rPr>
              <a:t> tante m;</a:t>
            </a:r>
            <a:br>
              <a:rPr lang="fr-FR" sz="4800" dirty="0" smtClean="0">
                <a:latin typeface="Copperplate Gothic Bold" pitchFamily="34" charset="0"/>
              </a:rPr>
            </a:br>
            <a:r>
              <a:rPr lang="fr-FR" sz="4800" dirty="0" smtClean="0">
                <a:latin typeface="Copperplate Gothic Bold" pitchFamily="34" charset="0"/>
              </a:rPr>
              <a:t>Pou </a:t>
            </a:r>
            <a:r>
              <a:rPr lang="fr-FR" sz="4800" dirty="0" err="1" smtClean="0">
                <a:latin typeface="Copperplate Gothic Bold" pitchFamily="34" charset="0"/>
              </a:rPr>
              <a:t>mennen</a:t>
            </a:r>
            <a:r>
              <a:rPr lang="fr-FR" sz="4800" dirty="0" smtClean="0">
                <a:latin typeface="Copperplate Gothic Bold" pitchFamily="34" charset="0"/>
              </a:rPr>
              <a:t> m nan </a:t>
            </a:r>
            <a:r>
              <a:rPr lang="fr-FR" sz="4800" dirty="0" err="1" smtClean="0">
                <a:latin typeface="Copperplate Gothic Bold" pitchFamily="34" charset="0"/>
              </a:rPr>
              <a:t>peche</a:t>
            </a:r>
            <a:r>
              <a:rPr lang="fr-FR" sz="4800" dirty="0" smtClean="0">
                <a:latin typeface="Copperplate Gothic Bold" pitchFamily="34" charset="0"/>
              </a:rPr>
              <a:t>.</a:t>
            </a:r>
            <a:br>
              <a:rPr lang="fr-FR" sz="4800" dirty="0" smtClean="0">
                <a:latin typeface="Copperplate Gothic Bold" pitchFamily="34" charset="0"/>
              </a:rPr>
            </a:br>
            <a:r>
              <a:rPr lang="fr-FR" sz="4800" dirty="0" err="1" smtClean="0">
                <a:solidFill>
                  <a:srgbClr val="FF0000"/>
                </a:solidFill>
                <a:latin typeface="Copperplate Gothic Bold" pitchFamily="34" charset="0"/>
              </a:rPr>
              <a:t>lenmi</a:t>
            </a:r>
            <a:r>
              <a:rPr lang="fr-FR" sz="4800" dirty="0" smtClean="0">
                <a:solidFill>
                  <a:srgbClr val="FF0000"/>
                </a:solidFill>
                <a:latin typeface="Copperplate Gothic Bold" pitchFamily="34" charset="0"/>
              </a:rPr>
              <a:t> m </a:t>
            </a:r>
            <a:r>
              <a:rPr lang="fr-FR" sz="4800" dirty="0" err="1" smtClean="0">
                <a:solidFill>
                  <a:srgbClr val="FF0000"/>
                </a:solidFill>
                <a:latin typeface="Copperplate Gothic Bold" pitchFamily="34" charset="0"/>
              </a:rPr>
              <a:t>yo</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yo</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toujou</a:t>
            </a:r>
            <a:r>
              <a:rPr lang="fr-FR" sz="4800" dirty="0" smtClean="0">
                <a:solidFill>
                  <a:srgbClr val="FF0000"/>
                </a:solidFill>
                <a:latin typeface="Copperplate Gothic Bold" pitchFamily="34" charset="0"/>
              </a:rPr>
              <a:t> la,</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Yo</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anndan</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kè</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tou</a:t>
            </a:r>
            <a:r>
              <a:rPr lang="fr-FR" sz="4800" dirty="0" smtClean="0">
                <a:solidFill>
                  <a:srgbClr val="FF0000"/>
                </a:solidFill>
                <a:latin typeface="Copperplate Gothic Bold" pitchFamily="34" charset="0"/>
              </a:rPr>
              <a:t>;</a:t>
            </a:r>
            <a:br>
              <a:rPr lang="fr-FR" sz="4800" dirty="0" smtClean="0">
                <a:solidFill>
                  <a:srgbClr val="FF0000"/>
                </a:solidFill>
                <a:latin typeface="Copperplate Gothic Bold" pitchFamily="34" charset="0"/>
              </a:rPr>
            </a:br>
            <a:r>
              <a:rPr lang="fr-FR" sz="4800" dirty="0" smtClean="0">
                <a:solidFill>
                  <a:srgbClr val="FF0000"/>
                </a:solidFill>
                <a:latin typeface="Copperplate Gothic Bold" pitchFamily="34" charset="0"/>
              </a:rPr>
              <a:t>Men </a:t>
            </a:r>
            <a:r>
              <a:rPr lang="fr-FR" sz="4800" dirty="0" err="1" smtClean="0">
                <a:solidFill>
                  <a:srgbClr val="FF0000"/>
                </a:solidFill>
                <a:latin typeface="Copperplate Gothic Bold" pitchFamily="34" charset="0"/>
              </a:rPr>
              <a:t>Jezi</a:t>
            </a:r>
            <a:r>
              <a:rPr lang="fr-FR" sz="4800" dirty="0" smtClean="0">
                <a:solidFill>
                  <a:srgbClr val="FF0000"/>
                </a:solidFill>
                <a:latin typeface="Copperplate Gothic Bold" pitchFamily="34" charset="0"/>
              </a:rPr>
              <a:t>, ou ka </a:t>
            </a:r>
            <a:r>
              <a:rPr lang="fr-FR" sz="4800" dirty="0" err="1" smtClean="0">
                <a:solidFill>
                  <a:srgbClr val="FF0000"/>
                </a:solidFill>
                <a:latin typeface="Copperplate Gothic Bold" pitchFamily="34" charset="0"/>
              </a:rPr>
              <a:t>sove</a:t>
            </a:r>
            <a:r>
              <a:rPr lang="fr-FR" sz="4800" dirty="0" smtClean="0">
                <a:solidFill>
                  <a:srgbClr val="FF0000"/>
                </a:solidFill>
                <a:latin typeface="Copperplate Gothic Bold" pitchFamily="34" charset="0"/>
              </a:rPr>
              <a:t> m,</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Rete</a:t>
            </a:r>
            <a:r>
              <a:rPr lang="fr-FR" sz="4800" dirty="0" smtClean="0">
                <a:solidFill>
                  <a:srgbClr val="FF0000"/>
                </a:solidFill>
                <a:latin typeface="Copperplate Gothic Bold" pitchFamily="34" charset="0"/>
              </a:rPr>
              <a:t> pi </a:t>
            </a:r>
            <a:r>
              <a:rPr lang="fr-FR" sz="4800" dirty="0" err="1" smtClean="0">
                <a:solidFill>
                  <a:srgbClr val="FF0000"/>
                </a:solidFill>
                <a:latin typeface="Copperplate Gothic Bold" pitchFamily="34" charset="0"/>
              </a:rPr>
              <a:t>pre</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toujou</a:t>
            </a:r>
            <a:r>
              <a:rPr lang="fr-FR" sz="4800" dirty="0" smtClean="0">
                <a:solidFill>
                  <a:srgbClr val="FF0000"/>
                </a:solidFill>
                <a:latin typeface="Copperplate Gothic Bold" pitchFamily="34" charset="0"/>
              </a:rPr>
              <a:t>.</a:t>
            </a:r>
            <a:endParaRPr lang="en-US" sz="4800" b="1" dirty="0" smtClean="0">
              <a:solidFill>
                <a:srgbClr val="FF0000"/>
              </a:solidFill>
              <a:latin typeface="Copperplate Gothic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marL="0" indent="0" algn="ctr">
              <a:buNone/>
            </a:pPr>
            <a:r>
              <a:rPr lang="fr-FR" sz="4800" dirty="0" smtClean="0">
                <a:solidFill>
                  <a:srgbClr val="FF0000"/>
                </a:solidFill>
                <a:latin typeface="Copperplate Gothic Bold" pitchFamily="34" charset="0"/>
              </a:rPr>
              <a:t>3</a:t>
            </a:r>
            <a:r>
              <a:rPr lang="fr-FR" sz="4800" dirty="0" smtClean="0">
                <a:latin typeface="Copperplate Gothic Bold" pitchFamily="34" charset="0"/>
              </a:rPr>
              <a:t/>
            </a:r>
            <a:br>
              <a:rPr lang="fr-FR" sz="4800" dirty="0" smtClean="0">
                <a:latin typeface="Copperplate Gothic Bold" pitchFamily="34" charset="0"/>
              </a:rPr>
            </a:br>
            <a:r>
              <a:rPr lang="fr-FR" sz="4800" dirty="0" err="1" smtClean="0">
                <a:latin typeface="Copperplate Gothic Bold" pitchFamily="34" charset="0"/>
              </a:rPr>
              <a:t>Kite</a:t>
            </a:r>
            <a:r>
              <a:rPr lang="fr-FR" sz="4800" dirty="0" smtClean="0">
                <a:latin typeface="Copperplate Gothic Bold" pitchFamily="34" charset="0"/>
              </a:rPr>
              <a:t> m </a:t>
            </a:r>
            <a:r>
              <a:rPr lang="fr-FR" sz="4800" dirty="0" err="1" smtClean="0">
                <a:latin typeface="Copperplate Gothic Bold" pitchFamily="34" charset="0"/>
              </a:rPr>
              <a:t>tande</a:t>
            </a:r>
            <a:r>
              <a:rPr lang="fr-FR" sz="4800" dirty="0" smtClean="0">
                <a:latin typeface="Copperplate Gothic Bold" pitchFamily="34" charset="0"/>
              </a:rPr>
              <a:t> ou pale</a:t>
            </a:r>
            <a:br>
              <a:rPr lang="fr-FR" sz="4800" dirty="0" smtClean="0">
                <a:latin typeface="Copperplate Gothic Bold" pitchFamily="34" charset="0"/>
              </a:rPr>
            </a:br>
            <a:r>
              <a:rPr lang="fr-FR" sz="4800" dirty="0" err="1" smtClean="0">
                <a:latin typeface="Copperplate Gothic Bold" pitchFamily="34" charset="0"/>
              </a:rPr>
              <a:t>Byen</a:t>
            </a:r>
            <a:r>
              <a:rPr lang="fr-FR" sz="4800" dirty="0" smtClean="0">
                <a:latin typeface="Copperplate Gothic Bold" pitchFamily="34" charset="0"/>
              </a:rPr>
              <a:t> </a:t>
            </a:r>
            <a:r>
              <a:rPr lang="fr-FR" sz="4800" dirty="0" err="1" smtClean="0">
                <a:latin typeface="Copperplate Gothic Bold" pitchFamily="34" charset="0"/>
              </a:rPr>
              <a:t>klèman</a:t>
            </a:r>
            <a:r>
              <a:rPr lang="fr-FR" sz="4800" dirty="0" smtClean="0">
                <a:latin typeface="Copperplate Gothic Bold" pitchFamily="34" charset="0"/>
              </a:rPr>
              <a:t>, pou m </a:t>
            </a:r>
            <a:r>
              <a:rPr lang="fr-FR" sz="4800" dirty="0" err="1" smtClean="0">
                <a:latin typeface="Copperplate Gothic Bold" pitchFamily="34" charset="0"/>
              </a:rPr>
              <a:t>kapab</a:t>
            </a:r>
            <a:r>
              <a:rPr lang="fr-FR" sz="4800" dirty="0" smtClean="0">
                <a:latin typeface="Copperplate Gothic Bold" pitchFamily="34" charset="0"/>
              </a:rPr>
              <a:t/>
            </a:r>
            <a:br>
              <a:rPr lang="fr-FR" sz="4800" dirty="0" smtClean="0">
                <a:latin typeface="Copperplate Gothic Bold" pitchFamily="34" charset="0"/>
              </a:rPr>
            </a:br>
            <a:r>
              <a:rPr lang="fr-FR" sz="4800" dirty="0" err="1" smtClean="0">
                <a:latin typeface="Copperplate Gothic Bold" pitchFamily="34" charset="0"/>
              </a:rPr>
              <a:t>Konnen</a:t>
            </a:r>
            <a:r>
              <a:rPr lang="fr-FR" sz="4800" dirty="0" smtClean="0">
                <a:latin typeface="Copperplate Gothic Bold" pitchFamily="34" charset="0"/>
              </a:rPr>
              <a:t> se </a:t>
            </a:r>
            <a:r>
              <a:rPr lang="fr-FR" sz="4800" dirty="0" err="1" smtClean="0">
                <a:latin typeface="Copperplate Gothic Bold" pitchFamily="34" charset="0"/>
              </a:rPr>
              <a:t>vwa</a:t>
            </a:r>
            <a:r>
              <a:rPr lang="fr-FR" sz="4800" dirty="0" smtClean="0">
                <a:latin typeface="Copperplate Gothic Bold" pitchFamily="34" charset="0"/>
              </a:rPr>
              <a:t> w </a:t>
            </a:r>
            <a:r>
              <a:rPr lang="fr-FR" sz="4800" dirty="0" err="1" smtClean="0">
                <a:latin typeface="Copperplate Gothic Bold" pitchFamily="34" charset="0"/>
              </a:rPr>
              <a:t>ki</a:t>
            </a:r>
            <a:r>
              <a:rPr lang="fr-FR" sz="4800" dirty="0" smtClean="0">
                <a:latin typeface="Copperplate Gothic Bold" pitchFamily="34" charset="0"/>
              </a:rPr>
              <a:t> pale,</a:t>
            </a:r>
            <a:br>
              <a:rPr lang="fr-FR" sz="4800" dirty="0" smtClean="0">
                <a:latin typeface="Copperplate Gothic Bold" pitchFamily="34" charset="0"/>
              </a:rPr>
            </a:br>
            <a:r>
              <a:rPr lang="fr-FR" sz="4800" dirty="0" err="1" smtClean="0">
                <a:latin typeface="Copperplate Gothic Bold" pitchFamily="34" charset="0"/>
              </a:rPr>
              <a:t>Malgre</a:t>
            </a:r>
            <a:r>
              <a:rPr lang="fr-FR" sz="4800" dirty="0" smtClean="0">
                <a:latin typeface="Copperplate Gothic Bold" pitchFamily="34" charset="0"/>
              </a:rPr>
              <a:t> tout </a:t>
            </a:r>
            <a:r>
              <a:rPr lang="fr-FR" sz="4800" dirty="0" err="1" smtClean="0">
                <a:latin typeface="Copperplate Gothic Bold" pitchFamily="34" charset="0"/>
              </a:rPr>
              <a:t>vwa</a:t>
            </a:r>
            <a:r>
              <a:rPr lang="fr-FR" sz="4800" dirty="0" smtClean="0">
                <a:latin typeface="Copperplate Gothic Bold" pitchFamily="34" charset="0"/>
              </a:rPr>
              <a:t> </a:t>
            </a:r>
            <a:r>
              <a:rPr lang="fr-FR" sz="4800" dirty="0" err="1" smtClean="0">
                <a:latin typeface="Copperplate Gothic Bold" pitchFamily="34" charset="0"/>
              </a:rPr>
              <a:t>peche</a:t>
            </a:r>
            <a:r>
              <a:rPr lang="fr-FR" sz="4800" dirty="0" smtClean="0">
                <a:latin typeface="Copperplate Gothic Bold" pitchFamily="34" charset="0"/>
              </a:rPr>
              <a:t>.</a:t>
            </a:r>
            <a:br>
              <a:rPr lang="fr-FR" sz="4800" dirty="0" smtClean="0">
                <a:latin typeface="Copperplate Gothic Bold" pitchFamily="34" charset="0"/>
              </a:rPr>
            </a:br>
            <a:r>
              <a:rPr lang="fr-FR" sz="4800" dirty="0" smtClean="0">
                <a:solidFill>
                  <a:srgbClr val="FF0000"/>
                </a:solidFill>
                <a:latin typeface="Copperplate Gothic Bold" pitchFamily="34" charset="0"/>
              </a:rPr>
              <a:t>Pale pou ban m plis </a:t>
            </a:r>
            <a:r>
              <a:rPr lang="fr-FR" sz="4800" dirty="0" err="1" smtClean="0">
                <a:solidFill>
                  <a:srgbClr val="FF0000"/>
                </a:solidFill>
                <a:latin typeface="Copperplate Gothic Bold" pitchFamily="34" charset="0"/>
              </a:rPr>
              <a:t>konfyans</a:t>
            </a:r>
            <a:r>
              <a:rPr lang="fr-FR" sz="4800" dirty="0" smtClean="0">
                <a:solidFill>
                  <a:srgbClr val="FF0000"/>
                </a:solidFill>
                <a:latin typeface="Copperplate Gothic Bold" pitchFamily="34" charset="0"/>
              </a:rPr>
              <a:t>,</a:t>
            </a:r>
            <a:br>
              <a:rPr lang="fr-FR" sz="4800" dirty="0" smtClean="0">
                <a:solidFill>
                  <a:srgbClr val="FF0000"/>
                </a:solidFill>
                <a:latin typeface="Copperplate Gothic Bold" pitchFamily="34" charset="0"/>
              </a:rPr>
            </a:br>
            <a:r>
              <a:rPr lang="fr-FR" sz="4800" dirty="0" smtClean="0">
                <a:solidFill>
                  <a:srgbClr val="FF0000"/>
                </a:solidFill>
                <a:latin typeface="Copperplate Gothic Bold" pitchFamily="34" charset="0"/>
              </a:rPr>
              <a:t>Pou m </a:t>
            </a:r>
            <a:r>
              <a:rPr lang="fr-FR" sz="4800" dirty="0" err="1" smtClean="0">
                <a:solidFill>
                  <a:srgbClr val="FF0000"/>
                </a:solidFill>
                <a:latin typeface="Copperplate Gothic Bold" pitchFamily="34" charset="0"/>
              </a:rPr>
              <a:t>fè</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tou</a:t>
            </a:r>
            <a:r>
              <a:rPr lang="fr-FR" sz="4800" dirty="0" smtClean="0">
                <a:solidFill>
                  <a:srgbClr val="FF0000"/>
                </a:solidFill>
                <a:latin typeface="Copperplate Gothic Bold" pitchFamily="34" charset="0"/>
              </a:rPr>
              <a:t> sa ou </a:t>
            </a:r>
            <a:r>
              <a:rPr lang="fr-FR" sz="4800" dirty="0" err="1" smtClean="0">
                <a:solidFill>
                  <a:srgbClr val="FF0000"/>
                </a:solidFill>
                <a:latin typeface="Copperplate Gothic Bold" pitchFamily="34" charset="0"/>
              </a:rPr>
              <a:t>vle</a:t>
            </a:r>
            <a:r>
              <a:rPr lang="fr-FR" sz="4800" dirty="0" smtClean="0">
                <a:solidFill>
                  <a:srgbClr val="FF0000"/>
                </a:solidFill>
                <a:latin typeface="Copperplate Gothic Bold" pitchFamily="34" charset="0"/>
              </a:rPr>
              <a:t>.</a:t>
            </a:r>
            <a:br>
              <a:rPr lang="fr-FR" sz="4800" dirty="0" smtClean="0">
                <a:solidFill>
                  <a:srgbClr val="FF0000"/>
                </a:solidFill>
                <a:latin typeface="Copperplate Gothic Bold" pitchFamily="34" charset="0"/>
              </a:rPr>
            </a:br>
            <a:r>
              <a:rPr lang="fr-FR" sz="4800" dirty="0" smtClean="0">
                <a:solidFill>
                  <a:srgbClr val="FF0000"/>
                </a:solidFill>
                <a:latin typeface="Copperplate Gothic Bold" pitchFamily="34" charset="0"/>
              </a:rPr>
              <a:t>Pale, e </a:t>
            </a:r>
            <a:r>
              <a:rPr lang="fr-FR" sz="4800" dirty="0" err="1" smtClean="0">
                <a:solidFill>
                  <a:srgbClr val="FF0000"/>
                </a:solidFill>
                <a:latin typeface="Copperplate Gothic Bold" pitchFamily="34" charset="0"/>
              </a:rPr>
              <a:t>fè</a:t>
            </a:r>
            <a:r>
              <a:rPr lang="fr-FR" sz="4800" dirty="0" smtClean="0">
                <a:solidFill>
                  <a:srgbClr val="FF0000"/>
                </a:solidFill>
                <a:latin typeface="Copperplate Gothic Bold" pitchFamily="34" charset="0"/>
              </a:rPr>
              <a:t> m </a:t>
            </a:r>
            <a:r>
              <a:rPr lang="fr-FR" sz="4800" dirty="0" err="1" smtClean="0">
                <a:solidFill>
                  <a:srgbClr val="FF0000"/>
                </a:solidFill>
                <a:latin typeface="Copperplate Gothic Bold" pitchFamily="34" charset="0"/>
              </a:rPr>
              <a:t>koute</a:t>
            </a:r>
            <a:r>
              <a:rPr lang="fr-FR" sz="4800" dirty="0" smtClean="0">
                <a:solidFill>
                  <a:srgbClr val="FF0000"/>
                </a:solidFill>
                <a:latin typeface="Copperplate Gothic Bold" pitchFamily="34" charset="0"/>
              </a:rPr>
              <a:t> ou</a:t>
            </a:r>
            <a:br>
              <a:rPr lang="fr-FR" sz="4800" dirty="0" smtClean="0">
                <a:solidFill>
                  <a:srgbClr val="FF0000"/>
                </a:solidFill>
                <a:latin typeface="Copperplate Gothic Bold" pitchFamily="34" charset="0"/>
              </a:rPr>
            </a:br>
            <a:r>
              <a:rPr lang="fr-FR" sz="4800" dirty="0" smtClean="0">
                <a:solidFill>
                  <a:srgbClr val="FF0000"/>
                </a:solidFill>
                <a:latin typeface="Copperplate Gothic Bold" pitchFamily="34" charset="0"/>
              </a:rPr>
              <a:t>Se ou </a:t>
            </a:r>
            <a:r>
              <a:rPr lang="fr-FR" sz="4800" dirty="0" err="1" smtClean="0">
                <a:solidFill>
                  <a:srgbClr val="FF0000"/>
                </a:solidFill>
                <a:latin typeface="Copperplate Gothic Bold" pitchFamily="34" charset="0"/>
              </a:rPr>
              <a:t>ki</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gadyen</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endParaRPr lang="en-US" sz="4800" b="1" dirty="0" smtClean="0">
              <a:solidFill>
                <a:srgbClr val="FF0000"/>
              </a:solidFill>
              <a:latin typeface="Copperplate Gothic Bold" pitchFamily="34" charset="0"/>
            </a:endParaRPr>
          </a:p>
          <a:p>
            <a:pPr marL="0" indent="0" algn="ctr">
              <a:buNone/>
            </a:pPr>
            <a:r>
              <a:rPr lang="en-US" sz="4800" cap="all" dirty="0" smtClean="0">
                <a:solidFill>
                  <a:srgbClr val="FF0000"/>
                </a:solidFill>
                <a:latin typeface="Copperplate Gothic Bold" pitchFamily="34" charset="0"/>
              </a:rPr>
              <a:t>REPORT THIS </a:t>
            </a:r>
            <a:r>
              <a:rPr lang="en-US" sz="4800" cap="all" dirty="0" smtClean="0">
                <a:solidFill>
                  <a:srgbClr val="FF0000"/>
                </a:solidFill>
                <a:latin typeface="Copperplate Gothic Bold" pitchFamily="34" charset="0"/>
              </a:rPr>
              <a:t>AD</a:t>
            </a:r>
            <a:endParaRPr lang="en-US" sz="4800" b="1" dirty="0" smtClean="0">
              <a:solidFill>
                <a:srgbClr val="FF0000"/>
              </a:solidFill>
              <a:latin typeface="Copperplate Gothic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marL="0" indent="0" algn="ctr">
              <a:buNone/>
            </a:pPr>
            <a:r>
              <a:rPr lang="fr-FR" sz="4800" dirty="0" smtClean="0">
                <a:solidFill>
                  <a:srgbClr val="FF0000"/>
                </a:solidFill>
                <a:latin typeface="Copperplate Gothic Bold" pitchFamily="34" charset="0"/>
              </a:rPr>
              <a:t>4</a:t>
            </a:r>
            <a:r>
              <a:rPr lang="fr-FR" sz="4800" dirty="0" smtClean="0">
                <a:latin typeface="Copperplate Gothic Bold" pitchFamily="34" charset="0"/>
              </a:rPr>
              <a:t/>
            </a:r>
            <a:br>
              <a:rPr lang="fr-FR" sz="4800" dirty="0" smtClean="0">
                <a:latin typeface="Copperplate Gothic Bold" pitchFamily="34" charset="0"/>
              </a:rPr>
            </a:br>
            <a:r>
              <a:rPr lang="fr-FR" sz="4800" dirty="0" smtClean="0">
                <a:latin typeface="Copperplate Gothic Bold" pitchFamily="34" charset="0"/>
              </a:rPr>
              <a:t>O </a:t>
            </a:r>
            <a:r>
              <a:rPr lang="fr-FR" sz="4800" dirty="0" err="1" smtClean="0">
                <a:latin typeface="Copperplate Gothic Bold" pitchFamily="34" charset="0"/>
              </a:rPr>
              <a:t>Jezi</a:t>
            </a:r>
            <a:r>
              <a:rPr lang="fr-FR" sz="4800" dirty="0" smtClean="0">
                <a:latin typeface="Copperplate Gothic Bold" pitchFamily="34" charset="0"/>
              </a:rPr>
              <a:t>, ou te </a:t>
            </a:r>
            <a:r>
              <a:rPr lang="fr-FR" sz="4800" dirty="0" err="1" smtClean="0">
                <a:latin typeface="Copperplate Gothic Bold" pitchFamily="34" charset="0"/>
              </a:rPr>
              <a:t>pwomèt</a:t>
            </a:r>
            <a:r>
              <a:rPr lang="fr-FR" sz="4800" dirty="0" smtClean="0">
                <a:latin typeface="Copperplate Gothic Bold" pitchFamily="34" charset="0"/>
              </a:rPr>
              <a:t/>
            </a:r>
            <a:br>
              <a:rPr lang="fr-FR" sz="4800" dirty="0" smtClean="0">
                <a:latin typeface="Copperplate Gothic Bold" pitchFamily="34" charset="0"/>
              </a:rPr>
            </a:br>
            <a:r>
              <a:rPr lang="fr-FR" sz="4800" dirty="0" smtClean="0">
                <a:latin typeface="Copperplate Gothic Bold" pitchFamily="34" charset="0"/>
              </a:rPr>
              <a:t>Tout </a:t>
            </a:r>
            <a:r>
              <a:rPr lang="fr-FR" sz="4800" dirty="0" err="1" smtClean="0">
                <a:latin typeface="Copperplate Gothic Bold" pitchFamily="34" charset="0"/>
              </a:rPr>
              <a:t>moun</a:t>
            </a:r>
            <a:r>
              <a:rPr lang="fr-FR" sz="4800" dirty="0" smtClean="0">
                <a:latin typeface="Copperplate Gothic Bold" pitchFamily="34" charset="0"/>
              </a:rPr>
              <a:t> </a:t>
            </a:r>
            <a:r>
              <a:rPr lang="fr-FR" sz="4800" dirty="0" err="1" smtClean="0">
                <a:latin typeface="Copperplate Gothic Bold" pitchFamily="34" charset="0"/>
              </a:rPr>
              <a:t>yo</a:t>
            </a:r>
            <a:r>
              <a:rPr lang="fr-FR" sz="4800" dirty="0" smtClean="0">
                <a:latin typeface="Copperplate Gothic Bold" pitchFamily="34" charset="0"/>
              </a:rPr>
              <a:t> k </a:t>
            </a:r>
            <a:r>
              <a:rPr lang="fr-FR" sz="4800" dirty="0" err="1" smtClean="0">
                <a:latin typeface="Copperplate Gothic Bold" pitchFamily="34" charset="0"/>
              </a:rPr>
              <a:t>ap</a:t>
            </a:r>
            <a:r>
              <a:rPr lang="fr-FR" sz="4800" dirty="0" smtClean="0">
                <a:latin typeface="Copperplate Gothic Bold" pitchFamily="34" charset="0"/>
              </a:rPr>
              <a:t> </a:t>
            </a:r>
            <a:r>
              <a:rPr lang="fr-FR" sz="4800" dirty="0" err="1" smtClean="0">
                <a:latin typeface="Copperplate Gothic Bold" pitchFamily="34" charset="0"/>
              </a:rPr>
              <a:t>swiv</a:t>
            </a:r>
            <a:r>
              <a:rPr lang="fr-FR" sz="4800" dirty="0" smtClean="0">
                <a:latin typeface="Copperplate Gothic Bold" pitchFamily="34" charset="0"/>
              </a:rPr>
              <a:t> ou,</a:t>
            </a:r>
            <a:br>
              <a:rPr lang="fr-FR" sz="4800" dirty="0" smtClean="0">
                <a:latin typeface="Copperplate Gothic Bold" pitchFamily="34" charset="0"/>
              </a:rPr>
            </a:br>
            <a:r>
              <a:rPr lang="fr-FR" sz="4800" dirty="0" err="1" smtClean="0">
                <a:latin typeface="Copperplate Gothic Bold" pitchFamily="34" charset="0"/>
              </a:rPr>
              <a:t>Kote</a:t>
            </a:r>
            <a:r>
              <a:rPr lang="fr-FR" sz="4800" dirty="0" smtClean="0">
                <a:latin typeface="Copperplate Gothic Bold" pitchFamily="34" charset="0"/>
              </a:rPr>
              <a:t> w a </a:t>
            </a:r>
            <a:r>
              <a:rPr lang="fr-FR" sz="4800" dirty="0" err="1" smtClean="0">
                <a:latin typeface="Copperplate Gothic Bold" pitchFamily="34" charset="0"/>
              </a:rPr>
              <a:t>ye</a:t>
            </a:r>
            <a:r>
              <a:rPr lang="fr-FR" sz="4800" dirty="0" smtClean="0">
                <a:latin typeface="Copperplate Gothic Bold" pitchFamily="34" charset="0"/>
              </a:rPr>
              <a:t> nan </a:t>
            </a:r>
            <a:r>
              <a:rPr lang="fr-FR" sz="4800" dirty="0" err="1" smtClean="0">
                <a:latin typeface="Copperplate Gothic Bold" pitchFamily="34" charset="0"/>
              </a:rPr>
              <a:t>Syèl</a:t>
            </a:r>
            <a:r>
              <a:rPr lang="fr-FR" sz="4800" dirty="0" smtClean="0">
                <a:latin typeface="Copperplate Gothic Bold" pitchFamily="34" charset="0"/>
              </a:rPr>
              <a:t> la,</a:t>
            </a:r>
            <a:br>
              <a:rPr lang="fr-FR" sz="4800" dirty="0" smtClean="0">
                <a:latin typeface="Copperplate Gothic Bold" pitchFamily="34" charset="0"/>
              </a:rPr>
            </a:br>
            <a:r>
              <a:rPr lang="fr-FR" sz="4800" dirty="0" smtClean="0">
                <a:latin typeface="Copperplate Gothic Bold" pitchFamily="34" charset="0"/>
              </a:rPr>
              <a:t>Se la </a:t>
            </a:r>
            <a:r>
              <a:rPr lang="fr-FR" sz="4800" dirty="0" err="1" smtClean="0">
                <a:latin typeface="Copperplate Gothic Bold" pitchFamily="34" charset="0"/>
              </a:rPr>
              <a:t>yo</a:t>
            </a:r>
            <a:r>
              <a:rPr lang="fr-FR" sz="4800" dirty="0" smtClean="0">
                <a:latin typeface="Copperplate Gothic Bold" pitchFamily="34" charset="0"/>
              </a:rPr>
              <a:t> va </a:t>
            </a:r>
            <a:r>
              <a:rPr lang="fr-FR" sz="4800" dirty="0" err="1" smtClean="0">
                <a:latin typeface="Copperplate Gothic Bold" pitchFamily="34" charset="0"/>
              </a:rPr>
              <a:t>ye</a:t>
            </a:r>
            <a:r>
              <a:rPr lang="fr-FR" sz="4800" dirty="0" smtClean="0">
                <a:latin typeface="Copperplate Gothic Bold" pitchFamily="34" charset="0"/>
              </a:rPr>
              <a:t> </a:t>
            </a:r>
            <a:r>
              <a:rPr lang="fr-FR" sz="4800" dirty="0" err="1" smtClean="0">
                <a:latin typeface="Copperplate Gothic Bold" pitchFamily="34" charset="0"/>
              </a:rPr>
              <a:t>tou</a:t>
            </a:r>
            <a:r>
              <a:rPr lang="fr-FR" sz="4800" dirty="0" smtClean="0">
                <a:latin typeface="Copperplate Gothic Bold" pitchFamily="34" charset="0"/>
              </a:rPr>
              <a:t>.</a:t>
            </a:r>
            <a:br>
              <a:rPr lang="fr-FR" sz="4800" dirty="0" smtClean="0">
                <a:latin typeface="Copperplate Gothic Bold" pitchFamily="34" charset="0"/>
              </a:rPr>
            </a:br>
            <a:r>
              <a:rPr lang="fr-FR" sz="4800" dirty="0" smtClean="0">
                <a:solidFill>
                  <a:srgbClr val="FF0000"/>
                </a:solidFill>
                <a:latin typeface="Copperplate Gothic Bold" pitchFamily="34" charset="0"/>
              </a:rPr>
              <a:t>E </a:t>
            </a:r>
            <a:r>
              <a:rPr lang="fr-FR" sz="4800" dirty="0" err="1" smtClean="0">
                <a:solidFill>
                  <a:srgbClr val="FF0000"/>
                </a:solidFill>
                <a:latin typeface="Copperplate Gothic Bold" pitchFamily="34" charset="0"/>
              </a:rPr>
              <a:t>Jezi</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te </a:t>
            </a:r>
            <a:r>
              <a:rPr lang="fr-FR" sz="4800" dirty="0" err="1" smtClean="0">
                <a:solidFill>
                  <a:srgbClr val="FF0000"/>
                </a:solidFill>
                <a:latin typeface="Copperplate Gothic Bold" pitchFamily="34" charset="0"/>
              </a:rPr>
              <a:t>pwomèt</a:t>
            </a:r>
            <a:r>
              <a:rPr lang="fr-FR" sz="4800" dirty="0" smtClean="0">
                <a:solidFill>
                  <a:srgbClr val="FF0000"/>
                </a:solidFill>
                <a:latin typeface="Copperplate Gothic Bold" pitchFamily="34" charset="0"/>
              </a:rPr>
              <a:t/>
            </a:r>
            <a:br>
              <a:rPr lang="fr-FR" sz="4800" dirty="0" smtClean="0">
                <a:solidFill>
                  <a:srgbClr val="FF0000"/>
                </a:solidFill>
                <a:latin typeface="Copperplate Gothic Bold" pitchFamily="34" charset="0"/>
              </a:rPr>
            </a:br>
            <a:r>
              <a:rPr lang="fr-FR" sz="4800" dirty="0" smtClean="0">
                <a:solidFill>
                  <a:srgbClr val="FF0000"/>
                </a:solidFill>
                <a:latin typeface="Copperplate Gothic Bold" pitchFamily="34" charset="0"/>
              </a:rPr>
              <a:t>Pou m </a:t>
            </a:r>
            <a:r>
              <a:rPr lang="fr-FR" sz="4800" dirty="0" err="1" smtClean="0">
                <a:solidFill>
                  <a:srgbClr val="FF0000"/>
                </a:solidFill>
                <a:latin typeface="Copperplate Gothic Bold" pitchFamily="34" charset="0"/>
              </a:rPr>
              <a:t>swiv</a:t>
            </a:r>
            <a:r>
              <a:rPr lang="fr-FR" sz="4800" dirty="0" smtClean="0">
                <a:solidFill>
                  <a:srgbClr val="FF0000"/>
                </a:solidFill>
                <a:latin typeface="Copperplate Gothic Bold" pitchFamily="34" charset="0"/>
              </a:rPr>
              <a:t> ou </a:t>
            </a:r>
            <a:r>
              <a:rPr lang="fr-FR" sz="4800" dirty="0" err="1" smtClean="0">
                <a:solidFill>
                  <a:srgbClr val="FF0000"/>
                </a:solidFill>
                <a:latin typeface="Copperplate Gothic Bold" pitchFamily="34" charset="0"/>
              </a:rPr>
              <a:t>toutan</a:t>
            </a:r>
            <a:r>
              <a:rPr lang="fr-FR" sz="4800" dirty="0" smtClean="0">
                <a:solidFill>
                  <a:srgbClr val="FF0000"/>
                </a:solidFill>
                <a:latin typeface="Copperplate Gothic Bold" pitchFamily="34" charset="0"/>
              </a:rPr>
              <a:t>,</a:t>
            </a:r>
            <a:br>
              <a:rPr lang="fr-FR" sz="4800" dirty="0" smtClean="0">
                <a:solidFill>
                  <a:srgbClr val="FF0000"/>
                </a:solidFill>
                <a:latin typeface="Copperplate Gothic Bold" pitchFamily="34" charset="0"/>
              </a:rPr>
            </a:br>
            <a:r>
              <a:rPr lang="fr-FR" sz="4800" dirty="0" smtClean="0">
                <a:solidFill>
                  <a:srgbClr val="FF0000"/>
                </a:solidFill>
                <a:latin typeface="Copperplate Gothic Bold" pitchFamily="34" charset="0"/>
              </a:rPr>
              <a:t>O ban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gras ou </a:t>
            </a:r>
            <a:r>
              <a:rPr lang="fr-FR" sz="4800" dirty="0" err="1" smtClean="0">
                <a:solidFill>
                  <a:srgbClr val="FF0000"/>
                </a:solidFill>
                <a:latin typeface="Copperplate Gothic Bold" pitchFamily="34" charset="0"/>
              </a:rPr>
              <a:t>anpil</a:t>
            </a:r>
            <a:r>
              <a:rPr lang="fr-FR" sz="4800" dirty="0" smtClean="0">
                <a:solidFill>
                  <a:srgbClr val="FF0000"/>
                </a:solidFill>
                <a:latin typeface="Copperplate Gothic Bold" pitchFamily="34" charset="0"/>
              </a:rPr>
              <a:t>,</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Mèt</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e </a:t>
            </a:r>
            <a:r>
              <a:rPr lang="fr-FR" sz="4800" dirty="0" err="1" smtClean="0">
                <a:solidFill>
                  <a:srgbClr val="FF0000"/>
                </a:solidFill>
                <a:latin typeface="Copperplate Gothic Bold" pitchFamily="34" charset="0"/>
              </a:rPr>
              <a:t>zanmi</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a:t>
            </a:r>
            <a:endParaRPr lang="en-US" sz="4800" b="1" dirty="0" smtClean="0">
              <a:solidFill>
                <a:srgbClr val="FF0000"/>
              </a:solidFill>
              <a:latin typeface="Copperplate Gothic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marL="0" indent="0" algn="ctr">
              <a:buNone/>
            </a:pPr>
            <a:r>
              <a:rPr lang="fr-FR" sz="4800" dirty="0" smtClean="0">
                <a:solidFill>
                  <a:srgbClr val="FF0000"/>
                </a:solidFill>
                <a:latin typeface="Copperplate Gothic Bold" pitchFamily="34" charset="0"/>
              </a:rPr>
              <a:t>5</a:t>
            </a:r>
            <a:r>
              <a:rPr lang="fr-FR" sz="4800" dirty="0" smtClean="0">
                <a:latin typeface="Copperplate Gothic Bold" pitchFamily="34" charset="0"/>
              </a:rPr>
              <a:t/>
            </a:r>
            <a:br>
              <a:rPr lang="fr-FR" sz="4800" dirty="0" smtClean="0">
                <a:latin typeface="Copperplate Gothic Bold" pitchFamily="34" charset="0"/>
              </a:rPr>
            </a:br>
            <a:r>
              <a:rPr lang="fr-FR" sz="4800" dirty="0" err="1" smtClean="0">
                <a:latin typeface="Copperplate Gothic Bold" pitchFamily="34" charset="0"/>
              </a:rPr>
              <a:t>Kite</a:t>
            </a:r>
            <a:r>
              <a:rPr lang="fr-FR" sz="4800" dirty="0" smtClean="0">
                <a:latin typeface="Copperplate Gothic Bold" pitchFamily="34" charset="0"/>
              </a:rPr>
              <a:t> m </a:t>
            </a:r>
            <a:r>
              <a:rPr lang="fr-FR" sz="4800" dirty="0" err="1" smtClean="0">
                <a:latin typeface="Copperplate Gothic Bold" pitchFamily="34" charset="0"/>
              </a:rPr>
              <a:t>wè</a:t>
            </a:r>
            <a:r>
              <a:rPr lang="fr-FR" sz="4800" dirty="0" smtClean="0">
                <a:latin typeface="Copperplate Gothic Bold" pitchFamily="34" charset="0"/>
              </a:rPr>
              <a:t> tout </a:t>
            </a:r>
            <a:r>
              <a:rPr lang="fr-FR" sz="4800" dirty="0" err="1" smtClean="0">
                <a:latin typeface="Copperplate Gothic Bold" pitchFamily="34" charset="0"/>
              </a:rPr>
              <a:t>tras</a:t>
            </a:r>
            <a:r>
              <a:rPr lang="fr-FR" sz="4800" dirty="0" smtClean="0">
                <a:latin typeface="Copperplate Gothic Bold" pitchFamily="34" charset="0"/>
              </a:rPr>
              <a:t> ou </a:t>
            </a:r>
            <a:r>
              <a:rPr lang="fr-FR" sz="4800" dirty="0" err="1" smtClean="0">
                <a:latin typeface="Copperplate Gothic Bold" pitchFamily="34" charset="0"/>
              </a:rPr>
              <a:t>yo</a:t>
            </a:r>
            <a:r>
              <a:rPr lang="fr-FR" sz="4800" dirty="0" smtClean="0">
                <a:latin typeface="Copperplate Gothic Bold" pitchFamily="34" charset="0"/>
              </a:rPr>
              <a:t>,</a:t>
            </a:r>
            <a:br>
              <a:rPr lang="fr-FR" sz="4800" dirty="0" smtClean="0">
                <a:latin typeface="Copperplate Gothic Bold" pitchFamily="34" charset="0"/>
              </a:rPr>
            </a:br>
            <a:r>
              <a:rPr lang="fr-FR" sz="4800" dirty="0" smtClean="0">
                <a:latin typeface="Copperplate Gothic Bold" pitchFamily="34" charset="0"/>
              </a:rPr>
              <a:t>Pou m </a:t>
            </a:r>
            <a:r>
              <a:rPr lang="fr-FR" sz="4800" dirty="0" err="1" smtClean="0">
                <a:latin typeface="Copperplate Gothic Bold" pitchFamily="34" charset="0"/>
              </a:rPr>
              <a:t>mete</a:t>
            </a:r>
            <a:r>
              <a:rPr lang="fr-FR" sz="4800" dirty="0" smtClean="0">
                <a:latin typeface="Copperplate Gothic Bold" pitchFamily="34" charset="0"/>
              </a:rPr>
              <a:t> </a:t>
            </a:r>
            <a:r>
              <a:rPr lang="fr-FR" sz="4800" dirty="0" err="1" smtClean="0">
                <a:latin typeface="Copperplate Gothic Bold" pitchFamily="34" charset="0"/>
              </a:rPr>
              <a:t>pye</a:t>
            </a:r>
            <a:r>
              <a:rPr lang="fr-FR" sz="4800" dirty="0" smtClean="0">
                <a:latin typeface="Copperplate Gothic Bold" pitchFamily="34" charset="0"/>
              </a:rPr>
              <a:t> </a:t>
            </a:r>
            <a:r>
              <a:rPr lang="fr-FR" sz="4800" dirty="0" err="1" smtClean="0">
                <a:latin typeface="Copperplate Gothic Bold" pitchFamily="34" charset="0"/>
              </a:rPr>
              <a:t>ladan</a:t>
            </a:r>
            <a:r>
              <a:rPr lang="fr-FR" sz="4800" dirty="0" smtClean="0">
                <a:latin typeface="Copperplate Gothic Bold" pitchFamily="34" charset="0"/>
              </a:rPr>
              <a:t>.</a:t>
            </a:r>
            <a:br>
              <a:rPr lang="fr-FR" sz="4800" dirty="0" smtClean="0">
                <a:latin typeface="Copperplate Gothic Bold" pitchFamily="34" charset="0"/>
              </a:rPr>
            </a:br>
            <a:r>
              <a:rPr lang="fr-FR" sz="4800" dirty="0" smtClean="0">
                <a:latin typeface="Copperplate Gothic Bold" pitchFamily="34" charset="0"/>
              </a:rPr>
              <a:t>Tout </a:t>
            </a:r>
            <a:r>
              <a:rPr lang="fr-FR" sz="4800" dirty="0" err="1" smtClean="0">
                <a:latin typeface="Copperplate Gothic Bold" pitchFamily="34" charset="0"/>
              </a:rPr>
              <a:t>espwa</a:t>
            </a:r>
            <a:r>
              <a:rPr lang="fr-FR" sz="4800" dirty="0" smtClean="0">
                <a:latin typeface="Copperplate Gothic Bold" pitchFamily="34" charset="0"/>
              </a:rPr>
              <a:t> </a:t>
            </a:r>
            <a:r>
              <a:rPr lang="fr-FR" sz="4800" dirty="0" err="1" smtClean="0">
                <a:latin typeface="Copperplate Gothic Bold" pitchFamily="34" charset="0"/>
              </a:rPr>
              <a:t>mwen</a:t>
            </a:r>
            <a:r>
              <a:rPr lang="fr-FR" sz="4800" dirty="0" smtClean="0">
                <a:latin typeface="Copperplate Gothic Bold" pitchFamily="34" charset="0"/>
              </a:rPr>
              <a:t> </a:t>
            </a:r>
            <a:endParaRPr lang="fr-FR" sz="4800" dirty="0" smtClean="0">
              <a:latin typeface="Copperplate Gothic Bold" pitchFamily="34" charset="0"/>
            </a:endParaRPr>
          </a:p>
          <a:p>
            <a:pPr marL="0" indent="0" algn="ctr">
              <a:buNone/>
            </a:pPr>
            <a:r>
              <a:rPr lang="fr-FR" sz="4800" dirty="0" smtClean="0">
                <a:latin typeface="Copperplate Gothic Bold" pitchFamily="34" charset="0"/>
              </a:rPr>
              <a:t>pou </a:t>
            </a:r>
            <a:r>
              <a:rPr lang="fr-FR" sz="4800" dirty="0" err="1" smtClean="0">
                <a:latin typeface="Copperplate Gothic Bold" pitchFamily="34" charset="0"/>
              </a:rPr>
              <a:t>swiv</a:t>
            </a:r>
            <a:r>
              <a:rPr lang="fr-FR" sz="4800" dirty="0" smtClean="0">
                <a:latin typeface="Copperplate Gothic Bold" pitchFamily="34" charset="0"/>
              </a:rPr>
              <a:t> ou</a:t>
            </a:r>
            <a:br>
              <a:rPr lang="fr-FR" sz="4800" dirty="0" smtClean="0">
                <a:latin typeface="Copperplate Gothic Bold" pitchFamily="34" charset="0"/>
              </a:rPr>
            </a:br>
            <a:r>
              <a:rPr lang="fr-FR" sz="4800" dirty="0" smtClean="0">
                <a:latin typeface="Copperplate Gothic Bold" pitchFamily="34" charset="0"/>
              </a:rPr>
              <a:t>Se nan </a:t>
            </a:r>
            <a:r>
              <a:rPr lang="fr-FR" sz="4800" dirty="0" err="1" smtClean="0">
                <a:latin typeface="Copperplate Gothic Bold" pitchFamily="34" charset="0"/>
              </a:rPr>
              <a:t>fòs</a:t>
            </a:r>
            <a:r>
              <a:rPr lang="fr-FR" sz="4800" dirty="0" smtClean="0">
                <a:latin typeface="Copperplate Gothic Bold" pitchFamily="34" charset="0"/>
              </a:rPr>
              <a:t> ou </a:t>
            </a:r>
            <a:r>
              <a:rPr lang="fr-FR" sz="4800" dirty="0" err="1" smtClean="0">
                <a:latin typeface="Copperplate Gothic Bold" pitchFamily="34" charset="0"/>
              </a:rPr>
              <a:t>sèlman</a:t>
            </a:r>
            <a:r>
              <a:rPr lang="fr-FR" sz="4800" dirty="0" smtClean="0">
                <a:latin typeface="Copperplate Gothic Bold" pitchFamily="34" charset="0"/>
              </a:rPr>
              <a:t>.</a:t>
            </a:r>
            <a:br>
              <a:rPr lang="fr-FR" sz="4800" dirty="0" smtClean="0">
                <a:latin typeface="Copperplate Gothic Bold" pitchFamily="34" charset="0"/>
              </a:rPr>
            </a:br>
            <a:r>
              <a:rPr lang="fr-FR" sz="4800" dirty="0" smtClean="0">
                <a:solidFill>
                  <a:srgbClr val="FF0000"/>
                </a:solidFill>
                <a:latin typeface="Copperplate Gothic Bold" pitchFamily="34" charset="0"/>
              </a:rPr>
              <a:t>O </a:t>
            </a:r>
            <a:r>
              <a:rPr lang="fr-FR" sz="4800" dirty="0" err="1" smtClean="0">
                <a:solidFill>
                  <a:srgbClr val="FF0000"/>
                </a:solidFill>
                <a:latin typeface="Copperplate Gothic Bold" pitchFamily="34" charset="0"/>
              </a:rPr>
              <a:t>gide</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e </a:t>
            </a:r>
            <a:r>
              <a:rPr lang="fr-FR" sz="4800" dirty="0" err="1" smtClean="0">
                <a:solidFill>
                  <a:srgbClr val="FF0000"/>
                </a:solidFill>
                <a:latin typeface="Copperplate Gothic Bold" pitchFamily="34" charset="0"/>
              </a:rPr>
              <a:t>rele</a:t>
            </a:r>
            <a:r>
              <a:rPr lang="fr-FR" sz="4800" dirty="0" smtClean="0">
                <a:solidFill>
                  <a:srgbClr val="FF0000"/>
                </a:solidFill>
                <a:latin typeface="Copperplate Gothic Bold" pitchFamily="34" charset="0"/>
              </a:rPr>
              <a:t> m,</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Soutni</a:t>
            </a:r>
            <a:r>
              <a:rPr lang="fr-FR" sz="4800" dirty="0" smtClean="0">
                <a:solidFill>
                  <a:srgbClr val="FF0000"/>
                </a:solidFill>
                <a:latin typeface="Copperplate Gothic Bold" pitchFamily="34" charset="0"/>
              </a:rPr>
              <a:t> m </a:t>
            </a:r>
            <a:r>
              <a:rPr lang="fr-FR" sz="4800" dirty="0" err="1" smtClean="0">
                <a:solidFill>
                  <a:srgbClr val="FF0000"/>
                </a:solidFill>
                <a:latin typeface="Copperplate Gothic Bold" pitchFamily="34" charset="0"/>
              </a:rPr>
              <a:t>jouk</a:t>
            </a:r>
            <a:r>
              <a:rPr lang="fr-FR" sz="4800" dirty="0" smtClean="0">
                <a:solidFill>
                  <a:srgbClr val="FF0000"/>
                </a:solidFill>
                <a:latin typeface="Copperplate Gothic Bold" pitchFamily="34" charset="0"/>
              </a:rPr>
              <a:t> sa fini;</a:t>
            </a:r>
            <a:br>
              <a:rPr lang="fr-FR" sz="4800" dirty="0" smtClean="0">
                <a:solidFill>
                  <a:srgbClr val="FF0000"/>
                </a:solidFill>
                <a:latin typeface="Copperplate Gothic Bold" pitchFamily="34" charset="0"/>
              </a:rPr>
            </a:br>
            <a:r>
              <a:rPr lang="fr-FR" sz="4800" dirty="0" smtClean="0">
                <a:solidFill>
                  <a:srgbClr val="FF0000"/>
                </a:solidFill>
                <a:latin typeface="Copperplate Gothic Bold" pitchFamily="34" charset="0"/>
              </a:rPr>
              <a:t>Epi </a:t>
            </a:r>
            <a:r>
              <a:rPr lang="fr-FR" sz="4800" dirty="0" err="1" smtClean="0">
                <a:solidFill>
                  <a:srgbClr val="FF0000"/>
                </a:solidFill>
                <a:latin typeface="Copperplate Gothic Bold" pitchFamily="34" charset="0"/>
              </a:rPr>
              <a:t>pran</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nan </a:t>
            </a:r>
            <a:r>
              <a:rPr lang="fr-FR" sz="4800" dirty="0" err="1" smtClean="0">
                <a:solidFill>
                  <a:srgbClr val="FF0000"/>
                </a:solidFill>
                <a:latin typeface="Copperplate Gothic Bold" pitchFamily="34" charset="0"/>
              </a:rPr>
              <a:t>Syèl</a:t>
            </a:r>
            <a:r>
              <a:rPr lang="fr-FR" sz="4800" dirty="0" smtClean="0">
                <a:solidFill>
                  <a:srgbClr val="FF0000"/>
                </a:solidFill>
                <a:latin typeface="Copperplate Gothic Bold" pitchFamily="34" charset="0"/>
              </a:rPr>
              <a:t> la,</a:t>
            </a:r>
            <a:br>
              <a:rPr lang="fr-FR" sz="4800" dirty="0" smtClean="0">
                <a:solidFill>
                  <a:srgbClr val="FF0000"/>
                </a:solidFill>
                <a:latin typeface="Copperplate Gothic Bold" pitchFamily="34" charset="0"/>
              </a:rPr>
            </a:br>
            <a:r>
              <a:rPr lang="fr-FR" sz="4800" dirty="0" err="1" smtClean="0">
                <a:solidFill>
                  <a:srgbClr val="FF0000"/>
                </a:solidFill>
                <a:latin typeface="Copperplate Gothic Bold" pitchFamily="34" charset="0"/>
              </a:rPr>
              <a:t>Mèt</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 e </a:t>
            </a:r>
            <a:r>
              <a:rPr lang="fr-FR" sz="4800" dirty="0" err="1" smtClean="0">
                <a:solidFill>
                  <a:srgbClr val="FF0000"/>
                </a:solidFill>
                <a:latin typeface="Copperplate Gothic Bold" pitchFamily="34" charset="0"/>
              </a:rPr>
              <a:t>Zanmi</a:t>
            </a:r>
            <a:r>
              <a:rPr lang="fr-FR" sz="4800" dirty="0" smtClean="0">
                <a:solidFill>
                  <a:srgbClr val="FF0000"/>
                </a:solidFill>
                <a:latin typeface="Copperplate Gothic Bold" pitchFamily="34" charset="0"/>
              </a:rPr>
              <a:t> </a:t>
            </a:r>
            <a:r>
              <a:rPr lang="fr-FR" sz="4800" dirty="0" err="1" smtClean="0">
                <a:solidFill>
                  <a:srgbClr val="FF0000"/>
                </a:solidFill>
                <a:latin typeface="Copperplate Gothic Bold" pitchFamily="34" charset="0"/>
              </a:rPr>
              <a:t>mwen</a:t>
            </a:r>
            <a:r>
              <a:rPr lang="fr-FR" sz="4800" dirty="0" smtClean="0">
                <a:solidFill>
                  <a:srgbClr val="FF0000"/>
                </a:solidFill>
                <a:latin typeface="Copperplate Gothic Bold" pitchFamily="34" charset="0"/>
              </a:rPr>
              <a:t>.</a:t>
            </a:r>
            <a:endParaRPr lang="en-US" sz="4800" b="1" dirty="0" smtClean="0">
              <a:solidFill>
                <a:srgbClr val="FF0000"/>
              </a:solidFill>
              <a:latin typeface="Copperplate Gothic Bold" pitchFamily="34" charset="0"/>
            </a:endParaRPr>
          </a:p>
          <a:p>
            <a:pPr marL="0" indent="0" algn="ctr">
              <a:buNone/>
            </a:pPr>
            <a:endParaRPr lang="en-US" sz="4000" dirty="0">
              <a:solidFill>
                <a:srgbClr val="000066"/>
              </a:solidFill>
              <a:latin typeface="Copperplate Gothic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54637</TotalTime>
  <Words>1113</Words>
  <Application>Microsoft Office PowerPoint</Application>
  <PresentationFormat>On-screen Show (4:3)</PresentationFormat>
  <Paragraphs>96</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SUNDAY MARCH 23RD 2025  SERMON PAR PASTEUR  SAINT GERARD CHARLESTIN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462</cp:revision>
  <dcterms:created xsi:type="dcterms:W3CDTF">2022-04-13T13:36:19Z</dcterms:created>
  <dcterms:modified xsi:type="dcterms:W3CDTF">2025-03-21T01:14:52Z</dcterms:modified>
</cp:coreProperties>
</file>