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8"/>
  </p:notesMasterIdLst>
  <p:sldIdLst>
    <p:sldId id="256" r:id="rId2"/>
    <p:sldId id="257" r:id="rId3"/>
    <p:sldId id="796" r:id="rId4"/>
    <p:sldId id="1517" r:id="rId5"/>
    <p:sldId id="1518" r:id="rId6"/>
    <p:sldId id="1519" r:id="rId7"/>
    <p:sldId id="633" r:id="rId8"/>
    <p:sldId id="635" r:id="rId9"/>
    <p:sldId id="1225" r:id="rId10"/>
    <p:sldId id="1440" r:id="rId11"/>
    <p:sldId id="1438" r:id="rId12"/>
    <p:sldId id="1096" r:id="rId13"/>
    <p:sldId id="1441" r:id="rId14"/>
    <p:sldId id="1442" r:id="rId15"/>
    <p:sldId id="405" r:id="rId16"/>
    <p:sldId id="411" r:id="rId17"/>
    <p:sldId id="733" r:id="rId18"/>
    <p:sldId id="651" r:id="rId19"/>
    <p:sldId id="1229" r:id="rId20"/>
    <p:sldId id="1443" r:id="rId21"/>
    <p:sldId id="1444" r:id="rId22"/>
    <p:sldId id="1445" r:id="rId23"/>
    <p:sldId id="1446" r:id="rId24"/>
    <p:sldId id="1447" r:id="rId25"/>
    <p:sldId id="732" r:id="rId26"/>
    <p:sldId id="1448" r:id="rId27"/>
    <p:sldId id="1449" r:id="rId28"/>
    <p:sldId id="1450" r:id="rId29"/>
    <p:sldId id="734" r:id="rId30"/>
    <p:sldId id="1300" r:id="rId31"/>
    <p:sldId id="1451" r:id="rId32"/>
    <p:sldId id="1452" r:id="rId33"/>
    <p:sldId id="1453" r:id="rId34"/>
    <p:sldId id="603" r:id="rId35"/>
    <p:sldId id="501" r:id="rId36"/>
    <p:sldId id="471" r:id="rId37"/>
    <p:sldId id="284" r:id="rId38"/>
    <p:sldId id="844" r:id="rId39"/>
    <p:sldId id="1043" r:id="rId40"/>
    <p:sldId id="435" r:id="rId41"/>
    <p:sldId id="502" r:id="rId42"/>
    <p:sldId id="1283" r:id="rId43"/>
    <p:sldId id="1520" r:id="rId44"/>
    <p:sldId id="503" r:id="rId45"/>
    <p:sldId id="295" r:id="rId46"/>
    <p:sldId id="1460" r:id="rId47"/>
    <p:sldId id="1461" r:id="rId48"/>
    <p:sldId id="1462" r:id="rId49"/>
    <p:sldId id="1463" r:id="rId50"/>
    <p:sldId id="1464" r:id="rId51"/>
    <p:sldId id="1465" r:id="rId52"/>
    <p:sldId id="1466" r:id="rId53"/>
    <p:sldId id="1467" r:id="rId54"/>
    <p:sldId id="1468" r:id="rId55"/>
    <p:sldId id="1469" r:id="rId56"/>
    <p:sldId id="1470" r:id="rId57"/>
    <p:sldId id="1471" r:id="rId58"/>
    <p:sldId id="1472" r:id="rId59"/>
    <p:sldId id="1473" r:id="rId60"/>
    <p:sldId id="1474" r:id="rId61"/>
    <p:sldId id="1475" r:id="rId62"/>
    <p:sldId id="1476" r:id="rId63"/>
    <p:sldId id="1477" r:id="rId64"/>
    <p:sldId id="1478" r:id="rId65"/>
    <p:sldId id="1479" r:id="rId66"/>
    <p:sldId id="1480" r:id="rId67"/>
    <p:sldId id="1481" r:id="rId68"/>
    <p:sldId id="1482" r:id="rId69"/>
    <p:sldId id="1483" r:id="rId70"/>
    <p:sldId id="1484" r:id="rId71"/>
    <p:sldId id="1485" r:id="rId72"/>
    <p:sldId id="1486" r:id="rId73"/>
    <p:sldId id="1487" r:id="rId74"/>
    <p:sldId id="1488" r:id="rId75"/>
    <p:sldId id="1489" r:id="rId76"/>
    <p:sldId id="1490" r:id="rId77"/>
    <p:sldId id="1491" r:id="rId78"/>
    <p:sldId id="1492" r:id="rId79"/>
    <p:sldId id="1493" r:id="rId80"/>
    <p:sldId id="1494" r:id="rId81"/>
    <p:sldId id="1495" r:id="rId82"/>
    <p:sldId id="1496" r:id="rId83"/>
    <p:sldId id="1497" r:id="rId84"/>
    <p:sldId id="1498" r:id="rId85"/>
    <p:sldId id="1499" r:id="rId86"/>
    <p:sldId id="1500" r:id="rId87"/>
    <p:sldId id="1501" r:id="rId88"/>
    <p:sldId id="1502" r:id="rId89"/>
    <p:sldId id="1503" r:id="rId90"/>
    <p:sldId id="1504" r:id="rId91"/>
    <p:sldId id="1505" r:id="rId92"/>
    <p:sldId id="1506" r:id="rId93"/>
    <p:sldId id="1507" r:id="rId94"/>
    <p:sldId id="1508" r:id="rId95"/>
    <p:sldId id="1509" r:id="rId96"/>
    <p:sldId id="1510" r:id="rId97"/>
    <p:sldId id="1511" r:id="rId98"/>
    <p:sldId id="1512" r:id="rId99"/>
    <p:sldId id="1513" r:id="rId100"/>
    <p:sldId id="1514" r:id="rId101"/>
    <p:sldId id="1515" r:id="rId102"/>
    <p:sldId id="1516" r:id="rId103"/>
    <p:sldId id="296" r:id="rId104"/>
    <p:sldId id="805" r:id="rId105"/>
    <p:sldId id="1456" r:id="rId106"/>
    <p:sldId id="1457" r:id="rId107"/>
    <p:sldId id="430" r:id="rId108"/>
    <p:sldId id="517" r:id="rId109"/>
    <p:sldId id="706" r:id="rId110"/>
    <p:sldId id="518" r:id="rId111"/>
    <p:sldId id="707" r:id="rId112"/>
    <p:sldId id="480" r:id="rId113"/>
    <p:sldId id="880" r:id="rId114"/>
    <p:sldId id="1458" r:id="rId115"/>
    <p:sldId id="1459" r:id="rId116"/>
    <p:sldId id="330"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FFCC"/>
    <a:srgbClr val="003300"/>
    <a:srgbClr val="0033CC"/>
    <a:srgbClr val="000066"/>
    <a:srgbClr val="66FF66"/>
    <a:srgbClr val="460000"/>
    <a:srgbClr val="00FF00"/>
    <a:srgbClr val="CC00FF"/>
    <a:srgbClr val="FD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94" autoAdjust="0"/>
    <p:restoredTop sz="94304" autoAdjust="0"/>
  </p:normalViewPr>
  <p:slideViewPr>
    <p:cSldViewPr>
      <p:cViewPr varScale="1">
        <p:scale>
          <a:sx n="75" d="100"/>
          <a:sy n="75" d="100"/>
        </p:scale>
        <p:origin x="2360" y="176"/>
      </p:cViewPr>
      <p:guideLst>
        <p:guide orient="horz" pos="2160"/>
        <p:guide pos="2880"/>
      </p:guideLst>
    </p:cSldViewPr>
  </p:slideViewPr>
  <p:outlineViewPr>
    <p:cViewPr>
      <p:scale>
        <a:sx n="33" d="100"/>
        <a:sy n="33" d="100"/>
      </p:scale>
      <p:origin x="0" y="549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3/2/25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3/2/25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3/2/25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3/2/25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3/2/25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3/2/25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3/2/25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3/2/25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3/2/25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3/2/25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3/2/25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3/2/25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3/2/25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003300"/>
              </a:solidFill>
              <a:latin typeface="Cambria Math" pitchFamily="18" charset="0"/>
              <a:ea typeface="Cambria Math" pitchFamily="18" charset="0"/>
            </a:endParaRPr>
          </a:p>
          <a:p>
            <a:pPr algn="ctr"/>
            <a:r>
              <a:rPr lang="en-US" sz="3600" b="1" dirty="0">
                <a:solidFill>
                  <a:srgbClr val="000066"/>
                </a:solidFill>
                <a:latin typeface="Cambria Math" pitchFamily="18" charset="0"/>
                <a:ea typeface="Cambria Math" pitchFamily="18" charset="0"/>
              </a:rPr>
              <a:t>Sunday,  March 2</a:t>
            </a:r>
            <a:r>
              <a:rPr lang="en-US" sz="3600" b="1" baseline="30000" dirty="0">
                <a:solidFill>
                  <a:srgbClr val="000066"/>
                </a:solidFill>
                <a:latin typeface="Cambria Math" pitchFamily="18" charset="0"/>
                <a:ea typeface="Cambria Math" pitchFamily="18" charset="0"/>
              </a:rPr>
              <a:t>nd</a:t>
            </a:r>
            <a:r>
              <a:rPr lang="en-US" sz="3600" b="1" dirty="0">
                <a:solidFill>
                  <a:srgbClr val="000066"/>
                </a:solidFill>
                <a:latin typeface="Cambria Math" pitchFamily="18" charset="0"/>
                <a:ea typeface="Cambria Math" pitchFamily="18" charset="0"/>
              </a:rPr>
              <a:t>   2025</a:t>
            </a:r>
          </a:p>
          <a:p>
            <a:pPr algn="ctr"/>
            <a:r>
              <a:rPr lang="en-US" sz="3600" b="1" dirty="0">
                <a:solidFill>
                  <a:srgbClr val="000066"/>
                </a:solidFill>
                <a:latin typeface="Copperplate Gothic Light" pitchFamily="34" charset="0"/>
              </a:rPr>
              <a:t>Lead by </a:t>
            </a:r>
          </a:p>
          <a:p>
            <a:pPr algn="ctr"/>
            <a:r>
              <a:rPr lang="en-US" sz="3600" b="1" dirty="0">
                <a:solidFill>
                  <a:srgbClr val="000066"/>
                </a:solidFill>
                <a:latin typeface="Copperplate Gothic Light" pitchFamily="34" charset="0"/>
              </a:rPr>
              <a:t>Rev. St Gerard </a:t>
            </a:r>
            <a:r>
              <a:rPr lang="en-US" sz="3600" b="1" dirty="0" err="1">
                <a:solidFill>
                  <a:srgbClr val="000066"/>
                </a:solidFill>
                <a:latin typeface="Copperplate Gothic Light" pitchFamily="34" charset="0"/>
              </a:rPr>
              <a:t>Charlestin</a:t>
            </a:r>
            <a:endParaRPr lang="en-US" sz="3600" b="1" dirty="0">
              <a:solidFill>
                <a:srgbClr val="000066"/>
              </a:solidFill>
              <a:latin typeface="Copperplate Gothic Light" pitchFamily="34" charset="0"/>
            </a:endParaRPr>
          </a:p>
          <a:p>
            <a:pPr algn="ct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a:solidFill>
                  <a:srgbClr val="002060"/>
                </a:solidFill>
              </a:rPr>
              <a:t>BIENVENUE A TOUS!</a:t>
            </a:r>
            <a:br>
              <a:rPr lang="en-US" sz="3200" dirty="0">
                <a:solidFill>
                  <a:srgbClr val="002060"/>
                </a:solidFill>
              </a:rPr>
            </a:br>
            <a:r>
              <a:rPr lang="en-US" sz="3200" dirty="0">
                <a:solidFill>
                  <a:srgbClr val="C00000"/>
                </a:solidFill>
              </a:rPr>
              <a:t>AUJOURD’HUI EST LE DIMANCHE </a:t>
            </a:r>
          </a:p>
          <a:p>
            <a:pPr algn="ctr"/>
            <a:r>
              <a:rPr lang="en-US" sz="3200" dirty="0">
                <a:solidFill>
                  <a:srgbClr val="002060"/>
                </a:solidFill>
              </a:rPr>
              <a:t>De la Sainte </a:t>
            </a:r>
            <a:r>
              <a:rPr lang="en-US" sz="3200" dirty="0" err="1">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Table du Seigneur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MARCH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CC"/>
          </a:soli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a:buNone/>
            </a:pPr>
            <a:r>
              <a:rPr lang="fr-FR" sz="3600" b="1" u="sng" dirty="0">
                <a:solidFill>
                  <a:srgbClr val="C00000"/>
                </a:solidFill>
                <a:latin typeface="Arial Rounded MT Bold" pitchFamily="34" charset="0"/>
              </a:rPr>
              <a:t>64Kr </a:t>
            </a:r>
            <a:r>
              <a:rPr lang="fr-FR" sz="3600" b="1" u="sng" dirty="0" err="1">
                <a:solidFill>
                  <a:srgbClr val="C00000"/>
                </a:solidFill>
                <a:latin typeface="Arial Rounded MT Bold" pitchFamily="34" charset="0"/>
              </a:rPr>
              <a:t>Cht</a:t>
            </a:r>
            <a:r>
              <a:rPr lang="fr-FR" sz="3600" b="1" u="sng" dirty="0">
                <a:solidFill>
                  <a:srgbClr val="C00000"/>
                </a:solidFill>
                <a:latin typeface="Arial Rounded MT Bold" pitchFamily="34" charset="0"/>
              </a:rPr>
              <a:t> Esp </a:t>
            </a:r>
            <a:r>
              <a:rPr lang="fr-FR" sz="3600" b="1" u="sng" dirty="0" err="1">
                <a:solidFill>
                  <a:srgbClr val="C00000"/>
                </a:solidFill>
                <a:latin typeface="Arial Rounded MT Bold" pitchFamily="34" charset="0"/>
              </a:rPr>
              <a:t>Minnin</a:t>
            </a:r>
            <a:r>
              <a:rPr lang="fr-FR" sz="3600" b="1" u="sng" dirty="0">
                <a:solidFill>
                  <a:srgbClr val="C00000"/>
                </a:solidFill>
                <a:latin typeface="Arial Rounded MT Bold" pitchFamily="34" charset="0"/>
              </a:rPr>
              <a:t> </a:t>
            </a:r>
            <a:r>
              <a:rPr lang="fr-FR" sz="3600" b="1" u="sng" dirty="0" err="1">
                <a:solidFill>
                  <a:srgbClr val="C00000"/>
                </a:solidFill>
                <a:latin typeface="Arial Rounded MT Bold" pitchFamily="34" charset="0"/>
              </a:rPr>
              <a:t>mouin</a:t>
            </a:r>
            <a:r>
              <a:rPr lang="fr-FR" sz="3600" b="1" u="sng" dirty="0">
                <a:solidFill>
                  <a:srgbClr val="C00000"/>
                </a:solidFill>
                <a:latin typeface="Arial Rounded MT Bold" pitchFamily="34" charset="0"/>
              </a:rPr>
              <a:t>, 0 Bon </a:t>
            </a:r>
            <a:r>
              <a:rPr lang="fr-FR" sz="3600" b="1" u="sng" dirty="0" err="1">
                <a:solidFill>
                  <a:srgbClr val="C00000"/>
                </a:solidFill>
                <a:latin typeface="Arial Rounded MT Bold" pitchFamily="34" charset="0"/>
              </a:rPr>
              <a:t>Sovè</a:t>
            </a:r>
            <a:r>
              <a:rPr lang="fr-FR" sz="3600" b="1" u="sng" dirty="0">
                <a:solidFill>
                  <a:srgbClr val="C00000"/>
                </a:solidFill>
                <a:latin typeface="Arial Rounded MT Bold" pitchFamily="34" charset="0"/>
              </a:rPr>
              <a:t>.</a:t>
            </a:r>
            <a:endParaRPr lang="en-US" sz="3600" dirty="0">
              <a:solidFill>
                <a:srgbClr val="C00000"/>
              </a:solidFill>
              <a:latin typeface="Arial Rounded MT Bold" pitchFamily="34" charset="0"/>
            </a:endParaRPr>
          </a:p>
          <a:p>
            <a:pPr algn="ctr">
              <a:buNone/>
            </a:pPr>
            <a:r>
              <a:rPr lang="fr-FR" sz="3600" dirty="0">
                <a:solidFill>
                  <a:srgbClr val="C00000"/>
                </a:solidFill>
                <a:latin typeface="Arial Rounded MT Bold" pitchFamily="34" charset="0"/>
              </a:rPr>
              <a:t>1.</a:t>
            </a:r>
            <a:endParaRPr lang="en-US" sz="3600" dirty="0">
              <a:solidFill>
                <a:srgbClr val="C00000"/>
              </a:solidFill>
              <a:latin typeface="Arial Rounded MT Bold" pitchFamily="34" charset="0"/>
            </a:endParaRPr>
          </a:p>
          <a:p>
            <a:pPr algn="ctr">
              <a:buNone/>
            </a:pPr>
            <a:r>
              <a:rPr lang="fr-FR" sz="4000" dirty="0" err="1">
                <a:solidFill>
                  <a:schemeClr val="tx1"/>
                </a:solidFill>
                <a:latin typeface="Arial Rounded MT Bold" pitchFamily="34" charset="0"/>
              </a:rPr>
              <a:t>Minnin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mouin</a:t>
            </a:r>
            <a:r>
              <a:rPr lang="fr-FR" sz="4000" dirty="0">
                <a:solidFill>
                  <a:schemeClr val="tx1"/>
                </a:solidFill>
                <a:latin typeface="Arial Rounded MT Bold" pitchFamily="34" charset="0"/>
              </a:rPr>
              <a:t>, 0 Bon </a:t>
            </a:r>
            <a:r>
              <a:rPr lang="fr-FR" sz="4000" dirty="0" err="1">
                <a:solidFill>
                  <a:schemeClr val="tx1"/>
                </a:solidFill>
                <a:latin typeface="Arial Rounded MT Bold" pitchFamily="34" charset="0"/>
              </a:rPr>
              <a:t>Sovè</a:t>
            </a:r>
            <a:r>
              <a:rPr lang="fr-FR" sz="4000" dirty="0">
                <a:solidFill>
                  <a:schemeClr val="tx1"/>
                </a:solidFill>
                <a:latin typeface="Arial Rounded MT Bold" pitchFamily="34" charset="0"/>
              </a:rPr>
              <a:t>.</a:t>
            </a:r>
            <a:endParaRPr lang="en-US" sz="4000" dirty="0">
              <a:solidFill>
                <a:schemeClr val="tx1"/>
              </a:solidFill>
              <a:latin typeface="Arial Rounded MT Bold" pitchFamily="34" charset="0"/>
            </a:endParaRPr>
          </a:p>
          <a:p>
            <a:pPr algn="ctr">
              <a:buNone/>
            </a:pPr>
            <a:r>
              <a:rPr lang="fr-FR" sz="4000" dirty="0" err="1">
                <a:solidFill>
                  <a:schemeClr val="tx1"/>
                </a:solidFill>
                <a:latin typeface="Arial Rounded MT Bold" pitchFamily="34" charset="0"/>
              </a:rPr>
              <a:t>Kondui</a:t>
            </a:r>
            <a:r>
              <a:rPr lang="fr-FR" sz="4000" dirty="0">
                <a:solidFill>
                  <a:schemeClr val="tx1"/>
                </a:solidFill>
                <a:latin typeface="Arial Rounded MT Bold" pitchFamily="34" charset="0"/>
              </a:rPr>
              <a:t>-m nan </a:t>
            </a:r>
            <a:r>
              <a:rPr lang="fr-FR" sz="4000" dirty="0" err="1">
                <a:solidFill>
                  <a:schemeClr val="tx1"/>
                </a:solidFill>
                <a:latin typeface="Arial Rounded MT Bold" pitchFamily="34" charset="0"/>
              </a:rPr>
              <a:t>chémin</a:t>
            </a:r>
            <a:r>
              <a:rPr lang="fr-FR" sz="4000" dirty="0">
                <a:solidFill>
                  <a:schemeClr val="tx1"/>
                </a:solidFill>
                <a:latin typeface="Arial Rounded MT Bold" pitchFamily="34" charset="0"/>
              </a:rPr>
              <a:t> sali.</a:t>
            </a:r>
            <a:endParaRPr lang="en-US" sz="4000" dirty="0">
              <a:solidFill>
                <a:schemeClr val="tx1"/>
              </a:solidFill>
              <a:latin typeface="Arial Rounded MT Bold" pitchFamily="34" charset="0"/>
            </a:endParaRPr>
          </a:p>
          <a:p>
            <a:pPr algn="ctr">
              <a:buNone/>
            </a:pPr>
            <a:r>
              <a:rPr lang="fr-FR" sz="4000" dirty="0" err="1">
                <a:solidFill>
                  <a:schemeClr val="tx1"/>
                </a:solidFill>
                <a:latin typeface="Arial Rounded MT Bold" pitchFamily="34" charset="0"/>
              </a:rPr>
              <a:t>Avèk</a:t>
            </a:r>
            <a:r>
              <a:rPr lang="fr-FR" sz="4000" dirty="0">
                <a:solidFill>
                  <a:schemeClr val="tx1"/>
                </a:solidFill>
                <a:latin typeface="Arial Rounded MT Bold" pitchFamily="34" charset="0"/>
              </a:rPr>
              <a:t> Ou m-</a:t>
            </a:r>
            <a:r>
              <a:rPr lang="fr-FR" sz="4000" dirty="0" err="1">
                <a:solidFill>
                  <a:schemeClr val="tx1"/>
                </a:solidFill>
                <a:latin typeface="Arial Rounded MT Bold" pitchFamily="34" charset="0"/>
              </a:rPr>
              <a:t>pa</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bézouin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pè</a:t>
            </a:r>
            <a:r>
              <a:rPr lang="fr-FR" sz="4000" dirty="0">
                <a:solidFill>
                  <a:schemeClr val="tx1"/>
                </a:solidFill>
                <a:latin typeface="Arial Rounded MT Bold" pitchFamily="34" charset="0"/>
              </a:rPr>
              <a:t>.</a:t>
            </a:r>
            <a:endParaRPr lang="en-US" sz="4000" dirty="0">
              <a:solidFill>
                <a:schemeClr val="tx1"/>
              </a:solidFill>
              <a:latin typeface="Arial Rounded MT Bold" pitchFamily="34" charset="0"/>
            </a:endParaRPr>
          </a:p>
          <a:p>
            <a:pPr algn="ctr">
              <a:buNone/>
            </a:pPr>
            <a:r>
              <a:rPr lang="fr-FR" sz="4000" dirty="0">
                <a:solidFill>
                  <a:schemeClr val="tx1"/>
                </a:solidFill>
                <a:latin typeface="Arial Rounded MT Bold" pitchFamily="34" charset="0"/>
              </a:rPr>
              <a:t>Nan Ou </a:t>
            </a:r>
            <a:r>
              <a:rPr lang="fr-FR" sz="4000" dirty="0" err="1">
                <a:solidFill>
                  <a:schemeClr val="tx1"/>
                </a:solidFill>
                <a:latin typeface="Arial Rounded MT Bold" pitchFamily="34" charset="0"/>
              </a:rPr>
              <a:t>sèl</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mouin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jouinn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Ia</a:t>
            </a:r>
            <a:r>
              <a:rPr lang="fr-FR" sz="4000" dirty="0">
                <a:solidFill>
                  <a:schemeClr val="tx1"/>
                </a:solidFill>
                <a:latin typeface="Arial Rounded MT Bold" pitchFamily="34" charset="0"/>
              </a:rPr>
              <a:t> vi.</a:t>
            </a:r>
            <a:endParaRPr lang="en-US" sz="4000" dirty="0">
              <a:solidFill>
                <a:schemeClr val="tx1"/>
              </a:solidFill>
              <a:latin typeface="Arial Rounded MT Bold" pitchFamily="34" charset="0"/>
            </a:endParaRPr>
          </a:p>
          <a:p>
            <a:pPr algn="ctr">
              <a:buNone/>
            </a:pPr>
            <a:r>
              <a:rPr lang="fr-FR" sz="2800" dirty="0" err="1">
                <a:solidFill>
                  <a:srgbClr val="C00000"/>
                </a:solidFill>
                <a:latin typeface="Arial Rounded MT Bold" pitchFamily="34" charset="0"/>
              </a:rPr>
              <a:t>Kè</a:t>
            </a:r>
            <a:r>
              <a:rPr lang="fr-FR" sz="2800" dirty="0">
                <a:solidFill>
                  <a:srgbClr val="C00000"/>
                </a:solidFill>
                <a:latin typeface="Arial Rounded MT Bold" pitchFamily="34" charset="0"/>
              </a:rPr>
              <a:t>:</a:t>
            </a:r>
            <a:endParaRPr lang="en-US" sz="2800" dirty="0">
              <a:solidFill>
                <a:srgbClr val="C00000"/>
              </a:solidFill>
              <a:latin typeface="Arial Rounded MT Bold" pitchFamily="34" charset="0"/>
            </a:endParaRPr>
          </a:p>
          <a:p>
            <a:pPr algn="ctr">
              <a:buNone/>
            </a:pPr>
            <a:r>
              <a:rPr lang="fr-FR" sz="4000" dirty="0" err="1">
                <a:solidFill>
                  <a:srgbClr val="003300"/>
                </a:solidFill>
                <a:latin typeface="Arial Rounded MT Bold" pitchFamily="34" charset="0"/>
              </a:rPr>
              <a:t>Jezu</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Jezu</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pa</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kite</a:t>
            </a:r>
            <a:r>
              <a:rPr lang="fr-FR" sz="4000" dirty="0">
                <a:solidFill>
                  <a:srgbClr val="003300"/>
                </a:solidFill>
                <a:latin typeface="Arial Rounded MT Bold" pitchFamily="34" charset="0"/>
              </a:rPr>
              <a:t>-m,</a:t>
            </a:r>
            <a:endParaRPr lang="en-US" sz="4000" dirty="0">
              <a:solidFill>
                <a:srgbClr val="003300"/>
              </a:solidFill>
              <a:latin typeface="Arial Rounded MT Bold" pitchFamily="34" charset="0"/>
            </a:endParaRPr>
          </a:p>
          <a:p>
            <a:pPr algn="ctr">
              <a:buNone/>
            </a:pPr>
            <a:r>
              <a:rPr lang="fr-FR" sz="4000" dirty="0">
                <a:solidFill>
                  <a:srgbClr val="003300"/>
                </a:solidFill>
                <a:latin typeface="Arial Rounded MT Bold" pitchFamily="34" charset="0"/>
              </a:rPr>
              <a:t>0 Bon </a:t>
            </a:r>
            <a:r>
              <a:rPr lang="fr-FR" sz="4000" dirty="0" err="1">
                <a:solidFill>
                  <a:srgbClr val="003300"/>
                </a:solidFill>
                <a:latin typeface="Arial Rounded MT Bold" pitchFamily="34" charset="0"/>
              </a:rPr>
              <a:t>Sovè</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a:p>
            <a:pPr algn="ctr">
              <a:buNone/>
            </a:pPr>
            <a:r>
              <a:rPr lang="fr-FR" sz="4000" dirty="0" err="1">
                <a:solidFill>
                  <a:srgbClr val="003300"/>
                </a:solidFill>
                <a:latin typeface="Arial Rounded MT Bold" pitchFamily="34" charset="0"/>
              </a:rPr>
              <a:t>Fè</a:t>
            </a:r>
            <a:r>
              <a:rPr lang="fr-FR" sz="4000" dirty="0">
                <a:solidFill>
                  <a:srgbClr val="003300"/>
                </a:solidFill>
                <a:latin typeface="Arial Rounded MT Bold" pitchFamily="34" charset="0"/>
              </a:rPr>
              <a:t>-m  </a:t>
            </a:r>
            <a:r>
              <a:rPr lang="fr-FR" sz="4000" dirty="0" err="1">
                <a:solidFill>
                  <a:srgbClr val="003300"/>
                </a:solidFill>
                <a:latin typeface="Arial Rounded MT Bold" pitchFamily="34" charset="0"/>
              </a:rPr>
              <a:t>soti</a:t>
            </a:r>
            <a:r>
              <a:rPr lang="fr-FR" sz="4000" dirty="0">
                <a:solidFill>
                  <a:srgbClr val="003300"/>
                </a:solidFill>
                <a:latin typeface="Arial Rounded MT Bold" pitchFamily="34" charset="0"/>
              </a:rPr>
              <a:t> nan </a:t>
            </a:r>
            <a:r>
              <a:rPr lang="fr-FR" sz="4000" dirty="0" err="1">
                <a:solidFill>
                  <a:srgbClr val="003300"/>
                </a:solidFill>
                <a:latin typeface="Arial Rounded MT Bold" pitchFamily="34" charset="0"/>
              </a:rPr>
              <a:t>tantasion</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a:p>
            <a:pPr algn="ctr">
              <a:buNone/>
            </a:pPr>
            <a:r>
              <a:rPr lang="fr-FR" sz="4000" dirty="0" err="1">
                <a:solidFill>
                  <a:srgbClr val="003300"/>
                </a:solidFill>
                <a:latin typeface="Arial Rounded MT Bold" pitchFamily="34" charset="0"/>
              </a:rPr>
              <a:t>Ou-a</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fè</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mouin</a:t>
            </a:r>
            <a:r>
              <a:rPr lang="fr-FR" sz="4000" dirty="0">
                <a:solidFill>
                  <a:srgbClr val="003300"/>
                </a:solidFill>
                <a:latin typeface="Arial Rounded MT Bold" pitchFamily="34" charset="0"/>
              </a:rPr>
              <a:t> plus </a:t>
            </a:r>
            <a:r>
              <a:rPr lang="fr-FR" sz="4000" dirty="0" err="1">
                <a:solidFill>
                  <a:srgbClr val="003300"/>
                </a:solidFill>
                <a:latin typeface="Arial Rounded MT Bold" pitchFamily="34" charset="0"/>
              </a:rPr>
              <a:t>ke</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vinkè</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CC"/>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600" dirty="0">
                <a:solidFill>
                  <a:srgbClr val="C00000"/>
                </a:solidFill>
                <a:latin typeface="Arial Rounded MT Bold" pitchFamily="34" charset="0"/>
              </a:rPr>
              <a:t>2.</a:t>
            </a:r>
            <a:endParaRPr lang="en-US" sz="3600" dirty="0">
              <a:solidFill>
                <a:srgbClr val="C00000"/>
              </a:solidFill>
              <a:latin typeface="Arial Rounded MT Bold" pitchFamily="34" charset="0"/>
            </a:endParaRPr>
          </a:p>
          <a:p>
            <a:pPr algn="ctr">
              <a:buNone/>
            </a:pPr>
            <a:r>
              <a:rPr lang="fr-FR" sz="4000" dirty="0" err="1">
                <a:solidFill>
                  <a:schemeClr val="tx1"/>
                </a:solidFill>
                <a:latin typeface="Arial Rounded MT Bold" pitchFamily="34" charset="0"/>
              </a:rPr>
              <a:t>Jézu</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pa</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kite</a:t>
            </a:r>
            <a:r>
              <a:rPr lang="fr-FR" sz="4000" dirty="0">
                <a:solidFill>
                  <a:schemeClr val="tx1"/>
                </a:solidFill>
                <a:latin typeface="Arial Rounded MT Bold" pitchFamily="34" charset="0"/>
              </a:rPr>
              <a:t>-m </a:t>
            </a:r>
            <a:r>
              <a:rPr lang="fr-FR" sz="4000" dirty="0" err="1">
                <a:solidFill>
                  <a:schemeClr val="tx1"/>
                </a:solidFill>
                <a:latin typeface="Arial Rounded MT Bold" pitchFamily="34" charset="0"/>
              </a:rPr>
              <a:t>isit</a:t>
            </a:r>
            <a:endParaRPr lang="en-US" sz="4000" dirty="0">
              <a:solidFill>
                <a:schemeClr val="tx1"/>
              </a:solidFill>
              <a:latin typeface="Arial Rounded MT Bold" pitchFamily="34" charset="0"/>
            </a:endParaRPr>
          </a:p>
          <a:p>
            <a:pPr algn="ctr">
              <a:buNone/>
            </a:pPr>
            <a:r>
              <a:rPr lang="fr-FR" sz="4000" dirty="0">
                <a:solidFill>
                  <a:schemeClr val="tx1"/>
                </a:solidFill>
                <a:latin typeface="Arial Rounded MT Bold" pitchFamily="34" charset="0"/>
              </a:rPr>
              <a:t>Sou </a:t>
            </a:r>
            <a:r>
              <a:rPr lang="fr-FR" sz="4000" dirty="0" err="1">
                <a:solidFill>
                  <a:schemeClr val="tx1"/>
                </a:solidFill>
                <a:latin typeface="Arial Rounded MT Bold" pitchFamily="34" charset="0"/>
              </a:rPr>
              <a:t>tè</a:t>
            </a:r>
            <a:r>
              <a:rPr lang="fr-FR" sz="4000" dirty="0">
                <a:solidFill>
                  <a:schemeClr val="tx1"/>
                </a:solidFill>
                <a:latin typeface="Arial Rounded MT Bold" pitchFamily="34" charset="0"/>
              </a:rPr>
              <a:t> sa </a:t>
            </a:r>
            <a:r>
              <a:rPr lang="fr-FR" sz="4000" dirty="0" err="1">
                <a:solidFill>
                  <a:schemeClr val="tx1"/>
                </a:solidFill>
                <a:latin typeface="Arial Rounded MT Bold" pitchFamily="34" charset="0"/>
              </a:rPr>
              <a:t>plin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ak</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doulè</a:t>
            </a:r>
            <a:r>
              <a:rPr lang="fr-FR" sz="4000" dirty="0">
                <a:solidFill>
                  <a:schemeClr val="tx1"/>
                </a:solidFill>
                <a:latin typeface="Arial Rounded MT Bold" pitchFamily="34" charset="0"/>
              </a:rPr>
              <a:t>.</a:t>
            </a:r>
            <a:endParaRPr lang="en-US" sz="4000" dirty="0">
              <a:solidFill>
                <a:schemeClr val="tx1"/>
              </a:solidFill>
              <a:latin typeface="Arial Rounded MT Bold" pitchFamily="34" charset="0"/>
            </a:endParaRPr>
          </a:p>
          <a:p>
            <a:pPr algn="ctr">
              <a:buNone/>
            </a:pPr>
            <a:r>
              <a:rPr lang="fr-FR" sz="4000" dirty="0">
                <a:solidFill>
                  <a:schemeClr val="tx1"/>
                </a:solidFill>
                <a:latin typeface="Arial Rounded MT Bold" pitchFamily="34" charset="0"/>
              </a:rPr>
              <a:t>San Ou nan </a:t>
            </a:r>
            <a:r>
              <a:rPr lang="fr-FR" sz="4000" dirty="0" err="1">
                <a:solidFill>
                  <a:schemeClr val="tx1"/>
                </a:solidFill>
                <a:latin typeface="Arial Rounded MT Bold" pitchFamily="34" charset="0"/>
              </a:rPr>
              <a:t>pouin</a:t>
            </a:r>
            <a:r>
              <a:rPr lang="fr-FR" sz="4000" dirty="0">
                <a:solidFill>
                  <a:schemeClr val="tx1"/>
                </a:solidFill>
                <a:latin typeface="Arial Rounded MT Bold" pitchFamily="34" charset="0"/>
              </a:rPr>
              <a:t> lot </a:t>
            </a:r>
            <a:r>
              <a:rPr lang="fr-FR" sz="4000" dirty="0" err="1">
                <a:solidFill>
                  <a:schemeClr val="tx1"/>
                </a:solidFill>
                <a:latin typeface="Arial Rounded MT Bold" pitchFamily="34" charset="0"/>
              </a:rPr>
              <a:t>zanmi</a:t>
            </a:r>
            <a:r>
              <a:rPr lang="fr-FR" sz="4000" dirty="0">
                <a:solidFill>
                  <a:schemeClr val="tx1"/>
                </a:solidFill>
                <a:latin typeface="Arial Rounded MT Bold" pitchFamily="34" charset="0"/>
              </a:rPr>
              <a:t>,</a:t>
            </a:r>
            <a:endParaRPr lang="en-US" sz="4000" dirty="0">
              <a:solidFill>
                <a:schemeClr val="tx1"/>
              </a:solidFill>
              <a:latin typeface="Arial Rounded MT Bold" pitchFamily="34" charset="0"/>
            </a:endParaRPr>
          </a:p>
          <a:p>
            <a:pPr algn="ctr">
              <a:buNone/>
            </a:pPr>
            <a:r>
              <a:rPr lang="fr-FR" sz="4000" dirty="0">
                <a:solidFill>
                  <a:schemeClr val="tx1"/>
                </a:solidFill>
                <a:latin typeface="Arial Rounded MT Bold" pitchFamily="34" charset="0"/>
              </a:rPr>
              <a:t>Min nan Ou </a:t>
            </a:r>
            <a:r>
              <a:rPr lang="fr-FR" sz="4000" dirty="0" err="1">
                <a:solidFill>
                  <a:schemeClr val="tx1"/>
                </a:solidFill>
                <a:latin typeface="Arial Rounded MT Bold" pitchFamily="34" charset="0"/>
              </a:rPr>
              <a:t>mouin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jouinn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bonè</a:t>
            </a:r>
            <a:r>
              <a:rPr lang="fr-FR" sz="4000" dirty="0">
                <a:solidFill>
                  <a:schemeClr val="tx1"/>
                </a:solidFill>
                <a:latin typeface="Arial Rounded MT Bold" pitchFamily="34" charset="0"/>
              </a:rPr>
              <a:t>.</a:t>
            </a:r>
            <a:endParaRPr lang="en-US" sz="4000" dirty="0">
              <a:solidFill>
                <a:schemeClr val="tx1"/>
              </a:solidFill>
              <a:latin typeface="Arial Rounded MT Bold" pitchFamily="34" charset="0"/>
            </a:endParaRPr>
          </a:p>
          <a:p>
            <a:pPr algn="ctr">
              <a:buNone/>
            </a:pPr>
            <a:r>
              <a:rPr lang="fr-FR" sz="4000" dirty="0" err="1">
                <a:solidFill>
                  <a:srgbClr val="C00000"/>
                </a:solidFill>
                <a:latin typeface="Arial Rounded MT Bold" pitchFamily="34" charset="0"/>
              </a:rPr>
              <a:t>Kè</a:t>
            </a:r>
            <a:r>
              <a:rPr lang="fr-FR" sz="4000" dirty="0">
                <a:solidFill>
                  <a:srgbClr val="C00000"/>
                </a:solidFill>
                <a:latin typeface="Arial Rounded MT Bold" pitchFamily="34" charset="0"/>
              </a:rPr>
              <a:t>:</a:t>
            </a:r>
            <a:endParaRPr lang="en-US" sz="4000" dirty="0">
              <a:solidFill>
                <a:srgbClr val="C00000"/>
              </a:solidFill>
              <a:latin typeface="Arial Rounded MT Bold" pitchFamily="34" charset="0"/>
            </a:endParaRPr>
          </a:p>
          <a:p>
            <a:pPr algn="ctr">
              <a:buNone/>
            </a:pPr>
            <a:r>
              <a:rPr lang="fr-FR" sz="4000" dirty="0" err="1">
                <a:solidFill>
                  <a:srgbClr val="003300"/>
                </a:solidFill>
                <a:latin typeface="Arial Rounded MT Bold" pitchFamily="34" charset="0"/>
              </a:rPr>
              <a:t>Jezu</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Jezu</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pa</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kite</a:t>
            </a:r>
            <a:r>
              <a:rPr lang="fr-FR" sz="4000" dirty="0">
                <a:solidFill>
                  <a:srgbClr val="003300"/>
                </a:solidFill>
                <a:latin typeface="Arial Rounded MT Bold" pitchFamily="34" charset="0"/>
              </a:rPr>
              <a:t>-m,</a:t>
            </a:r>
            <a:endParaRPr lang="en-US" sz="4000" dirty="0">
              <a:solidFill>
                <a:srgbClr val="003300"/>
              </a:solidFill>
              <a:latin typeface="Arial Rounded MT Bold" pitchFamily="34" charset="0"/>
            </a:endParaRPr>
          </a:p>
          <a:p>
            <a:pPr algn="ctr">
              <a:buNone/>
            </a:pPr>
            <a:r>
              <a:rPr lang="fr-FR" sz="4000" dirty="0">
                <a:solidFill>
                  <a:srgbClr val="003300"/>
                </a:solidFill>
                <a:latin typeface="Arial Rounded MT Bold" pitchFamily="34" charset="0"/>
              </a:rPr>
              <a:t>0 Bon </a:t>
            </a:r>
            <a:r>
              <a:rPr lang="fr-FR" sz="4000" dirty="0" err="1">
                <a:solidFill>
                  <a:srgbClr val="003300"/>
                </a:solidFill>
                <a:latin typeface="Arial Rounded MT Bold" pitchFamily="34" charset="0"/>
              </a:rPr>
              <a:t>Sovè</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a:p>
            <a:pPr algn="ctr">
              <a:buNone/>
            </a:pPr>
            <a:r>
              <a:rPr lang="fr-FR" sz="4000" dirty="0" err="1">
                <a:solidFill>
                  <a:srgbClr val="003300"/>
                </a:solidFill>
                <a:latin typeface="Arial Rounded MT Bold" pitchFamily="34" charset="0"/>
              </a:rPr>
              <a:t>Fè</a:t>
            </a:r>
            <a:r>
              <a:rPr lang="fr-FR" sz="4000" dirty="0">
                <a:solidFill>
                  <a:srgbClr val="003300"/>
                </a:solidFill>
                <a:latin typeface="Arial Rounded MT Bold" pitchFamily="34" charset="0"/>
              </a:rPr>
              <a:t>-m  </a:t>
            </a:r>
            <a:r>
              <a:rPr lang="fr-FR" sz="4000" dirty="0" err="1">
                <a:solidFill>
                  <a:srgbClr val="003300"/>
                </a:solidFill>
                <a:latin typeface="Arial Rounded MT Bold" pitchFamily="34" charset="0"/>
              </a:rPr>
              <a:t>soti</a:t>
            </a:r>
            <a:r>
              <a:rPr lang="fr-FR" sz="4000" dirty="0">
                <a:solidFill>
                  <a:srgbClr val="003300"/>
                </a:solidFill>
                <a:latin typeface="Arial Rounded MT Bold" pitchFamily="34" charset="0"/>
              </a:rPr>
              <a:t> nan </a:t>
            </a:r>
            <a:r>
              <a:rPr lang="fr-FR" sz="4000" dirty="0" err="1">
                <a:solidFill>
                  <a:srgbClr val="003300"/>
                </a:solidFill>
                <a:latin typeface="Arial Rounded MT Bold" pitchFamily="34" charset="0"/>
              </a:rPr>
              <a:t>tantasion</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a:p>
            <a:pPr algn="ctr">
              <a:buNone/>
            </a:pPr>
            <a:r>
              <a:rPr lang="fr-FR" sz="4000" dirty="0" err="1">
                <a:solidFill>
                  <a:srgbClr val="003300"/>
                </a:solidFill>
                <a:latin typeface="Arial Rounded MT Bold" pitchFamily="34" charset="0"/>
              </a:rPr>
              <a:t>Ou-a</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fè</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mouin</a:t>
            </a:r>
            <a:r>
              <a:rPr lang="fr-FR" sz="4000" dirty="0">
                <a:solidFill>
                  <a:srgbClr val="003300"/>
                </a:solidFill>
                <a:latin typeface="Arial Rounded MT Bold" pitchFamily="34" charset="0"/>
              </a:rPr>
              <a:t> plus </a:t>
            </a:r>
            <a:r>
              <a:rPr lang="fr-FR" sz="4000" dirty="0" err="1">
                <a:solidFill>
                  <a:srgbClr val="003300"/>
                </a:solidFill>
                <a:latin typeface="Arial Rounded MT Bold" pitchFamily="34" charset="0"/>
              </a:rPr>
              <a:t>ke</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vinkè</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CC"/>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600" dirty="0">
                <a:solidFill>
                  <a:srgbClr val="C00000"/>
                </a:solidFill>
                <a:latin typeface="Arial Rounded MT Bold" pitchFamily="34" charset="0"/>
              </a:rPr>
              <a:t>3.</a:t>
            </a:r>
            <a:endParaRPr lang="en-US" sz="3600" dirty="0">
              <a:solidFill>
                <a:srgbClr val="C00000"/>
              </a:solidFill>
              <a:latin typeface="Arial Rounded MT Bold" pitchFamily="34" charset="0"/>
            </a:endParaRPr>
          </a:p>
          <a:p>
            <a:pPr algn="ctr">
              <a:buNone/>
            </a:pPr>
            <a:r>
              <a:rPr lang="fr-FR" sz="4000" dirty="0">
                <a:solidFill>
                  <a:schemeClr val="tx1"/>
                </a:solidFill>
                <a:latin typeface="Arial Rounded MT Bold" pitchFamily="34" charset="0"/>
              </a:rPr>
              <a:t>Ou te </a:t>
            </a:r>
            <a:r>
              <a:rPr lang="fr-FR" sz="4000" dirty="0" err="1">
                <a:solidFill>
                  <a:schemeClr val="tx1"/>
                </a:solidFill>
                <a:latin typeface="Arial Rounded MT Bold" pitchFamily="34" charset="0"/>
              </a:rPr>
              <a:t>ouete</a:t>
            </a:r>
            <a:r>
              <a:rPr lang="fr-FR" sz="4000" dirty="0">
                <a:solidFill>
                  <a:schemeClr val="tx1"/>
                </a:solidFill>
                <a:latin typeface="Arial Rounded MT Bold" pitchFamily="34" charset="0"/>
              </a:rPr>
              <a:t>-m nan </a:t>
            </a:r>
            <a:r>
              <a:rPr lang="fr-FR" sz="4000" dirty="0" err="1">
                <a:solidFill>
                  <a:schemeClr val="tx1"/>
                </a:solidFill>
                <a:latin typeface="Arial Rounded MT Bold" pitchFamily="34" charset="0"/>
              </a:rPr>
              <a:t>Ia</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bou</a:t>
            </a:r>
            <a:endParaRPr lang="en-US" sz="4000" dirty="0">
              <a:solidFill>
                <a:schemeClr val="tx1"/>
              </a:solidFill>
              <a:latin typeface="Arial Rounded MT Bold" pitchFamily="34" charset="0"/>
            </a:endParaRPr>
          </a:p>
          <a:p>
            <a:pPr algn="ctr">
              <a:buNone/>
            </a:pPr>
            <a:r>
              <a:rPr lang="fr-FR" sz="4000" dirty="0">
                <a:solidFill>
                  <a:schemeClr val="tx1"/>
                </a:solidFill>
                <a:latin typeface="Arial Rounded MT Bold" pitchFamily="34" charset="0"/>
              </a:rPr>
              <a:t>De pi </a:t>
            </a:r>
            <a:r>
              <a:rPr lang="fr-FR" sz="4000" dirty="0" err="1">
                <a:solidFill>
                  <a:schemeClr val="tx1"/>
                </a:solidFill>
                <a:latin typeface="Arial Rounded MT Bold" pitchFamily="34" charset="0"/>
              </a:rPr>
              <a:t>profon</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mechanste</a:t>
            </a:r>
            <a:r>
              <a:rPr lang="fr-FR" sz="4000" dirty="0">
                <a:solidFill>
                  <a:schemeClr val="tx1"/>
                </a:solidFill>
                <a:latin typeface="Arial Rounded MT Bold" pitchFamily="34" charset="0"/>
              </a:rPr>
              <a:t>.</a:t>
            </a:r>
            <a:endParaRPr lang="en-US" sz="4000" dirty="0">
              <a:solidFill>
                <a:schemeClr val="tx1"/>
              </a:solidFill>
              <a:latin typeface="Arial Rounded MT Bold" pitchFamily="34" charset="0"/>
            </a:endParaRPr>
          </a:p>
          <a:p>
            <a:pPr algn="ctr">
              <a:buNone/>
            </a:pPr>
            <a:r>
              <a:rPr lang="fr-FR" sz="4000" dirty="0" err="1">
                <a:solidFill>
                  <a:schemeClr val="tx1"/>
                </a:solidFill>
                <a:latin typeface="Arial Rounded MT Bold" pitchFamily="34" charset="0"/>
              </a:rPr>
              <a:t>Ou-a</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fè</a:t>
            </a:r>
            <a:r>
              <a:rPr lang="fr-FR" sz="4000" dirty="0">
                <a:solidFill>
                  <a:schemeClr val="tx1"/>
                </a:solidFill>
                <a:latin typeface="Arial Rounded MT Bold" pitchFamily="34" charset="0"/>
              </a:rPr>
              <a:t>-m rivé nan </a:t>
            </a:r>
            <a:r>
              <a:rPr lang="fr-FR" sz="4000" dirty="0" err="1">
                <a:solidFill>
                  <a:schemeClr val="tx1"/>
                </a:solidFill>
                <a:latin typeface="Arial Rounded MT Bold" pitchFamily="34" charset="0"/>
              </a:rPr>
              <a:t>siel</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tou</a:t>
            </a:r>
            <a:r>
              <a:rPr lang="fr-FR" sz="4000" dirty="0">
                <a:solidFill>
                  <a:schemeClr val="tx1"/>
                </a:solidFill>
                <a:latin typeface="Arial Rounded MT Bold" pitchFamily="34" charset="0"/>
              </a:rPr>
              <a:t>,</a:t>
            </a:r>
            <a:endParaRPr lang="en-US" sz="4000" dirty="0">
              <a:solidFill>
                <a:schemeClr val="tx1"/>
              </a:solidFill>
              <a:latin typeface="Arial Rounded MT Bold" pitchFamily="34" charset="0"/>
            </a:endParaRPr>
          </a:p>
          <a:p>
            <a:pPr algn="ctr">
              <a:buNone/>
            </a:pPr>
            <a:r>
              <a:rPr lang="fr-FR" sz="4000" dirty="0">
                <a:solidFill>
                  <a:schemeClr val="tx1"/>
                </a:solidFill>
                <a:latin typeface="Arial Rounded MT Bold" pitchFamily="34" charset="0"/>
              </a:rPr>
              <a:t>Se la </a:t>
            </a:r>
            <a:r>
              <a:rPr lang="fr-FR" sz="4000" dirty="0" err="1">
                <a:solidFill>
                  <a:schemeClr val="tx1"/>
                </a:solidFill>
                <a:latin typeface="Arial Rounded MT Bold" pitchFamily="34" charset="0"/>
              </a:rPr>
              <a:t>gloua</a:t>
            </a:r>
            <a:r>
              <a:rPr lang="fr-FR" sz="4000" dirty="0">
                <a:solidFill>
                  <a:schemeClr val="tx1"/>
                </a:solidFill>
                <a:latin typeface="Arial Rounded MT Bold" pitchFamily="34" charset="0"/>
              </a:rPr>
              <a:t> Ou ma chante.</a:t>
            </a:r>
            <a:endParaRPr lang="en-US" sz="4000" dirty="0">
              <a:solidFill>
                <a:schemeClr val="tx1"/>
              </a:solidFill>
              <a:latin typeface="Arial Rounded MT Bold" pitchFamily="34" charset="0"/>
            </a:endParaRPr>
          </a:p>
          <a:p>
            <a:pPr algn="ctr">
              <a:buNone/>
            </a:pPr>
            <a:r>
              <a:rPr lang="fr-FR" sz="4000" dirty="0" err="1">
                <a:solidFill>
                  <a:srgbClr val="C00000"/>
                </a:solidFill>
                <a:latin typeface="Arial Rounded MT Bold" pitchFamily="34" charset="0"/>
              </a:rPr>
              <a:t>Kè</a:t>
            </a:r>
            <a:r>
              <a:rPr lang="fr-FR" sz="4000" dirty="0">
                <a:solidFill>
                  <a:srgbClr val="C00000"/>
                </a:solidFill>
                <a:latin typeface="Arial Rounded MT Bold" pitchFamily="34" charset="0"/>
              </a:rPr>
              <a:t>:</a:t>
            </a:r>
            <a:endParaRPr lang="en-US" sz="4000" dirty="0">
              <a:solidFill>
                <a:srgbClr val="C00000"/>
              </a:solidFill>
              <a:latin typeface="Arial Rounded MT Bold" pitchFamily="34" charset="0"/>
            </a:endParaRPr>
          </a:p>
          <a:p>
            <a:pPr algn="ctr">
              <a:buNone/>
            </a:pPr>
            <a:r>
              <a:rPr lang="fr-FR" sz="4000" dirty="0" err="1">
                <a:solidFill>
                  <a:srgbClr val="003300"/>
                </a:solidFill>
                <a:latin typeface="Arial Rounded MT Bold" pitchFamily="34" charset="0"/>
              </a:rPr>
              <a:t>Jezu</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Jezu</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pa</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kite</a:t>
            </a:r>
            <a:r>
              <a:rPr lang="fr-FR" sz="4000" dirty="0">
                <a:solidFill>
                  <a:srgbClr val="003300"/>
                </a:solidFill>
                <a:latin typeface="Arial Rounded MT Bold" pitchFamily="34" charset="0"/>
              </a:rPr>
              <a:t>-m,</a:t>
            </a:r>
            <a:endParaRPr lang="en-US" sz="4000" dirty="0">
              <a:solidFill>
                <a:srgbClr val="003300"/>
              </a:solidFill>
              <a:latin typeface="Arial Rounded MT Bold" pitchFamily="34" charset="0"/>
            </a:endParaRPr>
          </a:p>
          <a:p>
            <a:pPr algn="ctr">
              <a:buNone/>
            </a:pPr>
            <a:r>
              <a:rPr lang="fr-FR" sz="4000" dirty="0">
                <a:solidFill>
                  <a:srgbClr val="003300"/>
                </a:solidFill>
                <a:latin typeface="Arial Rounded MT Bold" pitchFamily="34" charset="0"/>
              </a:rPr>
              <a:t>0 Bon </a:t>
            </a:r>
            <a:r>
              <a:rPr lang="fr-FR" sz="4000" dirty="0" err="1">
                <a:solidFill>
                  <a:srgbClr val="003300"/>
                </a:solidFill>
                <a:latin typeface="Arial Rounded MT Bold" pitchFamily="34" charset="0"/>
              </a:rPr>
              <a:t>Sovè</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a:p>
            <a:pPr algn="ctr">
              <a:buNone/>
            </a:pPr>
            <a:r>
              <a:rPr lang="fr-FR" sz="4000" dirty="0" err="1">
                <a:solidFill>
                  <a:srgbClr val="003300"/>
                </a:solidFill>
                <a:latin typeface="Arial Rounded MT Bold" pitchFamily="34" charset="0"/>
              </a:rPr>
              <a:t>Fè</a:t>
            </a:r>
            <a:r>
              <a:rPr lang="fr-FR" sz="4000" dirty="0">
                <a:solidFill>
                  <a:srgbClr val="003300"/>
                </a:solidFill>
                <a:latin typeface="Arial Rounded MT Bold" pitchFamily="34" charset="0"/>
              </a:rPr>
              <a:t>-m  </a:t>
            </a:r>
            <a:r>
              <a:rPr lang="fr-FR" sz="4000" dirty="0" err="1">
                <a:solidFill>
                  <a:srgbClr val="003300"/>
                </a:solidFill>
                <a:latin typeface="Arial Rounded MT Bold" pitchFamily="34" charset="0"/>
              </a:rPr>
              <a:t>soti</a:t>
            </a:r>
            <a:r>
              <a:rPr lang="fr-FR" sz="4000" dirty="0">
                <a:solidFill>
                  <a:srgbClr val="003300"/>
                </a:solidFill>
                <a:latin typeface="Arial Rounded MT Bold" pitchFamily="34" charset="0"/>
              </a:rPr>
              <a:t> nan </a:t>
            </a:r>
            <a:r>
              <a:rPr lang="fr-FR" sz="4000" dirty="0" err="1">
                <a:solidFill>
                  <a:srgbClr val="003300"/>
                </a:solidFill>
                <a:latin typeface="Arial Rounded MT Bold" pitchFamily="34" charset="0"/>
              </a:rPr>
              <a:t>tantasion</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a:p>
            <a:pPr algn="ctr">
              <a:buNone/>
            </a:pPr>
            <a:r>
              <a:rPr lang="fr-FR" sz="4000" dirty="0" err="1">
                <a:solidFill>
                  <a:srgbClr val="003300"/>
                </a:solidFill>
                <a:latin typeface="Arial Rounded MT Bold" pitchFamily="34" charset="0"/>
              </a:rPr>
              <a:t>Ou-a</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fè</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mouin</a:t>
            </a:r>
            <a:r>
              <a:rPr lang="fr-FR" sz="4000" dirty="0">
                <a:solidFill>
                  <a:srgbClr val="003300"/>
                </a:solidFill>
                <a:latin typeface="Arial Rounded MT Bold" pitchFamily="34" charset="0"/>
              </a:rPr>
              <a:t> plus </a:t>
            </a:r>
            <a:r>
              <a:rPr lang="fr-FR" sz="4000" dirty="0" err="1">
                <a:solidFill>
                  <a:srgbClr val="003300"/>
                </a:solidFill>
                <a:latin typeface="Arial Rounded MT Bold" pitchFamily="34" charset="0"/>
              </a:rPr>
              <a:t>ke</a:t>
            </a:r>
            <a:r>
              <a:rPr lang="fr-FR" sz="4000" dirty="0">
                <a:solidFill>
                  <a:srgbClr val="003300"/>
                </a:solidFill>
                <a:latin typeface="Arial Rounded MT Bold" pitchFamily="34" charset="0"/>
              </a:rPr>
              <a:t> </a:t>
            </a:r>
            <a:r>
              <a:rPr lang="fr-FR" sz="4000" dirty="0" err="1">
                <a:solidFill>
                  <a:srgbClr val="003300"/>
                </a:solidFill>
                <a:latin typeface="Arial Rounded MT Bold" pitchFamily="34" charset="0"/>
              </a:rPr>
              <a:t>vinkè</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692498"/>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1"/>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itchFamily="34" charset="0"/>
              </a:rPr>
              <a:t>Psaume 122:</a:t>
            </a:r>
          </a:p>
          <a:p>
            <a:pPr algn="just"/>
            <a:r>
              <a:rPr lang="fr-FR" sz="4000" dirty="0">
                <a:latin typeface="Arial Rounded MT Bold" pitchFamily="34" charset="0"/>
              </a:rPr>
              <a:t>1 ¶ Cantique des degrés. De David. Je suis dans la joie quand on me dit: Allons à la maison de l'Éternel!</a:t>
            </a:r>
            <a:endParaRPr lang="en-US" sz="4000" dirty="0">
              <a:latin typeface="Arial Rounded MT Bold" pitchFamily="34" charset="0"/>
            </a:endParaRPr>
          </a:p>
          <a:p>
            <a:pPr algn="just"/>
            <a:r>
              <a:rPr lang="fr-FR" sz="4000" dirty="0">
                <a:solidFill>
                  <a:srgbClr val="FFC000"/>
                </a:solidFill>
                <a:latin typeface="Arial Rounded MT Bold" pitchFamily="34" charset="0"/>
              </a:rPr>
              <a:t> 2 Nos pieds s'arrêtent Dans tes portes, Jérusalem!</a:t>
            </a:r>
            <a:endParaRPr lang="en-US" sz="4000" dirty="0">
              <a:solidFill>
                <a:srgbClr val="FFC000"/>
              </a:solidFill>
              <a:latin typeface="Arial Rounded MT Bold" pitchFamily="34" charset="0"/>
            </a:endParaRPr>
          </a:p>
          <a:p>
            <a:pPr algn="just"/>
            <a:r>
              <a:rPr lang="fr-FR" sz="4000" dirty="0">
                <a:latin typeface="Arial Rounded MT Bold" pitchFamily="34" charset="0"/>
              </a:rPr>
              <a:t> 3 Jérusalem, tu es bâtie Comme une ville dont les parties sont liées ensemble.</a:t>
            </a:r>
            <a:endParaRPr lang="en-US" sz="4000" dirty="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itchFamily="34" charset="0"/>
              </a:rPr>
              <a:t>4 C'est là que montent les tribus, les tribus de l'Éternel, Selon la loi d'Israël, Pour louer le nom de l'Éternel.</a:t>
            </a:r>
            <a:endParaRPr lang="en-US" sz="4000" dirty="0">
              <a:latin typeface="Arial Rounded MT Bold" pitchFamily="34" charset="0"/>
            </a:endParaRPr>
          </a:p>
          <a:p>
            <a:pPr algn="just"/>
            <a:r>
              <a:rPr lang="fr-FR" sz="4000" dirty="0">
                <a:solidFill>
                  <a:srgbClr val="FFC000"/>
                </a:solidFill>
                <a:latin typeface="Arial Rounded MT Bold" pitchFamily="34" charset="0"/>
              </a:rPr>
              <a:t> 5 Car là sont les trônes pour la justice, Les trônes de la maison de David.</a:t>
            </a:r>
            <a:endParaRPr lang="en-US" sz="4000" dirty="0">
              <a:solidFill>
                <a:srgbClr val="FFC000"/>
              </a:solidFill>
              <a:latin typeface="Arial Rounded MT Bold" pitchFamily="34" charset="0"/>
            </a:endParaRPr>
          </a:p>
          <a:p>
            <a:pPr algn="just"/>
            <a:r>
              <a:rPr lang="fr-FR" sz="4000" dirty="0">
                <a:latin typeface="Arial Rounded MT Bold" pitchFamily="34" charset="0"/>
              </a:rPr>
              <a:t> 6 ¶ Demandez la paix de Jérusalem. Que ceux qui t'aiment jouissent du repos!</a:t>
            </a:r>
            <a:endParaRPr lang="en-US" sz="4000" dirty="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itchFamily="34" charset="0"/>
              </a:rPr>
              <a:t>7 Que la paix soit dans tes murs, Et la tranquillité dans tes palais!</a:t>
            </a:r>
            <a:endParaRPr lang="en-US" sz="4000" dirty="0">
              <a:latin typeface="Arial Rounded MT Bold" pitchFamily="34" charset="0"/>
            </a:endParaRPr>
          </a:p>
          <a:p>
            <a:pPr algn="just"/>
            <a:r>
              <a:rPr lang="fr-FR" sz="4000" dirty="0">
                <a:solidFill>
                  <a:srgbClr val="FFC000"/>
                </a:solidFill>
                <a:latin typeface="Arial Rounded MT Bold" pitchFamily="34" charset="0"/>
              </a:rPr>
              <a:t> 8 A cause de mes frères et de mes amis, Je désire la paix dans ton sein;</a:t>
            </a:r>
            <a:endParaRPr lang="en-US" sz="4000" dirty="0">
              <a:solidFill>
                <a:srgbClr val="FFC000"/>
              </a:solidFill>
              <a:latin typeface="Arial Rounded MT Bold" pitchFamily="34" charset="0"/>
            </a:endParaRPr>
          </a:p>
          <a:p>
            <a:pPr algn="just"/>
            <a:r>
              <a:rPr lang="fr-FR" sz="4000" dirty="0">
                <a:latin typeface="Arial Rounded MT Bold" pitchFamily="34" charset="0"/>
              </a:rPr>
              <a:t> 9 A cause de la maison de l'Éternel, notre Dieu, Je fais des vœux pour ton bonheur.</a:t>
            </a:r>
          </a:p>
          <a:p>
            <a:pPr algn="just"/>
            <a:r>
              <a:rPr lang="fr-FR" sz="4000" dirty="0">
                <a:latin typeface="Arial Rounded MT Bold" pitchFamily="34" charset="0"/>
              </a:rPr>
              <a:t>Amen </a:t>
            </a:r>
            <a:endParaRPr lang="en-US" sz="40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dirty="0">
                <a:solidFill>
                  <a:srgbClr val="C00000"/>
                </a:solidFill>
                <a:latin typeface="Arial Rounded MT Bold" pitchFamily="34" charset="0"/>
              </a:rPr>
              <a:t>Voir mon Sauveur face à face # 102 CEF</a:t>
            </a:r>
            <a:r>
              <a:rPr lang="fr-FR" b="1" dirty="0">
                <a:solidFill>
                  <a:srgbClr val="C00000"/>
                </a:solidFill>
                <a:latin typeface="Arial Rounded MT Bold" pitchFamily="34" charset="0"/>
              </a:rPr>
              <a:t> </a:t>
            </a:r>
            <a:br>
              <a:rPr lang="fr-FR" b="1" dirty="0">
                <a:solidFill>
                  <a:srgbClr val="C00000"/>
                </a:solidFill>
                <a:latin typeface="Arial Rounded MT Bold" pitchFamily="34" charset="0"/>
              </a:rPr>
            </a:br>
            <a:r>
              <a:rPr lang="fr-FR" b="1" dirty="0">
                <a:solidFill>
                  <a:srgbClr val="C00000"/>
                </a:solidFill>
                <a:latin typeface="Arial Rounded MT Bold" pitchFamily="34" charset="0"/>
              </a:rPr>
              <a:t>1</a:t>
            </a:r>
            <a:br>
              <a:rPr lang="fr-FR" dirty="0">
                <a:latin typeface="Arial Rounded MT Bold" pitchFamily="34" charset="0"/>
              </a:rPr>
            </a:br>
            <a:r>
              <a:rPr lang="fr-FR" sz="4000" dirty="0">
                <a:latin typeface="Arial Rounded MT Bold" pitchFamily="34" charset="0"/>
              </a:rPr>
              <a:t>Voir mon Sauveur face à face,</a:t>
            </a:r>
            <a:br>
              <a:rPr lang="fr-FR" sz="4000" dirty="0">
                <a:latin typeface="Arial Rounded MT Bold" pitchFamily="34" charset="0"/>
              </a:rPr>
            </a:br>
            <a:r>
              <a:rPr lang="fr-FR" sz="4000" dirty="0">
                <a:latin typeface="Arial Rounded MT Bold" pitchFamily="34" charset="0"/>
              </a:rPr>
              <a:t>Voir Jésus dans sa beauté,</a:t>
            </a:r>
            <a:br>
              <a:rPr lang="fr-FR" sz="4000" dirty="0">
                <a:latin typeface="Arial Rounded MT Bold" pitchFamily="34" charset="0"/>
              </a:rPr>
            </a:br>
            <a:r>
              <a:rPr lang="fr-FR" sz="4000" dirty="0">
                <a:latin typeface="Arial Rounded MT Bold" pitchFamily="34" charset="0"/>
              </a:rPr>
              <a:t>O joie! Ô suprême grâce!</a:t>
            </a:r>
            <a:br>
              <a:rPr lang="fr-FR" sz="4000" dirty="0">
                <a:latin typeface="Arial Rounded MT Bold" pitchFamily="34" charset="0"/>
              </a:rPr>
            </a:br>
            <a:r>
              <a:rPr lang="fr-FR" sz="4000" dirty="0">
                <a:latin typeface="Arial Rounded MT Bold" pitchFamily="34" charset="0"/>
              </a:rPr>
              <a:t>O bonheur! Félicité!</a:t>
            </a:r>
            <a:endParaRPr lang="en-US" sz="4000" b="1" dirty="0">
              <a:latin typeface="Arial Rounded MT Bold" pitchFamily="34" charset="0"/>
            </a:endParaRPr>
          </a:p>
          <a:p>
            <a:pPr marL="0" indent="0" algn="ctr">
              <a:buNone/>
            </a:pPr>
            <a:r>
              <a:rPr lang="fr-FR" sz="4000" b="1" dirty="0">
                <a:solidFill>
                  <a:srgbClr val="C00000"/>
                </a:solidFill>
                <a:latin typeface="Arial Rounded MT Bold" pitchFamily="34" charset="0"/>
              </a:rPr>
              <a:t>Refrain</a:t>
            </a:r>
            <a:br>
              <a:rPr lang="fr-FR" sz="4000" dirty="0">
                <a:latin typeface="Arial Rounded MT Bold" pitchFamily="34" charset="0"/>
              </a:rPr>
            </a:br>
            <a:r>
              <a:rPr lang="fr-FR" sz="4000" b="1" dirty="0">
                <a:solidFill>
                  <a:srgbClr val="003300"/>
                </a:solidFill>
                <a:latin typeface="Arial Rounded MT Bold" pitchFamily="34" charset="0"/>
              </a:rPr>
              <a:t>Oui, dans ta magnificence</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Je te verrai, divin Roi!</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Pour toujours en ta présence</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Je serai semblable à toi!</a:t>
            </a:r>
            <a:endParaRPr lang="en-US" sz="4000" b="1" dirty="0">
              <a:solidFill>
                <a:srgbClr val="00330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b="1" dirty="0">
                <a:solidFill>
                  <a:srgbClr val="C00000"/>
                </a:solidFill>
                <a:latin typeface="Arial Rounded MT Bold" pitchFamily="34" charset="0"/>
              </a:rPr>
              <a:t>2</a:t>
            </a:r>
            <a:br>
              <a:rPr lang="fr-FR" dirty="0">
                <a:latin typeface="Arial Rounded MT Bold" pitchFamily="34" charset="0"/>
              </a:rPr>
            </a:br>
            <a:r>
              <a:rPr lang="fr-FR" sz="4000" dirty="0">
                <a:latin typeface="Arial Rounded MT Bold" pitchFamily="34" charset="0"/>
              </a:rPr>
              <a:t>Ta gloire est encore voilée,</a:t>
            </a:r>
            <a:br>
              <a:rPr lang="fr-FR" sz="4000" dirty="0">
                <a:latin typeface="Arial Rounded MT Bold" pitchFamily="34" charset="0"/>
              </a:rPr>
            </a:br>
            <a:r>
              <a:rPr lang="fr-FR" sz="4000" dirty="0">
                <a:latin typeface="Arial Rounded MT Bold" pitchFamily="34" charset="0"/>
              </a:rPr>
              <a:t>Ah! D'un voile ensanglanté!...</a:t>
            </a:r>
            <a:br>
              <a:rPr lang="fr-FR" sz="4000" dirty="0">
                <a:latin typeface="Arial Rounded MT Bold" pitchFamily="34" charset="0"/>
              </a:rPr>
            </a:br>
            <a:r>
              <a:rPr lang="fr-FR" sz="4000" dirty="0">
                <a:latin typeface="Arial Rounded MT Bold" pitchFamily="34" charset="0"/>
              </a:rPr>
              <a:t>Bientôt sera révélée</a:t>
            </a:r>
            <a:br>
              <a:rPr lang="fr-FR" sz="4000" dirty="0">
                <a:latin typeface="Arial Rounded MT Bold" pitchFamily="34" charset="0"/>
              </a:rPr>
            </a:br>
            <a:r>
              <a:rPr lang="fr-FR" sz="4000" dirty="0">
                <a:latin typeface="Arial Rounded MT Bold" pitchFamily="34" charset="0"/>
              </a:rPr>
              <a:t>Ton ineffable beauté!</a:t>
            </a:r>
            <a:endParaRPr lang="en-US" sz="4000" b="1" dirty="0">
              <a:latin typeface="Arial Rounded MT Bold" pitchFamily="34" charset="0"/>
            </a:endParaRPr>
          </a:p>
          <a:p>
            <a:pPr marL="0" indent="0" algn="ctr">
              <a:buNone/>
            </a:pPr>
            <a:r>
              <a:rPr lang="fr-FR" sz="4000" b="1" dirty="0">
                <a:solidFill>
                  <a:srgbClr val="C00000"/>
                </a:solidFill>
                <a:latin typeface="Arial Rounded MT Bold" pitchFamily="34" charset="0"/>
              </a:rPr>
              <a:t>Refrain</a:t>
            </a:r>
            <a:br>
              <a:rPr lang="fr-FR" sz="4000" dirty="0">
                <a:latin typeface="Arial Rounded MT Bold" pitchFamily="34" charset="0"/>
              </a:rPr>
            </a:br>
            <a:r>
              <a:rPr lang="fr-FR" sz="4000" b="1" dirty="0">
                <a:solidFill>
                  <a:srgbClr val="003300"/>
                </a:solidFill>
                <a:latin typeface="Arial Rounded MT Bold" pitchFamily="34" charset="0"/>
              </a:rPr>
              <a:t>Oui, dans ta magnificence</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Je te verrai, divin Roi!</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Pour toujours en ta présence</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Je serai semblable à toi!</a:t>
            </a:r>
            <a:endParaRPr lang="en-US" sz="4000" b="1" dirty="0">
              <a:solidFill>
                <a:srgbClr val="0033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sz="4000" b="1" dirty="0">
                <a:solidFill>
                  <a:srgbClr val="C00000"/>
                </a:solidFill>
                <a:latin typeface="Arial Rounded MT Bold" pitchFamily="34" charset="0"/>
              </a:rPr>
              <a:t>3</a:t>
            </a:r>
            <a:br>
              <a:rPr lang="fr-FR" sz="4000" dirty="0">
                <a:latin typeface="Arial Rounded MT Bold" pitchFamily="34" charset="0"/>
              </a:rPr>
            </a:br>
            <a:r>
              <a:rPr lang="fr-FR" sz="4000" dirty="0">
                <a:latin typeface="Arial Rounded MT Bold" pitchFamily="34" charset="0"/>
              </a:rPr>
              <a:t>Oh! Quels transports d'allégresse,</a:t>
            </a:r>
            <a:br>
              <a:rPr lang="fr-FR" sz="4000" dirty="0">
                <a:latin typeface="Arial Rounded MT Bold" pitchFamily="34" charset="0"/>
              </a:rPr>
            </a:br>
            <a:r>
              <a:rPr lang="fr-FR" sz="4000" dirty="0">
                <a:latin typeface="Arial Rounded MT Bold" pitchFamily="34" charset="0"/>
              </a:rPr>
              <a:t>Quand tes yeux baissés sur moi,</a:t>
            </a:r>
            <a:br>
              <a:rPr lang="fr-FR" sz="4000" dirty="0">
                <a:latin typeface="Arial Rounded MT Bold" pitchFamily="34" charset="0"/>
              </a:rPr>
            </a:br>
            <a:r>
              <a:rPr lang="fr-FR" sz="4000" dirty="0">
                <a:latin typeface="Arial Rounded MT Bold" pitchFamily="34" charset="0"/>
              </a:rPr>
              <a:t>Me diront avec tendresse:</a:t>
            </a:r>
            <a:br>
              <a:rPr lang="fr-FR" sz="4000" dirty="0">
                <a:latin typeface="Arial Rounded MT Bold" pitchFamily="34" charset="0"/>
              </a:rPr>
            </a:br>
            <a:r>
              <a:rPr lang="fr-FR" sz="4000" dirty="0">
                <a:latin typeface="Arial Rounded MT Bold" pitchFamily="34" charset="0"/>
              </a:rPr>
              <a:t>« je mourus aussi pour toi! »</a:t>
            </a:r>
          </a:p>
          <a:p>
            <a:pPr marL="0" indent="0" algn="ctr">
              <a:buNone/>
            </a:pPr>
            <a:r>
              <a:rPr lang="fr-FR" sz="4000" b="1" dirty="0">
                <a:solidFill>
                  <a:srgbClr val="C00000"/>
                </a:solidFill>
                <a:latin typeface="Arial Rounded MT Bold" pitchFamily="34" charset="0"/>
              </a:rPr>
              <a:t>Refrain</a:t>
            </a:r>
            <a:br>
              <a:rPr lang="fr-FR" sz="4000" dirty="0">
                <a:latin typeface="Arial Rounded MT Bold" pitchFamily="34" charset="0"/>
              </a:rPr>
            </a:br>
            <a:r>
              <a:rPr lang="fr-FR" sz="4000" b="1" dirty="0">
                <a:solidFill>
                  <a:srgbClr val="003300"/>
                </a:solidFill>
                <a:latin typeface="Arial Rounded MT Bold" pitchFamily="34" charset="0"/>
              </a:rPr>
              <a:t>Oui, dans ta magnificence</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Je te verrai, divin Roi!</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Pour toujours en ta présence</a:t>
            </a:r>
            <a:br>
              <a:rPr lang="fr-FR" sz="4000" dirty="0">
                <a:solidFill>
                  <a:srgbClr val="003300"/>
                </a:solidFill>
                <a:latin typeface="Arial Rounded MT Bold" pitchFamily="34" charset="0"/>
              </a:rPr>
            </a:br>
            <a:r>
              <a:rPr lang="fr-FR" sz="4000" b="1" dirty="0">
                <a:solidFill>
                  <a:srgbClr val="003300"/>
                </a:solidFill>
                <a:latin typeface="Arial Rounded MT Bold" pitchFamily="34" charset="0"/>
              </a:rPr>
              <a:t>Je serai semblable à toi!</a:t>
            </a:r>
            <a:endParaRPr lang="en-US" sz="4000" b="1" dirty="0">
              <a:solidFill>
                <a:srgbClr val="0033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a:solidFill>
                  <a:srgbClr val="000066"/>
                </a:solidFill>
              </a:rPr>
              <a:t>LECTURE ALTERNATIVE</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a:solidFill>
                  <a:srgbClr val="C00000"/>
                </a:solidFill>
              </a:rPr>
              <a:t>PSAUME</a:t>
            </a:r>
            <a:r>
              <a:rPr lang="fr-FR" sz="9600" b="1" dirty="0"/>
              <a:t> </a:t>
            </a:r>
          </a:p>
          <a:p>
            <a:pPr lvl="0" algn="ctr">
              <a:buNone/>
            </a:pPr>
            <a:r>
              <a:rPr lang="fr-FR" sz="9600" b="1" dirty="0"/>
              <a:t>147 : 1-20</a:t>
            </a:r>
            <a:endParaRPr lang="en-US" sz="9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dirty="0">
                <a:solidFill>
                  <a:srgbClr val="0033CC"/>
                </a:solidFill>
                <a:latin typeface="Arial Rounded MT Bold" pitchFamily="34" charset="0"/>
              </a:rPr>
              <a:t> </a:t>
            </a:r>
            <a:r>
              <a:rPr lang="fr-FR" sz="4400" b="1" dirty="0">
                <a:solidFill>
                  <a:srgbClr val="0033CC"/>
                </a:solidFill>
                <a:latin typeface="Arial Rounded MT Bold" pitchFamily="34" charset="0"/>
              </a:rPr>
              <a:t>Lecture du psaume 147 :1-20</a:t>
            </a:r>
            <a:endParaRPr lang="en-US" sz="4400" b="1" dirty="0">
              <a:solidFill>
                <a:srgbClr val="0033CC"/>
              </a:solidFill>
              <a:latin typeface="Arial Rounded MT Bold" pitchFamily="34" charset="0"/>
            </a:endParaRPr>
          </a:p>
          <a:p>
            <a:pPr algn="just"/>
            <a:r>
              <a:rPr lang="fr-FR" sz="4400" dirty="0">
                <a:solidFill>
                  <a:schemeClr val="tx1"/>
                </a:solidFill>
                <a:latin typeface="Arial Rounded MT Bold" pitchFamily="34" charset="0"/>
              </a:rPr>
              <a:t>Ps 147:1 ¶ Louez l'Éternel! Car il est beau de célébrer notre Dieu, Car il est doux, il est bienséant de le louer.</a:t>
            </a:r>
            <a:endParaRPr lang="en-US" sz="4400" b="1" dirty="0">
              <a:solidFill>
                <a:schemeClr val="tx1"/>
              </a:solidFill>
              <a:latin typeface="Arial Rounded MT Bold" pitchFamily="34" charset="0"/>
            </a:endParaRPr>
          </a:p>
          <a:p>
            <a:pPr algn="just"/>
            <a:r>
              <a:rPr lang="fr-FR" sz="4400" dirty="0">
                <a:solidFill>
                  <a:schemeClr val="tx1"/>
                </a:solidFill>
                <a:latin typeface="Arial Rounded MT Bold" pitchFamily="34" charset="0"/>
              </a:rPr>
              <a:t> </a:t>
            </a:r>
            <a:r>
              <a:rPr lang="fr-FR" sz="4400" dirty="0">
                <a:solidFill>
                  <a:srgbClr val="0033CC"/>
                </a:solidFill>
                <a:latin typeface="Arial Rounded MT Bold" pitchFamily="34" charset="0"/>
              </a:rPr>
              <a:t>2 L'Éternel rebâtit Jérusalem, Il rassemble les exilés d'Israël;</a:t>
            </a:r>
            <a:endParaRPr lang="en-US" sz="4400" b="1"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3 Il guérit ceux qui ont le cœur brisé, Et il panse leurs blessures.</a:t>
            </a:r>
            <a:endParaRPr lang="en-US" sz="4400" b="1" dirty="0">
              <a:solidFill>
                <a:schemeClr val="tx1"/>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a:solidFill>
                  <a:schemeClr val="tx1"/>
                </a:solidFill>
                <a:latin typeface="Arial Rounded MT Bold" pitchFamily="34" charset="0"/>
              </a:rPr>
              <a:t>4 Il compte le nombre des étoiles, Il leur donne à toutes des noms.</a:t>
            </a:r>
            <a:endParaRPr lang="en-US" sz="4400" b="1"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5 Notre Seigneur est grand, puissant par sa force, Son intelligence n'a point de limite.</a:t>
            </a:r>
            <a:endParaRPr lang="en-US" sz="4400" b="1"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6 L'Éternel soutient les malheureux, Il abaisse les méchants jusqu'à terre.</a:t>
            </a:r>
            <a:endParaRPr lang="en-US" sz="4400" b="1"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7 Chantez à l'Éternel avec actions de grâces, Célébrez notre Dieu avec la harpe!</a:t>
            </a:r>
            <a:endParaRPr lang="en-US" sz="4400" b="1" dirty="0">
              <a:solidFill>
                <a:srgbClr val="0033CC"/>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a:solidFill>
                  <a:schemeClr val="tx1"/>
                </a:solidFill>
                <a:latin typeface="Arial Rounded MT Bold" pitchFamily="34" charset="0"/>
              </a:rPr>
              <a:t>8 Il couvre les cieux de nuages, Il prépare la pluie pour la terre; Il fait germer l'herbe sur les montagnes.</a:t>
            </a:r>
            <a:endParaRPr lang="en-US" sz="4400" b="1"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9 Il donne la nourriture au bétail, Aux petits du corbeau quand ils crient,</a:t>
            </a:r>
            <a:endParaRPr lang="en-US" sz="4400" b="1"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10 Ce n'est pas dans la vigueur du cheval qu'il se complaît, Ce n'est pas dans les jambes de l'homme qu'il met son plaisir;</a:t>
            </a:r>
            <a:endParaRPr lang="en-US" sz="4400" b="1" dirty="0">
              <a:solidFill>
                <a:schemeClr val="tx1"/>
              </a:solidFill>
              <a:latin typeface="Arial Rounded MT Bold" pitchFamily="34" charset="0"/>
            </a:endParaRPr>
          </a:p>
          <a:p>
            <a:pPr algn="just"/>
            <a:endParaRPr lang="en-US" sz="4400" b="1" dirty="0">
              <a:solidFill>
                <a:schemeClr val="tx1"/>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a:solidFill>
                  <a:schemeClr val="tx1"/>
                </a:solidFill>
                <a:latin typeface="Arial Rounded MT Bold" pitchFamily="34" charset="0"/>
              </a:rPr>
              <a:t>11 L'Éternel aime ceux qui le craignent, Ceux qui espèrent en sa bonté.</a:t>
            </a:r>
            <a:endParaRPr lang="en-US" sz="4400" b="1"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12 ¶ Jérusalem, célèbre l'Éternel! Sion, loue ton Dieu!</a:t>
            </a:r>
            <a:endParaRPr lang="en-US" sz="4400" b="1"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13 Car il affermit les barres de tes portes, Il bénit tes fils au milieu de toi;</a:t>
            </a:r>
            <a:endParaRPr lang="en-US" sz="4400" b="1"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14 Il rend la paix à ton territoire, Il te rassasie du meilleur froment.</a:t>
            </a:r>
            <a:endParaRPr lang="en-US" sz="4400" b="1" dirty="0">
              <a:solidFill>
                <a:srgbClr val="0033CC"/>
              </a:solidFill>
              <a:latin typeface="Arial Rounded MT Bold" pitchFamily="34" charset="0"/>
            </a:endParaRPr>
          </a:p>
          <a:p>
            <a:pPr algn="just"/>
            <a:endParaRPr lang="en-US" sz="4400" b="1" dirty="0">
              <a:solidFill>
                <a:schemeClr val="tx1"/>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chemeClr val="tx1"/>
                </a:solidFill>
                <a:latin typeface="Arial Rounded MT Bold" pitchFamily="34" charset="0"/>
              </a:rPr>
              <a:t>15 Il envoie ses ordres sur la terre: Sa parole court avec vitesse</a:t>
            </a:r>
            <a:endParaRPr lang="en-US" sz="4400" b="1" dirty="0">
              <a:solidFill>
                <a:schemeClr val="tx1"/>
              </a:solidFill>
              <a:latin typeface="Arial Rounded MT Bold" pitchFamily="34" charset="0"/>
            </a:endParaRPr>
          </a:p>
          <a:p>
            <a:pPr algn="just"/>
            <a:r>
              <a:rPr lang="fr-FR" sz="4400" dirty="0">
                <a:solidFill>
                  <a:schemeClr val="tx1"/>
                </a:solidFill>
                <a:latin typeface="Arial Rounded MT Bold" pitchFamily="34" charset="0"/>
              </a:rPr>
              <a:t> </a:t>
            </a:r>
            <a:r>
              <a:rPr lang="fr-FR" sz="4400" dirty="0">
                <a:solidFill>
                  <a:srgbClr val="0033CC"/>
                </a:solidFill>
                <a:latin typeface="Arial Rounded MT Bold" pitchFamily="34" charset="0"/>
              </a:rPr>
              <a:t>16 Il donne la neige comme de la laine, Il répand la gelée blanche comme de la cendre;</a:t>
            </a:r>
            <a:endParaRPr lang="en-US" sz="4400" b="1"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17 Il lance sa glace par morceaux; Qui peut résister devant son froid?</a:t>
            </a:r>
            <a:endParaRPr lang="en-US" sz="4400" b="1" dirty="0">
              <a:solidFill>
                <a:schemeClr val="tx1"/>
              </a:solidFill>
              <a:latin typeface="Arial Rounded MT Bold" pitchFamily="34" charset="0"/>
            </a:endParaRPr>
          </a:p>
          <a:p>
            <a:pPr algn="just"/>
            <a:endParaRPr lang="en-US" sz="4400" b="1" dirty="0">
              <a:solidFill>
                <a:schemeClr val="tx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a:solidFill>
                  <a:schemeClr val="tx1"/>
                </a:solidFill>
                <a:latin typeface="Arial Rounded MT Bold" pitchFamily="34" charset="0"/>
              </a:rPr>
              <a:t>18 Il envoie sa parole, et il les fond; Il fait souffler son vent, et les eaux coulent.</a:t>
            </a:r>
            <a:endParaRPr lang="en-US" sz="4400" b="1" dirty="0">
              <a:solidFill>
                <a:schemeClr val="tx1"/>
              </a:solidFill>
              <a:latin typeface="Arial Rounded MT Bold" pitchFamily="34" charset="0"/>
            </a:endParaRPr>
          </a:p>
          <a:p>
            <a:pPr algn="just"/>
            <a:r>
              <a:rPr lang="fr-FR" sz="4400" dirty="0">
                <a:solidFill>
                  <a:srgbClr val="0033CC"/>
                </a:solidFill>
                <a:latin typeface="Arial Rounded MT Bold" pitchFamily="34" charset="0"/>
              </a:rPr>
              <a:t> 19 Il révèle sa parole à Jacob, Ses lois et ses ordonnances à Israël;</a:t>
            </a:r>
            <a:endParaRPr lang="en-US" sz="4400" b="1" dirty="0">
              <a:solidFill>
                <a:srgbClr val="0033CC"/>
              </a:solidFill>
              <a:latin typeface="Arial Rounded MT Bold" pitchFamily="34" charset="0"/>
            </a:endParaRPr>
          </a:p>
          <a:p>
            <a:pPr algn="just"/>
            <a:r>
              <a:rPr lang="fr-FR" sz="4400" dirty="0">
                <a:solidFill>
                  <a:schemeClr val="tx1"/>
                </a:solidFill>
                <a:latin typeface="Arial Rounded MT Bold" pitchFamily="34" charset="0"/>
              </a:rPr>
              <a:t> 20 Il n'a pas agi de même pour toutes les nations, Et elles ne connaissent point ses ordonnances. Louez l'Éternel! </a:t>
            </a:r>
            <a:r>
              <a:rPr lang="fr-FR" dirty="0">
                <a:solidFill>
                  <a:srgbClr val="0033CC"/>
                </a:solidFill>
                <a:latin typeface="Arial Rounded MT Bold" pitchFamily="34" charset="0"/>
              </a:rPr>
              <a:t>Amen!</a:t>
            </a:r>
            <a:endParaRPr lang="en-US" b="1" dirty="0">
              <a:solidFill>
                <a:srgbClr val="0033CC"/>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b="1" u="sng" dirty="0">
                <a:solidFill>
                  <a:schemeClr val="tx1"/>
                </a:solidFill>
                <a:latin typeface="Arial Rounded MT Bold" pitchFamily="34" charset="0"/>
              </a:rPr>
              <a:t>DOXOLOGIE</a:t>
            </a:r>
            <a:endParaRPr lang="en-US" sz="3200" b="1" dirty="0">
              <a:solidFill>
                <a:schemeClr val="tx1"/>
              </a:solidFill>
              <a:latin typeface="Arial Rounded MT Bold" pitchFamily="34" charset="0"/>
            </a:endParaRPr>
          </a:p>
          <a:p>
            <a:pPr algn="ctr">
              <a:buNone/>
            </a:pPr>
            <a:r>
              <a:rPr lang="fr-FR" sz="3200" b="1" dirty="0">
                <a:solidFill>
                  <a:srgbClr val="0033CC"/>
                </a:solidFill>
                <a:latin typeface="Arial Rounded MT Bold" pitchFamily="34" charset="0"/>
              </a:rPr>
              <a:t>Grand Dieu, Nous Te Bénissons # 2 CEF</a:t>
            </a:r>
            <a:endParaRPr lang="en-US" sz="3200" b="1" dirty="0">
              <a:solidFill>
                <a:srgbClr val="0033CC"/>
              </a:solidFill>
              <a:latin typeface="Arial Rounded MT Bold" pitchFamily="34" charset="0"/>
            </a:endParaRPr>
          </a:p>
          <a:p>
            <a:pPr algn="ctr">
              <a:buNone/>
            </a:pPr>
            <a:r>
              <a:rPr lang="fr-FR" sz="3200" b="1" dirty="0">
                <a:solidFill>
                  <a:srgbClr val="0033CC"/>
                </a:solidFill>
                <a:latin typeface="Arial Rounded MT Bold" pitchFamily="34" charset="0"/>
              </a:rPr>
              <a:t>1. </a:t>
            </a:r>
            <a:br>
              <a:rPr lang="fr-FR" sz="3200" b="1" dirty="0">
                <a:solidFill>
                  <a:schemeClr val="tx1"/>
                </a:solidFill>
                <a:latin typeface="Arial Rounded MT Bold" pitchFamily="34" charset="0"/>
              </a:rPr>
            </a:br>
            <a:r>
              <a:rPr lang="fr-FR" sz="4400" b="1" dirty="0">
                <a:solidFill>
                  <a:schemeClr val="tx1"/>
                </a:solidFill>
                <a:latin typeface="Arial Rounded MT Bold" pitchFamily="34" charset="0"/>
              </a:rPr>
              <a:t>Grand Dieu, nous te bénissons,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Nous célébrons tes louanges!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Éternel, nous t’exaltons,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De concert avec les anges;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Et prosternés devant toi,</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Nous t’adorons, o grand Roi </a:t>
            </a:r>
            <a:r>
              <a:rPr lang="fr-FR" sz="4400" b="1" dirty="0">
                <a:solidFill>
                  <a:srgbClr val="0033CC"/>
                </a:solidFill>
                <a:latin typeface="Arial Rounded MT Bold" pitchFamily="34" charset="0"/>
              </a:rPr>
              <a:t>(bis)</a:t>
            </a:r>
            <a:endParaRPr lang="en-US" sz="4400" b="1" dirty="0">
              <a:solidFill>
                <a:srgbClr val="0033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a:solidFill>
                  <a:srgbClr val="0033CC"/>
                </a:solidFill>
                <a:latin typeface="Arial Rounded MT Bold" pitchFamily="34" charset="0"/>
              </a:rPr>
              <a:t>2. </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Les saints et les bienheureux,</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Les trônes et les puissances,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Toutes les vertus des cieux,</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Disent tes magnificences,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Proclamant dans leurs concerts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Le grand Dieu de l’univers </a:t>
            </a:r>
            <a:r>
              <a:rPr lang="fr-FR" sz="4400" b="1" dirty="0">
                <a:solidFill>
                  <a:srgbClr val="0033CC"/>
                </a:solidFill>
                <a:latin typeface="Arial Rounded MT Bold" pitchFamily="34" charset="0"/>
              </a:rPr>
              <a:t>(bis)</a:t>
            </a:r>
            <a:endParaRPr lang="en-US" sz="4400" b="1" dirty="0">
              <a:solidFill>
                <a:srgbClr val="0033CC"/>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a:solidFill>
                  <a:srgbClr val="0033CC"/>
                </a:solidFill>
                <a:latin typeface="Arial Rounded MT Bold" pitchFamily="34" charset="0"/>
              </a:rPr>
              <a:t>3. </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Sauve ton peuple, Seigneur,</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Et bénis ton héritage;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Que ta gloire et ta splendeur</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Soient à jamais son partage,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Conduis-le par ton amour</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Jusqu’au céleste séjour! </a:t>
            </a:r>
            <a:r>
              <a:rPr lang="fr-FR" sz="4400" b="1" dirty="0">
                <a:solidFill>
                  <a:srgbClr val="0033CC"/>
                </a:solidFill>
                <a:latin typeface="Arial Rounded MT Bold" pitchFamily="34" charset="0"/>
              </a:rPr>
              <a:t>(bis)</a:t>
            </a:r>
            <a:endParaRPr lang="en-US" sz="4400" b="1" dirty="0">
              <a:solidFill>
                <a:srgbClr val="0033CC"/>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a:solidFill>
                  <a:srgbClr val="0033CC"/>
                </a:solidFill>
                <a:latin typeface="Arial Rounded MT Bold" pitchFamily="34" charset="0"/>
              </a:rPr>
              <a:t>4. </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Gloire soit au Saint-Esprit!</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Gloire soit à Dieu le père!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Gloire soit à Jésus-Christ,</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Notre Sauveur, notre Frère!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Son immense charité</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Dure à perpétuité. </a:t>
            </a:r>
            <a:r>
              <a:rPr lang="fr-FR" sz="4400" b="1" dirty="0">
                <a:solidFill>
                  <a:srgbClr val="0033CC"/>
                </a:solidFill>
                <a:latin typeface="Arial Rounded MT Bold" pitchFamily="34" charset="0"/>
              </a:rPr>
              <a:t>(Bis)</a:t>
            </a:r>
            <a:endParaRPr lang="en-US" sz="4400" b="1" dirty="0">
              <a:solidFill>
                <a:srgbClr val="0033CC"/>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66">
                  <a:tint val="66000"/>
                  <a:satMod val="160000"/>
                </a:srgbClr>
              </a:gs>
              <a:gs pos="50000">
                <a:srgbClr val="66FF66">
                  <a:tint val="44500"/>
                  <a:satMod val="160000"/>
                </a:srgbClr>
              </a:gs>
              <a:gs pos="100000">
                <a:srgbClr val="66FF66">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fr-FR" sz="2800" b="1" dirty="0">
                <a:solidFill>
                  <a:srgbClr val="C00000"/>
                </a:solidFill>
                <a:latin typeface="Arial Rounded MT Bold" pitchFamily="34" charset="0"/>
              </a:rPr>
              <a:t>Tout la vi </a:t>
            </a:r>
            <a:r>
              <a:rPr lang="fr-FR" sz="2800" b="1" dirty="0" err="1">
                <a:solidFill>
                  <a:srgbClr val="C00000"/>
                </a:solidFill>
                <a:latin typeface="Arial Rounded MT Bold" pitchFamily="34" charset="0"/>
              </a:rPr>
              <a:t>mouin</a:t>
            </a:r>
            <a:r>
              <a:rPr lang="fr-FR" sz="2800" b="1" dirty="0">
                <a:solidFill>
                  <a:srgbClr val="C00000"/>
                </a:solidFill>
                <a:latin typeface="Arial Rounded MT Bold" pitchFamily="34" charset="0"/>
              </a:rPr>
              <a:t>, </a:t>
            </a:r>
            <a:r>
              <a:rPr lang="fr-FR" sz="2800" b="1" dirty="0" err="1">
                <a:solidFill>
                  <a:srgbClr val="C00000"/>
                </a:solidFill>
                <a:latin typeface="Arial Rounded MT Bold" pitchFamily="34" charset="0"/>
              </a:rPr>
              <a:t>mouin</a:t>
            </a:r>
            <a:r>
              <a:rPr lang="fr-FR" sz="2800" b="1" dirty="0">
                <a:solidFill>
                  <a:srgbClr val="C00000"/>
                </a:solidFill>
                <a:latin typeface="Arial Rounded MT Bold" pitchFamily="34" charset="0"/>
              </a:rPr>
              <a:t> </a:t>
            </a:r>
            <a:r>
              <a:rPr lang="fr-FR" sz="2800" b="1" dirty="0" err="1">
                <a:solidFill>
                  <a:srgbClr val="C00000"/>
                </a:solidFill>
                <a:latin typeface="Arial Rounded MT Bold" pitchFamily="34" charset="0"/>
              </a:rPr>
              <a:t>tap</a:t>
            </a:r>
            <a:r>
              <a:rPr lang="fr-FR" sz="2800" b="1" dirty="0">
                <a:solidFill>
                  <a:srgbClr val="C00000"/>
                </a:solidFill>
                <a:latin typeface="Arial Rounded MT Bold" pitchFamily="34" charset="0"/>
              </a:rPr>
              <a:t> </a:t>
            </a:r>
            <a:r>
              <a:rPr lang="fr-FR" sz="2800" b="1" dirty="0" err="1">
                <a:solidFill>
                  <a:srgbClr val="C00000"/>
                </a:solidFill>
                <a:latin typeface="Arial Rounded MT Bold" pitchFamily="34" charset="0"/>
              </a:rPr>
              <a:t>soufri</a:t>
            </a:r>
            <a:r>
              <a:rPr lang="fr-FR" sz="2800" b="1" dirty="0">
                <a:solidFill>
                  <a:srgbClr val="C00000"/>
                </a:solidFill>
                <a:latin typeface="Arial Rounded MT Bold" pitchFamily="34" charset="0"/>
              </a:rPr>
              <a:t> # 43 MJC</a:t>
            </a:r>
            <a:endParaRPr lang="en-US" sz="2800" b="1" dirty="0">
              <a:solidFill>
                <a:srgbClr val="C00000"/>
              </a:solidFill>
              <a:latin typeface="Arial Rounded MT Bold" pitchFamily="34" charset="0"/>
            </a:endParaRPr>
          </a:p>
          <a:p>
            <a:pPr marL="0" indent="0" algn="ctr">
              <a:buNone/>
            </a:pPr>
            <a:r>
              <a:rPr lang="fr-FR" sz="2800" b="1" dirty="0">
                <a:solidFill>
                  <a:srgbClr val="C00000"/>
                </a:solidFill>
                <a:latin typeface="Arial Rounded MT Bold" pitchFamily="34" charset="0"/>
              </a:rPr>
              <a:t>1.</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Tout </a:t>
            </a:r>
            <a:r>
              <a:rPr lang="fr-FR" sz="4000" b="1" dirty="0" err="1">
                <a:solidFill>
                  <a:schemeClr val="tx1"/>
                </a:solidFill>
                <a:latin typeface="Arial Rounded MT Bold" pitchFamily="34" charset="0"/>
              </a:rPr>
              <a:t>lavi</a:t>
            </a:r>
            <a:r>
              <a:rPr lang="fr-FR" sz="4000" b="1" dirty="0">
                <a:solidFill>
                  <a:schemeClr val="tx1"/>
                </a:solidFill>
                <a:latin typeface="Arial Rounded MT Bold" pitchFamily="34" charset="0"/>
              </a:rPr>
              <a:t> </a:t>
            </a:r>
            <a:r>
              <a:rPr lang="fr-FR" sz="4000" b="1" dirty="0" err="1">
                <a:solidFill>
                  <a:schemeClr val="tx1"/>
                </a:solidFill>
                <a:latin typeface="Arial Rounded MT Bold" pitchFamily="34" charset="0"/>
              </a:rPr>
              <a:t>mwen</a:t>
            </a:r>
            <a:r>
              <a:rPr lang="fr-FR" sz="4000" b="1" dirty="0">
                <a:solidFill>
                  <a:schemeClr val="tx1"/>
                </a:solidFill>
                <a:latin typeface="Arial Rounded MT Bold" pitchFamily="34" charset="0"/>
              </a:rPr>
              <a:t>, </a:t>
            </a:r>
            <a:r>
              <a:rPr lang="fr-FR" sz="4000" b="1" dirty="0" err="1">
                <a:solidFill>
                  <a:schemeClr val="tx1"/>
                </a:solidFill>
                <a:latin typeface="Arial Rounded MT Bold" pitchFamily="34" charset="0"/>
              </a:rPr>
              <a:t>mwen</a:t>
            </a:r>
            <a:r>
              <a:rPr lang="fr-FR" sz="4000" b="1" dirty="0">
                <a:solidFill>
                  <a:schemeClr val="tx1"/>
                </a:solidFill>
                <a:latin typeface="Arial Rounded MT Bold" pitchFamily="34" charset="0"/>
              </a:rPr>
              <a:t> t </a:t>
            </a:r>
            <a:r>
              <a:rPr lang="fr-FR" sz="4000" b="1" dirty="0" err="1">
                <a:solidFill>
                  <a:schemeClr val="tx1"/>
                </a:solidFill>
                <a:latin typeface="Arial Rounded MT Bold" pitchFamily="34" charset="0"/>
              </a:rPr>
              <a:t>ap</a:t>
            </a:r>
            <a:r>
              <a:rPr lang="fr-FR" sz="4000" b="1" dirty="0">
                <a:solidFill>
                  <a:schemeClr val="tx1"/>
                </a:solidFill>
                <a:latin typeface="Arial Rounded MT Bold" pitchFamily="34" charset="0"/>
              </a:rPr>
              <a:t> </a:t>
            </a:r>
            <a:r>
              <a:rPr lang="fr-FR" sz="4000" b="1" dirty="0" err="1">
                <a:solidFill>
                  <a:schemeClr val="tx1"/>
                </a:solidFill>
                <a:latin typeface="Arial Rounded MT Bold" pitchFamily="34" charset="0"/>
              </a:rPr>
              <a:t>soufri</a:t>
            </a:r>
            <a:r>
              <a:rPr lang="fr-FR" sz="4000" b="1" dirty="0">
                <a:solidFill>
                  <a:schemeClr val="tx1"/>
                </a:solidFill>
                <a:latin typeface="Arial Rounded MT Bold" pitchFamily="34" charset="0"/>
              </a:rPr>
              <a:t>,</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M t </a:t>
            </a:r>
            <a:r>
              <a:rPr lang="fr-FR" sz="4000" b="1" dirty="0" err="1">
                <a:solidFill>
                  <a:schemeClr val="tx1"/>
                </a:solidFill>
                <a:latin typeface="Arial Rounded MT Bold" pitchFamily="34" charset="0"/>
              </a:rPr>
              <a:t>ap</a:t>
            </a:r>
            <a:r>
              <a:rPr lang="fr-FR" sz="4000" b="1" dirty="0">
                <a:solidFill>
                  <a:schemeClr val="tx1"/>
                </a:solidFill>
                <a:latin typeface="Arial Rounded MT Bold" pitchFamily="34" charset="0"/>
              </a:rPr>
              <a:t> chèche </a:t>
            </a:r>
            <a:r>
              <a:rPr lang="fr-FR" sz="4000" b="1" dirty="0" err="1">
                <a:solidFill>
                  <a:schemeClr val="tx1"/>
                </a:solidFill>
                <a:latin typeface="Arial Rounded MT Bold" pitchFamily="34" charset="0"/>
              </a:rPr>
              <a:t>yon</a:t>
            </a:r>
            <a:r>
              <a:rPr lang="fr-FR" sz="4000" b="1" dirty="0">
                <a:solidFill>
                  <a:schemeClr val="tx1"/>
                </a:solidFill>
                <a:latin typeface="Arial Rounded MT Bold" pitchFamily="34" charset="0"/>
              </a:rPr>
              <a:t> </a:t>
            </a:r>
            <a:r>
              <a:rPr lang="fr-FR" sz="4000" b="1" dirty="0" err="1">
                <a:solidFill>
                  <a:schemeClr val="tx1"/>
                </a:solidFill>
                <a:latin typeface="Arial Rounded MT Bold" pitchFamily="34" charset="0"/>
              </a:rPr>
              <a:t>dlo</a:t>
            </a:r>
            <a:r>
              <a:rPr lang="fr-FR" sz="4000" b="1" dirty="0">
                <a:solidFill>
                  <a:schemeClr val="tx1"/>
                </a:solidFill>
                <a:latin typeface="Arial Rounded MT Bold" pitchFamily="34" charset="0"/>
              </a:rPr>
              <a:t> pou m </a:t>
            </a:r>
            <a:r>
              <a:rPr lang="fr-FR" sz="4000" b="1" dirty="0" err="1">
                <a:solidFill>
                  <a:schemeClr val="tx1"/>
                </a:solidFill>
                <a:latin typeface="Arial Rounded MT Bold" pitchFamily="34" charset="0"/>
              </a:rPr>
              <a:t>bwè</a:t>
            </a:r>
            <a:r>
              <a:rPr lang="fr-FR" sz="4000" b="1" dirty="0">
                <a:solidFill>
                  <a:schemeClr val="tx1"/>
                </a:solidFill>
                <a:latin typeface="Arial Rounded MT Bold" pitchFamily="34" charset="0"/>
              </a:rPr>
              <a:t>;</a:t>
            </a:r>
            <a:br>
              <a:rPr lang="fr-FR" sz="4000" b="1" dirty="0">
                <a:solidFill>
                  <a:schemeClr val="tx1"/>
                </a:solidFill>
                <a:latin typeface="Arial Rounded MT Bold" pitchFamily="34" charset="0"/>
              </a:rPr>
            </a:br>
            <a:r>
              <a:rPr lang="fr-FR" sz="4000" b="1" dirty="0" err="1">
                <a:solidFill>
                  <a:schemeClr val="tx1"/>
                </a:solidFill>
                <a:latin typeface="Arial Rounded MT Bold" pitchFamily="34" charset="0"/>
              </a:rPr>
              <a:t>Ki</a:t>
            </a:r>
            <a:r>
              <a:rPr lang="fr-FR" sz="4000" b="1" dirty="0">
                <a:solidFill>
                  <a:schemeClr val="tx1"/>
                </a:solidFill>
                <a:latin typeface="Arial Rounded MT Bold" pitchFamily="34" charset="0"/>
              </a:rPr>
              <a:t> t </a:t>
            </a:r>
            <a:r>
              <a:rPr lang="fr-FR" sz="4000" b="1" dirty="0" err="1">
                <a:solidFill>
                  <a:schemeClr val="tx1"/>
                </a:solidFill>
                <a:latin typeface="Arial Rounded MT Bold" pitchFamily="34" charset="0"/>
              </a:rPr>
              <a:t>ap</a:t>
            </a:r>
            <a:r>
              <a:rPr lang="fr-FR" sz="4000" b="1" dirty="0">
                <a:solidFill>
                  <a:schemeClr val="tx1"/>
                </a:solidFill>
                <a:latin typeface="Arial Rounded MT Bold" pitchFamily="34" charset="0"/>
              </a:rPr>
              <a:t> </a:t>
            </a:r>
            <a:r>
              <a:rPr lang="fr-FR" sz="4000" b="1" dirty="0" err="1">
                <a:solidFill>
                  <a:schemeClr val="tx1"/>
                </a:solidFill>
                <a:latin typeface="Arial Rounded MT Bold" pitchFamily="34" charset="0"/>
              </a:rPr>
              <a:t>soulaje</a:t>
            </a:r>
            <a:r>
              <a:rPr lang="fr-FR" sz="4000" b="1" dirty="0">
                <a:solidFill>
                  <a:schemeClr val="tx1"/>
                </a:solidFill>
                <a:latin typeface="Arial Rounded MT Bold" pitchFamily="34" charset="0"/>
              </a:rPr>
              <a:t> m pou </a:t>
            </a:r>
            <a:r>
              <a:rPr lang="fr-FR" sz="4000" b="1" dirty="0" err="1">
                <a:solidFill>
                  <a:schemeClr val="tx1"/>
                </a:solidFill>
                <a:latin typeface="Arial Rounded MT Bold" pitchFamily="34" charset="0"/>
              </a:rPr>
              <a:t>toutan</a:t>
            </a:r>
            <a:r>
              <a:rPr lang="fr-FR" sz="4000" b="1" dirty="0">
                <a:solidFill>
                  <a:schemeClr val="tx1"/>
                </a:solidFill>
                <a:latin typeface="Arial Rounded MT Bold" pitchFamily="34" charset="0"/>
              </a:rPr>
              <a:t>,</a:t>
            </a:r>
            <a:br>
              <a:rPr lang="fr-FR" sz="4000" b="1" dirty="0">
                <a:solidFill>
                  <a:schemeClr val="tx1"/>
                </a:solidFill>
                <a:latin typeface="Arial Rounded MT Bold" pitchFamily="34" charset="0"/>
              </a:rPr>
            </a:br>
            <a:r>
              <a:rPr lang="fr-FR" sz="4000" b="1" dirty="0" err="1">
                <a:solidFill>
                  <a:schemeClr val="tx1"/>
                </a:solidFill>
                <a:latin typeface="Arial Rounded MT Bold" pitchFamily="34" charset="0"/>
              </a:rPr>
              <a:t>Swaf</a:t>
            </a:r>
            <a:r>
              <a:rPr lang="fr-FR" sz="4000" b="1" dirty="0">
                <a:solidFill>
                  <a:schemeClr val="tx1"/>
                </a:solidFill>
                <a:latin typeface="Arial Rounded MT Bold" pitchFamily="34" charset="0"/>
              </a:rPr>
              <a:t> la </a:t>
            </a:r>
            <a:r>
              <a:rPr lang="fr-FR" sz="4000" b="1" dirty="0" err="1">
                <a:solidFill>
                  <a:schemeClr val="tx1"/>
                </a:solidFill>
                <a:latin typeface="Arial Rounded MT Bold" pitchFamily="34" charset="0"/>
              </a:rPr>
              <a:t>ki</a:t>
            </a:r>
            <a:r>
              <a:rPr lang="fr-FR" sz="4000" b="1" dirty="0">
                <a:solidFill>
                  <a:schemeClr val="tx1"/>
                </a:solidFill>
                <a:latin typeface="Arial Rounded MT Bold" pitchFamily="34" charset="0"/>
              </a:rPr>
              <a:t> te </a:t>
            </a:r>
            <a:r>
              <a:rPr lang="fr-FR" sz="4000" b="1" dirty="0" err="1">
                <a:solidFill>
                  <a:schemeClr val="tx1"/>
                </a:solidFill>
                <a:latin typeface="Arial Rounded MT Bold" pitchFamily="34" charset="0"/>
              </a:rPr>
              <a:t>plen</a:t>
            </a:r>
            <a:r>
              <a:rPr lang="fr-FR" sz="4000" b="1" dirty="0">
                <a:solidFill>
                  <a:schemeClr val="tx1"/>
                </a:solidFill>
                <a:latin typeface="Arial Rounded MT Bold" pitchFamily="34" charset="0"/>
              </a:rPr>
              <a:t> </a:t>
            </a:r>
            <a:r>
              <a:rPr lang="fr-FR" sz="4000" b="1" dirty="0" err="1">
                <a:solidFill>
                  <a:schemeClr val="tx1"/>
                </a:solidFill>
                <a:latin typeface="Arial Rounded MT Bold" pitchFamily="34" charset="0"/>
              </a:rPr>
              <a:t>kè</a:t>
            </a:r>
            <a:r>
              <a:rPr lang="fr-FR" sz="4000" b="1" dirty="0">
                <a:solidFill>
                  <a:schemeClr val="tx1"/>
                </a:solidFill>
                <a:latin typeface="Arial Rounded MT Bold" pitchFamily="34" charset="0"/>
              </a:rPr>
              <a:t> </a:t>
            </a:r>
            <a:r>
              <a:rPr lang="fr-FR" sz="4000" b="1" dirty="0" err="1">
                <a:solidFill>
                  <a:schemeClr val="tx1"/>
                </a:solidFill>
                <a:latin typeface="Arial Rounded MT Bold" pitchFamily="34" charset="0"/>
              </a:rPr>
              <a:t>mwen</a:t>
            </a:r>
            <a:r>
              <a:rPr lang="fr-FR" sz="4000" b="1" dirty="0">
                <a:solidFill>
                  <a:schemeClr val="tx1"/>
                </a:solidFill>
                <a:latin typeface="Arial Rounded MT Bold" pitchFamily="34" charset="0"/>
              </a:rPr>
              <a:t>.</a:t>
            </a:r>
            <a:br>
              <a:rPr lang="fr-FR" sz="4000" b="1" dirty="0">
                <a:solidFill>
                  <a:schemeClr val="tx1"/>
                </a:solidFill>
                <a:latin typeface="Arial Rounded MT Bold" pitchFamily="34" charset="0"/>
              </a:rPr>
            </a:br>
            <a:r>
              <a:rPr lang="fr-FR" sz="4000" b="1" dirty="0" err="1">
                <a:solidFill>
                  <a:srgbClr val="C00000"/>
                </a:solidFill>
                <a:latin typeface="Arial Rounded MT Bold" pitchFamily="34" charset="0"/>
              </a:rPr>
              <a:t>Kè</a:t>
            </a:r>
            <a:r>
              <a:rPr lang="fr-FR" sz="4000" b="1" dirty="0">
                <a:solidFill>
                  <a:srgbClr val="C00000"/>
                </a:solidFill>
                <a:latin typeface="Arial Rounded MT Bold" pitchFamily="34" charset="0"/>
              </a:rPr>
              <a:t>:</a:t>
            </a:r>
            <a:br>
              <a:rPr lang="fr-FR" sz="4000" b="1" dirty="0">
                <a:solidFill>
                  <a:schemeClr val="tx1"/>
                </a:solidFill>
                <a:latin typeface="Arial Rounded MT Bold" pitchFamily="34" charset="0"/>
              </a:rPr>
            </a:br>
            <a:r>
              <a:rPr lang="fr-FR" sz="4000" b="1" dirty="0" err="1">
                <a:solidFill>
                  <a:srgbClr val="002060"/>
                </a:solidFill>
                <a:latin typeface="Arial Rounded MT Bold" pitchFamily="34" charset="0"/>
              </a:rPr>
              <a:t>Alelouya</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mwen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jwenn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Jezi</a:t>
            </a:r>
            <a:br>
              <a:rPr lang="fr-FR" sz="4000" b="1" dirty="0">
                <a:solidFill>
                  <a:srgbClr val="002060"/>
                </a:solidFill>
                <a:latin typeface="Arial Rounded MT Bold" pitchFamily="34" charset="0"/>
              </a:rPr>
            </a:br>
            <a:r>
              <a:rPr lang="fr-FR" sz="4000" b="1" dirty="0" err="1">
                <a:solidFill>
                  <a:srgbClr val="002060"/>
                </a:solidFill>
                <a:latin typeface="Arial Rounded MT Bold" pitchFamily="34" charset="0"/>
              </a:rPr>
              <a:t>Ke</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lontan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nanm</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mwen</a:t>
            </a:r>
            <a:r>
              <a:rPr lang="fr-FR" sz="4000" b="1" dirty="0">
                <a:solidFill>
                  <a:srgbClr val="002060"/>
                </a:solidFill>
                <a:latin typeface="Arial Rounded MT Bold" pitchFamily="34" charset="0"/>
              </a:rPr>
              <a:t> te chèche;</a:t>
            </a:r>
            <a:br>
              <a:rPr lang="fr-FR" sz="4000" b="1" dirty="0">
                <a:solidFill>
                  <a:srgbClr val="002060"/>
                </a:solidFill>
                <a:latin typeface="Arial Rounded MT Bold" pitchFamily="34" charset="0"/>
              </a:rPr>
            </a:br>
            <a:r>
              <a:rPr lang="fr-FR" sz="4000" b="1" dirty="0" err="1">
                <a:solidFill>
                  <a:srgbClr val="002060"/>
                </a:solidFill>
                <a:latin typeface="Arial Rounded MT Bold" pitchFamily="34" charset="0"/>
              </a:rPr>
              <a:t>Jezi</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satisfè</a:t>
            </a:r>
            <a:r>
              <a:rPr lang="fr-FR" sz="4000" b="1" dirty="0">
                <a:solidFill>
                  <a:srgbClr val="002060"/>
                </a:solidFill>
                <a:latin typeface="Arial Rounded MT Bold" pitchFamily="34" charset="0"/>
              </a:rPr>
              <a:t> tout </a:t>
            </a:r>
            <a:r>
              <a:rPr lang="fr-FR" sz="4000" b="1" dirty="0" err="1">
                <a:solidFill>
                  <a:srgbClr val="002060"/>
                </a:solidFill>
                <a:latin typeface="Arial Rounded MT Bold" pitchFamily="34" charset="0"/>
              </a:rPr>
              <a:t>kè</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mwen</a:t>
            </a:r>
            <a:r>
              <a:rPr lang="fr-FR" sz="4000" b="1" dirty="0">
                <a:solidFill>
                  <a:srgbClr val="002060"/>
                </a:solidFill>
                <a:latin typeface="Arial Rounded MT Bold" pitchFamily="34" charset="0"/>
              </a:rPr>
              <a:t>,</a:t>
            </a:r>
            <a:br>
              <a:rPr lang="fr-FR" sz="4000" b="1" dirty="0">
                <a:solidFill>
                  <a:srgbClr val="002060"/>
                </a:solidFill>
                <a:latin typeface="Arial Rounded MT Bold" pitchFamily="34" charset="0"/>
              </a:rPr>
            </a:br>
            <a:r>
              <a:rPr lang="fr-FR" sz="4000" b="1" dirty="0">
                <a:solidFill>
                  <a:srgbClr val="002060"/>
                </a:solidFill>
                <a:latin typeface="Arial Rounded MT Bold" pitchFamily="34" charset="0"/>
              </a:rPr>
              <a:t>Se </a:t>
            </a:r>
            <a:r>
              <a:rPr lang="fr-FR" sz="4000" b="1" dirty="0" err="1">
                <a:solidFill>
                  <a:srgbClr val="002060"/>
                </a:solidFill>
                <a:latin typeface="Arial Rounded MT Bold" pitchFamily="34" charset="0"/>
              </a:rPr>
              <a:t>pa</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san</a:t>
            </a:r>
            <a:r>
              <a:rPr lang="fr-FR" sz="4000" b="1" dirty="0">
                <a:solidFill>
                  <a:srgbClr val="002060"/>
                </a:solidFill>
                <a:latin typeface="Arial Rounded MT Bold" pitchFamily="34" charset="0"/>
              </a:rPr>
              <a:t> Li </a:t>
            </a:r>
            <a:r>
              <a:rPr lang="fr-FR" sz="4000" b="1" dirty="0" err="1">
                <a:solidFill>
                  <a:srgbClr val="002060"/>
                </a:solidFill>
                <a:latin typeface="Arial Rounded MT Bold" pitchFamily="34" charset="0"/>
              </a:rPr>
              <a:t>mwen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sove</a:t>
            </a:r>
            <a:r>
              <a:rPr lang="fr-FR" sz="4000" b="1" dirty="0">
                <a:solidFill>
                  <a:srgbClr val="002060"/>
                </a:solidFill>
                <a:latin typeface="Arial Rounded MT Bold" pitchFamily="34" charset="0"/>
              </a:rPr>
              <a:t>.</a:t>
            </a:r>
            <a:br>
              <a:rPr lang="fr-FR" sz="2400" b="1" dirty="0">
                <a:solidFill>
                  <a:schemeClr val="tx1"/>
                </a:solidFill>
                <a:latin typeface="Arial Rounded MT Bold" pitchFamily="34" charset="0"/>
              </a:rPr>
            </a:br>
            <a:endParaRPr lang="en-US" sz="2400" b="1" dirty="0">
              <a:solidFill>
                <a:schemeClr val="tx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66">
                  <a:tint val="66000"/>
                  <a:satMod val="160000"/>
                </a:srgbClr>
              </a:gs>
              <a:gs pos="50000">
                <a:srgbClr val="66FF66">
                  <a:tint val="44500"/>
                  <a:satMod val="160000"/>
                </a:srgbClr>
              </a:gs>
              <a:gs pos="100000">
                <a:srgbClr val="66FF66">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fr-FR" sz="2400" b="1" dirty="0">
                <a:solidFill>
                  <a:schemeClr val="tx1"/>
                </a:solidFill>
                <a:latin typeface="Arial Rounded MT Bold" pitchFamily="34" charset="0"/>
              </a:rPr>
              <a:t>2. </a:t>
            </a:r>
            <a:br>
              <a:rPr lang="fr-FR" sz="2400" b="1" dirty="0">
                <a:solidFill>
                  <a:schemeClr val="tx1"/>
                </a:solidFill>
                <a:latin typeface="Arial Rounded MT Bold" pitchFamily="34" charset="0"/>
              </a:rPr>
            </a:br>
            <a:r>
              <a:rPr lang="fr-FR" sz="4400" b="1" dirty="0" err="1">
                <a:solidFill>
                  <a:schemeClr val="tx1"/>
                </a:solidFill>
                <a:latin typeface="Arial Rounded MT Bold" pitchFamily="34" charset="0"/>
              </a:rPr>
              <a:t>Manje</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lemonn</a:t>
            </a:r>
            <a:r>
              <a:rPr lang="fr-FR" sz="4400" b="1" dirty="0">
                <a:solidFill>
                  <a:schemeClr val="tx1"/>
                </a:solidFill>
                <a:latin typeface="Arial Rounded MT Bold" pitchFamily="34" charset="0"/>
              </a:rPr>
              <a:t> te </a:t>
            </a:r>
            <a:r>
              <a:rPr lang="fr-FR" sz="4400" b="1" dirty="0" err="1">
                <a:solidFill>
                  <a:schemeClr val="tx1"/>
                </a:solidFill>
                <a:latin typeface="Arial Rounded MT Bold" pitchFamily="34" charset="0"/>
              </a:rPr>
              <a:t>ranpli</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mwen</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Men </a:t>
            </a: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pa</a:t>
            </a:r>
            <a:r>
              <a:rPr lang="fr-FR" sz="4400" b="1" dirty="0">
                <a:solidFill>
                  <a:schemeClr val="tx1"/>
                </a:solidFill>
                <a:latin typeface="Arial Rounded MT Bold" pitchFamily="34" charset="0"/>
              </a:rPr>
              <a:t> t </a:t>
            </a:r>
            <a:r>
              <a:rPr lang="fr-FR" sz="4400" b="1" dirty="0" err="1">
                <a:solidFill>
                  <a:schemeClr val="tx1"/>
                </a:solidFill>
                <a:latin typeface="Arial Rounded MT Bold" pitchFamily="34" charset="0"/>
              </a:rPr>
              <a:t>gen</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pe</a:t>
            </a:r>
            <a:r>
              <a:rPr lang="fr-FR" sz="4400" b="1" dirty="0">
                <a:solidFill>
                  <a:schemeClr val="tx1"/>
                </a:solidFill>
                <a:latin typeface="Arial Rounded MT Bold" pitchFamily="34" charset="0"/>
              </a:rPr>
              <a:t> du </a:t>
            </a:r>
            <a:r>
              <a:rPr lang="fr-FR" sz="4400" b="1" dirty="0" err="1">
                <a:solidFill>
                  <a:schemeClr val="tx1"/>
                </a:solidFill>
                <a:latin typeface="Arial Rounded MT Bold" pitchFamily="34" charset="0"/>
              </a:rPr>
              <a:t>tou</a:t>
            </a:r>
            <a:br>
              <a:rPr lang="fr-FR" sz="4400" b="1" dirty="0">
                <a:solidFill>
                  <a:schemeClr val="tx1"/>
                </a:solidFill>
                <a:latin typeface="Arial Rounded MT Bold" pitchFamily="34" charset="0"/>
              </a:rPr>
            </a:b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 t </a:t>
            </a:r>
            <a:r>
              <a:rPr lang="fr-FR" sz="4400" b="1" dirty="0" err="1">
                <a:solidFill>
                  <a:schemeClr val="tx1"/>
                </a:solidFill>
                <a:latin typeface="Arial Rounded MT Bold" pitchFamily="34" charset="0"/>
              </a:rPr>
              <a:t>ap</a:t>
            </a:r>
            <a:r>
              <a:rPr lang="fr-FR" sz="4400" b="1" dirty="0">
                <a:solidFill>
                  <a:schemeClr val="tx1"/>
                </a:solidFill>
                <a:latin typeface="Arial Rounded MT Bold" pitchFamily="34" charset="0"/>
              </a:rPr>
              <a:t> chèche sa </a:t>
            </a:r>
            <a:r>
              <a:rPr lang="fr-FR" sz="4400" b="1" dirty="0" err="1">
                <a:solidFill>
                  <a:schemeClr val="tx1"/>
                </a:solidFill>
                <a:latin typeface="Arial Rounded MT Bold" pitchFamily="34" charset="0"/>
              </a:rPr>
              <a:t>ki</a:t>
            </a:r>
            <a:r>
              <a:rPr lang="fr-FR" sz="4400" b="1" dirty="0">
                <a:solidFill>
                  <a:schemeClr val="tx1"/>
                </a:solidFill>
                <a:latin typeface="Arial Rounded MT Bold" pitchFamily="34" charset="0"/>
              </a:rPr>
              <a:t> pi bon</a:t>
            </a:r>
            <a:br>
              <a:rPr lang="fr-FR" sz="4400" b="1" dirty="0">
                <a:solidFill>
                  <a:schemeClr val="tx1"/>
                </a:solidFill>
                <a:latin typeface="Arial Rounded MT Bold" pitchFamily="34" charset="0"/>
              </a:rPr>
            </a:br>
            <a:r>
              <a:rPr lang="fr-FR" sz="4400" b="1" dirty="0" err="1">
                <a:solidFill>
                  <a:schemeClr val="tx1"/>
                </a:solidFill>
                <a:latin typeface="Arial Rounded MT Bold" pitchFamily="34" charset="0"/>
              </a:rPr>
              <a:t>Nanm</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 te </a:t>
            </a:r>
            <a:r>
              <a:rPr lang="fr-FR" sz="4400" b="1" dirty="0" err="1">
                <a:solidFill>
                  <a:schemeClr val="tx1"/>
                </a:solidFill>
                <a:latin typeface="Arial Rounded MT Bold" pitchFamily="34" charset="0"/>
              </a:rPr>
              <a:t>toujou</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grangou</a:t>
            </a:r>
            <a:r>
              <a:rPr lang="fr-FR" sz="4400" b="1" dirty="0">
                <a:solidFill>
                  <a:schemeClr val="tx1"/>
                </a:solidFill>
                <a:latin typeface="Arial Rounded MT Bold" pitchFamily="34" charset="0"/>
              </a:rPr>
              <a:t>.</a:t>
            </a:r>
            <a:br>
              <a:rPr lang="fr-FR" sz="4400" b="1" dirty="0">
                <a:latin typeface="Arial Rounded MT Bold" pitchFamily="34" charset="0"/>
              </a:rPr>
            </a:br>
            <a:r>
              <a:rPr lang="fr-FR" sz="4400" b="1" dirty="0" err="1">
                <a:solidFill>
                  <a:srgbClr val="C00000"/>
                </a:solidFill>
                <a:latin typeface="Arial Rounded MT Bold" pitchFamily="34" charset="0"/>
              </a:rPr>
              <a:t>Kè</a:t>
            </a:r>
            <a:r>
              <a:rPr lang="fr-FR" sz="4400" b="1" dirty="0">
                <a:solidFill>
                  <a:srgbClr val="C00000"/>
                </a:solidFill>
                <a:latin typeface="Arial Rounded MT Bold" pitchFamily="34" charset="0"/>
              </a:rPr>
              <a:t>:</a:t>
            </a:r>
            <a:br>
              <a:rPr lang="fr-FR" sz="4400" b="1" dirty="0">
                <a:solidFill>
                  <a:schemeClr val="tx1"/>
                </a:solidFill>
                <a:latin typeface="Arial Rounded MT Bold" pitchFamily="34" charset="0"/>
              </a:rPr>
            </a:br>
            <a:r>
              <a:rPr lang="fr-FR" sz="4400" b="1" dirty="0" err="1">
                <a:solidFill>
                  <a:srgbClr val="002060"/>
                </a:solidFill>
                <a:latin typeface="Arial Rounded MT Bold" pitchFamily="34" charset="0"/>
              </a:rPr>
              <a:t>Alelouya</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jwenn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Jezi</a:t>
            </a:r>
            <a:br>
              <a:rPr lang="fr-FR" sz="4400" b="1" dirty="0">
                <a:solidFill>
                  <a:srgbClr val="002060"/>
                </a:solidFill>
                <a:latin typeface="Arial Rounded MT Bold" pitchFamily="34" charset="0"/>
              </a:rPr>
            </a:br>
            <a:r>
              <a:rPr lang="fr-FR" sz="4400" b="1" dirty="0" err="1">
                <a:solidFill>
                  <a:srgbClr val="002060"/>
                </a:solidFill>
                <a:latin typeface="Arial Rounded MT Bold" pitchFamily="34" charset="0"/>
              </a:rPr>
              <a:t>Ke</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lontan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nanm</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te chèche;</a:t>
            </a:r>
            <a:br>
              <a:rPr lang="fr-FR" sz="4400" b="1" dirty="0">
                <a:solidFill>
                  <a:srgbClr val="002060"/>
                </a:solidFill>
                <a:latin typeface="Arial Rounded MT Bold" pitchFamily="34" charset="0"/>
              </a:rPr>
            </a:br>
            <a:r>
              <a:rPr lang="fr-FR" sz="4400" b="1" dirty="0" err="1">
                <a:solidFill>
                  <a:srgbClr val="002060"/>
                </a:solidFill>
                <a:latin typeface="Arial Rounded MT Bold" pitchFamily="34" charset="0"/>
              </a:rPr>
              <a:t>Jezi</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satisfè</a:t>
            </a:r>
            <a:r>
              <a:rPr lang="fr-FR" sz="4400" b="1" dirty="0">
                <a:solidFill>
                  <a:srgbClr val="002060"/>
                </a:solidFill>
                <a:latin typeface="Arial Rounded MT Bold" pitchFamily="34" charset="0"/>
              </a:rPr>
              <a:t> tout </a:t>
            </a:r>
            <a:r>
              <a:rPr lang="fr-FR" sz="4400" b="1" dirty="0" err="1">
                <a:solidFill>
                  <a:srgbClr val="002060"/>
                </a:solidFill>
                <a:latin typeface="Arial Rounded MT Bold" pitchFamily="34" charset="0"/>
              </a:rPr>
              <a:t>kè</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a:t>
            </a:r>
            <a:br>
              <a:rPr lang="fr-FR" sz="4400" b="1" dirty="0">
                <a:solidFill>
                  <a:srgbClr val="002060"/>
                </a:solidFill>
                <a:latin typeface="Arial Rounded MT Bold" pitchFamily="34" charset="0"/>
              </a:rPr>
            </a:br>
            <a:r>
              <a:rPr lang="fr-FR" sz="4400" b="1" dirty="0">
                <a:solidFill>
                  <a:srgbClr val="002060"/>
                </a:solidFill>
                <a:latin typeface="Arial Rounded MT Bold" pitchFamily="34" charset="0"/>
              </a:rPr>
              <a:t>Se </a:t>
            </a:r>
            <a:r>
              <a:rPr lang="fr-FR" sz="4400" b="1" dirty="0" err="1">
                <a:solidFill>
                  <a:srgbClr val="002060"/>
                </a:solidFill>
                <a:latin typeface="Arial Rounded MT Bold" pitchFamily="34" charset="0"/>
              </a:rPr>
              <a:t>pa</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san</a:t>
            </a:r>
            <a:r>
              <a:rPr lang="fr-FR" sz="4400" b="1" dirty="0">
                <a:solidFill>
                  <a:srgbClr val="002060"/>
                </a:solidFill>
                <a:latin typeface="Arial Rounded MT Bold" pitchFamily="34" charset="0"/>
              </a:rPr>
              <a:t> Li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sove</a:t>
            </a:r>
            <a:r>
              <a:rPr lang="fr-FR" sz="4400" b="1" dirty="0">
                <a:solidFill>
                  <a:srgbClr val="002060"/>
                </a:solidFill>
                <a:latin typeface="Arial Rounded MT Bold" pitchFamily="34" charset="0"/>
              </a:rPr>
              <a:t>.</a:t>
            </a:r>
            <a:br>
              <a:rPr lang="fr-FR" sz="1400" b="1" dirty="0">
                <a:solidFill>
                  <a:schemeClr val="tx1"/>
                </a:solidFill>
                <a:latin typeface="Arial Rounded MT Bold" pitchFamily="34" charset="0"/>
              </a:rPr>
            </a:br>
            <a:endParaRPr lang="en-US" sz="1400" b="1" dirty="0">
              <a:solidFill>
                <a:schemeClr val="tx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66">
                  <a:tint val="66000"/>
                  <a:satMod val="160000"/>
                </a:srgbClr>
              </a:gs>
              <a:gs pos="50000">
                <a:srgbClr val="66FF66">
                  <a:tint val="44500"/>
                  <a:satMod val="160000"/>
                </a:srgbClr>
              </a:gs>
              <a:gs pos="100000">
                <a:srgbClr val="66FF66">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fr-FR" sz="2400" b="1" dirty="0">
                <a:solidFill>
                  <a:schemeClr val="tx1"/>
                </a:solidFill>
                <a:latin typeface="Arial Rounded MT Bold" pitchFamily="34" charset="0"/>
              </a:rPr>
              <a:t>3. </a:t>
            </a:r>
            <a:br>
              <a:rPr lang="fr-FR" sz="2400" b="1" dirty="0">
                <a:solidFill>
                  <a:schemeClr val="tx1"/>
                </a:solidFill>
                <a:latin typeface="Arial Rounded MT Bold" pitchFamily="34" charset="0"/>
              </a:rPr>
            </a:b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 te </a:t>
            </a:r>
            <a:r>
              <a:rPr lang="fr-FR" sz="4400" b="1" dirty="0" err="1">
                <a:solidFill>
                  <a:schemeClr val="tx1"/>
                </a:solidFill>
                <a:latin typeface="Arial Rounded MT Bold" pitchFamily="34" charset="0"/>
              </a:rPr>
              <a:t>pòv</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lajan</a:t>
            </a:r>
            <a:r>
              <a:rPr lang="fr-FR" sz="4400" b="1" dirty="0">
                <a:solidFill>
                  <a:schemeClr val="tx1"/>
                </a:solidFill>
                <a:latin typeface="Arial Rounded MT Bold" pitchFamily="34" charset="0"/>
              </a:rPr>
              <a:t> m t </a:t>
            </a:r>
            <a:r>
              <a:rPr lang="fr-FR" sz="4400" b="1" dirty="0" err="1">
                <a:solidFill>
                  <a:schemeClr val="tx1"/>
                </a:solidFill>
                <a:latin typeface="Arial Rounded MT Bold" pitchFamily="34" charset="0"/>
              </a:rPr>
              <a:t>ap</a:t>
            </a:r>
            <a:r>
              <a:rPr lang="fr-FR" sz="4400" b="1" dirty="0">
                <a:solidFill>
                  <a:schemeClr val="tx1"/>
                </a:solidFill>
                <a:latin typeface="Arial Rounded MT Bold" pitchFamily="34" charset="0"/>
              </a:rPr>
              <a:t> chèche</a:t>
            </a:r>
            <a:br>
              <a:rPr lang="fr-FR" sz="4400" b="1" dirty="0">
                <a:solidFill>
                  <a:schemeClr val="tx1"/>
                </a:solidFill>
                <a:latin typeface="Arial Rounded MT Bold" pitchFamily="34" charset="0"/>
              </a:rPr>
            </a:br>
            <a:r>
              <a:rPr lang="fr-FR" sz="4400" b="1" dirty="0" err="1">
                <a:solidFill>
                  <a:schemeClr val="tx1"/>
                </a:solidFill>
                <a:latin typeface="Arial Rounded MT Bold" pitchFamily="34" charset="0"/>
              </a:rPr>
              <a:t>Yon</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bagay</a:t>
            </a:r>
            <a:r>
              <a:rPr lang="fr-FR" sz="4400" b="1" dirty="0">
                <a:solidFill>
                  <a:schemeClr val="tx1"/>
                </a:solidFill>
                <a:latin typeface="Arial Rounded MT Bold" pitchFamily="34" charset="0"/>
              </a:rPr>
              <a:t> pou </a:t>
            </a:r>
            <a:r>
              <a:rPr lang="fr-FR" sz="4400" b="1" dirty="0" err="1">
                <a:solidFill>
                  <a:schemeClr val="tx1"/>
                </a:solidFill>
                <a:latin typeface="Arial Rounded MT Bold" pitchFamily="34" charset="0"/>
              </a:rPr>
              <a:t>satisfè</a:t>
            </a:r>
            <a:r>
              <a:rPr lang="fr-FR" sz="4400" b="1" dirty="0">
                <a:solidFill>
                  <a:schemeClr val="tx1"/>
                </a:solidFill>
                <a:latin typeface="Arial Rounded MT Bold" pitchFamily="34" charset="0"/>
              </a:rPr>
              <a:t> m,</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Men </a:t>
            </a:r>
            <a:r>
              <a:rPr lang="fr-FR" sz="4400" b="1" dirty="0" err="1">
                <a:solidFill>
                  <a:schemeClr val="tx1"/>
                </a:solidFill>
                <a:latin typeface="Arial Rounded MT Bold" pitchFamily="34" charset="0"/>
              </a:rPr>
              <a:t>tou</a:t>
            </a:r>
            <a:r>
              <a:rPr lang="fr-FR" sz="4400" b="1" dirty="0">
                <a:solidFill>
                  <a:schemeClr val="tx1"/>
                </a:solidFill>
                <a:latin typeface="Arial Rounded MT Bold" pitchFamily="34" charset="0"/>
              </a:rPr>
              <a:t> sa </a:t>
            </a: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 t </a:t>
            </a:r>
            <a:r>
              <a:rPr lang="fr-FR" sz="4400" b="1" dirty="0" err="1">
                <a:solidFill>
                  <a:schemeClr val="tx1"/>
                </a:solidFill>
                <a:latin typeface="Arial Rounded MT Bold" pitchFamily="34" charset="0"/>
              </a:rPr>
              <a:t>ap</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rasanble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Pat </a:t>
            </a:r>
            <a:r>
              <a:rPr lang="fr-FR" sz="4400" b="1" dirty="0" err="1">
                <a:solidFill>
                  <a:schemeClr val="tx1"/>
                </a:solidFill>
                <a:latin typeface="Arial Rounded MT Bold" pitchFamily="34" charset="0"/>
              </a:rPr>
              <a:t>fè</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anyen</a:t>
            </a:r>
            <a:r>
              <a:rPr lang="fr-FR" sz="4400" b="1" dirty="0">
                <a:solidFill>
                  <a:schemeClr val="tx1"/>
                </a:solidFill>
                <a:latin typeface="Arial Rounded MT Bold" pitchFamily="34" charset="0"/>
              </a:rPr>
              <a:t> pou </a:t>
            </a:r>
            <a:r>
              <a:rPr lang="fr-FR" sz="4400" b="1" dirty="0" err="1">
                <a:solidFill>
                  <a:schemeClr val="tx1"/>
                </a:solidFill>
                <a:latin typeface="Arial Rounded MT Bold" pitchFamily="34" charset="0"/>
              </a:rPr>
              <a:t>nanm</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a:t>
            </a:r>
            <a:br>
              <a:rPr lang="fr-FR" sz="4400" b="1" dirty="0">
                <a:solidFill>
                  <a:schemeClr val="tx1"/>
                </a:solidFill>
                <a:latin typeface="Arial Rounded MT Bold" pitchFamily="34" charset="0"/>
              </a:rPr>
            </a:br>
            <a:r>
              <a:rPr lang="fr-FR" sz="4400" b="1" dirty="0" err="1">
                <a:solidFill>
                  <a:srgbClr val="C00000"/>
                </a:solidFill>
                <a:latin typeface="Arial Rounded MT Bold" pitchFamily="34" charset="0"/>
              </a:rPr>
              <a:t>Kè</a:t>
            </a:r>
            <a:r>
              <a:rPr lang="fr-FR" sz="4400" b="1" dirty="0">
                <a:solidFill>
                  <a:srgbClr val="C00000"/>
                </a:solidFill>
                <a:latin typeface="Arial Rounded MT Bold" pitchFamily="34" charset="0"/>
              </a:rPr>
              <a:t>:</a:t>
            </a:r>
            <a:br>
              <a:rPr lang="fr-FR" sz="4400" b="1" dirty="0">
                <a:solidFill>
                  <a:schemeClr val="tx1"/>
                </a:solidFill>
                <a:latin typeface="Arial Rounded MT Bold" pitchFamily="34" charset="0"/>
              </a:rPr>
            </a:br>
            <a:r>
              <a:rPr lang="fr-FR" sz="4400" b="1" dirty="0" err="1">
                <a:solidFill>
                  <a:srgbClr val="002060"/>
                </a:solidFill>
                <a:latin typeface="Arial Rounded MT Bold" pitchFamily="34" charset="0"/>
              </a:rPr>
              <a:t>Alelouya</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jwenn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Jezi</a:t>
            </a:r>
            <a:br>
              <a:rPr lang="fr-FR" sz="4400" b="1" dirty="0">
                <a:solidFill>
                  <a:srgbClr val="002060"/>
                </a:solidFill>
                <a:latin typeface="Arial Rounded MT Bold" pitchFamily="34" charset="0"/>
              </a:rPr>
            </a:br>
            <a:r>
              <a:rPr lang="fr-FR" sz="4400" b="1" dirty="0" err="1">
                <a:solidFill>
                  <a:srgbClr val="002060"/>
                </a:solidFill>
                <a:latin typeface="Arial Rounded MT Bold" pitchFamily="34" charset="0"/>
              </a:rPr>
              <a:t>Ke</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lontan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nanm</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te chèche;</a:t>
            </a:r>
            <a:br>
              <a:rPr lang="fr-FR" sz="4400" b="1" dirty="0">
                <a:solidFill>
                  <a:srgbClr val="002060"/>
                </a:solidFill>
                <a:latin typeface="Arial Rounded MT Bold" pitchFamily="34" charset="0"/>
              </a:rPr>
            </a:br>
            <a:r>
              <a:rPr lang="fr-FR" sz="4400" b="1" dirty="0" err="1">
                <a:solidFill>
                  <a:srgbClr val="002060"/>
                </a:solidFill>
                <a:latin typeface="Arial Rounded MT Bold" pitchFamily="34" charset="0"/>
              </a:rPr>
              <a:t>Jezi</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satisfè</a:t>
            </a:r>
            <a:r>
              <a:rPr lang="fr-FR" sz="4400" b="1" dirty="0">
                <a:solidFill>
                  <a:srgbClr val="002060"/>
                </a:solidFill>
                <a:latin typeface="Arial Rounded MT Bold" pitchFamily="34" charset="0"/>
              </a:rPr>
              <a:t> tout </a:t>
            </a:r>
            <a:r>
              <a:rPr lang="fr-FR" sz="4400" b="1" dirty="0" err="1">
                <a:solidFill>
                  <a:srgbClr val="002060"/>
                </a:solidFill>
                <a:latin typeface="Arial Rounded MT Bold" pitchFamily="34" charset="0"/>
              </a:rPr>
              <a:t>kè</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a:t>
            </a:r>
            <a:br>
              <a:rPr lang="fr-FR" sz="4400" b="1" dirty="0">
                <a:solidFill>
                  <a:srgbClr val="002060"/>
                </a:solidFill>
                <a:latin typeface="Arial Rounded MT Bold" pitchFamily="34" charset="0"/>
              </a:rPr>
            </a:br>
            <a:r>
              <a:rPr lang="fr-FR" sz="4400" b="1" dirty="0">
                <a:solidFill>
                  <a:srgbClr val="002060"/>
                </a:solidFill>
                <a:latin typeface="Arial Rounded MT Bold" pitchFamily="34" charset="0"/>
              </a:rPr>
              <a:t>Se </a:t>
            </a:r>
            <a:r>
              <a:rPr lang="fr-FR" sz="4400" b="1" dirty="0" err="1">
                <a:solidFill>
                  <a:srgbClr val="002060"/>
                </a:solidFill>
                <a:latin typeface="Arial Rounded MT Bold" pitchFamily="34" charset="0"/>
              </a:rPr>
              <a:t>pa</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san</a:t>
            </a:r>
            <a:r>
              <a:rPr lang="fr-FR" sz="4400" b="1" dirty="0">
                <a:solidFill>
                  <a:srgbClr val="002060"/>
                </a:solidFill>
                <a:latin typeface="Arial Rounded MT Bold" pitchFamily="34" charset="0"/>
              </a:rPr>
              <a:t> Li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sove</a:t>
            </a:r>
            <a:r>
              <a:rPr lang="fr-FR" sz="4400" b="1" dirty="0">
                <a:solidFill>
                  <a:srgbClr val="002060"/>
                </a:solidFill>
                <a:latin typeface="Arial Rounded MT Bold" pitchFamily="34" charset="0"/>
              </a:rPr>
              <a:t>.</a:t>
            </a:r>
            <a:br>
              <a:rPr lang="fr-FR" sz="1400" b="1" dirty="0">
                <a:solidFill>
                  <a:schemeClr val="tx1"/>
                </a:solidFill>
                <a:latin typeface="Arial Rounded MT Bold" pitchFamily="34" charset="0"/>
              </a:rPr>
            </a:br>
            <a:endParaRPr lang="en-US" sz="1400" b="1" dirty="0">
              <a:solidFill>
                <a:schemeClr val="tx1"/>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66">
                  <a:tint val="66000"/>
                  <a:satMod val="160000"/>
                </a:srgbClr>
              </a:gs>
              <a:gs pos="50000">
                <a:srgbClr val="66FF66">
                  <a:tint val="44500"/>
                  <a:satMod val="160000"/>
                </a:srgbClr>
              </a:gs>
              <a:gs pos="100000">
                <a:srgbClr val="66FF66">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fr-FR" sz="2400" b="1" dirty="0">
                <a:solidFill>
                  <a:schemeClr val="tx1"/>
                </a:solidFill>
                <a:latin typeface="Arial Rounded MT Bold" pitchFamily="34" charset="0"/>
              </a:rPr>
              <a:t>4. </a:t>
            </a:r>
            <a:br>
              <a:rPr lang="fr-FR" sz="2400" b="1" dirty="0">
                <a:solidFill>
                  <a:schemeClr val="tx1"/>
                </a:solidFill>
                <a:latin typeface="Arial Rounded MT Bold" pitchFamily="34" charset="0"/>
              </a:rPr>
            </a:br>
            <a:r>
              <a:rPr lang="fr-FR" sz="4400" b="1" dirty="0" err="1">
                <a:solidFill>
                  <a:schemeClr val="tx1"/>
                </a:solidFill>
                <a:latin typeface="Arial Rounded MT Bold" pitchFamily="34" charset="0"/>
              </a:rPr>
              <a:t>Yon</a:t>
            </a:r>
            <a:r>
              <a:rPr lang="fr-FR" sz="4400" b="1" dirty="0">
                <a:solidFill>
                  <a:schemeClr val="tx1"/>
                </a:solidFill>
                <a:latin typeface="Arial Rounded MT Bold" pitchFamily="34" charset="0"/>
              </a:rPr>
              <a:t> sous </a:t>
            </a:r>
            <a:r>
              <a:rPr lang="fr-FR" sz="4400" b="1" dirty="0" err="1">
                <a:solidFill>
                  <a:schemeClr val="tx1"/>
                </a:solidFill>
                <a:latin typeface="Arial Rounded MT Bold" pitchFamily="34" charset="0"/>
              </a:rPr>
              <a:t>dlo</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ki</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toujou</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koule</a:t>
            </a:r>
            <a:r>
              <a:rPr lang="fr-FR" sz="4400" b="1" dirty="0">
                <a:solidFill>
                  <a:schemeClr val="tx1"/>
                </a:solidFill>
                <a:latin typeface="Arial Rounded MT Bold" pitchFamily="34" charset="0"/>
              </a:rPr>
              <a:t>,</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Pen </a:t>
            </a:r>
            <a:r>
              <a:rPr lang="fr-FR" sz="4400" b="1" dirty="0" err="1">
                <a:solidFill>
                  <a:schemeClr val="tx1"/>
                </a:solidFill>
                <a:latin typeface="Arial Rounded MT Bold" pitchFamily="34" charset="0"/>
              </a:rPr>
              <a:t>lavi</a:t>
            </a:r>
            <a:r>
              <a:rPr lang="fr-FR" sz="4400" b="1" dirty="0">
                <a:solidFill>
                  <a:schemeClr val="tx1"/>
                </a:solidFill>
                <a:latin typeface="Arial Rounded MT Bold" pitchFamily="34" charset="0"/>
              </a:rPr>
              <a:t> si bon, </a:t>
            </a:r>
            <a:r>
              <a:rPr lang="fr-FR" sz="4400" b="1" dirty="0" err="1">
                <a:solidFill>
                  <a:schemeClr val="tx1"/>
                </a:solidFill>
                <a:latin typeface="Arial Rounded MT Bold" pitchFamily="34" charset="0"/>
              </a:rPr>
              <a:t>san</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pri</a:t>
            </a:r>
            <a:r>
              <a:rPr lang="fr-FR" sz="4400" b="1" dirty="0">
                <a:solidFill>
                  <a:schemeClr val="tx1"/>
                </a:solidFill>
                <a:latin typeface="Arial Rounded MT Bold" pitchFamily="34" charset="0"/>
              </a:rPr>
              <a:t>,</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E </a:t>
            </a:r>
            <a:r>
              <a:rPr lang="fr-FR" sz="4400" b="1" dirty="0" err="1">
                <a:solidFill>
                  <a:schemeClr val="tx1"/>
                </a:solidFill>
                <a:latin typeface="Arial Rounded MT Bold" pitchFamily="34" charset="0"/>
              </a:rPr>
              <a:t>richès</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ki</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satisfè</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a:t>
            </a:r>
            <a:br>
              <a:rPr lang="fr-FR" sz="4400" b="1" dirty="0">
                <a:solidFill>
                  <a:schemeClr val="tx1"/>
                </a:solidFill>
                <a:latin typeface="Arial Rounded MT Bold" pitchFamily="34" charset="0"/>
              </a:rPr>
            </a:br>
            <a:r>
              <a:rPr lang="fr-FR" sz="4400" b="1" dirty="0" err="1">
                <a:solidFill>
                  <a:schemeClr val="tx1"/>
                </a:solidFill>
                <a:latin typeface="Arial Rounded MT Bold" pitchFamily="34" charset="0"/>
              </a:rPr>
              <a:t>Mwen</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jwenn</a:t>
            </a:r>
            <a:r>
              <a:rPr lang="fr-FR" sz="4400" b="1" dirty="0">
                <a:solidFill>
                  <a:schemeClr val="tx1"/>
                </a:solidFill>
                <a:latin typeface="Arial Rounded MT Bold" pitchFamily="34" charset="0"/>
              </a:rPr>
              <a:t> </a:t>
            </a:r>
            <a:r>
              <a:rPr lang="fr-FR" sz="4400" b="1" dirty="0" err="1">
                <a:solidFill>
                  <a:schemeClr val="tx1"/>
                </a:solidFill>
                <a:latin typeface="Arial Rounded MT Bold" pitchFamily="34" charset="0"/>
              </a:rPr>
              <a:t>tou</a:t>
            </a:r>
            <a:r>
              <a:rPr lang="fr-FR" sz="4400" b="1" dirty="0">
                <a:solidFill>
                  <a:schemeClr val="tx1"/>
                </a:solidFill>
                <a:latin typeface="Arial Rounded MT Bold" pitchFamily="34" charset="0"/>
              </a:rPr>
              <a:t> sa nan </a:t>
            </a:r>
            <a:r>
              <a:rPr lang="fr-FR" sz="4400" b="1" dirty="0" err="1">
                <a:solidFill>
                  <a:schemeClr val="tx1"/>
                </a:solidFill>
                <a:latin typeface="Arial Rounded MT Bold" pitchFamily="34" charset="0"/>
              </a:rPr>
              <a:t>Jezi</a:t>
            </a:r>
            <a:r>
              <a:rPr lang="fr-FR" sz="4400" b="1" dirty="0">
                <a:solidFill>
                  <a:schemeClr val="tx1"/>
                </a:solidFill>
                <a:latin typeface="Arial Rounded MT Bold" pitchFamily="34" charset="0"/>
              </a:rPr>
              <a:t>.</a:t>
            </a:r>
          </a:p>
          <a:p>
            <a:pPr marL="0" indent="0" algn="ctr">
              <a:buNone/>
            </a:pPr>
            <a:r>
              <a:rPr lang="fr-FR" sz="4400" b="1" dirty="0" err="1">
                <a:solidFill>
                  <a:srgbClr val="C00000"/>
                </a:solidFill>
                <a:latin typeface="Arial Rounded MT Bold" pitchFamily="34" charset="0"/>
              </a:rPr>
              <a:t>Kè</a:t>
            </a:r>
            <a:r>
              <a:rPr lang="fr-FR" sz="4400" b="1" dirty="0">
                <a:solidFill>
                  <a:srgbClr val="C00000"/>
                </a:solidFill>
                <a:latin typeface="Arial Rounded MT Bold" pitchFamily="34" charset="0"/>
              </a:rPr>
              <a:t>:</a:t>
            </a:r>
            <a:br>
              <a:rPr lang="fr-FR" sz="4400" b="1" dirty="0">
                <a:solidFill>
                  <a:schemeClr val="tx1"/>
                </a:solidFill>
                <a:latin typeface="Arial Rounded MT Bold" pitchFamily="34" charset="0"/>
              </a:rPr>
            </a:br>
            <a:r>
              <a:rPr lang="fr-FR" sz="4400" b="1" dirty="0" err="1">
                <a:solidFill>
                  <a:srgbClr val="002060"/>
                </a:solidFill>
                <a:latin typeface="Arial Rounded MT Bold" pitchFamily="34" charset="0"/>
              </a:rPr>
              <a:t>Alelouya</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jwenn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Jezi</a:t>
            </a:r>
            <a:br>
              <a:rPr lang="fr-FR" sz="4400" b="1" dirty="0">
                <a:solidFill>
                  <a:srgbClr val="002060"/>
                </a:solidFill>
                <a:latin typeface="Arial Rounded MT Bold" pitchFamily="34" charset="0"/>
              </a:rPr>
            </a:br>
            <a:r>
              <a:rPr lang="fr-FR" sz="4400" b="1" dirty="0" err="1">
                <a:solidFill>
                  <a:srgbClr val="002060"/>
                </a:solidFill>
                <a:latin typeface="Arial Rounded MT Bold" pitchFamily="34" charset="0"/>
              </a:rPr>
              <a:t>Ke</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lontan</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nanm</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 te chèche;</a:t>
            </a:r>
            <a:br>
              <a:rPr lang="fr-FR" sz="4400" b="1" dirty="0">
                <a:solidFill>
                  <a:srgbClr val="002060"/>
                </a:solidFill>
                <a:latin typeface="Arial Rounded MT Bold" pitchFamily="34" charset="0"/>
              </a:rPr>
            </a:br>
            <a:r>
              <a:rPr lang="fr-FR" sz="4400" b="1" dirty="0" err="1">
                <a:solidFill>
                  <a:srgbClr val="002060"/>
                </a:solidFill>
                <a:latin typeface="Arial Rounded MT Bold" pitchFamily="34" charset="0"/>
              </a:rPr>
              <a:t>Jezi</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satisfè</a:t>
            </a:r>
            <a:r>
              <a:rPr lang="fr-FR" sz="4400" b="1" dirty="0">
                <a:solidFill>
                  <a:srgbClr val="002060"/>
                </a:solidFill>
                <a:latin typeface="Arial Rounded MT Bold" pitchFamily="34" charset="0"/>
              </a:rPr>
              <a:t> tout </a:t>
            </a:r>
            <a:r>
              <a:rPr lang="fr-FR" sz="4400" b="1" dirty="0" err="1">
                <a:solidFill>
                  <a:srgbClr val="002060"/>
                </a:solidFill>
                <a:latin typeface="Arial Rounded MT Bold" pitchFamily="34" charset="0"/>
              </a:rPr>
              <a:t>kè</a:t>
            </a:r>
            <a:r>
              <a:rPr lang="fr-FR" sz="4400" b="1" dirty="0">
                <a:solidFill>
                  <a:srgbClr val="002060"/>
                </a:solidFill>
                <a:latin typeface="Arial Rounded MT Bold" pitchFamily="34" charset="0"/>
              </a:rPr>
              <a:t> </a:t>
            </a:r>
            <a:r>
              <a:rPr lang="fr-FR" sz="4400" b="1" dirty="0" err="1">
                <a:solidFill>
                  <a:srgbClr val="002060"/>
                </a:solidFill>
                <a:latin typeface="Arial Rounded MT Bold" pitchFamily="34" charset="0"/>
              </a:rPr>
              <a:t>mwen</a:t>
            </a:r>
            <a:r>
              <a:rPr lang="fr-FR" sz="4400" b="1" dirty="0">
                <a:solidFill>
                  <a:srgbClr val="002060"/>
                </a:solidFill>
                <a:latin typeface="Arial Rounded MT Bold" pitchFamily="34" charset="0"/>
              </a:rPr>
              <a:t>,</a:t>
            </a:r>
            <a:br>
              <a:rPr lang="fr-FR" sz="2400" b="1" dirty="0">
                <a:solidFill>
                  <a:srgbClr val="002060"/>
                </a:solidFill>
                <a:latin typeface="Arial Rounded MT Bold" pitchFamily="34" charset="0"/>
              </a:rPr>
            </a:br>
            <a:r>
              <a:rPr lang="fr-FR" sz="4000" b="1" dirty="0">
                <a:solidFill>
                  <a:srgbClr val="002060"/>
                </a:solidFill>
                <a:latin typeface="Arial Rounded MT Bold" pitchFamily="34" charset="0"/>
              </a:rPr>
              <a:t>Se </a:t>
            </a:r>
            <a:r>
              <a:rPr lang="fr-FR" sz="4000" b="1" dirty="0" err="1">
                <a:solidFill>
                  <a:srgbClr val="002060"/>
                </a:solidFill>
                <a:latin typeface="Arial Rounded MT Bold" pitchFamily="34" charset="0"/>
              </a:rPr>
              <a:t>pa</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san</a:t>
            </a:r>
            <a:r>
              <a:rPr lang="fr-FR" sz="4000" b="1" dirty="0">
                <a:solidFill>
                  <a:srgbClr val="002060"/>
                </a:solidFill>
                <a:latin typeface="Arial Rounded MT Bold" pitchFamily="34" charset="0"/>
              </a:rPr>
              <a:t> Li </a:t>
            </a:r>
            <a:r>
              <a:rPr lang="fr-FR" sz="4000" b="1" dirty="0" err="1">
                <a:solidFill>
                  <a:srgbClr val="002060"/>
                </a:solidFill>
                <a:latin typeface="Arial Rounded MT Bold" pitchFamily="34" charset="0"/>
              </a:rPr>
              <a:t>mwen</a:t>
            </a:r>
            <a:r>
              <a:rPr lang="fr-FR" sz="4000" b="1" dirty="0">
                <a:solidFill>
                  <a:srgbClr val="002060"/>
                </a:solidFill>
                <a:latin typeface="Arial Rounded MT Bold" pitchFamily="34" charset="0"/>
              </a:rPr>
              <a:t> </a:t>
            </a:r>
            <a:r>
              <a:rPr lang="fr-FR" sz="4000" b="1" dirty="0" err="1">
                <a:solidFill>
                  <a:srgbClr val="002060"/>
                </a:solidFill>
                <a:latin typeface="Arial Rounded MT Bold" pitchFamily="34" charset="0"/>
              </a:rPr>
              <a:t>sove</a:t>
            </a:r>
            <a:r>
              <a:rPr lang="fr-FR" sz="4000" b="1" dirty="0">
                <a:solidFill>
                  <a:srgbClr val="002060"/>
                </a:solidFill>
                <a:latin typeface="Arial Rounded MT Bold" pitchFamily="34" charset="0"/>
              </a:rPr>
              <a:t>.</a:t>
            </a:r>
            <a:br>
              <a:rPr lang="fr-FR" sz="1400" b="1" dirty="0">
                <a:solidFill>
                  <a:schemeClr val="tx1"/>
                </a:solidFill>
                <a:latin typeface="Arial Rounded MT Bold" pitchFamily="34" charset="0"/>
              </a:rPr>
            </a:br>
            <a:endParaRPr lang="en-US" sz="1400" b="1" dirty="0">
              <a:solidFill>
                <a:schemeClr val="tx1"/>
              </a:solidFill>
              <a:latin typeface="Arial Rounded MT Bold" pitchFamily="34" charset="0"/>
            </a:endParaRPr>
          </a:p>
          <a:p>
            <a:pPr marL="0" indent="0" algn="ctr">
              <a:buNone/>
            </a:pPr>
            <a:endParaRPr lang="en-US" sz="2400" b="1" dirty="0">
              <a:solidFill>
                <a:schemeClr val="tx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a:solidFill>
                  <a:schemeClr val="tx1"/>
                </a:solidFill>
                <a:latin typeface="Copperplate Gothic Bold" pitchFamily="34" charset="0"/>
              </a:rPr>
              <a:t>PRIÈRE COMMUNE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DECEMBER 1</a:t>
            </a:r>
            <a:r>
              <a:rPr lang="en-US" b="1" baseline="30000" dirty="0">
                <a:solidFill>
                  <a:schemeClr val="bg1"/>
                </a:solidFill>
              </a:rPr>
              <a:t>ST</a:t>
            </a:r>
            <a:r>
              <a:rPr lang="en-US" b="1" dirty="0">
                <a:solidFill>
                  <a:schemeClr val="bg1"/>
                </a:solidFill>
              </a:rPr>
              <a:t>   2024</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D’ADORATION AVEC MAESTRO RENAUD TERZIER</a:t>
            </a:r>
            <a:br>
              <a:rPr lang="en-US" b="1" dirty="0"/>
            </a:br>
            <a:br>
              <a:rPr lang="en-US" dirty="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marL="0" indent="0" algn="ctr">
              <a:buNone/>
            </a:pPr>
            <a:r>
              <a:rPr lang="fr-FR" sz="4000" dirty="0">
                <a:solidFill>
                  <a:srgbClr val="660066"/>
                </a:solidFill>
                <a:latin typeface="Arial Rounded MT Bold" pitchFamily="34" charset="0"/>
              </a:rPr>
              <a:t>Pou </a:t>
            </a:r>
            <a:r>
              <a:rPr lang="fr-FR" sz="4000" dirty="0" err="1">
                <a:solidFill>
                  <a:srgbClr val="660066"/>
                </a:solidFill>
                <a:latin typeface="Arial Rounded MT Bold" pitchFamily="34" charset="0"/>
              </a:rPr>
              <a:t>kotem</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soti</a:t>
            </a:r>
            <a:r>
              <a:rPr lang="en-US" sz="4000" b="1" dirty="0">
                <a:solidFill>
                  <a:srgbClr val="660066"/>
                </a:solidFill>
                <a:latin typeface="Arial Rounded MT Bold" pitchFamily="34" charset="0"/>
              </a:rPr>
              <a:t>, </a:t>
            </a:r>
            <a:r>
              <a:rPr lang="fr-FR" sz="4000" dirty="0">
                <a:solidFill>
                  <a:srgbClr val="660066"/>
                </a:solidFill>
                <a:latin typeface="Arial Rounded MT Bold" pitchFamily="34" charset="0"/>
              </a:rPr>
              <a:t>Pou </a:t>
            </a:r>
            <a:r>
              <a:rPr lang="fr-FR" sz="4000" dirty="0" err="1">
                <a:solidFill>
                  <a:srgbClr val="660066"/>
                </a:solidFill>
                <a:latin typeface="Arial Rounded MT Bold" pitchFamily="34" charset="0"/>
              </a:rPr>
              <a:t>mizèm</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pase</a:t>
            </a:r>
            <a:endParaRPr lang="en-US" sz="4000" b="1" dirty="0">
              <a:solidFill>
                <a:srgbClr val="660066"/>
              </a:solidFill>
              <a:latin typeface="Arial Rounded MT Bold" pitchFamily="34" charset="0"/>
            </a:endParaRPr>
          </a:p>
          <a:p>
            <a:pPr marL="0" indent="0" algn="ctr">
              <a:buNone/>
            </a:pPr>
            <a:r>
              <a:rPr lang="fr-FR" sz="4000" dirty="0" err="1">
                <a:solidFill>
                  <a:srgbClr val="660066"/>
                </a:solidFill>
                <a:latin typeface="Arial Rounded MT Bold" pitchFamily="34" charset="0"/>
              </a:rPr>
              <a:t>Janm</a:t>
            </a:r>
            <a:r>
              <a:rPr lang="fr-FR" sz="4000" dirty="0">
                <a:solidFill>
                  <a:srgbClr val="660066"/>
                </a:solidFill>
                <a:latin typeface="Arial Rounded MT Bold" pitchFamily="34" charset="0"/>
              </a:rPr>
              <a:t> te </a:t>
            </a:r>
            <a:r>
              <a:rPr lang="fr-FR" sz="4000" dirty="0" err="1">
                <a:solidFill>
                  <a:srgbClr val="660066"/>
                </a:solidFill>
                <a:latin typeface="Arial Rounded MT Bold" pitchFamily="34" charset="0"/>
              </a:rPr>
              <a:t>imilye</a:t>
            </a:r>
            <a:r>
              <a:rPr lang="en-US" sz="4000" b="1" dirty="0">
                <a:solidFill>
                  <a:srgbClr val="660066"/>
                </a:solidFill>
                <a:latin typeface="Arial Rounded MT Bold" pitchFamily="34" charset="0"/>
              </a:rPr>
              <a:t> </a:t>
            </a:r>
            <a:r>
              <a:rPr lang="fr-FR" sz="4000" dirty="0">
                <a:solidFill>
                  <a:srgbClr val="660066"/>
                </a:solidFill>
                <a:latin typeface="Arial Rounded MT Bold" pitchFamily="34" charset="0"/>
              </a:rPr>
              <a:t>M pat </a:t>
            </a:r>
            <a:r>
              <a:rPr lang="fr-FR" sz="4000" dirty="0" err="1">
                <a:solidFill>
                  <a:srgbClr val="660066"/>
                </a:solidFill>
                <a:latin typeface="Arial Rounded MT Bold" pitchFamily="34" charset="0"/>
              </a:rPr>
              <a:t>genyen</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espwa</a:t>
            </a:r>
            <a:endParaRPr lang="en-US" sz="4000" b="1" dirty="0">
              <a:solidFill>
                <a:srgbClr val="660066"/>
              </a:solidFill>
              <a:latin typeface="Arial Rounded MT Bold" pitchFamily="34" charset="0"/>
            </a:endParaRPr>
          </a:p>
          <a:p>
            <a:pPr marL="0" indent="0" algn="ctr">
              <a:buNone/>
            </a:pPr>
            <a:r>
              <a:rPr lang="fr-FR" sz="4000" dirty="0">
                <a:solidFill>
                  <a:srgbClr val="660066"/>
                </a:solidFill>
                <a:latin typeface="Arial Rounded MT Bold" pitchFamily="34" charset="0"/>
              </a:rPr>
              <a:t>Ou </a:t>
            </a:r>
            <a:r>
              <a:rPr lang="fr-FR" sz="4000" dirty="0" err="1">
                <a:solidFill>
                  <a:srgbClr val="660066"/>
                </a:solidFill>
                <a:latin typeface="Arial Rounded MT Bold" pitchFamily="34" charset="0"/>
              </a:rPr>
              <a:t>leve</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tet</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mwen</a:t>
            </a:r>
            <a:r>
              <a:rPr lang="en-US" sz="4000" b="1" dirty="0">
                <a:solidFill>
                  <a:srgbClr val="660066"/>
                </a:solidFill>
                <a:latin typeface="Arial Rounded MT Bold" pitchFamily="34" charset="0"/>
              </a:rPr>
              <a:t>, </a:t>
            </a:r>
            <a:r>
              <a:rPr lang="fr-FR" sz="4000" dirty="0" err="1">
                <a:solidFill>
                  <a:srgbClr val="660066"/>
                </a:solidFill>
                <a:latin typeface="Arial Rounded MT Bold" pitchFamily="34" charset="0"/>
              </a:rPr>
              <a:t>Mèsi</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jezi</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mèsi</a:t>
            </a:r>
            <a:endParaRPr lang="en-US" sz="4000" b="1" dirty="0">
              <a:solidFill>
                <a:srgbClr val="660066"/>
              </a:solidFill>
              <a:latin typeface="Arial Rounded MT Bold" pitchFamily="34" charset="0"/>
            </a:endParaRPr>
          </a:p>
          <a:p>
            <a:pPr marL="0" indent="0" algn="ctr">
              <a:buNone/>
            </a:pPr>
            <a:r>
              <a:rPr lang="fr-FR" sz="4000" dirty="0">
                <a:solidFill>
                  <a:srgbClr val="660066"/>
                </a:solidFill>
                <a:latin typeface="Arial Rounded MT Bold" pitchFamily="34" charset="0"/>
              </a:rPr>
              <a:t> </a:t>
            </a:r>
            <a:endParaRPr lang="en-US" sz="4000" b="1" dirty="0">
              <a:solidFill>
                <a:srgbClr val="660066"/>
              </a:solidFill>
              <a:latin typeface="Arial Rounded MT Bold" pitchFamily="34" charset="0"/>
            </a:endParaRPr>
          </a:p>
          <a:p>
            <a:pPr marL="0" indent="0" algn="ctr">
              <a:buNone/>
            </a:pPr>
            <a:r>
              <a:rPr lang="fr-FR" sz="4000" dirty="0" err="1">
                <a:solidFill>
                  <a:schemeClr val="tx1"/>
                </a:solidFill>
                <a:latin typeface="Arial Rounded MT Bold" pitchFamily="34" charset="0"/>
              </a:rPr>
              <a:t>Pami</a:t>
            </a:r>
            <a:r>
              <a:rPr lang="fr-FR" sz="4000" dirty="0">
                <a:solidFill>
                  <a:schemeClr val="tx1"/>
                </a:solidFill>
                <a:latin typeface="Arial Rounded MT Bold" pitchFamily="34" charset="0"/>
              </a:rPr>
              <a:t> tout </a:t>
            </a:r>
            <a:r>
              <a:rPr lang="fr-FR" sz="4000" dirty="0" err="1">
                <a:solidFill>
                  <a:schemeClr val="tx1"/>
                </a:solidFill>
                <a:latin typeface="Arial Rounded MT Bold" pitchFamily="34" charset="0"/>
              </a:rPr>
              <a:t>pitit</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yo</a:t>
            </a:r>
            <a:r>
              <a:rPr lang="en-US" sz="4000" b="1" dirty="0">
                <a:solidFill>
                  <a:schemeClr val="tx1"/>
                </a:solidFill>
                <a:latin typeface="Arial Rounded MT Bold" pitchFamily="34" charset="0"/>
              </a:rPr>
              <a:t>, </a:t>
            </a:r>
          </a:p>
          <a:p>
            <a:pPr marL="0" indent="0" algn="ctr">
              <a:buNone/>
            </a:pPr>
            <a:r>
              <a:rPr lang="fr-FR" sz="4000" dirty="0" err="1">
                <a:solidFill>
                  <a:schemeClr val="tx1"/>
                </a:solidFill>
                <a:latin typeface="Arial Rounded MT Bold" pitchFamily="34" charset="0"/>
              </a:rPr>
              <a:t>Yo</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pa</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tap</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janm</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pansel</a:t>
            </a:r>
            <a:endParaRPr lang="en-US" sz="4000" b="1" dirty="0">
              <a:solidFill>
                <a:schemeClr val="tx1"/>
              </a:solidFill>
              <a:latin typeface="Arial Rounded MT Bold" pitchFamily="34" charset="0"/>
            </a:endParaRPr>
          </a:p>
          <a:p>
            <a:pPr marL="0" indent="0" algn="ctr">
              <a:buNone/>
            </a:pPr>
            <a:r>
              <a:rPr lang="fr-FR" sz="4000" dirty="0" err="1">
                <a:solidFill>
                  <a:schemeClr val="tx1"/>
                </a:solidFill>
                <a:latin typeface="Arial Rounded MT Bold" pitchFamily="34" charset="0"/>
              </a:rPr>
              <a:t>Pami</a:t>
            </a:r>
            <a:r>
              <a:rPr lang="fr-FR" sz="4000" dirty="0">
                <a:solidFill>
                  <a:schemeClr val="tx1"/>
                </a:solidFill>
                <a:latin typeface="Arial Rounded MT Bold" pitchFamily="34" charset="0"/>
              </a:rPr>
              <a:t> tout </a:t>
            </a:r>
            <a:r>
              <a:rPr lang="fr-FR" sz="4000" dirty="0" err="1">
                <a:solidFill>
                  <a:schemeClr val="tx1"/>
                </a:solidFill>
                <a:latin typeface="Arial Rounded MT Bold" pitchFamily="34" charset="0"/>
              </a:rPr>
              <a:t>fanmi</a:t>
            </a:r>
            <a:r>
              <a:rPr lang="fr-FR" sz="4000" dirty="0">
                <a:solidFill>
                  <a:schemeClr val="tx1"/>
                </a:solidFill>
                <a:latin typeface="Arial Rounded MT Bold" pitchFamily="34" charset="0"/>
              </a:rPr>
              <a:t> m </a:t>
            </a:r>
            <a:r>
              <a:rPr lang="fr-FR" sz="4000" dirty="0" err="1">
                <a:solidFill>
                  <a:schemeClr val="tx1"/>
                </a:solidFill>
                <a:latin typeface="Arial Rounded MT Bold" pitchFamily="34" charset="0"/>
              </a:rPr>
              <a:t>yo</a:t>
            </a:r>
            <a:endParaRPr lang="en-US" sz="4000" b="1" dirty="0">
              <a:solidFill>
                <a:schemeClr val="tx1"/>
              </a:solidFill>
              <a:latin typeface="Arial Rounded MT Bold" pitchFamily="34" charset="0"/>
            </a:endParaRPr>
          </a:p>
          <a:p>
            <a:pPr marL="0" indent="0" algn="ctr">
              <a:buNone/>
            </a:pPr>
            <a:r>
              <a:rPr lang="fr-FR" sz="4000" dirty="0" err="1">
                <a:solidFill>
                  <a:schemeClr val="tx1"/>
                </a:solidFill>
                <a:latin typeface="Arial Rounded MT Bold" pitchFamily="34" charset="0"/>
              </a:rPr>
              <a:t>Yo</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pa</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tap</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janm</a:t>
            </a:r>
            <a:r>
              <a:rPr lang="fr-FR" sz="4000" dirty="0">
                <a:solidFill>
                  <a:schemeClr val="tx1"/>
                </a:solidFill>
                <a:latin typeface="Arial Rounded MT Bold" pitchFamily="34" charset="0"/>
              </a:rPr>
              <a:t> </a:t>
            </a:r>
            <a:r>
              <a:rPr lang="fr-FR" sz="4000" dirty="0" err="1">
                <a:solidFill>
                  <a:schemeClr val="tx1"/>
                </a:solidFill>
                <a:latin typeface="Arial Rounded MT Bold" pitchFamily="34" charset="0"/>
              </a:rPr>
              <a:t>chwazim</a:t>
            </a:r>
            <a:endParaRPr lang="en-US" sz="4000" b="1" dirty="0">
              <a:solidFill>
                <a:schemeClr val="tx1"/>
              </a:solidFill>
              <a:latin typeface="Arial Rounded MT Bold" pitchFamily="34" charset="0"/>
            </a:endParaRPr>
          </a:p>
          <a:p>
            <a:pPr marL="0" indent="0" algn="ctr">
              <a:buNone/>
            </a:pPr>
            <a:r>
              <a:rPr lang="fr-FR" sz="4000" dirty="0">
                <a:solidFill>
                  <a:srgbClr val="660066"/>
                </a:solidFill>
                <a:latin typeface="Arial Rounded MT Bold" pitchFamily="34" charset="0"/>
              </a:rPr>
              <a:t> </a:t>
            </a:r>
            <a:endParaRPr lang="en-US" sz="4000" b="1" dirty="0">
              <a:solidFill>
                <a:srgbClr val="660066"/>
              </a:solidFill>
              <a:latin typeface="Arial Rounded MT Bold" pitchFamily="34" charset="0"/>
            </a:endParaRPr>
          </a:p>
          <a:p>
            <a:pPr marL="0" indent="0" algn="ctr">
              <a:buNone/>
            </a:pPr>
            <a:r>
              <a:rPr lang="fr-FR" sz="4000" dirty="0">
                <a:solidFill>
                  <a:srgbClr val="660066"/>
                </a:solidFill>
                <a:latin typeface="Arial Rounded MT Bold" pitchFamily="34" charset="0"/>
              </a:rPr>
              <a:t>Pou </a:t>
            </a:r>
            <a:r>
              <a:rPr lang="fr-FR" sz="4000" dirty="0" err="1">
                <a:solidFill>
                  <a:srgbClr val="660066"/>
                </a:solidFill>
                <a:latin typeface="Arial Rounded MT Bold" pitchFamily="34" charset="0"/>
              </a:rPr>
              <a:t>janm</a:t>
            </a:r>
            <a:r>
              <a:rPr lang="fr-FR" sz="4000" dirty="0">
                <a:solidFill>
                  <a:srgbClr val="660066"/>
                </a:solidFill>
                <a:latin typeface="Arial Rounded MT Bold" pitchFamily="34" charset="0"/>
              </a:rPr>
              <a:t> te </a:t>
            </a:r>
            <a:r>
              <a:rPr lang="fr-FR" sz="4000" dirty="0" err="1">
                <a:solidFill>
                  <a:srgbClr val="660066"/>
                </a:solidFill>
                <a:latin typeface="Arial Rounded MT Bold" pitchFamily="34" charset="0"/>
              </a:rPr>
              <a:t>komanse</a:t>
            </a:r>
            <a:r>
              <a:rPr lang="en-US" sz="4000" b="1" dirty="0">
                <a:solidFill>
                  <a:srgbClr val="660066"/>
                </a:solidFill>
                <a:latin typeface="Arial Rounded MT Bold" pitchFamily="34" charset="0"/>
              </a:rPr>
              <a:t> </a:t>
            </a:r>
            <a:endParaRPr lang="fr-FR" sz="4000" dirty="0">
              <a:solidFill>
                <a:srgbClr val="660066"/>
              </a:solidFill>
              <a:latin typeface="Arial Rounded MT Bold" pitchFamily="34" charset="0"/>
            </a:endParaRPr>
          </a:p>
          <a:p>
            <a:pPr marL="0" indent="0" algn="ctr">
              <a:buNone/>
            </a:pPr>
            <a:r>
              <a:rPr lang="fr-FR" sz="4000" dirty="0">
                <a:solidFill>
                  <a:srgbClr val="660066"/>
                </a:solidFill>
                <a:latin typeface="Arial Rounded MT Bold" pitchFamily="34" charset="0"/>
              </a:rPr>
              <a:t>sa pat </a:t>
            </a:r>
            <a:r>
              <a:rPr lang="fr-FR" sz="4000" dirty="0" err="1">
                <a:solidFill>
                  <a:srgbClr val="660066"/>
                </a:solidFill>
                <a:latin typeface="Arial Rounded MT Bold" pitchFamily="34" charset="0"/>
              </a:rPr>
              <a:t>posib</a:t>
            </a:r>
            <a:r>
              <a:rPr lang="en-US" sz="4000" b="1" dirty="0">
                <a:solidFill>
                  <a:srgbClr val="660066"/>
                </a:solidFill>
                <a:latin typeface="Arial Rounded MT Bold" pitchFamily="34" charset="0"/>
              </a:rPr>
              <a:t> </a:t>
            </a:r>
          </a:p>
          <a:p>
            <a:pPr marL="0" indent="0" algn="ctr">
              <a:buNone/>
            </a:pPr>
            <a:r>
              <a:rPr lang="en-US" sz="4000" dirty="0" err="1">
                <a:solidFill>
                  <a:srgbClr val="660066"/>
                </a:solidFill>
                <a:latin typeface="Arial Rounded MT Bold" pitchFamily="34" charset="0"/>
              </a:rPr>
              <a:t>Lavi</a:t>
            </a:r>
            <a:r>
              <a:rPr lang="en-US" sz="4000" dirty="0">
                <a:solidFill>
                  <a:srgbClr val="660066"/>
                </a:solidFill>
                <a:latin typeface="Arial Rounded MT Bold" pitchFamily="34" charset="0"/>
              </a:rPr>
              <a:t> </a:t>
            </a:r>
            <a:r>
              <a:rPr lang="en-US" sz="4000" dirty="0" err="1">
                <a:solidFill>
                  <a:srgbClr val="660066"/>
                </a:solidFill>
                <a:latin typeface="Arial Rounded MT Bold" pitchFamily="34" charset="0"/>
              </a:rPr>
              <a:t>mwen</a:t>
            </a:r>
            <a:r>
              <a:rPr lang="en-US" sz="4000" dirty="0">
                <a:solidFill>
                  <a:srgbClr val="660066"/>
                </a:solidFill>
                <a:latin typeface="Arial Rounded MT Bold" pitchFamily="34" charset="0"/>
              </a:rPr>
              <a:t> </a:t>
            </a:r>
            <a:r>
              <a:rPr lang="en-US" sz="4000" dirty="0" err="1">
                <a:solidFill>
                  <a:srgbClr val="660066"/>
                </a:solidFill>
                <a:latin typeface="Arial Rounded MT Bold" pitchFamily="34" charset="0"/>
              </a:rPr>
              <a:t>konfimel</a:t>
            </a:r>
            <a:endParaRPr lang="en-US" sz="4000" b="1" dirty="0">
              <a:solidFill>
                <a:srgbClr val="660066"/>
              </a:solidFill>
              <a:latin typeface="Arial Rounded MT Bold" pitchFamily="34" charset="0"/>
            </a:endParaRPr>
          </a:p>
          <a:p>
            <a:pPr marL="0" indent="0" algn="ctr">
              <a:buNone/>
            </a:pPr>
            <a:r>
              <a:rPr lang="fr-FR" sz="4000" dirty="0">
                <a:solidFill>
                  <a:srgbClr val="660066"/>
                </a:solidFill>
                <a:latin typeface="Arial Rounded MT Bold" pitchFamily="34" charset="0"/>
              </a:rPr>
              <a:t>Se </a:t>
            </a:r>
            <a:r>
              <a:rPr lang="fr-FR" sz="4000" dirty="0" err="1">
                <a:solidFill>
                  <a:srgbClr val="660066"/>
                </a:solidFill>
                <a:latin typeface="Arial Rounded MT Bold" pitchFamily="34" charset="0"/>
              </a:rPr>
              <a:t>Bondyek</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konn</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leve</a:t>
            </a:r>
            <a:r>
              <a:rPr lang="fr-FR" sz="4000" dirty="0">
                <a:solidFill>
                  <a:srgbClr val="660066"/>
                </a:solidFill>
                <a:latin typeface="Arial Rounded MT Bold" pitchFamily="34" charset="0"/>
              </a:rPr>
              <a:t> </a:t>
            </a:r>
            <a:r>
              <a:rPr lang="fr-FR" sz="4000" dirty="0" err="1">
                <a:solidFill>
                  <a:srgbClr val="660066"/>
                </a:solidFill>
                <a:latin typeface="Arial Rounded MT Bold" pitchFamily="34" charset="0"/>
              </a:rPr>
              <a:t>moun</a:t>
            </a:r>
            <a:r>
              <a:rPr lang="fr-FR" sz="4000" dirty="0">
                <a:solidFill>
                  <a:srgbClr val="660066"/>
                </a:solidFill>
                <a:latin typeface="Arial Rounded MT Bold" pitchFamily="34" charset="0"/>
              </a:rPr>
              <a:t>.</a:t>
            </a:r>
            <a:endParaRPr lang="en-US" sz="4400" dirty="0">
              <a:solidFill>
                <a:srgbClr val="660066"/>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66">
                  <a:tint val="66000"/>
                  <a:satMod val="160000"/>
                </a:srgbClr>
              </a:gs>
              <a:gs pos="50000">
                <a:srgbClr val="66FF66">
                  <a:tint val="44500"/>
                  <a:satMod val="160000"/>
                </a:srgbClr>
              </a:gs>
              <a:gs pos="100000">
                <a:srgbClr val="66FF66">
                  <a:tint val="23500"/>
                  <a:satMod val="160000"/>
                </a:srgbClr>
              </a:gs>
            </a:gsLst>
            <a:path path="circle">
              <a:fillToRect l="100000" b="100000"/>
            </a:path>
            <a:tileRect t="-100000" r="-100000"/>
          </a:gradFill>
        </p:spPr>
        <p:style>
          <a:lnRef idx="1">
            <a:schemeClr val="accent1"/>
          </a:lnRef>
          <a:fillRef idx="3">
            <a:schemeClr val="accent1"/>
          </a:fillRef>
          <a:effectRef idx="2">
            <a:schemeClr val="accent1"/>
          </a:effectRef>
          <a:fontRef idx="minor">
            <a:schemeClr val="lt1"/>
          </a:fontRef>
        </p:style>
        <p:txBody>
          <a:bodyPr>
            <a:normAutofit fontScale="92500" lnSpcReduction="20000"/>
          </a:bodyPr>
          <a:lstStyle/>
          <a:p>
            <a:pPr marL="0" indent="0" algn="ctr">
              <a:buNone/>
            </a:pPr>
            <a:r>
              <a:rPr lang="en-US" sz="4400" dirty="0" err="1">
                <a:solidFill>
                  <a:srgbClr val="000066"/>
                </a:solidFill>
                <a:latin typeface="Arial Rounded MT Bold" pitchFamily="34" charset="0"/>
              </a:rPr>
              <a:t>Lonè</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pou</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anro</a:t>
            </a:r>
            <a:r>
              <a:rPr lang="en-US" sz="4400" dirty="0">
                <a:solidFill>
                  <a:srgbClr val="000066"/>
                </a:solidFill>
                <a:latin typeface="Arial Rounded MT Bold" pitchFamily="34" charset="0"/>
              </a:rPr>
              <a:t> a</a:t>
            </a:r>
          </a:p>
          <a:p>
            <a:pPr marL="0" indent="0" algn="ctr">
              <a:buNone/>
            </a:pPr>
            <a:r>
              <a:rPr lang="en-US" sz="4400" dirty="0" err="1">
                <a:solidFill>
                  <a:srgbClr val="000066"/>
                </a:solidFill>
                <a:latin typeface="Arial Rounded MT Bold" pitchFamily="34" charset="0"/>
              </a:rPr>
              <a:t>Chapo</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ba</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pou</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Jezu</a:t>
            </a:r>
            <a:r>
              <a:rPr lang="en-US" sz="4400" dirty="0">
                <a:solidFill>
                  <a:srgbClr val="000066"/>
                </a:solidFill>
                <a:latin typeface="Arial Rounded MT Bold" pitchFamily="34" charset="0"/>
              </a:rPr>
              <a:t> </a:t>
            </a:r>
          </a:p>
          <a:p>
            <a:pPr marL="0" indent="0" algn="ctr">
              <a:buNone/>
            </a:pPr>
            <a:r>
              <a:rPr lang="en-US" sz="4400" dirty="0" err="1">
                <a:solidFill>
                  <a:srgbClr val="000066"/>
                </a:solidFill>
                <a:latin typeface="Arial Rounded MT Bold" pitchFamily="34" charset="0"/>
              </a:rPr>
              <a:t>Oumenm</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sèl</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ki</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sen</a:t>
            </a:r>
            <a:endParaRPr lang="en-US" sz="4400" dirty="0">
              <a:solidFill>
                <a:srgbClr val="000066"/>
              </a:solidFill>
              <a:latin typeface="Arial Rounded MT Bold" pitchFamily="34" charset="0"/>
            </a:endParaRPr>
          </a:p>
          <a:p>
            <a:pPr marL="0" indent="0" algn="ctr">
              <a:buNone/>
            </a:pPr>
            <a:endParaRPr lang="en-US" sz="4400" dirty="0">
              <a:solidFill>
                <a:srgbClr val="000066"/>
              </a:solidFill>
              <a:latin typeface="Arial Rounded MT Bold" pitchFamily="34" charset="0"/>
            </a:endParaRPr>
          </a:p>
          <a:p>
            <a:pPr marL="0" indent="0" algn="ctr">
              <a:buNone/>
            </a:pPr>
            <a:r>
              <a:rPr lang="en-US" sz="4400" dirty="0" err="1">
                <a:solidFill>
                  <a:schemeClr val="tx1"/>
                </a:solidFill>
                <a:latin typeface="Arial Rounded MT Bold" pitchFamily="34" charset="0"/>
              </a:rPr>
              <a:t>Oumenm</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sèl</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mwen</a:t>
            </a:r>
            <a:r>
              <a:rPr lang="en-US" sz="4400" dirty="0">
                <a:solidFill>
                  <a:schemeClr val="tx1"/>
                </a:solidFill>
                <a:latin typeface="Arial Rounded MT Bold" pitchFamily="34" charset="0"/>
              </a:rPr>
              <a:t> adore</a:t>
            </a:r>
          </a:p>
          <a:p>
            <a:pPr marL="0" indent="0" algn="ctr">
              <a:buNone/>
            </a:pPr>
            <a:r>
              <a:rPr lang="en-US" sz="4400" dirty="0" err="1">
                <a:solidFill>
                  <a:schemeClr val="tx1"/>
                </a:solidFill>
                <a:latin typeface="Arial Rounded MT Bold" pitchFamily="34" charset="0"/>
              </a:rPr>
              <a:t>Oumenm</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sèl</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mwen</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louwe</a:t>
            </a:r>
            <a:endParaRPr lang="en-US" sz="4400" dirty="0">
              <a:solidFill>
                <a:schemeClr val="tx1"/>
              </a:solidFill>
              <a:latin typeface="Arial Rounded MT Bold" pitchFamily="34" charset="0"/>
            </a:endParaRPr>
          </a:p>
          <a:p>
            <a:pPr marL="0" indent="0" algn="ctr">
              <a:buNone/>
            </a:pPr>
            <a:r>
              <a:rPr lang="en-US" sz="4400" dirty="0">
                <a:solidFill>
                  <a:schemeClr val="tx1"/>
                </a:solidFill>
                <a:latin typeface="Arial Rounded MT Bold" pitchFamily="34" charset="0"/>
              </a:rPr>
              <a:t>Gran </a:t>
            </a:r>
            <a:r>
              <a:rPr lang="en-US" sz="4400" dirty="0" err="1">
                <a:solidFill>
                  <a:schemeClr val="tx1"/>
                </a:solidFill>
                <a:latin typeface="Arial Rounded MT Bold" pitchFamily="34" charset="0"/>
              </a:rPr>
              <a:t>Jeova</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oumenm</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ki</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mèt</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lavi</a:t>
            </a:r>
            <a:r>
              <a:rPr lang="en-US" sz="4400" dirty="0">
                <a:solidFill>
                  <a:schemeClr val="tx1"/>
                </a:solidFill>
                <a:latin typeface="Arial Rounded MT Bold" pitchFamily="34" charset="0"/>
              </a:rPr>
              <a:t> a</a:t>
            </a:r>
          </a:p>
          <a:p>
            <a:pPr marL="0" indent="0" algn="ctr">
              <a:buNone/>
            </a:pPr>
            <a:r>
              <a:rPr lang="en-US" sz="4400" dirty="0">
                <a:solidFill>
                  <a:schemeClr val="tx1"/>
                </a:solidFill>
                <a:latin typeface="Arial Rounded MT Bold" pitchFamily="34" charset="0"/>
              </a:rPr>
              <a:t>Tout </a:t>
            </a:r>
            <a:r>
              <a:rPr lang="en-US" sz="4400" dirty="0" err="1">
                <a:solidFill>
                  <a:schemeClr val="tx1"/>
                </a:solidFill>
                <a:latin typeface="Arial Rounded MT Bold" pitchFamily="34" charset="0"/>
              </a:rPr>
              <a:t>onè</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louwanj</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pou</a:t>
            </a:r>
            <a:r>
              <a:rPr lang="en-US" sz="4400" dirty="0">
                <a:solidFill>
                  <a:schemeClr val="tx1"/>
                </a:solidFill>
                <a:latin typeface="Arial Rounded MT Bold" pitchFamily="34" charset="0"/>
              </a:rPr>
              <a:t> </a:t>
            </a:r>
            <a:r>
              <a:rPr lang="en-US" sz="4400" dirty="0" err="1">
                <a:solidFill>
                  <a:schemeClr val="tx1"/>
                </a:solidFill>
                <a:latin typeface="Arial Rounded MT Bold" pitchFamily="34" charset="0"/>
              </a:rPr>
              <a:t>Ou</a:t>
            </a:r>
            <a:endParaRPr lang="en-US" sz="4400" dirty="0">
              <a:solidFill>
                <a:schemeClr val="tx1"/>
              </a:solidFill>
              <a:latin typeface="Arial Rounded MT Bold" pitchFamily="34" charset="0"/>
            </a:endParaRPr>
          </a:p>
          <a:p>
            <a:pPr marL="0" indent="0" algn="ctr">
              <a:buNone/>
            </a:pPr>
            <a:endParaRPr lang="en-US" sz="4400" dirty="0">
              <a:solidFill>
                <a:srgbClr val="000066"/>
              </a:solidFill>
              <a:latin typeface="Arial Rounded MT Bold" pitchFamily="34" charset="0"/>
            </a:endParaRPr>
          </a:p>
          <a:p>
            <a:pPr marL="0" indent="0" algn="ctr">
              <a:buNone/>
            </a:pPr>
            <a:r>
              <a:rPr lang="en-US" sz="4400" dirty="0" err="1">
                <a:solidFill>
                  <a:srgbClr val="000066"/>
                </a:solidFill>
                <a:latin typeface="Arial Rounded MT Bold" pitchFamily="34" charset="0"/>
              </a:rPr>
              <a:t>M’adore’w</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m’adore’w</a:t>
            </a:r>
            <a:endParaRPr lang="en-US" sz="4400" dirty="0">
              <a:solidFill>
                <a:srgbClr val="000066"/>
              </a:solidFill>
              <a:latin typeface="Arial Rounded MT Bold" pitchFamily="34" charset="0"/>
            </a:endParaRPr>
          </a:p>
          <a:p>
            <a:pPr marL="0" indent="0" algn="ctr">
              <a:buNone/>
            </a:pPr>
            <a:r>
              <a:rPr lang="en-US" sz="4400" dirty="0" err="1">
                <a:solidFill>
                  <a:srgbClr val="000066"/>
                </a:solidFill>
                <a:latin typeface="Arial Rounded MT Bold" pitchFamily="34" charset="0"/>
              </a:rPr>
              <a:t>Jezu</a:t>
            </a:r>
            <a:r>
              <a:rPr lang="en-US" sz="4400" dirty="0">
                <a:solidFill>
                  <a:srgbClr val="000066"/>
                </a:solidFill>
                <a:latin typeface="Arial Rounded MT Bold" pitchFamily="34" charset="0"/>
              </a:rPr>
              <a:t> </a:t>
            </a:r>
            <a:r>
              <a:rPr lang="en-US" sz="4400" dirty="0" err="1">
                <a:solidFill>
                  <a:srgbClr val="000066"/>
                </a:solidFill>
                <a:latin typeface="Arial Rounded MT Bold" pitchFamily="34" charset="0"/>
              </a:rPr>
              <a:t>m’adore’w</a:t>
            </a:r>
            <a:r>
              <a:rPr lang="en-US" sz="4400" dirty="0">
                <a:solidFill>
                  <a:srgbClr val="000066"/>
                </a:solidFill>
                <a:latin typeface="Arial Rounded MT Bold" pitchFamily="34" charset="0"/>
              </a:rPr>
              <a:t> (2x2L)</a:t>
            </a:r>
          </a:p>
          <a:p>
            <a:pPr marL="0" indent="0" algn="ctr">
              <a:buNone/>
            </a:pPr>
            <a:endParaRPr lang="en-US" sz="4400" dirty="0">
              <a:solidFill>
                <a:srgbClr val="000066"/>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a:solidFill>
                  <a:srgbClr val="660066"/>
                </a:solidFill>
                <a:latin typeface="Copperplate Gothic Bold" pitchFamily="34" charset="0"/>
              </a:rPr>
              <a:t>PRIERE POUR L’OFFRANDE </a:t>
            </a:r>
            <a:br>
              <a:rPr lang="en-US" b="1" dirty="0">
                <a:solidFill>
                  <a:srgbClr val="660066"/>
                </a:solidFill>
                <a:latin typeface="Copperplate Gothic Bold" pitchFamily="34" charset="0"/>
              </a:rPr>
            </a:br>
            <a:r>
              <a:rPr lang="en-US" b="1" dirty="0">
                <a:solidFill>
                  <a:srgbClr val="660066"/>
                </a:solidFill>
                <a:latin typeface="Copperplate Gothic Bold" pitchFamily="34" charset="0"/>
              </a:rPr>
              <a:t>ET LE SERMON</a:t>
            </a: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a:p>
          <a:p>
            <a:pPr algn="ctr">
              <a:buNone/>
            </a:pPr>
            <a:r>
              <a:rPr lang="en-US" sz="5400" b="1" dirty="0"/>
              <a:t>SERMON</a:t>
            </a:r>
          </a:p>
          <a:p>
            <a:pPr algn="ctr">
              <a:buNone/>
            </a:pPr>
            <a:r>
              <a:rPr lang="en-US" sz="5400" b="1" dirty="0"/>
              <a:t> </a:t>
            </a:r>
          </a:p>
          <a:p>
            <a:pPr algn="ctr">
              <a:buNone/>
            </a:pPr>
            <a:r>
              <a:rPr lang="en-US" sz="5400" b="1" dirty="0">
                <a:solidFill>
                  <a:srgbClr val="FF0000"/>
                </a:solidFill>
              </a:rPr>
              <a:t>PAR</a:t>
            </a:r>
          </a:p>
          <a:p>
            <a:pPr algn="ctr">
              <a:buNone/>
            </a:pPr>
            <a:endParaRPr lang="en-US" sz="5400" b="1" dirty="0">
              <a:solidFill>
                <a:srgbClr val="FF0000"/>
              </a:solidFill>
            </a:endParaRPr>
          </a:p>
          <a:p>
            <a:pPr algn="ctr">
              <a:buNone/>
            </a:pPr>
            <a:r>
              <a:rPr lang="en-US" sz="5400" b="1" dirty="0"/>
              <a:t>PASTOR</a:t>
            </a:r>
          </a:p>
          <a:p>
            <a:pPr algn="ctr">
              <a:buNone/>
            </a:pPr>
            <a:endParaRPr lang="en-US" sz="5400" b="1" dirty="0"/>
          </a:p>
          <a:p>
            <a:pPr algn="ctr">
              <a:buNone/>
            </a:pPr>
            <a:r>
              <a:rPr lang="en-US" sz="5400" b="1" dirty="0">
                <a:solidFill>
                  <a:srgbClr val="FF0000"/>
                </a:solidFill>
              </a:rPr>
              <a:t>MARC  SIMEON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10668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blipFill>
            <a:blip r:embed="rId4"/>
            <a:tile tx="0" ty="0" sx="100000" sy="100000" flip="none" algn="tl"/>
          </a:blipFill>
        </p:spPr>
        <p:txBody>
          <a:bodyPr>
            <a:normAutofit/>
          </a:bodyPr>
          <a:lstStyle/>
          <a:p>
            <a:pPr>
              <a:tabLst>
                <a:tab pos="2344738" algn="l"/>
              </a:tabLst>
            </a:pPr>
            <a:r>
              <a:rPr lang="en-US" sz="3600" b="1" dirty="0">
                <a:solidFill>
                  <a:srgbClr val="000066"/>
                </a:solidFill>
              </a:rPr>
              <a:t>CHRIST THE ROCK CONGREGATION</a:t>
            </a:r>
            <a:br>
              <a:rPr lang="en-US" sz="3600" b="1" dirty="0"/>
            </a:br>
            <a:r>
              <a:rPr lang="en-US" sz="3600" b="1" dirty="0">
                <a:solidFill>
                  <a:srgbClr val="660066"/>
                </a:solidFill>
              </a:rPr>
              <a:t>SUNDAY MARCH 2</a:t>
            </a:r>
            <a:r>
              <a:rPr lang="en-US" sz="3600" b="1" baseline="30000" dirty="0">
                <a:solidFill>
                  <a:srgbClr val="660066"/>
                </a:solidFill>
              </a:rPr>
              <a:t>ND</a:t>
            </a:r>
            <a:r>
              <a:rPr lang="en-US" sz="3600" b="1" dirty="0">
                <a:solidFill>
                  <a:srgbClr val="660066"/>
                </a:solidFill>
              </a:rPr>
              <a:t>  2025</a:t>
            </a:r>
            <a:r>
              <a:rPr lang="fr-FR" sz="3600" b="1" dirty="0"/>
              <a:t> </a:t>
            </a:r>
            <a:br>
              <a:rPr lang="fr-FR" sz="3600" b="1" dirty="0"/>
            </a:br>
            <a:r>
              <a:rPr lang="fr-FR" sz="3600" b="1" dirty="0">
                <a:solidFill>
                  <a:srgbClr val="460000"/>
                </a:solidFill>
              </a:rPr>
              <a:t>SERMON</a:t>
            </a:r>
            <a:r>
              <a:rPr lang="en-US" sz="3600" b="1" dirty="0">
                <a:solidFill>
                  <a:srgbClr val="460000"/>
                </a:solidFill>
              </a:rPr>
              <a:t> PAR PASTEUR  DAMBREVILLE CHERY</a:t>
            </a:r>
          </a:p>
        </p:txBody>
      </p:sp>
      <p:pic>
        <p:nvPicPr>
          <p:cNvPr id="6" name="Picture 5" descr="Praise Worship Images – Browse 45,655 Stock Photos, Vectors, and Video |  Adobe Stock"/>
          <p:cNvPicPr/>
          <p:nvPr/>
        </p:nvPicPr>
        <p:blipFill>
          <a:blip r:embed="rId5"/>
          <a:srcRect/>
          <a:stretch>
            <a:fillRect/>
          </a:stretch>
        </p:blipFill>
        <p:spPr bwMode="auto">
          <a:xfrm>
            <a:off x="0" y="3505200"/>
            <a:ext cx="9144000" cy="3581400"/>
          </a:xfrm>
          <a:prstGeom prst="rect">
            <a:avLst/>
          </a:prstGeom>
          <a:solidFill>
            <a:schemeClr val="accent5">
              <a:lumMod val="20000"/>
              <a:lumOff val="80000"/>
            </a:schemeClr>
          </a:solidFill>
          <a:ln w="9525">
            <a:noFill/>
            <a:miter lim="800000"/>
            <a:headEnd/>
            <a:tailEnd/>
          </a:ln>
        </p:spPr>
      </p:pic>
      <p:sp>
        <p:nvSpPr>
          <p:cNvPr id="3" name="Subtitle 2"/>
          <p:cNvSpPr>
            <a:spLocks noGrp="1"/>
          </p:cNvSpPr>
          <p:nvPr>
            <p:ph type="subTitle" idx="1"/>
          </p:nvPr>
        </p:nvSpPr>
        <p:spPr>
          <a:xfrm>
            <a:off x="0" y="3886200"/>
            <a:ext cx="9144000" cy="14478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sz="3600" b="1" dirty="0">
                <a:solidFill>
                  <a:schemeClr val="tx1"/>
                </a:solidFill>
              </a:rPr>
              <a:t>MOÏSE  UN  HOMME  EXCEPTIONNEL</a:t>
            </a:r>
            <a:endParaRPr lang="en-US" sz="3600" dirty="0">
              <a:solidFill>
                <a:schemeClr val="tx1"/>
              </a:solidFill>
            </a:endParaRPr>
          </a:p>
          <a:p>
            <a:r>
              <a:rPr lang="fr-FR" sz="3600" b="1" dirty="0">
                <a:solidFill>
                  <a:srgbClr val="C00000"/>
                </a:solidFill>
              </a:rPr>
              <a:t>UN  SURVOL  SUR  LA  VIE  DE  MOÏSE</a:t>
            </a:r>
            <a:endParaRPr lang="en-US" sz="3600" dirty="0">
              <a:solidFill>
                <a:srgbClr val="C00000"/>
              </a:solidFill>
            </a:endParaRPr>
          </a:p>
          <a:p>
            <a:endParaRPr lang="en-US" sz="4800" dirty="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a:solidFill>
                  <a:srgbClr val="FF0000"/>
                </a:solidFill>
                <a:latin typeface="Copperplate Gothic Bold" pitchFamily="34" charset="0"/>
              </a:rPr>
              <a:t>Deutéronome 34 :1—8  </a:t>
            </a:r>
            <a:endParaRPr lang="en-US" sz="4000" dirty="0">
              <a:solidFill>
                <a:srgbClr val="FF0000"/>
              </a:solidFill>
              <a:latin typeface="Copperplate Gothic Bold" pitchFamily="34" charset="0"/>
            </a:endParaRPr>
          </a:p>
          <a:p>
            <a:pPr algn="just"/>
            <a:r>
              <a:rPr lang="fr-FR" sz="4000" dirty="0">
                <a:solidFill>
                  <a:srgbClr val="003300"/>
                </a:solidFill>
                <a:latin typeface="Arial Rounded MT Bold" pitchFamily="34" charset="0"/>
              </a:rPr>
              <a:t>De 34:1 ¶ Moïse monta des plaines de Moab sur le mont </a:t>
            </a:r>
            <a:r>
              <a:rPr lang="fr-FR" sz="4000" dirty="0" err="1">
                <a:solidFill>
                  <a:srgbClr val="003300"/>
                </a:solidFill>
                <a:latin typeface="Arial Rounded MT Bold" pitchFamily="34" charset="0"/>
              </a:rPr>
              <a:t>Nebo</a:t>
            </a:r>
            <a:r>
              <a:rPr lang="fr-FR" sz="4000" dirty="0">
                <a:solidFill>
                  <a:srgbClr val="003300"/>
                </a:solidFill>
                <a:latin typeface="Arial Rounded MT Bold" pitchFamily="34" charset="0"/>
              </a:rPr>
              <a:t>, au sommet du </a:t>
            </a:r>
            <a:r>
              <a:rPr lang="fr-FR" sz="4000" dirty="0" err="1">
                <a:solidFill>
                  <a:srgbClr val="003300"/>
                </a:solidFill>
                <a:latin typeface="Arial Rounded MT Bold" pitchFamily="34" charset="0"/>
              </a:rPr>
              <a:t>Pisga</a:t>
            </a:r>
            <a:r>
              <a:rPr lang="fr-FR" sz="4000" dirty="0">
                <a:solidFill>
                  <a:srgbClr val="003300"/>
                </a:solidFill>
                <a:latin typeface="Arial Rounded MT Bold" pitchFamily="34" charset="0"/>
              </a:rPr>
              <a:t>, vis-à-vis de Jéricho. Et l'Éternel lui fit voir tout le pays: (34:2) Galaad jusqu'à Dan,</a:t>
            </a:r>
            <a:endParaRPr lang="en-US" sz="4000" dirty="0">
              <a:solidFill>
                <a:srgbClr val="003300"/>
              </a:solidFill>
              <a:latin typeface="Arial Rounded MT Bold" pitchFamily="34" charset="0"/>
            </a:endParaRPr>
          </a:p>
          <a:p>
            <a:pPr algn="just"/>
            <a:r>
              <a:rPr lang="fr-FR" sz="4000" dirty="0">
                <a:solidFill>
                  <a:srgbClr val="003300"/>
                </a:solidFill>
                <a:latin typeface="Arial Rounded MT Bold" pitchFamily="34" charset="0"/>
              </a:rPr>
              <a:t> </a:t>
            </a:r>
            <a:r>
              <a:rPr lang="fr-FR" sz="4000" dirty="0">
                <a:solidFill>
                  <a:srgbClr val="FF0000"/>
                </a:solidFill>
                <a:latin typeface="Arial Rounded MT Bold" pitchFamily="34" charset="0"/>
              </a:rPr>
              <a:t>2 tout </a:t>
            </a:r>
            <a:r>
              <a:rPr lang="fr-FR" sz="4000" dirty="0" err="1">
                <a:solidFill>
                  <a:srgbClr val="FF0000"/>
                </a:solidFill>
                <a:latin typeface="Arial Rounded MT Bold" pitchFamily="34" charset="0"/>
              </a:rPr>
              <a:t>Nephthali</a:t>
            </a:r>
            <a:r>
              <a:rPr lang="fr-FR" sz="4000" dirty="0">
                <a:solidFill>
                  <a:srgbClr val="FF0000"/>
                </a:solidFill>
                <a:latin typeface="Arial Rounded MT Bold" pitchFamily="34" charset="0"/>
              </a:rPr>
              <a:t>, le pays d'Éphraïm et de Manassé, tout le pays de Juda jusqu'à la mer occidentale,</a:t>
            </a:r>
            <a:endParaRPr lang="en-US" sz="4000" dirty="0">
              <a:solidFill>
                <a:srgbClr val="FF0000"/>
              </a:solidFill>
              <a:latin typeface="Arial Rounded MT Bold" pitchFamily="34" charset="0"/>
            </a:endParaRPr>
          </a:p>
          <a:p>
            <a:pPr algn="just"/>
            <a:endParaRPr lang="en-US" sz="4000" dirty="0">
              <a:solidFill>
                <a:srgbClr val="003300"/>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a:solidFill>
                  <a:srgbClr val="003300"/>
                </a:solidFill>
                <a:latin typeface="Arial Rounded MT Bold" pitchFamily="34" charset="0"/>
              </a:rPr>
              <a:t>3 le midi, les environs du Jourdain, la vallée de Jéricho, la ville des palmiers, jusqu'à </a:t>
            </a:r>
            <a:r>
              <a:rPr lang="fr-FR" sz="4000" dirty="0" err="1">
                <a:solidFill>
                  <a:srgbClr val="003300"/>
                </a:solidFill>
                <a:latin typeface="Arial Rounded MT Bold" pitchFamily="34" charset="0"/>
              </a:rPr>
              <a:t>Tsoar</a:t>
            </a:r>
            <a:r>
              <a:rPr lang="fr-FR" sz="4000" dirty="0">
                <a:solidFill>
                  <a:srgbClr val="003300"/>
                </a:solidFill>
                <a:latin typeface="Arial Rounded MT Bold" pitchFamily="34" charset="0"/>
              </a:rPr>
              <a:t>.</a:t>
            </a:r>
            <a:endParaRPr lang="en-US" sz="4000" dirty="0">
              <a:solidFill>
                <a:srgbClr val="003300"/>
              </a:solidFill>
              <a:latin typeface="Arial Rounded MT Bold" pitchFamily="34" charset="0"/>
            </a:endParaRPr>
          </a:p>
          <a:p>
            <a:pPr algn="just"/>
            <a:r>
              <a:rPr lang="fr-FR" sz="4000" dirty="0">
                <a:solidFill>
                  <a:srgbClr val="FF0000"/>
                </a:solidFill>
                <a:latin typeface="Arial Rounded MT Bold" pitchFamily="34" charset="0"/>
              </a:rPr>
              <a:t> 4 L'Éternel lui dit: C'est là le pays que j'ai juré de donner à Abraham, à Isaac et à Jacob, en disant: Je le donnerai à ta postérité. Je te l'ai fait voir de tes yeux; mais tu n'y entreras point.</a:t>
            </a:r>
            <a:endParaRPr lang="en-US" sz="4000" dirty="0">
              <a:solidFill>
                <a:srgbClr val="FF0000"/>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a:solidFill>
                  <a:srgbClr val="003300"/>
                </a:solidFill>
                <a:latin typeface="Arial Rounded MT Bold" pitchFamily="34" charset="0"/>
              </a:rPr>
              <a:t>5 ¶ Moïse, serviteur de l'Éternel, mourut là, dans le pays de Moab, selon l'ordre de l'Éternel.</a:t>
            </a:r>
            <a:endParaRPr lang="en-US" sz="4400" dirty="0">
              <a:solidFill>
                <a:srgbClr val="003300"/>
              </a:solidFill>
              <a:latin typeface="Arial Rounded MT Bold" pitchFamily="34" charset="0"/>
            </a:endParaRPr>
          </a:p>
          <a:p>
            <a:pPr algn="just"/>
            <a:r>
              <a:rPr lang="fr-FR" sz="4400" dirty="0">
                <a:solidFill>
                  <a:srgbClr val="FF0000"/>
                </a:solidFill>
                <a:latin typeface="Arial Rounded MT Bold" pitchFamily="34" charset="0"/>
              </a:rPr>
              <a:t> 6 Et l'Éternel l'enterra dans la vallée, au pays de Moab, vis-à-vis de Beth-</a:t>
            </a:r>
            <a:r>
              <a:rPr lang="fr-FR" sz="4400" dirty="0" err="1">
                <a:solidFill>
                  <a:srgbClr val="FF0000"/>
                </a:solidFill>
                <a:latin typeface="Arial Rounded MT Bold" pitchFamily="34" charset="0"/>
              </a:rPr>
              <a:t>Peor</a:t>
            </a:r>
            <a:r>
              <a:rPr lang="fr-FR" sz="4400" dirty="0">
                <a:solidFill>
                  <a:srgbClr val="FF0000"/>
                </a:solidFill>
                <a:latin typeface="Arial Rounded MT Bold" pitchFamily="34" charset="0"/>
              </a:rPr>
              <a:t>. Personne n'a connu son sépulcre jusqu'à ce jour.</a:t>
            </a:r>
            <a:endParaRPr lang="en-US" sz="4400" dirty="0">
              <a:solidFill>
                <a:srgbClr val="FF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a:solidFill>
                  <a:srgbClr val="003300"/>
                </a:solidFill>
                <a:latin typeface="Arial Rounded MT Bold" pitchFamily="34" charset="0"/>
              </a:rPr>
              <a:t>7 Moïse était âgé de cent vingt ans lorsqu'il mourut; sa vue n'était point affaiblie, et sa vigueur n'était point passée.</a:t>
            </a:r>
            <a:endParaRPr lang="en-US" sz="4000" dirty="0">
              <a:solidFill>
                <a:srgbClr val="003300"/>
              </a:solidFill>
              <a:latin typeface="Arial Rounded MT Bold" pitchFamily="34" charset="0"/>
            </a:endParaRPr>
          </a:p>
          <a:p>
            <a:pPr algn="just"/>
            <a:r>
              <a:rPr lang="fr-FR" sz="4000" dirty="0">
                <a:solidFill>
                  <a:srgbClr val="FF0000"/>
                </a:solidFill>
                <a:latin typeface="Arial Rounded MT Bold" pitchFamily="34" charset="0"/>
              </a:rPr>
              <a:t> 8 Les enfants d'Israël pleurèrent Moïse pendant trente jours, dans les plaines de Moab; et ces jours de pleurs et de deuil sur Moïse arrivèrent à leur terme.</a:t>
            </a:r>
            <a:endParaRPr lang="en-US" sz="4000" dirty="0">
              <a:solidFill>
                <a:srgbClr val="FF0000"/>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en-US" sz="4000" dirty="0">
                <a:solidFill>
                  <a:srgbClr val="0033CC"/>
                </a:solidFill>
                <a:latin typeface="Arial Rounded MT Bold" pitchFamily="34" charset="0"/>
              </a:rPr>
              <a:t>De 34:1-8</a:t>
            </a:r>
          </a:p>
          <a:p>
            <a:pPr algn="just"/>
            <a:r>
              <a:rPr lang="en-US" sz="4000" dirty="0">
                <a:latin typeface="Arial Rounded MT Bold" pitchFamily="34" charset="0"/>
              </a:rPr>
              <a:t>1 ¶ Then Moses went up from the plains of Moab to Mount Nebo, to the top of Pisgah, which is across from Jericho. And the LORD showed him all the land of Gilead as far as Dan,</a:t>
            </a:r>
          </a:p>
          <a:p>
            <a:pPr algn="just"/>
            <a:r>
              <a:rPr lang="en-US" sz="4000" dirty="0">
                <a:latin typeface="Arial Rounded MT Bold" pitchFamily="34" charset="0"/>
              </a:rPr>
              <a:t> </a:t>
            </a:r>
            <a:r>
              <a:rPr lang="en-US" sz="4000" dirty="0">
                <a:solidFill>
                  <a:srgbClr val="0033CC"/>
                </a:solidFill>
                <a:latin typeface="Arial Rounded MT Bold" pitchFamily="34" charset="0"/>
              </a:rPr>
              <a:t>2 all Naphtali and the land of Ephraim and Manasseh, all the land of Judah as far as the Western Sea,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en-US" sz="4000" dirty="0">
                <a:latin typeface="Arial Rounded MT Bold" pitchFamily="34" charset="0"/>
              </a:rPr>
              <a:t>3 the South, and the plain of the Valley of Jericho, the city of palm trees, as far as </a:t>
            </a:r>
            <a:r>
              <a:rPr lang="en-US" sz="4000" dirty="0" err="1">
                <a:latin typeface="Arial Rounded MT Bold" pitchFamily="34" charset="0"/>
              </a:rPr>
              <a:t>Zoar</a:t>
            </a:r>
            <a:r>
              <a:rPr lang="en-US" sz="4000" dirty="0">
                <a:latin typeface="Arial Rounded MT Bold" pitchFamily="34" charset="0"/>
              </a:rPr>
              <a:t>.</a:t>
            </a:r>
          </a:p>
          <a:p>
            <a:pPr algn="just"/>
            <a:r>
              <a:rPr lang="en-US" sz="4000" dirty="0">
                <a:latin typeface="Arial Rounded MT Bold" pitchFamily="34" charset="0"/>
              </a:rPr>
              <a:t> </a:t>
            </a:r>
            <a:r>
              <a:rPr lang="en-US" sz="4000" dirty="0">
                <a:solidFill>
                  <a:srgbClr val="0033CC"/>
                </a:solidFill>
                <a:latin typeface="Arial Rounded MT Bold" pitchFamily="34" charset="0"/>
              </a:rPr>
              <a:t>4 Then the LORD said to him, "This is the land of which I swore to give Abraham, Isaac, and Jacob, saying, 'I will give it to your descendants.' I have caused you to see it  with your eyes, but you shall not cross over there."</a:t>
            </a:r>
          </a:p>
          <a:p>
            <a:pPr algn="just"/>
            <a:endParaRPr lang="en-US" sz="4000" dirty="0">
              <a:solidFill>
                <a:srgbClr val="000066"/>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en-US" sz="4400" dirty="0">
                <a:latin typeface="Arial Rounded MT Bold" pitchFamily="34" charset="0"/>
              </a:rPr>
              <a:t>5 ¶ So Moses the servant of the LORD died there in the land of Moab, according to the word of the LORD.</a:t>
            </a:r>
          </a:p>
          <a:p>
            <a:pPr algn="just"/>
            <a:r>
              <a:rPr lang="en-US" sz="4400" dirty="0">
                <a:solidFill>
                  <a:srgbClr val="0033CC"/>
                </a:solidFill>
                <a:latin typeface="Arial Rounded MT Bold" pitchFamily="34" charset="0"/>
              </a:rPr>
              <a:t> 6 And He buried him in a valley in the land of Moab, opposite Beth </a:t>
            </a:r>
            <a:r>
              <a:rPr lang="en-US" sz="4400" dirty="0" err="1">
                <a:solidFill>
                  <a:srgbClr val="0033CC"/>
                </a:solidFill>
                <a:latin typeface="Arial Rounded MT Bold" pitchFamily="34" charset="0"/>
              </a:rPr>
              <a:t>Peor</a:t>
            </a:r>
            <a:r>
              <a:rPr lang="en-US" sz="4400" dirty="0">
                <a:solidFill>
                  <a:srgbClr val="0033CC"/>
                </a:solidFill>
                <a:latin typeface="Arial Rounded MT Bold" pitchFamily="34" charset="0"/>
              </a:rPr>
              <a:t>; but no one knows his grave to this day.</a:t>
            </a:r>
          </a:p>
          <a:p>
            <a:pPr algn="just"/>
            <a:endParaRPr lang="en-US" sz="4000" dirty="0">
              <a:solidFill>
                <a:srgbClr val="000066"/>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en-US" sz="4400" dirty="0">
                <a:latin typeface="Arial Rounded MT Bold" pitchFamily="34" charset="0"/>
              </a:rPr>
              <a:t>7 Moses was one hundred and twenty years old when he died. His eyes were not dim nor his natural vigor diminished.</a:t>
            </a:r>
          </a:p>
          <a:p>
            <a:pPr algn="just"/>
            <a:r>
              <a:rPr lang="en-US" sz="4400" dirty="0">
                <a:solidFill>
                  <a:srgbClr val="0033CC"/>
                </a:solidFill>
                <a:latin typeface="Arial Rounded MT Bold" pitchFamily="34" charset="0"/>
              </a:rPr>
              <a:t> 8 And the children of Israel wept for Moses in the plains of Moab thirty days. So the days of weeping and mourning for Moses ended.</a:t>
            </a:r>
          </a:p>
          <a:p>
            <a:pPr algn="just"/>
            <a:endParaRPr lang="en-US" sz="4000" dirty="0">
              <a:solidFill>
                <a:srgbClr val="000066"/>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ctr"/>
            <a:r>
              <a:rPr lang="en-US" sz="4000" b="1" dirty="0">
                <a:solidFill>
                  <a:srgbClr val="C00000"/>
                </a:solidFill>
                <a:latin typeface="Arial Rounded MT Bold" pitchFamily="34" charset="0"/>
              </a:rPr>
              <a:t>INTRODUCTION</a:t>
            </a:r>
            <a:endParaRPr lang="en-US" sz="4000" dirty="0">
              <a:solidFill>
                <a:srgbClr val="C00000"/>
              </a:solidFill>
              <a:latin typeface="Arial Rounded MT Bold" pitchFamily="34" charset="0"/>
            </a:endParaRPr>
          </a:p>
          <a:p>
            <a:pPr lvl="0" algn="just"/>
            <a:r>
              <a:rPr lang="en-US" sz="4000" dirty="0">
                <a:latin typeface="Arial Rounded MT Bold" pitchFamily="34" charset="0"/>
              </a:rPr>
              <a:t>Today we’re going to talk about one of the most influential men that ever walked the face of this earth.</a:t>
            </a:r>
          </a:p>
          <a:p>
            <a:pPr lvl="0" algn="just"/>
            <a:r>
              <a:rPr lang="en-US" sz="4000" dirty="0">
                <a:solidFill>
                  <a:srgbClr val="C00000"/>
                </a:solidFill>
                <a:latin typeface="Arial Rounded MT Bold" pitchFamily="34" charset="0"/>
              </a:rPr>
              <a:t>We will be talking about Moses </a:t>
            </a:r>
          </a:p>
          <a:p>
            <a:pPr lvl="0" algn="just"/>
            <a:r>
              <a:rPr lang="en-US" sz="4000" dirty="0">
                <a:latin typeface="Arial Rounded MT Bold" pitchFamily="34" charset="0"/>
              </a:rPr>
              <a:t>Moses was not just a biblical character, but a legendary leader who reshaped the landscape of human civilization and history.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en-US" sz="4000" dirty="0">
                <a:latin typeface="Arial Rounded MT Bold" pitchFamily="34" charset="0"/>
              </a:rPr>
              <a:t>Next to Abraham and Jacob, Moses is held to the highest esteem by the Jews even in this present age.</a:t>
            </a:r>
          </a:p>
          <a:p>
            <a:pPr lvl="0" algn="just"/>
            <a:r>
              <a:rPr lang="en-US" sz="4000" dirty="0">
                <a:solidFill>
                  <a:srgbClr val="C00000"/>
                </a:solidFill>
                <a:latin typeface="Arial Rounded MT Bold" pitchFamily="34" charset="0"/>
              </a:rPr>
              <a:t>All the odds were against Moses since his birth.</a:t>
            </a:r>
          </a:p>
          <a:p>
            <a:pPr lvl="0" algn="just"/>
            <a:r>
              <a:rPr lang="en-US" sz="4000" dirty="0">
                <a:latin typeface="Arial Rounded MT Bold" pitchFamily="34" charset="0"/>
              </a:rPr>
              <a:t>He was supposed to be killed immediately after his birth because he was a boy and not a girl.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en-US" sz="4800" dirty="0">
                <a:latin typeface="Arial Rounded MT Bold" pitchFamily="34" charset="0"/>
              </a:rPr>
              <a:t>Per order of the pharaoh, the midwives were instructed to end the lives of the Jewish boys as they were coming out from their mother’s womb, </a:t>
            </a:r>
            <a:r>
              <a:rPr lang="en-US" sz="4800" dirty="0">
                <a:solidFill>
                  <a:srgbClr val="C00000"/>
                </a:solidFill>
                <a:latin typeface="Arial Rounded MT Bold" pitchFamily="34" charset="0"/>
              </a:rPr>
              <a:t>fearing that they could later be threat to the Egyptians.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r>
              <a:rPr lang="en-US" sz="4000" dirty="0">
                <a:solidFill>
                  <a:srgbClr val="00B050"/>
                </a:solidFill>
                <a:latin typeface="Arial Rounded MT Bold" pitchFamily="34" charset="0"/>
              </a:rPr>
              <a:t>THE BIRTH OF MOSES</a:t>
            </a:r>
          </a:p>
          <a:p>
            <a:pPr algn="just"/>
            <a:r>
              <a:rPr lang="en-US" sz="4000" b="1" u="sng" dirty="0">
                <a:latin typeface="Arial Rounded MT Bold" pitchFamily="34" charset="0"/>
              </a:rPr>
              <a:t>Ex 2:1-3 </a:t>
            </a:r>
            <a:r>
              <a:rPr lang="en-US" sz="4000" dirty="0">
                <a:latin typeface="Arial Rounded MT Bold" pitchFamily="34" charset="0"/>
              </a:rPr>
              <a:t>¶ And a man of the house of Levi went and took as wife a daughter of Levi.</a:t>
            </a:r>
          </a:p>
          <a:p>
            <a:pPr algn="just"/>
            <a:r>
              <a:rPr lang="en-US" sz="4000" dirty="0">
                <a:solidFill>
                  <a:srgbClr val="00B050"/>
                </a:solidFill>
                <a:latin typeface="Arial Rounded MT Bold" pitchFamily="34" charset="0"/>
              </a:rPr>
              <a:t> 2 So the woman conceived and bore a son. And when she saw that he was a beautiful child, she hid him three months.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en-US" sz="4800" dirty="0">
                <a:solidFill>
                  <a:srgbClr val="00B050"/>
                </a:solidFill>
                <a:latin typeface="Arial Rounded MT Bold" pitchFamily="34" charset="0"/>
              </a:rPr>
              <a:t>3</a:t>
            </a:r>
            <a:r>
              <a:rPr lang="en-US" sz="4800" dirty="0">
                <a:latin typeface="Arial Rounded MT Bold" pitchFamily="34" charset="0"/>
              </a:rPr>
              <a:t> But when she could no longer hide him, she took an ark of bulrushes for him, daubed it with asphalt and pitch, put the child in it, and laid it in the reeds by the river's bank.</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000" dirty="0">
                <a:latin typeface="Arial Rounded MT Bold" pitchFamily="34" charset="0"/>
              </a:rPr>
              <a:t>Moses narrowly escaped the first danger of being butchered at birth, but danger was already tagged to him by default because of his destiny to be the liberator of the Jews.</a:t>
            </a:r>
          </a:p>
          <a:p>
            <a:pPr lvl="0" algn="just"/>
            <a:r>
              <a:rPr lang="en-US" sz="4000" dirty="0">
                <a:solidFill>
                  <a:srgbClr val="00B050"/>
                </a:solidFill>
                <a:latin typeface="Arial Rounded MT Bold" pitchFamily="34" charset="0"/>
              </a:rPr>
              <a:t>His mom decided to nurse him secretly by hiding him in the river on a basket. During the day.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buNone/>
            </a:pPr>
            <a:r>
              <a:rPr lang="en-US" sz="4000" dirty="0">
                <a:solidFill>
                  <a:srgbClr val="0033CC"/>
                </a:solidFill>
                <a:latin typeface="Arial Rounded MT Bold" pitchFamily="34" charset="0"/>
              </a:rPr>
              <a:t>MOSES SAVED FROM THE WATER</a:t>
            </a:r>
          </a:p>
          <a:p>
            <a:pPr lvl="0" algn="just"/>
            <a:r>
              <a:rPr lang="en-US" sz="4800" dirty="0">
                <a:latin typeface="Arial Rounded MT Bold" pitchFamily="34" charset="0"/>
              </a:rPr>
              <a:t>His big sister Miriam was watching him from the shore. The only thing baby Moses had to do was to keep quiet and everything would be fine; but can a baby adhere to that rule?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lvl="0" algn="just"/>
            <a:r>
              <a:rPr lang="en-US" sz="4000" dirty="0">
                <a:latin typeface="Arial Rounded MT Bold" pitchFamily="34" charset="0"/>
              </a:rPr>
              <a:t>Ex 2:5 ¶ Then the daughter of Pharaoh came down to bathe at the river. And her maidens walked along the riverside; and when she saw the ark among the reeds, she sent her maid to get it.</a:t>
            </a:r>
          </a:p>
          <a:p>
            <a:pPr lvl="0" algn="just"/>
            <a:r>
              <a:rPr lang="en-US" sz="4000" dirty="0">
                <a:solidFill>
                  <a:srgbClr val="0033CC"/>
                </a:solidFill>
                <a:latin typeface="Arial Rounded MT Bold" pitchFamily="34" charset="0"/>
              </a:rPr>
              <a:t>The worst case scenario unfolded on that fateful day that the daughter of the Pharaoh decided to bathe in the very river was Moses was hidden.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lvl="0" algn="just"/>
            <a:r>
              <a:rPr lang="en-US" sz="4000" dirty="0">
                <a:latin typeface="Arial Rounded MT Bold" pitchFamily="34" charset="0"/>
              </a:rPr>
              <a:t>Mariam kept her fingers crossed hoping that the princess would just pass by minding her own business.</a:t>
            </a:r>
          </a:p>
          <a:p>
            <a:pPr lvl="0" algn="just"/>
            <a:r>
              <a:rPr lang="en-US" sz="4000" dirty="0">
                <a:solidFill>
                  <a:srgbClr val="0033CC"/>
                </a:solidFill>
                <a:latin typeface="Arial Rounded MT Bold" pitchFamily="34" charset="0"/>
              </a:rPr>
              <a:t>The ark was spotted and before long the princess was holding Moses in her hands.</a:t>
            </a:r>
          </a:p>
          <a:p>
            <a:pPr lvl="0" algn="just"/>
            <a:r>
              <a:rPr lang="en-US" sz="4000" dirty="0">
                <a:latin typeface="Arial Rounded MT Bold" pitchFamily="34" charset="0"/>
              </a:rPr>
              <a:t>Oh no! Miriam was frozen with emotion. If she risked attending her little brother, that could cost both of their lives and that of her family members.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lvl="0" algn="just"/>
            <a:r>
              <a:rPr lang="en-US" sz="4000" dirty="0">
                <a:solidFill>
                  <a:srgbClr val="0033CC"/>
                </a:solidFill>
                <a:latin typeface="Arial Rounded MT Bold" pitchFamily="34" charset="0"/>
              </a:rPr>
              <a:t>Ex 2:6 </a:t>
            </a:r>
            <a:r>
              <a:rPr lang="en-US" sz="4000" dirty="0">
                <a:latin typeface="Arial Rounded MT Bold" pitchFamily="34" charset="0"/>
              </a:rPr>
              <a:t>And when she had opened it, she saw the child, and behold, the baby wept. So she had compassion on him, and said, "This is one of the Hebrews' children."</a:t>
            </a:r>
          </a:p>
          <a:p>
            <a:pPr lvl="0" algn="just"/>
            <a:r>
              <a:rPr lang="en-US" sz="4000" dirty="0">
                <a:solidFill>
                  <a:srgbClr val="0033CC"/>
                </a:solidFill>
                <a:latin typeface="Arial Rounded MT Bold" pitchFamily="34" charset="0"/>
              </a:rPr>
              <a:t>Indeed, there was a beautiful baby boy in the basket, but he was a Jew.</a:t>
            </a:r>
          </a:p>
          <a:p>
            <a:pPr lvl="0" algn="just"/>
            <a:r>
              <a:rPr lang="en-US" sz="4000" dirty="0">
                <a:latin typeface="Arial Rounded MT Bold" pitchFamily="34" charset="0"/>
              </a:rPr>
              <a:t>Miriam was watching every move of the princess to know what to report to her parents.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lvl="0" algn="just"/>
            <a:r>
              <a:rPr lang="en-US" sz="4000" dirty="0">
                <a:latin typeface="Arial Rounded MT Bold" pitchFamily="34" charset="0"/>
              </a:rPr>
              <a:t>What? The princess decided to keep him.</a:t>
            </a:r>
          </a:p>
          <a:p>
            <a:pPr lvl="0" algn="just"/>
            <a:r>
              <a:rPr lang="en-US" sz="4000" dirty="0">
                <a:solidFill>
                  <a:srgbClr val="0033CC"/>
                </a:solidFill>
                <a:latin typeface="Arial Rounded MT Bold" pitchFamily="34" charset="0"/>
              </a:rPr>
              <a:t>Now that’s interesting!</a:t>
            </a:r>
          </a:p>
          <a:p>
            <a:pPr lvl="0" algn="just"/>
            <a:r>
              <a:rPr lang="en-US" sz="4000" dirty="0">
                <a:latin typeface="Arial Rounded MT Bold" pitchFamily="34" charset="0"/>
              </a:rPr>
              <a:t>Miriam quickly made her way to the scene, pretending to be an onlooker.</a:t>
            </a:r>
          </a:p>
          <a:p>
            <a:pPr lvl="0" algn="just"/>
            <a:r>
              <a:rPr lang="en-US" sz="4000" dirty="0">
                <a:solidFill>
                  <a:srgbClr val="0033CC"/>
                </a:solidFill>
                <a:latin typeface="Arial Rounded MT Bold" pitchFamily="34" charset="0"/>
              </a:rPr>
              <a:t>Ex 2:7 Then his sister said to Pharaoh's daughter, "Shall I go and call a nurse for you from the Hebrew women, that she may nurse the child for you?"</a:t>
            </a:r>
          </a:p>
          <a:p>
            <a:pPr lvl="0" algn="just"/>
            <a:endParaRPr lang="en-US" sz="4000" dirty="0">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lvl="0" algn="just"/>
            <a:r>
              <a:rPr lang="en-US" sz="4000" dirty="0">
                <a:latin typeface="Arial Rounded MT Bold" pitchFamily="34" charset="0"/>
              </a:rPr>
              <a:t>8 And Pharaoh's daughter said to her, "Go." So the maiden went and called the child's mother.</a:t>
            </a:r>
          </a:p>
          <a:p>
            <a:pPr lvl="0" algn="just"/>
            <a:r>
              <a:rPr lang="en-US" sz="4000" dirty="0">
                <a:solidFill>
                  <a:srgbClr val="0033CC"/>
                </a:solidFill>
                <a:latin typeface="Arial Rounded MT Bold" pitchFamily="34" charset="0"/>
              </a:rPr>
              <a:t>This is what the providence of God can do.</a:t>
            </a:r>
          </a:p>
          <a:p>
            <a:pPr lvl="0" algn="just"/>
            <a:r>
              <a:rPr lang="en-US" sz="4000" dirty="0">
                <a:latin typeface="Arial Rounded MT Bold" pitchFamily="34" charset="0"/>
              </a:rPr>
              <a:t>We have so much fear of the unknown but God works best when men reach the end of their ropes.</a:t>
            </a:r>
          </a:p>
          <a:p>
            <a:pPr lvl="0" algn="just"/>
            <a:r>
              <a:rPr lang="en-US" sz="4000" dirty="0">
                <a:solidFill>
                  <a:srgbClr val="0033CC"/>
                </a:solidFill>
                <a:latin typeface="Arial Rounded MT Bold" pitchFamily="34" charset="0"/>
              </a:rPr>
              <a:t>Moses received an immediate adoption from the first family of the land of Egypt.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lvl="0" algn="just"/>
            <a:r>
              <a:rPr lang="en-US" sz="4000" dirty="0">
                <a:latin typeface="Arial Rounded MT Bold" pitchFamily="34" charset="0"/>
              </a:rPr>
              <a:t>Ex 2:9 Then Pharaoh's daughter said to her, "Take this child away and nurse him for me, and I will give you your wages." So the woman took the child and nursed him.</a:t>
            </a:r>
          </a:p>
          <a:p>
            <a:pPr lvl="0" algn="just"/>
            <a:r>
              <a:rPr lang="en-US" sz="4000" dirty="0">
                <a:latin typeface="Arial Rounded MT Bold" pitchFamily="34" charset="0"/>
              </a:rPr>
              <a:t> </a:t>
            </a:r>
            <a:r>
              <a:rPr lang="en-US" sz="4000" dirty="0">
                <a:solidFill>
                  <a:srgbClr val="0033CC"/>
                </a:solidFill>
                <a:latin typeface="Arial Rounded MT Bold" pitchFamily="34" charset="0"/>
              </a:rPr>
              <a:t>10 And the child grew, and she brought him to Pharaoh's daughter, and he became her son. So she called his name Moses, saying, "Because I drew him out of the water."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lvl="0" algn="just"/>
            <a:r>
              <a:rPr lang="en-US" sz="4000" dirty="0">
                <a:latin typeface="Arial Rounded MT Bold" pitchFamily="34" charset="0"/>
              </a:rPr>
              <a:t>Moses who was inches away from the sword of the pharaoh will now be raised as a prince in the very house of the pharaoh. What a marvelous God we serve!</a:t>
            </a:r>
          </a:p>
          <a:p>
            <a:pPr lvl="0" algn="just"/>
            <a:r>
              <a:rPr lang="en-US" sz="4000" dirty="0">
                <a:solidFill>
                  <a:srgbClr val="0033CC"/>
                </a:solidFill>
                <a:latin typeface="Arial Rounded MT Bold" pitchFamily="34" charset="0"/>
              </a:rPr>
              <a:t>As we can see, Moses had escaped the second set of odds all the way to adulthood.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algn="ctr"/>
            <a:r>
              <a:rPr lang="en-US" sz="4000" dirty="0">
                <a:solidFill>
                  <a:srgbClr val="660066"/>
                </a:solidFill>
                <a:latin typeface="Arial Rounded MT Bold" pitchFamily="34" charset="0"/>
              </a:rPr>
              <a:t>MOSES INDENTIFIES HIMSELF AS A JEW</a:t>
            </a:r>
          </a:p>
          <a:p>
            <a:pPr algn="just"/>
            <a:r>
              <a:rPr lang="en-US" sz="4000" dirty="0">
                <a:latin typeface="Arial Rounded MT Bold" pitchFamily="34" charset="0"/>
              </a:rPr>
              <a:t>Heb 11:24-25 By faith Moses, when he became of age, refused to be called the son of Pharaoh's daughter, </a:t>
            </a:r>
          </a:p>
          <a:p>
            <a:pPr algn="just"/>
            <a:r>
              <a:rPr lang="en-US" sz="4000" dirty="0">
                <a:solidFill>
                  <a:srgbClr val="660066"/>
                </a:solidFill>
                <a:latin typeface="Arial Rounded MT Bold" pitchFamily="34" charset="0"/>
              </a:rPr>
              <a:t>25 choosing rather to suffer affliction with the people of God than to enjoy the passing pleasures of sin,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algn="just"/>
            <a:r>
              <a:rPr lang="fr-FR" sz="4400" dirty="0" err="1">
                <a:solidFill>
                  <a:srgbClr val="660066"/>
                </a:solidFill>
                <a:latin typeface="Arial Rounded MT Bold" pitchFamily="34" charset="0"/>
              </a:rPr>
              <a:t>Heb</a:t>
            </a:r>
            <a:r>
              <a:rPr lang="fr-FR" sz="4400" dirty="0">
                <a:solidFill>
                  <a:srgbClr val="660066"/>
                </a:solidFill>
                <a:latin typeface="Arial Rounded MT Bold" pitchFamily="34" charset="0"/>
              </a:rPr>
              <a:t> 11 : 24-25 </a:t>
            </a:r>
          </a:p>
          <a:p>
            <a:pPr algn="just"/>
            <a:r>
              <a:rPr lang="fr-FR" sz="4400" dirty="0">
                <a:latin typeface="Arial Rounded MT Bold" pitchFamily="34" charset="0"/>
              </a:rPr>
              <a:t>24 C'est par la foi que Moïse, devenu grand, refusa d'être appelé fils de la fille de Pharaon, </a:t>
            </a:r>
            <a:endParaRPr lang="en-US" sz="4400" dirty="0">
              <a:latin typeface="Arial Rounded MT Bold" pitchFamily="34" charset="0"/>
            </a:endParaRPr>
          </a:p>
          <a:p>
            <a:pPr algn="just"/>
            <a:r>
              <a:rPr lang="fr-FR" sz="4400" dirty="0">
                <a:solidFill>
                  <a:srgbClr val="660066"/>
                </a:solidFill>
                <a:latin typeface="Arial Rounded MT Bold" pitchFamily="34" charset="0"/>
              </a:rPr>
              <a:t>25 aimant mieux être maltraité avec le peuple de Dieu que d'avoir pour un temps la jouissance du péché, </a:t>
            </a:r>
            <a:endParaRPr lang="en-US" sz="4400" dirty="0">
              <a:solidFill>
                <a:srgbClr val="660066"/>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lvl="0" algn="just"/>
            <a:r>
              <a:rPr lang="en-US" sz="4000" dirty="0">
                <a:latin typeface="Arial Rounded MT Bold" pitchFamily="34" charset="0"/>
              </a:rPr>
              <a:t>Some years later, while most people could be struggling with an identity crisis, Moses was already resolute to identify himself as a Jew at </a:t>
            </a:r>
            <a:r>
              <a:rPr lang="en-US" sz="4000">
                <a:latin typeface="Arial Rounded MT Bold" pitchFamily="34" charset="0"/>
              </a:rPr>
              <a:t>the risk </a:t>
            </a:r>
            <a:r>
              <a:rPr lang="en-US" sz="4000" dirty="0">
                <a:latin typeface="Arial Rounded MT Bold" pitchFamily="34" charset="0"/>
              </a:rPr>
              <a:t>of losing all the fringe benefits associated with been the son of the princess.  </a:t>
            </a:r>
          </a:p>
          <a:p>
            <a:pPr lvl="0" algn="just"/>
            <a:r>
              <a:rPr lang="en-US" sz="4000" dirty="0">
                <a:solidFill>
                  <a:srgbClr val="660066"/>
                </a:solidFill>
                <a:latin typeface="Arial Rounded MT Bold" pitchFamily="34" charset="0"/>
              </a:rPr>
              <a:t>Moses defended a Jew by killing the Egyptian who was harassing him.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lnSpcReduction="10000"/>
          </a:bodyPr>
          <a:lstStyle/>
          <a:p>
            <a:pPr lvl="0" algn="just"/>
            <a:r>
              <a:rPr lang="en-US" sz="4000" dirty="0">
                <a:latin typeface="Arial Rounded MT Bold" pitchFamily="34" charset="0"/>
              </a:rPr>
              <a:t>What Moses though would be a secret act of benevolence from his part toward a fellow Jew had turned against him. </a:t>
            </a:r>
          </a:p>
          <a:p>
            <a:pPr lvl="0" algn="just"/>
            <a:r>
              <a:rPr lang="en-US" sz="4000" dirty="0">
                <a:solidFill>
                  <a:srgbClr val="660066"/>
                </a:solidFill>
                <a:latin typeface="Arial Rounded MT Bold" pitchFamily="34" charset="0"/>
              </a:rPr>
              <a:t>No one was willing to shield Moses from danger; even his own Jewish counterparts conspired against him and the news got to the ears of the Pharaoh.</a:t>
            </a:r>
          </a:p>
          <a:p>
            <a:pPr lvl="0" algn="just"/>
            <a:r>
              <a:rPr lang="en-US" sz="4000" dirty="0">
                <a:latin typeface="Arial Rounded MT Bold" pitchFamily="34" charset="0"/>
              </a:rPr>
              <a:t>Moses had to flea for his life to the land of Midian.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en-US" sz="4000" dirty="0">
                <a:solidFill>
                  <a:srgbClr val="C00000"/>
                </a:solidFill>
                <a:latin typeface="Arial Rounded MT Bold" pitchFamily="34" charset="0"/>
              </a:rPr>
              <a:t>MOSES THE FUGITIVE</a:t>
            </a:r>
          </a:p>
          <a:p>
            <a:pPr algn="just"/>
            <a:r>
              <a:rPr lang="en-US" sz="4000" dirty="0">
                <a:solidFill>
                  <a:srgbClr val="000066"/>
                </a:solidFill>
                <a:latin typeface="Arial Rounded MT Bold" pitchFamily="34" charset="0"/>
              </a:rPr>
              <a:t>Ex 2:15 When Pharaoh heard of this matter, he sought to kill Moses. But Moses fled from the face of Pharaoh and dwelt in the land of Midian; and he sat down by a well. </a:t>
            </a:r>
          </a:p>
          <a:p>
            <a:pPr algn="just"/>
            <a:r>
              <a:rPr lang="en-US" sz="4000" dirty="0">
                <a:solidFill>
                  <a:srgbClr val="000066"/>
                </a:solidFill>
                <a:latin typeface="Arial Rounded MT Bold" pitchFamily="34" charset="0"/>
              </a:rPr>
              <a:t> </a:t>
            </a:r>
            <a:r>
              <a:rPr lang="fr-FR" sz="4000" dirty="0">
                <a:solidFill>
                  <a:srgbClr val="C00000"/>
                </a:solidFill>
                <a:latin typeface="Arial Rounded MT Bold" pitchFamily="34" charset="0"/>
              </a:rPr>
              <a:t>15 Pharaon apprit ce qui s'était passé, et il cherchait à faire mourir Moïse. Mais Moïse s'enfuit de devant Pharaon, et il se retira dans le pays de Madian, où il s'arrêta près d'un puits.</a:t>
            </a:r>
            <a:r>
              <a:rPr lang="fr-FR" sz="4000" dirty="0">
                <a:solidFill>
                  <a:schemeClr val="tx1"/>
                </a:solidFill>
                <a:latin typeface="Arial Rounded MT Bold" pitchFamily="34" charset="0"/>
              </a:rPr>
              <a:t> </a:t>
            </a:r>
            <a:endParaRPr lang="en-US" sz="4000" dirty="0">
              <a:solidFill>
                <a:schemeClr val="tx1"/>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dirty="0">
                <a:solidFill>
                  <a:srgbClr val="000066"/>
                </a:solidFill>
                <a:latin typeface="Arial Rounded MT Bold" pitchFamily="34" charset="0"/>
              </a:rPr>
              <a:t>On the day before, Moses was registered as a prince in the Egyptian Empire, on the day after; he was a fugitive running for his life.</a:t>
            </a:r>
          </a:p>
          <a:p>
            <a:pPr lvl="0" algn="just"/>
            <a:r>
              <a:rPr lang="en-US" sz="4000" dirty="0">
                <a:solidFill>
                  <a:srgbClr val="C00000"/>
                </a:solidFill>
                <a:latin typeface="Arial Rounded MT Bold" pitchFamily="34" charset="0"/>
              </a:rPr>
              <a:t>The arrival of Moses to Midian and how he was welcome in the house of </a:t>
            </a:r>
            <a:r>
              <a:rPr lang="en-US" sz="4000" dirty="0" err="1">
                <a:solidFill>
                  <a:srgbClr val="C00000"/>
                </a:solidFill>
                <a:latin typeface="Arial Rounded MT Bold" pitchFamily="34" charset="0"/>
              </a:rPr>
              <a:t>Jethro</a:t>
            </a:r>
            <a:r>
              <a:rPr lang="en-US" sz="4000" dirty="0">
                <a:solidFill>
                  <a:srgbClr val="C00000"/>
                </a:solidFill>
                <a:latin typeface="Arial Rounded MT Bold" pitchFamily="34" charset="0"/>
              </a:rPr>
              <a:t> who later became his father-in-law was nothing short than the providence of God in action.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dirty="0">
                <a:solidFill>
                  <a:srgbClr val="000066"/>
                </a:solidFill>
                <a:latin typeface="Arial Rounded MT Bold" pitchFamily="34" charset="0"/>
              </a:rPr>
              <a:t>There in Midian, Moses found some solace and calmness. He established himself, started a family, but the odds were still against him.</a:t>
            </a:r>
          </a:p>
          <a:p>
            <a:pPr lvl="0" algn="just"/>
            <a:r>
              <a:rPr lang="en-US" sz="4000" dirty="0">
                <a:solidFill>
                  <a:srgbClr val="C00000"/>
                </a:solidFill>
                <a:latin typeface="Arial Rounded MT Bold" pitchFamily="34" charset="0"/>
              </a:rPr>
              <a:t>Moses must have felt divorced from his destiny by becoming just a simple shepherd in the back side of the desert in consideration to his upbringing, his high education and exposures to all the wisdom of Egypt.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dirty="0">
                <a:solidFill>
                  <a:srgbClr val="000066"/>
                </a:solidFill>
                <a:latin typeface="Arial Rounded MT Bold" pitchFamily="34" charset="0"/>
              </a:rPr>
              <a:t>Fair is fair, at least he is no longer a fugitive; he had a job and he was loved by his wife and his in-laws.</a:t>
            </a:r>
          </a:p>
          <a:p>
            <a:pPr lvl="0" algn="just"/>
            <a:r>
              <a:rPr lang="en-US" sz="4800" dirty="0">
                <a:solidFill>
                  <a:srgbClr val="C00000"/>
                </a:solidFill>
                <a:latin typeface="Arial Rounded MT Bold" pitchFamily="34" charset="0"/>
              </a:rPr>
              <a:t>Moses’ curiosity caused him to walk in God’s trap while investigating a phenomenon.</a:t>
            </a:r>
          </a:p>
          <a:p>
            <a:pPr algn="just"/>
            <a:endParaRPr lang="en-US" sz="4000" dirty="0">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algn="ctr">
              <a:buNone/>
            </a:pPr>
            <a:r>
              <a:rPr lang="en-US" sz="4000" dirty="0">
                <a:solidFill>
                  <a:srgbClr val="0033CC"/>
                </a:solidFill>
                <a:latin typeface="Arial Rounded MT Bold" pitchFamily="34" charset="0"/>
              </a:rPr>
              <a:t>THE CALLING OF MOSES</a:t>
            </a:r>
          </a:p>
          <a:p>
            <a:pPr algn="just"/>
            <a:r>
              <a:rPr lang="fr-FR" sz="4000" dirty="0">
                <a:latin typeface="Arial Rounded MT Bold" pitchFamily="34" charset="0"/>
              </a:rPr>
              <a:t>Ex 3:1 ¶ Moïse faisait paître le troupeau de </a:t>
            </a:r>
            <a:r>
              <a:rPr lang="fr-FR" sz="4000" dirty="0" err="1">
                <a:latin typeface="Arial Rounded MT Bold" pitchFamily="34" charset="0"/>
              </a:rPr>
              <a:t>Jéthro</a:t>
            </a:r>
            <a:r>
              <a:rPr lang="fr-FR" sz="4000" dirty="0">
                <a:latin typeface="Arial Rounded MT Bold" pitchFamily="34" charset="0"/>
              </a:rPr>
              <a:t>, son beau-père, sacrificateur de Madian; et il mena le troupeau derrière le désert, et vint à la montagne de Dieu, à Horeb.</a:t>
            </a:r>
            <a:endParaRPr lang="en-US" sz="4000" dirty="0">
              <a:latin typeface="Arial Rounded MT Bold" pitchFamily="34" charset="0"/>
            </a:endParaRPr>
          </a:p>
          <a:p>
            <a:pPr algn="just"/>
            <a:r>
              <a:rPr lang="fr-FR" sz="4000" dirty="0">
                <a:latin typeface="Arial Rounded MT Bold" pitchFamily="34" charset="0"/>
              </a:rPr>
              <a:t> </a:t>
            </a:r>
            <a:r>
              <a:rPr lang="fr-FR" sz="4000" dirty="0">
                <a:solidFill>
                  <a:srgbClr val="0033CC"/>
                </a:solidFill>
                <a:latin typeface="Arial Rounded MT Bold" pitchFamily="34" charset="0"/>
              </a:rPr>
              <a:t>2 L'ange de l'Éternel lui apparut dans une flamme de feu, au milieu d'un buisson. Moïse regarda; et voici, le buisson était tout en feu, et le buisson ne se consumait point.</a:t>
            </a:r>
            <a:endParaRPr lang="en-US" sz="4000" dirty="0">
              <a:solidFill>
                <a:srgbClr val="0033CC"/>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lvl="0" algn="just"/>
            <a:r>
              <a:rPr lang="en-US" sz="4000" dirty="0">
                <a:latin typeface="Arial Rounded MT Bold" pitchFamily="34" charset="0"/>
              </a:rPr>
              <a:t>A tree blazing with fire that produced no smoke seemed absurd to Moses.</a:t>
            </a:r>
          </a:p>
          <a:p>
            <a:pPr lvl="0" algn="just"/>
            <a:r>
              <a:rPr lang="en-US" sz="4000" dirty="0">
                <a:solidFill>
                  <a:srgbClr val="0033CC"/>
                </a:solidFill>
                <a:latin typeface="Arial Rounded MT Bold" pitchFamily="34" charset="0"/>
              </a:rPr>
              <a:t>The phenomena of the burning bush called for a closer observation. Moses went for it, but it was a trap. Curiosity kills the cat.</a:t>
            </a:r>
          </a:p>
          <a:p>
            <a:pPr lvl="0" algn="just"/>
            <a:r>
              <a:rPr lang="en-US" sz="4000" dirty="0">
                <a:latin typeface="Arial Rounded MT Bold" pitchFamily="34" charset="0"/>
              </a:rPr>
              <a:t>God lured Moses right to Him and life would never be the same again for Moses.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lvl="0" algn="just"/>
            <a:r>
              <a:rPr lang="en-US" sz="4400" dirty="0">
                <a:latin typeface="Arial Rounded MT Bold" pitchFamily="34" charset="0"/>
              </a:rPr>
              <a:t>At the age of 80 years old, Moses finally got arrested not by the Pharaoh but by God.</a:t>
            </a:r>
          </a:p>
          <a:p>
            <a:pPr lvl="0" algn="just"/>
            <a:r>
              <a:rPr lang="en-US" sz="4400" dirty="0">
                <a:solidFill>
                  <a:srgbClr val="0033CC"/>
                </a:solidFill>
                <a:latin typeface="Arial Rounded MT Bold" pitchFamily="34" charset="0"/>
              </a:rPr>
              <a:t>Moses and his family would soon find themselves embarking toward Egypt in spite of all his attempts to shy away from the assignment.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000" dirty="0">
                <a:solidFill>
                  <a:srgbClr val="FF0000"/>
                </a:solidFill>
                <a:latin typeface="Arial Rounded MT Bold" pitchFamily="34" charset="0"/>
              </a:rPr>
              <a:t>THE RETURN OF MOSES TO EGYPT</a:t>
            </a:r>
          </a:p>
          <a:p>
            <a:pPr algn="just"/>
            <a:r>
              <a:rPr lang="fr-FR" sz="4000" dirty="0">
                <a:solidFill>
                  <a:srgbClr val="660066"/>
                </a:solidFill>
                <a:latin typeface="Arial Rounded MT Bold" pitchFamily="34" charset="0"/>
              </a:rPr>
              <a:t>Ex 3:19-20 Je sais que le roi d'Égypte ne vous laissera point aller, si ce n'est par une main puissante.</a:t>
            </a:r>
            <a:endParaRPr lang="en-US" sz="4000" dirty="0">
              <a:solidFill>
                <a:srgbClr val="660066"/>
              </a:solidFill>
              <a:latin typeface="Arial Rounded MT Bold" pitchFamily="34" charset="0"/>
            </a:endParaRPr>
          </a:p>
          <a:p>
            <a:pPr algn="just"/>
            <a:r>
              <a:rPr lang="fr-FR" sz="4000" dirty="0">
                <a:solidFill>
                  <a:srgbClr val="660066"/>
                </a:solidFill>
                <a:latin typeface="Arial Rounded MT Bold" pitchFamily="34" charset="0"/>
              </a:rPr>
              <a:t> </a:t>
            </a:r>
            <a:r>
              <a:rPr lang="fr-FR" sz="4000" dirty="0">
                <a:solidFill>
                  <a:srgbClr val="FF0000"/>
                </a:solidFill>
                <a:latin typeface="Arial Rounded MT Bold" pitchFamily="34" charset="0"/>
              </a:rPr>
              <a:t>20 J'étendrai ma main, et je frapperai l'Égypte par toutes sortes de prodiges que je ferai au milieu d'elle. </a:t>
            </a:r>
            <a:r>
              <a:rPr lang="en-US" sz="4000" dirty="0">
                <a:solidFill>
                  <a:srgbClr val="FF0000"/>
                </a:solidFill>
                <a:latin typeface="Arial Rounded MT Bold" pitchFamily="34" charset="0"/>
              </a:rPr>
              <a:t>Après quoi, </a:t>
            </a:r>
            <a:r>
              <a:rPr lang="en-US" sz="4000" dirty="0" err="1">
                <a:solidFill>
                  <a:srgbClr val="FF0000"/>
                </a:solidFill>
                <a:latin typeface="Arial Rounded MT Bold" pitchFamily="34" charset="0"/>
              </a:rPr>
              <a:t>il</a:t>
            </a:r>
            <a:r>
              <a:rPr lang="en-US" sz="4000" dirty="0">
                <a:solidFill>
                  <a:srgbClr val="FF0000"/>
                </a:solidFill>
                <a:latin typeface="Arial Rounded MT Bold" pitchFamily="34" charset="0"/>
              </a:rPr>
              <a:t> </a:t>
            </a:r>
            <a:r>
              <a:rPr lang="en-US" sz="4000" dirty="0" err="1">
                <a:solidFill>
                  <a:srgbClr val="FF0000"/>
                </a:solidFill>
                <a:latin typeface="Arial Rounded MT Bold" pitchFamily="34" charset="0"/>
              </a:rPr>
              <a:t>vous</a:t>
            </a:r>
            <a:r>
              <a:rPr lang="en-US" sz="4000" dirty="0">
                <a:solidFill>
                  <a:srgbClr val="FF0000"/>
                </a:solidFill>
                <a:latin typeface="Arial Rounded MT Bold" pitchFamily="34" charset="0"/>
              </a:rPr>
              <a:t> </a:t>
            </a:r>
            <a:r>
              <a:rPr lang="en-US" sz="4000" dirty="0" err="1">
                <a:solidFill>
                  <a:srgbClr val="FF0000"/>
                </a:solidFill>
                <a:latin typeface="Arial Rounded MT Bold" pitchFamily="34" charset="0"/>
              </a:rPr>
              <a:t>laissera</a:t>
            </a:r>
            <a:r>
              <a:rPr lang="en-US" sz="4000" dirty="0">
                <a:solidFill>
                  <a:srgbClr val="FF0000"/>
                </a:solidFill>
                <a:latin typeface="Arial Rounded MT Bold" pitchFamily="34" charset="0"/>
              </a:rPr>
              <a:t> </a:t>
            </a:r>
            <a:r>
              <a:rPr lang="en-US" sz="4000" dirty="0" err="1">
                <a:solidFill>
                  <a:srgbClr val="FF0000"/>
                </a:solidFill>
                <a:latin typeface="Arial Rounded MT Bold" pitchFamily="34" charset="0"/>
              </a:rPr>
              <a:t>aller</a:t>
            </a:r>
            <a:r>
              <a:rPr lang="en-US" sz="4000" dirty="0">
                <a:solidFill>
                  <a:srgbClr val="FF0000"/>
                </a:solidFill>
                <a:latin typeface="Arial Rounded MT Bold" pitchFamily="34" charset="0"/>
              </a:rPr>
              <a: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400" dirty="0">
                <a:solidFill>
                  <a:srgbClr val="660066"/>
                </a:solidFill>
                <a:latin typeface="Arial Rounded MT Bold" pitchFamily="34" charset="0"/>
              </a:rPr>
              <a:t>Ex 3:19 "But I am sure that the king of Egypt will not let you go, no, not even by a mighty hand.</a:t>
            </a:r>
          </a:p>
          <a:p>
            <a:pPr algn="just"/>
            <a:r>
              <a:rPr lang="en-US" sz="4400" dirty="0">
                <a:solidFill>
                  <a:srgbClr val="660066"/>
                </a:solidFill>
                <a:latin typeface="Arial Rounded MT Bold" pitchFamily="34" charset="0"/>
              </a:rPr>
              <a:t> </a:t>
            </a:r>
            <a:r>
              <a:rPr lang="en-US" sz="4400" dirty="0">
                <a:solidFill>
                  <a:srgbClr val="FF0000"/>
                </a:solidFill>
                <a:latin typeface="Arial Rounded MT Bold" pitchFamily="34" charset="0"/>
              </a:rPr>
              <a:t>20 "So I will stretch out My hand and strike Egypt with all My wonders which I will do in its midst; and after that he will let you go.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dirty="0">
                <a:solidFill>
                  <a:srgbClr val="660066"/>
                </a:solidFill>
                <a:latin typeface="Arial Rounded MT Bold" pitchFamily="34" charset="0"/>
              </a:rPr>
              <a:t>Moses had already lived a double set of 40 years of his life, the first one in Egypt and the second in Midian.</a:t>
            </a:r>
          </a:p>
          <a:p>
            <a:pPr lvl="0" algn="just"/>
            <a:r>
              <a:rPr lang="en-US" sz="4000" dirty="0">
                <a:solidFill>
                  <a:srgbClr val="FF0000"/>
                </a:solidFill>
                <a:latin typeface="Arial Rounded MT Bold" pitchFamily="34" charset="0"/>
              </a:rPr>
              <a:t>While Moses had every right to contemplate retirement, he still had another of 40 years to live on earth before his mission would be completed.</a:t>
            </a:r>
          </a:p>
          <a:p>
            <a:pPr lvl="0" algn="just"/>
            <a:r>
              <a:rPr lang="en-US" sz="4000" dirty="0">
                <a:solidFill>
                  <a:srgbClr val="660066"/>
                </a:solidFill>
                <a:latin typeface="Arial Rounded MT Bold" pitchFamily="34" charset="0"/>
              </a:rPr>
              <a:t>The third trimester of Moses’ life was by far the most challenging and the most fulfilling one.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dirty="0">
                <a:solidFill>
                  <a:srgbClr val="660066"/>
                </a:solidFill>
                <a:latin typeface="Arial Rounded MT Bold" pitchFamily="34" charset="0"/>
              </a:rPr>
              <a:t>Moses would soon find himself bumping heads with the pharaoh, demanding him to let God’s people go.</a:t>
            </a:r>
          </a:p>
          <a:p>
            <a:pPr lvl="0" algn="just"/>
            <a:r>
              <a:rPr lang="en-US" sz="4000" dirty="0">
                <a:solidFill>
                  <a:srgbClr val="FF0000"/>
                </a:solidFill>
                <a:latin typeface="Arial Rounded MT Bold" pitchFamily="34" charset="0"/>
              </a:rPr>
              <a:t>Ten plagues later, as the Egyptians were lamenting the death of their first born sons throughout the Land, Moses was leading a caravan of an excess of two million people and cattle and sheep, and all sorts out of Egypt.</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a:solidFill>
                  <a:srgbClr val="660066"/>
                </a:solidFill>
                <a:latin typeface="Arial Rounded MT Bold" pitchFamily="34" charset="0"/>
              </a:rPr>
              <a:t>The odds were still up against Moses, the pharaoh changed his mind about letting the Israelites go.</a:t>
            </a:r>
          </a:p>
          <a:p>
            <a:pPr lvl="0" algn="just"/>
            <a:r>
              <a:rPr lang="en-US" sz="4000" dirty="0">
                <a:solidFill>
                  <a:srgbClr val="FF0000"/>
                </a:solidFill>
                <a:latin typeface="Arial Rounded MT Bold" pitchFamily="34" charset="0"/>
              </a:rPr>
              <a:t>Before the escaping Jews had a chance to cross the Red Sea and bid their final farewell to Egypt, Pharaoh and his army were already closing in on them in aim to lead them back to slavery in Egypt.</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5400" dirty="0">
                <a:solidFill>
                  <a:srgbClr val="660066"/>
                </a:solidFill>
                <a:latin typeface="Arial Rounded MT Bold" pitchFamily="34" charset="0"/>
              </a:rPr>
              <a:t>God took over for Moses and caused Pharaoh and his army to perish in the middle of the Red Sea while the Children of Israel made it safely across.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txBody>
          <a:bodyPr>
            <a:normAutofit fontScale="92500" lnSpcReduction="10000"/>
          </a:bodyPr>
          <a:lstStyle/>
          <a:p>
            <a:pPr algn="ctr">
              <a:buNone/>
            </a:pPr>
            <a:r>
              <a:rPr lang="en-US" sz="4000" dirty="0">
                <a:solidFill>
                  <a:srgbClr val="FFFF00"/>
                </a:solidFill>
                <a:latin typeface="Arial Rounded MT Bold" pitchFamily="34" charset="0"/>
              </a:rPr>
              <a:t>THE PILGRIMMAGE TO THE PROMISED LAND THROUGH THE DESERT</a:t>
            </a:r>
          </a:p>
          <a:p>
            <a:pPr lvl="0" algn="just"/>
            <a:r>
              <a:rPr lang="en-US" sz="4000" dirty="0">
                <a:solidFill>
                  <a:schemeClr val="bg1"/>
                </a:solidFill>
                <a:latin typeface="Arial Rounded MT Bold" pitchFamily="34" charset="0"/>
              </a:rPr>
              <a:t>Moses’ troubles did not end with the passing of the Red Sea.</a:t>
            </a:r>
          </a:p>
          <a:p>
            <a:pPr lvl="0" algn="just"/>
            <a:r>
              <a:rPr lang="en-US" sz="4000" dirty="0">
                <a:solidFill>
                  <a:srgbClr val="FFFF00"/>
                </a:solidFill>
                <a:latin typeface="Arial Rounded MT Bold" pitchFamily="34" charset="0"/>
              </a:rPr>
              <a:t>Moses’ life became even more odious in his effort to cope with his fellow Jews on their march to the Promised Land. </a:t>
            </a:r>
          </a:p>
          <a:p>
            <a:pPr lvl="0" algn="just"/>
            <a:r>
              <a:rPr lang="en-US" sz="4000" dirty="0">
                <a:solidFill>
                  <a:schemeClr val="bg1"/>
                </a:solidFill>
                <a:latin typeface="Arial Rounded MT Bold" pitchFamily="34" charset="0"/>
              </a:rPr>
              <a:t>In several attempts, the people wanted to stone him to name themselves another leader to head back to Egypt.</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txBody>
          <a:bodyPr>
            <a:normAutofit lnSpcReduction="10000"/>
          </a:bodyPr>
          <a:lstStyle/>
          <a:p>
            <a:pPr lvl="0" algn="just"/>
            <a:r>
              <a:rPr lang="en-US" sz="4000" dirty="0">
                <a:solidFill>
                  <a:schemeClr val="bg1"/>
                </a:solidFill>
                <a:latin typeface="Arial Rounded MT Bold" pitchFamily="34" charset="0"/>
              </a:rPr>
              <a:t>The situation got very heated for Moses in the desert with an ever complaining, ungrateful, irritable, and disrespectful crowd of people demanding him for water and food as if it was Moses’ idea to lead them to the desert in the first place.</a:t>
            </a:r>
          </a:p>
          <a:p>
            <a:pPr lvl="0" algn="just"/>
            <a:r>
              <a:rPr lang="en-US" sz="4000" dirty="0">
                <a:solidFill>
                  <a:srgbClr val="FFFF00"/>
                </a:solidFill>
                <a:latin typeface="Arial Rounded MT Bold" pitchFamily="34" charset="0"/>
              </a:rPr>
              <a:t>Just like the rest of would be, Moses became fed-up; in his irritation, Moses hit the rock a second time with much rage.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txBody>
          <a:bodyPr>
            <a:normAutofit fontScale="92500" lnSpcReduction="10000"/>
          </a:bodyPr>
          <a:lstStyle/>
          <a:p>
            <a:pPr lvl="0" algn="just"/>
            <a:r>
              <a:rPr lang="en-US" sz="4000" dirty="0">
                <a:solidFill>
                  <a:schemeClr val="bg1"/>
                </a:solidFill>
                <a:latin typeface="Arial Rounded MT Bold" pitchFamily="34" charset="0"/>
              </a:rPr>
              <a:t>He was just suppose to speak to it this second time.</a:t>
            </a:r>
          </a:p>
          <a:p>
            <a:pPr lvl="0" algn="just"/>
            <a:r>
              <a:rPr lang="en-US" sz="4000" dirty="0">
                <a:solidFill>
                  <a:srgbClr val="FFFF00"/>
                </a:solidFill>
                <a:latin typeface="Arial Rounded MT Bold" pitchFamily="34" charset="0"/>
              </a:rPr>
              <a:t>That was a big mistake because the rock was a figure of The Christ to come who was only to be bruised once and for all.</a:t>
            </a:r>
          </a:p>
          <a:p>
            <a:pPr lvl="0" algn="just"/>
            <a:r>
              <a:rPr lang="en-US" sz="4000" dirty="0">
                <a:solidFill>
                  <a:schemeClr val="bg1"/>
                </a:solidFill>
                <a:latin typeface="Arial Rounded MT Bold" pitchFamily="34" charset="0"/>
              </a:rPr>
              <a:t>Symbolically, it was as putting Christ to death a second time which goes against the divine counsel of God.</a:t>
            </a:r>
          </a:p>
          <a:p>
            <a:pPr lvl="0" algn="just"/>
            <a:r>
              <a:rPr lang="en-US" sz="4000" dirty="0">
                <a:solidFill>
                  <a:srgbClr val="FFFF00"/>
                </a:solidFill>
                <a:latin typeface="Arial Rounded MT Bold" pitchFamily="34" charset="0"/>
              </a:rPr>
              <a:t>As minuscule as the offense appears to be, the consequences were significant.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txBody>
          <a:bodyPr>
            <a:normAutofit fontScale="92500" lnSpcReduction="10000"/>
          </a:bodyPr>
          <a:lstStyle/>
          <a:p>
            <a:pPr lvl="0" algn="just"/>
            <a:r>
              <a:rPr lang="en-US" sz="4000" dirty="0">
                <a:solidFill>
                  <a:schemeClr val="bg1"/>
                </a:solidFill>
                <a:latin typeface="Arial Rounded MT Bold" pitchFamily="34" charset="0"/>
              </a:rPr>
              <a:t>Consequently, both Moses and Aaron were forbidden to set foot on the Promised Land, in spite of the fact that God never dissociated with them.</a:t>
            </a:r>
          </a:p>
          <a:p>
            <a:pPr lvl="0" algn="just"/>
            <a:r>
              <a:rPr lang="en-US" sz="4000" dirty="0">
                <a:solidFill>
                  <a:srgbClr val="FFFF00"/>
                </a:solidFill>
                <a:latin typeface="Arial Rounded MT Bold" pitchFamily="34" charset="0"/>
              </a:rPr>
              <a:t>Moses the Great Legislator and the legendary leader of the Jewish nation had to wrap up his work in the Eastern side of the Jordan River, which is the last frontier to the Promised Land.</a:t>
            </a:r>
          </a:p>
          <a:p>
            <a:pPr lvl="0" algn="just"/>
            <a:r>
              <a:rPr lang="en-US" sz="4000" dirty="0">
                <a:solidFill>
                  <a:schemeClr val="bg1"/>
                </a:solidFill>
                <a:latin typeface="Arial Rounded MT Bold" pitchFamily="34" charset="0"/>
              </a:rPr>
              <a:t>God granted Moses’ wish partially to explore Canaan from afar, but he was not allowed in.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a:solidFill>
                  <a:srgbClr val="66FFFF"/>
                </a:solidFill>
                <a:latin typeface="Arial Rounded MT Bold" pitchFamily="34" charset="0"/>
              </a:rPr>
              <a:t>THE FINAL DAYS OF MOSES</a:t>
            </a:r>
            <a:endParaRPr lang="en-US" sz="4000" dirty="0">
              <a:solidFill>
                <a:srgbClr val="66FFFF"/>
              </a:solidFill>
              <a:latin typeface="Arial Rounded MT Bold" pitchFamily="34" charset="0"/>
            </a:endParaRPr>
          </a:p>
          <a:p>
            <a:pPr algn="just"/>
            <a:r>
              <a:rPr lang="fr-FR" sz="4000" dirty="0">
                <a:latin typeface="Arial Rounded MT Bold" pitchFamily="34" charset="0"/>
              </a:rPr>
              <a:t>De 34:1 ¶ Moïse monta des plaines de Moab sur le mont </a:t>
            </a:r>
            <a:r>
              <a:rPr lang="fr-FR" sz="4000" dirty="0" err="1">
                <a:latin typeface="Arial Rounded MT Bold" pitchFamily="34" charset="0"/>
              </a:rPr>
              <a:t>Nebo</a:t>
            </a:r>
            <a:r>
              <a:rPr lang="fr-FR" sz="4000" dirty="0">
                <a:latin typeface="Arial Rounded MT Bold" pitchFamily="34" charset="0"/>
              </a:rPr>
              <a:t>, au sommet du </a:t>
            </a:r>
            <a:r>
              <a:rPr lang="fr-FR" sz="4000" dirty="0" err="1">
                <a:latin typeface="Arial Rounded MT Bold" pitchFamily="34" charset="0"/>
              </a:rPr>
              <a:t>Pisga</a:t>
            </a:r>
            <a:r>
              <a:rPr lang="fr-FR" sz="4000" dirty="0">
                <a:latin typeface="Arial Rounded MT Bold" pitchFamily="34" charset="0"/>
              </a:rPr>
              <a:t>, vis-à-vis de Jéricho. Et l'Éternel lui fit voir tout le pays: (34:2) Galaad jusqu'à Dan,</a:t>
            </a:r>
            <a:endParaRPr lang="en-US" sz="4000" dirty="0">
              <a:latin typeface="Arial Rounded MT Bold" pitchFamily="34" charset="0"/>
            </a:endParaRPr>
          </a:p>
          <a:p>
            <a:pPr algn="just"/>
            <a:r>
              <a:rPr lang="fr-FR" sz="4000" dirty="0">
                <a:latin typeface="Arial Rounded MT Bold" pitchFamily="34" charset="0"/>
              </a:rPr>
              <a:t> </a:t>
            </a:r>
            <a:r>
              <a:rPr lang="fr-FR" sz="4000" dirty="0">
                <a:solidFill>
                  <a:srgbClr val="66FFFF"/>
                </a:solidFill>
                <a:latin typeface="Arial Rounded MT Bold" pitchFamily="34" charset="0"/>
              </a:rPr>
              <a:t>2 tout </a:t>
            </a:r>
            <a:r>
              <a:rPr lang="fr-FR" sz="4000" dirty="0" err="1">
                <a:solidFill>
                  <a:srgbClr val="66FFFF"/>
                </a:solidFill>
                <a:latin typeface="Arial Rounded MT Bold" pitchFamily="34" charset="0"/>
              </a:rPr>
              <a:t>Nephthali</a:t>
            </a:r>
            <a:r>
              <a:rPr lang="fr-FR" sz="4000" dirty="0">
                <a:solidFill>
                  <a:srgbClr val="66FFFF"/>
                </a:solidFill>
                <a:latin typeface="Arial Rounded MT Bold" pitchFamily="34" charset="0"/>
              </a:rPr>
              <a:t>, le pays d'Éphraïm et de Manassé, tout le pays de Juda jusqu'à la mer occidentale,</a:t>
            </a:r>
            <a:endParaRPr lang="en-US" sz="4000" dirty="0">
              <a:solidFill>
                <a:srgbClr val="66FFFF"/>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itchFamily="34" charset="0"/>
              </a:rPr>
              <a:t>3 le midi, les environs du Jourdain, la vallée de Jéricho, la ville des palmiers, jusqu'à </a:t>
            </a:r>
            <a:r>
              <a:rPr lang="fr-FR" sz="4000" dirty="0" err="1">
                <a:latin typeface="Arial Rounded MT Bold" pitchFamily="34" charset="0"/>
              </a:rPr>
              <a:t>Tsoar</a:t>
            </a:r>
            <a:r>
              <a:rPr lang="fr-FR" sz="4000" dirty="0">
                <a:latin typeface="Arial Rounded MT Bold" pitchFamily="34" charset="0"/>
              </a:rPr>
              <a:t>.</a:t>
            </a:r>
            <a:endParaRPr lang="en-US" sz="4000" dirty="0">
              <a:latin typeface="Arial Rounded MT Bold" pitchFamily="34" charset="0"/>
            </a:endParaRPr>
          </a:p>
          <a:p>
            <a:pPr algn="just"/>
            <a:r>
              <a:rPr lang="fr-FR" sz="4000" dirty="0">
                <a:solidFill>
                  <a:srgbClr val="66FFFF"/>
                </a:solidFill>
                <a:latin typeface="Arial Rounded MT Bold" pitchFamily="34" charset="0"/>
              </a:rPr>
              <a:t> 4 L'Éternel lui dit: C'est là le pays que j'ai juré de donner à Abraham, à Isaac et à Jacob, en disant: Je le donnerai à ta postérité. Je te l'ai fait voir de tes yeux; mais tu n'y entreras point.</a:t>
            </a:r>
            <a:endParaRPr lang="en-US" sz="4000" dirty="0">
              <a:solidFill>
                <a:srgbClr val="66FFFF"/>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4400" dirty="0">
                <a:latin typeface="Arial Rounded MT Bold" pitchFamily="34" charset="0"/>
              </a:rPr>
              <a:t>5 ¶ Moïse, serviteur de l'Éternel, mourut là, dans le pays de Moab, selon l'ordre de l'Éternel.</a:t>
            </a:r>
            <a:endParaRPr lang="en-US" sz="4400" dirty="0">
              <a:latin typeface="Arial Rounded MT Bold" pitchFamily="34" charset="0"/>
            </a:endParaRPr>
          </a:p>
          <a:p>
            <a:pPr algn="just"/>
            <a:r>
              <a:rPr lang="fr-FR" sz="4400" dirty="0">
                <a:latin typeface="Arial Rounded MT Bold" pitchFamily="34" charset="0"/>
              </a:rPr>
              <a:t> </a:t>
            </a:r>
            <a:r>
              <a:rPr lang="fr-FR" sz="4400" dirty="0">
                <a:solidFill>
                  <a:srgbClr val="66FFFF"/>
                </a:solidFill>
                <a:latin typeface="Arial Rounded MT Bold" pitchFamily="34" charset="0"/>
              </a:rPr>
              <a:t>6 Et l'Éternel l'enterra dans la vallée, au pays de Moab, vis-à-vis de Beth-</a:t>
            </a:r>
            <a:r>
              <a:rPr lang="fr-FR" sz="4400" dirty="0" err="1">
                <a:solidFill>
                  <a:srgbClr val="66FFFF"/>
                </a:solidFill>
                <a:latin typeface="Arial Rounded MT Bold" pitchFamily="34" charset="0"/>
              </a:rPr>
              <a:t>Peor</a:t>
            </a:r>
            <a:r>
              <a:rPr lang="fr-FR" sz="4400" dirty="0">
                <a:solidFill>
                  <a:srgbClr val="66FFFF"/>
                </a:solidFill>
                <a:latin typeface="Arial Rounded MT Bold" pitchFamily="34" charset="0"/>
              </a:rPr>
              <a:t>. Personne n'a connu son sépulcre jusqu'à ce jour.</a:t>
            </a:r>
            <a:endParaRPr lang="en-US" sz="4400" dirty="0">
              <a:solidFill>
                <a:srgbClr val="66FFFF"/>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solidFill>
                  <a:schemeClr val="bg1"/>
                </a:solidFill>
                <a:latin typeface="Arial Rounded MT Bold" pitchFamily="34" charset="0"/>
              </a:rPr>
              <a:t>7 Moïse était âgé de cent vingt ans lorsqu'il mourut; sa vue n'était point affaiblie, et sa vigueur n'était point passée.</a:t>
            </a:r>
            <a:endParaRPr lang="en-US" sz="4000" dirty="0">
              <a:solidFill>
                <a:schemeClr val="bg1"/>
              </a:solidFill>
              <a:latin typeface="Arial Rounded MT Bold" pitchFamily="34" charset="0"/>
            </a:endParaRPr>
          </a:p>
          <a:p>
            <a:pPr algn="just"/>
            <a:r>
              <a:rPr lang="fr-FR" sz="4000" dirty="0">
                <a:solidFill>
                  <a:srgbClr val="66FFFF"/>
                </a:solidFill>
                <a:latin typeface="Arial Rounded MT Bold" pitchFamily="34" charset="0"/>
              </a:rPr>
              <a:t> 8 Les enfants d'Israël pleurèrent Moïse pendant trente jours, dans les plaines de Moab; et ces jours de pleurs et de deuil sur Moïse arrivèrent à leur terme.</a:t>
            </a:r>
            <a:endParaRPr lang="en-US" sz="4000" dirty="0">
              <a:solidFill>
                <a:srgbClr val="66FFFF"/>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000" dirty="0">
                <a:latin typeface="Arial Rounded MT Bold" pitchFamily="34" charset="0"/>
              </a:rPr>
              <a:t>No funeral would be held for Moses because God was very cautious about it.</a:t>
            </a:r>
          </a:p>
          <a:p>
            <a:pPr lvl="0" algn="just"/>
            <a:r>
              <a:rPr lang="en-US" sz="4000" dirty="0">
                <a:solidFill>
                  <a:srgbClr val="66FFFF"/>
                </a:solidFill>
                <a:latin typeface="Arial Rounded MT Bold" pitchFamily="34" charset="0"/>
              </a:rPr>
              <a:t>The remains of Moses would become a stumbling block that could lead future generations to spiritual adultery.</a:t>
            </a:r>
          </a:p>
          <a:p>
            <a:pPr lvl="0" algn="just"/>
            <a:r>
              <a:rPr lang="en-US" sz="4000" dirty="0">
                <a:latin typeface="Arial Rounded MT Bold" pitchFamily="34" charset="0"/>
              </a:rPr>
              <a:t>His dead body would probably continue to emit divine radiation from all these close encounters he had with God like in the case of Prophet Elisha, whose corpse caused the resurrection of a dead soldier.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a:latin typeface="Arial Rounded MT Bold" pitchFamily="34" charset="0"/>
              </a:rPr>
              <a:t>The Israelites even worshiped the bronze serpent that Moses erected in the desert for generations.</a:t>
            </a:r>
          </a:p>
          <a:p>
            <a:pPr lvl="0" algn="just"/>
            <a:r>
              <a:rPr lang="en-US" sz="4400" dirty="0">
                <a:solidFill>
                  <a:srgbClr val="66FFFF"/>
                </a:solidFill>
                <a:latin typeface="Arial Rounded MT Bold" pitchFamily="34" charset="0"/>
              </a:rPr>
              <a:t>Imagine what they would do if they could spot the body of Moses. It would probably be resting in some museum in a foreign country right now.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txBody>
          <a:bodyPr>
            <a:normAutofit fontScale="92500"/>
          </a:bodyPr>
          <a:lstStyle/>
          <a:p>
            <a:pPr algn="ctr"/>
            <a:r>
              <a:rPr lang="en-US" sz="4000" dirty="0">
                <a:solidFill>
                  <a:srgbClr val="C00000"/>
                </a:solidFill>
                <a:latin typeface="Arial Rounded MT Bold" pitchFamily="34" charset="0"/>
              </a:rPr>
              <a:t>REFLEXION</a:t>
            </a:r>
          </a:p>
          <a:p>
            <a:pPr lvl="0" algn="just"/>
            <a:r>
              <a:rPr lang="en-US" sz="4000" dirty="0">
                <a:latin typeface="Arial Rounded MT Bold" pitchFamily="34" charset="0"/>
              </a:rPr>
              <a:t>The sunrise and the sunset of the life of Moses and everything in between have many similarities to the lives of all of those who are entrusted with great missions on earth.</a:t>
            </a:r>
          </a:p>
          <a:p>
            <a:pPr lvl="0" algn="just"/>
            <a:r>
              <a:rPr lang="en-US" sz="4000" dirty="0">
                <a:solidFill>
                  <a:srgbClr val="C00000"/>
                </a:solidFill>
                <a:latin typeface="Arial Rounded MT Bold" pitchFamily="34" charset="0"/>
              </a:rPr>
              <a:t>The odds will always manifest early and throughout his life’s span.</a:t>
            </a:r>
          </a:p>
          <a:p>
            <a:pPr lvl="0" algn="just"/>
            <a:r>
              <a:rPr lang="en-US" sz="4000" dirty="0">
                <a:latin typeface="Arial Rounded MT Bold" pitchFamily="34" charset="0"/>
              </a:rPr>
              <a:t>The enemy will continue to try to steer such a person away from the will of God in efforts to abort his missions.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txBody>
          <a:bodyPr>
            <a:normAutofit fontScale="92500"/>
          </a:bodyPr>
          <a:lstStyle/>
          <a:p>
            <a:pPr lvl="0" algn="just"/>
            <a:r>
              <a:rPr lang="en-US" sz="4000" dirty="0">
                <a:latin typeface="Arial Rounded MT Bold" pitchFamily="34" charset="0"/>
              </a:rPr>
              <a:t>Nothing in life made sense to Moses until he finally got the full picture.</a:t>
            </a:r>
          </a:p>
          <a:p>
            <a:pPr lvl="0" algn="just"/>
            <a:r>
              <a:rPr lang="en-US" sz="4000" dirty="0">
                <a:solidFill>
                  <a:srgbClr val="C00000"/>
                </a:solidFill>
                <a:latin typeface="Arial Rounded MT Bold" pitchFamily="34" charset="0"/>
              </a:rPr>
              <a:t>The life of Moses would have been a big waste if it ended in Midian.</a:t>
            </a:r>
          </a:p>
          <a:p>
            <a:pPr lvl="0" algn="just"/>
            <a:r>
              <a:rPr lang="en-US" sz="4000" dirty="0">
                <a:latin typeface="Arial Rounded MT Bold" pitchFamily="34" charset="0"/>
              </a:rPr>
              <a:t>God carefully orchestrates all the happenings in the lives of his servants to foster the highest output.   </a:t>
            </a:r>
          </a:p>
          <a:p>
            <a:pPr lvl="0" algn="just"/>
            <a:r>
              <a:rPr lang="en-US" sz="4000" dirty="0">
                <a:solidFill>
                  <a:srgbClr val="C00000"/>
                </a:solidFill>
                <a:latin typeface="Arial Rounded MT Bold" pitchFamily="34" charset="0"/>
              </a:rPr>
              <a:t>God will not spare any challenge that can gear you and me to the right direction.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txBody>
          <a:bodyPr>
            <a:normAutofit lnSpcReduction="10000"/>
          </a:bodyPr>
          <a:lstStyle/>
          <a:p>
            <a:pPr lvl="0" algn="just"/>
            <a:r>
              <a:rPr lang="en-US" sz="4000" dirty="0">
                <a:latin typeface="Arial Rounded MT Bold" pitchFamily="34" charset="0"/>
              </a:rPr>
              <a:t>Nothing surprises God; the people who are active in your life and the people who are absent are all part of the mission.</a:t>
            </a:r>
          </a:p>
          <a:p>
            <a:pPr lvl="0" algn="just"/>
            <a:r>
              <a:rPr lang="en-US" sz="4000" dirty="0">
                <a:solidFill>
                  <a:srgbClr val="C00000"/>
                </a:solidFill>
                <a:latin typeface="Arial Rounded MT Bold" pitchFamily="34" charset="0"/>
              </a:rPr>
              <a:t>The privileges and the misfortunes that one endures in life are part of the mission.</a:t>
            </a:r>
          </a:p>
          <a:p>
            <a:pPr lvl="0" algn="just"/>
            <a:r>
              <a:rPr lang="en-US" sz="4000" dirty="0">
                <a:latin typeface="Arial Rounded MT Bold" pitchFamily="34" charset="0"/>
              </a:rPr>
              <a:t>The closed doors and the open doors in one’s life are part of God’s program.</a:t>
            </a:r>
          </a:p>
          <a:p>
            <a:pPr lvl="0" algn="just"/>
            <a:r>
              <a:rPr lang="en-US" sz="4000" dirty="0">
                <a:solidFill>
                  <a:srgbClr val="C00000"/>
                </a:solidFill>
                <a:latin typeface="Arial Rounded MT Bold" pitchFamily="34" charset="0"/>
              </a:rPr>
              <a:t>Age is no issue to God.</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txBody>
          <a:bodyPr>
            <a:normAutofit/>
          </a:bodyPr>
          <a:lstStyle/>
          <a:p>
            <a:pPr lvl="0" algn="just"/>
            <a:r>
              <a:rPr lang="en-US" sz="4000" dirty="0">
                <a:latin typeface="Arial Rounded MT Bold" pitchFamily="34" charset="0"/>
              </a:rPr>
              <a:t>Hostility and Danger are no issue to God.</a:t>
            </a:r>
          </a:p>
          <a:p>
            <a:pPr lvl="0" algn="just"/>
            <a:r>
              <a:rPr lang="en-US" sz="4000" dirty="0">
                <a:solidFill>
                  <a:srgbClr val="C00000"/>
                </a:solidFill>
                <a:latin typeface="Arial Rounded MT Bold" pitchFamily="34" charset="0"/>
              </a:rPr>
              <a:t>Lack is no issue to God.</a:t>
            </a:r>
          </a:p>
          <a:p>
            <a:pPr lvl="0" algn="just"/>
            <a:r>
              <a:rPr lang="en-US" sz="4000" dirty="0">
                <a:latin typeface="Arial Rounded MT Bold" pitchFamily="34" charset="0"/>
              </a:rPr>
              <a:t>Obedience, faith and courage are all that matter for God to maximize your life to its full potential.</a:t>
            </a:r>
          </a:p>
          <a:p>
            <a:pPr lvl="0" algn="just"/>
            <a:r>
              <a:rPr lang="en-US" sz="4000" dirty="0">
                <a:solidFill>
                  <a:srgbClr val="C00000"/>
                </a:solidFill>
                <a:latin typeface="Arial Rounded MT Bold" pitchFamily="34" charset="0"/>
              </a:rPr>
              <a:t>Don’t worry about your funeral arrangements, God already got that under control.</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txBody>
          <a:bodyPr>
            <a:normAutofit/>
          </a:bodyPr>
          <a:lstStyle/>
          <a:p>
            <a:pPr lvl="0" algn="just"/>
            <a:r>
              <a:rPr lang="en-US" sz="4000" dirty="0">
                <a:latin typeface="Arial Rounded MT Bold" pitchFamily="34" charset="0"/>
              </a:rPr>
              <a:t>Finish the race! Get as far as you can in the direction of your destiny.</a:t>
            </a:r>
          </a:p>
          <a:p>
            <a:pPr lvl="0" algn="just"/>
            <a:r>
              <a:rPr lang="en-US" sz="4000" dirty="0">
                <a:solidFill>
                  <a:srgbClr val="C00000"/>
                </a:solidFill>
                <a:latin typeface="Arial Rounded MT Bold" pitchFamily="34" charset="0"/>
              </a:rPr>
              <a:t>If you are unable to finish the race to cross the people to the Promised Land, do your best to get them as close to it as possible.</a:t>
            </a:r>
          </a:p>
          <a:p>
            <a:pPr lvl="0" algn="just"/>
            <a:r>
              <a:rPr lang="en-US" sz="4000" dirty="0">
                <a:latin typeface="Arial Rounded MT Bold" pitchFamily="34" charset="0"/>
              </a:rPr>
              <a:t>Raise others to finish the race after you.</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txBody>
          <a:bodyPr>
            <a:normAutofit fontScale="92500" lnSpcReduction="10000"/>
          </a:bodyPr>
          <a:lstStyle/>
          <a:p>
            <a:pPr lvl="0" algn="just"/>
            <a:r>
              <a:rPr lang="en-US" sz="4000" dirty="0">
                <a:latin typeface="Arial Rounded MT Bold" pitchFamily="34" charset="0"/>
              </a:rPr>
              <a:t>Give your all and pave the future favorably for the coming generation.</a:t>
            </a:r>
          </a:p>
          <a:p>
            <a:pPr lvl="0" algn="just"/>
            <a:r>
              <a:rPr lang="en-US" sz="4000" dirty="0">
                <a:solidFill>
                  <a:srgbClr val="C00000"/>
                </a:solidFill>
                <a:latin typeface="Arial Rounded MT Bold" pitchFamily="34" charset="0"/>
              </a:rPr>
              <a:t>Moses took that last solitary walk to meet God on the Mount of Moab, to behold Canaan and to end his days on earth.</a:t>
            </a:r>
          </a:p>
          <a:p>
            <a:pPr lvl="0" algn="just"/>
            <a:r>
              <a:rPr lang="en-US" sz="4000" dirty="0">
                <a:latin typeface="Arial Rounded MT Bold" pitchFamily="34" charset="0"/>
              </a:rPr>
              <a:t>How long did he stay up there until his death, no one knows.</a:t>
            </a:r>
          </a:p>
          <a:p>
            <a:pPr lvl="0" algn="just"/>
            <a:r>
              <a:rPr lang="en-US" sz="4000" dirty="0">
                <a:solidFill>
                  <a:srgbClr val="C00000"/>
                </a:solidFill>
                <a:latin typeface="Arial Rounded MT Bold" pitchFamily="34" charset="0"/>
              </a:rPr>
              <a:t>One could argue whether or not Moses really died or whether he was taken away alive to heaven like Enoch and Elijah.</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txBody>
          <a:bodyPr>
            <a:normAutofit/>
          </a:bodyPr>
          <a:lstStyle/>
          <a:p>
            <a:pPr lvl="0" algn="just"/>
            <a:r>
              <a:rPr lang="en-US" sz="4000" dirty="0">
                <a:latin typeface="Arial Rounded MT Bold" pitchFamily="34" charset="0"/>
              </a:rPr>
              <a:t>He showed up along with Elijah at the transfiguration of Jesus.</a:t>
            </a:r>
          </a:p>
          <a:p>
            <a:pPr lvl="0" algn="just"/>
            <a:r>
              <a:rPr lang="en-US" sz="4000" dirty="0">
                <a:solidFill>
                  <a:srgbClr val="C00000"/>
                </a:solidFill>
                <a:latin typeface="Arial Rounded MT Bold" pitchFamily="34" charset="0"/>
              </a:rPr>
              <a:t>Wow! What a life well lived!</a:t>
            </a:r>
          </a:p>
          <a:p>
            <a:pPr lvl="0" algn="just"/>
            <a:r>
              <a:rPr lang="en-US" sz="4000" dirty="0">
                <a:latin typeface="Arial Rounded MT Bold" pitchFamily="34" charset="0"/>
              </a:rPr>
              <a:t>What a life well accomplished!</a:t>
            </a:r>
          </a:p>
          <a:p>
            <a:pPr lvl="0" algn="just"/>
            <a:r>
              <a:rPr lang="en-US" sz="4000" dirty="0">
                <a:solidFill>
                  <a:srgbClr val="C00000"/>
                </a:solidFill>
                <a:latin typeface="Arial Rounded MT Bold" pitchFamily="34" charset="0"/>
              </a:rPr>
              <a:t>May God take hold of all of us and use us for His highest glory like he did in the case of Moses!</a:t>
            </a:r>
          </a:p>
          <a:p>
            <a:pPr lvl="0" algn="r"/>
            <a:r>
              <a:rPr lang="en-US" sz="4000" dirty="0">
                <a:latin typeface="Arial Rounded MT Bold" pitchFamily="34" charset="0"/>
              </a:rPr>
              <a:t>AMEN!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a:solidFill>
                  <a:schemeClr val="bg1"/>
                </a:solidFill>
              </a:rPr>
              <a:t>SAINTE CÈNE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rgbClr val="C00000"/>
                </a:solidFill>
                <a:latin typeface="Arial Rounded MT Bold" pitchFamily="34" charset="0"/>
              </a:rPr>
              <a:t>Pour Toi Seul En Qui J’espère # 145 CEF</a:t>
            </a:r>
            <a:endParaRPr lang="en-US" sz="3200" b="1" dirty="0">
              <a:solidFill>
                <a:srgbClr val="C00000"/>
              </a:solidFill>
              <a:latin typeface="Arial Rounded MT Bold" pitchFamily="34" charset="0"/>
            </a:endParaRPr>
          </a:p>
          <a:p>
            <a:pPr marL="0" indent="0" algn="ctr">
              <a:buNone/>
            </a:pPr>
            <a:r>
              <a:rPr lang="fr-FR" sz="3200" b="1" dirty="0">
                <a:solidFill>
                  <a:srgbClr val="C00000"/>
                </a:solidFill>
                <a:latin typeface="Arial Rounded MT Bold" pitchFamily="34" charset="0"/>
              </a:rPr>
              <a:t>1. </a:t>
            </a:r>
            <a:br>
              <a:rPr lang="fr-FR" sz="3200" b="1" dirty="0">
                <a:solidFill>
                  <a:schemeClr val="tx1"/>
                </a:solidFill>
                <a:latin typeface="Arial Rounded MT Bold" pitchFamily="34" charset="0"/>
              </a:rPr>
            </a:br>
            <a:r>
              <a:rPr lang="fr-FR" sz="4000" b="1" dirty="0">
                <a:solidFill>
                  <a:schemeClr val="tx1"/>
                </a:solidFill>
                <a:latin typeface="Arial Rounded MT Bold" pitchFamily="34" charset="0"/>
              </a:rPr>
              <a:t>Pour Toi seule, en qui j’espère,</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Pour Toi seul, d’un cœur joyeux,</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Je fais monter de la terre</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Mon cantique vers les cieux.</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Pour Toi seul, </a:t>
            </a:r>
            <a:r>
              <a:rPr lang="fr-FR" sz="4000" b="1" dirty="0">
                <a:solidFill>
                  <a:srgbClr val="C00000"/>
                </a:solidFill>
                <a:latin typeface="Arial Rounded MT Bold" pitchFamily="34" charset="0"/>
              </a:rPr>
              <a:t>(bis)</a:t>
            </a:r>
            <a:br>
              <a:rPr lang="fr-FR" sz="4000" b="1" dirty="0">
                <a:solidFill>
                  <a:schemeClr val="tx1"/>
                </a:solidFill>
                <a:latin typeface="Arial Rounded MT Bold" pitchFamily="34" charset="0"/>
              </a:rPr>
            </a:br>
            <a:r>
              <a:rPr lang="fr-FR" sz="4000" b="1" dirty="0">
                <a:solidFill>
                  <a:schemeClr val="tx1"/>
                </a:solidFill>
                <a:latin typeface="Arial Rounded MT Bold" pitchFamily="34" charset="0"/>
              </a:rPr>
              <a:t>Oui, mon Sauveur, pour Toi seul.</a:t>
            </a:r>
            <a:endParaRPr lang="en-US" sz="4000" b="1" dirty="0">
              <a:solidFill>
                <a:schemeClr val="tx1"/>
              </a:solidFill>
              <a:latin typeface="Arial Rounded MT Bold"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rgbClr val="C00000"/>
                </a:solidFill>
                <a:latin typeface="Arial Rounded MT Bold" pitchFamily="34" charset="0"/>
              </a:rPr>
              <a:t>2. </a:t>
            </a:r>
            <a:br>
              <a:rPr lang="fr-FR" sz="3200" b="1" dirty="0">
                <a:solidFill>
                  <a:schemeClr val="tx1"/>
                </a:solidFill>
                <a:latin typeface="Arial Rounded MT Bold" pitchFamily="34" charset="0"/>
              </a:rPr>
            </a:br>
            <a:r>
              <a:rPr lang="fr-FR" sz="4400" b="1" dirty="0">
                <a:solidFill>
                  <a:schemeClr val="tx1"/>
                </a:solidFill>
                <a:latin typeface="Arial Rounded MT Bold" pitchFamily="34" charset="0"/>
              </a:rPr>
              <a:t>A Toi seul, sainte Victime,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Agneau mis à mort pour moi,</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Dont le sang lava mon crime,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À Toi seul s’attend ma foi.</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À Toi seul, </a:t>
            </a:r>
            <a:r>
              <a:rPr lang="fr-FR" sz="4400" b="1" dirty="0">
                <a:solidFill>
                  <a:srgbClr val="C00000"/>
                </a:solidFill>
                <a:latin typeface="Arial Rounded MT Bold" pitchFamily="34" charset="0"/>
              </a:rPr>
              <a:t>(bis)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Oui, mon Sauveur, à Toi seul.</a:t>
            </a:r>
            <a:endParaRPr lang="en-US" sz="4400" b="1" dirty="0">
              <a:solidFill>
                <a:schemeClr val="tx1"/>
              </a:solidFill>
              <a:latin typeface="Arial Rounded MT Bold"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b="1" dirty="0">
                <a:solidFill>
                  <a:srgbClr val="C00000"/>
                </a:solidFill>
                <a:latin typeface="Arial Rounded MT Bold" pitchFamily="34" charset="0"/>
              </a:rPr>
              <a:t>3. </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A Toi seul, dans la détresse,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À Toi seul j’aurais recours,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À Toi seul, ma forteresse,</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Le rocher de mon secours,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À Toi seul, </a:t>
            </a:r>
            <a:r>
              <a:rPr lang="fr-FR" sz="4400" b="1" dirty="0">
                <a:solidFill>
                  <a:srgbClr val="C00000"/>
                </a:solidFill>
                <a:latin typeface="Arial Rounded MT Bold" pitchFamily="34" charset="0"/>
              </a:rPr>
              <a:t>(bis)</a:t>
            </a:r>
            <a:br>
              <a:rPr lang="fr-FR" sz="4400" b="1" dirty="0">
                <a:solidFill>
                  <a:schemeClr val="tx1"/>
                </a:solidFill>
                <a:latin typeface="Arial Rounded MT Bold" pitchFamily="34" charset="0"/>
              </a:rPr>
            </a:br>
            <a:r>
              <a:rPr lang="fr-FR" sz="4400" b="1" dirty="0">
                <a:solidFill>
                  <a:schemeClr val="tx1"/>
                </a:solidFill>
                <a:latin typeface="Arial Rounded MT Bold" pitchFamily="34" charset="0"/>
              </a:rPr>
              <a:t>Oui, mon Sauveur, à Toi seul.</a:t>
            </a:r>
            <a:endParaRPr lang="en-US" sz="4400" b="1" dirty="0">
              <a:solidFill>
                <a:schemeClr val="tx1"/>
              </a:solidFill>
              <a:latin typeface="Arial Rounded MT Bold"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fr-FR" sz="3200" b="1" dirty="0">
                <a:solidFill>
                  <a:srgbClr val="C00000"/>
                </a:solidFill>
                <a:latin typeface="Copperplate Gothic Bold" pitchFamily="34" charset="0"/>
              </a:rPr>
              <a:t>Marchons avec joie dans le bon chemin # 147 CEF</a:t>
            </a:r>
            <a:endParaRPr lang="en-US" sz="3200" b="1" dirty="0">
              <a:solidFill>
                <a:srgbClr val="C00000"/>
              </a:solidFill>
              <a:latin typeface="Copperplate Gothic Bold" pitchFamily="34" charset="0"/>
            </a:endParaRPr>
          </a:p>
          <a:p>
            <a:pPr marL="0" indent="0" algn="ctr">
              <a:buNone/>
            </a:pPr>
            <a:r>
              <a:rPr lang="fr-FR" sz="3200" b="1" dirty="0">
                <a:solidFill>
                  <a:srgbClr val="C00000"/>
                </a:solidFill>
                <a:latin typeface="Copperplate Gothic Bold" pitchFamily="34" charset="0"/>
              </a:rPr>
              <a:t>1. </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Marchons avec joie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Dans le bon chemin,</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Dans l’étroite voie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Du bonheur sans fin.</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Laissons en arrière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Les biens d’ici-bas;</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Prions notre Père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De guider nos pas.</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Comptant sur sa grâce,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Remplis de sa paix,</a:t>
            </a:r>
            <a:br>
              <a:rPr lang="fr-FR" sz="3200" b="1" dirty="0">
                <a:solidFill>
                  <a:schemeClr val="tx1"/>
                </a:solidFill>
                <a:latin typeface="Copperplate Gothic Bold" pitchFamily="34" charset="0"/>
              </a:rPr>
            </a:br>
            <a:r>
              <a:rPr lang="fr-FR" sz="3200" b="1" dirty="0">
                <a:solidFill>
                  <a:srgbClr val="C00000"/>
                </a:solidFill>
                <a:latin typeface="Copperplate Gothic Bold" pitchFamily="34" charset="0"/>
              </a:rPr>
              <a:t>Que rien n’embarrasse</a:t>
            </a:r>
            <a:br>
              <a:rPr lang="fr-FR" sz="3200" b="1" dirty="0">
                <a:solidFill>
                  <a:srgbClr val="C00000"/>
                </a:solidFill>
                <a:latin typeface="Copperplate Gothic Bold" pitchFamily="34" charset="0"/>
              </a:rPr>
            </a:br>
            <a:r>
              <a:rPr lang="fr-FR" sz="3200" b="1" dirty="0">
                <a:solidFill>
                  <a:srgbClr val="C00000"/>
                </a:solidFill>
                <a:latin typeface="Copperplate Gothic Bold" pitchFamily="34" charset="0"/>
              </a:rPr>
              <a:t>Nos pas désormais.</a:t>
            </a:r>
            <a:endParaRPr lang="en-US" sz="3200" b="1" dirty="0">
              <a:solidFill>
                <a:srgbClr val="C00000"/>
              </a:solidFill>
              <a:latin typeface="Copperplate Gothic Bold"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rgbClr val="C00000"/>
                </a:solidFill>
                <a:latin typeface="Copperplate Gothic Bold" pitchFamily="34" charset="0"/>
              </a:rPr>
              <a:t>2. </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Si rude est la route,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Glissant le sentier,</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Le Seigneur écoute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Qui le sait prier.</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Il est la lumière,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Le Libérateur</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Du cœur qui n’espère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Qu’en son Dieu-Sauveur.</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Sa toute-puissance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Défend le croyant;</a:t>
            </a:r>
            <a:br>
              <a:rPr lang="fr-FR" sz="3200" b="1" dirty="0">
                <a:solidFill>
                  <a:schemeClr val="tx1"/>
                </a:solidFill>
                <a:latin typeface="Copperplate Gothic Bold" pitchFamily="34" charset="0"/>
              </a:rPr>
            </a:br>
            <a:r>
              <a:rPr lang="fr-FR" sz="3200" b="1" dirty="0">
                <a:solidFill>
                  <a:srgbClr val="C00000"/>
                </a:solidFill>
                <a:latin typeface="Copperplate Gothic Bold" pitchFamily="34" charset="0"/>
              </a:rPr>
              <a:t>Son amour immense</a:t>
            </a:r>
            <a:br>
              <a:rPr lang="fr-FR" sz="3200" b="1" dirty="0">
                <a:solidFill>
                  <a:srgbClr val="C00000"/>
                </a:solidFill>
                <a:latin typeface="Copperplate Gothic Bold" pitchFamily="34" charset="0"/>
              </a:rPr>
            </a:br>
            <a:r>
              <a:rPr lang="fr-FR" sz="3200" b="1" dirty="0">
                <a:solidFill>
                  <a:srgbClr val="C00000"/>
                </a:solidFill>
                <a:latin typeface="Copperplate Gothic Bold" pitchFamily="34" charset="0"/>
              </a:rPr>
              <a:t>Sauve son enfant.</a:t>
            </a:r>
            <a:endParaRPr lang="en-US" sz="3200" b="1" dirty="0">
              <a:solidFill>
                <a:srgbClr val="C00000"/>
              </a:solidFill>
              <a:latin typeface="Copperplate Gothic Bold"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a:solidFill>
                  <a:srgbClr val="C00000"/>
                </a:solidFill>
                <a:latin typeface="Copperplate Gothic Bold" pitchFamily="34" charset="0"/>
              </a:rPr>
              <a:t>3. </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Et quand sonne l’heure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De quitter ces lieux,</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Il a pour demeure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Le palais des cieux!</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Vêtements de gloire,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D’immortalité,</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Palmes de victoire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Pour l’éternité!</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Voilà ce que donne</a:t>
            </a:r>
            <a:br>
              <a:rPr lang="fr-FR" sz="3200" b="1" dirty="0">
                <a:solidFill>
                  <a:schemeClr val="tx1"/>
                </a:solidFill>
                <a:latin typeface="Copperplate Gothic Bold" pitchFamily="34" charset="0"/>
              </a:rPr>
            </a:br>
            <a:r>
              <a:rPr lang="fr-FR" sz="3200" b="1" dirty="0">
                <a:solidFill>
                  <a:schemeClr val="tx1"/>
                </a:solidFill>
                <a:latin typeface="Copperplate Gothic Bold" pitchFamily="34" charset="0"/>
              </a:rPr>
              <a:t>Le Seigneur Jésus!</a:t>
            </a:r>
            <a:br>
              <a:rPr lang="fr-FR" sz="3200" b="1" dirty="0">
                <a:solidFill>
                  <a:schemeClr val="tx1"/>
                </a:solidFill>
                <a:latin typeface="Copperplate Gothic Bold" pitchFamily="34" charset="0"/>
              </a:rPr>
            </a:br>
            <a:r>
              <a:rPr lang="fr-FR" sz="3200" b="1" dirty="0">
                <a:solidFill>
                  <a:srgbClr val="C00000"/>
                </a:solidFill>
                <a:latin typeface="Copperplate Gothic Bold" pitchFamily="34" charset="0"/>
              </a:rPr>
              <a:t>Voilà la couronne</a:t>
            </a:r>
            <a:br>
              <a:rPr lang="fr-FR" sz="3200" b="1" dirty="0">
                <a:solidFill>
                  <a:srgbClr val="C00000"/>
                </a:solidFill>
                <a:latin typeface="Copperplate Gothic Bold" pitchFamily="34" charset="0"/>
              </a:rPr>
            </a:br>
            <a:r>
              <a:rPr lang="fr-FR" sz="3200" b="1" dirty="0">
                <a:solidFill>
                  <a:srgbClr val="C00000"/>
                </a:solidFill>
                <a:latin typeface="Copperplate Gothic Bold" pitchFamily="34" charset="0"/>
              </a:rPr>
              <a:t>De tous les élus.</a:t>
            </a:r>
            <a:endParaRPr lang="en-US" sz="3200" b="1" dirty="0">
              <a:solidFill>
                <a:srgbClr val="C00000"/>
              </a:solidFill>
              <a:latin typeface="Copperplate Gothic Bold"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a:solidFill>
                  <a:schemeClr val="tx1"/>
                </a:solidFill>
              </a:rPr>
              <a:t>OFFRANDE MISSIONNAIRE</a:t>
            </a:r>
            <a:br>
              <a:rPr lang="en-US" dirty="0">
                <a:solidFill>
                  <a:schemeClr val="tx1"/>
                </a:solidFill>
              </a:rPr>
            </a:br>
            <a:br>
              <a:rPr lang="en-US" dirty="0">
                <a:solidFill>
                  <a:schemeClr val="tx1"/>
                </a:solidFill>
              </a:rPr>
            </a:br>
            <a:r>
              <a:rPr lang="en-US" dirty="0">
                <a:solidFill>
                  <a:schemeClr val="tx1"/>
                </a:solidFill>
              </a:rPr>
              <a:t>PRIERE FINALE / BENEDICTION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58451</TotalTime>
  <Words>5931</Words>
  <Application>Microsoft Macintosh PowerPoint</Application>
  <PresentationFormat>On-screen Show (4:3)</PresentationFormat>
  <Paragraphs>350</Paragraphs>
  <Slides>116</Slides>
  <Notes>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116</vt:i4>
      </vt:variant>
    </vt:vector>
  </HeadingPairs>
  <TitlesOfParts>
    <vt:vector size="129" baseType="lpstr">
      <vt:lpstr>Arial Unicode MS</vt:lpstr>
      <vt:lpstr>Algerian</vt:lpstr>
      <vt:lpstr>Arial</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PowerPoint Presentation</vt:lpstr>
      <vt:lpstr>MARCH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ALTERNATIVE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COMMUNE</vt:lpstr>
      <vt:lpstr>PowerPoint Presentation</vt:lpstr>
      <vt:lpstr>PowerPoint Presentation</vt:lpstr>
      <vt:lpstr>VISITORS WELCOME</vt:lpstr>
      <vt:lpstr>DECEMBER 1ST   2024</vt:lpstr>
      <vt:lpstr>MOMENT D’ADORATION AVEC MAESTRO RENAUD TERZIER  </vt:lpstr>
      <vt:lpstr>OFFRANDE</vt:lpstr>
      <vt:lpstr>PowerPoint Presentation</vt:lpstr>
      <vt:lpstr>PowerPoint Presentation</vt:lpstr>
      <vt:lpstr>PowerPoint Presentation</vt:lpstr>
      <vt:lpstr>PowerPoint Presentation</vt:lpstr>
      <vt:lpstr>PRIERE POUR L’OFFRANDE  ET LE SERMON</vt:lpstr>
      <vt:lpstr>CHRIST THE ROCK CONGREGATION SUNDAY MARCH 2ND  2025  SERMON PAR PASTEUR  DAMBREVILLE CHERY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PRIERE FINALE / BENEDICTION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207</cp:revision>
  <dcterms:created xsi:type="dcterms:W3CDTF">2012-11-25T13:28:17Z</dcterms:created>
  <dcterms:modified xsi:type="dcterms:W3CDTF">2025-03-02T11:22:02Z</dcterms:modified>
</cp:coreProperties>
</file>