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3"/>
  </p:notesMasterIdLst>
  <p:sldIdLst>
    <p:sldId id="256" r:id="rId2"/>
    <p:sldId id="667" r:id="rId3"/>
    <p:sldId id="2106" r:id="rId4"/>
    <p:sldId id="3120" r:id="rId5"/>
    <p:sldId id="3103" r:id="rId6"/>
    <p:sldId id="936" r:id="rId7"/>
    <p:sldId id="2662" r:id="rId8"/>
    <p:sldId id="3105" r:id="rId9"/>
    <p:sldId id="3106" r:id="rId10"/>
    <p:sldId id="3107" r:id="rId11"/>
    <p:sldId id="3121" r:id="rId12"/>
    <p:sldId id="3122" r:id="rId13"/>
    <p:sldId id="3123" r:id="rId14"/>
    <p:sldId id="1788" r:id="rId15"/>
    <p:sldId id="1691" r:id="rId16"/>
    <p:sldId id="2734" r:id="rId17"/>
    <p:sldId id="3126" r:id="rId18"/>
    <p:sldId id="3124" r:id="rId19"/>
    <p:sldId id="3127" r:id="rId20"/>
    <p:sldId id="3125" r:id="rId21"/>
    <p:sldId id="3128" r:id="rId22"/>
    <p:sldId id="2756" r:id="rId23"/>
    <p:sldId id="2629" r:id="rId24"/>
    <p:sldId id="3129" r:id="rId25"/>
    <p:sldId id="3130" r:id="rId26"/>
    <p:sldId id="3118" r:id="rId27"/>
    <p:sldId id="3131" r:id="rId28"/>
    <p:sldId id="3132" r:id="rId29"/>
    <p:sldId id="1716" r:id="rId30"/>
    <p:sldId id="3119" r:id="rId31"/>
    <p:sldId id="3133" r:id="rId32"/>
    <p:sldId id="3134" r:id="rId33"/>
    <p:sldId id="3135" r:id="rId34"/>
    <p:sldId id="3136" r:id="rId35"/>
    <p:sldId id="1365" r:id="rId36"/>
    <p:sldId id="1366" r:id="rId37"/>
    <p:sldId id="1711" r:id="rId38"/>
    <p:sldId id="1367" r:id="rId39"/>
    <p:sldId id="2915" r:id="rId40"/>
    <p:sldId id="3102" r:id="rId41"/>
    <p:sldId id="461" r:id="rId42"/>
    <p:sldId id="949" r:id="rId43"/>
    <p:sldId id="634" r:id="rId44"/>
    <p:sldId id="3137" r:id="rId45"/>
    <p:sldId id="3138" r:id="rId46"/>
    <p:sldId id="3139" r:id="rId47"/>
    <p:sldId id="3140" r:id="rId48"/>
    <p:sldId id="3141" r:id="rId49"/>
    <p:sldId id="3142" r:id="rId50"/>
    <p:sldId id="3143" r:id="rId51"/>
    <p:sldId id="3144" r:id="rId52"/>
    <p:sldId id="3145" r:id="rId53"/>
    <p:sldId id="3146" r:id="rId54"/>
    <p:sldId id="3147" r:id="rId55"/>
    <p:sldId id="3148" r:id="rId56"/>
    <p:sldId id="3149" r:id="rId57"/>
    <p:sldId id="3150" r:id="rId58"/>
    <p:sldId id="3151" r:id="rId59"/>
    <p:sldId id="3152" r:id="rId60"/>
    <p:sldId id="3153" r:id="rId61"/>
    <p:sldId id="3154" r:id="rId62"/>
    <p:sldId id="3155" r:id="rId63"/>
    <p:sldId id="3156" r:id="rId64"/>
    <p:sldId id="3157" r:id="rId65"/>
    <p:sldId id="3158" r:id="rId66"/>
    <p:sldId id="3159" r:id="rId67"/>
    <p:sldId id="3160" r:id="rId68"/>
    <p:sldId id="3161" r:id="rId69"/>
    <p:sldId id="3162" r:id="rId70"/>
    <p:sldId id="3163" r:id="rId71"/>
    <p:sldId id="3164" r:id="rId72"/>
    <p:sldId id="3165" r:id="rId73"/>
    <p:sldId id="3166" r:id="rId74"/>
    <p:sldId id="3167" r:id="rId75"/>
    <p:sldId id="3168" r:id="rId76"/>
    <p:sldId id="3169" r:id="rId77"/>
    <p:sldId id="3170" r:id="rId78"/>
    <p:sldId id="3171" r:id="rId79"/>
    <p:sldId id="3172" r:id="rId80"/>
    <p:sldId id="3173" r:id="rId81"/>
    <p:sldId id="3174" r:id="rId82"/>
    <p:sldId id="3175" r:id="rId83"/>
    <p:sldId id="3176" r:id="rId84"/>
    <p:sldId id="3177" r:id="rId85"/>
    <p:sldId id="3178" r:id="rId86"/>
    <p:sldId id="3179" r:id="rId87"/>
    <p:sldId id="3180" r:id="rId88"/>
    <p:sldId id="3181" r:id="rId89"/>
    <p:sldId id="3182" r:id="rId90"/>
    <p:sldId id="3183" r:id="rId91"/>
    <p:sldId id="1650"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9900"/>
    <a:srgbClr val="000066"/>
    <a:srgbClr val="460000"/>
    <a:srgbClr val="FF3300"/>
    <a:srgbClr val="0D069A"/>
    <a:srgbClr val="66FFFF"/>
    <a:srgbClr val="99FF33"/>
    <a:srgbClr val="000099"/>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14" autoAdjust="0"/>
    <p:restoredTop sz="94304" autoAdjust="0"/>
  </p:normalViewPr>
  <p:slideViewPr>
    <p:cSldViewPr>
      <p:cViewPr varScale="1">
        <p:scale>
          <a:sx n="89" d="100"/>
          <a:sy n="89" d="100"/>
        </p:scale>
        <p:origin x="1704" y="16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2/16/25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2/16/25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2/16/25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2/16/25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2/16/25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2/16/25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2/16/25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2/16/25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2/16/25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2/16/25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2/16/25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2/16/25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2/16/25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7.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path path="circle">
              <a:fillToRect l="100000" t="100000"/>
            </a:path>
            <a:tileRect r="-100000" b="-100000"/>
          </a:gradFill>
        </p:spPr>
        <p:txBody>
          <a:bodyPr>
            <a:normAutofit/>
          </a:bodyPr>
          <a:lstStyle/>
          <a:p>
            <a:pPr algn="ctr"/>
            <a:r>
              <a:rPr lang="en-US" sz="5400" b="1" dirty="0">
                <a:solidFill>
                  <a:schemeClr val="tx1"/>
                </a:solidFill>
                <a:latin typeface="Agency FB" pitchFamily="34" charset="0"/>
              </a:rPr>
              <a:t>FEBRUARY 16</a:t>
            </a:r>
            <a:r>
              <a:rPr lang="en-US" sz="5400" b="1" baseline="30000" dirty="0">
                <a:solidFill>
                  <a:schemeClr val="tx1"/>
                </a:solidFill>
                <a:latin typeface="Agency FB" pitchFamily="34" charset="0"/>
              </a:rPr>
              <a:t>TH</a:t>
            </a:r>
            <a:r>
              <a:rPr lang="en-US" sz="5400" b="1" dirty="0">
                <a:solidFill>
                  <a:schemeClr val="tx1"/>
                </a:solidFill>
                <a:latin typeface="Agency FB" pitchFamily="34" charset="0"/>
              </a:rPr>
              <a:t> 2025</a:t>
            </a:r>
          </a:p>
          <a:p>
            <a:pPr algn="ctr"/>
            <a:r>
              <a:rPr lang="en-US" sz="2800" b="1" dirty="0">
                <a:solidFill>
                  <a:srgbClr val="FF0000"/>
                </a:solidFill>
                <a:latin typeface="Agency FB" pitchFamily="34" charset="0"/>
              </a:rPr>
              <a:t>Lead by </a:t>
            </a:r>
          </a:p>
          <a:p>
            <a:pPr algn="ctr"/>
            <a:r>
              <a:rPr lang="en-US" sz="5400" b="1" dirty="0">
                <a:solidFill>
                  <a:schemeClr val="tx1"/>
                </a:solidFill>
                <a:latin typeface="Agency FB" pitchFamily="34" charset="0"/>
              </a:rPr>
              <a:t>Sr GUERDA JEAN BAPTISTE</a:t>
            </a:r>
          </a:p>
        </p:txBody>
      </p:sp>
      <p:sp>
        <p:nvSpPr>
          <p:cNvPr id="7" name="TextBox 6"/>
          <p:cNvSpPr txBox="1"/>
          <p:nvPr/>
        </p:nvSpPr>
        <p:spPr>
          <a:xfrm>
            <a:off x="0" y="1"/>
            <a:ext cx="2286000" cy="7017306"/>
          </a:xfrm>
          <a:prstGeom prst="rect">
            <a:avLst/>
          </a:prstGeo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path path="circle">
              <a:fillToRect l="100000" t="100000"/>
            </a:path>
            <a:tileRect r="-100000" b="-100000"/>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chemeClr val="accent4">
              <a:lumMod val="60000"/>
              <a:lumOff val="40000"/>
            </a:schemeClr>
          </a:solidFill>
        </p:spPr>
        <p:txBody>
          <a:bodyPr wrap="square" rtlCol="0">
            <a:spAutoFit/>
          </a:bodyPr>
          <a:lstStyle/>
          <a:p>
            <a:pPr algn="ctr"/>
            <a:r>
              <a:rPr lang="en-US" sz="3100" b="1" dirty="0">
                <a:solidFill>
                  <a:srgbClr val="003300"/>
                </a:solidFill>
              </a:rPr>
              <a:t>JESUS</a:t>
            </a:r>
          </a:p>
          <a:p>
            <a:pPr algn="ctr"/>
            <a:r>
              <a:rPr lang="en-US" sz="3100" b="1" dirty="0">
                <a:solidFill>
                  <a:srgbClr val="003300"/>
                </a:solidFill>
              </a:rPr>
              <a:t>IS</a:t>
            </a:r>
          </a:p>
          <a:p>
            <a:pPr algn="ctr"/>
            <a:r>
              <a:rPr lang="en-US" sz="3100" b="1" dirty="0">
                <a:solidFill>
                  <a:srgbClr val="003300"/>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108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solidFill>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3600" b="1" dirty="0">
                <a:solidFill>
                  <a:srgbClr val="C00000"/>
                </a:solidFill>
                <a:latin typeface="Arial Rounded MT Bold" pitchFamily="34" charset="0"/>
              </a:rPr>
              <a:t>Non Ou </a:t>
            </a:r>
            <a:r>
              <a:rPr lang="fr-FR" sz="3600" b="1" dirty="0" err="1">
                <a:solidFill>
                  <a:srgbClr val="C00000"/>
                </a:solidFill>
                <a:latin typeface="Arial Rounded MT Bold" pitchFamily="34" charset="0"/>
              </a:rPr>
              <a:t>dign</a:t>
            </a:r>
            <a:r>
              <a:rPr lang="fr-FR" sz="3600" b="1" dirty="0">
                <a:solidFill>
                  <a:srgbClr val="C00000"/>
                </a:solidFill>
                <a:latin typeface="Arial Rounded MT Bold" pitchFamily="34" charset="0"/>
              </a:rPr>
              <a:t> e sin</a:t>
            </a:r>
            <a:endParaRPr lang="en-US" sz="3600" dirty="0">
              <a:solidFill>
                <a:srgbClr val="C00000"/>
              </a:solidFill>
              <a:latin typeface="Arial Rounded MT Bold" pitchFamily="34" charset="0"/>
            </a:endParaRPr>
          </a:p>
          <a:p>
            <a:pPr algn="ctr">
              <a:buNone/>
            </a:pPr>
            <a:r>
              <a:rPr lang="fr-FR" sz="3600" dirty="0" err="1">
                <a:solidFill>
                  <a:srgbClr val="C00000"/>
                </a:solidFill>
                <a:latin typeface="Arial Rounded MT Bold" pitchFamily="34" charset="0"/>
              </a:rPr>
              <a:t>Jezu</a:t>
            </a:r>
            <a:r>
              <a:rPr lang="fr-FR" sz="3600" dirty="0">
                <a:solidFill>
                  <a:srgbClr val="C00000"/>
                </a:solidFill>
                <a:latin typeface="Arial Rounded MT Bold" pitchFamily="34" charset="0"/>
              </a:rPr>
              <a:t> Agno </a:t>
            </a:r>
            <a:r>
              <a:rPr lang="fr-FR" sz="3600" dirty="0" err="1">
                <a:solidFill>
                  <a:srgbClr val="C00000"/>
                </a:solidFill>
                <a:latin typeface="Arial Rounded MT Bold" pitchFamily="34" charset="0"/>
              </a:rPr>
              <a:t>BonDieu</a:t>
            </a:r>
            <a:r>
              <a:rPr lang="fr-FR" sz="3600" dirty="0">
                <a:solidFill>
                  <a:srgbClr val="C00000"/>
                </a:solidFill>
                <a:latin typeface="Arial Rounded MT Bold" pitchFamily="34" charset="0"/>
              </a:rPr>
              <a:t> (2x)</a:t>
            </a:r>
            <a:endParaRPr lang="en-US" sz="3600" dirty="0">
              <a:solidFill>
                <a:srgbClr val="C00000"/>
              </a:solidFill>
              <a:latin typeface="Arial Rounded MT Bold" pitchFamily="34" charset="0"/>
            </a:endParaRPr>
          </a:p>
          <a:p>
            <a:pPr algn="ctr">
              <a:buNone/>
            </a:pPr>
            <a:r>
              <a:rPr lang="fr-FR" sz="3600" dirty="0">
                <a:solidFill>
                  <a:srgbClr val="000066"/>
                </a:solidFill>
                <a:latin typeface="Arial Rounded MT Bold" pitchFamily="34" charset="0"/>
              </a:rPr>
              <a:t>1</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Ou se </a:t>
            </a:r>
            <a:r>
              <a:rPr lang="fr-FR" sz="3600" dirty="0" err="1">
                <a:solidFill>
                  <a:srgbClr val="000066"/>
                </a:solidFill>
                <a:latin typeface="Arial Rounded MT Bold" pitchFamily="34" charset="0"/>
              </a:rPr>
              <a:t>fos</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mwen</a:t>
            </a:r>
            <a:r>
              <a:rPr lang="fr-FR" sz="3600" dirty="0">
                <a:solidFill>
                  <a:srgbClr val="000066"/>
                </a:solidFill>
                <a:latin typeface="Arial Rounded MT Bold" pitchFamily="34" charset="0"/>
              </a:rPr>
              <a:t> le </a:t>
            </a:r>
            <a:r>
              <a:rPr lang="fr-FR" sz="3600" dirty="0" err="1">
                <a:solidFill>
                  <a:srgbClr val="000066"/>
                </a:solidFill>
                <a:latin typeface="Arial Rounded MT Bold" pitchFamily="34" charset="0"/>
              </a:rPr>
              <a:t>ke</a:t>
            </a:r>
            <a:r>
              <a:rPr lang="fr-FR" sz="3600" dirty="0">
                <a:solidFill>
                  <a:srgbClr val="000066"/>
                </a:solidFill>
                <a:latin typeface="Arial Rounded MT Bold" pitchFamily="34" charset="0"/>
              </a:rPr>
              <a:t>-m </a:t>
            </a:r>
            <a:r>
              <a:rPr lang="fr-FR" sz="3600" dirty="0" err="1">
                <a:solidFill>
                  <a:srgbClr val="000066"/>
                </a:solidFill>
                <a:latin typeface="Arial Rounded MT Bold" pitchFamily="34" charset="0"/>
              </a:rPr>
              <a:t>kase</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Ou se </a:t>
            </a:r>
            <a:r>
              <a:rPr lang="fr-FR" sz="3600" dirty="0" err="1">
                <a:solidFill>
                  <a:srgbClr val="000066"/>
                </a:solidFill>
                <a:latin typeface="Arial Rounded MT Bold" pitchFamily="34" charset="0"/>
              </a:rPr>
              <a:t>trezo</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ke</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map</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chache</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Ou se tout pou </a:t>
            </a:r>
            <a:r>
              <a:rPr lang="fr-FR" sz="3600" dirty="0" err="1">
                <a:solidFill>
                  <a:srgbClr val="000066"/>
                </a:solidFill>
                <a:latin typeface="Arial Rounded MT Bold" pitchFamily="34" charset="0"/>
              </a:rPr>
              <a:t>mwen</a:t>
            </a:r>
            <a:endParaRPr lang="en-US" sz="3600" dirty="0">
              <a:solidFill>
                <a:srgbClr val="000066"/>
              </a:solidFill>
              <a:latin typeface="Arial Rounded MT Bold" pitchFamily="34" charset="0"/>
            </a:endParaRPr>
          </a:p>
          <a:p>
            <a:pPr algn="ctr">
              <a:buNone/>
            </a:pPr>
            <a:r>
              <a:rPr lang="fr-FR" sz="3600" dirty="0" err="1">
                <a:solidFill>
                  <a:srgbClr val="000066"/>
                </a:solidFill>
                <a:latin typeface="Arial Rounded MT Bold" pitchFamily="34" charset="0"/>
              </a:rPr>
              <a:t>Mwen</a:t>
            </a:r>
            <a:r>
              <a:rPr lang="fr-FR" sz="3600" dirty="0">
                <a:solidFill>
                  <a:srgbClr val="000066"/>
                </a:solidFill>
                <a:latin typeface="Arial Rounded MT Bold" pitchFamily="34" charset="0"/>
              </a:rPr>
              <a:t> te </a:t>
            </a:r>
            <a:r>
              <a:rPr lang="fr-FR" sz="3600" dirty="0" err="1">
                <a:solidFill>
                  <a:srgbClr val="000066"/>
                </a:solidFill>
                <a:latin typeface="Arial Rounded MT Bold" pitchFamily="34" charset="0"/>
              </a:rPr>
              <a:t>joinn</a:t>
            </a:r>
            <a:r>
              <a:rPr lang="fr-FR" sz="3600" dirty="0">
                <a:solidFill>
                  <a:srgbClr val="000066"/>
                </a:solidFill>
                <a:latin typeface="Arial Rounded MT Bold" pitchFamily="34" charset="0"/>
              </a:rPr>
              <a:t> gnon </a:t>
            </a:r>
            <a:r>
              <a:rPr lang="fr-FR" sz="3600" dirty="0" err="1">
                <a:solidFill>
                  <a:srgbClr val="000066"/>
                </a:solidFill>
                <a:latin typeface="Arial Rounded MT Bold" pitchFamily="34" charset="0"/>
              </a:rPr>
              <a:t>kado</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precie</a:t>
            </a:r>
            <a:endParaRPr lang="en-US" sz="3600" dirty="0">
              <a:solidFill>
                <a:srgbClr val="000066"/>
              </a:solidFill>
              <a:latin typeface="Arial Rounded MT Bold" pitchFamily="34" charset="0"/>
            </a:endParaRPr>
          </a:p>
          <a:p>
            <a:pPr algn="ctr">
              <a:buNone/>
            </a:pPr>
            <a:r>
              <a:rPr lang="fr-FR" sz="3600" dirty="0" err="1">
                <a:solidFill>
                  <a:srgbClr val="000066"/>
                </a:solidFill>
                <a:latin typeface="Arial Rounded MT Bold" pitchFamily="34" charset="0"/>
              </a:rPr>
              <a:t>Si-m</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kite</a:t>
            </a:r>
            <a:r>
              <a:rPr lang="fr-FR" sz="3600" dirty="0">
                <a:solidFill>
                  <a:srgbClr val="000066"/>
                </a:solidFill>
                <a:latin typeface="Arial Rounded MT Bold" pitchFamily="34" charset="0"/>
              </a:rPr>
              <a:t> Ou </a:t>
            </a:r>
            <a:r>
              <a:rPr lang="fr-FR" sz="3600" dirty="0" err="1">
                <a:solidFill>
                  <a:srgbClr val="000066"/>
                </a:solidFill>
                <a:latin typeface="Arial Rounded MT Bold" pitchFamily="34" charset="0"/>
              </a:rPr>
              <a:t>map</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egare</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Ou se tout pou </a:t>
            </a:r>
            <a:r>
              <a:rPr lang="fr-FR" sz="3600" dirty="0" err="1">
                <a:solidFill>
                  <a:srgbClr val="000066"/>
                </a:solidFill>
                <a:latin typeface="Arial Rounded MT Bold" pitchFamily="34" charset="0"/>
              </a:rPr>
              <a:t>mwen</a:t>
            </a:r>
            <a:endParaRPr lang="en-US" sz="3600" dirty="0">
              <a:solidFill>
                <a:srgbClr val="000066"/>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fr-FR" sz="3600" b="1" dirty="0">
                <a:solidFill>
                  <a:srgbClr val="C00000"/>
                </a:solidFill>
                <a:latin typeface="Arial Rounded MT Bold" pitchFamily="34" charset="0"/>
              </a:rPr>
              <a:t>Non Ou </a:t>
            </a:r>
            <a:r>
              <a:rPr lang="fr-FR" sz="3600" b="1" dirty="0" err="1">
                <a:solidFill>
                  <a:srgbClr val="C00000"/>
                </a:solidFill>
                <a:latin typeface="Arial Rounded MT Bold" pitchFamily="34" charset="0"/>
              </a:rPr>
              <a:t>dign</a:t>
            </a:r>
            <a:r>
              <a:rPr lang="fr-FR" sz="3600" b="1" dirty="0">
                <a:solidFill>
                  <a:srgbClr val="C00000"/>
                </a:solidFill>
                <a:latin typeface="Arial Rounded MT Bold" pitchFamily="34" charset="0"/>
              </a:rPr>
              <a:t> e sin</a:t>
            </a:r>
            <a:endParaRPr lang="en-US" sz="3600" dirty="0">
              <a:solidFill>
                <a:srgbClr val="C00000"/>
              </a:solidFill>
              <a:latin typeface="Arial Rounded MT Bold" pitchFamily="34" charset="0"/>
            </a:endParaRPr>
          </a:p>
          <a:p>
            <a:pPr algn="ctr">
              <a:buNone/>
            </a:pPr>
            <a:r>
              <a:rPr lang="fr-FR" sz="3600" dirty="0" err="1">
                <a:solidFill>
                  <a:srgbClr val="C00000"/>
                </a:solidFill>
                <a:latin typeface="Arial Rounded MT Bold" pitchFamily="34" charset="0"/>
              </a:rPr>
              <a:t>Jezu</a:t>
            </a:r>
            <a:r>
              <a:rPr lang="fr-FR" sz="3600" dirty="0">
                <a:solidFill>
                  <a:srgbClr val="C00000"/>
                </a:solidFill>
                <a:latin typeface="Arial Rounded MT Bold" pitchFamily="34" charset="0"/>
              </a:rPr>
              <a:t> Agno </a:t>
            </a:r>
            <a:r>
              <a:rPr lang="fr-FR" sz="3600" dirty="0" err="1">
                <a:solidFill>
                  <a:srgbClr val="C00000"/>
                </a:solidFill>
                <a:latin typeface="Arial Rounded MT Bold" pitchFamily="34" charset="0"/>
              </a:rPr>
              <a:t>BonDieu</a:t>
            </a:r>
            <a:r>
              <a:rPr lang="fr-FR" sz="3600" dirty="0">
                <a:solidFill>
                  <a:srgbClr val="C00000"/>
                </a:solidFill>
                <a:latin typeface="Arial Rounded MT Bold" pitchFamily="34" charset="0"/>
              </a:rPr>
              <a:t> (2x)</a:t>
            </a:r>
            <a:endParaRPr lang="en-US" sz="3600" dirty="0">
              <a:solidFill>
                <a:srgbClr val="C00000"/>
              </a:solidFill>
              <a:latin typeface="Arial Rounded MT Bold" pitchFamily="34" charset="0"/>
            </a:endParaRPr>
          </a:p>
          <a:p>
            <a:pPr algn="ctr">
              <a:buNone/>
            </a:pPr>
            <a:r>
              <a:rPr lang="fr-FR" sz="3600" dirty="0">
                <a:solidFill>
                  <a:srgbClr val="000066"/>
                </a:solidFill>
                <a:latin typeface="Arial Rounded MT Bold" pitchFamily="34" charset="0"/>
              </a:rPr>
              <a:t>2</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Ou </a:t>
            </a:r>
            <a:r>
              <a:rPr lang="fr-FR" sz="3600" dirty="0" err="1">
                <a:solidFill>
                  <a:srgbClr val="000066"/>
                </a:solidFill>
                <a:latin typeface="Arial Rounded MT Bold" pitchFamily="34" charset="0"/>
              </a:rPr>
              <a:t>pran</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tou</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ront</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mwen</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ak</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peche</a:t>
            </a:r>
            <a:r>
              <a:rPr lang="fr-FR" sz="3600" dirty="0">
                <a:solidFill>
                  <a:srgbClr val="000066"/>
                </a:solidFill>
                <a:latin typeface="Arial Rounded MT Bold" pitchFamily="34" charset="0"/>
              </a:rPr>
              <a:t>-m,</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Le-m prie ou </a:t>
            </a:r>
            <a:r>
              <a:rPr lang="fr-FR" sz="3600" dirty="0" err="1">
                <a:solidFill>
                  <a:srgbClr val="000066"/>
                </a:solidFill>
                <a:latin typeface="Arial Rounded MT Bold" pitchFamily="34" charset="0"/>
              </a:rPr>
              <a:t>toujou</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tande-m</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Ou se tout pou </a:t>
            </a:r>
            <a:r>
              <a:rPr lang="fr-FR" sz="3600" dirty="0" err="1">
                <a:solidFill>
                  <a:srgbClr val="000066"/>
                </a:solidFill>
                <a:latin typeface="Arial Rounded MT Bold" pitchFamily="34" charset="0"/>
              </a:rPr>
              <a:t>mwen</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Le </a:t>
            </a:r>
            <a:r>
              <a:rPr lang="fr-FR" sz="3600" dirty="0" err="1">
                <a:solidFill>
                  <a:srgbClr val="000066"/>
                </a:solidFill>
                <a:latin typeface="Arial Rounded MT Bold" pitchFamily="34" charset="0"/>
              </a:rPr>
              <a:t>mwen</a:t>
            </a:r>
            <a:r>
              <a:rPr lang="fr-FR" sz="3600" dirty="0">
                <a:solidFill>
                  <a:srgbClr val="000066"/>
                </a:solidFill>
                <a:latin typeface="Arial Rounded MT Bold" pitchFamily="34" charset="0"/>
              </a:rPr>
              <a:t> tombe Ou </a:t>
            </a:r>
            <a:r>
              <a:rPr lang="fr-FR" sz="3600" dirty="0" err="1">
                <a:solidFill>
                  <a:srgbClr val="000066"/>
                </a:solidFill>
                <a:latin typeface="Arial Rounded MT Bold" pitchFamily="34" charset="0"/>
              </a:rPr>
              <a:t>ranmase</a:t>
            </a:r>
            <a:r>
              <a:rPr lang="fr-FR" sz="3600" dirty="0">
                <a:solidFill>
                  <a:srgbClr val="000066"/>
                </a:solidFill>
                <a:latin typeface="Arial Rounded MT Bold" pitchFamily="34" charset="0"/>
              </a:rPr>
              <a:t>-m,</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Le-m </a:t>
            </a:r>
            <a:r>
              <a:rPr lang="fr-FR" sz="3600" dirty="0" err="1">
                <a:solidFill>
                  <a:srgbClr val="000066"/>
                </a:solidFill>
                <a:latin typeface="Arial Rounded MT Bold" pitchFamily="34" charset="0"/>
              </a:rPr>
              <a:t>poukont</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mwen</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Ou </a:t>
            </a:r>
            <a:r>
              <a:rPr lang="fr-FR" sz="3600" dirty="0" err="1">
                <a:solidFill>
                  <a:srgbClr val="000066"/>
                </a:solidFill>
                <a:latin typeface="Arial Rounded MT Bold" pitchFamily="34" charset="0"/>
              </a:rPr>
              <a:t>vi-n</a:t>
            </a:r>
            <a:r>
              <a:rPr lang="fr-FR" sz="3600" dirty="0">
                <a:solidFill>
                  <a:srgbClr val="000066"/>
                </a:solidFill>
                <a:latin typeface="Arial Rounded MT Bold" pitchFamily="34" charset="0"/>
              </a:rPr>
              <a:t> </a:t>
            </a:r>
            <a:r>
              <a:rPr lang="fr-FR" sz="3600" dirty="0" err="1">
                <a:solidFill>
                  <a:srgbClr val="000066"/>
                </a:solidFill>
                <a:latin typeface="Arial Rounded MT Bold" pitchFamily="34" charset="0"/>
              </a:rPr>
              <a:t>kote</a:t>
            </a:r>
            <a:r>
              <a:rPr lang="fr-FR" sz="3600" dirty="0">
                <a:solidFill>
                  <a:srgbClr val="000066"/>
                </a:solidFill>
                <a:latin typeface="Arial Rounded MT Bold" pitchFamily="34" charset="0"/>
              </a:rPr>
              <a:t>-m,</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Ou se tout pou </a:t>
            </a:r>
            <a:r>
              <a:rPr lang="fr-FR" sz="3600" dirty="0" err="1">
                <a:solidFill>
                  <a:srgbClr val="000066"/>
                </a:solidFill>
                <a:latin typeface="Arial Rounded MT Bold" pitchFamily="34" charset="0"/>
              </a:rPr>
              <a:t>mwen</a:t>
            </a:r>
            <a:endParaRPr lang="en-US" sz="3600" dirty="0">
              <a:solidFill>
                <a:srgbClr val="000066"/>
              </a:solidFill>
              <a:latin typeface="Arial Rounded MT Bold" pitchFamily="34" charset="0"/>
            </a:endParaRPr>
          </a:p>
          <a:p>
            <a:pPr marL="0" indent="0" algn="ctr">
              <a:buNone/>
            </a:pPr>
            <a:r>
              <a:rPr lang="fr-FR" sz="3600" dirty="0">
                <a:solidFill>
                  <a:schemeClr val="tx1"/>
                </a:solidFill>
                <a:latin typeface="Arial Rounded MT Bold" pitchFamily="34" charset="0"/>
              </a:rPr>
              <a:t>                                </a:t>
            </a:r>
            <a:endParaRPr lang="en-US" sz="3600" dirty="0">
              <a:solidFill>
                <a:schemeClr val="tx1"/>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460000"/>
          </a:solidFill>
        </p:spPr>
        <p:style>
          <a:lnRef idx="3">
            <a:schemeClr val="lt1"/>
          </a:lnRef>
          <a:fillRef idx="1">
            <a:schemeClr val="dk1"/>
          </a:fillRef>
          <a:effectRef idx="1">
            <a:schemeClr val="dk1"/>
          </a:effectRef>
          <a:fontRef idx="minor">
            <a:schemeClr val="lt1"/>
          </a:fontRef>
        </p:style>
        <p:txBody>
          <a:bodyPr>
            <a:noAutofit/>
          </a:bodyPr>
          <a:lstStyle/>
          <a:p>
            <a:pPr algn="ctr">
              <a:buNone/>
            </a:pPr>
            <a:endParaRPr lang="fr-FR" sz="4000" b="1" dirty="0">
              <a:latin typeface="Arial Rounded MT Bold" pitchFamily="34" charset="0"/>
            </a:endParaRPr>
          </a:p>
          <a:p>
            <a:pPr algn="ctr">
              <a:buNone/>
            </a:pPr>
            <a:r>
              <a:rPr lang="fr-FR" sz="4000" b="1" dirty="0">
                <a:latin typeface="Arial Rounded MT Bold" pitchFamily="34" charset="0"/>
              </a:rPr>
              <a:t>Non </a:t>
            </a:r>
            <a:r>
              <a:rPr lang="fr-FR" sz="4000" b="1" dirty="0" err="1">
                <a:latin typeface="Arial Rounded MT Bold" pitchFamily="34" charset="0"/>
              </a:rPr>
              <a:t>pa</a:t>
            </a:r>
            <a:r>
              <a:rPr lang="fr-FR" sz="4000" b="1" dirty="0">
                <a:latin typeface="Arial Rounded MT Bold" pitchFamily="34" charset="0"/>
              </a:rPr>
              <a:t> </a:t>
            </a:r>
            <a:r>
              <a:rPr lang="fr-FR" sz="4000" b="1" dirty="0" err="1">
                <a:latin typeface="Arial Rounded MT Bold" pitchFamily="34" charset="0"/>
              </a:rPr>
              <a:t>puisans</a:t>
            </a:r>
            <a:r>
              <a:rPr lang="fr-FR" sz="4000" b="1" dirty="0">
                <a:latin typeface="Arial Rounded MT Bold" pitchFamily="34" charset="0"/>
              </a:rPr>
              <a:t>, non </a:t>
            </a:r>
            <a:r>
              <a:rPr lang="fr-FR" sz="4000" b="1" dirty="0" err="1">
                <a:latin typeface="Arial Rounded MT Bold" pitchFamily="34" charset="0"/>
              </a:rPr>
              <a:t>pa</a:t>
            </a:r>
            <a:r>
              <a:rPr lang="fr-FR" sz="4000" b="1" dirty="0">
                <a:latin typeface="Arial Rounded MT Bold" pitchFamily="34" charset="0"/>
              </a:rPr>
              <a:t> </a:t>
            </a:r>
            <a:r>
              <a:rPr lang="fr-FR" sz="4000" b="1" dirty="0" err="1">
                <a:latin typeface="Arial Rounded MT Bold" pitchFamily="34" charset="0"/>
              </a:rPr>
              <a:t>pouvoua</a:t>
            </a:r>
            <a:r>
              <a:rPr lang="fr-FR" sz="4000" b="1" dirty="0">
                <a:latin typeface="Arial Rounded MT Bold" pitchFamily="34" charset="0"/>
              </a:rPr>
              <a:t>,</a:t>
            </a:r>
            <a:endParaRPr lang="en-US" sz="4000" dirty="0">
              <a:latin typeface="Arial Rounded MT Bold" pitchFamily="34" charset="0"/>
            </a:endParaRPr>
          </a:p>
          <a:p>
            <a:pPr algn="ctr">
              <a:buNone/>
            </a:pPr>
            <a:r>
              <a:rPr lang="fr-FR" sz="4000" dirty="0">
                <a:latin typeface="Arial Rounded MT Bold" pitchFamily="34" charset="0"/>
              </a:rPr>
              <a:t>Men </a:t>
            </a:r>
            <a:r>
              <a:rPr lang="fr-FR" sz="4000" dirty="0" err="1">
                <a:latin typeface="Arial Rounded MT Bold" pitchFamily="34" charset="0"/>
              </a:rPr>
              <a:t>pa</a:t>
            </a:r>
            <a:r>
              <a:rPr lang="fr-FR" sz="4000" dirty="0">
                <a:latin typeface="Arial Rounded MT Bold" pitchFamily="34" charset="0"/>
              </a:rPr>
              <a:t> l’Esprit di le </a:t>
            </a:r>
            <a:r>
              <a:rPr lang="fr-FR" sz="4000" dirty="0" err="1">
                <a:latin typeface="Arial Rounded MT Bold" pitchFamily="34" charset="0"/>
              </a:rPr>
              <a:t>Segne</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a:latin typeface="Arial Rounded MT Bold" pitchFamily="34" charset="0"/>
              </a:rPr>
              <a:t>Non </a:t>
            </a:r>
            <a:r>
              <a:rPr lang="fr-FR" sz="4000" dirty="0" err="1">
                <a:latin typeface="Arial Rounded MT Bold" pitchFamily="34" charset="0"/>
              </a:rPr>
              <a:t>pa</a:t>
            </a:r>
            <a:r>
              <a:rPr lang="fr-FR" sz="4000" dirty="0">
                <a:latin typeface="Arial Rounded MT Bold" pitchFamily="34" charset="0"/>
              </a:rPr>
              <a:t> pisans, non </a:t>
            </a:r>
            <a:r>
              <a:rPr lang="fr-FR" sz="4000" dirty="0" err="1">
                <a:latin typeface="Arial Rounded MT Bold" pitchFamily="34" charset="0"/>
              </a:rPr>
              <a:t>pa</a:t>
            </a:r>
            <a:r>
              <a:rPr lang="fr-FR" sz="4000" dirty="0">
                <a:latin typeface="Arial Rounded MT Bold" pitchFamily="34" charset="0"/>
              </a:rPr>
              <a:t> </a:t>
            </a:r>
            <a:r>
              <a:rPr lang="fr-FR" sz="4000" dirty="0" err="1">
                <a:latin typeface="Arial Rounded MT Bold" pitchFamily="34" charset="0"/>
              </a:rPr>
              <a:t>pouvoua</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a:latin typeface="Arial Rounded MT Bold" pitchFamily="34" charset="0"/>
              </a:rPr>
              <a:t>Min </a:t>
            </a:r>
            <a:r>
              <a:rPr lang="fr-FR" sz="4000" dirty="0" err="1">
                <a:latin typeface="Arial Rounded MT Bold" pitchFamily="34" charset="0"/>
              </a:rPr>
              <a:t>pa</a:t>
            </a:r>
            <a:r>
              <a:rPr lang="fr-FR" sz="4000" dirty="0">
                <a:latin typeface="Arial Rounded MT Bold" pitchFamily="34" charset="0"/>
              </a:rPr>
              <a:t> l’Esprit di le </a:t>
            </a:r>
            <a:r>
              <a:rPr lang="fr-FR" sz="4000" dirty="0" err="1">
                <a:latin typeface="Arial Rounded MT Bold" pitchFamily="34" charset="0"/>
              </a:rPr>
              <a:t>Segne</a:t>
            </a:r>
            <a:r>
              <a:rPr lang="fr-FR" sz="4000" dirty="0">
                <a:latin typeface="Arial Rounded MT Bold" pitchFamily="34" charset="0"/>
              </a:rPr>
              <a:t> !</a:t>
            </a:r>
            <a:endParaRPr lang="en-US" sz="4000" dirty="0">
              <a:latin typeface="Arial Rounded MT Bold" pitchFamily="34" charset="0"/>
            </a:endParaRPr>
          </a:p>
          <a:p>
            <a:pPr algn="ctr">
              <a:buNone/>
            </a:pPr>
            <a:r>
              <a:rPr lang="fr-FR" sz="4000" dirty="0">
                <a:latin typeface="Arial Rounded MT Bold" pitchFamily="34" charset="0"/>
              </a:rPr>
              <a:t> </a:t>
            </a:r>
            <a:endParaRPr lang="en-US" sz="4000" dirty="0">
              <a:latin typeface="Arial Rounded MT Bold" pitchFamily="34" charset="0"/>
            </a:endParaRPr>
          </a:p>
          <a:p>
            <a:pPr algn="ctr">
              <a:buNone/>
            </a:pPr>
            <a:r>
              <a:rPr lang="fr-FR" sz="4000" dirty="0" err="1">
                <a:solidFill>
                  <a:srgbClr val="66FFFF"/>
                </a:solidFill>
                <a:latin typeface="Arial Rounded MT Bold" pitchFamily="34" charset="0"/>
              </a:rPr>
              <a:t>Montay</a:t>
            </a:r>
            <a:r>
              <a:rPr lang="fr-FR" sz="4000" dirty="0">
                <a:solidFill>
                  <a:srgbClr val="66FFFF"/>
                </a:solidFill>
                <a:latin typeface="Arial Rounded MT Bold" pitchFamily="34" charset="0"/>
              </a:rPr>
              <a:t> </a:t>
            </a:r>
            <a:r>
              <a:rPr lang="fr-FR" sz="4000" dirty="0" err="1">
                <a:solidFill>
                  <a:srgbClr val="66FFFF"/>
                </a:solidFill>
                <a:latin typeface="Arial Rounded MT Bold" pitchFamily="34" charset="0"/>
              </a:rPr>
              <a:t>yo</a:t>
            </a:r>
            <a:r>
              <a:rPr lang="fr-FR" sz="4000" dirty="0">
                <a:solidFill>
                  <a:srgbClr val="66FFFF"/>
                </a:solidFill>
                <a:latin typeface="Arial Rounded MT Bold" pitchFamily="34" charset="0"/>
              </a:rPr>
              <a:t> va </a:t>
            </a:r>
            <a:r>
              <a:rPr lang="fr-FR" sz="4000" dirty="0" err="1">
                <a:solidFill>
                  <a:srgbClr val="66FFFF"/>
                </a:solidFill>
                <a:latin typeface="Arial Rounded MT Bold" pitchFamily="34" charset="0"/>
              </a:rPr>
              <a:t>deplace</a:t>
            </a:r>
            <a:r>
              <a:rPr lang="fr-FR" sz="4000" dirty="0">
                <a:solidFill>
                  <a:srgbClr val="66FFFF"/>
                </a:solidFill>
                <a:latin typeface="Arial Rounded MT Bold" pitchFamily="34" charset="0"/>
              </a:rPr>
              <a:t>,  (3 </a:t>
            </a:r>
            <a:r>
              <a:rPr lang="fr-FR" sz="4000" dirty="0" err="1">
                <a:solidFill>
                  <a:srgbClr val="66FFFF"/>
                </a:solidFill>
                <a:latin typeface="Arial Rounded MT Bold" pitchFamily="34" charset="0"/>
              </a:rPr>
              <a:t>foua</a:t>
            </a:r>
            <a:r>
              <a:rPr lang="fr-FR" sz="4000" dirty="0">
                <a:solidFill>
                  <a:srgbClr val="66FFFF"/>
                </a:solidFill>
                <a:latin typeface="Arial Rounded MT Bold" pitchFamily="34" charset="0"/>
              </a:rPr>
              <a:t>)</a:t>
            </a:r>
            <a:endParaRPr lang="en-US" sz="4000" dirty="0">
              <a:solidFill>
                <a:srgbClr val="66FFFF"/>
              </a:solidFill>
              <a:latin typeface="Arial Rounded MT Bold" pitchFamily="34" charset="0"/>
            </a:endParaRPr>
          </a:p>
          <a:p>
            <a:pPr algn="ctr">
              <a:buNone/>
            </a:pPr>
            <a:r>
              <a:rPr lang="fr-FR" sz="4000" dirty="0">
                <a:solidFill>
                  <a:srgbClr val="66FFFF"/>
                </a:solidFill>
                <a:latin typeface="Arial Rounded MT Bold" pitchFamily="34" charset="0"/>
              </a:rPr>
              <a:t>Men </a:t>
            </a:r>
            <a:r>
              <a:rPr lang="fr-FR" sz="4000" dirty="0" err="1">
                <a:solidFill>
                  <a:srgbClr val="66FFFF"/>
                </a:solidFill>
                <a:latin typeface="Arial Rounded MT Bold" pitchFamily="34" charset="0"/>
              </a:rPr>
              <a:t>pa</a:t>
            </a:r>
            <a:r>
              <a:rPr lang="fr-FR" sz="4000" dirty="0">
                <a:solidFill>
                  <a:srgbClr val="66FFFF"/>
                </a:solidFill>
                <a:latin typeface="Arial Rounded MT Bold" pitchFamily="34" charset="0"/>
              </a:rPr>
              <a:t> l’Esprit di le </a:t>
            </a:r>
            <a:r>
              <a:rPr lang="fr-FR" sz="4000" dirty="0" err="1">
                <a:solidFill>
                  <a:srgbClr val="66FFFF"/>
                </a:solidFill>
                <a:latin typeface="Arial Rounded MT Bold" pitchFamily="34" charset="0"/>
              </a:rPr>
              <a:t>Segne</a:t>
            </a:r>
            <a:endParaRPr lang="en-US" sz="4000" dirty="0">
              <a:solidFill>
                <a:srgbClr val="66FFFF"/>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a:solidFill>
                  <a:srgbClr val="FF0000"/>
                </a:solidFill>
                <a:latin typeface="Arial Rounded MT Bold" pitchFamily="34" charset="0"/>
              </a:rPr>
              <a:t>9 FEVRIER 2025</a:t>
            </a:r>
          </a:p>
          <a:p>
            <a:pPr algn="ctr"/>
            <a:r>
              <a:rPr lang="en-US" sz="4800" b="1" dirty="0">
                <a:solidFill>
                  <a:srgbClr val="0033CC"/>
                </a:solidFill>
                <a:latin typeface="Arial Rounded MT Bold" pitchFamily="34" charset="0"/>
              </a:rPr>
              <a:t>DEBUT DU SERVICE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fontScale="92500" lnSpcReduction="10000"/>
          </a:bodyPr>
          <a:lstStyle/>
          <a:p>
            <a:pPr algn="just"/>
            <a:r>
              <a:rPr lang="en-US" sz="4800" dirty="0">
                <a:solidFill>
                  <a:srgbClr val="0D069A"/>
                </a:solidFill>
                <a:latin typeface="Arial Rounded MT Bold" pitchFamily="34" charset="0"/>
              </a:rPr>
              <a:t>PSAUME 47</a:t>
            </a:r>
            <a:endParaRPr lang="en-US" sz="4800" dirty="0">
              <a:latin typeface="Arial Rounded MT Bold" pitchFamily="34" charset="0"/>
            </a:endParaRPr>
          </a:p>
          <a:p>
            <a:pPr algn="just"/>
            <a:r>
              <a:rPr lang="fr-FR" sz="4800" dirty="0">
                <a:latin typeface="Arial Rounded MT Bold" pitchFamily="34" charset="0"/>
              </a:rPr>
              <a:t>2 Vous tous, peuples, battez des mains! Poussez vers Dieu des cris de joie!</a:t>
            </a:r>
            <a:endParaRPr lang="en-US" sz="4800" dirty="0">
              <a:latin typeface="Arial Rounded MT Bold" pitchFamily="34" charset="0"/>
            </a:endParaRPr>
          </a:p>
          <a:p>
            <a:pPr algn="just"/>
            <a:r>
              <a:rPr lang="fr-FR" sz="4800" dirty="0">
                <a:solidFill>
                  <a:srgbClr val="000066"/>
                </a:solidFill>
                <a:latin typeface="Arial Rounded MT Bold" pitchFamily="34" charset="0"/>
              </a:rPr>
              <a:t>3 Car l'Éternel, le Très-Haut, est redoutable, Il est un grand roi sur toute la terre.</a:t>
            </a:r>
            <a:endParaRPr lang="en-US" sz="4800" dirty="0">
              <a:solidFill>
                <a:srgbClr val="000066"/>
              </a:solidFill>
              <a:latin typeface="Arial Rounded MT Bold" pitchFamily="34" charset="0"/>
            </a:endParaRPr>
          </a:p>
          <a:p>
            <a:pPr algn="just"/>
            <a:r>
              <a:rPr lang="fr-FR" sz="4800" dirty="0">
                <a:latin typeface="Arial Rounded MT Bold" pitchFamily="34" charset="0"/>
              </a:rPr>
              <a:t>4 Il nous assujettit des peuples, Il met des nations sous nos pieds;</a:t>
            </a:r>
            <a:endParaRPr lang="en-US" sz="4800" dirty="0">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800" dirty="0">
                <a:latin typeface="Arial Rounded MT Bold" pitchFamily="34" charset="0"/>
              </a:rPr>
              <a:t>5 Il nous choisit notre héritage, La gloire de Jacob qu'il aime. -Pause.</a:t>
            </a:r>
            <a:endParaRPr lang="en-US" sz="4800" dirty="0">
              <a:latin typeface="Arial Rounded MT Bold" pitchFamily="34" charset="0"/>
            </a:endParaRPr>
          </a:p>
          <a:p>
            <a:pPr algn="just"/>
            <a:r>
              <a:rPr lang="fr-FR" sz="4800" dirty="0">
                <a:solidFill>
                  <a:srgbClr val="000066"/>
                </a:solidFill>
                <a:latin typeface="Arial Rounded MT Bold" pitchFamily="34" charset="0"/>
              </a:rPr>
              <a:t>6 Dieu monte au milieu des cris de triomphe, L'Éternel s'avance au son de la trompette.</a:t>
            </a:r>
            <a:endParaRPr lang="en-US" sz="4800" dirty="0">
              <a:solidFill>
                <a:srgbClr val="000066"/>
              </a:solidFill>
              <a:latin typeface="Arial Rounded MT Bold" pitchFamily="34" charset="0"/>
            </a:endParaRPr>
          </a:p>
          <a:p>
            <a:pPr algn="just"/>
            <a:r>
              <a:rPr lang="fr-FR" sz="4800" dirty="0">
                <a:latin typeface="Arial Rounded MT Bold" pitchFamily="34" charset="0"/>
              </a:rPr>
              <a:t>7 Chantez à Dieu, chantez! Chantez à notre roi, chantez!</a:t>
            </a:r>
            <a:endParaRPr lang="en-US" sz="4800" dirty="0">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fontScale="92500" lnSpcReduction="10000"/>
          </a:bodyPr>
          <a:lstStyle/>
          <a:p>
            <a:pPr algn="just"/>
            <a:r>
              <a:rPr lang="fr-FR" sz="4800" dirty="0">
                <a:latin typeface="Arial Rounded MT Bold" pitchFamily="34" charset="0"/>
              </a:rPr>
              <a:t>8 Car Dieu est roi de toute la terre: Chantez un cantique!</a:t>
            </a:r>
            <a:endParaRPr lang="en-US" sz="4800" dirty="0">
              <a:latin typeface="Arial Rounded MT Bold" pitchFamily="34" charset="0"/>
            </a:endParaRPr>
          </a:p>
          <a:p>
            <a:pPr algn="just"/>
            <a:r>
              <a:rPr lang="fr-FR" sz="4800" dirty="0">
                <a:solidFill>
                  <a:srgbClr val="000066"/>
                </a:solidFill>
                <a:latin typeface="Arial Rounded MT Bold" pitchFamily="34" charset="0"/>
              </a:rPr>
              <a:t>9 Dieu règne sur les nations, Dieu a pour siège son saint trône.</a:t>
            </a:r>
            <a:endParaRPr lang="en-US" sz="4800" dirty="0">
              <a:solidFill>
                <a:srgbClr val="000066"/>
              </a:solidFill>
              <a:latin typeface="Arial Rounded MT Bold" pitchFamily="34" charset="0"/>
            </a:endParaRPr>
          </a:p>
          <a:p>
            <a:pPr algn="just"/>
            <a:r>
              <a:rPr lang="fr-FR" sz="4800" dirty="0">
                <a:latin typeface="Arial Rounded MT Bold" pitchFamily="34" charset="0"/>
              </a:rPr>
              <a:t>10 Les princes des peuples se réunissent Au peuple du Dieu d'Abraham; Car à Dieu sont les boucliers de la terre: Il est souverainement élevé. </a:t>
            </a:r>
            <a:r>
              <a:rPr lang="fr-FR" sz="4800" dirty="0">
                <a:solidFill>
                  <a:srgbClr val="000066"/>
                </a:solidFill>
                <a:latin typeface="Arial Rounded MT Bold" pitchFamily="34" charset="0"/>
              </a:rPr>
              <a:t>AMEN!</a:t>
            </a:r>
            <a:endParaRPr lang="en-US" sz="4800" dirty="0">
              <a:solidFill>
                <a:srgbClr val="000066"/>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a:bodyPr>
          <a:lstStyle/>
          <a:p>
            <a:pPr marL="0" indent="0" algn="ctr">
              <a:buNone/>
            </a:pPr>
            <a:r>
              <a:rPr lang="fr-FR" sz="2800" b="1" dirty="0">
                <a:solidFill>
                  <a:srgbClr val="FF3300"/>
                </a:solidFill>
                <a:latin typeface="Arial Rounded MT Bold" pitchFamily="34" charset="0"/>
              </a:rPr>
              <a:t>17 Fr CE : Oh! Quel bonheur de le Connaître</a:t>
            </a:r>
            <a:endParaRPr lang="en-US" sz="2800" dirty="0">
              <a:solidFill>
                <a:srgbClr val="FF3300"/>
              </a:solidFill>
              <a:latin typeface="Arial Rounded MT Bold" pitchFamily="34" charset="0"/>
            </a:endParaRPr>
          </a:p>
          <a:p>
            <a:pPr marL="0" indent="0" algn="ctr">
              <a:buNone/>
            </a:pPr>
            <a:r>
              <a:rPr lang="fr-FR" sz="2800" dirty="0">
                <a:solidFill>
                  <a:srgbClr val="FF3300"/>
                </a:solidFill>
                <a:latin typeface="Arial Rounded MT Bold" pitchFamily="34" charset="0"/>
              </a:rPr>
              <a:t>1</a:t>
            </a:r>
            <a:endParaRPr lang="en-US" sz="2800" dirty="0">
              <a:solidFill>
                <a:srgbClr val="FF3300"/>
              </a:solidFill>
              <a:latin typeface="Arial Rounded MT Bold" pitchFamily="34" charset="0"/>
            </a:endParaRPr>
          </a:p>
          <a:p>
            <a:pPr marL="0" indent="0" algn="ctr">
              <a:buNone/>
            </a:pPr>
            <a:r>
              <a:rPr lang="fr-FR" sz="3600" dirty="0">
                <a:latin typeface="Arial Rounded MT Bold" pitchFamily="34" charset="0"/>
              </a:rPr>
              <a:t>Oh ! Quel bonheur de le connaître,</a:t>
            </a:r>
            <a:endParaRPr lang="en-US" sz="3600" dirty="0">
              <a:latin typeface="Arial Rounded MT Bold" pitchFamily="34" charset="0"/>
            </a:endParaRPr>
          </a:p>
          <a:p>
            <a:pPr marL="0" indent="0" algn="ctr">
              <a:buNone/>
            </a:pPr>
            <a:r>
              <a:rPr lang="fr-FR" sz="3600" dirty="0">
                <a:latin typeface="Arial Rounded MT Bold" pitchFamily="34" charset="0"/>
              </a:rPr>
              <a:t>L’Ami qui ne saurait changer,</a:t>
            </a:r>
            <a:endParaRPr lang="en-US" sz="3600" dirty="0">
              <a:latin typeface="Arial Rounded MT Bold" pitchFamily="34" charset="0"/>
            </a:endParaRPr>
          </a:p>
          <a:p>
            <a:pPr marL="0" indent="0" algn="ctr">
              <a:buNone/>
            </a:pPr>
            <a:r>
              <a:rPr lang="fr-FR" sz="3600" dirty="0">
                <a:latin typeface="Arial Rounded MT Bold" pitchFamily="34" charset="0"/>
              </a:rPr>
              <a:t>De l’avoir ici-bas pour Maître,</a:t>
            </a:r>
            <a:endParaRPr lang="en-US" sz="3600" dirty="0">
              <a:latin typeface="Arial Rounded MT Bold" pitchFamily="34" charset="0"/>
            </a:endParaRPr>
          </a:p>
          <a:p>
            <a:pPr marL="0" indent="0" algn="ctr">
              <a:buNone/>
            </a:pPr>
            <a:r>
              <a:rPr lang="fr-FR" sz="3600" dirty="0">
                <a:latin typeface="Arial Rounded MT Bold" pitchFamily="34" charset="0"/>
              </a:rPr>
              <a:t>Pour défenseur et pour berger !</a:t>
            </a:r>
            <a:endParaRPr lang="en-US" sz="3600" dirty="0">
              <a:latin typeface="Arial Rounded MT Bold" pitchFamily="34" charset="0"/>
            </a:endParaRPr>
          </a:p>
          <a:p>
            <a:pPr marL="0" indent="0" algn="ctr">
              <a:buNone/>
            </a:pPr>
            <a:r>
              <a:rPr lang="fr-FR" sz="3600" dirty="0" err="1">
                <a:solidFill>
                  <a:srgbClr val="FF3300"/>
                </a:solidFill>
                <a:latin typeface="Arial Rounded MT Bold" pitchFamily="34" charset="0"/>
              </a:rPr>
              <a:t>Ref</a:t>
            </a:r>
            <a:endParaRPr lang="en-US" sz="3600" dirty="0">
              <a:solidFill>
                <a:srgbClr val="FF3300"/>
              </a:solidFill>
              <a:latin typeface="Arial Rounded MT Bold" pitchFamily="34" charset="0"/>
            </a:endParaRPr>
          </a:p>
          <a:p>
            <a:pPr marL="0" indent="0" algn="ctr">
              <a:buNone/>
            </a:pPr>
            <a:r>
              <a:rPr lang="fr-FR" sz="3600" dirty="0">
                <a:solidFill>
                  <a:srgbClr val="0D069A"/>
                </a:solidFill>
                <a:latin typeface="Arial Rounded MT Bold" pitchFamily="34" charset="0"/>
              </a:rPr>
              <a:t>Chantons, chantons d’un cœur joyeux</a:t>
            </a:r>
            <a:endParaRPr lang="en-US" sz="3600" dirty="0">
              <a:solidFill>
                <a:srgbClr val="0D069A"/>
              </a:solidFill>
              <a:latin typeface="Arial Rounded MT Bold" pitchFamily="34" charset="0"/>
            </a:endParaRPr>
          </a:p>
          <a:p>
            <a:pPr marL="0" indent="0" algn="ctr">
              <a:buNone/>
            </a:pPr>
            <a:r>
              <a:rPr lang="fr-FR" sz="3600" dirty="0">
                <a:solidFill>
                  <a:srgbClr val="0D069A"/>
                </a:solidFill>
                <a:latin typeface="Arial Rounded MT Bold" pitchFamily="34" charset="0"/>
              </a:rPr>
              <a:t>Le grand amour du Rédempteur,</a:t>
            </a:r>
            <a:endParaRPr lang="en-US" sz="3600" dirty="0">
              <a:solidFill>
                <a:srgbClr val="0D069A"/>
              </a:solidFill>
              <a:latin typeface="Arial Rounded MT Bold" pitchFamily="34" charset="0"/>
            </a:endParaRPr>
          </a:p>
          <a:p>
            <a:pPr marL="0" indent="0" algn="ctr">
              <a:buNone/>
            </a:pPr>
            <a:r>
              <a:rPr lang="fr-FR" sz="3600" dirty="0">
                <a:solidFill>
                  <a:srgbClr val="0D069A"/>
                </a:solidFill>
                <a:latin typeface="Arial Rounded MT Bold" pitchFamily="34" charset="0"/>
              </a:rPr>
              <a:t>Qui vint à nous du haut des cieux,</a:t>
            </a:r>
            <a:endParaRPr lang="en-US" sz="3600" dirty="0">
              <a:solidFill>
                <a:srgbClr val="0D069A"/>
              </a:solidFill>
              <a:latin typeface="Arial Rounded MT Bold" pitchFamily="34" charset="0"/>
            </a:endParaRPr>
          </a:p>
          <a:p>
            <a:pPr marL="0" indent="0" algn="ctr">
              <a:buNone/>
            </a:pPr>
            <a:r>
              <a:rPr lang="fr-FR" sz="3600" dirty="0">
                <a:solidFill>
                  <a:srgbClr val="0D069A"/>
                </a:solidFill>
                <a:latin typeface="Arial Rounded MT Bold" pitchFamily="34" charset="0"/>
              </a:rPr>
              <a:t>Et nous sauva du destructeur !</a:t>
            </a:r>
            <a:endParaRPr lang="en-US" sz="3600" dirty="0">
              <a:solidFill>
                <a:srgbClr val="0D069A"/>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fontScale="92500"/>
          </a:bodyPr>
          <a:lstStyle/>
          <a:p>
            <a:pPr marL="0" indent="0" algn="ctr">
              <a:buNone/>
            </a:pPr>
            <a:r>
              <a:rPr lang="fr-FR" sz="2800" dirty="0">
                <a:solidFill>
                  <a:srgbClr val="FF3300"/>
                </a:solidFill>
                <a:latin typeface="Arial Rounded MT Bold" pitchFamily="34" charset="0"/>
              </a:rPr>
              <a:t>2</a:t>
            </a:r>
            <a:endParaRPr lang="en-US" sz="2800" dirty="0">
              <a:solidFill>
                <a:srgbClr val="FF3300"/>
              </a:solidFill>
              <a:latin typeface="Arial Rounded MT Bold" pitchFamily="34" charset="0"/>
            </a:endParaRPr>
          </a:p>
          <a:p>
            <a:pPr marL="0" indent="0" algn="ctr">
              <a:buNone/>
            </a:pPr>
            <a:r>
              <a:rPr lang="fr-FR" sz="4000" dirty="0">
                <a:latin typeface="Arial Rounded MT Bold" pitchFamily="34" charset="0"/>
              </a:rPr>
              <a:t>Dans la misère et l’ignorance</a:t>
            </a:r>
            <a:endParaRPr lang="en-US" sz="4000" dirty="0">
              <a:latin typeface="Arial Rounded MT Bold" pitchFamily="34" charset="0"/>
            </a:endParaRPr>
          </a:p>
          <a:p>
            <a:pPr marL="0" indent="0" algn="ctr">
              <a:buNone/>
            </a:pPr>
            <a:r>
              <a:rPr lang="fr-FR" sz="4000" dirty="0">
                <a:latin typeface="Arial Rounded MT Bold" pitchFamily="34" charset="0"/>
              </a:rPr>
              <a:t>Nous nous débattions sans espoir,</a:t>
            </a:r>
            <a:endParaRPr lang="en-US" sz="4000" dirty="0">
              <a:latin typeface="Arial Rounded MT Bold" pitchFamily="34" charset="0"/>
            </a:endParaRPr>
          </a:p>
          <a:p>
            <a:pPr marL="0" indent="0" algn="ctr">
              <a:buNone/>
            </a:pPr>
            <a:r>
              <a:rPr lang="fr-FR" sz="4000" dirty="0">
                <a:latin typeface="Arial Rounded MT Bold" pitchFamily="34" charset="0"/>
              </a:rPr>
              <a:t>La mort au cœur, l’âme en souffrance</a:t>
            </a:r>
            <a:endParaRPr lang="en-US" sz="4000" dirty="0">
              <a:latin typeface="Arial Rounded MT Bold" pitchFamily="34" charset="0"/>
            </a:endParaRPr>
          </a:p>
          <a:p>
            <a:pPr marL="0" indent="0" algn="ctr">
              <a:buNone/>
            </a:pPr>
            <a:r>
              <a:rPr lang="fr-FR" sz="4000" dirty="0">
                <a:latin typeface="Arial Rounded MT Bold" pitchFamily="34" charset="0"/>
              </a:rPr>
              <a:t>Quand à nos yeux Il se fit voir.</a:t>
            </a:r>
            <a:endParaRPr lang="en-US" sz="4000" dirty="0">
              <a:latin typeface="Arial Rounded MT Bold" pitchFamily="34" charset="0"/>
            </a:endParaRPr>
          </a:p>
          <a:p>
            <a:pPr marL="0" indent="0" algn="ctr">
              <a:buNone/>
            </a:pPr>
            <a:r>
              <a:rPr lang="fr-FR" sz="4000" dirty="0" err="1">
                <a:solidFill>
                  <a:srgbClr val="FF3300"/>
                </a:solidFill>
                <a:latin typeface="Arial Rounded MT Bold" pitchFamily="34" charset="0"/>
              </a:rPr>
              <a:t>Ref</a:t>
            </a:r>
            <a:endParaRPr lang="en-US" sz="4000" dirty="0">
              <a:solidFill>
                <a:srgbClr val="FF3300"/>
              </a:solidFill>
              <a:latin typeface="Arial Rounded MT Bold" pitchFamily="34" charset="0"/>
            </a:endParaRPr>
          </a:p>
          <a:p>
            <a:pPr marL="0" indent="0" algn="ctr">
              <a:buNone/>
            </a:pPr>
            <a:r>
              <a:rPr lang="fr-FR" sz="4000" dirty="0">
                <a:solidFill>
                  <a:srgbClr val="0D069A"/>
                </a:solidFill>
                <a:latin typeface="Arial Rounded MT Bold" pitchFamily="34" charset="0"/>
              </a:rPr>
              <a:t>Chantons, chantons d’un cœur joyeux</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Le grand amour du Rédempteur,</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Qui vint à nous du haut des cieux,</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Et nous sauva du destructeur !</a:t>
            </a:r>
            <a:endParaRPr lang="en-US" sz="4000" dirty="0">
              <a:solidFill>
                <a:srgbClr val="0D069A"/>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lnSpcReduction="10000"/>
          </a:bodyPr>
          <a:lstStyle/>
          <a:p>
            <a:pPr marL="0" indent="0" algn="ctr">
              <a:buNone/>
            </a:pPr>
            <a:r>
              <a:rPr lang="fr-FR" sz="2800" dirty="0">
                <a:solidFill>
                  <a:srgbClr val="FF3300"/>
                </a:solidFill>
                <a:latin typeface="Arial Rounded MT Bold" pitchFamily="34" charset="0"/>
              </a:rPr>
              <a:t>3</a:t>
            </a:r>
            <a:endParaRPr lang="en-US" sz="2800" dirty="0">
              <a:solidFill>
                <a:srgbClr val="FF3300"/>
              </a:solidFill>
              <a:latin typeface="Arial Rounded MT Bold" pitchFamily="34" charset="0"/>
            </a:endParaRPr>
          </a:p>
          <a:p>
            <a:pPr marL="0" indent="0" algn="ctr">
              <a:buNone/>
            </a:pPr>
            <a:r>
              <a:rPr lang="fr-FR" sz="4000" dirty="0">
                <a:latin typeface="Arial Rounded MT Bold" pitchFamily="34" charset="0"/>
              </a:rPr>
              <a:t>Il nous apporta la lumière,</a:t>
            </a:r>
            <a:endParaRPr lang="en-US" sz="4000" dirty="0">
              <a:latin typeface="Arial Rounded MT Bold" pitchFamily="34" charset="0"/>
            </a:endParaRPr>
          </a:p>
          <a:p>
            <a:pPr marL="0" indent="0" algn="ctr">
              <a:buNone/>
            </a:pPr>
            <a:r>
              <a:rPr lang="fr-FR" sz="4000" dirty="0">
                <a:latin typeface="Arial Rounded MT Bold" pitchFamily="34" charset="0"/>
              </a:rPr>
              <a:t>La victoire et la liberté ;</a:t>
            </a:r>
            <a:endParaRPr lang="en-US" sz="4000" dirty="0">
              <a:latin typeface="Arial Rounded MT Bold" pitchFamily="34" charset="0"/>
            </a:endParaRPr>
          </a:p>
          <a:p>
            <a:pPr marL="0" indent="0" algn="ctr">
              <a:buNone/>
            </a:pPr>
            <a:r>
              <a:rPr lang="fr-FR" sz="4000" dirty="0">
                <a:latin typeface="Arial Rounded MT Bold" pitchFamily="34" charset="0"/>
              </a:rPr>
              <a:t>L’ennemi mordit la poussière,</a:t>
            </a:r>
            <a:endParaRPr lang="en-US" sz="4000" dirty="0">
              <a:latin typeface="Arial Rounded MT Bold" pitchFamily="34" charset="0"/>
            </a:endParaRPr>
          </a:p>
          <a:p>
            <a:pPr marL="0" indent="0" algn="ctr">
              <a:buNone/>
            </a:pPr>
            <a:r>
              <a:rPr lang="fr-FR" sz="4000" dirty="0">
                <a:latin typeface="Arial Rounded MT Bold" pitchFamily="34" charset="0"/>
              </a:rPr>
              <a:t>Pour toujours Satan fut dompté.</a:t>
            </a:r>
            <a:endParaRPr lang="en-US" sz="4000" dirty="0">
              <a:latin typeface="Arial Rounded MT Bold" pitchFamily="34" charset="0"/>
            </a:endParaRPr>
          </a:p>
          <a:p>
            <a:pPr marL="0" indent="0" algn="ctr">
              <a:buNone/>
            </a:pPr>
            <a:r>
              <a:rPr lang="fr-FR" sz="4000" dirty="0" err="1">
                <a:solidFill>
                  <a:srgbClr val="FF3300"/>
                </a:solidFill>
                <a:latin typeface="Arial Rounded MT Bold" pitchFamily="34" charset="0"/>
              </a:rPr>
              <a:t>Ref</a:t>
            </a:r>
            <a:endParaRPr lang="en-US" sz="4000" dirty="0">
              <a:solidFill>
                <a:srgbClr val="FF3300"/>
              </a:solidFill>
              <a:latin typeface="Arial Rounded MT Bold" pitchFamily="34" charset="0"/>
            </a:endParaRPr>
          </a:p>
          <a:p>
            <a:pPr marL="0" indent="0" algn="ctr">
              <a:buNone/>
            </a:pPr>
            <a:r>
              <a:rPr lang="fr-FR" sz="4000" dirty="0">
                <a:solidFill>
                  <a:srgbClr val="0D069A"/>
                </a:solidFill>
                <a:latin typeface="Arial Rounded MT Bold" pitchFamily="34" charset="0"/>
              </a:rPr>
              <a:t>Chantons, chantons </a:t>
            </a:r>
          </a:p>
          <a:p>
            <a:pPr marL="0" indent="0" algn="ctr">
              <a:buNone/>
            </a:pPr>
            <a:r>
              <a:rPr lang="fr-FR" sz="4000" dirty="0">
                <a:solidFill>
                  <a:srgbClr val="0D069A"/>
                </a:solidFill>
                <a:latin typeface="Arial Rounded MT Bold" pitchFamily="34" charset="0"/>
              </a:rPr>
              <a:t>d’un cœur joyeux</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Le grand amour du Rédempteur,</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Qui vint à nous du haut des cieux,</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Et nous sauva du destructeur !</a:t>
            </a:r>
            <a:endParaRPr lang="en-US" sz="4000" dirty="0">
              <a:solidFill>
                <a:srgbClr val="0D069A"/>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009900">
                  <a:tint val="66000"/>
                  <a:satMod val="160000"/>
                </a:srgbClr>
              </a:gs>
              <a:gs pos="50000">
                <a:srgbClr val="009900">
                  <a:tint val="44500"/>
                  <a:satMod val="160000"/>
                </a:srgbClr>
              </a:gs>
              <a:gs pos="100000">
                <a:srgbClr val="009900">
                  <a:tint val="23500"/>
                  <a:satMod val="160000"/>
                </a:srgbClr>
              </a:gs>
            </a:gsLst>
            <a:lin ang="0" scaled="1"/>
            <a:tileRect/>
          </a:gradFill>
        </p:spPr>
        <p:txBody>
          <a:bodyPr>
            <a:normAutofit fontScale="92500"/>
          </a:bodyPr>
          <a:lstStyle/>
          <a:p>
            <a:pPr marL="0" indent="0" algn="ctr">
              <a:buNone/>
            </a:pPr>
            <a:r>
              <a:rPr lang="fr-FR" sz="2800" dirty="0">
                <a:solidFill>
                  <a:srgbClr val="FF3300"/>
                </a:solidFill>
                <a:latin typeface="Arial Rounded MT Bold" pitchFamily="34" charset="0"/>
              </a:rPr>
              <a:t>4</a:t>
            </a:r>
            <a:endParaRPr lang="en-US" sz="2800" dirty="0">
              <a:solidFill>
                <a:srgbClr val="FF3300"/>
              </a:solidFill>
              <a:latin typeface="Arial Rounded MT Bold" pitchFamily="34" charset="0"/>
            </a:endParaRPr>
          </a:p>
          <a:p>
            <a:pPr marL="0" indent="0" algn="ctr">
              <a:buNone/>
            </a:pPr>
            <a:r>
              <a:rPr lang="fr-FR" sz="4000" dirty="0">
                <a:latin typeface="Arial Rounded MT Bold" pitchFamily="34" charset="0"/>
              </a:rPr>
              <a:t>Vers l’avenir marchons sans crainte</a:t>
            </a:r>
            <a:endParaRPr lang="en-US" sz="4000" dirty="0">
              <a:latin typeface="Arial Rounded MT Bold" pitchFamily="34" charset="0"/>
            </a:endParaRPr>
          </a:p>
          <a:p>
            <a:pPr marL="0" indent="0" algn="ctr">
              <a:buNone/>
            </a:pPr>
            <a:r>
              <a:rPr lang="fr-FR" sz="4000" dirty="0">
                <a:latin typeface="Arial Rounded MT Bold" pitchFamily="34" charset="0"/>
              </a:rPr>
              <a:t>Et sans souci du lendemain,</a:t>
            </a:r>
            <a:endParaRPr lang="en-US" sz="4000" dirty="0">
              <a:latin typeface="Arial Rounded MT Bold" pitchFamily="34" charset="0"/>
            </a:endParaRPr>
          </a:p>
          <a:p>
            <a:pPr marL="0" indent="0" algn="ctr">
              <a:buNone/>
            </a:pPr>
            <a:r>
              <a:rPr lang="fr-FR" sz="4000" dirty="0">
                <a:latin typeface="Arial Rounded MT Bold" pitchFamily="34" charset="0"/>
              </a:rPr>
              <a:t>Pas à pas, nos pieds dans l’empreinte</a:t>
            </a:r>
            <a:endParaRPr lang="en-US" sz="4000" dirty="0">
              <a:latin typeface="Arial Rounded MT Bold" pitchFamily="34" charset="0"/>
            </a:endParaRPr>
          </a:p>
          <a:p>
            <a:pPr marL="0" indent="0" algn="ctr">
              <a:buNone/>
            </a:pPr>
            <a:r>
              <a:rPr lang="fr-FR" sz="4000" dirty="0">
                <a:latin typeface="Arial Rounded MT Bold" pitchFamily="34" charset="0"/>
              </a:rPr>
              <a:t>De ses pies sur notre chemin.</a:t>
            </a:r>
          </a:p>
          <a:p>
            <a:pPr marL="0" indent="0" algn="ctr">
              <a:buNone/>
            </a:pPr>
            <a:r>
              <a:rPr lang="fr-FR" sz="4000" dirty="0" err="1">
                <a:solidFill>
                  <a:srgbClr val="FF3300"/>
                </a:solidFill>
                <a:latin typeface="Arial Rounded MT Bold" pitchFamily="34" charset="0"/>
              </a:rPr>
              <a:t>Ref</a:t>
            </a:r>
            <a:endParaRPr lang="en-US" sz="4000" dirty="0">
              <a:solidFill>
                <a:srgbClr val="FF3300"/>
              </a:solidFill>
              <a:latin typeface="Arial Rounded MT Bold" pitchFamily="34" charset="0"/>
            </a:endParaRPr>
          </a:p>
          <a:p>
            <a:pPr marL="0" indent="0" algn="ctr">
              <a:buNone/>
            </a:pPr>
            <a:r>
              <a:rPr lang="fr-FR" sz="4000" dirty="0">
                <a:solidFill>
                  <a:srgbClr val="0D069A"/>
                </a:solidFill>
                <a:latin typeface="Arial Rounded MT Bold" pitchFamily="34" charset="0"/>
              </a:rPr>
              <a:t>Chantons, chantons d’un cœur joyeux</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Le grand amour du Rédempteur,</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Qui vint à nous du haut des cieux,</a:t>
            </a:r>
            <a:endParaRPr lang="en-US" sz="4000" dirty="0">
              <a:solidFill>
                <a:srgbClr val="0D069A"/>
              </a:solidFill>
              <a:latin typeface="Arial Rounded MT Bold" pitchFamily="34" charset="0"/>
            </a:endParaRPr>
          </a:p>
          <a:p>
            <a:pPr marL="0" indent="0" algn="ctr">
              <a:buNone/>
            </a:pPr>
            <a:r>
              <a:rPr lang="fr-FR" sz="4000" dirty="0">
                <a:solidFill>
                  <a:srgbClr val="0D069A"/>
                </a:solidFill>
                <a:latin typeface="Arial Rounded MT Bold" pitchFamily="34" charset="0"/>
              </a:rPr>
              <a:t>Et nous sauva du destructeur !</a:t>
            </a:r>
            <a:endParaRPr lang="en-US" sz="4000" dirty="0">
              <a:solidFill>
                <a:srgbClr val="0D069A"/>
              </a:solidFill>
              <a:latin typeface="Arial Rounded MT Bold" pitchFamily="34" charset="0"/>
            </a:endParaRPr>
          </a:p>
          <a:p>
            <a:pPr marL="0" indent="0" algn="ctr">
              <a:buNone/>
            </a:pPr>
            <a:endParaRPr lang="en-US" sz="2800" dirty="0">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
        <p:nvSpPr>
          <p:cNvPr id="4" name="TextBox 3"/>
          <p:cNvSpPr txBox="1"/>
          <p:nvPr/>
        </p:nvSpPr>
        <p:spPr>
          <a:xfrm>
            <a:off x="1600200" y="1219200"/>
            <a:ext cx="6400800" cy="523220"/>
          </a:xfrm>
          <a:prstGeom prst="rect">
            <a:avLst/>
          </a:prstGeom>
          <a:noFill/>
        </p:spPr>
        <p:txBody>
          <a:bodyPr wrap="square" rtlCol="0">
            <a:spAutoFit/>
          </a:bodyPr>
          <a:lstStyle/>
          <a:p>
            <a:pPr algn="ctr"/>
            <a:r>
              <a:rPr lang="en-US" sz="2800" b="1" dirty="0"/>
              <a:t>PAR  PASTEUR  DAMBREVILLE  CHERY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Autofit/>
          </a:bodyPr>
          <a:lstStyle/>
          <a:p>
            <a:pPr algn="ctr">
              <a:buNone/>
            </a:pPr>
            <a:r>
              <a:rPr lang="fr-FR" sz="2800" b="1" dirty="0">
                <a:solidFill>
                  <a:srgbClr val="0070C0"/>
                </a:solidFill>
                <a:latin typeface="Arial Rounded MT Bold" pitchFamily="34" charset="0"/>
              </a:rPr>
              <a:t>28 Cr CE Amou bon-Dieu pi </a:t>
            </a:r>
            <a:r>
              <a:rPr lang="fr-FR" sz="2800" b="1" dirty="0" err="1">
                <a:solidFill>
                  <a:srgbClr val="0070C0"/>
                </a:solidFill>
                <a:latin typeface="Arial Rounded MT Bold" pitchFamily="34" charset="0"/>
              </a:rPr>
              <a:t>gran</a:t>
            </a:r>
            <a:r>
              <a:rPr lang="fr-FR" sz="2800" b="1" dirty="0">
                <a:solidFill>
                  <a:srgbClr val="0070C0"/>
                </a:solidFill>
                <a:latin typeface="Arial Rounded MT Bold" pitchFamily="34" charset="0"/>
              </a:rPr>
              <a:t> </a:t>
            </a:r>
            <a:r>
              <a:rPr lang="fr-FR" sz="2800" b="1" dirty="0" err="1">
                <a:solidFill>
                  <a:srgbClr val="0070C0"/>
                </a:solidFill>
                <a:latin typeface="Arial Rounded MT Bold" pitchFamily="34" charset="0"/>
              </a:rPr>
              <a:t>pase</a:t>
            </a:r>
            <a:endParaRPr lang="en-US" sz="2800" dirty="0">
              <a:solidFill>
                <a:srgbClr val="0070C0"/>
              </a:solidFill>
              <a:latin typeface="Arial Rounded MT Bold" pitchFamily="34" charset="0"/>
            </a:endParaRPr>
          </a:p>
          <a:p>
            <a:pPr algn="ctr">
              <a:buNone/>
            </a:pPr>
            <a:r>
              <a:rPr lang="fr-FR" sz="2800" b="1" dirty="0">
                <a:solidFill>
                  <a:srgbClr val="0070C0"/>
                </a:solidFill>
                <a:latin typeface="Arial Rounded MT Bold" pitchFamily="34" charset="0"/>
              </a:rPr>
              <a:t>1</a:t>
            </a:r>
            <a:endParaRPr lang="en-US" sz="2800" dirty="0">
              <a:solidFill>
                <a:srgbClr val="0070C0"/>
              </a:solidFill>
              <a:latin typeface="Arial Rounded MT Bold" pitchFamily="34" charset="0"/>
            </a:endParaRPr>
          </a:p>
          <a:p>
            <a:pPr algn="ctr">
              <a:buNone/>
            </a:pPr>
            <a:r>
              <a:rPr lang="fr-FR" sz="4000" dirty="0">
                <a:latin typeface="Arial Rounded MT Bold" pitchFamily="34" charset="0"/>
              </a:rPr>
              <a:t>Amou Bon-Dieu pi </a:t>
            </a:r>
            <a:r>
              <a:rPr lang="fr-FR" sz="4000" dirty="0" err="1">
                <a:latin typeface="Arial Rounded MT Bold" pitchFamily="34" charset="0"/>
              </a:rPr>
              <a:t>gran</a:t>
            </a:r>
            <a:r>
              <a:rPr lang="fr-FR" sz="4000" dirty="0">
                <a:latin typeface="Arial Rounded MT Bold" pitchFamily="34" charset="0"/>
              </a:rPr>
              <a:t> </a:t>
            </a:r>
            <a:r>
              <a:rPr lang="fr-FR" sz="4000" dirty="0" err="1">
                <a:latin typeface="Arial Rounded MT Bold" pitchFamily="34" charset="0"/>
              </a:rPr>
              <a:t>pase</a:t>
            </a:r>
            <a:endParaRPr lang="en-US" sz="4000" dirty="0">
              <a:latin typeface="Arial Rounded MT Bold" pitchFamily="34" charset="0"/>
            </a:endParaRPr>
          </a:p>
          <a:p>
            <a:pPr algn="ctr">
              <a:buNone/>
            </a:pPr>
            <a:r>
              <a:rPr lang="fr-FR" sz="4000" dirty="0">
                <a:latin typeface="Arial Rounded MT Bold" pitchFamily="34" charset="0"/>
              </a:rPr>
              <a:t>Tout sa </a:t>
            </a:r>
            <a:r>
              <a:rPr lang="fr-FR" sz="4000" dirty="0" err="1">
                <a:latin typeface="Arial Rounded MT Bold" pitchFamily="34" charset="0"/>
              </a:rPr>
              <a:t>lang</a:t>
            </a:r>
            <a:r>
              <a:rPr lang="fr-FR" sz="4000" dirty="0">
                <a:latin typeface="Arial Rounded MT Bold" pitchFamily="34" charset="0"/>
              </a:rPr>
              <a:t> </a:t>
            </a:r>
            <a:r>
              <a:rPr lang="fr-FR" sz="4000" dirty="0" err="1">
                <a:latin typeface="Arial Rounded MT Bold" pitchFamily="34" charset="0"/>
              </a:rPr>
              <a:t>moun</a:t>
            </a:r>
            <a:r>
              <a:rPr lang="fr-FR" sz="4000" dirty="0">
                <a:latin typeface="Arial Rounded MT Bold" pitchFamily="34" charset="0"/>
              </a:rPr>
              <a:t> </a:t>
            </a:r>
            <a:r>
              <a:rPr lang="fr-FR" sz="4000" dirty="0" err="1">
                <a:latin typeface="Arial Rounded MT Bold" pitchFamily="34" charset="0"/>
              </a:rPr>
              <a:t>ak</a:t>
            </a:r>
            <a:r>
              <a:rPr lang="fr-FR" sz="4000" dirty="0">
                <a:latin typeface="Arial Rounded MT Bold" pitchFamily="34" charset="0"/>
              </a:rPr>
              <a:t> </a:t>
            </a:r>
            <a:r>
              <a:rPr lang="fr-FR" sz="4000" dirty="0" err="1">
                <a:latin typeface="Arial Rounded MT Bold" pitchFamily="34" charset="0"/>
              </a:rPr>
              <a:t>zanj</a:t>
            </a:r>
            <a:r>
              <a:rPr lang="fr-FR" sz="4000" dirty="0">
                <a:latin typeface="Arial Rounded MT Bold" pitchFamily="34" charset="0"/>
              </a:rPr>
              <a:t> </a:t>
            </a:r>
            <a:r>
              <a:rPr lang="fr-FR" sz="4000" dirty="0" err="1">
                <a:latin typeface="Arial Rounded MT Bold" pitchFamily="34" charset="0"/>
              </a:rPr>
              <a:t>kap</a:t>
            </a:r>
            <a:r>
              <a:rPr lang="fr-FR" sz="4000" dirty="0">
                <a:latin typeface="Arial Rounded MT Bold" pitchFamily="34" charset="0"/>
              </a:rPr>
              <a:t> di ;</a:t>
            </a:r>
            <a:endParaRPr lang="en-US" sz="4000" dirty="0">
              <a:latin typeface="Arial Rounded MT Bold" pitchFamily="34" charset="0"/>
            </a:endParaRPr>
          </a:p>
          <a:p>
            <a:pPr algn="ctr">
              <a:buNone/>
            </a:pPr>
            <a:r>
              <a:rPr lang="fr-FR" sz="4000" dirty="0">
                <a:latin typeface="Arial Rounded MT Bold" pitchFamily="34" charset="0"/>
              </a:rPr>
              <a:t>l-ale pi loin </a:t>
            </a:r>
            <a:r>
              <a:rPr lang="fr-FR" sz="4000" dirty="0" err="1">
                <a:latin typeface="Arial Rounded MT Bold" pitchFamily="34" charset="0"/>
              </a:rPr>
              <a:t>pase</a:t>
            </a:r>
            <a:r>
              <a:rPr lang="fr-FR" sz="4000" dirty="0">
                <a:latin typeface="Arial Rounded MT Bold" pitchFamily="34" charset="0"/>
              </a:rPr>
              <a:t> </a:t>
            </a:r>
            <a:r>
              <a:rPr lang="fr-FR" sz="4000" dirty="0" err="1">
                <a:latin typeface="Arial Rounded MT Bold" pitchFamily="34" charset="0"/>
              </a:rPr>
              <a:t>zetoual</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a:latin typeface="Arial Rounded MT Bold" pitchFamily="34" charset="0"/>
              </a:rPr>
              <a:t>Li </a:t>
            </a:r>
            <a:r>
              <a:rPr lang="fr-FR" sz="4000" dirty="0" err="1">
                <a:latin typeface="Arial Rounded MT Bold" pitchFamily="34" charset="0"/>
              </a:rPr>
              <a:t>jouinn</a:t>
            </a:r>
            <a:r>
              <a:rPr lang="fr-FR" sz="4000" dirty="0">
                <a:latin typeface="Arial Rounded MT Bold" pitchFamily="34" charset="0"/>
              </a:rPr>
              <a:t> </a:t>
            </a:r>
            <a:r>
              <a:rPr lang="fr-FR" sz="4000" dirty="0" err="1">
                <a:latin typeface="Arial Rounded MT Bold" pitchFamily="34" charset="0"/>
              </a:rPr>
              <a:t>moun</a:t>
            </a:r>
            <a:r>
              <a:rPr lang="fr-FR" sz="4000" dirty="0">
                <a:latin typeface="Arial Rounded MT Bold" pitchFamily="34" charset="0"/>
              </a:rPr>
              <a:t> </a:t>
            </a:r>
            <a:r>
              <a:rPr lang="fr-FR" sz="4000" dirty="0" err="1">
                <a:latin typeface="Arial Rounded MT Bold" pitchFamily="34" charset="0"/>
              </a:rPr>
              <a:t>ki</a:t>
            </a:r>
            <a:r>
              <a:rPr lang="fr-FR" sz="4000" dirty="0">
                <a:latin typeface="Arial Rounded MT Bold" pitchFamily="34" charset="0"/>
              </a:rPr>
              <a:t> te </a:t>
            </a:r>
            <a:r>
              <a:rPr lang="fr-FR" sz="4000" dirty="0" err="1">
                <a:latin typeface="Arial Rounded MT Bold" pitchFamily="34" charset="0"/>
              </a:rPr>
              <a:t>fin-n</a:t>
            </a:r>
            <a:r>
              <a:rPr lang="fr-FR" sz="4000" dirty="0">
                <a:latin typeface="Arial Rounded MT Bold" pitchFamily="34" charset="0"/>
              </a:rPr>
              <a:t> </a:t>
            </a:r>
            <a:r>
              <a:rPr lang="fr-FR" sz="4000" dirty="0" err="1">
                <a:latin typeface="Arial Rounded MT Bold" pitchFamily="34" charset="0"/>
              </a:rPr>
              <a:t>pèdi</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err="1">
                <a:latin typeface="Arial Rounded MT Bold" pitchFamily="34" charset="0"/>
              </a:rPr>
              <a:t>Pitit</a:t>
            </a:r>
            <a:r>
              <a:rPr lang="fr-FR" sz="4000" dirty="0">
                <a:latin typeface="Arial Rounded MT Bold" pitchFamily="34" charset="0"/>
              </a:rPr>
              <a:t> Bon-Dieu </a:t>
            </a:r>
            <a:r>
              <a:rPr lang="fr-FR" sz="4000" dirty="0" err="1">
                <a:latin typeface="Arial Rounded MT Bold" pitchFamily="34" charset="0"/>
              </a:rPr>
              <a:t>chache</a:t>
            </a:r>
            <a:r>
              <a:rPr lang="fr-FR" sz="4000" dirty="0">
                <a:latin typeface="Arial Rounded MT Bold" pitchFamily="34" charset="0"/>
              </a:rPr>
              <a:t> </a:t>
            </a:r>
            <a:r>
              <a:rPr lang="fr-FR" sz="4000" dirty="0" err="1">
                <a:latin typeface="Arial Rounded MT Bold" pitchFamily="34" charset="0"/>
              </a:rPr>
              <a:t>moun</a:t>
            </a:r>
            <a:r>
              <a:rPr lang="fr-FR" sz="4000" dirty="0">
                <a:latin typeface="Arial Rounded MT Bold" pitchFamily="34" charset="0"/>
              </a:rPr>
              <a:t> </a:t>
            </a:r>
            <a:r>
              <a:rPr lang="fr-FR" sz="4000" dirty="0" err="1">
                <a:latin typeface="Arial Rounded MT Bold" pitchFamily="34" charset="0"/>
              </a:rPr>
              <a:t>ki</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a:latin typeface="Arial Rounded MT Bold" pitchFamily="34" charset="0"/>
              </a:rPr>
              <a:t>Nan la pin-n </a:t>
            </a:r>
            <a:r>
              <a:rPr lang="fr-FR" sz="4000" dirty="0" err="1">
                <a:latin typeface="Arial Rounded MT Bold" pitchFamily="34" charset="0"/>
              </a:rPr>
              <a:t>ak</a:t>
            </a:r>
            <a:r>
              <a:rPr lang="fr-FR" sz="4000" dirty="0">
                <a:latin typeface="Arial Rounded MT Bold" pitchFamily="34" charset="0"/>
              </a:rPr>
              <a:t> </a:t>
            </a:r>
            <a:r>
              <a:rPr lang="fr-FR" sz="4000" dirty="0" err="1">
                <a:latin typeface="Arial Rounded MT Bold" pitchFamily="34" charset="0"/>
              </a:rPr>
              <a:t>peche</a:t>
            </a:r>
            <a:r>
              <a:rPr lang="fr-FR" sz="4000" dirty="0">
                <a:latin typeface="Arial Rounded MT Bold" pitchFamily="34" charset="0"/>
              </a:rPr>
              <a:t> ;</a:t>
            </a:r>
            <a:endParaRPr lang="en-US" sz="4000" dirty="0">
              <a:latin typeface="Arial Rounded MT Bold" pitchFamily="34" charset="0"/>
            </a:endParaRPr>
          </a:p>
          <a:p>
            <a:pPr algn="ctr">
              <a:buNone/>
            </a:pPr>
            <a:r>
              <a:rPr lang="fr-FR" sz="4000" dirty="0">
                <a:latin typeface="Arial Rounded MT Bold" pitchFamily="34" charset="0"/>
              </a:rPr>
              <a:t>Si </a:t>
            </a:r>
            <a:r>
              <a:rPr lang="fr-FR" sz="4000" dirty="0" err="1">
                <a:latin typeface="Arial Rounded MT Bold" pitchFamily="34" charset="0"/>
              </a:rPr>
              <a:t>yo</a:t>
            </a:r>
            <a:r>
              <a:rPr lang="fr-FR" sz="4000" dirty="0">
                <a:latin typeface="Arial Rounded MT Bold" pitchFamily="34" charset="0"/>
              </a:rPr>
              <a:t> </a:t>
            </a:r>
            <a:r>
              <a:rPr lang="fr-FR" sz="4000" dirty="0" err="1">
                <a:latin typeface="Arial Rounded MT Bold" pitchFamily="34" charset="0"/>
              </a:rPr>
              <a:t>rekonèt</a:t>
            </a:r>
            <a:r>
              <a:rPr lang="fr-FR" sz="4000" dirty="0">
                <a:latin typeface="Arial Rounded MT Bold" pitchFamily="34" charset="0"/>
              </a:rPr>
              <a:t> </a:t>
            </a:r>
            <a:r>
              <a:rPr lang="fr-FR" sz="4000" dirty="0" err="1">
                <a:latin typeface="Arial Rounded MT Bold" pitchFamily="34" charset="0"/>
              </a:rPr>
              <a:t>peche</a:t>
            </a:r>
            <a:r>
              <a:rPr lang="fr-FR" sz="4000" dirty="0">
                <a:latin typeface="Arial Rounded MT Bold" pitchFamily="34" charset="0"/>
              </a:rPr>
              <a:t> </a:t>
            </a:r>
            <a:r>
              <a:rPr lang="fr-FR" sz="4000" dirty="0" err="1">
                <a:latin typeface="Arial Rounded MT Bold" pitchFamily="34" charset="0"/>
              </a:rPr>
              <a:t>yo</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a:latin typeface="Arial Rounded MT Bold" pitchFamily="34" charset="0"/>
              </a:rPr>
              <a:t>Li prêt pou </a:t>
            </a:r>
            <a:r>
              <a:rPr lang="fr-FR" sz="4000" dirty="0" err="1">
                <a:latin typeface="Arial Rounded MT Bold" pitchFamily="34" charset="0"/>
              </a:rPr>
              <a:t>padonnin</a:t>
            </a:r>
            <a:endParaRPr lang="en-US" sz="4000" dirty="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lumMod val="95000"/>
            </a:schemeClr>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800" dirty="0" err="1">
                <a:solidFill>
                  <a:srgbClr val="0070C0"/>
                </a:solidFill>
                <a:latin typeface="Arial Rounded MT Bold" pitchFamily="34" charset="0"/>
              </a:rPr>
              <a:t>Ke</a:t>
            </a:r>
            <a:endParaRPr lang="en-US" sz="4800" dirty="0">
              <a:solidFill>
                <a:srgbClr val="0070C0"/>
              </a:solidFill>
              <a:latin typeface="Arial Rounded MT Bold" pitchFamily="34" charset="0"/>
            </a:endParaRPr>
          </a:p>
          <a:p>
            <a:pPr algn="ctr">
              <a:buNone/>
            </a:pPr>
            <a:r>
              <a:rPr lang="fr-FR" sz="4800" b="1" dirty="0">
                <a:solidFill>
                  <a:srgbClr val="460000"/>
                </a:solidFill>
                <a:latin typeface="Arial Rounded MT Bold" pitchFamily="34" charset="0"/>
              </a:rPr>
              <a:t>Amou bon-Dieu se </a:t>
            </a:r>
            <a:r>
              <a:rPr lang="fr-FR" sz="4800" b="1" dirty="0" err="1">
                <a:solidFill>
                  <a:srgbClr val="460000"/>
                </a:solidFill>
                <a:latin typeface="Arial Rounded MT Bold" pitchFamily="34" charset="0"/>
              </a:rPr>
              <a:t>rich</a:t>
            </a:r>
            <a:r>
              <a:rPr lang="fr-FR" sz="4800" b="1" dirty="0">
                <a:solidFill>
                  <a:srgbClr val="460000"/>
                </a:solidFill>
                <a:latin typeface="Arial Rounded MT Bold" pitchFamily="34" charset="0"/>
              </a:rPr>
              <a:t>, se pu ;</a:t>
            </a:r>
            <a:endParaRPr lang="en-US" sz="4800" b="1" dirty="0">
              <a:solidFill>
                <a:srgbClr val="460000"/>
              </a:solidFill>
              <a:latin typeface="Arial Rounded MT Bold" pitchFamily="34" charset="0"/>
            </a:endParaRPr>
          </a:p>
          <a:p>
            <a:pPr algn="ctr">
              <a:buNone/>
            </a:pPr>
            <a:r>
              <a:rPr lang="en-US" sz="4800" b="1" dirty="0">
                <a:solidFill>
                  <a:srgbClr val="460000"/>
                </a:solidFill>
                <a:latin typeface="Arial Rounded MT Bold" pitchFamily="34" charset="0"/>
              </a:rPr>
              <a:t>Li san </a:t>
            </a:r>
            <a:r>
              <a:rPr lang="en-US" sz="4800" b="1" dirty="0" err="1">
                <a:solidFill>
                  <a:srgbClr val="460000"/>
                </a:solidFill>
                <a:latin typeface="Arial Rounded MT Bold" pitchFamily="34" charset="0"/>
              </a:rPr>
              <a:t>mezi</a:t>
            </a:r>
            <a:r>
              <a:rPr lang="en-US" sz="4800" b="1" dirty="0">
                <a:solidFill>
                  <a:srgbClr val="460000"/>
                </a:solidFill>
                <a:latin typeface="Arial Rounded MT Bold" pitchFamily="34" charset="0"/>
              </a:rPr>
              <a:t>, </a:t>
            </a:r>
            <a:r>
              <a:rPr lang="en-US" sz="4800" b="1" dirty="0" err="1">
                <a:solidFill>
                  <a:srgbClr val="460000"/>
                </a:solidFill>
                <a:latin typeface="Arial Rounded MT Bold" pitchFamily="34" charset="0"/>
              </a:rPr>
              <a:t>li</a:t>
            </a:r>
            <a:r>
              <a:rPr lang="en-US" sz="4800" b="1" dirty="0">
                <a:solidFill>
                  <a:srgbClr val="460000"/>
                </a:solidFill>
                <a:latin typeface="Arial Rounded MT Bold" pitchFamily="34" charset="0"/>
              </a:rPr>
              <a:t> </a:t>
            </a:r>
            <a:r>
              <a:rPr lang="en-US" sz="4800" b="1" dirty="0" err="1">
                <a:solidFill>
                  <a:srgbClr val="460000"/>
                </a:solidFill>
                <a:latin typeface="Arial Rounded MT Bold" pitchFamily="34" charset="0"/>
              </a:rPr>
              <a:t>fò</a:t>
            </a:r>
            <a:r>
              <a:rPr lang="en-US" sz="4800" b="1" dirty="0">
                <a:solidFill>
                  <a:srgbClr val="460000"/>
                </a:solidFill>
                <a:latin typeface="Arial Rounded MT Bold" pitchFamily="34" charset="0"/>
              </a:rPr>
              <a:t> ;</a:t>
            </a:r>
          </a:p>
          <a:p>
            <a:pPr algn="ctr">
              <a:buNone/>
            </a:pPr>
            <a:r>
              <a:rPr lang="fr-FR" sz="4800" b="1" dirty="0">
                <a:solidFill>
                  <a:srgbClr val="460000"/>
                </a:solidFill>
                <a:latin typeface="Arial Rounded MT Bold" pitchFamily="34" charset="0"/>
              </a:rPr>
              <a:t>Amou sa a dure tout tan.</a:t>
            </a:r>
            <a:endParaRPr lang="en-US" sz="4800" b="1" dirty="0">
              <a:solidFill>
                <a:srgbClr val="460000"/>
              </a:solidFill>
              <a:latin typeface="Arial Rounded MT Bold" pitchFamily="34" charset="0"/>
            </a:endParaRPr>
          </a:p>
          <a:p>
            <a:pPr algn="ctr">
              <a:buNone/>
            </a:pPr>
            <a:r>
              <a:rPr lang="fr-FR" sz="4800" b="1" dirty="0">
                <a:solidFill>
                  <a:srgbClr val="460000"/>
                </a:solidFill>
                <a:latin typeface="Arial Rounded MT Bold" pitchFamily="34" charset="0"/>
              </a:rPr>
              <a:t>Se </a:t>
            </a:r>
            <a:r>
              <a:rPr lang="fr-FR" sz="4800" b="1" dirty="0" err="1">
                <a:solidFill>
                  <a:srgbClr val="460000"/>
                </a:solidFill>
                <a:latin typeface="Arial Rounded MT Bold" pitchFamily="34" charset="0"/>
              </a:rPr>
              <a:t>kantik</a:t>
            </a:r>
            <a:r>
              <a:rPr lang="fr-FR" sz="4800" b="1" dirty="0">
                <a:solidFill>
                  <a:srgbClr val="460000"/>
                </a:solidFill>
                <a:latin typeface="Arial Rounded MT Bold" pitchFamily="34" charset="0"/>
              </a:rPr>
              <a:t> tout </a:t>
            </a:r>
            <a:r>
              <a:rPr lang="fr-FR" sz="4800" b="1" dirty="0" err="1">
                <a:solidFill>
                  <a:srgbClr val="460000"/>
                </a:solidFill>
                <a:latin typeface="Arial Rounded MT Bold" pitchFamily="34" charset="0"/>
              </a:rPr>
              <a:t>zanj</a:t>
            </a:r>
            <a:r>
              <a:rPr lang="fr-FR" sz="4800" b="1" dirty="0">
                <a:solidFill>
                  <a:srgbClr val="460000"/>
                </a:solidFill>
                <a:latin typeface="Arial Rounded MT Bold" pitchFamily="34" charset="0"/>
              </a:rPr>
              <a:t> </a:t>
            </a:r>
            <a:r>
              <a:rPr lang="fr-FR" sz="4800" b="1" dirty="0" err="1">
                <a:solidFill>
                  <a:srgbClr val="460000"/>
                </a:solidFill>
                <a:latin typeface="Arial Rounded MT Bold" pitchFamily="34" charset="0"/>
              </a:rPr>
              <a:t>yo</a:t>
            </a:r>
            <a:r>
              <a:rPr lang="fr-FR" sz="4800" b="1" dirty="0">
                <a:solidFill>
                  <a:srgbClr val="460000"/>
                </a:solidFill>
                <a:latin typeface="Arial Rounded MT Bold" pitchFamily="34" charset="0"/>
              </a:rPr>
              <a:t>.</a:t>
            </a:r>
            <a:endParaRPr lang="en-US" sz="4800" b="1" dirty="0">
              <a:solidFill>
                <a:srgbClr val="460000"/>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dirty="0">
                <a:solidFill>
                  <a:srgbClr val="0070C0"/>
                </a:solidFill>
                <a:latin typeface="Arial Rounded MT Bold" pitchFamily="34" charset="0"/>
              </a:rPr>
              <a:t>2</a:t>
            </a:r>
            <a:endParaRPr lang="en-US" sz="4000" dirty="0">
              <a:solidFill>
                <a:srgbClr val="0070C0"/>
              </a:solidFill>
              <a:latin typeface="Arial Rounded MT Bold" pitchFamily="34" charset="0"/>
            </a:endParaRPr>
          </a:p>
          <a:p>
            <a:pPr algn="ctr">
              <a:buNone/>
            </a:pPr>
            <a:r>
              <a:rPr lang="fr-FR" sz="4000" dirty="0" err="1">
                <a:latin typeface="Arial Rounded MT Bold" pitchFamily="34" charset="0"/>
              </a:rPr>
              <a:t>Lè</a:t>
            </a:r>
            <a:r>
              <a:rPr lang="fr-FR" sz="4000" dirty="0">
                <a:latin typeface="Arial Rounded MT Bold" pitchFamily="34" charset="0"/>
              </a:rPr>
              <a:t> tout </a:t>
            </a:r>
            <a:r>
              <a:rPr lang="fr-FR" sz="4000" dirty="0" err="1">
                <a:latin typeface="Arial Rounded MT Bold" pitchFamily="34" charset="0"/>
              </a:rPr>
              <a:t>jou</a:t>
            </a:r>
            <a:r>
              <a:rPr lang="fr-FR" sz="4000" dirty="0">
                <a:latin typeface="Arial Rounded MT Bold" pitchFamily="34" charset="0"/>
              </a:rPr>
              <a:t> </a:t>
            </a:r>
            <a:r>
              <a:rPr lang="fr-FR" sz="4000" dirty="0" err="1">
                <a:latin typeface="Arial Rounded MT Bold" pitchFamily="34" charset="0"/>
              </a:rPr>
              <a:t>ak</a:t>
            </a:r>
            <a:r>
              <a:rPr lang="fr-FR" sz="4000" dirty="0">
                <a:latin typeface="Arial Rounded MT Bold" pitchFamily="34" charset="0"/>
              </a:rPr>
              <a:t> </a:t>
            </a:r>
            <a:r>
              <a:rPr lang="fr-FR" sz="4000" dirty="0" err="1">
                <a:latin typeface="Arial Rounded MT Bold" pitchFamily="34" charset="0"/>
              </a:rPr>
              <a:t>lanne</a:t>
            </a:r>
            <a:r>
              <a:rPr lang="fr-FR" sz="4000" dirty="0">
                <a:latin typeface="Arial Rounded MT Bold" pitchFamily="34" charset="0"/>
              </a:rPr>
              <a:t> passe,</a:t>
            </a:r>
            <a:endParaRPr lang="en-US" sz="4000" dirty="0">
              <a:latin typeface="Arial Rounded MT Bold" pitchFamily="34" charset="0"/>
            </a:endParaRPr>
          </a:p>
          <a:p>
            <a:pPr algn="ctr">
              <a:buNone/>
            </a:pPr>
            <a:r>
              <a:rPr lang="fr-FR" sz="4000" dirty="0" err="1">
                <a:latin typeface="Arial Rounded MT Bold" pitchFamily="34" charset="0"/>
              </a:rPr>
              <a:t>Lè</a:t>
            </a:r>
            <a:r>
              <a:rPr lang="fr-FR" sz="4000" dirty="0">
                <a:latin typeface="Arial Rounded MT Bold" pitchFamily="34" charset="0"/>
              </a:rPr>
              <a:t> tout </a:t>
            </a:r>
            <a:r>
              <a:rPr lang="fr-FR" sz="4000" dirty="0" err="1">
                <a:latin typeface="Arial Rounded MT Bold" pitchFamily="34" charset="0"/>
              </a:rPr>
              <a:t>tròn</a:t>
            </a:r>
            <a:r>
              <a:rPr lang="fr-FR" sz="4000" dirty="0">
                <a:latin typeface="Arial Rounded MT Bold" pitchFamily="34" charset="0"/>
              </a:rPr>
              <a:t>, tout roua </a:t>
            </a:r>
            <a:r>
              <a:rPr lang="fr-FR" sz="4000" dirty="0" err="1">
                <a:latin typeface="Arial Rounded MT Bold" pitchFamily="34" charset="0"/>
              </a:rPr>
              <a:t>fi-n</a:t>
            </a:r>
            <a:r>
              <a:rPr lang="fr-FR" sz="4000" dirty="0">
                <a:latin typeface="Arial Rounded MT Bold" pitchFamily="34" charset="0"/>
              </a:rPr>
              <a:t> </a:t>
            </a:r>
            <a:r>
              <a:rPr lang="fr-FR" sz="4000" dirty="0" err="1">
                <a:latin typeface="Arial Rounded MT Bold" pitchFamily="34" charset="0"/>
              </a:rPr>
              <a:t>tonbe</a:t>
            </a:r>
            <a:r>
              <a:rPr lang="fr-FR" sz="4000" dirty="0">
                <a:latin typeface="Arial Rounded MT Bold" pitchFamily="34" charset="0"/>
              </a:rPr>
              <a:t> ;</a:t>
            </a:r>
            <a:endParaRPr lang="en-US" sz="4000" dirty="0">
              <a:latin typeface="Arial Rounded MT Bold" pitchFamily="34" charset="0"/>
            </a:endParaRPr>
          </a:p>
          <a:p>
            <a:pPr algn="ctr">
              <a:buNone/>
            </a:pPr>
            <a:r>
              <a:rPr lang="fr-FR" sz="4000" dirty="0">
                <a:latin typeface="Arial Rounded MT Bold" pitchFamily="34" charset="0"/>
              </a:rPr>
              <a:t>Le </a:t>
            </a:r>
            <a:r>
              <a:rPr lang="fr-FR" sz="4000" dirty="0" err="1">
                <a:latin typeface="Arial Rounded MT Bold" pitchFamily="34" charset="0"/>
              </a:rPr>
              <a:t>mond</a:t>
            </a:r>
            <a:r>
              <a:rPr lang="fr-FR" sz="4000" dirty="0">
                <a:latin typeface="Arial Rounded MT Bold" pitchFamily="34" charset="0"/>
              </a:rPr>
              <a:t> </a:t>
            </a:r>
            <a:r>
              <a:rPr lang="fr-FR" sz="4000" dirty="0" err="1">
                <a:latin typeface="Arial Rounded MT Bold" pitchFamily="34" charset="0"/>
              </a:rPr>
              <a:t>ki</a:t>
            </a:r>
            <a:r>
              <a:rPr lang="fr-FR" sz="4000" dirty="0">
                <a:latin typeface="Arial Rounded MT Bold" pitchFamily="34" charset="0"/>
              </a:rPr>
              <a:t> </a:t>
            </a:r>
            <a:r>
              <a:rPr lang="fr-FR" sz="4000" dirty="0" err="1">
                <a:latin typeface="Arial Rounded MT Bold" pitchFamily="34" charset="0"/>
              </a:rPr>
              <a:t>pa</a:t>
            </a:r>
            <a:r>
              <a:rPr lang="fr-FR" sz="4000" dirty="0">
                <a:latin typeface="Arial Rounded MT Bold" pitchFamily="34" charset="0"/>
              </a:rPr>
              <a:t> prie </a:t>
            </a:r>
            <a:r>
              <a:rPr lang="fr-FR" sz="4000" dirty="0" err="1">
                <a:latin typeface="Arial Rounded MT Bold" pitchFamily="34" charset="0"/>
              </a:rPr>
              <a:t>jodi</a:t>
            </a:r>
            <a:endParaRPr lang="en-US" sz="4000" dirty="0">
              <a:latin typeface="Arial Rounded MT Bold" pitchFamily="34" charset="0"/>
            </a:endParaRPr>
          </a:p>
          <a:p>
            <a:pPr algn="ctr">
              <a:buNone/>
            </a:pPr>
            <a:r>
              <a:rPr lang="fr-FR" sz="4000" dirty="0">
                <a:latin typeface="Arial Rounded MT Bold" pitchFamily="34" charset="0"/>
              </a:rPr>
              <a:t>Va </a:t>
            </a:r>
            <a:r>
              <a:rPr lang="fr-FR" sz="4000" dirty="0" err="1">
                <a:latin typeface="Arial Rounded MT Bold" pitchFamily="34" charset="0"/>
              </a:rPr>
              <a:t>chache</a:t>
            </a:r>
            <a:r>
              <a:rPr lang="fr-FR" sz="4000" dirty="0">
                <a:latin typeface="Arial Rounded MT Bold" pitchFamily="34" charset="0"/>
              </a:rPr>
              <a:t> </a:t>
            </a:r>
            <a:r>
              <a:rPr lang="fr-FR" sz="4000" dirty="0" err="1">
                <a:latin typeface="Arial Rounded MT Bold" pitchFamily="34" charset="0"/>
              </a:rPr>
              <a:t>mouayin</a:t>
            </a:r>
            <a:r>
              <a:rPr lang="fr-FR" sz="4000" dirty="0">
                <a:latin typeface="Arial Rounded MT Bold" pitchFamily="34" charset="0"/>
              </a:rPr>
              <a:t> pou </a:t>
            </a:r>
            <a:r>
              <a:rPr lang="fr-FR" sz="4000" dirty="0" err="1">
                <a:latin typeface="Arial Rounded MT Bold" pitchFamily="34" charset="0"/>
              </a:rPr>
              <a:t>sove</a:t>
            </a:r>
            <a:r>
              <a:rPr lang="fr-FR" sz="4000" dirty="0">
                <a:latin typeface="Arial Rounded MT Bold" pitchFamily="34" charset="0"/>
              </a:rPr>
              <a:t> ;</a:t>
            </a:r>
            <a:endParaRPr lang="en-US" sz="4000" dirty="0">
              <a:latin typeface="Arial Rounded MT Bold" pitchFamily="34" charset="0"/>
            </a:endParaRPr>
          </a:p>
          <a:p>
            <a:pPr algn="ctr">
              <a:buNone/>
            </a:pPr>
            <a:r>
              <a:rPr lang="fr-FR" sz="4000" dirty="0" err="1">
                <a:latin typeface="Arial Rounded MT Bold" pitchFamily="34" charset="0"/>
              </a:rPr>
              <a:t>Lamou</a:t>
            </a:r>
            <a:r>
              <a:rPr lang="fr-FR" sz="4000" dirty="0">
                <a:latin typeface="Arial Rounded MT Bold" pitchFamily="34" charset="0"/>
              </a:rPr>
              <a:t> Bon-Dieu va la </a:t>
            </a:r>
            <a:r>
              <a:rPr lang="fr-FR" sz="4000" dirty="0" err="1">
                <a:latin typeface="Arial Rounded MT Bold" pitchFamily="34" charset="0"/>
              </a:rPr>
              <a:t>toujou</a:t>
            </a:r>
            <a:r>
              <a:rPr lang="fr-FR" sz="4000" dirty="0">
                <a:latin typeface="Arial Rounded MT Bold" pitchFamily="34" charset="0"/>
              </a:rPr>
              <a:t>,</a:t>
            </a:r>
            <a:endParaRPr lang="en-US" sz="4000" dirty="0">
              <a:latin typeface="Arial Rounded MT Bold" pitchFamily="34" charset="0"/>
            </a:endParaRPr>
          </a:p>
          <a:p>
            <a:pPr algn="ctr">
              <a:buNone/>
            </a:pPr>
            <a:r>
              <a:rPr lang="en-US" sz="4000" dirty="0">
                <a:latin typeface="Arial Rounded MT Bold" pitchFamily="34" charset="0"/>
              </a:rPr>
              <a:t>L-a san </a:t>
            </a:r>
            <a:r>
              <a:rPr lang="en-US" sz="4000" dirty="0" err="1">
                <a:latin typeface="Arial Rounded MT Bold" pitchFamily="34" charset="0"/>
              </a:rPr>
              <a:t>mezi</a:t>
            </a:r>
            <a:r>
              <a:rPr lang="en-US" sz="4000" dirty="0">
                <a:latin typeface="Arial Rounded MT Bold" pitchFamily="34" charset="0"/>
              </a:rPr>
              <a:t>, l-a </a:t>
            </a:r>
            <a:r>
              <a:rPr lang="en-US" sz="4000" dirty="0" err="1">
                <a:latin typeface="Arial Rounded MT Bold" pitchFamily="34" charset="0"/>
              </a:rPr>
              <a:t>fò</a:t>
            </a:r>
            <a:r>
              <a:rPr lang="en-US" sz="4000" dirty="0">
                <a:latin typeface="Arial Rounded MT Bold" pitchFamily="34" charset="0"/>
              </a:rPr>
              <a:t> ;</a:t>
            </a:r>
          </a:p>
          <a:p>
            <a:pPr algn="ctr">
              <a:buNone/>
            </a:pPr>
            <a:r>
              <a:rPr lang="fr-FR" sz="4000" dirty="0">
                <a:latin typeface="Arial Rounded MT Bold" pitchFamily="34" charset="0"/>
              </a:rPr>
              <a:t>L-a </a:t>
            </a:r>
            <a:r>
              <a:rPr lang="fr-FR" sz="4000" dirty="0" err="1">
                <a:latin typeface="Arial Rounded MT Bold" pitchFamily="34" charset="0"/>
              </a:rPr>
              <a:t>fòs</a:t>
            </a:r>
            <a:r>
              <a:rPr lang="fr-FR" sz="4000" dirty="0">
                <a:latin typeface="Arial Rounded MT Bold" pitchFamily="34" charset="0"/>
              </a:rPr>
              <a:t> Bon-Dieu pou </a:t>
            </a:r>
            <a:r>
              <a:rPr lang="fr-FR" sz="4000" dirty="0" err="1">
                <a:latin typeface="Arial Rounded MT Bold" pitchFamily="34" charset="0"/>
              </a:rPr>
              <a:t>sove</a:t>
            </a:r>
            <a:r>
              <a:rPr lang="fr-FR" sz="4000" dirty="0">
                <a:latin typeface="Arial Rounded MT Bold" pitchFamily="34" charset="0"/>
              </a:rPr>
              <a:t> </a:t>
            </a:r>
            <a:r>
              <a:rPr lang="fr-FR" sz="4000" dirty="0" err="1">
                <a:latin typeface="Arial Rounded MT Bold" pitchFamily="34" charset="0"/>
              </a:rPr>
              <a:t>nou</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a:latin typeface="Arial Rounded MT Bold" pitchFamily="34" charset="0"/>
              </a:rPr>
              <a:t>l-a </a:t>
            </a:r>
            <a:r>
              <a:rPr lang="fr-FR" sz="4000" dirty="0" err="1">
                <a:latin typeface="Arial Rounded MT Bold" pitchFamily="34" charset="0"/>
              </a:rPr>
              <a:t>kantik</a:t>
            </a:r>
            <a:r>
              <a:rPr lang="fr-FR" sz="4000" dirty="0">
                <a:latin typeface="Arial Rounded MT Bold" pitchFamily="34" charset="0"/>
              </a:rPr>
              <a:t> tout </a:t>
            </a:r>
            <a:r>
              <a:rPr lang="fr-FR" sz="4000" dirty="0" err="1">
                <a:latin typeface="Arial Rounded MT Bold" pitchFamily="34" charset="0"/>
              </a:rPr>
              <a:t>zanj</a:t>
            </a:r>
            <a:r>
              <a:rPr lang="fr-FR" sz="4000" dirty="0">
                <a:latin typeface="Arial Rounded MT Bold" pitchFamily="34" charset="0"/>
              </a:rPr>
              <a:t> </a:t>
            </a:r>
            <a:r>
              <a:rPr lang="fr-FR" sz="4000" dirty="0" err="1">
                <a:latin typeface="Arial Rounded MT Bold" pitchFamily="34" charset="0"/>
              </a:rPr>
              <a:t>yo</a:t>
            </a:r>
            <a:r>
              <a:rPr lang="fr-FR" sz="4000" dirty="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lumMod val="95000"/>
            </a:schemeClr>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800" dirty="0" err="1">
                <a:solidFill>
                  <a:srgbClr val="0070C0"/>
                </a:solidFill>
                <a:latin typeface="Arial Rounded MT Bold" pitchFamily="34" charset="0"/>
              </a:rPr>
              <a:t>Ke</a:t>
            </a:r>
            <a:endParaRPr lang="en-US" sz="4800" dirty="0">
              <a:solidFill>
                <a:srgbClr val="0070C0"/>
              </a:solidFill>
              <a:latin typeface="Arial Rounded MT Bold" pitchFamily="34" charset="0"/>
            </a:endParaRPr>
          </a:p>
          <a:p>
            <a:pPr algn="ctr">
              <a:buNone/>
            </a:pPr>
            <a:r>
              <a:rPr lang="fr-FR" sz="4800" b="1" dirty="0">
                <a:solidFill>
                  <a:srgbClr val="460000"/>
                </a:solidFill>
                <a:latin typeface="Arial Rounded MT Bold" pitchFamily="34" charset="0"/>
              </a:rPr>
              <a:t>Amou bon-Dieu se </a:t>
            </a:r>
            <a:r>
              <a:rPr lang="fr-FR" sz="4800" b="1" dirty="0" err="1">
                <a:solidFill>
                  <a:srgbClr val="460000"/>
                </a:solidFill>
                <a:latin typeface="Arial Rounded MT Bold" pitchFamily="34" charset="0"/>
              </a:rPr>
              <a:t>rich</a:t>
            </a:r>
            <a:r>
              <a:rPr lang="fr-FR" sz="4800" b="1" dirty="0">
                <a:solidFill>
                  <a:srgbClr val="460000"/>
                </a:solidFill>
                <a:latin typeface="Arial Rounded MT Bold" pitchFamily="34" charset="0"/>
              </a:rPr>
              <a:t>, se pu ;</a:t>
            </a:r>
            <a:endParaRPr lang="en-US" sz="4800" b="1" dirty="0">
              <a:solidFill>
                <a:srgbClr val="460000"/>
              </a:solidFill>
              <a:latin typeface="Arial Rounded MT Bold" pitchFamily="34" charset="0"/>
            </a:endParaRPr>
          </a:p>
          <a:p>
            <a:pPr algn="ctr">
              <a:buNone/>
            </a:pPr>
            <a:r>
              <a:rPr lang="en-US" sz="4800" b="1" dirty="0">
                <a:solidFill>
                  <a:srgbClr val="460000"/>
                </a:solidFill>
                <a:latin typeface="Arial Rounded MT Bold" pitchFamily="34" charset="0"/>
              </a:rPr>
              <a:t>Li san </a:t>
            </a:r>
            <a:r>
              <a:rPr lang="en-US" sz="4800" b="1" dirty="0" err="1">
                <a:solidFill>
                  <a:srgbClr val="460000"/>
                </a:solidFill>
                <a:latin typeface="Arial Rounded MT Bold" pitchFamily="34" charset="0"/>
              </a:rPr>
              <a:t>mezi</a:t>
            </a:r>
            <a:r>
              <a:rPr lang="en-US" sz="4800" b="1" dirty="0">
                <a:solidFill>
                  <a:srgbClr val="460000"/>
                </a:solidFill>
                <a:latin typeface="Arial Rounded MT Bold" pitchFamily="34" charset="0"/>
              </a:rPr>
              <a:t>, </a:t>
            </a:r>
            <a:r>
              <a:rPr lang="en-US" sz="4800" b="1" dirty="0" err="1">
                <a:solidFill>
                  <a:srgbClr val="460000"/>
                </a:solidFill>
                <a:latin typeface="Arial Rounded MT Bold" pitchFamily="34" charset="0"/>
              </a:rPr>
              <a:t>li</a:t>
            </a:r>
            <a:r>
              <a:rPr lang="en-US" sz="4800" b="1" dirty="0">
                <a:solidFill>
                  <a:srgbClr val="460000"/>
                </a:solidFill>
                <a:latin typeface="Arial Rounded MT Bold" pitchFamily="34" charset="0"/>
              </a:rPr>
              <a:t> </a:t>
            </a:r>
            <a:r>
              <a:rPr lang="en-US" sz="4800" b="1" dirty="0" err="1">
                <a:solidFill>
                  <a:srgbClr val="460000"/>
                </a:solidFill>
                <a:latin typeface="Arial Rounded MT Bold" pitchFamily="34" charset="0"/>
              </a:rPr>
              <a:t>fò</a:t>
            </a:r>
            <a:r>
              <a:rPr lang="en-US" sz="4800" b="1" dirty="0">
                <a:solidFill>
                  <a:srgbClr val="460000"/>
                </a:solidFill>
                <a:latin typeface="Arial Rounded MT Bold" pitchFamily="34" charset="0"/>
              </a:rPr>
              <a:t> ;</a:t>
            </a:r>
          </a:p>
          <a:p>
            <a:pPr algn="ctr">
              <a:buNone/>
            </a:pPr>
            <a:r>
              <a:rPr lang="fr-FR" sz="4800" b="1" dirty="0">
                <a:solidFill>
                  <a:srgbClr val="460000"/>
                </a:solidFill>
                <a:latin typeface="Arial Rounded MT Bold" pitchFamily="34" charset="0"/>
              </a:rPr>
              <a:t>Amou sa a dure tout tan.</a:t>
            </a:r>
            <a:endParaRPr lang="en-US" sz="4800" b="1" dirty="0">
              <a:solidFill>
                <a:srgbClr val="460000"/>
              </a:solidFill>
              <a:latin typeface="Arial Rounded MT Bold" pitchFamily="34" charset="0"/>
            </a:endParaRPr>
          </a:p>
          <a:p>
            <a:pPr algn="ctr">
              <a:buNone/>
            </a:pPr>
            <a:r>
              <a:rPr lang="fr-FR" sz="4800" b="1" dirty="0">
                <a:solidFill>
                  <a:srgbClr val="460000"/>
                </a:solidFill>
                <a:latin typeface="Arial Rounded MT Bold" pitchFamily="34" charset="0"/>
              </a:rPr>
              <a:t>Se </a:t>
            </a:r>
            <a:r>
              <a:rPr lang="fr-FR" sz="4800" b="1" dirty="0" err="1">
                <a:solidFill>
                  <a:srgbClr val="460000"/>
                </a:solidFill>
                <a:latin typeface="Arial Rounded MT Bold" pitchFamily="34" charset="0"/>
              </a:rPr>
              <a:t>kantik</a:t>
            </a:r>
            <a:r>
              <a:rPr lang="fr-FR" sz="4800" b="1" dirty="0">
                <a:solidFill>
                  <a:srgbClr val="460000"/>
                </a:solidFill>
                <a:latin typeface="Arial Rounded MT Bold" pitchFamily="34" charset="0"/>
              </a:rPr>
              <a:t> tout </a:t>
            </a:r>
            <a:r>
              <a:rPr lang="fr-FR" sz="4800" b="1" dirty="0" err="1">
                <a:solidFill>
                  <a:srgbClr val="460000"/>
                </a:solidFill>
                <a:latin typeface="Arial Rounded MT Bold" pitchFamily="34" charset="0"/>
              </a:rPr>
              <a:t>zanj</a:t>
            </a:r>
            <a:r>
              <a:rPr lang="fr-FR" sz="4800" b="1" dirty="0">
                <a:solidFill>
                  <a:srgbClr val="460000"/>
                </a:solidFill>
                <a:latin typeface="Arial Rounded MT Bold" pitchFamily="34" charset="0"/>
              </a:rPr>
              <a:t> </a:t>
            </a:r>
            <a:r>
              <a:rPr lang="fr-FR" sz="4800" b="1" dirty="0" err="1">
                <a:solidFill>
                  <a:srgbClr val="460000"/>
                </a:solidFill>
                <a:latin typeface="Arial Rounded MT Bold" pitchFamily="34" charset="0"/>
              </a:rPr>
              <a:t>yo</a:t>
            </a:r>
            <a:r>
              <a:rPr lang="fr-FR" sz="4800" b="1" dirty="0">
                <a:solidFill>
                  <a:srgbClr val="460000"/>
                </a:solidFill>
                <a:latin typeface="Arial Rounded MT Bold" pitchFamily="34" charset="0"/>
              </a:rPr>
              <a:t>.</a:t>
            </a:r>
            <a:endParaRPr lang="en-US" sz="4800" b="1" dirty="0">
              <a:solidFill>
                <a:srgbClr val="4600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000" dirty="0">
                <a:solidFill>
                  <a:srgbClr val="0070C0"/>
                </a:solidFill>
                <a:latin typeface="Arial Rounded MT Bold" pitchFamily="34" charset="0"/>
              </a:rPr>
              <a:t>3</a:t>
            </a:r>
            <a:endParaRPr lang="en-US" sz="4000" dirty="0">
              <a:solidFill>
                <a:srgbClr val="0070C0"/>
              </a:solidFill>
              <a:latin typeface="Arial Rounded MT Bold" pitchFamily="34" charset="0"/>
            </a:endParaRPr>
          </a:p>
          <a:p>
            <a:pPr algn="ctr">
              <a:buNone/>
            </a:pPr>
            <a:r>
              <a:rPr lang="fr-FR" sz="4000" dirty="0">
                <a:latin typeface="Arial Rounded MT Bold" pitchFamily="34" charset="0"/>
              </a:rPr>
              <a:t>Si </a:t>
            </a:r>
            <a:r>
              <a:rPr lang="fr-FR" sz="4000" dirty="0" err="1">
                <a:latin typeface="Arial Rounded MT Bold" pitchFamily="34" charset="0"/>
              </a:rPr>
              <a:t>nou</a:t>
            </a:r>
            <a:r>
              <a:rPr lang="fr-FR" sz="4000" dirty="0">
                <a:latin typeface="Arial Rounded MT Bold" pitchFamily="34" charset="0"/>
              </a:rPr>
              <a:t> te </a:t>
            </a:r>
            <a:r>
              <a:rPr lang="fr-FR" sz="4000" dirty="0" err="1">
                <a:latin typeface="Arial Rounded MT Bold" pitchFamily="34" charset="0"/>
              </a:rPr>
              <a:t>kap</a:t>
            </a:r>
            <a:r>
              <a:rPr lang="fr-FR" sz="4000" dirty="0">
                <a:latin typeface="Arial Rounded MT Bold" pitchFamily="34" charset="0"/>
              </a:rPr>
              <a:t> </a:t>
            </a:r>
            <a:r>
              <a:rPr lang="fr-FR" sz="4000" dirty="0" err="1">
                <a:latin typeface="Arial Rounded MT Bold" pitchFamily="34" charset="0"/>
              </a:rPr>
              <a:t>chanje</a:t>
            </a:r>
            <a:r>
              <a:rPr lang="fr-FR" sz="4000" dirty="0">
                <a:latin typeface="Arial Rounded MT Bold" pitchFamily="34" charset="0"/>
              </a:rPr>
              <a:t> </a:t>
            </a:r>
            <a:r>
              <a:rPr lang="fr-FR" sz="4000" dirty="0" err="1">
                <a:latin typeface="Arial Rounded MT Bold" pitchFamily="34" charset="0"/>
              </a:rPr>
              <a:t>lanmè</a:t>
            </a:r>
            <a:endParaRPr lang="en-US" sz="4000" dirty="0">
              <a:latin typeface="Arial Rounded MT Bold" pitchFamily="34" charset="0"/>
            </a:endParaRPr>
          </a:p>
          <a:p>
            <a:pPr algn="ctr">
              <a:buNone/>
            </a:pPr>
            <a:r>
              <a:rPr lang="fr-FR" sz="4000" dirty="0" err="1">
                <a:latin typeface="Arial Rounded MT Bold" pitchFamily="34" charset="0"/>
              </a:rPr>
              <a:t>Kon</a:t>
            </a:r>
            <a:r>
              <a:rPr lang="fr-FR" sz="4000" dirty="0">
                <a:latin typeface="Arial Rounded MT Bold" pitchFamily="34" charset="0"/>
              </a:rPr>
              <a:t> </a:t>
            </a:r>
            <a:r>
              <a:rPr lang="fr-FR" sz="4000" dirty="0" err="1">
                <a:latin typeface="Arial Rounded MT Bold" pitchFamily="34" charset="0"/>
              </a:rPr>
              <a:t>lank</a:t>
            </a:r>
            <a:r>
              <a:rPr lang="fr-FR" sz="4000" dirty="0">
                <a:latin typeface="Arial Rounded MT Bold" pitchFamily="34" charset="0"/>
              </a:rPr>
              <a:t>, nan </a:t>
            </a:r>
            <a:r>
              <a:rPr lang="fr-FR" sz="4000" dirty="0" err="1">
                <a:latin typeface="Arial Rounded MT Bold" pitchFamily="34" charset="0"/>
              </a:rPr>
              <a:t>siel</a:t>
            </a:r>
            <a:r>
              <a:rPr lang="fr-FR" sz="4000" dirty="0">
                <a:latin typeface="Arial Rounded MT Bold" pitchFamily="34" charset="0"/>
              </a:rPr>
              <a:t> la pou-n </a:t>
            </a:r>
            <a:r>
              <a:rPr lang="fr-FR" sz="4000" dirty="0" err="1">
                <a:latin typeface="Arial Rounded MT Bold" pitchFamily="34" charset="0"/>
              </a:rPr>
              <a:t>ekri</a:t>
            </a:r>
            <a:r>
              <a:rPr lang="fr-FR" sz="4000" dirty="0">
                <a:latin typeface="Arial Rounded MT Bold" pitchFamily="34" charset="0"/>
              </a:rPr>
              <a:t> ;</a:t>
            </a:r>
            <a:endParaRPr lang="en-US" sz="4000" dirty="0">
              <a:latin typeface="Arial Rounded MT Bold" pitchFamily="34" charset="0"/>
            </a:endParaRPr>
          </a:p>
          <a:p>
            <a:pPr algn="ctr">
              <a:buNone/>
            </a:pPr>
            <a:r>
              <a:rPr lang="fr-FR" sz="4000" dirty="0">
                <a:latin typeface="Arial Rounded MT Bold" pitchFamily="34" charset="0"/>
              </a:rPr>
              <a:t>Si tout </a:t>
            </a:r>
            <a:r>
              <a:rPr lang="fr-FR" sz="4000" dirty="0" err="1">
                <a:latin typeface="Arial Rounded MT Bold" pitchFamily="34" charset="0"/>
              </a:rPr>
              <a:t>boua</a:t>
            </a:r>
            <a:r>
              <a:rPr lang="fr-FR" sz="4000" dirty="0">
                <a:latin typeface="Arial Rounded MT Bold" pitchFamily="34" charset="0"/>
              </a:rPr>
              <a:t> sou la </a:t>
            </a:r>
            <a:r>
              <a:rPr lang="fr-FR" sz="4000" dirty="0" err="1">
                <a:latin typeface="Arial Rounded MT Bold" pitchFamily="34" charset="0"/>
              </a:rPr>
              <a:t>tè</a:t>
            </a:r>
            <a:r>
              <a:rPr lang="fr-FR" sz="4000" dirty="0">
                <a:latin typeface="Arial Rounded MT Bold" pitchFamily="34" charset="0"/>
              </a:rPr>
              <a:t> te plu-m,</a:t>
            </a:r>
            <a:endParaRPr lang="en-US" sz="4000" dirty="0">
              <a:latin typeface="Arial Rounded MT Bold" pitchFamily="34" charset="0"/>
            </a:endParaRPr>
          </a:p>
          <a:p>
            <a:pPr algn="ctr">
              <a:buNone/>
            </a:pPr>
            <a:r>
              <a:rPr lang="fr-FR" sz="4000" dirty="0">
                <a:latin typeface="Arial Rounded MT Bold" pitchFamily="34" charset="0"/>
              </a:rPr>
              <a:t>E tout </a:t>
            </a:r>
            <a:r>
              <a:rPr lang="fr-FR" sz="4000" dirty="0" err="1">
                <a:latin typeface="Arial Rounded MT Bold" pitchFamily="34" charset="0"/>
              </a:rPr>
              <a:t>moun</a:t>
            </a:r>
            <a:r>
              <a:rPr lang="fr-FR" sz="4000" dirty="0">
                <a:latin typeface="Arial Rounded MT Bold" pitchFamily="34" charset="0"/>
              </a:rPr>
              <a:t> te </a:t>
            </a:r>
            <a:r>
              <a:rPr lang="fr-FR" sz="4000" dirty="0" err="1">
                <a:latin typeface="Arial Rounded MT Bold" pitchFamily="34" charset="0"/>
              </a:rPr>
              <a:t>kapab</a:t>
            </a:r>
            <a:r>
              <a:rPr lang="fr-FR" sz="4000" dirty="0">
                <a:latin typeface="Arial Rounded MT Bold" pitchFamily="34" charset="0"/>
              </a:rPr>
              <a:t> </a:t>
            </a:r>
            <a:r>
              <a:rPr lang="fr-FR" sz="4000" dirty="0" err="1">
                <a:latin typeface="Arial Rounded MT Bold" pitchFamily="34" charset="0"/>
              </a:rPr>
              <a:t>ekri</a:t>
            </a:r>
            <a:r>
              <a:rPr lang="fr-FR" sz="4000" dirty="0">
                <a:latin typeface="Arial Rounded MT Bold" pitchFamily="34" charset="0"/>
              </a:rPr>
              <a:t> ;</a:t>
            </a:r>
            <a:endParaRPr lang="en-US" sz="4000" dirty="0">
              <a:latin typeface="Arial Rounded MT Bold" pitchFamily="34" charset="0"/>
            </a:endParaRPr>
          </a:p>
          <a:p>
            <a:pPr algn="ctr">
              <a:buNone/>
            </a:pPr>
            <a:r>
              <a:rPr lang="fr-FR" sz="4000" dirty="0">
                <a:latin typeface="Arial Rounded MT Bold" pitchFamily="34" charset="0"/>
              </a:rPr>
              <a:t>Pou  </a:t>
            </a:r>
            <a:r>
              <a:rPr lang="fr-FR" sz="4000" dirty="0" err="1">
                <a:latin typeface="Arial Rounded MT Bold" pitchFamily="34" charset="0"/>
              </a:rPr>
              <a:t>yo</a:t>
            </a:r>
            <a:r>
              <a:rPr lang="fr-FR" sz="4000" dirty="0">
                <a:latin typeface="Arial Rounded MT Bold" pitchFamily="34" charset="0"/>
              </a:rPr>
              <a:t> </a:t>
            </a:r>
            <a:r>
              <a:rPr lang="fr-FR" sz="4000" dirty="0" err="1">
                <a:latin typeface="Arial Rounded MT Bold" pitchFamily="34" charset="0"/>
              </a:rPr>
              <a:t>ekri</a:t>
            </a:r>
            <a:r>
              <a:rPr lang="fr-FR" sz="4000" dirty="0">
                <a:latin typeface="Arial Rounded MT Bold" pitchFamily="34" charset="0"/>
              </a:rPr>
              <a:t>, </a:t>
            </a:r>
            <a:r>
              <a:rPr lang="fr-FR" sz="4000" dirty="0" err="1">
                <a:latin typeface="Arial Rounded MT Bold" pitchFamily="34" charset="0"/>
              </a:rPr>
              <a:t>lamou</a:t>
            </a:r>
            <a:r>
              <a:rPr lang="fr-FR" sz="4000" dirty="0">
                <a:latin typeface="Arial Rounded MT Bold" pitchFamily="34" charset="0"/>
              </a:rPr>
              <a:t> bon-Dieu</a:t>
            </a:r>
            <a:endParaRPr lang="en-US" sz="4000" dirty="0">
              <a:latin typeface="Arial Rounded MT Bold" pitchFamily="34" charset="0"/>
            </a:endParaRPr>
          </a:p>
          <a:p>
            <a:pPr algn="ctr">
              <a:buNone/>
            </a:pPr>
            <a:r>
              <a:rPr lang="fr-FR" sz="4000" dirty="0">
                <a:latin typeface="Arial Rounded MT Bold" pitchFamily="34" charset="0"/>
              </a:rPr>
              <a:t>Ta </a:t>
            </a:r>
            <a:r>
              <a:rPr lang="fr-FR" sz="4000" dirty="0" err="1">
                <a:latin typeface="Arial Rounded MT Bold" pitchFamily="34" charset="0"/>
              </a:rPr>
              <a:t>fi-n</a:t>
            </a:r>
            <a:r>
              <a:rPr lang="fr-FR" sz="4000" dirty="0">
                <a:latin typeface="Arial Rounded MT Bold" pitchFamily="34" charset="0"/>
              </a:rPr>
              <a:t> </a:t>
            </a:r>
            <a:r>
              <a:rPr lang="fr-FR" sz="4000" dirty="0" err="1">
                <a:latin typeface="Arial Rounded MT Bold" pitchFamily="34" charset="0"/>
              </a:rPr>
              <a:t>seche</a:t>
            </a:r>
            <a:r>
              <a:rPr lang="fr-FR" sz="4000" dirty="0">
                <a:latin typeface="Arial Rounded MT Bold" pitchFamily="34" charset="0"/>
              </a:rPr>
              <a:t> </a:t>
            </a:r>
            <a:r>
              <a:rPr lang="fr-FR" sz="4000" dirty="0" err="1">
                <a:latin typeface="Arial Rounded MT Bold" pitchFamily="34" charset="0"/>
              </a:rPr>
              <a:t>lamè</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a:latin typeface="Arial Rounded MT Bold" pitchFamily="34" charset="0"/>
              </a:rPr>
              <a:t>E </a:t>
            </a:r>
            <a:r>
              <a:rPr lang="fr-FR" sz="4000" dirty="0" err="1">
                <a:latin typeface="Arial Rounded MT Bold" pitchFamily="34" charset="0"/>
              </a:rPr>
              <a:t>sièl</a:t>
            </a:r>
            <a:r>
              <a:rPr lang="fr-FR" sz="4000" dirty="0">
                <a:latin typeface="Arial Rounded MT Bold" pitchFamily="34" charset="0"/>
              </a:rPr>
              <a:t> la </a:t>
            </a:r>
            <a:r>
              <a:rPr lang="fr-FR" sz="4000" dirty="0" err="1">
                <a:latin typeface="Arial Rounded MT Bold" pitchFamily="34" charset="0"/>
              </a:rPr>
              <a:t>pa</a:t>
            </a:r>
            <a:r>
              <a:rPr lang="fr-FR" sz="4000" dirty="0">
                <a:latin typeface="Arial Rounded MT Bold" pitchFamily="34" charset="0"/>
              </a:rPr>
              <a:t> ta </a:t>
            </a:r>
            <a:r>
              <a:rPr lang="fr-FR" sz="4000" dirty="0" err="1">
                <a:latin typeface="Arial Rounded MT Bold" pitchFamily="34" charset="0"/>
              </a:rPr>
              <a:t>kap</a:t>
            </a:r>
            <a:r>
              <a:rPr lang="fr-FR" sz="4000" dirty="0">
                <a:latin typeface="Arial Rounded MT Bold" pitchFamily="34" charset="0"/>
              </a:rPr>
              <a:t> </a:t>
            </a:r>
            <a:r>
              <a:rPr lang="fr-FR" sz="4000" dirty="0" err="1">
                <a:latin typeface="Arial Rounded MT Bold" pitchFamily="34" charset="0"/>
              </a:rPr>
              <a:t>kinbe</a:t>
            </a:r>
            <a:r>
              <a:rPr lang="fr-FR" sz="4000" dirty="0">
                <a:latin typeface="Arial Rounded MT Bold" pitchFamily="34" charset="0"/>
              </a:rPr>
              <a:t>,</a:t>
            </a:r>
            <a:endParaRPr lang="en-US" sz="4000" dirty="0">
              <a:latin typeface="Arial Rounded MT Bold" pitchFamily="34" charset="0"/>
            </a:endParaRPr>
          </a:p>
          <a:p>
            <a:pPr algn="ctr">
              <a:buNone/>
            </a:pPr>
            <a:r>
              <a:rPr lang="fr-FR" sz="4000" dirty="0">
                <a:latin typeface="Arial Rounded MT Bold" pitchFamily="34" charset="0"/>
              </a:rPr>
              <a:t>Tout </a:t>
            </a:r>
            <a:r>
              <a:rPr lang="fr-FR" sz="4000" dirty="0" err="1">
                <a:latin typeface="Arial Rounded MT Bold" pitchFamily="34" charset="0"/>
              </a:rPr>
              <a:t>zèv</a:t>
            </a:r>
            <a:r>
              <a:rPr lang="fr-FR" sz="4000" dirty="0">
                <a:latin typeface="Arial Rounded MT Bold" pitchFamily="34" charset="0"/>
              </a:rPr>
              <a:t> </a:t>
            </a:r>
            <a:r>
              <a:rPr lang="fr-FR" sz="4000" dirty="0" err="1">
                <a:latin typeface="Arial Rounded MT Bold" pitchFamily="34" charset="0"/>
              </a:rPr>
              <a:t>lanmou</a:t>
            </a:r>
            <a:r>
              <a:rPr lang="fr-FR" sz="4000" dirty="0">
                <a:latin typeface="Arial Rounded MT Bold" pitchFamily="34" charset="0"/>
              </a:rPr>
              <a:t> te </a:t>
            </a:r>
            <a:r>
              <a:rPr lang="fr-FR" sz="4000" dirty="0" err="1">
                <a:latin typeface="Arial Rounded MT Bold" pitchFamily="34" charset="0"/>
              </a:rPr>
              <a:t>fè</a:t>
            </a:r>
            <a:r>
              <a:rPr lang="fr-FR" sz="4000" dirty="0">
                <a:latin typeface="Arial Rounded MT Bold" pitchFamily="34" charset="0"/>
              </a:rPr>
              <a:t>.</a:t>
            </a:r>
            <a:endParaRPr lang="en-US" sz="4000" dirty="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lumMod val="95000"/>
            </a:schemeClr>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800" dirty="0" err="1">
                <a:solidFill>
                  <a:srgbClr val="0070C0"/>
                </a:solidFill>
                <a:latin typeface="Arial Rounded MT Bold" pitchFamily="34" charset="0"/>
              </a:rPr>
              <a:t>Ke</a:t>
            </a:r>
            <a:endParaRPr lang="en-US" sz="4800" dirty="0">
              <a:solidFill>
                <a:srgbClr val="0070C0"/>
              </a:solidFill>
              <a:latin typeface="Arial Rounded MT Bold" pitchFamily="34" charset="0"/>
            </a:endParaRPr>
          </a:p>
          <a:p>
            <a:pPr algn="ctr">
              <a:buNone/>
            </a:pPr>
            <a:r>
              <a:rPr lang="fr-FR" sz="4800" b="1" dirty="0">
                <a:solidFill>
                  <a:srgbClr val="460000"/>
                </a:solidFill>
                <a:latin typeface="Arial Rounded MT Bold" pitchFamily="34" charset="0"/>
              </a:rPr>
              <a:t>Amou bon-Dieu se </a:t>
            </a:r>
            <a:r>
              <a:rPr lang="fr-FR" sz="4800" b="1" dirty="0" err="1">
                <a:solidFill>
                  <a:srgbClr val="460000"/>
                </a:solidFill>
                <a:latin typeface="Arial Rounded MT Bold" pitchFamily="34" charset="0"/>
              </a:rPr>
              <a:t>rich</a:t>
            </a:r>
            <a:r>
              <a:rPr lang="fr-FR" sz="4800" b="1" dirty="0">
                <a:solidFill>
                  <a:srgbClr val="460000"/>
                </a:solidFill>
                <a:latin typeface="Arial Rounded MT Bold" pitchFamily="34" charset="0"/>
              </a:rPr>
              <a:t>, se pu ;</a:t>
            </a:r>
            <a:endParaRPr lang="en-US" sz="4800" b="1" dirty="0">
              <a:solidFill>
                <a:srgbClr val="460000"/>
              </a:solidFill>
              <a:latin typeface="Arial Rounded MT Bold" pitchFamily="34" charset="0"/>
            </a:endParaRPr>
          </a:p>
          <a:p>
            <a:pPr algn="ctr">
              <a:buNone/>
            </a:pPr>
            <a:r>
              <a:rPr lang="en-US" sz="4800" b="1" dirty="0">
                <a:solidFill>
                  <a:srgbClr val="460000"/>
                </a:solidFill>
                <a:latin typeface="Arial Rounded MT Bold" pitchFamily="34" charset="0"/>
              </a:rPr>
              <a:t>Li san </a:t>
            </a:r>
            <a:r>
              <a:rPr lang="en-US" sz="4800" b="1" dirty="0" err="1">
                <a:solidFill>
                  <a:srgbClr val="460000"/>
                </a:solidFill>
                <a:latin typeface="Arial Rounded MT Bold" pitchFamily="34" charset="0"/>
              </a:rPr>
              <a:t>mezi</a:t>
            </a:r>
            <a:r>
              <a:rPr lang="en-US" sz="4800" b="1" dirty="0">
                <a:solidFill>
                  <a:srgbClr val="460000"/>
                </a:solidFill>
                <a:latin typeface="Arial Rounded MT Bold" pitchFamily="34" charset="0"/>
              </a:rPr>
              <a:t>, </a:t>
            </a:r>
            <a:r>
              <a:rPr lang="en-US" sz="4800" b="1" dirty="0" err="1">
                <a:solidFill>
                  <a:srgbClr val="460000"/>
                </a:solidFill>
                <a:latin typeface="Arial Rounded MT Bold" pitchFamily="34" charset="0"/>
              </a:rPr>
              <a:t>li</a:t>
            </a:r>
            <a:r>
              <a:rPr lang="en-US" sz="4800" b="1" dirty="0">
                <a:solidFill>
                  <a:srgbClr val="460000"/>
                </a:solidFill>
                <a:latin typeface="Arial Rounded MT Bold" pitchFamily="34" charset="0"/>
              </a:rPr>
              <a:t> </a:t>
            </a:r>
            <a:r>
              <a:rPr lang="en-US" sz="4800" b="1" dirty="0" err="1">
                <a:solidFill>
                  <a:srgbClr val="460000"/>
                </a:solidFill>
                <a:latin typeface="Arial Rounded MT Bold" pitchFamily="34" charset="0"/>
              </a:rPr>
              <a:t>fò</a:t>
            </a:r>
            <a:r>
              <a:rPr lang="en-US" sz="4800" b="1" dirty="0">
                <a:solidFill>
                  <a:srgbClr val="460000"/>
                </a:solidFill>
                <a:latin typeface="Arial Rounded MT Bold" pitchFamily="34" charset="0"/>
              </a:rPr>
              <a:t> ;</a:t>
            </a:r>
          </a:p>
          <a:p>
            <a:pPr algn="ctr">
              <a:buNone/>
            </a:pPr>
            <a:r>
              <a:rPr lang="fr-FR" sz="4800" b="1" dirty="0">
                <a:solidFill>
                  <a:srgbClr val="460000"/>
                </a:solidFill>
                <a:latin typeface="Arial Rounded MT Bold" pitchFamily="34" charset="0"/>
              </a:rPr>
              <a:t>Amou sa a dure tout tan.</a:t>
            </a:r>
            <a:endParaRPr lang="en-US" sz="4800" b="1" dirty="0">
              <a:solidFill>
                <a:srgbClr val="460000"/>
              </a:solidFill>
              <a:latin typeface="Arial Rounded MT Bold" pitchFamily="34" charset="0"/>
            </a:endParaRPr>
          </a:p>
          <a:p>
            <a:pPr algn="ctr">
              <a:buNone/>
            </a:pPr>
            <a:r>
              <a:rPr lang="fr-FR" sz="4800" b="1" dirty="0">
                <a:solidFill>
                  <a:srgbClr val="460000"/>
                </a:solidFill>
                <a:latin typeface="Arial Rounded MT Bold" pitchFamily="34" charset="0"/>
              </a:rPr>
              <a:t>Se </a:t>
            </a:r>
            <a:r>
              <a:rPr lang="fr-FR" sz="4800" b="1" dirty="0" err="1">
                <a:solidFill>
                  <a:srgbClr val="460000"/>
                </a:solidFill>
                <a:latin typeface="Arial Rounded MT Bold" pitchFamily="34" charset="0"/>
              </a:rPr>
              <a:t>kantik</a:t>
            </a:r>
            <a:r>
              <a:rPr lang="fr-FR" sz="4800" b="1" dirty="0">
                <a:solidFill>
                  <a:srgbClr val="460000"/>
                </a:solidFill>
                <a:latin typeface="Arial Rounded MT Bold" pitchFamily="34" charset="0"/>
              </a:rPr>
              <a:t> tout </a:t>
            </a:r>
            <a:r>
              <a:rPr lang="fr-FR" sz="4800" b="1" dirty="0" err="1">
                <a:solidFill>
                  <a:srgbClr val="460000"/>
                </a:solidFill>
                <a:latin typeface="Arial Rounded MT Bold" pitchFamily="34" charset="0"/>
              </a:rPr>
              <a:t>zanj</a:t>
            </a:r>
            <a:r>
              <a:rPr lang="fr-FR" sz="4800" b="1" dirty="0">
                <a:solidFill>
                  <a:srgbClr val="460000"/>
                </a:solidFill>
                <a:latin typeface="Arial Rounded MT Bold" pitchFamily="34" charset="0"/>
              </a:rPr>
              <a:t> </a:t>
            </a:r>
            <a:r>
              <a:rPr lang="fr-FR" sz="4800" b="1" dirty="0" err="1">
                <a:solidFill>
                  <a:srgbClr val="460000"/>
                </a:solidFill>
                <a:latin typeface="Arial Rounded MT Bold" pitchFamily="34" charset="0"/>
              </a:rPr>
              <a:t>yo</a:t>
            </a:r>
            <a:r>
              <a:rPr lang="fr-FR" sz="4800" b="1" dirty="0">
                <a:solidFill>
                  <a:srgbClr val="460000"/>
                </a:solidFill>
                <a:latin typeface="Arial Rounded MT Bold" pitchFamily="34" charset="0"/>
              </a:rPr>
              <a:t>.</a:t>
            </a:r>
            <a:endParaRPr lang="en-US" sz="4800" b="1" dirty="0">
              <a:solidFill>
                <a:srgbClr val="4600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endParaRPr lang="fr-FR" sz="8000" dirty="0"/>
          </a:p>
          <a:p>
            <a:pPr algn="ctr">
              <a:buNone/>
            </a:pPr>
            <a:r>
              <a:rPr lang="fr-FR" sz="5400" dirty="0">
                <a:solidFill>
                  <a:srgbClr val="66FFFF"/>
                </a:solidFill>
                <a:latin typeface="Copperplate Gothic Bold" pitchFamily="34" charset="0"/>
              </a:rPr>
              <a:t>Prière</a:t>
            </a:r>
          </a:p>
          <a:p>
            <a:pPr algn="ctr">
              <a:buNone/>
            </a:pPr>
            <a:r>
              <a:rPr lang="fr-FR" sz="5400" dirty="0">
                <a:latin typeface="Copperplate Gothic Bold" pitchFamily="34" charset="0"/>
              </a:rPr>
              <a:t> la dirigeante pour Haïti avec l'assemblée</a:t>
            </a:r>
            <a:endParaRPr lang="en-US" sz="5400" b="1" dirty="0">
              <a:solidFill>
                <a:srgbClr val="C00000"/>
              </a:solidFill>
              <a:latin typeface="Copperplate Gothic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latin typeface="Arial Rounded MT Bold" pitchFamily="34" charset="0"/>
              </a:rPr>
              <a:t>Ps 149:1 ¶ Louez l'Éternel! Chantez à l'Éternel un cantique nouveau! Chantez ses louanges dans l'assemblée des fidèles!</a:t>
            </a:r>
            <a:endParaRPr lang="en-US" sz="4000" dirty="0">
              <a:latin typeface="Arial Rounded MT Bold" pitchFamily="34" charset="0"/>
            </a:endParaRPr>
          </a:p>
          <a:p>
            <a:pPr algn="just"/>
            <a:r>
              <a:rPr lang="fr-FR" sz="4000" dirty="0">
                <a:solidFill>
                  <a:srgbClr val="000066"/>
                </a:solidFill>
                <a:latin typeface="Arial Rounded MT Bold" pitchFamily="34" charset="0"/>
              </a:rPr>
              <a:t> 2 Qu'Israël se réjouisse en celui qui l'a créé! Que les fils de Sion soient dans l'allégresse à cause de leur roi!</a:t>
            </a:r>
            <a:endParaRPr lang="en-US" sz="4000" dirty="0">
              <a:solidFill>
                <a:srgbClr val="000066"/>
              </a:solidFill>
              <a:latin typeface="Arial Rounded MT Bold" pitchFamily="34" charset="0"/>
            </a:endParaRPr>
          </a:p>
          <a:p>
            <a:pPr algn="just"/>
            <a:r>
              <a:rPr lang="fr-FR" sz="4000" dirty="0">
                <a:latin typeface="Arial Rounded MT Bold" pitchFamily="34" charset="0"/>
              </a:rPr>
              <a:t> 3 Qu'ils louent son nom avec des danses, Qu'ils le célèbrent avec le tambourin et la harpe!</a:t>
            </a:r>
            <a:endParaRPr lang="en-US" sz="40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itchFamily="34" charset="0"/>
              </a:rPr>
              <a:t>4 Car l'Éternel prend plaisir à son peuple, Il glorifie les malheureux en les sauvant.</a:t>
            </a:r>
            <a:endParaRPr lang="en-US" sz="4000" dirty="0">
              <a:latin typeface="Arial Rounded MT Bold" pitchFamily="34" charset="0"/>
            </a:endParaRPr>
          </a:p>
          <a:p>
            <a:pPr algn="just"/>
            <a:r>
              <a:rPr lang="fr-FR" sz="4000" dirty="0">
                <a:solidFill>
                  <a:srgbClr val="000066"/>
                </a:solidFill>
                <a:latin typeface="Arial Rounded MT Bold" pitchFamily="34" charset="0"/>
              </a:rPr>
              <a:t> 5 Que les fidèles triomphent dans la gloire, Qu'ils poussent des cris de joie sur leur couche!</a:t>
            </a:r>
            <a:endParaRPr lang="en-US" sz="4000" dirty="0">
              <a:solidFill>
                <a:srgbClr val="000066"/>
              </a:solidFill>
              <a:latin typeface="Arial Rounded MT Bold" pitchFamily="34" charset="0"/>
            </a:endParaRPr>
          </a:p>
          <a:p>
            <a:pPr algn="just"/>
            <a:r>
              <a:rPr lang="fr-FR" sz="4000" dirty="0">
                <a:latin typeface="Arial Rounded MT Bold" pitchFamily="34" charset="0"/>
              </a:rPr>
              <a:t> 6 ¶ Que les louanges de Dieu soient dans leur bouche, Et le glaive à deux tranchants dans leur main,</a:t>
            </a:r>
            <a:endParaRPr lang="en-US" sz="4000" dirty="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itchFamily="34" charset="0"/>
              </a:rPr>
              <a:t>7 Pour exercer la vengeance sur les nations, Pour châtier les peuples,</a:t>
            </a:r>
            <a:endParaRPr lang="en-US" sz="4000" dirty="0">
              <a:latin typeface="Arial Rounded MT Bold" pitchFamily="34" charset="0"/>
            </a:endParaRPr>
          </a:p>
          <a:p>
            <a:pPr algn="just"/>
            <a:r>
              <a:rPr lang="fr-FR" sz="4000" dirty="0">
                <a:solidFill>
                  <a:srgbClr val="000066"/>
                </a:solidFill>
                <a:latin typeface="Arial Rounded MT Bold" pitchFamily="34" charset="0"/>
              </a:rPr>
              <a:t> 8 Pour lier leurs rois avec des chaînes Et leurs grands avec des ceps de fer,</a:t>
            </a:r>
            <a:endParaRPr lang="en-US" sz="4000" dirty="0">
              <a:solidFill>
                <a:srgbClr val="000066"/>
              </a:solidFill>
              <a:latin typeface="Arial Rounded MT Bold" pitchFamily="34" charset="0"/>
            </a:endParaRPr>
          </a:p>
          <a:p>
            <a:pPr algn="just"/>
            <a:r>
              <a:rPr lang="fr-FR" sz="4000" dirty="0">
                <a:latin typeface="Arial Rounded MT Bold" pitchFamily="34" charset="0"/>
              </a:rPr>
              <a:t> 9 Pour exécuter contre eux le jugement qui est écrit! C'est une gloire pour tous ses fidèles. </a:t>
            </a:r>
            <a:r>
              <a:rPr lang="en-US" sz="4000" dirty="0" err="1">
                <a:latin typeface="Arial Rounded MT Bold" pitchFamily="34" charset="0"/>
              </a:rPr>
              <a:t>Louez</a:t>
            </a:r>
            <a:r>
              <a:rPr lang="en-US" sz="4000" dirty="0">
                <a:latin typeface="Arial Rounded MT Bold" pitchFamily="34" charset="0"/>
              </a:rPr>
              <a:t> </a:t>
            </a:r>
            <a:r>
              <a:rPr lang="en-US" sz="4000" dirty="0" err="1">
                <a:latin typeface="Arial Rounded MT Bold" pitchFamily="34" charset="0"/>
              </a:rPr>
              <a:t>l'Éternel</a:t>
            </a:r>
            <a:r>
              <a:rPr lang="en-US" sz="4000" dirty="0">
                <a:latin typeface="Arial Rounded MT Bold" pitchFamily="34" charset="0"/>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1900" dirty="0">
                <a:solidFill>
                  <a:srgbClr val="009900"/>
                </a:solidFill>
                <a:latin typeface="Arial Rounded MT Bold" pitchFamily="34" charset="0"/>
              </a:rPr>
              <a:t>3 Fr </a:t>
            </a:r>
            <a:r>
              <a:rPr lang="fr-FR" sz="1900" dirty="0" err="1">
                <a:solidFill>
                  <a:srgbClr val="009900"/>
                </a:solidFill>
                <a:latin typeface="Arial Rounded MT Bold" pitchFamily="34" charset="0"/>
              </a:rPr>
              <a:t>Rev</a:t>
            </a:r>
            <a:r>
              <a:rPr lang="fr-FR" sz="1900" dirty="0">
                <a:solidFill>
                  <a:srgbClr val="009900"/>
                </a:solidFill>
                <a:latin typeface="Arial Rounded MT Bold" pitchFamily="34" charset="0"/>
              </a:rPr>
              <a:t>-NS Jai trouve la Voie</a:t>
            </a:r>
            <a:endParaRPr lang="en-US" sz="1900" dirty="0">
              <a:solidFill>
                <a:srgbClr val="009900"/>
              </a:solidFill>
              <a:latin typeface="Arial Rounded MT Bold" pitchFamily="34" charset="0"/>
            </a:endParaRPr>
          </a:p>
          <a:p>
            <a:pPr algn="ctr">
              <a:buNone/>
            </a:pPr>
            <a:r>
              <a:rPr lang="fr-FR" sz="1900" dirty="0">
                <a:solidFill>
                  <a:srgbClr val="009900"/>
                </a:solidFill>
                <a:latin typeface="Arial Rounded MT Bold" pitchFamily="34" charset="0"/>
              </a:rPr>
              <a:t>1</a:t>
            </a:r>
            <a:endParaRPr lang="en-US" sz="1900" dirty="0">
              <a:solidFill>
                <a:srgbClr val="009900"/>
              </a:solidFill>
              <a:latin typeface="Arial Rounded MT Bold" pitchFamily="34" charset="0"/>
            </a:endParaRPr>
          </a:p>
          <a:p>
            <a:pPr algn="ctr">
              <a:buNone/>
            </a:pPr>
            <a:r>
              <a:rPr lang="fr-FR" sz="3600" dirty="0">
                <a:latin typeface="Arial Rounded MT Bold" pitchFamily="34" charset="0"/>
              </a:rPr>
              <a:t>Jai trouvé la voie</a:t>
            </a:r>
            <a:endParaRPr lang="en-US" sz="3600" dirty="0">
              <a:latin typeface="Arial Rounded MT Bold" pitchFamily="34" charset="0"/>
            </a:endParaRPr>
          </a:p>
          <a:p>
            <a:pPr algn="ctr">
              <a:buNone/>
            </a:pPr>
            <a:r>
              <a:rPr lang="fr-FR" sz="3600" dirty="0">
                <a:latin typeface="Arial Rounded MT Bold" pitchFamily="34" charset="0"/>
              </a:rPr>
              <a:t>Qui mène au jour sans fin</a:t>
            </a:r>
            <a:endParaRPr lang="en-US" sz="3600" dirty="0">
              <a:latin typeface="Arial Rounded MT Bold" pitchFamily="34" charset="0"/>
            </a:endParaRPr>
          </a:p>
          <a:p>
            <a:pPr algn="ctr">
              <a:buNone/>
            </a:pPr>
            <a:r>
              <a:rPr lang="fr-FR" sz="3600" dirty="0">
                <a:latin typeface="Arial Rounded MT Bold" pitchFamily="34" charset="0"/>
              </a:rPr>
              <a:t>Là-haut dans le lieu divin.</a:t>
            </a:r>
            <a:endParaRPr lang="en-US" sz="3600" dirty="0">
              <a:latin typeface="Arial Rounded MT Bold" pitchFamily="34" charset="0"/>
            </a:endParaRPr>
          </a:p>
          <a:p>
            <a:pPr algn="ctr">
              <a:buNone/>
            </a:pPr>
            <a:r>
              <a:rPr lang="fr-FR" sz="3600" dirty="0">
                <a:latin typeface="Arial Rounded MT Bold" pitchFamily="34" charset="0"/>
              </a:rPr>
              <a:t>Mais pour parcourir</a:t>
            </a:r>
            <a:endParaRPr lang="en-US" sz="3600" dirty="0">
              <a:latin typeface="Arial Rounded MT Bold" pitchFamily="34" charset="0"/>
            </a:endParaRPr>
          </a:p>
          <a:p>
            <a:pPr algn="ctr">
              <a:buNone/>
            </a:pPr>
            <a:r>
              <a:rPr lang="fr-FR" sz="3600" dirty="0">
                <a:latin typeface="Arial Rounded MT Bold" pitchFamily="34" charset="0"/>
              </a:rPr>
              <a:t>Le chemin sans faillir</a:t>
            </a:r>
            <a:endParaRPr lang="en-US" sz="3600" dirty="0">
              <a:latin typeface="Arial Rounded MT Bold" pitchFamily="34" charset="0"/>
            </a:endParaRPr>
          </a:p>
          <a:p>
            <a:pPr algn="ctr">
              <a:buNone/>
            </a:pPr>
            <a:r>
              <a:rPr lang="fr-FR" sz="3600" dirty="0">
                <a:latin typeface="Arial Rounded MT Bold" pitchFamily="34" charset="0"/>
              </a:rPr>
              <a:t>Seigneur tiens-moi près de Toi</a:t>
            </a:r>
            <a:endParaRPr lang="en-US" sz="3600" dirty="0">
              <a:latin typeface="Arial Rounded MT Bold" pitchFamily="34" charset="0"/>
            </a:endParaRPr>
          </a:p>
          <a:p>
            <a:pPr algn="ctr">
              <a:buNone/>
            </a:pPr>
            <a:r>
              <a:rPr lang="fr-FR" sz="3600" dirty="0">
                <a:solidFill>
                  <a:srgbClr val="009900"/>
                </a:solidFill>
                <a:latin typeface="Arial Rounded MT Bold" pitchFamily="34" charset="0"/>
              </a:rPr>
              <a:t>Refrain</a:t>
            </a:r>
            <a:endParaRPr lang="en-US" sz="3600" dirty="0">
              <a:solidFill>
                <a:srgbClr val="009900"/>
              </a:solidFill>
              <a:latin typeface="Arial Rounded MT Bold" pitchFamily="34" charset="0"/>
            </a:endParaRPr>
          </a:p>
          <a:p>
            <a:pPr algn="ctr">
              <a:buNone/>
            </a:pPr>
            <a:r>
              <a:rPr lang="fr-FR" sz="3600" dirty="0">
                <a:solidFill>
                  <a:srgbClr val="000066"/>
                </a:solidFill>
                <a:latin typeface="Arial Rounded MT Bold" pitchFamily="34" charset="0"/>
              </a:rPr>
              <a:t>Jai trouvé la voie (bis)</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Oh Gloire alléluia,</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Jai trouvé la voie.</a:t>
            </a:r>
            <a:endParaRPr lang="en-US" sz="3600" dirty="0">
              <a:solidFill>
                <a:srgbClr val="000066"/>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3600" dirty="0">
                <a:solidFill>
                  <a:srgbClr val="009900"/>
                </a:solidFill>
                <a:latin typeface="Arial Rounded MT Bold" pitchFamily="34" charset="0"/>
              </a:rPr>
              <a:t>2</a:t>
            </a:r>
            <a:endParaRPr lang="en-US" sz="3600" dirty="0">
              <a:solidFill>
                <a:srgbClr val="009900"/>
              </a:solidFill>
              <a:latin typeface="Arial Rounded MT Bold" pitchFamily="34" charset="0"/>
            </a:endParaRPr>
          </a:p>
          <a:p>
            <a:pPr algn="ctr">
              <a:buNone/>
            </a:pPr>
            <a:r>
              <a:rPr lang="fr-FR" sz="3600" dirty="0">
                <a:latin typeface="Arial Rounded MT Bold" pitchFamily="34" charset="0"/>
              </a:rPr>
              <a:t>Que craindrais-je encore ?</a:t>
            </a:r>
            <a:endParaRPr lang="en-US" sz="3600" dirty="0">
              <a:latin typeface="Arial Rounded MT Bold" pitchFamily="34" charset="0"/>
            </a:endParaRPr>
          </a:p>
          <a:p>
            <a:pPr algn="ctr">
              <a:buNone/>
            </a:pPr>
            <a:r>
              <a:rPr lang="fr-FR" sz="3600" dirty="0">
                <a:latin typeface="Arial Rounded MT Bold" pitchFamily="34" charset="0"/>
              </a:rPr>
              <a:t>Car avec Jésus-Christ,</a:t>
            </a:r>
            <a:endParaRPr lang="en-US" sz="3600" dirty="0">
              <a:latin typeface="Arial Rounded MT Bold" pitchFamily="34" charset="0"/>
            </a:endParaRPr>
          </a:p>
          <a:p>
            <a:pPr algn="ctr">
              <a:buNone/>
            </a:pPr>
            <a:r>
              <a:rPr lang="fr-FR" sz="3600" dirty="0">
                <a:latin typeface="Arial Rounded MT Bold" pitchFamily="34" charset="0"/>
              </a:rPr>
              <a:t>Je vais braver l’ennemi.</a:t>
            </a:r>
            <a:endParaRPr lang="en-US" sz="3600" dirty="0">
              <a:latin typeface="Arial Rounded MT Bold" pitchFamily="34" charset="0"/>
            </a:endParaRPr>
          </a:p>
          <a:p>
            <a:pPr algn="ctr">
              <a:buNone/>
            </a:pPr>
            <a:r>
              <a:rPr lang="fr-FR" sz="3600" dirty="0">
                <a:latin typeface="Arial Rounded MT Bold" pitchFamily="34" charset="0"/>
              </a:rPr>
              <a:t>Et mes chants de joie</a:t>
            </a:r>
            <a:endParaRPr lang="en-US" sz="3600" dirty="0">
              <a:latin typeface="Arial Rounded MT Bold" pitchFamily="34" charset="0"/>
            </a:endParaRPr>
          </a:p>
          <a:p>
            <a:pPr algn="ctr">
              <a:buNone/>
            </a:pPr>
            <a:r>
              <a:rPr lang="fr-FR" sz="3600" dirty="0">
                <a:latin typeface="Arial Rounded MT Bold" pitchFamily="34" charset="0"/>
              </a:rPr>
              <a:t>En l’honneur de mon Roi</a:t>
            </a:r>
            <a:endParaRPr lang="en-US" sz="3600" dirty="0">
              <a:latin typeface="Arial Rounded MT Bold" pitchFamily="34" charset="0"/>
            </a:endParaRPr>
          </a:p>
          <a:p>
            <a:pPr algn="ctr">
              <a:buNone/>
            </a:pPr>
            <a:r>
              <a:rPr lang="fr-FR" sz="3600" dirty="0">
                <a:latin typeface="Arial Rounded MT Bold" pitchFamily="34" charset="0"/>
              </a:rPr>
              <a:t>Témoigneront ma victoire.</a:t>
            </a:r>
            <a:endParaRPr lang="en-US" sz="3600" dirty="0">
              <a:latin typeface="Arial Rounded MT Bold" pitchFamily="34" charset="0"/>
            </a:endParaRPr>
          </a:p>
          <a:p>
            <a:pPr algn="ctr">
              <a:buNone/>
            </a:pPr>
            <a:r>
              <a:rPr lang="fr-FR" sz="3600" dirty="0">
                <a:solidFill>
                  <a:srgbClr val="009900"/>
                </a:solidFill>
                <a:latin typeface="Arial Rounded MT Bold" pitchFamily="34" charset="0"/>
              </a:rPr>
              <a:t>Refrain</a:t>
            </a:r>
            <a:endParaRPr lang="en-US" sz="3600" dirty="0">
              <a:solidFill>
                <a:srgbClr val="009900"/>
              </a:solidFill>
              <a:latin typeface="Arial Rounded MT Bold" pitchFamily="34" charset="0"/>
            </a:endParaRPr>
          </a:p>
          <a:p>
            <a:pPr algn="ctr">
              <a:buNone/>
            </a:pPr>
            <a:r>
              <a:rPr lang="fr-FR" sz="3600" dirty="0">
                <a:solidFill>
                  <a:srgbClr val="000066"/>
                </a:solidFill>
                <a:latin typeface="Arial Rounded MT Bold" pitchFamily="34" charset="0"/>
              </a:rPr>
              <a:t>Jai trouvé la voie (bis)</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Oh Gloire alléluia,</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Jai trouvé la voie.</a:t>
            </a:r>
            <a:endParaRPr lang="en-US" sz="3600" dirty="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buNone/>
            </a:pPr>
            <a:r>
              <a:rPr lang="fr-FR" sz="3600" dirty="0">
                <a:solidFill>
                  <a:srgbClr val="009900"/>
                </a:solidFill>
                <a:latin typeface="Arial Rounded MT Bold" pitchFamily="34" charset="0"/>
              </a:rPr>
              <a:t>3</a:t>
            </a:r>
            <a:endParaRPr lang="en-US" sz="3600" dirty="0">
              <a:solidFill>
                <a:srgbClr val="009900"/>
              </a:solidFill>
              <a:latin typeface="Arial Rounded MT Bold" pitchFamily="34" charset="0"/>
            </a:endParaRPr>
          </a:p>
          <a:p>
            <a:pPr algn="ctr">
              <a:buNone/>
            </a:pPr>
            <a:r>
              <a:rPr lang="fr-FR" sz="3600" dirty="0">
                <a:latin typeface="Arial Rounded MT Bold" pitchFamily="34" charset="0"/>
              </a:rPr>
              <a:t>Quand viendra la fin,</a:t>
            </a:r>
            <a:endParaRPr lang="en-US" sz="3600" dirty="0">
              <a:latin typeface="Arial Rounded MT Bold" pitchFamily="34" charset="0"/>
            </a:endParaRPr>
          </a:p>
          <a:p>
            <a:pPr algn="ctr">
              <a:buNone/>
            </a:pPr>
            <a:r>
              <a:rPr lang="fr-FR" sz="3600" dirty="0">
                <a:latin typeface="Arial Rounded MT Bold" pitchFamily="34" charset="0"/>
              </a:rPr>
              <a:t>Conduis-nous par la main ;</a:t>
            </a:r>
            <a:endParaRPr lang="en-US" sz="3600" dirty="0">
              <a:latin typeface="Arial Rounded MT Bold" pitchFamily="34" charset="0"/>
            </a:endParaRPr>
          </a:p>
          <a:p>
            <a:pPr algn="ctr">
              <a:buNone/>
            </a:pPr>
            <a:r>
              <a:rPr lang="fr-FR" sz="3600" dirty="0">
                <a:latin typeface="Arial Rounded MT Bold" pitchFamily="34" charset="0"/>
              </a:rPr>
              <a:t>Nous suivons le sûr chemin</a:t>
            </a:r>
            <a:endParaRPr lang="en-US" sz="3600" dirty="0">
              <a:latin typeface="Arial Rounded MT Bold" pitchFamily="34" charset="0"/>
            </a:endParaRPr>
          </a:p>
          <a:p>
            <a:pPr algn="ctr">
              <a:buNone/>
            </a:pPr>
            <a:r>
              <a:rPr lang="fr-FR" sz="3600" dirty="0">
                <a:latin typeface="Arial Rounded MT Bold" pitchFamily="34" charset="0"/>
              </a:rPr>
              <a:t>Qui mène au repos</a:t>
            </a:r>
            <a:endParaRPr lang="en-US" sz="3600" dirty="0">
              <a:latin typeface="Arial Rounded MT Bold" pitchFamily="34" charset="0"/>
            </a:endParaRPr>
          </a:p>
          <a:p>
            <a:pPr algn="ctr">
              <a:buNone/>
            </a:pPr>
            <a:r>
              <a:rPr lang="fr-FR" sz="3600" dirty="0">
                <a:latin typeface="Arial Rounded MT Bold" pitchFamily="34" charset="0"/>
              </a:rPr>
              <a:t>Alors avec l’agneau</a:t>
            </a:r>
            <a:endParaRPr lang="en-US" sz="3600" dirty="0">
              <a:latin typeface="Arial Rounded MT Bold" pitchFamily="34" charset="0"/>
            </a:endParaRPr>
          </a:p>
          <a:p>
            <a:pPr algn="ctr">
              <a:buNone/>
            </a:pPr>
            <a:r>
              <a:rPr lang="fr-FR" sz="3600" dirty="0">
                <a:latin typeface="Arial Rounded MT Bold" pitchFamily="34" charset="0"/>
              </a:rPr>
              <a:t>Nous verrons la gloire sans fin.</a:t>
            </a:r>
          </a:p>
          <a:p>
            <a:pPr algn="ctr">
              <a:buNone/>
            </a:pPr>
            <a:r>
              <a:rPr lang="fr-FR" sz="3600" dirty="0">
                <a:solidFill>
                  <a:srgbClr val="009900"/>
                </a:solidFill>
                <a:latin typeface="Arial Rounded MT Bold" pitchFamily="34" charset="0"/>
              </a:rPr>
              <a:t>Refrain</a:t>
            </a:r>
            <a:endParaRPr lang="en-US" sz="3600" dirty="0">
              <a:solidFill>
                <a:srgbClr val="009900"/>
              </a:solidFill>
              <a:latin typeface="Arial Rounded MT Bold" pitchFamily="34" charset="0"/>
            </a:endParaRPr>
          </a:p>
          <a:p>
            <a:pPr algn="ctr">
              <a:buNone/>
            </a:pPr>
            <a:r>
              <a:rPr lang="fr-FR" sz="3600" dirty="0">
                <a:solidFill>
                  <a:srgbClr val="000066"/>
                </a:solidFill>
                <a:latin typeface="Arial Rounded MT Bold" pitchFamily="34" charset="0"/>
              </a:rPr>
              <a:t>Jai trouvé la voie (bis)</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Oh Gloire alléluia,</a:t>
            </a:r>
            <a:endParaRPr lang="en-US" sz="3600" dirty="0">
              <a:solidFill>
                <a:srgbClr val="000066"/>
              </a:solidFill>
              <a:latin typeface="Arial Rounded MT Bold" pitchFamily="34" charset="0"/>
            </a:endParaRPr>
          </a:p>
          <a:p>
            <a:pPr algn="ctr">
              <a:buNone/>
            </a:pPr>
            <a:r>
              <a:rPr lang="fr-FR" sz="3600" dirty="0">
                <a:solidFill>
                  <a:srgbClr val="000066"/>
                </a:solidFill>
                <a:latin typeface="Arial Rounded MT Bold" pitchFamily="34" charset="0"/>
              </a:rPr>
              <a:t>Jai trouvé la voie.</a:t>
            </a:r>
            <a:endParaRPr lang="en-US" sz="3600" dirty="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GRANDE  PRIÈRE</a:t>
            </a:r>
          </a:p>
          <a:p>
            <a:pPr algn="ctr">
              <a:buNone/>
            </a:pPr>
            <a:r>
              <a:rPr lang="fr-FR" sz="2800" b="1" dirty="0">
                <a:solidFill>
                  <a:schemeClr val="tx1"/>
                </a:solidFill>
              </a:rPr>
              <a:t>PAR  PASTEUR  SAINT GERARD CHARLESTIN</a:t>
            </a:r>
            <a:endParaRPr lang="en-US" sz="2800" b="1" dirty="0">
              <a:solidFill>
                <a:schemeClr val="tx1"/>
              </a:solidFill>
            </a:endParaRPr>
          </a:p>
          <a:p>
            <a:pPr>
              <a:buNone/>
            </a:pP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752600"/>
            <a:ext cx="9144000" cy="54864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100000" t="100000"/>
            </a:path>
            <a:tileRect r="-100000" b="-100000"/>
          </a:gra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marL="0" indent="0" algn="ctr">
              <a:buNone/>
            </a:pPr>
            <a:r>
              <a:rPr lang="fr-FR" sz="4800" dirty="0">
                <a:solidFill>
                  <a:srgbClr val="009900"/>
                </a:solidFill>
                <a:latin typeface="Copperplate Gothic Bold" pitchFamily="34" charset="0"/>
              </a:rPr>
              <a:t> 163 Fr CE : </a:t>
            </a:r>
            <a:r>
              <a:rPr lang="fr-FR" sz="4800" dirty="0" err="1">
                <a:solidFill>
                  <a:srgbClr val="009900"/>
                </a:solidFill>
                <a:latin typeface="Copperplate Gothic Bold" pitchFamily="34" charset="0"/>
              </a:rPr>
              <a:t>Jesus</a:t>
            </a:r>
            <a:r>
              <a:rPr lang="fr-FR" sz="4800" dirty="0">
                <a:solidFill>
                  <a:srgbClr val="009900"/>
                </a:solidFill>
                <a:latin typeface="Copperplate Gothic Bold" pitchFamily="34" charset="0"/>
              </a:rPr>
              <a:t>, ta sainte Présence</a:t>
            </a:r>
            <a:endParaRPr lang="en-US" sz="4800" dirty="0">
              <a:solidFill>
                <a:srgbClr val="009900"/>
              </a:solidFill>
              <a:latin typeface="Copperplate Gothic Bold" pitchFamily="34" charset="0"/>
            </a:endParaRPr>
          </a:p>
          <a:p>
            <a:pPr marL="0" indent="0" algn="ctr">
              <a:buNone/>
            </a:pPr>
            <a:r>
              <a:rPr lang="fr-FR" sz="4800" dirty="0">
                <a:solidFill>
                  <a:srgbClr val="009900"/>
                </a:solidFill>
                <a:latin typeface="Copperplate Gothic Bold" pitchFamily="34" charset="0"/>
              </a:rPr>
              <a:t>1</a:t>
            </a:r>
            <a:endParaRPr lang="en-US" sz="4800" dirty="0">
              <a:solidFill>
                <a:srgbClr val="009900"/>
              </a:solidFill>
              <a:latin typeface="Copperplate Gothic Bold" pitchFamily="34" charset="0"/>
            </a:endParaRPr>
          </a:p>
          <a:p>
            <a:pPr marL="0" indent="0" algn="ctr">
              <a:buNone/>
            </a:pPr>
            <a:r>
              <a:rPr lang="fr-FR" sz="4800" dirty="0">
                <a:latin typeface="Copperplate Gothic Bold" pitchFamily="34" charset="0"/>
              </a:rPr>
              <a:t>Jésus ta sainte présence</a:t>
            </a:r>
            <a:endParaRPr lang="en-US" sz="4800" dirty="0">
              <a:latin typeface="Copperplate Gothic Bold" pitchFamily="34" charset="0"/>
            </a:endParaRPr>
          </a:p>
          <a:p>
            <a:pPr marL="0" indent="0" algn="ctr">
              <a:buNone/>
            </a:pPr>
            <a:r>
              <a:rPr lang="fr-FR" sz="4800" dirty="0">
                <a:latin typeface="Copperplate Gothic Bold" pitchFamily="34" charset="0"/>
              </a:rPr>
              <a:t>Est la source du bonheur.</a:t>
            </a:r>
            <a:endParaRPr lang="en-US" sz="4800" dirty="0">
              <a:latin typeface="Copperplate Gothic Bold" pitchFamily="34" charset="0"/>
            </a:endParaRPr>
          </a:p>
          <a:p>
            <a:pPr marL="0" indent="0" algn="ctr">
              <a:buNone/>
            </a:pPr>
            <a:r>
              <a:rPr lang="fr-FR" sz="4800" dirty="0">
                <a:latin typeface="Copperplate Gothic Bold" pitchFamily="34" charset="0"/>
              </a:rPr>
              <a:t>Dans la joie et la souffrance</a:t>
            </a:r>
            <a:endParaRPr lang="en-US" sz="4800" dirty="0">
              <a:latin typeface="Copperplate Gothic Bold" pitchFamily="34" charset="0"/>
            </a:endParaRPr>
          </a:p>
          <a:p>
            <a:pPr marL="0" indent="0" algn="ctr">
              <a:buNone/>
            </a:pPr>
            <a:r>
              <a:rPr lang="fr-FR" sz="4800" dirty="0">
                <a:latin typeface="Copperplate Gothic Bold" pitchFamily="34" charset="0"/>
              </a:rPr>
              <a:t>Elle est le repos du cœur.</a:t>
            </a:r>
            <a:endParaRPr lang="en-US" sz="4800" dirty="0">
              <a:latin typeface="Copperplate Gothic Bold" pitchFamily="34" charset="0"/>
            </a:endParaRPr>
          </a:p>
          <a:p>
            <a:pPr marL="0" indent="0" algn="ctr">
              <a:buNone/>
            </a:pPr>
            <a:r>
              <a:rPr lang="en-US" sz="4800" dirty="0">
                <a:solidFill>
                  <a:srgbClr val="009900"/>
                </a:solidFill>
                <a:latin typeface="Copperplate Gothic Bold" pitchFamily="34" charset="0"/>
              </a:rPr>
              <a:t>Refrain</a:t>
            </a:r>
          </a:p>
          <a:p>
            <a:pPr marL="0" indent="0" algn="ctr">
              <a:buNone/>
            </a:pPr>
            <a:r>
              <a:rPr lang="fr-FR" sz="4800" dirty="0">
                <a:solidFill>
                  <a:srgbClr val="0033CC"/>
                </a:solidFill>
                <a:latin typeface="Copperplate Gothic Bold" pitchFamily="34" charset="0"/>
              </a:rPr>
              <a:t>Fais briller sur moi ta face,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O Jésus Agneau de Dieu !</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A tes pieds, c’est la ma place,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Près de Toi mon ciel est bleu.</a:t>
            </a:r>
            <a:endParaRPr lang="en-US" sz="4800" dirty="0">
              <a:solidFill>
                <a:srgbClr val="0033CC"/>
              </a:solidFill>
              <a:latin typeface="Copperplate Gothic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100000" t="100000"/>
            </a:path>
            <a:tileRect r="-100000" b="-100000"/>
          </a:gra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marL="0" indent="0" algn="ctr">
              <a:buNone/>
            </a:pPr>
            <a:r>
              <a:rPr lang="fr-FR" sz="4800" dirty="0">
                <a:solidFill>
                  <a:srgbClr val="009900"/>
                </a:solidFill>
                <a:latin typeface="Copperplate Gothic Bold" pitchFamily="34" charset="0"/>
              </a:rPr>
              <a:t>2</a:t>
            </a:r>
            <a:endParaRPr lang="en-US" sz="4800" dirty="0">
              <a:solidFill>
                <a:srgbClr val="009900"/>
              </a:solidFill>
              <a:latin typeface="Copperplate Gothic Bold" pitchFamily="34" charset="0"/>
            </a:endParaRPr>
          </a:p>
          <a:p>
            <a:pPr marL="0" indent="0" algn="ctr">
              <a:buNone/>
            </a:pPr>
            <a:r>
              <a:rPr lang="fr-FR" sz="4800" dirty="0">
                <a:latin typeface="Copperplate Gothic Bold" pitchFamily="34" charset="0"/>
              </a:rPr>
              <a:t>Sur celui qui Te contemple</a:t>
            </a:r>
            <a:endParaRPr lang="en-US" sz="4800" dirty="0">
              <a:latin typeface="Copperplate Gothic Bold" pitchFamily="34" charset="0"/>
            </a:endParaRPr>
          </a:p>
          <a:p>
            <a:pPr marL="0" indent="0" algn="ctr">
              <a:buNone/>
            </a:pPr>
            <a:r>
              <a:rPr lang="fr-FR" sz="4800" dirty="0">
                <a:latin typeface="Copperplate Gothic Bold" pitchFamily="34" charset="0"/>
              </a:rPr>
              <a:t>Descends un rayon divin ;</a:t>
            </a:r>
            <a:endParaRPr lang="en-US" sz="4800" dirty="0">
              <a:latin typeface="Copperplate Gothic Bold" pitchFamily="34" charset="0"/>
            </a:endParaRPr>
          </a:p>
          <a:p>
            <a:pPr marL="0" indent="0" algn="ctr">
              <a:buNone/>
            </a:pPr>
            <a:r>
              <a:rPr lang="fr-FR" sz="4800" dirty="0">
                <a:latin typeface="Copperplate Gothic Bold" pitchFamily="34" charset="0"/>
              </a:rPr>
              <a:t>Tu fais de son cœur ton temple,</a:t>
            </a:r>
            <a:endParaRPr lang="en-US" sz="4800" dirty="0">
              <a:latin typeface="Copperplate Gothic Bold" pitchFamily="34" charset="0"/>
            </a:endParaRPr>
          </a:p>
          <a:p>
            <a:pPr marL="0" indent="0" algn="ctr">
              <a:buNone/>
            </a:pPr>
            <a:r>
              <a:rPr lang="fr-FR" sz="4800" dirty="0">
                <a:latin typeface="Copperplate Gothic Bold" pitchFamily="34" charset="0"/>
              </a:rPr>
              <a:t>Ton doigt pointe son chemin.</a:t>
            </a:r>
            <a:endParaRPr lang="en-US" sz="4800" dirty="0">
              <a:latin typeface="Copperplate Gothic Bold" pitchFamily="34" charset="0"/>
            </a:endParaRPr>
          </a:p>
          <a:p>
            <a:pPr marL="0" indent="0" algn="ctr">
              <a:buNone/>
            </a:pPr>
            <a:r>
              <a:rPr lang="en-US" sz="4800" dirty="0">
                <a:solidFill>
                  <a:srgbClr val="009900"/>
                </a:solidFill>
                <a:latin typeface="Copperplate Gothic Bold" pitchFamily="34" charset="0"/>
              </a:rPr>
              <a:t>Refrain</a:t>
            </a:r>
          </a:p>
          <a:p>
            <a:pPr marL="0" indent="0" algn="ctr">
              <a:buNone/>
            </a:pPr>
            <a:r>
              <a:rPr lang="fr-FR" sz="4800" dirty="0">
                <a:solidFill>
                  <a:srgbClr val="0033CC"/>
                </a:solidFill>
                <a:latin typeface="Copperplate Gothic Bold" pitchFamily="34" charset="0"/>
              </a:rPr>
              <a:t>Fais briller sur moi ta face,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O Jésus Agneau de Dieu !</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A tes pieds, c’est la ma place,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Près de Toi mon ciel est bleu.</a:t>
            </a:r>
            <a:endParaRPr lang="en-US" sz="4800" dirty="0">
              <a:solidFill>
                <a:srgbClr val="0033CC"/>
              </a:solidFill>
              <a:latin typeface="Copperplate Gothic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100000" t="100000"/>
            </a:path>
            <a:tileRect r="-100000" b="-100000"/>
          </a:gradFill>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pPr marL="0" indent="0" algn="ctr">
              <a:buNone/>
            </a:pPr>
            <a:r>
              <a:rPr lang="fr-FR" sz="4800" dirty="0">
                <a:solidFill>
                  <a:srgbClr val="009900"/>
                </a:solidFill>
                <a:latin typeface="Copperplate Gothic Bold" pitchFamily="34" charset="0"/>
              </a:rPr>
              <a:t>3</a:t>
            </a:r>
            <a:endParaRPr lang="en-US" sz="4800" dirty="0">
              <a:solidFill>
                <a:srgbClr val="009900"/>
              </a:solidFill>
              <a:latin typeface="Copperplate Gothic Bold" pitchFamily="34" charset="0"/>
            </a:endParaRPr>
          </a:p>
          <a:p>
            <a:pPr marL="0" indent="0" algn="ctr">
              <a:buNone/>
            </a:pPr>
            <a:r>
              <a:rPr lang="fr-FR" sz="4800" dirty="0">
                <a:latin typeface="Copperplate Gothic Bold" pitchFamily="34" charset="0"/>
              </a:rPr>
              <a:t>Ah ! Que mon âme ravie</a:t>
            </a:r>
            <a:endParaRPr lang="en-US" sz="4800" dirty="0">
              <a:latin typeface="Copperplate Gothic Bold" pitchFamily="34" charset="0"/>
            </a:endParaRPr>
          </a:p>
          <a:p>
            <a:pPr marL="0" indent="0" algn="ctr">
              <a:buNone/>
            </a:pPr>
            <a:r>
              <a:rPr lang="fr-FR" sz="4800" dirty="0">
                <a:latin typeface="Copperplate Gothic Bold" pitchFamily="34" charset="0"/>
              </a:rPr>
              <a:t>Te rencontre, o mon Sauveur !</a:t>
            </a:r>
            <a:endParaRPr lang="en-US" sz="4800" dirty="0">
              <a:latin typeface="Copperplate Gothic Bold" pitchFamily="34" charset="0"/>
            </a:endParaRPr>
          </a:p>
          <a:p>
            <a:pPr marL="0" indent="0" algn="ctr">
              <a:buNone/>
            </a:pPr>
            <a:r>
              <a:rPr lang="fr-FR" sz="4800" dirty="0">
                <a:latin typeface="Copperplate Gothic Bold" pitchFamily="34" charset="0"/>
              </a:rPr>
              <a:t>Car ton regard c’est la vie,</a:t>
            </a:r>
            <a:endParaRPr lang="en-US" sz="4800" dirty="0">
              <a:latin typeface="Copperplate Gothic Bold" pitchFamily="34" charset="0"/>
            </a:endParaRPr>
          </a:p>
          <a:p>
            <a:pPr marL="0" indent="0" algn="ctr">
              <a:buNone/>
            </a:pPr>
            <a:r>
              <a:rPr lang="fr-FR" sz="4800" dirty="0">
                <a:latin typeface="Copperplate Gothic Bold" pitchFamily="34" charset="0"/>
              </a:rPr>
              <a:t>C’est la richesse du cœur.</a:t>
            </a:r>
            <a:endParaRPr lang="en-US" sz="4800" dirty="0">
              <a:latin typeface="Copperplate Gothic Bold" pitchFamily="34" charset="0"/>
            </a:endParaRPr>
          </a:p>
          <a:p>
            <a:pPr marL="0" indent="0" algn="ctr">
              <a:buNone/>
            </a:pPr>
            <a:r>
              <a:rPr lang="en-US" sz="4800" dirty="0">
                <a:solidFill>
                  <a:srgbClr val="009900"/>
                </a:solidFill>
                <a:latin typeface="Copperplate Gothic Bold" pitchFamily="34" charset="0"/>
              </a:rPr>
              <a:t>Refrain</a:t>
            </a:r>
          </a:p>
          <a:p>
            <a:pPr marL="0" indent="0" algn="ctr">
              <a:buNone/>
            </a:pPr>
            <a:r>
              <a:rPr lang="fr-FR" sz="4800" dirty="0">
                <a:solidFill>
                  <a:srgbClr val="0033CC"/>
                </a:solidFill>
                <a:latin typeface="Copperplate Gothic Bold" pitchFamily="34" charset="0"/>
              </a:rPr>
              <a:t>Fais briller sur moi ta face,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O Jésus Agneau de Dieu !</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A tes pieds, c’est la ma place,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Près de Toi mon ciel est bleu.</a:t>
            </a:r>
            <a:endParaRPr lang="en-US" sz="4800" dirty="0">
              <a:solidFill>
                <a:srgbClr val="0033CC"/>
              </a:solidFill>
              <a:latin typeface="Copperplate Gothic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100000" t="100000"/>
            </a:path>
            <a:tileRect r="-100000" b="-100000"/>
          </a:gradFill>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pPr marL="0" indent="0" algn="ctr">
              <a:buNone/>
            </a:pPr>
            <a:r>
              <a:rPr lang="fr-FR" sz="4800" dirty="0">
                <a:solidFill>
                  <a:srgbClr val="009900"/>
                </a:solidFill>
                <a:latin typeface="Copperplate Gothic Bold" pitchFamily="34" charset="0"/>
              </a:rPr>
              <a:t>4</a:t>
            </a:r>
            <a:endParaRPr lang="en-US" sz="4800" dirty="0">
              <a:solidFill>
                <a:srgbClr val="009900"/>
              </a:solidFill>
              <a:latin typeface="Copperplate Gothic Bold" pitchFamily="34" charset="0"/>
            </a:endParaRPr>
          </a:p>
          <a:p>
            <a:pPr marL="0" indent="0" algn="ctr">
              <a:buNone/>
            </a:pPr>
            <a:r>
              <a:rPr lang="fr-FR" sz="4800" dirty="0">
                <a:latin typeface="Copperplate Gothic Bold" pitchFamily="34" charset="0"/>
              </a:rPr>
              <a:t>Il faut aussi ta présence</a:t>
            </a:r>
            <a:endParaRPr lang="en-US" sz="4800" dirty="0">
              <a:latin typeface="Copperplate Gothic Bold" pitchFamily="34" charset="0"/>
            </a:endParaRPr>
          </a:p>
          <a:p>
            <a:pPr marL="0" indent="0" algn="ctr">
              <a:buNone/>
            </a:pPr>
            <a:r>
              <a:rPr lang="fr-FR" sz="4800" dirty="0">
                <a:latin typeface="Copperplate Gothic Bold" pitchFamily="34" charset="0"/>
              </a:rPr>
              <a:t>Pour ton Service, o Jésus !</a:t>
            </a:r>
            <a:endParaRPr lang="en-US" sz="4800" dirty="0">
              <a:latin typeface="Copperplate Gothic Bold" pitchFamily="34" charset="0"/>
            </a:endParaRPr>
          </a:p>
          <a:p>
            <a:pPr marL="0" indent="0" algn="ctr">
              <a:buNone/>
            </a:pPr>
            <a:r>
              <a:rPr lang="fr-FR" sz="4800" dirty="0">
                <a:latin typeface="Copperplate Gothic Bold" pitchFamily="34" charset="0"/>
              </a:rPr>
              <a:t>Car elle est une puissance</a:t>
            </a:r>
            <a:endParaRPr lang="en-US" sz="4800" dirty="0">
              <a:latin typeface="Copperplate Gothic Bold" pitchFamily="34" charset="0"/>
            </a:endParaRPr>
          </a:p>
          <a:p>
            <a:pPr marL="0" indent="0" algn="ctr">
              <a:buNone/>
            </a:pPr>
            <a:r>
              <a:rPr lang="fr-FR" sz="4800" dirty="0">
                <a:latin typeface="Copperplate Gothic Bold" pitchFamily="34" charset="0"/>
              </a:rPr>
              <a:t>Pour relever les perdus !</a:t>
            </a:r>
            <a:endParaRPr lang="en-US" sz="4800" dirty="0">
              <a:latin typeface="Copperplate Gothic Bold" pitchFamily="34" charset="0"/>
            </a:endParaRPr>
          </a:p>
          <a:p>
            <a:pPr marL="0" indent="0" algn="ctr">
              <a:buNone/>
            </a:pPr>
            <a:r>
              <a:rPr lang="en-US" sz="4800" dirty="0">
                <a:solidFill>
                  <a:srgbClr val="009900"/>
                </a:solidFill>
                <a:latin typeface="Copperplate Gothic Bold" pitchFamily="34" charset="0"/>
              </a:rPr>
              <a:t>Refrain</a:t>
            </a:r>
          </a:p>
          <a:p>
            <a:pPr marL="0" indent="0" algn="ctr">
              <a:buNone/>
            </a:pPr>
            <a:r>
              <a:rPr lang="fr-FR" sz="4800" dirty="0">
                <a:solidFill>
                  <a:srgbClr val="0033CC"/>
                </a:solidFill>
                <a:latin typeface="Copperplate Gothic Bold" pitchFamily="34" charset="0"/>
              </a:rPr>
              <a:t>Fais briller sur moi ta face,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O Jésus Agneau de Dieu !</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A tes pieds, c’est la ma place,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Près de Toi mon ciel est bleu.</a:t>
            </a:r>
            <a:endParaRPr lang="en-US" sz="4800" dirty="0">
              <a:solidFill>
                <a:srgbClr val="0033CC"/>
              </a:solidFill>
              <a:latin typeface="Copperplate Gothic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100000" t="100000"/>
            </a:path>
            <a:tileRect r="-100000" b="-100000"/>
          </a:gradFill>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marL="0" indent="0" algn="ctr">
              <a:buNone/>
            </a:pPr>
            <a:r>
              <a:rPr lang="fr-FR" sz="4800" dirty="0">
                <a:solidFill>
                  <a:srgbClr val="009900"/>
                </a:solidFill>
                <a:latin typeface="Copperplate Gothic Bold" pitchFamily="34" charset="0"/>
              </a:rPr>
              <a:t>5</a:t>
            </a:r>
            <a:endParaRPr lang="en-US" sz="4800" dirty="0">
              <a:solidFill>
                <a:srgbClr val="009900"/>
              </a:solidFill>
              <a:latin typeface="Copperplate Gothic Bold" pitchFamily="34" charset="0"/>
            </a:endParaRPr>
          </a:p>
          <a:p>
            <a:pPr marL="0" indent="0" algn="ctr">
              <a:buNone/>
            </a:pPr>
            <a:r>
              <a:rPr lang="fr-FR" sz="4800" dirty="0">
                <a:latin typeface="Copperplate Gothic Bold" pitchFamily="34" charset="0"/>
              </a:rPr>
              <a:t>Quand dans l’étendue immense,</a:t>
            </a:r>
            <a:endParaRPr lang="en-US" sz="4800" dirty="0">
              <a:latin typeface="Copperplate Gothic Bold" pitchFamily="34" charset="0"/>
            </a:endParaRPr>
          </a:p>
          <a:p>
            <a:pPr marL="0" indent="0" algn="ctr">
              <a:buNone/>
            </a:pPr>
            <a:r>
              <a:rPr lang="fr-FR" sz="4800" dirty="0">
                <a:latin typeface="Copperplate Gothic Bold" pitchFamily="34" charset="0"/>
              </a:rPr>
              <a:t>O Jésus Tu paraîtras,</a:t>
            </a:r>
            <a:endParaRPr lang="en-US" sz="4800" dirty="0">
              <a:latin typeface="Copperplate Gothic Bold" pitchFamily="34" charset="0"/>
            </a:endParaRPr>
          </a:p>
          <a:p>
            <a:pPr marL="0" indent="0" algn="ctr">
              <a:buNone/>
            </a:pPr>
            <a:r>
              <a:rPr lang="fr-FR" sz="4800" dirty="0">
                <a:latin typeface="Copperplate Gothic Bold" pitchFamily="34" charset="0"/>
              </a:rPr>
              <a:t>C’est encore par ta présence</a:t>
            </a:r>
            <a:endParaRPr lang="en-US" sz="4800" dirty="0">
              <a:latin typeface="Copperplate Gothic Bold" pitchFamily="34" charset="0"/>
            </a:endParaRPr>
          </a:p>
          <a:p>
            <a:pPr marL="0" indent="0" algn="ctr">
              <a:buNone/>
            </a:pPr>
            <a:r>
              <a:rPr lang="fr-FR" sz="4800" dirty="0">
                <a:latin typeface="Copperplate Gothic Bold" pitchFamily="34" charset="0"/>
              </a:rPr>
              <a:t>Que Tu nous attireras !</a:t>
            </a:r>
          </a:p>
          <a:p>
            <a:pPr marL="0" indent="0" algn="ctr">
              <a:buNone/>
            </a:pPr>
            <a:r>
              <a:rPr lang="en-US" sz="4800" dirty="0">
                <a:solidFill>
                  <a:srgbClr val="009900"/>
                </a:solidFill>
                <a:latin typeface="Copperplate Gothic Bold" pitchFamily="34" charset="0"/>
              </a:rPr>
              <a:t>Refrain</a:t>
            </a:r>
          </a:p>
          <a:p>
            <a:pPr marL="0" indent="0" algn="ctr">
              <a:buNone/>
            </a:pPr>
            <a:r>
              <a:rPr lang="fr-FR" sz="4800" dirty="0">
                <a:solidFill>
                  <a:srgbClr val="0033CC"/>
                </a:solidFill>
                <a:latin typeface="Copperplate Gothic Bold" pitchFamily="34" charset="0"/>
              </a:rPr>
              <a:t>Fais briller sur moi ta face,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O Jésus Agneau de Dieu !</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A tes pieds, c’est la ma place,</a:t>
            </a:r>
            <a:endParaRPr lang="en-US" sz="4800" dirty="0">
              <a:solidFill>
                <a:srgbClr val="0033CC"/>
              </a:solidFill>
              <a:latin typeface="Copperplate Gothic Bold" pitchFamily="34" charset="0"/>
            </a:endParaRPr>
          </a:p>
          <a:p>
            <a:pPr marL="0" indent="0" algn="ctr">
              <a:buNone/>
            </a:pPr>
            <a:r>
              <a:rPr lang="fr-FR" sz="4800" dirty="0">
                <a:solidFill>
                  <a:srgbClr val="0033CC"/>
                </a:solidFill>
                <a:latin typeface="Copperplate Gothic Bold" pitchFamily="34" charset="0"/>
              </a:rPr>
              <a:t>Près de Toi mon ciel est bleu.</a:t>
            </a:r>
            <a:endParaRPr lang="en-US" sz="4800" dirty="0">
              <a:solidFill>
                <a:srgbClr val="0033CC"/>
              </a:solidFill>
              <a:latin typeface="Copperplate Gothic Bold" pitchFamily="34" charset="0"/>
            </a:endParaRPr>
          </a:p>
          <a:p>
            <a:pPr marL="0" indent="0" algn="ctr">
              <a:buNone/>
            </a:pPr>
            <a:endParaRPr lang="en-US" sz="4800" dirty="0">
              <a:latin typeface="Copperplate Gothic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PROGRAM</a:t>
            </a:r>
          </a:p>
          <a:p>
            <a:r>
              <a:rPr lang="en-US" sz="5400" b="1" dirty="0"/>
              <a:t>PRESENTATION D’ENFANT</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FEBRUARY 2025</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br>
              <a:rPr lang="en-US" dirty="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Autofit/>
          </a:bodyPr>
          <a:lstStyle/>
          <a:p>
            <a:pPr algn="ctr">
              <a:buNone/>
            </a:pPr>
            <a:r>
              <a:rPr lang="fr-FR" sz="3600" b="1" dirty="0">
                <a:latin typeface="Arial Narrow" pitchFamily="34" charset="0"/>
              </a:rPr>
              <a:t>Koman </a:t>
            </a:r>
            <a:r>
              <a:rPr lang="fr-FR" sz="3600" b="1" dirty="0" err="1">
                <a:latin typeface="Arial Narrow" pitchFamily="34" charset="0"/>
              </a:rPr>
              <a:t>poum</a:t>
            </a:r>
            <a:r>
              <a:rPr lang="fr-FR" sz="3600" b="1" dirty="0">
                <a:latin typeface="Arial Narrow" pitchFamily="34" charset="0"/>
              </a:rPr>
              <a:t> ta </a:t>
            </a:r>
            <a:r>
              <a:rPr lang="fr-FR" sz="3600" b="1" dirty="0" err="1">
                <a:latin typeface="Arial Narrow" pitchFamily="34" charset="0"/>
              </a:rPr>
              <a:t>bliye</a:t>
            </a:r>
            <a:r>
              <a:rPr lang="fr-FR" sz="3600" b="1" dirty="0">
                <a:latin typeface="Arial Narrow" pitchFamily="34" charset="0"/>
              </a:rPr>
              <a:t> gras </a:t>
            </a:r>
            <a:r>
              <a:rPr lang="fr-FR" sz="3600" b="1" dirty="0" err="1">
                <a:latin typeface="Arial Narrow" pitchFamily="34" charset="0"/>
              </a:rPr>
              <a:t>Bondye</a:t>
            </a:r>
            <a:br>
              <a:rPr lang="fr-FR" sz="3600" b="1" dirty="0">
                <a:latin typeface="Arial Narrow" pitchFamily="34" charset="0"/>
              </a:rPr>
            </a:br>
            <a:r>
              <a:rPr lang="fr-FR" sz="3600" b="1" dirty="0" err="1">
                <a:latin typeface="Arial Narrow" pitchFamily="34" charset="0"/>
              </a:rPr>
              <a:t>Sak</a:t>
            </a:r>
            <a:r>
              <a:rPr lang="fr-FR" sz="3600" b="1" dirty="0">
                <a:latin typeface="Arial Narrow" pitchFamily="34" charset="0"/>
              </a:rPr>
              <a:t> ta </a:t>
            </a:r>
            <a:r>
              <a:rPr lang="fr-FR" sz="3600" b="1" dirty="0" err="1">
                <a:latin typeface="Arial Narrow" pitchFamily="34" charset="0"/>
              </a:rPr>
              <a:t>pranm</a:t>
            </a:r>
            <a:r>
              <a:rPr lang="fr-FR" sz="3600" b="1" dirty="0">
                <a:latin typeface="Arial Narrow" pitchFamily="34" charset="0"/>
              </a:rPr>
              <a:t> </a:t>
            </a:r>
            <a:r>
              <a:rPr lang="fr-FR" sz="3600" b="1" dirty="0" err="1">
                <a:latin typeface="Arial Narrow" pitchFamily="34" charset="0"/>
              </a:rPr>
              <a:t>poum</a:t>
            </a:r>
            <a:r>
              <a:rPr lang="fr-FR" sz="3600" b="1" dirty="0">
                <a:latin typeface="Arial Narrow" pitchFamily="34" charset="0"/>
              </a:rPr>
              <a:t> ta </a:t>
            </a:r>
            <a:r>
              <a:rPr lang="fr-FR" sz="3600" b="1" dirty="0" err="1">
                <a:latin typeface="Arial Narrow" pitchFamily="34" charset="0"/>
              </a:rPr>
              <a:t>bliye</a:t>
            </a:r>
            <a:r>
              <a:rPr lang="fr-FR" sz="3600" b="1" dirty="0">
                <a:latin typeface="Arial Narrow" pitchFamily="34" charset="0"/>
              </a:rPr>
              <a:t> gras </a:t>
            </a:r>
            <a:r>
              <a:rPr lang="fr-FR" sz="3600" b="1" dirty="0" err="1">
                <a:latin typeface="Arial Narrow" pitchFamily="34" charset="0"/>
              </a:rPr>
              <a:t>Bondye</a:t>
            </a:r>
            <a:r>
              <a:rPr lang="fr-FR" sz="3600" b="1" dirty="0">
                <a:latin typeface="Arial Narrow" pitchFamily="34" charset="0"/>
              </a:rPr>
              <a:t>.</a:t>
            </a:r>
            <a:br>
              <a:rPr lang="fr-FR" sz="3600" b="1" dirty="0">
                <a:latin typeface="Arial Narrow" pitchFamily="34" charset="0"/>
              </a:rPr>
            </a:br>
            <a:r>
              <a:rPr lang="fr-FR" sz="3600" b="1" dirty="0">
                <a:latin typeface="Arial Narrow" pitchFamily="34" charset="0"/>
              </a:rPr>
              <a:t> </a:t>
            </a:r>
            <a:br>
              <a:rPr lang="fr-FR" sz="3600" b="1" dirty="0">
                <a:latin typeface="Arial Narrow" pitchFamily="34" charset="0"/>
              </a:rPr>
            </a:br>
            <a:r>
              <a:rPr lang="fr-FR" sz="3600" b="1" dirty="0" err="1">
                <a:latin typeface="Arial Narrow" pitchFamily="34" charset="0"/>
              </a:rPr>
              <a:t>Lè</a:t>
            </a:r>
            <a:r>
              <a:rPr lang="fr-FR" sz="3600" b="1" dirty="0">
                <a:latin typeface="Arial Narrow" pitchFamily="34" charset="0"/>
              </a:rPr>
              <a:t> </a:t>
            </a:r>
            <a:r>
              <a:rPr lang="fr-FR" sz="3600" b="1" dirty="0" err="1">
                <a:latin typeface="Arial Narrow" pitchFamily="34" charset="0"/>
              </a:rPr>
              <a:t>mwen</a:t>
            </a:r>
            <a:r>
              <a:rPr lang="fr-FR" sz="3600" b="1" dirty="0">
                <a:latin typeface="Arial Narrow" pitchFamily="34" charset="0"/>
              </a:rPr>
              <a:t> </a:t>
            </a:r>
            <a:r>
              <a:rPr lang="fr-FR" sz="3600" b="1" dirty="0" err="1">
                <a:latin typeface="Arial Narrow" pitchFamily="34" charset="0"/>
              </a:rPr>
              <a:t>malad</a:t>
            </a:r>
            <a:r>
              <a:rPr lang="fr-FR" sz="3600" b="1" dirty="0">
                <a:latin typeface="Arial Narrow" pitchFamily="34" charset="0"/>
              </a:rPr>
              <a:t> se li </a:t>
            </a:r>
            <a:r>
              <a:rPr lang="fr-FR" sz="3600" b="1" dirty="0" err="1">
                <a:latin typeface="Arial Narrow" pitchFamily="34" charset="0"/>
              </a:rPr>
              <a:t>ki</a:t>
            </a:r>
            <a:r>
              <a:rPr lang="fr-FR" sz="3600" b="1" dirty="0">
                <a:latin typeface="Arial Narrow" pitchFamily="34" charset="0"/>
              </a:rPr>
              <a:t> </a:t>
            </a:r>
            <a:r>
              <a:rPr lang="fr-FR" sz="3600" b="1" dirty="0" err="1">
                <a:latin typeface="Arial Narrow" pitchFamily="34" charset="0"/>
              </a:rPr>
              <a:t>geri</a:t>
            </a:r>
            <a:r>
              <a:rPr lang="fr-FR" sz="3600" b="1" dirty="0">
                <a:latin typeface="Arial Narrow" pitchFamily="34" charset="0"/>
              </a:rPr>
              <a:t> </a:t>
            </a:r>
            <a:r>
              <a:rPr lang="fr-FR" sz="3600" b="1" dirty="0" err="1">
                <a:latin typeface="Arial Narrow" pitchFamily="34" charset="0"/>
              </a:rPr>
              <a:t>mwen</a:t>
            </a:r>
            <a:br>
              <a:rPr lang="fr-FR" sz="3600" b="1" dirty="0">
                <a:latin typeface="Arial Narrow" pitchFamily="34" charset="0"/>
              </a:rPr>
            </a:br>
            <a:r>
              <a:rPr lang="fr-FR" sz="3600" b="1" dirty="0" err="1">
                <a:latin typeface="Arial Narrow" pitchFamily="34" charset="0"/>
              </a:rPr>
              <a:t>Lèm</a:t>
            </a:r>
            <a:r>
              <a:rPr lang="fr-FR" sz="3600" b="1" dirty="0">
                <a:latin typeface="Arial Narrow" pitchFamily="34" charset="0"/>
              </a:rPr>
              <a:t> </a:t>
            </a:r>
            <a:r>
              <a:rPr lang="fr-FR" sz="3600" b="1" dirty="0" err="1">
                <a:latin typeface="Arial Narrow" pitchFamily="34" charset="0"/>
              </a:rPr>
              <a:t>gen</a:t>
            </a:r>
            <a:r>
              <a:rPr lang="fr-FR" sz="3600" b="1" dirty="0">
                <a:latin typeface="Arial Narrow" pitchFamily="34" charset="0"/>
              </a:rPr>
              <a:t> </a:t>
            </a:r>
            <a:r>
              <a:rPr lang="fr-FR" sz="3600" b="1" dirty="0" err="1">
                <a:latin typeface="Arial Narrow" pitchFamily="34" charset="0"/>
              </a:rPr>
              <a:t>problèm</a:t>
            </a:r>
            <a:r>
              <a:rPr lang="fr-FR" sz="3600" b="1" dirty="0">
                <a:latin typeface="Arial Narrow" pitchFamily="34" charset="0"/>
              </a:rPr>
              <a:t> li ban </a:t>
            </a:r>
            <a:r>
              <a:rPr lang="fr-FR" sz="3600" b="1" dirty="0" err="1">
                <a:latin typeface="Arial Narrow" pitchFamily="34" charset="0"/>
              </a:rPr>
              <a:t>mwen</a:t>
            </a:r>
            <a:r>
              <a:rPr lang="fr-FR" sz="3600" b="1" dirty="0">
                <a:latin typeface="Arial Narrow" pitchFamily="34" charset="0"/>
              </a:rPr>
              <a:t> </a:t>
            </a:r>
            <a:r>
              <a:rPr lang="fr-FR" sz="3600" b="1" dirty="0" err="1">
                <a:latin typeface="Arial Narrow" pitchFamily="34" charset="0"/>
              </a:rPr>
              <a:t>solisyon</a:t>
            </a:r>
            <a:br>
              <a:rPr lang="fr-FR" sz="3600" b="1" dirty="0">
                <a:latin typeface="Arial Narrow" pitchFamily="34" charset="0"/>
              </a:rPr>
            </a:br>
            <a:r>
              <a:rPr lang="fr-FR" sz="3600" b="1" dirty="0" err="1">
                <a:latin typeface="Arial Narrow" pitchFamily="34" charset="0"/>
              </a:rPr>
              <a:t>Lem</a:t>
            </a:r>
            <a:r>
              <a:rPr lang="fr-FR" sz="3600" b="1" dirty="0">
                <a:latin typeface="Arial Narrow" pitchFamily="34" charset="0"/>
              </a:rPr>
              <a:t> </a:t>
            </a:r>
            <a:r>
              <a:rPr lang="fr-FR" sz="3600" b="1" dirty="0" err="1">
                <a:latin typeface="Arial Narrow" pitchFamily="34" charset="0"/>
              </a:rPr>
              <a:t>pap</a:t>
            </a:r>
            <a:r>
              <a:rPr lang="fr-FR" sz="3600" b="1" dirty="0">
                <a:latin typeface="Arial Narrow" pitchFamily="34" charset="0"/>
              </a:rPr>
              <a:t> </a:t>
            </a:r>
            <a:r>
              <a:rPr lang="fr-FR" sz="3600" b="1" dirty="0" err="1">
                <a:latin typeface="Arial Narrow" pitchFamily="34" charset="0"/>
              </a:rPr>
              <a:t>travay</a:t>
            </a:r>
            <a:r>
              <a:rPr lang="fr-FR" sz="3600" b="1" dirty="0">
                <a:latin typeface="Arial Narrow" pitchFamily="34" charset="0"/>
              </a:rPr>
              <a:t> se li </a:t>
            </a:r>
            <a:r>
              <a:rPr lang="fr-FR" sz="3600" b="1" dirty="0" err="1">
                <a:latin typeface="Arial Narrow" pitchFamily="34" charset="0"/>
              </a:rPr>
              <a:t>kibanm</a:t>
            </a:r>
            <a:r>
              <a:rPr lang="fr-FR" sz="3600" b="1" dirty="0">
                <a:latin typeface="Arial Narrow" pitchFamily="34" charset="0"/>
              </a:rPr>
              <a:t> </a:t>
            </a:r>
            <a:r>
              <a:rPr lang="fr-FR" sz="3600" b="1" dirty="0" err="1">
                <a:latin typeface="Arial Narrow" pitchFamily="34" charset="0"/>
              </a:rPr>
              <a:t>manje</a:t>
            </a:r>
            <a:br>
              <a:rPr lang="fr-FR" sz="3600" b="1" dirty="0">
                <a:latin typeface="Arial Narrow" pitchFamily="34" charset="0"/>
              </a:rPr>
            </a:br>
            <a:r>
              <a:rPr lang="fr-FR" sz="3600" b="1" dirty="0" err="1">
                <a:latin typeface="Arial Narrow" pitchFamily="34" charset="0"/>
              </a:rPr>
              <a:t>Engra</a:t>
            </a:r>
            <a:r>
              <a:rPr lang="fr-FR" sz="3600" b="1" dirty="0">
                <a:latin typeface="Arial Narrow" pitchFamily="34" charset="0"/>
              </a:rPr>
              <a:t> </a:t>
            </a:r>
            <a:r>
              <a:rPr lang="fr-FR" sz="3600" b="1" dirty="0" err="1">
                <a:latin typeface="Arial Narrow" pitchFamily="34" charset="0"/>
              </a:rPr>
              <a:t>poum</a:t>
            </a:r>
            <a:r>
              <a:rPr lang="fr-FR" sz="3600" b="1" dirty="0">
                <a:latin typeface="Arial Narrow" pitchFamily="34" charset="0"/>
              </a:rPr>
              <a:t> ta </a:t>
            </a:r>
            <a:r>
              <a:rPr lang="fr-FR" sz="3600" b="1" dirty="0" err="1">
                <a:latin typeface="Arial Narrow" pitchFamily="34" charset="0"/>
              </a:rPr>
              <a:t>engra</a:t>
            </a:r>
            <a:r>
              <a:rPr lang="fr-FR" sz="3600" b="1" dirty="0">
                <a:latin typeface="Arial Narrow" pitchFamily="34" charset="0"/>
              </a:rPr>
              <a:t> </a:t>
            </a:r>
            <a:r>
              <a:rPr lang="fr-FR" sz="3600" b="1" dirty="0" err="1">
                <a:latin typeface="Arial Narrow" pitchFamily="34" charset="0"/>
              </a:rPr>
              <a:t>poum</a:t>
            </a:r>
            <a:r>
              <a:rPr lang="fr-FR" sz="3600" b="1" dirty="0">
                <a:latin typeface="Arial Narrow" pitchFamily="34" charset="0"/>
              </a:rPr>
              <a:t> ta </a:t>
            </a:r>
            <a:r>
              <a:rPr lang="fr-FR" sz="3600" b="1" dirty="0" err="1">
                <a:latin typeface="Arial Narrow" pitchFamily="34" charset="0"/>
              </a:rPr>
              <a:t>bliye</a:t>
            </a:r>
            <a:r>
              <a:rPr lang="fr-FR" sz="3600" b="1" dirty="0">
                <a:latin typeface="Arial Narrow" pitchFamily="34" charset="0"/>
              </a:rPr>
              <a:t> gras </a:t>
            </a:r>
            <a:r>
              <a:rPr lang="fr-FR" sz="3600" b="1" dirty="0" err="1">
                <a:latin typeface="Arial Narrow" pitchFamily="34" charset="0"/>
              </a:rPr>
              <a:t>Bondye</a:t>
            </a:r>
            <a:endParaRPr lang="fr-FR" sz="3600" b="1" dirty="0">
              <a:latin typeface="Arial Narrow" pitchFamily="34" charset="0"/>
            </a:endParaRPr>
          </a:p>
          <a:p>
            <a:pPr algn="ctr">
              <a:buNone/>
            </a:pPr>
            <a:br>
              <a:rPr lang="fr-FR" sz="3600" b="1" dirty="0">
                <a:latin typeface="Arial Narrow" pitchFamily="34" charset="0"/>
              </a:rPr>
            </a:br>
            <a:r>
              <a:rPr lang="fr-FR" sz="3600" b="1" dirty="0">
                <a:latin typeface="Arial Narrow" pitchFamily="34" charset="0"/>
              </a:rPr>
              <a:t>Pa </a:t>
            </a:r>
            <a:r>
              <a:rPr lang="fr-FR" sz="3600" b="1" dirty="0" err="1">
                <a:latin typeface="Arial Narrow" pitchFamily="34" charset="0"/>
              </a:rPr>
              <a:t>gen</a:t>
            </a:r>
            <a:r>
              <a:rPr lang="fr-FR" sz="3600" b="1" dirty="0">
                <a:latin typeface="Arial Narrow" pitchFamily="34" charset="0"/>
              </a:rPr>
              <a:t> </a:t>
            </a:r>
            <a:r>
              <a:rPr lang="fr-FR" sz="3600" b="1" dirty="0" err="1">
                <a:latin typeface="Arial Narrow" pitchFamily="34" charset="0"/>
              </a:rPr>
              <a:t>yon</a:t>
            </a:r>
            <a:r>
              <a:rPr lang="fr-FR" sz="3600" b="1" dirty="0">
                <a:latin typeface="Arial Narrow" pitchFamily="34" charset="0"/>
              </a:rPr>
              <a:t> lot </a:t>
            </a:r>
            <a:r>
              <a:rPr lang="fr-FR" sz="3600" b="1" dirty="0" err="1">
                <a:latin typeface="Arial Narrow" pitchFamily="34" charset="0"/>
              </a:rPr>
              <a:t>Dye</a:t>
            </a:r>
            <a:r>
              <a:rPr lang="fr-FR" sz="3600" b="1" dirty="0">
                <a:latin typeface="Arial Narrow" pitchFamily="34" charset="0"/>
              </a:rPr>
              <a:t> </a:t>
            </a:r>
            <a:r>
              <a:rPr lang="fr-FR" sz="3600" b="1" dirty="0" err="1">
                <a:latin typeface="Arial Narrow" pitchFamily="34" charset="0"/>
              </a:rPr>
              <a:t>tankouw</a:t>
            </a:r>
            <a:br>
              <a:rPr lang="fr-FR" sz="3600" b="1" dirty="0">
                <a:latin typeface="Arial Narrow" pitchFamily="34" charset="0"/>
              </a:rPr>
            </a:br>
            <a:r>
              <a:rPr lang="fr-FR" sz="3600" b="1" dirty="0" err="1">
                <a:latin typeface="Arial Narrow" pitchFamily="34" charset="0"/>
              </a:rPr>
              <a:t>Pap</a:t>
            </a:r>
            <a:r>
              <a:rPr lang="fr-FR" sz="3600" b="1" dirty="0">
                <a:latin typeface="Arial Narrow" pitchFamily="34" charset="0"/>
              </a:rPr>
              <a:t> </a:t>
            </a:r>
            <a:r>
              <a:rPr lang="fr-FR" sz="3600" b="1" dirty="0" err="1">
                <a:latin typeface="Arial Narrow" pitchFamily="34" charset="0"/>
              </a:rPr>
              <a:t>janm</a:t>
            </a:r>
            <a:r>
              <a:rPr lang="fr-FR" sz="3600" b="1" dirty="0">
                <a:latin typeface="Arial Narrow" pitchFamily="34" charset="0"/>
              </a:rPr>
              <a:t> </a:t>
            </a:r>
            <a:r>
              <a:rPr lang="fr-FR" sz="3600" b="1" dirty="0" err="1">
                <a:latin typeface="Arial Narrow" pitchFamily="34" charset="0"/>
              </a:rPr>
              <a:t>gen</a:t>
            </a:r>
            <a:r>
              <a:rPr lang="fr-FR" sz="3600" b="1" dirty="0">
                <a:latin typeface="Arial Narrow" pitchFamily="34" charset="0"/>
              </a:rPr>
              <a:t> </a:t>
            </a:r>
            <a:r>
              <a:rPr lang="fr-FR" sz="3600" b="1" dirty="0" err="1">
                <a:latin typeface="Arial Narrow" pitchFamily="34" charset="0"/>
              </a:rPr>
              <a:t>yon</a:t>
            </a:r>
            <a:r>
              <a:rPr lang="fr-FR" sz="3600" b="1" dirty="0">
                <a:latin typeface="Arial Narrow" pitchFamily="34" charset="0"/>
              </a:rPr>
              <a:t> lot </a:t>
            </a:r>
            <a:r>
              <a:rPr lang="fr-FR" sz="3600" b="1" dirty="0" err="1">
                <a:latin typeface="Arial Narrow" pitchFamily="34" charset="0"/>
              </a:rPr>
              <a:t>Dye</a:t>
            </a:r>
            <a:r>
              <a:rPr lang="fr-FR" sz="3600" b="1" dirty="0">
                <a:latin typeface="Arial Narrow" pitchFamily="34" charset="0"/>
              </a:rPr>
              <a:t> </a:t>
            </a:r>
            <a:r>
              <a:rPr lang="fr-FR" sz="3600" b="1" dirty="0" err="1">
                <a:latin typeface="Arial Narrow" pitchFamily="34" charset="0"/>
              </a:rPr>
              <a:t>tankouw</a:t>
            </a:r>
            <a:br>
              <a:rPr lang="fr-FR" sz="3600" b="1" dirty="0">
                <a:latin typeface="Arial Narrow" pitchFamily="34" charset="0"/>
              </a:rPr>
            </a:br>
            <a:r>
              <a:rPr lang="fr-FR" sz="3600" b="1" dirty="0" err="1">
                <a:latin typeface="Arial Narrow" pitchFamily="34" charset="0"/>
              </a:rPr>
              <a:t>Poum</a:t>
            </a:r>
            <a:r>
              <a:rPr lang="fr-FR" sz="3600" b="1" dirty="0">
                <a:latin typeface="Arial Narrow" pitchFamily="34" charset="0"/>
              </a:rPr>
              <a:t> adore </a:t>
            </a:r>
            <a:r>
              <a:rPr lang="fr-FR" sz="3600" b="1" dirty="0" err="1">
                <a:latin typeface="Arial Narrow" pitchFamily="34" charset="0"/>
              </a:rPr>
              <a:t>poum</a:t>
            </a:r>
            <a:r>
              <a:rPr lang="fr-FR" sz="3600" b="1" dirty="0">
                <a:latin typeface="Arial Narrow" pitchFamily="34" charset="0"/>
              </a:rPr>
              <a:t> adore  </a:t>
            </a:r>
            <a:r>
              <a:rPr lang="fr-FR" sz="3600" b="1" dirty="0">
                <a:solidFill>
                  <a:srgbClr val="0033CC"/>
                </a:solidFill>
                <a:latin typeface="Arial Narrow" pitchFamily="34" charset="0"/>
              </a:rPr>
              <a:t> </a:t>
            </a:r>
            <a:endParaRPr lang="en-US" sz="3600" b="1" dirty="0">
              <a:latin typeface="Arial Narrow"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fr-FR" sz="3600" dirty="0">
                <a:solidFill>
                  <a:srgbClr val="C00000"/>
                </a:solidFill>
                <a:latin typeface="Arial Rounded MT Bold" pitchFamily="34" charset="0"/>
              </a:rPr>
              <a:t>&lt;&gt;&lt;&gt;&lt;&gt; </a:t>
            </a:r>
            <a:endParaRPr lang="en-US" sz="3600" dirty="0">
              <a:solidFill>
                <a:srgbClr val="C00000"/>
              </a:solidFill>
              <a:latin typeface="Arial Rounded MT Bold" pitchFamily="34" charset="0"/>
            </a:endParaRPr>
          </a:p>
          <a:p>
            <a:pPr marL="0" indent="0" algn="ctr">
              <a:buNone/>
            </a:pPr>
            <a:r>
              <a:rPr lang="fr-FR" sz="4400" b="1" dirty="0" err="1">
                <a:latin typeface="Arial Rounded MT Bold" pitchFamily="34" charset="0"/>
              </a:rPr>
              <a:t>Nou</a:t>
            </a:r>
            <a:r>
              <a:rPr lang="fr-FR" sz="4400" b="1" dirty="0">
                <a:latin typeface="Arial Rounded MT Bold" pitchFamily="34" charset="0"/>
              </a:rPr>
              <a:t> </a:t>
            </a:r>
            <a:r>
              <a:rPr lang="fr-FR" sz="4400" b="1" dirty="0" err="1">
                <a:latin typeface="Arial Rounded MT Bold" pitchFamily="34" charset="0"/>
              </a:rPr>
              <a:t>pra’l</a:t>
            </a:r>
            <a:r>
              <a:rPr lang="fr-FR" sz="4400" b="1" dirty="0">
                <a:latin typeface="Arial Rounded MT Bold" pitchFamily="34" charset="0"/>
              </a:rPr>
              <a:t> chante </a:t>
            </a:r>
            <a:r>
              <a:rPr lang="fr-FR" sz="4400" b="1" dirty="0" err="1">
                <a:latin typeface="Arial Rounded MT Bold" pitchFamily="34" charset="0"/>
              </a:rPr>
              <a:t>avèk</a:t>
            </a:r>
            <a:r>
              <a:rPr lang="fr-FR" sz="4400" b="1" dirty="0">
                <a:latin typeface="Arial Rounded MT Bold" pitchFamily="34" charset="0"/>
              </a:rPr>
              <a:t> </a:t>
            </a:r>
            <a:r>
              <a:rPr lang="fr-FR" sz="4400" b="1" dirty="0" err="1">
                <a:latin typeface="Arial Rounded MT Bold" pitchFamily="34" charset="0"/>
              </a:rPr>
              <a:t>zanj</a:t>
            </a:r>
            <a:r>
              <a:rPr lang="fr-FR" sz="4400" b="1" dirty="0">
                <a:latin typeface="Arial Rounded MT Bold" pitchFamily="34" charset="0"/>
              </a:rPr>
              <a:t> </a:t>
            </a:r>
            <a:r>
              <a:rPr lang="fr-FR" sz="4400" b="1" dirty="0" err="1">
                <a:latin typeface="Arial Rounded MT Bold" pitchFamily="34" charset="0"/>
              </a:rPr>
              <a:t>yo</a:t>
            </a:r>
            <a:endParaRPr lang="en-US" sz="4400" dirty="0">
              <a:latin typeface="Arial Rounded MT Bold" pitchFamily="34" charset="0"/>
            </a:endParaRPr>
          </a:p>
          <a:p>
            <a:pPr marL="0" indent="0" algn="ctr">
              <a:buNone/>
            </a:pPr>
            <a:r>
              <a:rPr lang="fr-FR" sz="4400" b="1" dirty="0" err="1">
                <a:latin typeface="Arial Rounded MT Bold" pitchFamily="34" charset="0"/>
              </a:rPr>
              <a:t>Nou</a:t>
            </a:r>
            <a:r>
              <a:rPr lang="fr-FR" sz="4400" b="1" dirty="0">
                <a:latin typeface="Arial Rounded MT Bold" pitchFamily="34" charset="0"/>
              </a:rPr>
              <a:t> </a:t>
            </a:r>
            <a:r>
              <a:rPr lang="fr-FR" sz="4400" b="1" dirty="0" err="1">
                <a:latin typeface="Arial Rounded MT Bold" pitchFamily="34" charset="0"/>
              </a:rPr>
              <a:t>pra’l</a:t>
            </a:r>
            <a:r>
              <a:rPr lang="fr-FR" sz="4400" b="1" dirty="0">
                <a:latin typeface="Arial Rounded MT Bold" pitchFamily="34" charset="0"/>
              </a:rPr>
              <a:t> chante </a:t>
            </a:r>
            <a:r>
              <a:rPr lang="fr-FR" sz="4400" b="1" dirty="0" err="1">
                <a:latin typeface="Arial Rounded MT Bold" pitchFamily="34" charset="0"/>
              </a:rPr>
              <a:t>avèk</a:t>
            </a:r>
            <a:r>
              <a:rPr lang="fr-FR" sz="4400" b="1" dirty="0">
                <a:latin typeface="Arial Rounded MT Bold" pitchFamily="34" charset="0"/>
              </a:rPr>
              <a:t> </a:t>
            </a:r>
            <a:r>
              <a:rPr lang="fr-FR" sz="4400" b="1" dirty="0" err="1">
                <a:latin typeface="Arial Rounded MT Bold" pitchFamily="34" charset="0"/>
              </a:rPr>
              <a:t>zanj</a:t>
            </a:r>
            <a:r>
              <a:rPr lang="fr-FR" sz="4400" b="1" dirty="0">
                <a:latin typeface="Arial Rounded MT Bold" pitchFamily="34" charset="0"/>
              </a:rPr>
              <a:t> </a:t>
            </a:r>
            <a:r>
              <a:rPr lang="fr-FR" sz="4400" b="1" dirty="0" err="1">
                <a:latin typeface="Arial Rounded MT Bold" pitchFamily="34" charset="0"/>
              </a:rPr>
              <a:t>yo</a:t>
            </a:r>
            <a:endParaRPr lang="en-US" sz="4400" dirty="0">
              <a:latin typeface="Arial Rounded MT Bold" pitchFamily="34" charset="0"/>
            </a:endParaRPr>
          </a:p>
          <a:p>
            <a:pPr marL="0" indent="0" algn="ctr">
              <a:buNone/>
            </a:pPr>
            <a:r>
              <a:rPr lang="fr-FR" sz="4400" b="1" dirty="0" err="1">
                <a:latin typeface="Arial Rounded MT Bold" pitchFamily="34" charset="0"/>
              </a:rPr>
              <a:t>Ozana</a:t>
            </a:r>
            <a:r>
              <a:rPr lang="fr-FR" sz="4400" b="1" dirty="0">
                <a:latin typeface="Arial Rounded MT Bold" pitchFamily="34" charset="0"/>
              </a:rPr>
              <a:t> pou tout </a:t>
            </a:r>
            <a:r>
              <a:rPr lang="fr-FR" sz="4400" b="1" dirty="0" err="1">
                <a:latin typeface="Arial Rounded MT Bold" pitchFamily="34" charset="0"/>
              </a:rPr>
              <a:t>letènite</a:t>
            </a:r>
            <a:endParaRPr lang="en-US" sz="4400" dirty="0">
              <a:latin typeface="Arial Rounded MT Bold" pitchFamily="34" charset="0"/>
            </a:endParaRPr>
          </a:p>
          <a:p>
            <a:pPr marL="0" indent="0" algn="ctr">
              <a:buNone/>
            </a:pPr>
            <a:r>
              <a:rPr lang="fr-FR" sz="4400" b="1" dirty="0" err="1">
                <a:latin typeface="Arial Rounded MT Bold" pitchFamily="34" charset="0"/>
              </a:rPr>
              <a:t>Ozana</a:t>
            </a:r>
            <a:r>
              <a:rPr lang="fr-FR" sz="4400" b="1" dirty="0">
                <a:latin typeface="Arial Rounded MT Bold" pitchFamily="34" charset="0"/>
              </a:rPr>
              <a:t> pou tout </a:t>
            </a:r>
            <a:r>
              <a:rPr lang="fr-FR" sz="4400" b="1" dirty="0" err="1">
                <a:latin typeface="Arial Rounded MT Bold" pitchFamily="34" charset="0"/>
              </a:rPr>
              <a:t>letènite</a:t>
            </a:r>
            <a:endParaRPr lang="en-US" sz="4400" dirty="0">
              <a:latin typeface="Arial Rounded MT Bold" pitchFamily="34" charset="0"/>
            </a:endParaRPr>
          </a:p>
          <a:p>
            <a:pPr algn="ctr">
              <a:buNone/>
            </a:pPr>
            <a:endParaRPr lang="en-US" sz="4000" b="1" dirty="0">
              <a:latin typeface="Copperplate Gothic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JEAN CLAUDE JEAN BAPTISTE</a:t>
            </a:r>
          </a:p>
          <a:p>
            <a:pPr>
              <a:buNone/>
            </a:pPr>
            <a:endParaRPr lang="en-US" sz="4400" b="1"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blipFill>
            <a:blip r:embed="rId4"/>
            <a:tile tx="0" ty="0" sx="100000" sy="100000" flip="none" algn="tl"/>
          </a:blipFill>
        </p:spPr>
        <p:txBody>
          <a:bodyPr>
            <a:normAutofit fontScale="90000"/>
          </a:bodyPr>
          <a:lstStyle/>
          <a:p>
            <a:pPr>
              <a:tabLst>
                <a:tab pos="2344738" algn="l"/>
              </a:tabLst>
            </a:pPr>
            <a:r>
              <a:rPr lang="en-US" sz="3600" b="1" dirty="0">
                <a:solidFill>
                  <a:srgbClr val="000066"/>
                </a:solidFill>
              </a:rPr>
              <a:t>CHRIST THE ROCK CONGREGATION</a:t>
            </a:r>
            <a:br>
              <a:rPr lang="en-US" sz="3600" b="1" dirty="0"/>
            </a:br>
            <a:r>
              <a:rPr lang="en-US" sz="3600" b="1" dirty="0">
                <a:solidFill>
                  <a:srgbClr val="660066"/>
                </a:solidFill>
              </a:rPr>
              <a:t>SUNDAY FEBRUARY 16</a:t>
            </a:r>
            <a:r>
              <a:rPr lang="en-US" sz="3600" b="1" baseline="30000" dirty="0">
                <a:solidFill>
                  <a:srgbClr val="660066"/>
                </a:solidFill>
              </a:rPr>
              <a:t>TH</a:t>
            </a:r>
            <a:r>
              <a:rPr lang="en-US" sz="3600" b="1" dirty="0">
                <a:solidFill>
                  <a:srgbClr val="660066"/>
                </a:solidFill>
              </a:rPr>
              <a:t>   2025</a:t>
            </a:r>
            <a:r>
              <a:rPr lang="fr-FR" sz="3600" b="1" dirty="0"/>
              <a:t> </a:t>
            </a:r>
            <a:br>
              <a:rPr lang="fr-FR" sz="3600" b="1" dirty="0"/>
            </a:br>
            <a:r>
              <a:rPr lang="fr-FR" sz="3600" b="1" dirty="0">
                <a:solidFill>
                  <a:srgbClr val="460000"/>
                </a:solidFill>
              </a:rPr>
              <a:t>SERMON</a:t>
            </a:r>
            <a:r>
              <a:rPr lang="en-US" sz="3600" b="1" dirty="0">
                <a:solidFill>
                  <a:srgbClr val="460000"/>
                </a:solidFill>
              </a:rPr>
              <a:t> PAR PASTEUR  JEAN C JEAN-BAPTISTE</a:t>
            </a:r>
          </a:p>
        </p:txBody>
      </p:sp>
      <p:pic>
        <p:nvPicPr>
          <p:cNvPr id="6" name="Picture 5" descr="Praise Worship Images – Browse 45,655 Stock Photos, Vectors, and Video |  Adobe Stock"/>
          <p:cNvPicPr/>
          <p:nvPr/>
        </p:nvPicPr>
        <p:blipFill>
          <a:blip r:embed="rId5"/>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a:solidFill>
                  <a:schemeClr val="tx1"/>
                </a:solidFill>
              </a:rPr>
              <a:t>DIEU A UN PLAN POUR TA VIE</a:t>
            </a:r>
          </a:p>
          <a:p>
            <a:r>
              <a:rPr lang="fr-FR" sz="4800" b="1" dirty="0">
                <a:solidFill>
                  <a:schemeClr val="tx1"/>
                </a:solidFill>
              </a:rPr>
              <a:t>(2eme Partie)</a:t>
            </a:r>
            <a:endParaRPr lang="en-US" sz="4800" b="1" dirty="0">
              <a:solidFill>
                <a:schemeClr val="tx1"/>
              </a:solidFill>
            </a:endParaRPr>
          </a:p>
          <a:p>
            <a:endParaRPr lang="en-US" sz="4800" dirty="0">
              <a:solidFill>
                <a:schemeClr val="bg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r>
              <a:rPr lang="fr-FR" sz="4000" b="1" dirty="0">
                <a:solidFill>
                  <a:srgbClr val="FF0000"/>
                </a:solidFill>
                <a:latin typeface="Arial Rounded MT Bold" pitchFamily="34" charset="0"/>
              </a:rPr>
              <a:t>Lecture : Exode 14 : 1- 9</a:t>
            </a:r>
            <a:endParaRPr lang="en-US" sz="4000" dirty="0">
              <a:solidFill>
                <a:srgbClr val="FF0000"/>
              </a:solidFill>
              <a:latin typeface="Arial Rounded MT Bold" pitchFamily="34" charset="0"/>
            </a:endParaRPr>
          </a:p>
          <a:p>
            <a:pPr algn="just"/>
            <a:r>
              <a:rPr lang="fr-FR" sz="4000" dirty="0">
                <a:solidFill>
                  <a:srgbClr val="000066"/>
                </a:solidFill>
                <a:latin typeface="Arial Rounded MT Bold" pitchFamily="34" charset="0"/>
              </a:rPr>
              <a:t>Ex 14:1 ¶ L'Éternel parla à Moïse, et dit:</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2 Parle aux enfants d'Israël; qu'ils se détournent, et qu'ils campent devant Pi-</a:t>
            </a:r>
            <a:r>
              <a:rPr lang="fr-FR" sz="4000" dirty="0" err="1">
                <a:solidFill>
                  <a:srgbClr val="FF0000"/>
                </a:solidFill>
                <a:latin typeface="Arial Rounded MT Bold" pitchFamily="34" charset="0"/>
              </a:rPr>
              <a:t>Hahiroth</a:t>
            </a:r>
            <a:r>
              <a:rPr lang="fr-FR" sz="4000" dirty="0">
                <a:solidFill>
                  <a:srgbClr val="FF0000"/>
                </a:solidFill>
                <a:latin typeface="Arial Rounded MT Bold" pitchFamily="34" charset="0"/>
              </a:rPr>
              <a:t>, entre </a:t>
            </a:r>
            <a:r>
              <a:rPr lang="fr-FR" sz="4000" dirty="0" err="1">
                <a:solidFill>
                  <a:srgbClr val="FF0000"/>
                </a:solidFill>
                <a:latin typeface="Arial Rounded MT Bold" pitchFamily="34" charset="0"/>
              </a:rPr>
              <a:t>Migdol</a:t>
            </a:r>
            <a:r>
              <a:rPr lang="fr-FR" sz="4000" dirty="0">
                <a:solidFill>
                  <a:srgbClr val="FF0000"/>
                </a:solidFill>
                <a:latin typeface="Arial Rounded MT Bold" pitchFamily="34" charset="0"/>
              </a:rPr>
              <a:t> et la mer, vis-à-vis de Baal-</a:t>
            </a:r>
            <a:r>
              <a:rPr lang="fr-FR" sz="4000" dirty="0" err="1">
                <a:solidFill>
                  <a:srgbClr val="FF0000"/>
                </a:solidFill>
                <a:latin typeface="Arial Rounded MT Bold" pitchFamily="34" charset="0"/>
              </a:rPr>
              <a:t>Tsephon</a:t>
            </a:r>
            <a:r>
              <a:rPr lang="fr-FR" sz="4000" dirty="0">
                <a:solidFill>
                  <a:srgbClr val="FF0000"/>
                </a:solidFill>
                <a:latin typeface="Arial Rounded MT Bold" pitchFamily="34" charset="0"/>
              </a:rPr>
              <a:t>; c'est en face de ce lieu que vous camperez, près de la mer.</a:t>
            </a:r>
            <a:endParaRPr lang="en-US" sz="4000" dirty="0">
              <a:solidFill>
                <a:srgbClr val="FF0000"/>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a:solidFill>
                  <a:srgbClr val="000066"/>
                </a:solidFill>
                <a:latin typeface="Arial Rounded MT Bold" pitchFamily="34" charset="0"/>
              </a:rPr>
              <a:t>3 Pharaon dira des enfants d'Israël: Ils sont égarés dans le pays; le désert les enferme.</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4 J'endurcirai le cœur de Pharaon, et il les poursuivra; mais Pharaon et toute son armée serviront à faire éclater ma gloire, et les Égyptiens sauront que je suis l'Éternel. Et les enfants d'Israël firent ainsi.</a:t>
            </a:r>
            <a:endParaRPr lang="en-US" sz="4000" dirty="0">
              <a:solidFill>
                <a:srgbClr val="FF0000"/>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000" dirty="0">
                <a:solidFill>
                  <a:srgbClr val="000066"/>
                </a:solidFill>
                <a:latin typeface="Arial Rounded MT Bold" pitchFamily="34" charset="0"/>
              </a:rPr>
              <a:t>5 On annonça au roi d'Égypte que le peuple avait pris la fuite. Alors le cœur de Pharaon et celui de ses serviteurs furent changés à l'égard du peuple. Ils dirent: Qu'avons-nous fait, en laissant aller Israël, dont nous n'aurons plus les services?</a:t>
            </a:r>
            <a:endParaRPr lang="en-US" sz="4000" dirty="0">
              <a:solidFill>
                <a:srgbClr val="000066"/>
              </a:solidFill>
              <a:latin typeface="Arial Rounded MT Bold" pitchFamily="34" charset="0"/>
            </a:endParaRPr>
          </a:p>
          <a:p>
            <a:pPr algn="just"/>
            <a:r>
              <a:rPr lang="fr-FR" sz="4000" dirty="0">
                <a:solidFill>
                  <a:srgbClr val="FF0000"/>
                </a:solidFill>
                <a:latin typeface="Arial Rounded MT Bold" pitchFamily="34" charset="0"/>
              </a:rPr>
              <a:t> 6 Et Pharaon attela son char, et il prit son peuple avec lui.</a:t>
            </a:r>
            <a:endParaRPr lang="en-US" sz="4000" dirty="0">
              <a:solidFill>
                <a:srgbClr val="FF0000"/>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a:solidFill>
                  <a:srgbClr val="000066"/>
                </a:solidFill>
                <a:latin typeface="Arial Rounded MT Bold" pitchFamily="34" charset="0"/>
              </a:rPr>
              <a:t>7 Il prit six cents chars d'élite, et tous les chars de l'Égypte; il y avait sur tous des combattants.</a:t>
            </a:r>
            <a:endParaRPr lang="en-US" sz="4400" dirty="0">
              <a:solidFill>
                <a:srgbClr val="000066"/>
              </a:solidFill>
              <a:latin typeface="Arial Rounded MT Bold" pitchFamily="34" charset="0"/>
            </a:endParaRPr>
          </a:p>
          <a:p>
            <a:pPr algn="just"/>
            <a:r>
              <a:rPr lang="fr-FR" sz="4400" dirty="0">
                <a:solidFill>
                  <a:srgbClr val="FF0000"/>
                </a:solidFill>
                <a:latin typeface="Arial Rounded MT Bold" pitchFamily="34" charset="0"/>
              </a:rPr>
              <a:t> 8 L'Éternel endurcit le cœur de Pharaon, roi d'Égypte, et Pharaon poursuivit les enfants d'Israël. Les enfants d'Israël étaient sortis la main levée.</a:t>
            </a:r>
            <a:endParaRPr lang="en-US" sz="4400" dirty="0">
              <a:solidFill>
                <a:srgbClr val="FF0000"/>
              </a:solidFill>
              <a:latin typeface="Arial Rounded MT Bold" pitchFamily="34" charset="0"/>
            </a:endParaRPr>
          </a:p>
          <a:p>
            <a:pPr algn="just">
              <a:buNone/>
            </a:pPr>
            <a:endParaRPr lang="en-US" sz="4000" dirty="0">
              <a:solidFill>
                <a:srgbClr val="000066"/>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800" dirty="0">
                <a:solidFill>
                  <a:srgbClr val="FF0000"/>
                </a:solidFill>
                <a:latin typeface="Arial Rounded MT Bold" pitchFamily="34" charset="0"/>
              </a:rPr>
              <a:t>9</a:t>
            </a:r>
            <a:r>
              <a:rPr lang="fr-FR" sz="4800" dirty="0">
                <a:solidFill>
                  <a:srgbClr val="000066"/>
                </a:solidFill>
                <a:latin typeface="Arial Rounded MT Bold" pitchFamily="34" charset="0"/>
              </a:rPr>
              <a:t> Les Égyptiens les poursuivirent; et tous les chevaux, les chars de Pharaon, ses cavaliers et son armée, les atteignirent campés près de la mer, vers Pi-</a:t>
            </a:r>
            <a:r>
              <a:rPr lang="fr-FR" sz="4800" dirty="0" err="1">
                <a:solidFill>
                  <a:srgbClr val="000066"/>
                </a:solidFill>
                <a:latin typeface="Arial Rounded MT Bold" pitchFamily="34" charset="0"/>
              </a:rPr>
              <a:t>Hahiroth</a:t>
            </a:r>
            <a:r>
              <a:rPr lang="fr-FR" sz="4800" dirty="0">
                <a:solidFill>
                  <a:srgbClr val="000066"/>
                </a:solidFill>
                <a:latin typeface="Arial Rounded MT Bold" pitchFamily="34" charset="0"/>
              </a:rPr>
              <a:t>, vis-à-vis de Baal-</a:t>
            </a:r>
            <a:r>
              <a:rPr lang="fr-FR" sz="4800" dirty="0" err="1">
                <a:solidFill>
                  <a:srgbClr val="000066"/>
                </a:solidFill>
                <a:latin typeface="Arial Rounded MT Bold" pitchFamily="34" charset="0"/>
              </a:rPr>
              <a:t>Tsephon</a:t>
            </a:r>
            <a:r>
              <a:rPr lang="fr-FR" sz="4800" dirty="0">
                <a:solidFill>
                  <a:srgbClr val="000066"/>
                </a:solidFill>
                <a:latin typeface="Arial Rounded MT Bold" pitchFamily="34" charset="0"/>
              </a:rPr>
              <a:t>.</a:t>
            </a:r>
            <a:r>
              <a:rPr lang="fr-FR" sz="4000" dirty="0">
                <a:solidFill>
                  <a:srgbClr val="000066"/>
                </a:solidFill>
              </a:rPr>
              <a:t> </a:t>
            </a:r>
            <a:endParaRPr lang="en-US" sz="4000" dirty="0">
              <a:solidFill>
                <a:srgbClr val="000066"/>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ctr">
              <a:buNone/>
            </a:pPr>
            <a:r>
              <a:rPr lang="fr-FR" sz="4400" dirty="0">
                <a:solidFill>
                  <a:srgbClr val="000066"/>
                </a:solidFill>
                <a:latin typeface="Arial Rounded MT Bold" pitchFamily="34" charset="0"/>
              </a:rPr>
              <a:t> </a:t>
            </a:r>
            <a:r>
              <a:rPr lang="fr-FR" sz="4400" dirty="0">
                <a:latin typeface="Arial Rounded MT Bold" pitchFamily="34" charset="0"/>
              </a:rPr>
              <a:t>INTRODUCTION</a:t>
            </a:r>
            <a:endParaRPr lang="en-US" sz="4400" dirty="0">
              <a:latin typeface="Arial Rounded MT Bold" pitchFamily="34" charset="0"/>
            </a:endParaRPr>
          </a:p>
          <a:p>
            <a:pPr algn="just"/>
            <a:r>
              <a:rPr lang="fr-FR" sz="4400" dirty="0">
                <a:solidFill>
                  <a:srgbClr val="FFFF00"/>
                </a:solidFill>
                <a:latin typeface="Arial Rounded MT Bold" pitchFamily="34" charset="0"/>
              </a:rPr>
              <a:t>Genèse:15</a:t>
            </a:r>
            <a:endParaRPr lang="en-US" sz="4400" dirty="0">
              <a:solidFill>
                <a:srgbClr val="FFFF00"/>
              </a:solidFill>
              <a:latin typeface="Arial Rounded MT Bold" pitchFamily="34" charset="0"/>
            </a:endParaRPr>
          </a:p>
          <a:p>
            <a:pPr lvl="0" algn="just"/>
            <a:r>
              <a:rPr lang="fr-FR" sz="4400" dirty="0">
                <a:latin typeface="Arial Rounded MT Bold" pitchFamily="34" charset="0"/>
              </a:rPr>
              <a:t>Dans le livre de la Genèse Chapitre 15 Dieu parle à un homme nomade qui a quitté sa patrie, ses biens et ses parents pour marcher avec Dieu. </a:t>
            </a:r>
            <a:endParaRPr lang="en-US" sz="4400" dirty="0">
              <a:latin typeface="Arial Rounded MT Bold" pitchFamily="34" charset="0"/>
            </a:endParaRPr>
          </a:p>
          <a:p>
            <a:pPr lvl="0" algn="just"/>
            <a:r>
              <a:rPr lang="fr-FR" sz="4400" dirty="0">
                <a:solidFill>
                  <a:srgbClr val="FFFF00"/>
                </a:solidFill>
                <a:latin typeface="Arial Rounded MT Bold" pitchFamily="34" charset="0"/>
              </a:rPr>
              <a:t>Dans une vision Dieu lui rassura qu’il est : son bouclier et que sa récompense sera grande.</a:t>
            </a:r>
            <a:endParaRPr lang="en-US" sz="4400" dirty="0">
              <a:solidFill>
                <a:srgbClr val="FFFF00"/>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r>
              <a:rPr lang="fr-FR" sz="4400" dirty="0" err="1">
                <a:latin typeface="Arial Rounded MT Bold" pitchFamily="34" charset="0"/>
              </a:rPr>
              <a:t>Abram</a:t>
            </a:r>
            <a:r>
              <a:rPr lang="fr-FR" sz="4400" dirty="0">
                <a:latin typeface="Arial Rounded MT Bold" pitchFamily="34" charset="0"/>
              </a:rPr>
              <a:t> dialogua avec Dieu et le plan de Dieu le concernant lui fut révélé.</a:t>
            </a:r>
            <a:endParaRPr lang="en-US" sz="4400" dirty="0">
              <a:latin typeface="Arial Rounded MT Bold" pitchFamily="34" charset="0"/>
            </a:endParaRPr>
          </a:p>
          <a:p>
            <a:pPr algn="just"/>
            <a:r>
              <a:rPr lang="fr-FR" sz="4400" b="1" dirty="0">
                <a:latin typeface="Arial Rounded MT Bold" pitchFamily="34" charset="0"/>
              </a:rPr>
              <a:t> ( </a:t>
            </a:r>
            <a:r>
              <a:rPr lang="fr-FR" sz="4400" b="1" dirty="0" err="1">
                <a:latin typeface="Arial Rounded MT Bold" pitchFamily="34" charset="0"/>
              </a:rPr>
              <a:t>Gen</a:t>
            </a:r>
            <a:r>
              <a:rPr lang="fr-FR" sz="4400" b="1" dirty="0">
                <a:latin typeface="Arial Rounded MT Bold" pitchFamily="34" charset="0"/>
              </a:rPr>
              <a:t> 15 : 4, 5, 7,13,14, 15, 16 )</a:t>
            </a:r>
            <a:endParaRPr lang="en-US" sz="4400" dirty="0">
              <a:latin typeface="Arial Rounded MT Bold" pitchFamily="34" charset="0"/>
            </a:endParaRPr>
          </a:p>
          <a:p>
            <a:pPr algn="just"/>
            <a:r>
              <a:rPr lang="fr-FR" sz="4400" b="1" dirty="0">
                <a:solidFill>
                  <a:srgbClr val="FFFF00"/>
                </a:solidFill>
                <a:latin typeface="Arial Rounded MT Bold" pitchFamily="34" charset="0"/>
              </a:rPr>
              <a:t>Ge 15:4-5</a:t>
            </a:r>
            <a:r>
              <a:rPr lang="fr-FR" sz="4400" dirty="0">
                <a:solidFill>
                  <a:srgbClr val="FFFF00"/>
                </a:solidFill>
                <a:latin typeface="Arial Rounded MT Bold" pitchFamily="34" charset="0"/>
              </a:rPr>
              <a:t> </a:t>
            </a:r>
            <a:r>
              <a:rPr lang="fr-FR" sz="4400" dirty="0">
                <a:latin typeface="Arial Rounded MT Bold" pitchFamily="34" charset="0"/>
              </a:rPr>
              <a:t>Alors la parole de l'Éternel lui fut adressée ainsi: Ce n'est pas lui qui sera ton héritier, mais c'est celui qui sortira de tes entrailles qui sera ton héritier.</a:t>
            </a:r>
            <a:endParaRPr lang="en-US" sz="4400" dirty="0">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lgn="just"/>
            <a:r>
              <a:rPr lang="fr-FR" sz="4400" dirty="0" err="1">
                <a:solidFill>
                  <a:srgbClr val="FFFF00"/>
                </a:solidFill>
                <a:latin typeface="Arial Rounded MT Bold" pitchFamily="34" charset="0"/>
              </a:rPr>
              <a:t>Gen</a:t>
            </a:r>
            <a:r>
              <a:rPr lang="fr-FR" sz="4400" dirty="0">
                <a:solidFill>
                  <a:srgbClr val="FFFF00"/>
                </a:solidFill>
                <a:latin typeface="Arial Rounded MT Bold" pitchFamily="34" charset="0"/>
              </a:rPr>
              <a:t> 15:5</a:t>
            </a:r>
            <a:r>
              <a:rPr lang="fr-FR" sz="4400" dirty="0">
                <a:latin typeface="Arial Rounded MT Bold" pitchFamily="34" charset="0"/>
              </a:rPr>
              <a:t> Et après l'avoir conduit dehors, il dit: Regarde vers le ciel, et compte les étoiles, si tu peux les compter. Et il lui dit: Telle sera ta postérité.</a:t>
            </a:r>
            <a:endParaRPr lang="en-US" sz="4400" dirty="0">
              <a:latin typeface="Arial Rounded MT Bold" pitchFamily="34" charset="0"/>
            </a:endParaRPr>
          </a:p>
          <a:p>
            <a:pPr algn="just"/>
            <a:r>
              <a:rPr lang="fr-FR" sz="4400" b="1" dirty="0">
                <a:solidFill>
                  <a:srgbClr val="FFFF00"/>
                </a:solidFill>
                <a:latin typeface="Arial Rounded MT Bold" pitchFamily="34" charset="0"/>
              </a:rPr>
              <a:t>Ge 15:7</a:t>
            </a:r>
            <a:r>
              <a:rPr lang="fr-FR" sz="4400" dirty="0">
                <a:solidFill>
                  <a:srgbClr val="FFFF00"/>
                </a:solidFill>
                <a:latin typeface="Arial Rounded MT Bold" pitchFamily="34" charset="0"/>
              </a:rPr>
              <a:t> </a:t>
            </a:r>
            <a:r>
              <a:rPr lang="fr-FR" sz="4400" dirty="0">
                <a:latin typeface="Arial Rounded MT Bold" pitchFamily="34" charset="0"/>
              </a:rPr>
              <a:t>¶ L'Éternel lui dit encore: Je suis l'Éternel, qui t'ai fait sortir d'Ur en Chaldée, pour te donner en possession ce pays.</a:t>
            </a:r>
            <a:endParaRPr lang="en-US" sz="4400" dirty="0">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just"/>
            <a:r>
              <a:rPr lang="fr-FR" sz="4400" b="1" dirty="0">
                <a:solidFill>
                  <a:srgbClr val="FFFF00"/>
                </a:solidFill>
                <a:latin typeface="Arial Rounded MT Bold" pitchFamily="34" charset="0"/>
              </a:rPr>
              <a:t>Ge 15:13-16</a:t>
            </a:r>
            <a:r>
              <a:rPr lang="fr-FR" sz="4400" dirty="0">
                <a:solidFill>
                  <a:srgbClr val="FFFF00"/>
                </a:solidFill>
                <a:latin typeface="Arial Rounded MT Bold" pitchFamily="34" charset="0"/>
              </a:rPr>
              <a:t> </a:t>
            </a:r>
            <a:r>
              <a:rPr lang="fr-FR" sz="4400" dirty="0">
                <a:latin typeface="Arial Rounded MT Bold" pitchFamily="34" charset="0"/>
              </a:rPr>
              <a:t>Et l'Éternel dit à </a:t>
            </a:r>
            <a:r>
              <a:rPr lang="fr-FR" sz="4400" dirty="0" err="1">
                <a:latin typeface="Arial Rounded MT Bold" pitchFamily="34" charset="0"/>
              </a:rPr>
              <a:t>Abram</a:t>
            </a:r>
            <a:r>
              <a:rPr lang="fr-FR" sz="4400" dirty="0">
                <a:latin typeface="Arial Rounded MT Bold" pitchFamily="34" charset="0"/>
              </a:rPr>
              <a:t>: Sache que tes descendants seront étrangers dans un pays qui ne sera point à eux; ils y seront asservis, et on les opprimera pendant quatre cents ans.</a:t>
            </a:r>
            <a:endParaRPr lang="en-US" sz="4400" dirty="0">
              <a:latin typeface="Arial Rounded MT Bold" pitchFamily="34" charset="0"/>
            </a:endParaRPr>
          </a:p>
          <a:p>
            <a:pPr algn="just"/>
            <a:r>
              <a:rPr lang="fr-FR" sz="4400" dirty="0">
                <a:latin typeface="Arial Rounded MT Bold" pitchFamily="34" charset="0"/>
              </a:rPr>
              <a:t> </a:t>
            </a:r>
            <a:r>
              <a:rPr lang="fr-FR" sz="4400" dirty="0">
                <a:solidFill>
                  <a:srgbClr val="FFFF00"/>
                </a:solidFill>
                <a:latin typeface="Arial Rounded MT Bold" pitchFamily="34" charset="0"/>
              </a:rPr>
              <a:t>14</a:t>
            </a:r>
            <a:r>
              <a:rPr lang="fr-FR" sz="4400" dirty="0">
                <a:latin typeface="Arial Rounded MT Bold" pitchFamily="34" charset="0"/>
              </a:rPr>
              <a:t> Mais je jugerai la nation à laquelle ils seront asservis, et ils sortiront ensuite avec de grandes richesses.</a:t>
            </a:r>
            <a:endParaRPr lang="en-US" sz="4400" dirty="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600" dirty="0">
                <a:latin typeface="Arial Rounded MT Bold" pitchFamily="34" charset="0"/>
              </a:rPr>
              <a:t> </a:t>
            </a:r>
            <a:r>
              <a:rPr lang="fr-FR" sz="4600" b="1" dirty="0">
                <a:solidFill>
                  <a:srgbClr val="FFFF00"/>
                </a:solidFill>
                <a:latin typeface="Arial Rounded MT Bold" pitchFamily="34" charset="0"/>
              </a:rPr>
              <a:t>Ge 15:</a:t>
            </a:r>
            <a:r>
              <a:rPr lang="fr-FR" sz="4600" dirty="0">
                <a:solidFill>
                  <a:srgbClr val="FFFF00"/>
                </a:solidFill>
                <a:latin typeface="Arial Rounded MT Bold" pitchFamily="34" charset="0"/>
              </a:rPr>
              <a:t>15-16 </a:t>
            </a:r>
            <a:r>
              <a:rPr lang="fr-FR" sz="4600" dirty="0">
                <a:latin typeface="Arial Rounded MT Bold" pitchFamily="34" charset="0"/>
              </a:rPr>
              <a:t>Toi, tu iras en paix vers tes pères, tu seras enterré après une heureuse vieillesse.</a:t>
            </a:r>
            <a:endParaRPr lang="en-US" sz="4600" dirty="0">
              <a:latin typeface="Arial Rounded MT Bold" pitchFamily="34" charset="0"/>
            </a:endParaRPr>
          </a:p>
          <a:p>
            <a:pPr algn="just"/>
            <a:r>
              <a:rPr lang="fr-FR" sz="4600" dirty="0">
                <a:latin typeface="Arial Rounded MT Bold" pitchFamily="34" charset="0"/>
              </a:rPr>
              <a:t> </a:t>
            </a:r>
            <a:r>
              <a:rPr lang="fr-FR" sz="4600" dirty="0">
                <a:solidFill>
                  <a:srgbClr val="FFFF00"/>
                </a:solidFill>
                <a:latin typeface="Arial Rounded MT Bold" pitchFamily="34" charset="0"/>
              </a:rPr>
              <a:t>16</a:t>
            </a:r>
            <a:r>
              <a:rPr lang="fr-FR" sz="4600" dirty="0">
                <a:latin typeface="Arial Rounded MT Bold" pitchFamily="34" charset="0"/>
              </a:rPr>
              <a:t> A la quatrième génération, ils reviendront ici; car l'iniquité des </a:t>
            </a:r>
            <a:r>
              <a:rPr lang="fr-FR" sz="4600" dirty="0" err="1">
                <a:latin typeface="Arial Rounded MT Bold" pitchFamily="34" charset="0"/>
              </a:rPr>
              <a:t>Amoréens</a:t>
            </a:r>
            <a:r>
              <a:rPr lang="fr-FR" sz="4600" dirty="0">
                <a:latin typeface="Arial Rounded MT Bold" pitchFamily="34" charset="0"/>
              </a:rPr>
              <a:t> n'est pas encore à son comble.</a:t>
            </a:r>
            <a:endParaRPr lang="en-US" sz="4600" dirty="0">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txBody>
          <a:bodyPr>
            <a:normAutofit fontScale="85000" lnSpcReduction="10000"/>
          </a:bodyPr>
          <a:lstStyle/>
          <a:p>
            <a:pPr algn="just"/>
            <a:r>
              <a:rPr lang="fr-FR" sz="4400" dirty="0">
                <a:solidFill>
                  <a:schemeClr val="bg1"/>
                </a:solidFill>
                <a:latin typeface="Copperplate Gothic Bold" pitchFamily="34" charset="0"/>
              </a:rPr>
              <a:t> </a:t>
            </a:r>
            <a:r>
              <a:rPr lang="fr-FR" sz="4400" dirty="0">
                <a:solidFill>
                  <a:srgbClr val="FFFF00"/>
                </a:solidFill>
                <a:latin typeface="Copperplate Gothic Bold" pitchFamily="34" charset="0"/>
              </a:rPr>
              <a:t>Développent </a:t>
            </a:r>
            <a:r>
              <a:rPr lang="fr-FR" sz="4400" dirty="0">
                <a:solidFill>
                  <a:srgbClr val="FFFF00"/>
                </a:solidFill>
                <a:latin typeface="Arial Rounded MT Bold" pitchFamily="34" charset="0"/>
              </a:rPr>
              <a:t>-</a:t>
            </a:r>
            <a:r>
              <a:rPr lang="fr-FR" sz="4400" dirty="0">
                <a:solidFill>
                  <a:schemeClr val="bg1"/>
                </a:solidFill>
                <a:latin typeface="Arial Rounded MT Bold" pitchFamily="34" charset="0"/>
              </a:rPr>
              <a:t> </a:t>
            </a:r>
            <a:endParaRPr lang="en-US" sz="4400" dirty="0">
              <a:solidFill>
                <a:schemeClr val="bg1"/>
              </a:solidFill>
              <a:latin typeface="Arial Rounded MT Bold" pitchFamily="34" charset="0"/>
            </a:endParaRPr>
          </a:p>
          <a:p>
            <a:pPr algn="just"/>
            <a:r>
              <a:rPr lang="fr-FR" sz="4400" b="1" dirty="0">
                <a:solidFill>
                  <a:schemeClr val="bg1"/>
                </a:solidFill>
                <a:latin typeface="Copperplate Gothic Bold" pitchFamily="34" charset="0"/>
              </a:rPr>
              <a:t>1 - Joseph vendu par ses frères </a:t>
            </a:r>
            <a:endParaRPr lang="en-US" sz="4400" dirty="0">
              <a:solidFill>
                <a:schemeClr val="bg1"/>
              </a:solidFill>
              <a:latin typeface="Copperplate Gothic Bold" pitchFamily="34" charset="0"/>
            </a:endParaRPr>
          </a:p>
          <a:p>
            <a:pPr lvl="0" algn="just"/>
            <a:r>
              <a:rPr lang="fr-FR" sz="4400" dirty="0" err="1">
                <a:solidFill>
                  <a:srgbClr val="FFFF00"/>
                </a:solidFill>
                <a:latin typeface="Arial Rounded MT Bold" pitchFamily="34" charset="0"/>
              </a:rPr>
              <a:t>Gen</a:t>
            </a:r>
            <a:r>
              <a:rPr lang="fr-FR" sz="4400" dirty="0">
                <a:solidFill>
                  <a:srgbClr val="FFFF00"/>
                </a:solidFill>
                <a:latin typeface="Arial Rounded MT Bold" pitchFamily="34" charset="0"/>
              </a:rPr>
              <a:t> 37:1  ¶ Jacob demeura dans le pays de Canaan, où avait séjourné son père.</a:t>
            </a:r>
            <a:endParaRPr lang="en-US" sz="4400" dirty="0">
              <a:solidFill>
                <a:srgbClr val="FFFF00"/>
              </a:solidFill>
              <a:latin typeface="Arial Rounded MT Bold" pitchFamily="34" charset="0"/>
            </a:endParaRPr>
          </a:p>
          <a:p>
            <a:pPr lvl="0" algn="just"/>
            <a:r>
              <a:rPr lang="fr-FR" sz="4400" dirty="0">
                <a:solidFill>
                  <a:schemeClr val="bg1"/>
                </a:solidFill>
                <a:latin typeface="Arial Rounded MT Bold" pitchFamily="34" charset="0"/>
              </a:rPr>
              <a:t>L’expression de la jalousie la plus outrée de ses frères. Mais le plan de Dieu se poursuit. </a:t>
            </a:r>
            <a:endParaRPr lang="en-US" sz="4400" dirty="0">
              <a:solidFill>
                <a:schemeClr val="bg1"/>
              </a:solidFill>
              <a:latin typeface="Arial Rounded MT Bold" pitchFamily="34" charset="0"/>
            </a:endParaRPr>
          </a:p>
          <a:p>
            <a:pPr lvl="0" algn="just"/>
            <a:r>
              <a:rPr lang="fr-FR" sz="4400" dirty="0">
                <a:solidFill>
                  <a:srgbClr val="FFFF00"/>
                </a:solidFill>
                <a:latin typeface="Arial Rounded MT Bold" pitchFamily="34" charset="0"/>
              </a:rPr>
              <a:t>Une famine sévit dans toute la région. L’ Egypte est épargnée grâce aux soins diligents de Joseph.</a:t>
            </a:r>
            <a:endParaRPr lang="en-US" sz="4400" dirty="0">
              <a:solidFill>
                <a:srgbClr val="FFFF00"/>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fontScale="92500" lnSpcReduction="20000"/>
          </a:bodyPr>
          <a:lstStyle/>
          <a:p>
            <a:pPr algn="just"/>
            <a:r>
              <a:rPr lang="fr-FR" sz="4400" b="1" dirty="0">
                <a:solidFill>
                  <a:schemeClr val="bg1"/>
                </a:solidFill>
                <a:latin typeface="Copperplate Gothic Bold" pitchFamily="34" charset="0"/>
              </a:rPr>
              <a:t>2 - La descente des frères de Joseph en Egypte</a:t>
            </a:r>
            <a:endParaRPr lang="en-US" sz="4400" dirty="0">
              <a:solidFill>
                <a:schemeClr val="bg1"/>
              </a:solidFill>
              <a:latin typeface="Copperplate Gothic Bold" pitchFamily="34" charset="0"/>
            </a:endParaRPr>
          </a:p>
          <a:p>
            <a:pPr algn="just"/>
            <a:r>
              <a:rPr lang="fr-FR" sz="4400" dirty="0">
                <a:solidFill>
                  <a:srgbClr val="66FFFF"/>
                </a:solidFill>
                <a:latin typeface="Arial Rounded MT Bold" pitchFamily="34" charset="0"/>
              </a:rPr>
              <a:t>Genèse 42 :1-2</a:t>
            </a:r>
            <a:endParaRPr lang="en-US" sz="4400" dirty="0">
              <a:solidFill>
                <a:srgbClr val="66FFFF"/>
              </a:solidFill>
              <a:latin typeface="Arial Rounded MT Bold" pitchFamily="34" charset="0"/>
            </a:endParaRPr>
          </a:p>
          <a:p>
            <a:pPr algn="just"/>
            <a:r>
              <a:rPr lang="fr-FR" sz="4400" dirty="0">
                <a:solidFill>
                  <a:schemeClr val="bg1"/>
                </a:solidFill>
                <a:latin typeface="Arial Rounded MT Bold" pitchFamily="34" charset="0"/>
              </a:rPr>
              <a:t>Ge 42:1 ¶ Jacob, voyant qu'il y avait du blé en Égypte, dit à ses fils: Pourquoi vous regardez-vous les uns les autres?</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66FFFF"/>
                </a:solidFill>
                <a:latin typeface="Arial Rounded MT Bold" pitchFamily="34" charset="0"/>
              </a:rPr>
              <a:t>2 Il dit: Voici, j'apprends qu'il y a du blé en Égypte; descendez-y, pour nous en acheter là, afin que nous vivions et que nous ne mourions pas.</a:t>
            </a:r>
            <a:endParaRPr lang="en-US" sz="4400" dirty="0">
              <a:solidFill>
                <a:srgbClr val="66FFFF"/>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lvl="0" algn="just"/>
            <a:r>
              <a:rPr lang="fr-FR" sz="4400" b="1" dirty="0">
                <a:solidFill>
                  <a:schemeClr val="bg1"/>
                </a:solidFill>
                <a:latin typeface="Arial Rounded MT Bold" pitchFamily="34" charset="0"/>
              </a:rPr>
              <a:t>L’offre de Pharaon a la famille de Joseph </a:t>
            </a:r>
            <a:endParaRPr lang="en-US" sz="4400" dirty="0">
              <a:solidFill>
                <a:schemeClr val="bg1"/>
              </a:solidFill>
              <a:latin typeface="Arial Rounded MT Bold" pitchFamily="34" charset="0"/>
            </a:endParaRPr>
          </a:p>
          <a:p>
            <a:pPr algn="just"/>
            <a:r>
              <a:rPr lang="fr-FR" sz="4400" dirty="0" err="1">
                <a:solidFill>
                  <a:srgbClr val="66FFFF"/>
                </a:solidFill>
                <a:latin typeface="Arial Rounded MT Bold" pitchFamily="34" charset="0"/>
              </a:rPr>
              <a:t>Gen</a:t>
            </a:r>
            <a:r>
              <a:rPr lang="fr-FR" sz="4400" dirty="0">
                <a:solidFill>
                  <a:srgbClr val="66FFFF"/>
                </a:solidFill>
                <a:latin typeface="Arial Rounded MT Bold" pitchFamily="34" charset="0"/>
              </a:rPr>
              <a:t> 45 : 18-20</a:t>
            </a:r>
            <a:endParaRPr lang="en-US" sz="4400" dirty="0">
              <a:solidFill>
                <a:srgbClr val="66FFFF"/>
              </a:solidFill>
              <a:latin typeface="Arial Rounded MT Bold" pitchFamily="34" charset="0"/>
            </a:endParaRPr>
          </a:p>
          <a:p>
            <a:pPr algn="just"/>
            <a:r>
              <a:rPr lang="fr-FR" sz="4400" dirty="0">
                <a:solidFill>
                  <a:srgbClr val="FFFF00"/>
                </a:solidFill>
                <a:latin typeface="Arial Rounded MT Bold" pitchFamily="34" charset="0"/>
              </a:rPr>
              <a:t>Ge 45:18 </a:t>
            </a:r>
            <a:r>
              <a:rPr lang="fr-FR" sz="4400" dirty="0">
                <a:solidFill>
                  <a:schemeClr val="bg1"/>
                </a:solidFill>
                <a:latin typeface="Arial Rounded MT Bold" pitchFamily="34" charset="0"/>
              </a:rPr>
              <a:t>prenez votre père et vos familles, et venez auprès de moi. Je vous donnerai ce qu'il y a de meilleur au pays d'Égypte, et vous mangerez la graisse du pays.</a:t>
            </a:r>
            <a:endParaRPr lang="en-US" sz="4400" dirty="0">
              <a:solidFill>
                <a:schemeClr val="bg1"/>
              </a:solidFill>
              <a:latin typeface="Arial Rounded MT Bold" pitchFamily="34" charset="0"/>
            </a:endParaRPr>
          </a:p>
          <a:p>
            <a:pPr algn="just"/>
            <a:endParaRPr lang="en-US" sz="4400" dirty="0">
              <a:solidFill>
                <a:schemeClr val="bg1"/>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lnSpcReduction="10000"/>
          </a:bodyPr>
          <a:lstStyle/>
          <a:p>
            <a:pPr algn="just"/>
            <a:r>
              <a:rPr lang="fr-FR" sz="4400" dirty="0">
                <a:solidFill>
                  <a:srgbClr val="FFFF00"/>
                </a:solidFill>
                <a:latin typeface="Arial Rounded MT Bold" pitchFamily="34" charset="0"/>
              </a:rPr>
              <a:t>19</a:t>
            </a:r>
            <a:r>
              <a:rPr lang="fr-FR" sz="4400" dirty="0">
                <a:solidFill>
                  <a:schemeClr val="bg1"/>
                </a:solidFill>
                <a:latin typeface="Arial Rounded MT Bold" pitchFamily="34" charset="0"/>
              </a:rPr>
              <a:t> Tu as ordre de leur dire: Faites ceci. Prenez dans le pays d'Égypte des chars pour vos enfants et pour vos femmes; amenez votre père, et venez.</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20</a:t>
            </a:r>
            <a:r>
              <a:rPr lang="fr-FR" sz="4400" dirty="0">
                <a:solidFill>
                  <a:schemeClr val="bg1"/>
                </a:solidFill>
                <a:latin typeface="Arial Rounded MT Bold" pitchFamily="34" charset="0"/>
              </a:rPr>
              <a:t> Ne regrettez point ce que vous laisserez, car ce qu'il y a de meilleur dans tout le pays d'Égypte sera pour vous.</a:t>
            </a:r>
            <a:endParaRPr lang="en-US" sz="4400" dirty="0">
              <a:solidFill>
                <a:schemeClr val="bg1"/>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fontScale="92500" lnSpcReduction="20000"/>
          </a:bodyPr>
          <a:lstStyle/>
          <a:p>
            <a:pPr lvl="0" algn="just"/>
            <a:r>
              <a:rPr lang="fr-FR" sz="4400" b="1" dirty="0">
                <a:solidFill>
                  <a:srgbClr val="66FFFF"/>
                </a:solidFill>
                <a:latin typeface="Arial Rounded MT Bold" pitchFamily="34" charset="0"/>
              </a:rPr>
              <a:t>La décision d'Israël et l’assurance de Dieu</a:t>
            </a:r>
            <a:endParaRPr lang="en-US" sz="4400" dirty="0">
              <a:solidFill>
                <a:srgbClr val="66FFFF"/>
              </a:solidFill>
              <a:latin typeface="Arial Rounded MT Bold" pitchFamily="34" charset="0"/>
            </a:endParaRPr>
          </a:p>
          <a:p>
            <a:pPr algn="just"/>
            <a:r>
              <a:rPr lang="fr-FR" sz="4400" dirty="0" err="1">
                <a:solidFill>
                  <a:schemeClr val="bg1"/>
                </a:solidFill>
                <a:latin typeface="Arial Rounded MT Bold" pitchFamily="34" charset="0"/>
              </a:rPr>
              <a:t>Gen</a:t>
            </a:r>
            <a:r>
              <a:rPr lang="fr-FR" sz="4400" dirty="0">
                <a:solidFill>
                  <a:schemeClr val="bg1"/>
                </a:solidFill>
                <a:latin typeface="Arial Rounded MT Bold" pitchFamily="34" charset="0"/>
              </a:rPr>
              <a:t> 46 : 1-4</a:t>
            </a:r>
            <a:endParaRPr lang="en-US" sz="4400" dirty="0">
              <a:solidFill>
                <a:schemeClr val="bg1"/>
              </a:solidFill>
              <a:latin typeface="Arial Rounded MT Bold" pitchFamily="34" charset="0"/>
            </a:endParaRPr>
          </a:p>
          <a:p>
            <a:pPr algn="just"/>
            <a:r>
              <a:rPr lang="fr-FR" sz="4400" dirty="0">
                <a:solidFill>
                  <a:srgbClr val="66FFFF"/>
                </a:solidFill>
                <a:latin typeface="Arial Rounded MT Bold" pitchFamily="34" charset="0"/>
              </a:rPr>
              <a:t>Ge 46:1 </a:t>
            </a:r>
            <a:r>
              <a:rPr lang="fr-FR" sz="4400" dirty="0">
                <a:solidFill>
                  <a:schemeClr val="bg1"/>
                </a:solidFill>
                <a:latin typeface="Arial Rounded MT Bold" pitchFamily="34" charset="0"/>
              </a:rPr>
              <a:t>¶ Israël partit, avec tout ce qui lui appartenait. Il arriva à </a:t>
            </a:r>
            <a:r>
              <a:rPr lang="fr-FR" sz="4400" dirty="0" err="1">
                <a:solidFill>
                  <a:schemeClr val="bg1"/>
                </a:solidFill>
                <a:latin typeface="Arial Rounded MT Bold" pitchFamily="34" charset="0"/>
              </a:rPr>
              <a:t>Beer</a:t>
            </a:r>
            <a:r>
              <a:rPr lang="fr-FR" sz="4400" dirty="0">
                <a:solidFill>
                  <a:schemeClr val="bg1"/>
                </a:solidFill>
                <a:latin typeface="Arial Rounded MT Bold" pitchFamily="34" charset="0"/>
              </a:rPr>
              <a:t>-</a:t>
            </a:r>
            <a:r>
              <a:rPr lang="fr-FR" sz="4400" dirty="0" err="1">
                <a:solidFill>
                  <a:schemeClr val="bg1"/>
                </a:solidFill>
                <a:latin typeface="Arial Rounded MT Bold" pitchFamily="34" charset="0"/>
              </a:rPr>
              <a:t>Schéba</a:t>
            </a:r>
            <a:r>
              <a:rPr lang="fr-FR" sz="4400" dirty="0">
                <a:solidFill>
                  <a:schemeClr val="bg1"/>
                </a:solidFill>
                <a:latin typeface="Arial Rounded MT Bold" pitchFamily="34" charset="0"/>
              </a:rPr>
              <a:t>, et il offrit des sacrifices au Dieu de son père Isaac.</a:t>
            </a:r>
            <a:endParaRPr lang="en-US" sz="4400" dirty="0">
              <a:solidFill>
                <a:schemeClr val="bg1"/>
              </a:solidFill>
              <a:latin typeface="Arial Rounded MT Bold" pitchFamily="34" charset="0"/>
            </a:endParaRPr>
          </a:p>
          <a:p>
            <a:pPr algn="just"/>
            <a:r>
              <a:rPr lang="fr-FR" sz="4400" dirty="0">
                <a:solidFill>
                  <a:srgbClr val="66FFFF"/>
                </a:solidFill>
                <a:latin typeface="Arial Rounded MT Bold" pitchFamily="34" charset="0"/>
              </a:rPr>
              <a:t> 2 </a:t>
            </a:r>
            <a:r>
              <a:rPr lang="fr-FR" sz="4400" dirty="0">
                <a:solidFill>
                  <a:srgbClr val="FFC000"/>
                </a:solidFill>
                <a:latin typeface="Arial Rounded MT Bold" pitchFamily="34" charset="0"/>
              </a:rPr>
              <a:t>Dieu parla à Israël dans une vision pendant la nuit, et il dit: Jacob! Jacob! Israël répondit: Me voici!</a:t>
            </a:r>
            <a:endParaRPr lang="en-US" sz="4400" dirty="0">
              <a:solidFill>
                <a:srgbClr val="FFC000"/>
              </a:solidFill>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lvl="0" algn="just"/>
            <a:r>
              <a:rPr lang="fr-FR" sz="4400" dirty="0">
                <a:solidFill>
                  <a:srgbClr val="66FFFF"/>
                </a:solidFill>
                <a:latin typeface="Arial Rounded MT Bold" pitchFamily="34" charset="0"/>
              </a:rPr>
              <a:t>3</a:t>
            </a:r>
            <a:r>
              <a:rPr lang="fr-FR" sz="4400" dirty="0">
                <a:solidFill>
                  <a:schemeClr val="bg1"/>
                </a:solidFill>
                <a:latin typeface="Arial Rounded MT Bold" pitchFamily="34" charset="0"/>
              </a:rPr>
              <a:t> Et Dieu dit: Je suis le Dieu, le Dieu de ton père. Ne crains point de descendre en Égypte, car là je te ferai devenir une grande nation.</a:t>
            </a:r>
            <a:endParaRPr lang="en-US" sz="4400" dirty="0">
              <a:solidFill>
                <a:schemeClr val="bg1"/>
              </a:solidFill>
              <a:latin typeface="Arial Rounded MT Bold" pitchFamily="34" charset="0"/>
            </a:endParaRPr>
          </a:p>
          <a:p>
            <a:pPr algn="just"/>
            <a:r>
              <a:rPr lang="fr-FR" sz="4400" dirty="0">
                <a:solidFill>
                  <a:srgbClr val="66FFFF"/>
                </a:solidFill>
                <a:latin typeface="Arial Rounded MT Bold" pitchFamily="34" charset="0"/>
              </a:rPr>
              <a:t> 4 </a:t>
            </a:r>
            <a:r>
              <a:rPr lang="fr-FR" sz="4400" dirty="0">
                <a:solidFill>
                  <a:srgbClr val="FFC000"/>
                </a:solidFill>
                <a:latin typeface="Arial Rounded MT Bold" pitchFamily="34" charset="0"/>
              </a:rPr>
              <a:t>Moi-même je descendrai avec toi en Égypte, et moi-même je t'en ferai remonter; et Joseph te fermera les yeux.</a:t>
            </a:r>
            <a:endParaRPr lang="en-US" sz="4400" dirty="0">
              <a:solidFill>
                <a:srgbClr val="FFC000"/>
              </a:solidFill>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lnSpcReduction="10000"/>
          </a:bodyPr>
          <a:lstStyle/>
          <a:p>
            <a:pPr lvl="0" algn="just"/>
            <a:r>
              <a:rPr lang="fr-FR" sz="4400" b="1" dirty="0">
                <a:solidFill>
                  <a:srgbClr val="FF99FF"/>
                </a:solidFill>
                <a:latin typeface="Arial Rounded MT Bold" pitchFamily="34" charset="0"/>
              </a:rPr>
              <a:t>La famille de Joseph établi dan la meilleure partie du pays</a:t>
            </a:r>
            <a:endParaRPr lang="en-US" sz="4400" dirty="0">
              <a:solidFill>
                <a:srgbClr val="FF99FF"/>
              </a:solidFill>
              <a:latin typeface="Arial Rounded MT Bold" pitchFamily="34" charset="0"/>
            </a:endParaRPr>
          </a:p>
          <a:p>
            <a:pPr algn="just"/>
            <a:r>
              <a:rPr lang="fr-FR" sz="4400" dirty="0" err="1">
                <a:solidFill>
                  <a:srgbClr val="FFC000"/>
                </a:solidFill>
                <a:latin typeface="Arial Rounded MT Bold" pitchFamily="34" charset="0"/>
              </a:rPr>
              <a:t>Gen</a:t>
            </a:r>
            <a:r>
              <a:rPr lang="fr-FR" sz="4400" dirty="0">
                <a:solidFill>
                  <a:srgbClr val="FFC000"/>
                </a:solidFill>
                <a:latin typeface="Arial Rounded MT Bold" pitchFamily="34" charset="0"/>
              </a:rPr>
              <a:t> 47 ; 1- 6</a:t>
            </a:r>
            <a:endParaRPr lang="en-US" sz="4400" dirty="0">
              <a:solidFill>
                <a:srgbClr val="FFC000"/>
              </a:solidFill>
              <a:latin typeface="Arial Rounded MT Bold" pitchFamily="34" charset="0"/>
            </a:endParaRPr>
          </a:p>
          <a:p>
            <a:pPr algn="just"/>
            <a:r>
              <a:rPr lang="fr-FR" sz="4400" dirty="0">
                <a:solidFill>
                  <a:schemeClr val="bg1"/>
                </a:solidFill>
                <a:latin typeface="Arial Rounded MT Bold" pitchFamily="34" charset="0"/>
              </a:rPr>
              <a:t>Ge 47:1 ¶ Joseph alla avertir Pharaon, et lui dit: Mes frères et mon père sont arrivés du pays de Canaan, avec leurs brebis et leurs bœufs, et tout ce qui leur appartient; et les voici dans le pays de </a:t>
            </a:r>
            <a:r>
              <a:rPr lang="fr-FR" sz="4400" dirty="0" err="1">
                <a:solidFill>
                  <a:schemeClr val="bg1"/>
                </a:solidFill>
                <a:latin typeface="Arial Rounded MT Bold" pitchFamily="34" charset="0"/>
              </a:rPr>
              <a:t>Gosen</a:t>
            </a:r>
            <a:r>
              <a:rPr lang="fr-FR" sz="4400" dirty="0">
                <a:solidFill>
                  <a:schemeClr val="bg1"/>
                </a:solidFill>
                <a:latin typeface="Arial Rounded MT Bold" pitchFamily="34" charset="0"/>
              </a:rPr>
              <a:t>.</a:t>
            </a:r>
            <a:endParaRPr lang="en-US" sz="4400" dirty="0">
              <a:solidFill>
                <a:schemeClr val="bg1"/>
              </a:solidFill>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lvl="0" algn="just"/>
            <a:r>
              <a:rPr lang="fr-FR" sz="4800" dirty="0">
                <a:solidFill>
                  <a:srgbClr val="FFC000"/>
                </a:solidFill>
                <a:latin typeface="Arial Rounded MT Bold" pitchFamily="34" charset="0"/>
              </a:rPr>
              <a:t>2</a:t>
            </a:r>
            <a:r>
              <a:rPr lang="fr-FR" sz="4800" dirty="0">
                <a:solidFill>
                  <a:schemeClr val="bg1"/>
                </a:solidFill>
                <a:latin typeface="Arial Rounded MT Bold" pitchFamily="34" charset="0"/>
              </a:rPr>
              <a:t> Il prit cinq de ses frères, et les présenta à Pharaon.</a:t>
            </a:r>
            <a:endParaRPr lang="en-US" sz="4800" dirty="0">
              <a:solidFill>
                <a:schemeClr val="bg1"/>
              </a:solidFill>
              <a:latin typeface="Arial Rounded MT Bold" pitchFamily="34" charset="0"/>
            </a:endParaRPr>
          </a:p>
          <a:p>
            <a:pPr algn="just"/>
            <a:r>
              <a:rPr lang="fr-FR" sz="4800" dirty="0">
                <a:solidFill>
                  <a:srgbClr val="FFC000"/>
                </a:solidFill>
                <a:latin typeface="Arial Rounded MT Bold" pitchFamily="34" charset="0"/>
              </a:rPr>
              <a:t> 3 Pharaon leur dit: Quelle est votre occupation? Ils répondirent à Pharaon: Tes serviteurs sont bergers, comme l'étaient nos pères.</a:t>
            </a:r>
            <a:endParaRPr lang="en-US" sz="4800" dirty="0">
              <a:solidFill>
                <a:srgbClr val="FFC000"/>
              </a:solidFill>
              <a:latin typeface="Arial Rounded MT Bold" pitchFamily="34" charset="0"/>
            </a:endParaRPr>
          </a:p>
          <a:p>
            <a:pPr algn="just"/>
            <a:endParaRPr lang="en-US" sz="4400" dirty="0">
              <a:solidFill>
                <a:srgbClr val="000066"/>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fontScale="92500" lnSpcReduction="20000"/>
          </a:bodyPr>
          <a:lstStyle/>
          <a:p>
            <a:pPr lvl="0" algn="just"/>
            <a:r>
              <a:rPr lang="fr-FR" sz="4400" dirty="0">
                <a:solidFill>
                  <a:schemeClr val="bg1"/>
                </a:solidFill>
                <a:latin typeface="Arial Rounded MT Bold" pitchFamily="34" charset="0"/>
              </a:rPr>
              <a:t>4 Ils dirent encore à Pharaon: Nous sommes venus pour séjourner dans le pays, parce qu'il n'y a plus de pâturage pour les brebis de tes serviteurs, car la famine s'appesantit sur le pays de Canaan; permets donc à tes serviteurs d'habiter au pays de </a:t>
            </a:r>
            <a:r>
              <a:rPr lang="fr-FR" sz="4400" dirty="0" err="1">
                <a:solidFill>
                  <a:schemeClr val="bg1"/>
                </a:solidFill>
                <a:latin typeface="Arial Rounded MT Bold" pitchFamily="34" charset="0"/>
              </a:rPr>
              <a:t>Gosen</a:t>
            </a:r>
            <a:r>
              <a:rPr lang="fr-FR" sz="4400" dirty="0">
                <a:solidFill>
                  <a:schemeClr val="bg1"/>
                </a:solidFill>
                <a:latin typeface="Arial Rounded MT Bold" pitchFamily="34" charset="0"/>
              </a:rPr>
              <a:t>.</a:t>
            </a:r>
            <a:endParaRPr lang="en-US" sz="4400" dirty="0">
              <a:solidFill>
                <a:schemeClr val="bg1"/>
              </a:solidFill>
              <a:latin typeface="Arial Rounded MT Bold" pitchFamily="34" charset="0"/>
            </a:endParaRPr>
          </a:p>
          <a:p>
            <a:pPr algn="just"/>
            <a:r>
              <a:rPr lang="fr-FR" sz="4400" dirty="0">
                <a:solidFill>
                  <a:srgbClr val="FFC000"/>
                </a:solidFill>
                <a:latin typeface="Arial Rounded MT Bold" pitchFamily="34" charset="0"/>
              </a:rPr>
              <a:t> 5 Pharaon dit à Joseph: Ton père et tes frères sont venus auprès de toi.</a:t>
            </a:r>
            <a:endParaRPr lang="en-US" sz="4400" dirty="0">
              <a:solidFill>
                <a:srgbClr val="FFC000"/>
              </a:solidFill>
              <a:latin typeface="Arial Rounded MT Bold" pitchFamily="34" charset="0"/>
            </a:endParaRPr>
          </a:p>
          <a:p>
            <a:pPr algn="just"/>
            <a:endParaRPr lang="en-US" sz="4400" dirty="0">
              <a:solidFill>
                <a:srgbClr val="000066"/>
              </a:solidFill>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66"/>
          </a:solidFill>
        </p:spPr>
        <p:txBody>
          <a:bodyPr>
            <a:normAutofit/>
          </a:bodyPr>
          <a:lstStyle/>
          <a:p>
            <a:pPr lvl="0" algn="just"/>
            <a:r>
              <a:rPr lang="fr-FR" sz="4400" dirty="0">
                <a:solidFill>
                  <a:srgbClr val="FFC000"/>
                </a:solidFill>
                <a:latin typeface="Arial Rounded MT Bold" pitchFamily="34" charset="0"/>
              </a:rPr>
              <a:t>6</a:t>
            </a:r>
            <a:r>
              <a:rPr lang="fr-FR" sz="4400" dirty="0">
                <a:solidFill>
                  <a:schemeClr val="bg1"/>
                </a:solidFill>
                <a:latin typeface="Arial Rounded MT Bold" pitchFamily="34" charset="0"/>
              </a:rPr>
              <a:t> Le pays d'Égypte est devant toi; établis ton père et tes frères dans la meilleure partie du pays. Qu'ils habitent dans le pays de </a:t>
            </a:r>
            <a:r>
              <a:rPr lang="fr-FR" sz="4400" dirty="0" err="1">
                <a:solidFill>
                  <a:schemeClr val="bg1"/>
                </a:solidFill>
                <a:latin typeface="Arial Rounded MT Bold" pitchFamily="34" charset="0"/>
              </a:rPr>
              <a:t>Gosen</a:t>
            </a:r>
            <a:r>
              <a:rPr lang="fr-FR" sz="4400" dirty="0">
                <a:solidFill>
                  <a:schemeClr val="bg1"/>
                </a:solidFill>
                <a:latin typeface="Arial Rounded MT Bold" pitchFamily="34" charset="0"/>
              </a:rPr>
              <a:t>; et, si tu trouves parmi eux des hommes capables, mets-les à la tête de mes troupeaux.</a:t>
            </a:r>
            <a:endParaRPr lang="en-US" sz="4400" dirty="0">
              <a:solidFill>
                <a:schemeClr val="bg1"/>
              </a:solidFill>
              <a:latin typeface="Arial Rounded MT Bold" pitchFamily="34" charset="0"/>
            </a:endParaRPr>
          </a:p>
          <a:p>
            <a:pPr algn="just"/>
            <a:endParaRPr lang="en-US" sz="4400" dirty="0">
              <a:solidFill>
                <a:srgbClr val="000066"/>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algn="just"/>
            <a:r>
              <a:rPr lang="fr-FR" sz="4400" dirty="0">
                <a:solidFill>
                  <a:srgbClr val="C00000"/>
                </a:solidFill>
                <a:latin typeface="Copperplate Gothic Bold" pitchFamily="34" charset="0"/>
              </a:rPr>
              <a:t> 3- Un temps sombre, nuageux et difficile pour Israël en Egypte, les choses ont changé</a:t>
            </a:r>
            <a:r>
              <a:rPr lang="fr-FR" sz="4400" dirty="0">
                <a:latin typeface="Copperplate Gothic Bold" pitchFamily="34" charset="0"/>
              </a:rPr>
              <a:t> </a:t>
            </a:r>
            <a:endParaRPr lang="en-US" sz="4400" dirty="0">
              <a:latin typeface="Copperplate Gothic Bold" pitchFamily="34" charset="0"/>
            </a:endParaRPr>
          </a:p>
          <a:p>
            <a:pPr algn="just"/>
            <a:r>
              <a:rPr lang="fr-FR" sz="4400" b="1" dirty="0">
                <a:solidFill>
                  <a:srgbClr val="0D069A"/>
                </a:solidFill>
                <a:latin typeface="Arial Rounded MT Bold" pitchFamily="34" charset="0"/>
              </a:rPr>
              <a:t>Exode 1: 8-14</a:t>
            </a:r>
            <a:endParaRPr lang="en-US" sz="4400" dirty="0">
              <a:solidFill>
                <a:srgbClr val="0D069A"/>
              </a:solidFill>
              <a:latin typeface="Arial Rounded MT Bold" pitchFamily="34" charset="0"/>
            </a:endParaRPr>
          </a:p>
          <a:p>
            <a:pPr algn="just"/>
            <a:r>
              <a:rPr lang="fr-FR" sz="4400" dirty="0">
                <a:latin typeface="Arial Rounded MT Bold" pitchFamily="34" charset="0"/>
              </a:rPr>
              <a:t>Ex 1:8 ¶ Il s'éleva sur l'Égypte un nouveau roi, qui n'avait point connu Joseph.</a:t>
            </a:r>
            <a:endParaRPr lang="en-US" sz="4400" dirty="0">
              <a:latin typeface="Arial Rounded MT Bold" pitchFamily="34" charset="0"/>
            </a:endParaRPr>
          </a:p>
          <a:p>
            <a:pPr algn="just"/>
            <a:r>
              <a:rPr lang="fr-FR" sz="4400" dirty="0">
                <a:latin typeface="Arial Rounded MT Bold" pitchFamily="34" charset="0"/>
              </a:rPr>
              <a:t> </a:t>
            </a:r>
            <a:r>
              <a:rPr lang="fr-FR" sz="4400" dirty="0">
                <a:solidFill>
                  <a:srgbClr val="0D069A"/>
                </a:solidFill>
                <a:latin typeface="Arial Rounded MT Bold" pitchFamily="34" charset="0"/>
              </a:rPr>
              <a:t>9 Il dit à son peuple: Voilà les enfants d'Israël qui forment un peuple plus nombreux et plus puissant que nous.</a:t>
            </a:r>
            <a:endParaRPr lang="en-US" sz="4400" dirty="0">
              <a:solidFill>
                <a:srgbClr val="0D069A"/>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20000"/>
          </a:bodyPr>
          <a:lstStyle/>
          <a:p>
            <a:pPr algn="just"/>
            <a:r>
              <a:rPr lang="fr-FR" sz="4400" dirty="0">
                <a:latin typeface="Arial Rounded MT Bold" pitchFamily="34" charset="0"/>
              </a:rPr>
              <a:t>10 Allons! montrons-nous habiles à son égard; empêchons qu'il ne s'accroisse, et que, s'il survient une guerre, il ne se joigne à nos ennemis, pour nous combattre et sortir ensuite du pays.</a:t>
            </a:r>
            <a:endParaRPr lang="en-US" sz="4400" dirty="0">
              <a:latin typeface="Arial Rounded MT Bold" pitchFamily="34" charset="0"/>
            </a:endParaRPr>
          </a:p>
          <a:p>
            <a:pPr algn="just"/>
            <a:r>
              <a:rPr lang="fr-FR" sz="4400" dirty="0">
                <a:solidFill>
                  <a:srgbClr val="0D069A"/>
                </a:solidFill>
                <a:latin typeface="Arial Rounded MT Bold" pitchFamily="34" charset="0"/>
              </a:rPr>
              <a:t> 11 Et l'on établit sur lui des chefs de corvées, afin de l'accabler de travaux pénibles. C'est ainsi qu'il bâtit les villes de </a:t>
            </a:r>
            <a:r>
              <a:rPr lang="fr-FR" sz="4400" dirty="0" err="1">
                <a:solidFill>
                  <a:srgbClr val="0D069A"/>
                </a:solidFill>
                <a:latin typeface="Arial Rounded MT Bold" pitchFamily="34" charset="0"/>
              </a:rPr>
              <a:t>Pithom</a:t>
            </a:r>
            <a:r>
              <a:rPr lang="fr-FR" sz="4400" dirty="0">
                <a:solidFill>
                  <a:srgbClr val="0D069A"/>
                </a:solidFill>
                <a:latin typeface="Arial Rounded MT Bold" pitchFamily="34" charset="0"/>
              </a:rPr>
              <a:t> et de Ramsès, pour servir de magasins à Pharaon.</a:t>
            </a:r>
            <a:endParaRPr lang="en-US" sz="4400" dirty="0">
              <a:solidFill>
                <a:srgbClr val="0D069A"/>
              </a:solidFill>
              <a:latin typeface="Arial Rounded MT Bold" pitchFamily="34" charset="0"/>
            </a:endParaRPr>
          </a:p>
          <a:p>
            <a:pPr algn="just"/>
            <a:endParaRPr lang="en-US" sz="4400" dirty="0">
              <a:solidFill>
                <a:srgbClr val="FF0000"/>
              </a:solidFill>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a:solidFill>
            <a:srgbClr val="66FFFF"/>
          </a:solidFill>
        </p:spPr>
        <p:txBody>
          <a:bodyPr>
            <a:normAutofit fontScale="85000" lnSpcReduction="10000"/>
          </a:bodyPr>
          <a:lstStyle/>
          <a:p>
            <a:pPr algn="just"/>
            <a:r>
              <a:rPr lang="fr-FR" sz="4400" dirty="0">
                <a:latin typeface="Arial Rounded MT Bold" pitchFamily="34" charset="0"/>
              </a:rPr>
              <a:t>12 Mais plus on l'accablait, plus il multipliait et s'accroissait; et l'on prit en aversion les enfants d'Israël.</a:t>
            </a:r>
            <a:endParaRPr lang="en-US" sz="4400" dirty="0">
              <a:latin typeface="Arial Rounded MT Bold" pitchFamily="34" charset="0"/>
            </a:endParaRPr>
          </a:p>
          <a:p>
            <a:pPr algn="just"/>
            <a:r>
              <a:rPr lang="fr-FR" sz="4400" dirty="0">
                <a:solidFill>
                  <a:srgbClr val="0D069A"/>
                </a:solidFill>
                <a:latin typeface="Arial Rounded MT Bold" pitchFamily="34" charset="0"/>
              </a:rPr>
              <a:t> 13 Alors les Égyptiens réduisirent les enfants d'Israël à une dure servitude.</a:t>
            </a:r>
            <a:endParaRPr lang="en-US" sz="4400" dirty="0">
              <a:solidFill>
                <a:srgbClr val="0D069A"/>
              </a:solidFill>
              <a:latin typeface="Arial Rounded MT Bold" pitchFamily="34" charset="0"/>
            </a:endParaRPr>
          </a:p>
          <a:p>
            <a:pPr algn="just"/>
            <a:r>
              <a:rPr lang="fr-FR" sz="4400" dirty="0">
                <a:latin typeface="Arial Rounded MT Bold" pitchFamily="34" charset="0"/>
              </a:rPr>
              <a:t> 14 Ils leur rendirent la vie amère par de rudes travaux en argile et en briques, et par tous les ouvrages des champs: et c'était avec cruauté qu'ils leur imposaient toutes ces charges.</a:t>
            </a:r>
            <a:endParaRPr lang="en-US" sz="4400" dirty="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fontScale="92500" lnSpcReduction="10000"/>
          </a:bodyPr>
          <a:lstStyle/>
          <a:p>
            <a:pPr lvl="0" algn="just"/>
            <a:r>
              <a:rPr lang="fr-FR" sz="4400" dirty="0">
                <a:latin typeface="Arial Rounded MT Bold" pitchFamily="34" charset="0"/>
              </a:rPr>
              <a:t>L’appel de Moïse et la mission qui lui est assignée.</a:t>
            </a:r>
            <a:endParaRPr lang="en-US" sz="4400" dirty="0">
              <a:latin typeface="Arial Rounded MT Bold" pitchFamily="34" charset="0"/>
            </a:endParaRPr>
          </a:p>
          <a:p>
            <a:pPr lvl="0" algn="just"/>
            <a:r>
              <a:rPr lang="fr-FR" sz="4400" dirty="0">
                <a:solidFill>
                  <a:srgbClr val="0D069A"/>
                </a:solidFill>
                <a:latin typeface="Arial Rounded MT Bold" pitchFamily="34" charset="0"/>
              </a:rPr>
              <a:t>Les dix plaies</a:t>
            </a:r>
            <a:endParaRPr lang="en-US" sz="4400" dirty="0">
              <a:solidFill>
                <a:srgbClr val="0D069A"/>
              </a:solidFill>
              <a:latin typeface="Arial Rounded MT Bold" pitchFamily="34" charset="0"/>
            </a:endParaRPr>
          </a:p>
          <a:p>
            <a:pPr lvl="0" algn="just"/>
            <a:r>
              <a:rPr lang="fr-FR" sz="4400" dirty="0">
                <a:latin typeface="Arial Rounded MT Bold" pitchFamily="34" charset="0"/>
              </a:rPr>
              <a:t>L’eau change en sang- les grenouilles - les poux - les mouches venimeuses - mortalité du bétail - ulcères sur les hommes et les animaux - la grêle et le feu - les sauterelles - les ténèbres en Egypte - mort des premiers nés.</a:t>
            </a:r>
            <a:endParaRPr lang="en-US" sz="4400" dirty="0">
              <a:latin typeface="Arial Rounded MT Bold" pitchFamily="34" charset="0"/>
            </a:endParaRPr>
          </a:p>
          <a:p>
            <a:pPr lvl="0" algn="just"/>
            <a:r>
              <a:rPr lang="fr-FR" sz="4400" b="1" dirty="0">
                <a:solidFill>
                  <a:srgbClr val="0D069A"/>
                </a:solidFill>
                <a:latin typeface="Arial Rounded MT Bold" pitchFamily="34" charset="0"/>
              </a:rPr>
              <a:t>La libération d'Israël </a:t>
            </a:r>
            <a:endParaRPr lang="en-US" sz="4400" dirty="0">
              <a:solidFill>
                <a:srgbClr val="0D069A"/>
              </a:solidFill>
              <a:latin typeface="Arial Rounded MT Bold" pitchFamily="34" charset="0"/>
            </a:endParaRPr>
          </a:p>
          <a:p>
            <a:pPr algn="just"/>
            <a:endParaRPr lang="en-US" sz="4400" dirty="0">
              <a:solidFill>
                <a:srgbClr val="FF0000"/>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92500" lnSpcReduction="10000"/>
          </a:bodyPr>
          <a:lstStyle/>
          <a:p>
            <a:pPr algn="just">
              <a:buNone/>
            </a:pPr>
            <a:r>
              <a:rPr lang="fr-FR" sz="4400" dirty="0">
                <a:solidFill>
                  <a:srgbClr val="C00000"/>
                </a:solidFill>
                <a:latin typeface="Copperplate Gothic Bold" pitchFamily="34" charset="0"/>
              </a:rPr>
              <a:t> 4 -  La sortie d’Egypte, la marche vers la mer rouge.</a:t>
            </a:r>
            <a:endParaRPr lang="en-US" sz="4400" dirty="0">
              <a:solidFill>
                <a:srgbClr val="C00000"/>
              </a:solidFill>
              <a:latin typeface="Copperplate Gothic Bold" pitchFamily="34" charset="0"/>
            </a:endParaRPr>
          </a:p>
          <a:p>
            <a:pPr algn="just"/>
            <a:r>
              <a:rPr lang="fr-FR" sz="4400" dirty="0">
                <a:solidFill>
                  <a:srgbClr val="0D069A"/>
                </a:solidFill>
                <a:latin typeface="Arial Rounded MT Bold" pitchFamily="34" charset="0"/>
              </a:rPr>
              <a:t>Exode 13 : 17-18 20</a:t>
            </a:r>
            <a:endParaRPr lang="en-US" sz="4400" dirty="0">
              <a:solidFill>
                <a:srgbClr val="0D069A"/>
              </a:solidFill>
              <a:latin typeface="Arial Rounded MT Bold" pitchFamily="34" charset="0"/>
            </a:endParaRPr>
          </a:p>
          <a:p>
            <a:pPr algn="just"/>
            <a:r>
              <a:rPr lang="fr-FR" sz="4400" dirty="0">
                <a:solidFill>
                  <a:srgbClr val="C00000"/>
                </a:solidFill>
                <a:latin typeface="Arial Rounded MT Bold" pitchFamily="34" charset="0"/>
              </a:rPr>
              <a:t>Ex 13:17 </a:t>
            </a:r>
            <a:r>
              <a:rPr lang="fr-FR" sz="4400" dirty="0">
                <a:latin typeface="Arial Rounded MT Bold" pitchFamily="34" charset="0"/>
              </a:rPr>
              <a:t>¶ Lorsque Pharaon laissa aller le peuple, Dieu ne le conduisit point par le chemin du pays des Philistins, quoique le plus proche; car Dieu dit: Le peuple pourrait se repentir en voyant la guerre, et retourner en Égypte.</a:t>
            </a:r>
            <a:endParaRPr lang="en-US" sz="4400" dirty="0">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algn="just"/>
            <a:r>
              <a:rPr lang="fr-FR" sz="4400" dirty="0">
                <a:latin typeface="Arial Rounded MT Bold" pitchFamily="34" charset="0"/>
              </a:rPr>
              <a:t>18 Mais Dieu fit faire au peuple un détour par le chemin du désert, vers la mer Rouge. Les enfants d'Israël montèrent en armes hors du pays d'Égypte.</a:t>
            </a:r>
            <a:endParaRPr lang="en-US" sz="4400" dirty="0">
              <a:latin typeface="Arial Rounded MT Bold" pitchFamily="34" charset="0"/>
            </a:endParaRPr>
          </a:p>
          <a:p>
            <a:pPr algn="just"/>
            <a:r>
              <a:rPr lang="fr-FR" sz="4400" dirty="0">
                <a:solidFill>
                  <a:srgbClr val="0D069A"/>
                </a:solidFill>
                <a:latin typeface="Arial Rounded MT Bold" pitchFamily="34" charset="0"/>
              </a:rPr>
              <a:t> 20 Ils partirent de </a:t>
            </a:r>
            <a:r>
              <a:rPr lang="fr-FR" sz="4400" dirty="0" err="1">
                <a:solidFill>
                  <a:srgbClr val="0D069A"/>
                </a:solidFill>
                <a:latin typeface="Arial Rounded MT Bold" pitchFamily="34" charset="0"/>
              </a:rPr>
              <a:t>Succoth</a:t>
            </a:r>
            <a:r>
              <a:rPr lang="fr-FR" sz="4400" dirty="0">
                <a:solidFill>
                  <a:srgbClr val="0D069A"/>
                </a:solidFill>
                <a:latin typeface="Arial Rounded MT Bold" pitchFamily="34" charset="0"/>
              </a:rPr>
              <a:t>, et ils campèrent à </a:t>
            </a:r>
            <a:r>
              <a:rPr lang="fr-FR" sz="4400" dirty="0" err="1">
                <a:solidFill>
                  <a:srgbClr val="0D069A"/>
                </a:solidFill>
                <a:latin typeface="Arial Rounded MT Bold" pitchFamily="34" charset="0"/>
              </a:rPr>
              <a:t>Étham</a:t>
            </a:r>
            <a:r>
              <a:rPr lang="fr-FR" sz="4400" dirty="0">
                <a:solidFill>
                  <a:srgbClr val="0D069A"/>
                </a:solidFill>
                <a:latin typeface="Arial Rounded MT Bold" pitchFamily="34" charset="0"/>
              </a:rPr>
              <a:t>, à l'extrémité du désert.</a:t>
            </a:r>
            <a:endParaRPr lang="en-US" sz="4400" dirty="0">
              <a:solidFill>
                <a:srgbClr val="0D069A"/>
              </a:solidFill>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85000" lnSpcReduction="20000"/>
          </a:bodyPr>
          <a:lstStyle/>
          <a:p>
            <a:pPr lvl="0" algn="just"/>
            <a:r>
              <a:rPr lang="fr-FR" sz="4400" dirty="0">
                <a:latin typeface="Arial Rounded MT Bold" pitchFamily="34" charset="0"/>
              </a:rPr>
              <a:t>L’ Eternel est le plus grand stratège de tous les Âges</a:t>
            </a:r>
            <a:endParaRPr lang="en-US" sz="4400" dirty="0">
              <a:latin typeface="Arial Rounded MT Bold" pitchFamily="34" charset="0"/>
            </a:endParaRPr>
          </a:p>
          <a:p>
            <a:pPr lvl="0" algn="just"/>
            <a:r>
              <a:rPr lang="fr-FR" sz="4400" dirty="0">
                <a:latin typeface="Arial Rounded MT Bold" pitchFamily="34" charset="0"/>
              </a:rPr>
              <a:t>Moïse un leader qui opère sous la dictée de L’ Éternel</a:t>
            </a:r>
            <a:endParaRPr lang="en-US" sz="4400" dirty="0">
              <a:latin typeface="Arial Rounded MT Bold" pitchFamily="34" charset="0"/>
            </a:endParaRPr>
          </a:p>
          <a:p>
            <a:pPr algn="just"/>
            <a:r>
              <a:rPr lang="fr-FR" sz="4400" dirty="0">
                <a:solidFill>
                  <a:srgbClr val="0D069A"/>
                </a:solidFill>
                <a:latin typeface="Arial Rounded MT Bold" pitchFamily="34" charset="0"/>
              </a:rPr>
              <a:t>Exode 14 :1-5</a:t>
            </a:r>
            <a:endParaRPr lang="en-US" sz="4400" dirty="0">
              <a:solidFill>
                <a:srgbClr val="0D069A"/>
              </a:solidFill>
              <a:latin typeface="Arial Rounded MT Bold" pitchFamily="34" charset="0"/>
            </a:endParaRPr>
          </a:p>
          <a:p>
            <a:pPr algn="just"/>
            <a:r>
              <a:rPr lang="fr-FR" sz="4400" dirty="0">
                <a:latin typeface="Arial Rounded MT Bold" pitchFamily="34" charset="0"/>
              </a:rPr>
              <a:t>Ex 14:1 ¶ L'Éternel parla à Moïse, et dit:</a:t>
            </a:r>
            <a:endParaRPr lang="en-US" sz="4400" dirty="0">
              <a:latin typeface="Arial Rounded MT Bold" pitchFamily="34" charset="0"/>
            </a:endParaRPr>
          </a:p>
          <a:p>
            <a:pPr algn="just"/>
            <a:r>
              <a:rPr lang="fr-FR" sz="4400" dirty="0">
                <a:latin typeface="Arial Rounded MT Bold" pitchFamily="34" charset="0"/>
              </a:rPr>
              <a:t> </a:t>
            </a:r>
            <a:r>
              <a:rPr lang="fr-FR" sz="4400" dirty="0">
                <a:solidFill>
                  <a:srgbClr val="0D069A"/>
                </a:solidFill>
                <a:latin typeface="Arial Rounded MT Bold" pitchFamily="34" charset="0"/>
              </a:rPr>
              <a:t>2 Parle aux enfants d'Israël; qu'ils se détournent, et qu'ils campent devant Pi-</a:t>
            </a:r>
            <a:r>
              <a:rPr lang="fr-FR" sz="4400" dirty="0" err="1">
                <a:solidFill>
                  <a:srgbClr val="0D069A"/>
                </a:solidFill>
                <a:latin typeface="Arial Rounded MT Bold" pitchFamily="34" charset="0"/>
              </a:rPr>
              <a:t>Hahiroth</a:t>
            </a:r>
            <a:r>
              <a:rPr lang="fr-FR" sz="4400" dirty="0">
                <a:solidFill>
                  <a:srgbClr val="0D069A"/>
                </a:solidFill>
                <a:latin typeface="Arial Rounded MT Bold" pitchFamily="34" charset="0"/>
              </a:rPr>
              <a:t>, entre </a:t>
            </a:r>
            <a:r>
              <a:rPr lang="fr-FR" sz="4400" dirty="0" err="1">
                <a:solidFill>
                  <a:srgbClr val="0D069A"/>
                </a:solidFill>
                <a:latin typeface="Arial Rounded MT Bold" pitchFamily="34" charset="0"/>
              </a:rPr>
              <a:t>Migdol</a:t>
            </a:r>
            <a:r>
              <a:rPr lang="fr-FR" sz="4400" dirty="0">
                <a:solidFill>
                  <a:srgbClr val="0D069A"/>
                </a:solidFill>
                <a:latin typeface="Arial Rounded MT Bold" pitchFamily="34" charset="0"/>
              </a:rPr>
              <a:t> et la mer, vis-à-vis de Baal-</a:t>
            </a:r>
            <a:r>
              <a:rPr lang="fr-FR" sz="4400" dirty="0" err="1">
                <a:solidFill>
                  <a:srgbClr val="0D069A"/>
                </a:solidFill>
                <a:latin typeface="Arial Rounded MT Bold" pitchFamily="34" charset="0"/>
              </a:rPr>
              <a:t>Tsephon</a:t>
            </a:r>
            <a:r>
              <a:rPr lang="fr-FR" sz="4400" dirty="0">
                <a:solidFill>
                  <a:srgbClr val="0D069A"/>
                </a:solidFill>
                <a:latin typeface="Arial Rounded MT Bold" pitchFamily="34" charset="0"/>
              </a:rPr>
              <a:t>; c'est en face de ce lieu que vous camperez, près de la mer.</a:t>
            </a:r>
            <a:endParaRPr lang="en-US" sz="4400" dirty="0">
              <a:solidFill>
                <a:srgbClr val="0D069A"/>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lnSpcReduction="10000"/>
          </a:bodyPr>
          <a:lstStyle/>
          <a:p>
            <a:pPr algn="just"/>
            <a:r>
              <a:rPr lang="fr-FR" sz="4400" dirty="0">
                <a:latin typeface="Arial Rounded MT Bold" pitchFamily="34" charset="0"/>
              </a:rPr>
              <a:t>3 Pharaon dira des enfants d'Israël: Ils sont égarés dans le pays; le désert les enferme.</a:t>
            </a:r>
            <a:endParaRPr lang="en-US" sz="4400" dirty="0">
              <a:latin typeface="Arial Rounded MT Bold" pitchFamily="34" charset="0"/>
            </a:endParaRPr>
          </a:p>
          <a:p>
            <a:pPr algn="just"/>
            <a:r>
              <a:rPr lang="fr-FR" sz="4400" dirty="0">
                <a:latin typeface="Arial Rounded MT Bold" pitchFamily="34" charset="0"/>
              </a:rPr>
              <a:t> </a:t>
            </a:r>
            <a:r>
              <a:rPr lang="fr-FR" sz="4400" dirty="0">
                <a:solidFill>
                  <a:srgbClr val="0D069A"/>
                </a:solidFill>
                <a:latin typeface="Arial Rounded MT Bold" pitchFamily="34" charset="0"/>
              </a:rPr>
              <a:t>4 J'endurcirai le cœur de Pharaon, et il les poursuivra; mais Pharaon et toute son armée serviront à faire éclater ma gloire, et les Égyptiens sauront que je suis l'Éternel. Et les enfants d'Israël firent ainsi.</a:t>
            </a:r>
            <a:endParaRPr lang="en-US" sz="4400" dirty="0">
              <a:solidFill>
                <a:srgbClr val="0D069A"/>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92500" lnSpcReduction="10000"/>
          </a:bodyPr>
          <a:lstStyle/>
          <a:p>
            <a:pPr algn="just"/>
            <a:r>
              <a:rPr lang="fr-FR" sz="4400" dirty="0">
                <a:latin typeface="Arial Rounded MT Bold" pitchFamily="34" charset="0"/>
              </a:rPr>
              <a:t>5 On annonça au roi d'Égypte que le peuple avait pris la fuite. Alors le cœur de Pharaon et celui de ses serviteurs furent changés à l'égard du peuple. Ils dirent: Qu'avons-nous fait, en laissant aller Israël, dont nous n'aurons plus les services?</a:t>
            </a:r>
            <a:endParaRPr lang="en-US" sz="4400" dirty="0">
              <a:latin typeface="Arial Rounded MT Bold" pitchFamily="34" charset="0"/>
            </a:endParaRPr>
          </a:p>
          <a:p>
            <a:pPr lvl="0" algn="just"/>
            <a:r>
              <a:rPr lang="fr-FR" sz="4400" dirty="0">
                <a:solidFill>
                  <a:srgbClr val="0D069A"/>
                </a:solidFill>
                <a:latin typeface="Arial Rounded MT Bold" pitchFamily="34" charset="0"/>
              </a:rPr>
              <a:t>L’ennemi de l’enfant de Dieu fait souvent des plans qui lui font tomber dans son propre piège</a:t>
            </a:r>
            <a:r>
              <a:rPr lang="fr-FR" sz="4400" dirty="0">
                <a:latin typeface="Arial Rounded MT Bold" pitchFamily="34" charset="0"/>
              </a:rPr>
              <a:t>.  </a:t>
            </a:r>
            <a:endParaRPr lang="en-US" sz="4400" dirty="0">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fontScale="92500" lnSpcReduction="20000"/>
          </a:bodyPr>
          <a:lstStyle/>
          <a:p>
            <a:pPr algn="just"/>
            <a:r>
              <a:rPr lang="fr-FR" sz="4400" dirty="0">
                <a:solidFill>
                  <a:schemeClr val="bg1"/>
                </a:solidFill>
                <a:latin typeface="Arial Rounded MT Bold" pitchFamily="34" charset="0"/>
              </a:rPr>
              <a:t>5- Moise à la lourde charge de mener un peuple faible, et inconsistant</a:t>
            </a:r>
            <a:endParaRPr lang="en-US" sz="4400" dirty="0">
              <a:solidFill>
                <a:schemeClr val="bg1"/>
              </a:solidFill>
              <a:latin typeface="Arial Rounded MT Bold" pitchFamily="34" charset="0"/>
            </a:endParaRPr>
          </a:p>
          <a:p>
            <a:pPr algn="just"/>
            <a:r>
              <a:rPr lang="fr-FR" sz="4400" dirty="0">
                <a:solidFill>
                  <a:srgbClr val="FFFF00"/>
                </a:solidFill>
                <a:latin typeface="Arial Rounded MT Bold" pitchFamily="34" charset="0"/>
              </a:rPr>
              <a:t>Exode 14 : 10-14</a:t>
            </a:r>
            <a:endParaRPr lang="en-US" sz="4400" dirty="0">
              <a:solidFill>
                <a:srgbClr val="FFFF00"/>
              </a:solidFill>
              <a:latin typeface="Arial Rounded MT Bold" pitchFamily="34" charset="0"/>
            </a:endParaRPr>
          </a:p>
          <a:p>
            <a:pPr algn="just"/>
            <a:r>
              <a:rPr lang="fr-FR" sz="4400" dirty="0">
                <a:solidFill>
                  <a:schemeClr val="bg1"/>
                </a:solidFill>
                <a:latin typeface="Arial Rounded MT Bold" pitchFamily="34" charset="0"/>
              </a:rPr>
              <a:t>Ex 14:10 ¶ Pharaon approchait. Les enfants d'Israël levèrent les yeux, et voici, les Égyptiens étaient en marche derrière eux. Et les enfants d'Israël eurent une grande frayeur, et crièrent à l'Éternel.</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endParaRPr lang="en-US" sz="4400" dirty="0">
              <a:solidFill>
                <a:schemeClr val="bg1"/>
              </a:solidFill>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fontScale="92500" lnSpcReduction="10000"/>
          </a:bodyPr>
          <a:lstStyle/>
          <a:p>
            <a:pPr algn="just"/>
            <a:r>
              <a:rPr lang="fr-FR" sz="4400" dirty="0">
                <a:solidFill>
                  <a:schemeClr val="bg1"/>
                </a:solidFill>
                <a:latin typeface="Arial Rounded MT Bold" pitchFamily="34" charset="0"/>
              </a:rPr>
              <a:t>11 Ils dirent à Moïse: N'y avait-il pas des sépulcres en Égypte, sans qu'il fût besoin de nous mener mourir au désert? Que nous as-tu fait en nous faisant sortir d'Égypte?</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12 N'est-ce pas là ce que nous te disions en Égypte: Laisse-nous servir les Égyptiens, car nous aimons mieux servir les Égyptiens que de mourir au désert?</a:t>
            </a:r>
            <a:endParaRPr lang="en-US" sz="4400" dirty="0">
              <a:solidFill>
                <a:srgbClr val="FFFF00"/>
              </a:solidFill>
              <a:latin typeface="Arial Rounded MT Bold" pitchFamily="34" charset="0"/>
            </a:endParaRPr>
          </a:p>
          <a:p>
            <a:pPr algn="just"/>
            <a:endParaRPr lang="en-US" sz="4400" dirty="0">
              <a:solidFill>
                <a:schemeClr val="bg1"/>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txBody>
          <a:bodyPr>
            <a:normAutofit fontScale="92500" lnSpcReduction="20000"/>
          </a:bodyPr>
          <a:lstStyle/>
          <a:p>
            <a:pPr algn="just"/>
            <a:r>
              <a:rPr lang="fr-FR" sz="4400" dirty="0">
                <a:solidFill>
                  <a:schemeClr val="bg1"/>
                </a:solidFill>
                <a:latin typeface="Arial Rounded MT Bold" pitchFamily="34" charset="0"/>
              </a:rPr>
              <a:t>13 Moïse répondit au peuple: Ne craignez rien, restez en place, et regardez la délivrance que l'Éternel va vous accorder en ce jour; car les Égyptiens que vous voyez aujourd'hui, vous ne les verrez plus jamais.</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14 L'Éternel combattra pour vous; et vous, gardez le silence.</a:t>
            </a:r>
            <a:endParaRPr lang="en-US" sz="4400" dirty="0">
              <a:solidFill>
                <a:srgbClr val="FFFF00"/>
              </a:solidFill>
              <a:latin typeface="Arial Rounded MT Bold" pitchFamily="34" charset="0"/>
            </a:endParaRPr>
          </a:p>
          <a:p>
            <a:pPr lvl="0" algn="just"/>
            <a:r>
              <a:rPr lang="fr-FR" sz="4400" dirty="0">
                <a:solidFill>
                  <a:schemeClr val="bg1"/>
                </a:solidFill>
                <a:latin typeface="Arial Rounded MT Bold" pitchFamily="34" charset="0"/>
              </a:rPr>
              <a:t>L’Eternel rentre directement en charge. Il prend la direction de la bataille</a:t>
            </a:r>
            <a:endParaRPr lang="en-US" sz="4400" dirty="0">
              <a:solidFill>
                <a:schemeClr val="bg1"/>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a:bodyPr>
          <a:lstStyle/>
          <a:p>
            <a:pPr algn="just"/>
            <a:r>
              <a:rPr lang="fr-FR" sz="4400" dirty="0">
                <a:solidFill>
                  <a:srgbClr val="FFFF00"/>
                </a:solidFill>
                <a:latin typeface="Arial Rounded MT Bold" pitchFamily="34" charset="0"/>
              </a:rPr>
              <a:t>Exode 14 : 15- 20</a:t>
            </a:r>
            <a:endParaRPr lang="en-US" sz="4400" dirty="0">
              <a:solidFill>
                <a:srgbClr val="FFFF00"/>
              </a:solidFill>
              <a:latin typeface="Arial Rounded MT Bold" pitchFamily="34" charset="0"/>
            </a:endParaRPr>
          </a:p>
          <a:p>
            <a:pPr algn="just"/>
            <a:r>
              <a:rPr lang="fr-FR" sz="4400" dirty="0">
                <a:solidFill>
                  <a:schemeClr val="bg1"/>
                </a:solidFill>
                <a:latin typeface="Arial Rounded MT Bold" pitchFamily="34" charset="0"/>
              </a:rPr>
              <a:t>Ex 14:15 ¶ L'Éternel dit à Moïse: Pourquoi ces cris? Parle aux enfants d'Israël, et qu'ils marchent.</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16 Toi, lève ta verge, étends ta main sur la mer, et fends-la; et les enfants d'Israël entreront au milieu de la mer à sec.</a:t>
            </a:r>
            <a:endParaRPr lang="en-US" sz="4400" dirty="0">
              <a:solidFill>
                <a:srgbClr val="FFFF00"/>
              </a:solidFill>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a:bodyPr>
          <a:lstStyle/>
          <a:p>
            <a:pPr algn="just"/>
            <a:r>
              <a:rPr lang="fr-FR" sz="4400" dirty="0">
                <a:solidFill>
                  <a:schemeClr val="bg1"/>
                </a:solidFill>
                <a:latin typeface="Arial Rounded MT Bold" pitchFamily="34" charset="0"/>
              </a:rPr>
              <a:t>17 Et moi, je vais endurcir le </a:t>
            </a:r>
            <a:r>
              <a:rPr lang="fr-FR" sz="4400" dirty="0" err="1">
                <a:solidFill>
                  <a:schemeClr val="bg1"/>
                </a:solidFill>
                <a:latin typeface="Arial Rounded MT Bold" pitchFamily="34" charset="0"/>
              </a:rPr>
              <a:t>coeur</a:t>
            </a:r>
            <a:r>
              <a:rPr lang="fr-FR" sz="4400" dirty="0">
                <a:solidFill>
                  <a:schemeClr val="bg1"/>
                </a:solidFill>
                <a:latin typeface="Arial Rounded MT Bold" pitchFamily="34" charset="0"/>
              </a:rPr>
              <a:t> des Égyptiens, pour qu'ils y entrent après eux: et Pharaon et toute son armée, ses chars et ses cavaliers, feront éclater ma gloire.</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18 Et les Égyptiens sauront que je suis l'Éternel, quand Pharaon, ses chars et ses cavaliers, auront fait éclater ma gloire.</a:t>
            </a:r>
            <a:endParaRPr lang="en-US" sz="4400" dirty="0">
              <a:solidFill>
                <a:srgbClr val="FFFF00"/>
              </a:solidFill>
              <a:latin typeface="Arial Rounded MT Bold" pitchFamily="34" charset="0"/>
            </a:endParaRPr>
          </a:p>
          <a:p>
            <a:pPr algn="just">
              <a:buNone/>
            </a:pPr>
            <a:endParaRPr lang="en-US" sz="4400" dirty="0">
              <a:solidFill>
                <a:schemeClr val="bg1"/>
              </a:solidFill>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20000"/>
          </a:bodyPr>
          <a:lstStyle/>
          <a:p>
            <a:pPr algn="just"/>
            <a:r>
              <a:rPr lang="fr-FR" sz="4400" dirty="0">
                <a:solidFill>
                  <a:schemeClr val="bg1"/>
                </a:solidFill>
                <a:latin typeface="Arial Rounded MT Bold" pitchFamily="34" charset="0"/>
              </a:rPr>
              <a:t>19 L'ange de Dieu, qui allait devant le camp d'Israël, partit et alla derrière eux; et la colonne de nuée qui les précédait, partit et se tint derrière eux.</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20 Elle se plaça entre le camp des Égyptiens et le camp d'Israël. Cette nuée était ténébreuse d'un côté, et de l'autre elle éclairait la nuit. Et les deux camps n'approchèrent point l'un de l'autre pendant toute la nuit.</a:t>
            </a:r>
            <a:endParaRPr lang="en-US" sz="4400" dirty="0">
              <a:solidFill>
                <a:srgbClr val="FFFF00"/>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a:bodyPr>
          <a:lstStyle/>
          <a:p>
            <a:pPr lvl="0" algn="just"/>
            <a:r>
              <a:rPr lang="fr-FR" sz="4400" dirty="0">
                <a:solidFill>
                  <a:schemeClr val="bg1"/>
                </a:solidFill>
                <a:latin typeface="Arial Rounded MT Bold" pitchFamily="34" charset="0"/>
              </a:rPr>
              <a:t>Moïse sous la direction de L’éternel fera connaître à Pharaon une défaite totale.</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Exode 14: 21-30</a:t>
            </a:r>
            <a:endParaRPr lang="en-US" sz="4400" dirty="0">
              <a:solidFill>
                <a:srgbClr val="FFFF00"/>
              </a:solidFill>
              <a:latin typeface="Arial Rounded MT Bold" pitchFamily="34" charset="0"/>
            </a:endParaRPr>
          </a:p>
          <a:p>
            <a:pPr algn="just"/>
            <a:r>
              <a:rPr lang="fr-FR" sz="4400" dirty="0">
                <a:solidFill>
                  <a:schemeClr val="bg1"/>
                </a:solidFill>
                <a:latin typeface="Arial Rounded MT Bold" pitchFamily="34" charset="0"/>
              </a:rPr>
              <a:t>Ex 14:21 ¶ Moïse étendit sa main sur la mer. Et l'Éternel refoula la mer par un vent d'orient, qui souffla avec impétuosité toute la nuit; il mit la mer à sec, et les eaux se fendirent.</a:t>
            </a:r>
            <a:endParaRPr lang="en-US" sz="4400" dirty="0">
              <a:solidFill>
                <a:schemeClr val="bg1"/>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lnSpcReduction="10000"/>
          </a:bodyPr>
          <a:lstStyle/>
          <a:p>
            <a:pPr algn="just"/>
            <a:r>
              <a:rPr lang="fr-FR" sz="4400" dirty="0">
                <a:solidFill>
                  <a:schemeClr val="bg1"/>
                </a:solidFill>
                <a:latin typeface="Arial Rounded MT Bold" pitchFamily="34" charset="0"/>
              </a:rPr>
              <a:t>22 Les enfants d'Israël entrèrent au milieu de la mer à sec, et les eaux formaient comme une muraille à leur droite et à leur gauche.</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23 Les Égyptiens les poursuivirent; et tous les chevaux de Pharaon, ses chars et ses cavaliers, entrèrent après eux au milieu de la mer.</a:t>
            </a:r>
            <a:endParaRPr lang="en-US" sz="4400" dirty="0">
              <a:solidFill>
                <a:srgbClr val="FFFF00"/>
              </a:solidFill>
              <a:latin typeface="Arial Rounded MT Bold" pitchFamily="34" charset="0"/>
            </a:endParaRPr>
          </a:p>
          <a:p>
            <a:pPr algn="just">
              <a:buNone/>
            </a:pPr>
            <a:endParaRPr lang="en-US" sz="4400" dirty="0">
              <a:solidFill>
                <a:srgbClr val="FFFF00"/>
              </a:solidFill>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10000"/>
          </a:bodyPr>
          <a:lstStyle/>
          <a:p>
            <a:pPr algn="just"/>
            <a:r>
              <a:rPr lang="fr-FR" sz="4400" dirty="0">
                <a:solidFill>
                  <a:schemeClr val="bg1"/>
                </a:solidFill>
                <a:latin typeface="Arial Rounded MT Bold" pitchFamily="34" charset="0"/>
              </a:rPr>
              <a:t>24 A la veille du matin, l'Éternel, de la colonne de feu et de nuée, regarda le camp des Égyptiens, et mit en désordre le camp des Égyptiens.</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25 Il ôta les roues de leurs chars et en rendit la marche difficile. Les Égyptiens dirent alors: Fuyons devant Israël, car l'Éternel combat pour lui contre les Égyptiens.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a:bodyPr>
          <a:lstStyle/>
          <a:p>
            <a:pPr algn="just"/>
            <a:r>
              <a:rPr lang="fr-FR" sz="4400" dirty="0">
                <a:solidFill>
                  <a:schemeClr val="bg1"/>
                </a:solidFill>
                <a:latin typeface="Arial Rounded MT Bold" pitchFamily="34" charset="0"/>
              </a:rPr>
              <a:t>26 L'Éternel dit à Moïse: Étends ta main sur la mer; et les eaux reviendront sur les Égyptiens, sur leurs chars et sur leurs cavaliers.</a:t>
            </a:r>
            <a:endParaRPr lang="en-US" sz="4400" dirty="0">
              <a:solidFill>
                <a:schemeClr val="bg1"/>
              </a:solidFill>
              <a:latin typeface="Arial Rounded MT Bold" pitchFamily="34" charset="0"/>
            </a:endParaRPr>
          </a:p>
          <a:p>
            <a:pPr algn="just"/>
            <a:r>
              <a:rPr lang="fr-FR" sz="4400" dirty="0">
                <a:solidFill>
                  <a:schemeClr val="bg1"/>
                </a:solidFill>
                <a:latin typeface="Arial Rounded MT Bold" pitchFamily="34" charset="0"/>
              </a:rPr>
              <a:t> </a:t>
            </a:r>
            <a:r>
              <a:rPr lang="fr-FR" sz="4400" dirty="0">
                <a:solidFill>
                  <a:srgbClr val="FFFF00"/>
                </a:solidFill>
                <a:latin typeface="Arial Rounded MT Bold" pitchFamily="34" charset="0"/>
              </a:rPr>
              <a:t>27 Moïse étendit sa main sur la mer. Et vers le matin, la mer reprit son impétuosité, et les Égyptiens s'enfuirent à son approche; mais l'Éternel précipita les Égyptiens au milieu de la mer.</a:t>
            </a:r>
            <a:endParaRPr lang="en-US" sz="4400" dirty="0">
              <a:solidFill>
                <a:srgbClr val="FFFF00"/>
              </a:solidFill>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fontScale="92500" lnSpcReduction="10000"/>
          </a:bodyPr>
          <a:lstStyle/>
          <a:p>
            <a:pPr algn="just"/>
            <a:r>
              <a:rPr lang="fr-FR" sz="4400" dirty="0">
                <a:solidFill>
                  <a:schemeClr val="bg1"/>
                </a:solidFill>
                <a:latin typeface="Arial Rounded MT Bold" pitchFamily="34" charset="0"/>
              </a:rPr>
              <a:t>28 Les eaux revinrent, et couvrirent les chars, les cavaliers et toute l'armée de Pharaon, qui étaient entrés dans la mer après les enfants d'Israël; et il n'en échappa pas un seul.</a:t>
            </a:r>
            <a:endParaRPr lang="en-US" sz="4400" dirty="0">
              <a:solidFill>
                <a:schemeClr val="bg1"/>
              </a:solidFill>
              <a:latin typeface="Arial Rounded MT Bold" pitchFamily="34" charset="0"/>
            </a:endParaRPr>
          </a:p>
          <a:p>
            <a:pPr algn="just"/>
            <a:r>
              <a:rPr lang="fr-FR" sz="4400" dirty="0">
                <a:solidFill>
                  <a:srgbClr val="FFFF00"/>
                </a:solidFill>
                <a:latin typeface="Arial Rounded MT Bold" pitchFamily="34" charset="0"/>
              </a:rPr>
              <a:t> 29 Mais les enfants d'Israël marchèrent à sec au milieu de la mer, et les eaux formaient comme une muraille à leur droite et à leur gauche.</a:t>
            </a:r>
            <a:endParaRPr lang="en-US" sz="4400" dirty="0">
              <a:solidFill>
                <a:srgbClr val="FFFF00"/>
              </a:solidFill>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D069A"/>
          </a:solidFill>
        </p:spPr>
        <p:txBody>
          <a:bodyPr>
            <a:normAutofit/>
          </a:bodyPr>
          <a:lstStyle/>
          <a:p>
            <a:pPr algn="just"/>
            <a:r>
              <a:rPr lang="fr-FR" sz="6000" dirty="0">
                <a:solidFill>
                  <a:srgbClr val="FFFF00"/>
                </a:solidFill>
                <a:latin typeface="Arial Rounded MT Bold" pitchFamily="34" charset="0"/>
              </a:rPr>
              <a:t>30</a:t>
            </a:r>
            <a:r>
              <a:rPr lang="fr-FR" sz="6000" dirty="0">
                <a:solidFill>
                  <a:schemeClr val="bg1"/>
                </a:solidFill>
                <a:latin typeface="Arial Rounded MT Bold" pitchFamily="34" charset="0"/>
              </a:rPr>
              <a:t> En ce jour, l'Éternel délivra Israël de la main des Égyptiens; et Israël vit sur le rivage de la mer les Égyptiens qui étaient morts.</a:t>
            </a:r>
            <a:endParaRPr lang="en-US" sz="6000" dirty="0">
              <a:solidFill>
                <a:schemeClr val="bg1"/>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algn="ctr">
              <a:buNone/>
            </a:pPr>
            <a:r>
              <a:rPr lang="fr-FR" sz="4400" dirty="0">
                <a:solidFill>
                  <a:srgbClr val="C00000"/>
                </a:solidFill>
                <a:latin typeface="Copperplate Gothic Bold" pitchFamily="34" charset="0"/>
              </a:rPr>
              <a:t>Conclusion -</a:t>
            </a:r>
            <a:r>
              <a:rPr lang="fr-FR" sz="4400" dirty="0">
                <a:latin typeface="Arial Rounded MT Bold" pitchFamily="34" charset="0"/>
              </a:rPr>
              <a:t> </a:t>
            </a:r>
            <a:endParaRPr lang="en-US" sz="4400" dirty="0">
              <a:latin typeface="Arial Rounded MT Bold" pitchFamily="34" charset="0"/>
            </a:endParaRPr>
          </a:p>
          <a:p>
            <a:pPr lvl="0" algn="just"/>
            <a:r>
              <a:rPr lang="fr-FR" sz="4400" dirty="0">
                <a:latin typeface="Arial Rounded MT Bold" pitchFamily="34" charset="0"/>
              </a:rPr>
              <a:t>Il est vrai que nous sommes rudement combattus, mais Dieu a un plan pour notre vie. </a:t>
            </a:r>
            <a:endParaRPr lang="en-US" sz="4400" dirty="0">
              <a:latin typeface="Arial Rounded MT Bold" pitchFamily="34" charset="0"/>
            </a:endParaRPr>
          </a:p>
          <a:p>
            <a:pPr lvl="0" algn="just"/>
            <a:r>
              <a:rPr lang="fr-FR" sz="4400" dirty="0">
                <a:solidFill>
                  <a:srgbClr val="C00000"/>
                </a:solidFill>
                <a:latin typeface="Arial Rounded MT Bold" pitchFamily="34" charset="0"/>
              </a:rPr>
              <a:t>Malgré les tournants, les virages qui nous semblent parfois incompréhensibles, insaisissables, le plan de Dieu se poursuit, il s’accomplit. </a:t>
            </a:r>
            <a:endParaRPr lang="en-US" sz="4400" dirty="0">
              <a:solidFill>
                <a:srgbClr val="C00000"/>
              </a:solidFill>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a:bodyPr>
          <a:lstStyle/>
          <a:p>
            <a:pPr lvl="0" algn="just"/>
            <a:r>
              <a:rPr lang="fr-FR" sz="4400" dirty="0">
                <a:latin typeface="Arial Rounded MT Bold" pitchFamily="34" charset="0"/>
              </a:rPr>
              <a:t>Tout ce qu'il a dit s’accomplira. </a:t>
            </a:r>
            <a:endParaRPr lang="en-US" sz="4400" dirty="0">
              <a:latin typeface="Arial Rounded MT Bold" pitchFamily="34" charset="0"/>
            </a:endParaRPr>
          </a:p>
          <a:p>
            <a:pPr lvl="0" algn="just"/>
            <a:r>
              <a:rPr lang="fr-FR" sz="4400" dirty="0">
                <a:solidFill>
                  <a:srgbClr val="C00000"/>
                </a:solidFill>
                <a:latin typeface="Arial Rounded MT Bold" pitchFamily="34" charset="0"/>
              </a:rPr>
              <a:t>Tous ceux ont foi en Dieu verront s’accomplir leur destinée sous les yeux mêmes de l’ennemi. </a:t>
            </a:r>
            <a:endParaRPr lang="en-US" sz="4400" dirty="0">
              <a:solidFill>
                <a:srgbClr val="C00000"/>
              </a:solidFill>
              <a:latin typeface="Arial Rounded MT Bold" pitchFamily="34" charset="0"/>
            </a:endParaRPr>
          </a:p>
          <a:p>
            <a:pPr lvl="0" algn="just"/>
            <a:r>
              <a:rPr lang="fr-FR" sz="4400" dirty="0">
                <a:latin typeface="Arial Rounded MT Bold" pitchFamily="34" charset="0"/>
              </a:rPr>
              <a:t>Dieu a le contrôle absolu de l’univers. Si Dieu vous conduit vous verrez bientôt sa gloire.</a:t>
            </a:r>
            <a:endParaRPr lang="en-US" sz="4400" dirty="0">
              <a:latin typeface="Arial Rounded MT Bold" pitchFamily="34" charset="0"/>
            </a:endParaRPr>
          </a:p>
          <a:p>
            <a:pPr algn="r"/>
            <a:r>
              <a:rPr lang="fr-FR" sz="4400" dirty="0">
                <a:solidFill>
                  <a:srgbClr val="C00000"/>
                </a:solidFill>
                <a:latin typeface="Arial Rounded MT Bold" pitchFamily="34" charset="0"/>
              </a:rPr>
              <a:t>AMEN ! </a:t>
            </a:r>
            <a:endParaRPr lang="en-US" sz="4400" dirty="0">
              <a:solidFill>
                <a:srgbClr val="C00000"/>
              </a:solidFill>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FF"/>
          </a:solidFill>
        </p:spPr>
        <p:txBody>
          <a:bodyPr>
            <a:normAutofit fontScale="55000" lnSpcReduction="20000"/>
          </a:bodyPr>
          <a:lstStyle/>
          <a:p>
            <a:pPr marL="0" indent="0" algn="ctr">
              <a:buNone/>
            </a:pPr>
            <a:r>
              <a:rPr lang="fr-FR" sz="5400" dirty="0">
                <a:solidFill>
                  <a:srgbClr val="C00000"/>
                </a:solidFill>
                <a:latin typeface="Arial Rounded MT Bold" pitchFamily="34" charset="0"/>
              </a:rPr>
              <a:t>220 Fr CE: Sur De La Victoire </a:t>
            </a:r>
            <a:br>
              <a:rPr lang="fr-FR" sz="5400" dirty="0">
                <a:solidFill>
                  <a:srgbClr val="C00000"/>
                </a:solidFill>
                <a:latin typeface="Arial Rounded MT Bold" pitchFamily="34" charset="0"/>
              </a:rPr>
            </a:br>
            <a:r>
              <a:rPr lang="fr-FR" sz="5400" dirty="0">
                <a:solidFill>
                  <a:srgbClr val="C00000"/>
                </a:solidFill>
                <a:latin typeface="Arial Rounded MT Bold" pitchFamily="34" charset="0"/>
              </a:rPr>
              <a:t>1</a:t>
            </a:r>
            <a:br>
              <a:rPr lang="fr-FR" sz="5400" dirty="0">
                <a:latin typeface="Arial Rounded MT Bold" pitchFamily="34" charset="0"/>
              </a:rPr>
            </a:br>
            <a:r>
              <a:rPr lang="fr-FR" sz="6400" dirty="0">
                <a:latin typeface="Arial Rounded MT Bold" pitchFamily="34" charset="0"/>
              </a:rPr>
              <a:t>Sur de la victoire, </a:t>
            </a:r>
            <a:br>
              <a:rPr lang="fr-FR" sz="6400" dirty="0">
                <a:latin typeface="Arial Rounded MT Bold" pitchFamily="34" charset="0"/>
              </a:rPr>
            </a:br>
            <a:r>
              <a:rPr lang="fr-FR" sz="6400" dirty="0">
                <a:latin typeface="Arial Rounded MT Bold" pitchFamily="34" charset="0"/>
              </a:rPr>
              <a:t>Soldat du Seigneur, </a:t>
            </a:r>
            <a:br>
              <a:rPr lang="fr-FR" sz="6400" dirty="0">
                <a:latin typeface="Arial Rounded MT Bold" pitchFamily="34" charset="0"/>
              </a:rPr>
            </a:br>
            <a:r>
              <a:rPr lang="fr-FR" sz="6400" dirty="0">
                <a:latin typeface="Arial Rounded MT Bold" pitchFamily="34" charset="0"/>
              </a:rPr>
              <a:t>Marche, chante : «Gloire!» </a:t>
            </a:r>
            <a:br>
              <a:rPr lang="fr-FR" sz="6400" dirty="0">
                <a:latin typeface="Arial Rounded MT Bold" pitchFamily="34" charset="0"/>
              </a:rPr>
            </a:br>
            <a:r>
              <a:rPr lang="fr-FR" sz="6400" dirty="0">
                <a:latin typeface="Arial Rounded MT Bold" pitchFamily="34" charset="0"/>
              </a:rPr>
              <a:t>Tu seras vainqueur. </a:t>
            </a:r>
            <a:br>
              <a:rPr lang="fr-FR" sz="6400" dirty="0">
                <a:latin typeface="Arial Rounded MT Bold" pitchFamily="34" charset="0"/>
              </a:rPr>
            </a:br>
            <a:r>
              <a:rPr lang="fr-FR" sz="6400" dirty="0">
                <a:latin typeface="Arial Rounded MT Bold" pitchFamily="34" charset="0"/>
              </a:rPr>
              <a:t>Le grand Capitaine Qui va devant toi </a:t>
            </a:r>
            <a:br>
              <a:rPr lang="fr-FR" sz="6400" dirty="0">
                <a:latin typeface="Arial Rounded MT Bold" pitchFamily="34" charset="0"/>
              </a:rPr>
            </a:br>
            <a:r>
              <a:rPr lang="fr-FR" sz="6400" dirty="0">
                <a:latin typeface="Arial Rounded MT Bold" pitchFamily="34" charset="0"/>
              </a:rPr>
              <a:t>Te la rend certaine; </a:t>
            </a:r>
            <a:br>
              <a:rPr lang="fr-FR" sz="6400" dirty="0">
                <a:latin typeface="Arial Rounded MT Bold" pitchFamily="34" charset="0"/>
              </a:rPr>
            </a:br>
            <a:r>
              <a:rPr lang="fr-FR" sz="6400" dirty="0">
                <a:latin typeface="Arial Rounded MT Bold" pitchFamily="34" charset="0"/>
              </a:rPr>
              <a:t>Combats avec foi. </a:t>
            </a:r>
            <a:br>
              <a:rPr lang="fr-FR" sz="6400" dirty="0">
                <a:latin typeface="Arial Rounded MT Bold" pitchFamily="34" charset="0"/>
              </a:rPr>
            </a:br>
            <a:r>
              <a:rPr lang="fr-FR" sz="6400" dirty="0">
                <a:solidFill>
                  <a:srgbClr val="C00000"/>
                </a:solidFill>
                <a:latin typeface="Arial Rounded MT Bold" pitchFamily="34" charset="0"/>
              </a:rPr>
              <a:t>Refrain </a:t>
            </a:r>
            <a:br>
              <a:rPr lang="fr-FR" sz="6400" dirty="0">
                <a:latin typeface="Arial Rounded MT Bold" pitchFamily="34" charset="0"/>
              </a:rPr>
            </a:br>
            <a:r>
              <a:rPr lang="fr-FR" sz="6400" dirty="0">
                <a:solidFill>
                  <a:srgbClr val="003300"/>
                </a:solidFill>
                <a:latin typeface="Arial Rounded MT Bold" pitchFamily="34" charset="0"/>
              </a:rPr>
              <a:t>Oui, la victoire, Tu l’auras! </a:t>
            </a:r>
            <a:br>
              <a:rPr lang="fr-FR" sz="6400" dirty="0">
                <a:solidFill>
                  <a:srgbClr val="003300"/>
                </a:solidFill>
                <a:latin typeface="Arial Rounded MT Bold" pitchFamily="34" charset="0"/>
              </a:rPr>
            </a:br>
            <a:r>
              <a:rPr lang="fr-FR" sz="6400" dirty="0">
                <a:solidFill>
                  <a:srgbClr val="003300"/>
                </a:solidFill>
                <a:latin typeface="Arial Rounded MT Bold" pitchFamily="34" charset="0"/>
              </a:rPr>
              <a:t>Chante donc : «Gloire!» Tu verras </a:t>
            </a:r>
            <a:br>
              <a:rPr lang="fr-FR" sz="6400" dirty="0">
                <a:solidFill>
                  <a:srgbClr val="003300"/>
                </a:solidFill>
                <a:latin typeface="Arial Rounded MT Bold" pitchFamily="34" charset="0"/>
              </a:rPr>
            </a:br>
            <a:r>
              <a:rPr lang="fr-FR" sz="6400" dirty="0">
                <a:solidFill>
                  <a:srgbClr val="003300"/>
                </a:solidFill>
                <a:latin typeface="Arial Rounded MT Bold" pitchFamily="34" charset="0"/>
              </a:rPr>
              <a:t>Ton adversaire – Fort, vaillant, </a:t>
            </a:r>
            <a:br>
              <a:rPr lang="fr-FR" sz="6400" dirty="0">
                <a:solidFill>
                  <a:srgbClr val="003300"/>
                </a:solidFill>
                <a:latin typeface="Arial Rounded MT Bold" pitchFamily="34" charset="0"/>
              </a:rPr>
            </a:br>
            <a:r>
              <a:rPr lang="fr-FR" sz="6400" dirty="0">
                <a:solidFill>
                  <a:srgbClr val="003300"/>
                </a:solidFill>
                <a:latin typeface="Arial Rounded MT Bold" pitchFamily="34" charset="0"/>
              </a:rPr>
              <a:t>Couche par terre – A l’instant! </a:t>
            </a:r>
            <a:br>
              <a:rPr lang="fr-FR" sz="5400" dirty="0">
                <a:latin typeface="Arial Rounded MT Bold" pitchFamily="34" charset="0"/>
              </a:rPr>
            </a:br>
            <a:endParaRPr lang="en-US" sz="5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FF"/>
          </a:solidFill>
        </p:spPr>
        <p:txBody>
          <a:bodyPr>
            <a:normAutofit fontScale="62500" lnSpcReduction="20000"/>
          </a:bodyPr>
          <a:lstStyle/>
          <a:p>
            <a:pPr marL="0" indent="0" algn="ctr">
              <a:buNone/>
            </a:pPr>
            <a:r>
              <a:rPr lang="fr-FR" sz="5400" dirty="0">
                <a:solidFill>
                  <a:srgbClr val="C00000"/>
                </a:solidFill>
                <a:latin typeface="Arial Rounded MT Bold" pitchFamily="34" charset="0"/>
              </a:rPr>
              <a:t>2. </a:t>
            </a:r>
            <a:br>
              <a:rPr lang="fr-FR" sz="5400" dirty="0">
                <a:latin typeface="Arial Rounded MT Bold" pitchFamily="34" charset="0"/>
              </a:rPr>
            </a:br>
            <a:r>
              <a:rPr lang="fr-FR" sz="5800" dirty="0">
                <a:latin typeface="Arial Rounded MT Bold" pitchFamily="34" charset="0"/>
              </a:rPr>
              <a:t>L’ennemi s’avance </a:t>
            </a:r>
            <a:br>
              <a:rPr lang="fr-FR" sz="5800" dirty="0">
                <a:latin typeface="Arial Rounded MT Bold" pitchFamily="34" charset="0"/>
              </a:rPr>
            </a:br>
            <a:r>
              <a:rPr lang="fr-FR" sz="5800" dirty="0">
                <a:latin typeface="Arial Rounded MT Bold" pitchFamily="34" charset="0"/>
              </a:rPr>
              <a:t>Redoublant le pas </a:t>
            </a:r>
            <a:br>
              <a:rPr lang="fr-FR" sz="5800" dirty="0">
                <a:latin typeface="Arial Rounded MT Bold" pitchFamily="34" charset="0"/>
              </a:rPr>
            </a:br>
            <a:r>
              <a:rPr lang="fr-FR" sz="5800" dirty="0">
                <a:latin typeface="Arial Rounded MT Bold" pitchFamily="34" charset="0"/>
              </a:rPr>
              <a:t>Et plein d’assurance, </a:t>
            </a:r>
            <a:br>
              <a:rPr lang="fr-FR" sz="5800" dirty="0">
                <a:latin typeface="Arial Rounded MT Bold" pitchFamily="34" charset="0"/>
              </a:rPr>
            </a:br>
            <a:r>
              <a:rPr lang="fr-FR" sz="5800" dirty="0">
                <a:latin typeface="Arial Rounded MT Bold" pitchFamily="34" charset="0"/>
              </a:rPr>
              <a:t>Ne s’arrête pas; </a:t>
            </a:r>
            <a:br>
              <a:rPr lang="fr-FR" sz="5800" dirty="0">
                <a:latin typeface="Arial Rounded MT Bold" pitchFamily="34" charset="0"/>
              </a:rPr>
            </a:br>
            <a:r>
              <a:rPr lang="fr-FR" sz="5800" dirty="0">
                <a:latin typeface="Arial Rounded MT Bold" pitchFamily="34" charset="0"/>
              </a:rPr>
              <a:t>Mais, Christ va combattre, </a:t>
            </a:r>
            <a:br>
              <a:rPr lang="fr-FR" sz="5800" dirty="0">
                <a:latin typeface="Arial Rounded MT Bold" pitchFamily="34" charset="0"/>
              </a:rPr>
            </a:br>
            <a:r>
              <a:rPr lang="fr-FR" sz="5800" dirty="0">
                <a:latin typeface="Arial Rounded MT Bold" pitchFamily="34" charset="0"/>
              </a:rPr>
              <a:t>Reste près de lui; </a:t>
            </a:r>
            <a:br>
              <a:rPr lang="fr-FR" sz="5800" dirty="0">
                <a:latin typeface="Arial Rounded MT Bold" pitchFamily="34" charset="0"/>
              </a:rPr>
            </a:br>
            <a:r>
              <a:rPr lang="fr-FR" sz="5800" dirty="0">
                <a:latin typeface="Arial Rounded MT Bold" pitchFamily="34" charset="0"/>
              </a:rPr>
              <a:t>Déjà pour l’abattre</a:t>
            </a:r>
            <a:endParaRPr lang="en-US" sz="5800" dirty="0">
              <a:latin typeface="Arial Rounded MT Bold" pitchFamily="34" charset="0"/>
            </a:endParaRPr>
          </a:p>
          <a:p>
            <a:pPr marL="0" indent="0" algn="ctr">
              <a:buNone/>
            </a:pPr>
            <a:r>
              <a:rPr lang="fr-FR" sz="5800" dirty="0">
                <a:latin typeface="Arial Rounded MT Bold" pitchFamily="34" charset="0"/>
              </a:rPr>
              <a:t>Son épée a Lui</a:t>
            </a:r>
            <a:endParaRPr lang="en-US" sz="5800" dirty="0">
              <a:latin typeface="Arial Rounded MT Bold" pitchFamily="34" charset="0"/>
            </a:endParaRPr>
          </a:p>
          <a:p>
            <a:pPr marL="0" indent="0" algn="ctr">
              <a:buNone/>
            </a:pPr>
            <a:r>
              <a:rPr lang="fr-FR" sz="5800" dirty="0">
                <a:solidFill>
                  <a:srgbClr val="C00000"/>
                </a:solidFill>
                <a:latin typeface="Arial Rounded MT Bold" pitchFamily="34" charset="0"/>
              </a:rPr>
              <a:t>Refrain </a:t>
            </a:r>
            <a:br>
              <a:rPr lang="fr-FR" sz="5800" dirty="0">
                <a:latin typeface="Arial Rounded MT Bold" pitchFamily="34" charset="0"/>
              </a:rPr>
            </a:br>
            <a:r>
              <a:rPr lang="fr-FR" sz="5800" dirty="0">
                <a:solidFill>
                  <a:srgbClr val="003300"/>
                </a:solidFill>
                <a:latin typeface="Arial Rounded MT Bold" pitchFamily="34" charset="0"/>
              </a:rPr>
              <a:t>Oui, la victoire, Tu l’auras! </a:t>
            </a:r>
            <a:br>
              <a:rPr lang="fr-FR" sz="5800" dirty="0">
                <a:solidFill>
                  <a:srgbClr val="003300"/>
                </a:solidFill>
                <a:latin typeface="Arial Rounded MT Bold" pitchFamily="34" charset="0"/>
              </a:rPr>
            </a:br>
            <a:r>
              <a:rPr lang="fr-FR" sz="5800" dirty="0">
                <a:solidFill>
                  <a:srgbClr val="003300"/>
                </a:solidFill>
                <a:latin typeface="Arial Rounded MT Bold" pitchFamily="34" charset="0"/>
              </a:rPr>
              <a:t>Chante donc : «Gloire!» Tu verras </a:t>
            </a:r>
            <a:br>
              <a:rPr lang="fr-FR" sz="5800" dirty="0">
                <a:solidFill>
                  <a:srgbClr val="003300"/>
                </a:solidFill>
                <a:latin typeface="Arial Rounded MT Bold" pitchFamily="34" charset="0"/>
              </a:rPr>
            </a:br>
            <a:r>
              <a:rPr lang="fr-FR" sz="5800" dirty="0">
                <a:solidFill>
                  <a:srgbClr val="003300"/>
                </a:solidFill>
                <a:latin typeface="Arial Rounded MT Bold" pitchFamily="34" charset="0"/>
              </a:rPr>
              <a:t>Ton adversaire – Fort, vaillant, </a:t>
            </a:r>
            <a:br>
              <a:rPr lang="fr-FR" sz="5800" dirty="0">
                <a:solidFill>
                  <a:srgbClr val="003300"/>
                </a:solidFill>
                <a:latin typeface="Arial Rounded MT Bold" pitchFamily="34" charset="0"/>
              </a:rPr>
            </a:br>
            <a:r>
              <a:rPr lang="fr-FR" sz="5800" dirty="0">
                <a:solidFill>
                  <a:srgbClr val="003300"/>
                </a:solidFill>
                <a:latin typeface="Arial Rounded MT Bold" pitchFamily="34" charset="0"/>
              </a:rPr>
              <a:t>Couche par terre – A l’instant! </a:t>
            </a:r>
            <a:br>
              <a:rPr lang="fr-FR" sz="4400" dirty="0">
                <a:latin typeface="Arial Rounded MT Bold" pitchFamily="34" charset="0"/>
              </a:rPr>
            </a:br>
            <a:endParaRPr lang="en-US" sz="4400" dirty="0"/>
          </a:p>
          <a:p>
            <a:pPr>
              <a:buNone/>
            </a:pPr>
            <a:endParaRPr lang="en-US" sz="54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FF"/>
          </a:solidFill>
        </p:spPr>
        <p:txBody>
          <a:bodyPr>
            <a:normAutofit fontScale="70000" lnSpcReduction="20000"/>
          </a:bodyPr>
          <a:lstStyle/>
          <a:p>
            <a:pPr marL="0" indent="0" algn="ctr">
              <a:buNone/>
            </a:pPr>
            <a:r>
              <a:rPr lang="fr-FR" sz="5400" dirty="0">
                <a:solidFill>
                  <a:srgbClr val="C00000"/>
                </a:solidFill>
                <a:latin typeface="Arial Rounded MT Bold" pitchFamily="34" charset="0"/>
              </a:rPr>
              <a:t>3</a:t>
            </a:r>
            <a:endParaRPr lang="en-US" sz="5400" dirty="0">
              <a:solidFill>
                <a:srgbClr val="C00000"/>
              </a:solidFill>
              <a:latin typeface="Arial Rounded MT Bold" pitchFamily="34" charset="0"/>
            </a:endParaRPr>
          </a:p>
          <a:p>
            <a:pPr marL="0" indent="0" algn="ctr">
              <a:buNone/>
            </a:pPr>
            <a:r>
              <a:rPr lang="fr-FR" sz="5400" dirty="0">
                <a:latin typeface="Arial Rounded MT Bold" pitchFamily="34" charset="0"/>
              </a:rPr>
              <a:t>Dieu tient la couronne</a:t>
            </a:r>
            <a:br>
              <a:rPr lang="fr-FR" sz="5400" dirty="0">
                <a:latin typeface="Arial Rounded MT Bold" pitchFamily="34" charset="0"/>
              </a:rPr>
            </a:br>
            <a:r>
              <a:rPr lang="fr-FR" sz="5400" dirty="0">
                <a:latin typeface="Arial Rounded MT Bold" pitchFamily="34" charset="0"/>
              </a:rPr>
              <a:t>Promise aux Vainqueurs</a:t>
            </a:r>
            <a:br>
              <a:rPr lang="fr-FR" sz="5400" dirty="0">
                <a:latin typeface="Arial Rounded MT Bold" pitchFamily="34" charset="0"/>
              </a:rPr>
            </a:br>
            <a:r>
              <a:rPr lang="fr-FR" sz="5400" dirty="0">
                <a:latin typeface="Arial Rounded MT Bold" pitchFamily="34" charset="0"/>
              </a:rPr>
              <a:t>C´est lui qui la donne</a:t>
            </a:r>
            <a:br>
              <a:rPr lang="fr-FR" sz="5400" dirty="0">
                <a:latin typeface="Arial Rounded MT Bold" pitchFamily="34" charset="0"/>
              </a:rPr>
            </a:br>
            <a:r>
              <a:rPr lang="fr-FR" sz="5400" dirty="0">
                <a:latin typeface="Arial Rounded MT Bold" pitchFamily="34" charset="0"/>
              </a:rPr>
              <a:t>Avec le bonheur</a:t>
            </a:r>
            <a:br>
              <a:rPr lang="fr-FR" sz="5400" dirty="0">
                <a:latin typeface="Arial Rounded MT Bold" pitchFamily="34" charset="0"/>
              </a:rPr>
            </a:br>
            <a:r>
              <a:rPr lang="fr-FR" sz="5400" dirty="0">
                <a:latin typeface="Arial Rounded MT Bold" pitchFamily="34" charset="0"/>
              </a:rPr>
              <a:t>Bientôt sur ta tête Il va l´a poser</a:t>
            </a:r>
            <a:br>
              <a:rPr lang="fr-FR" sz="5400" dirty="0">
                <a:latin typeface="Arial Rounded MT Bold" pitchFamily="34" charset="0"/>
              </a:rPr>
            </a:br>
            <a:r>
              <a:rPr lang="fr-FR" sz="5400" dirty="0">
                <a:latin typeface="Arial Rounded MT Bold" pitchFamily="34" charset="0"/>
              </a:rPr>
              <a:t>Dans sa paix parfaite tu va reposer</a:t>
            </a:r>
            <a:endParaRPr lang="en-US" sz="5400" dirty="0">
              <a:latin typeface="Arial Rounded MT Bold" pitchFamily="34" charset="0"/>
            </a:endParaRPr>
          </a:p>
          <a:p>
            <a:pPr marL="0" indent="0" algn="ctr">
              <a:buNone/>
            </a:pPr>
            <a:r>
              <a:rPr lang="fr-FR" sz="5400" dirty="0">
                <a:solidFill>
                  <a:srgbClr val="C00000"/>
                </a:solidFill>
                <a:latin typeface="Arial Rounded MT Bold" pitchFamily="34" charset="0"/>
              </a:rPr>
              <a:t>Refrain</a:t>
            </a:r>
            <a:br>
              <a:rPr lang="fr-FR" sz="5400" dirty="0">
                <a:latin typeface="Arial Rounded MT Bold" pitchFamily="34" charset="0"/>
              </a:rPr>
            </a:br>
            <a:r>
              <a:rPr lang="fr-FR" sz="5400" dirty="0">
                <a:solidFill>
                  <a:srgbClr val="003300"/>
                </a:solidFill>
                <a:latin typeface="Arial Rounded MT Bold" pitchFamily="34" charset="0"/>
              </a:rPr>
              <a:t>Car, la victoire, Tu l’auras! </a:t>
            </a:r>
            <a:br>
              <a:rPr lang="fr-FR" sz="5400" dirty="0">
                <a:solidFill>
                  <a:srgbClr val="003300"/>
                </a:solidFill>
                <a:latin typeface="Arial Rounded MT Bold" pitchFamily="34" charset="0"/>
              </a:rPr>
            </a:br>
            <a:r>
              <a:rPr lang="fr-FR" sz="5400" dirty="0">
                <a:solidFill>
                  <a:srgbClr val="003300"/>
                </a:solidFill>
                <a:latin typeface="Arial Rounded MT Bold" pitchFamily="34" charset="0"/>
              </a:rPr>
              <a:t>Chante donc : «Gloire!» Tu verras </a:t>
            </a:r>
            <a:br>
              <a:rPr lang="fr-FR" sz="5400" dirty="0">
                <a:solidFill>
                  <a:srgbClr val="003300"/>
                </a:solidFill>
                <a:latin typeface="Arial Rounded MT Bold" pitchFamily="34" charset="0"/>
              </a:rPr>
            </a:br>
            <a:r>
              <a:rPr lang="fr-FR" sz="5400" dirty="0">
                <a:solidFill>
                  <a:srgbClr val="003300"/>
                </a:solidFill>
                <a:latin typeface="Arial Rounded MT Bold" pitchFamily="34" charset="0"/>
              </a:rPr>
              <a:t>Ton adversaire – Fort, vaillant, </a:t>
            </a:r>
            <a:br>
              <a:rPr lang="fr-FR" sz="5400" dirty="0">
                <a:solidFill>
                  <a:srgbClr val="003300"/>
                </a:solidFill>
                <a:latin typeface="Arial Rounded MT Bold" pitchFamily="34" charset="0"/>
              </a:rPr>
            </a:br>
            <a:r>
              <a:rPr lang="fr-FR" sz="5400" dirty="0">
                <a:solidFill>
                  <a:srgbClr val="003300"/>
                </a:solidFill>
                <a:latin typeface="Arial Rounded MT Bold" pitchFamily="34" charset="0"/>
              </a:rPr>
              <a:t>Couche par terre – A l’instant! </a:t>
            </a:r>
            <a:br>
              <a:rPr lang="fr-FR" sz="4400" dirty="0">
                <a:latin typeface="Arial Rounded MT Bold" pitchFamily="34" charset="0"/>
              </a:rPr>
            </a:br>
            <a:endParaRPr lang="en-US" sz="44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103559</TotalTime>
  <Words>4596</Words>
  <Application>Microsoft Macintosh PowerPoint</Application>
  <PresentationFormat>On-screen Show (4:3)</PresentationFormat>
  <Paragraphs>418</Paragraphs>
  <Slides>91</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91</vt:i4>
      </vt:variant>
    </vt:vector>
  </HeadingPairs>
  <TitlesOfParts>
    <vt:vector size="101" baseType="lpstr">
      <vt:lpstr>Agency FB</vt:lpstr>
      <vt:lpstr>Algerian</vt:lpstr>
      <vt:lpstr>Arial Narrow</vt:lpstr>
      <vt:lpstr>Arial Rounded MT Bold</vt:lpstr>
      <vt:lpstr>Calibri</vt:lpstr>
      <vt:lpstr>Copperplate Gothic Bold</vt:lpstr>
      <vt:lpstr>Franklin Gothic Book</vt:lpstr>
      <vt:lpstr>Perpetua</vt:lpstr>
      <vt:lpstr>Wingdings 2</vt:lpstr>
      <vt:lpstr>Equity</vt:lpstr>
      <vt:lpstr>CHRIST THE ROCK CONGREGATION WORSHIP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MOMENT D’ADORATION AVEC  MAESTRO RENAUD TERZIER </vt:lpstr>
      <vt:lpstr>OFFRANDE</vt:lpstr>
      <vt:lpstr>PowerPoint Presentation</vt:lpstr>
      <vt:lpstr>PowerPoint Presentation</vt:lpstr>
      <vt:lpstr>PowerPoint Presentation</vt:lpstr>
      <vt:lpstr>PowerPoint Presentation</vt:lpstr>
      <vt:lpstr>PRIÈRE  POUR  L’OFFRANDE  ET LE SERMON</vt:lpstr>
      <vt:lpstr>CHRIST THE ROCK CONGREGATION SUNDAY FEBRUARY 16TH   2025  SERMON PAR PASTEUR  JEAN C JEAN-BAPTISTE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714</cp:revision>
  <dcterms:created xsi:type="dcterms:W3CDTF">2012-11-25T13:28:17Z</dcterms:created>
  <dcterms:modified xsi:type="dcterms:W3CDTF">2025-02-16T17:23:37Z</dcterms:modified>
</cp:coreProperties>
</file>