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4"/>
  </p:notesMasterIdLst>
  <p:sldIdLst>
    <p:sldId id="256" r:id="rId2"/>
    <p:sldId id="257" r:id="rId3"/>
    <p:sldId id="796" r:id="rId4"/>
    <p:sldId id="1182" r:id="rId5"/>
    <p:sldId id="1189" r:id="rId6"/>
    <p:sldId id="1190" r:id="rId7"/>
    <p:sldId id="1191" r:id="rId8"/>
    <p:sldId id="633" r:id="rId9"/>
    <p:sldId id="635" r:id="rId10"/>
    <p:sldId id="1104" r:id="rId11"/>
    <p:sldId id="1192" r:id="rId12"/>
    <p:sldId id="1183" r:id="rId13"/>
    <p:sldId id="1195" r:id="rId14"/>
    <p:sldId id="1196" r:id="rId15"/>
    <p:sldId id="1197" r:id="rId16"/>
    <p:sldId id="1193" r:id="rId17"/>
    <p:sldId id="1198" r:id="rId18"/>
    <p:sldId id="405" r:id="rId19"/>
    <p:sldId id="1043" r:id="rId20"/>
    <p:sldId id="1184" r:id="rId21"/>
    <p:sldId id="1199" r:id="rId22"/>
    <p:sldId id="1200" r:id="rId23"/>
    <p:sldId id="1201" r:id="rId24"/>
    <p:sldId id="733" r:id="rId25"/>
    <p:sldId id="651" r:id="rId26"/>
    <p:sldId id="859" r:id="rId27"/>
    <p:sldId id="1125" r:id="rId28"/>
    <p:sldId id="1126" r:id="rId29"/>
    <p:sldId id="1127" r:id="rId30"/>
    <p:sldId id="1128" r:id="rId31"/>
    <p:sldId id="1129" r:id="rId32"/>
    <p:sldId id="1130" r:id="rId33"/>
    <p:sldId id="732" r:id="rId34"/>
    <p:sldId id="1202" r:id="rId35"/>
    <p:sldId id="1203" r:id="rId36"/>
    <p:sldId id="1206" r:id="rId37"/>
    <p:sldId id="1204" r:id="rId38"/>
    <p:sldId id="1207" r:id="rId39"/>
    <p:sldId id="1205" r:id="rId40"/>
    <p:sldId id="1208" r:id="rId41"/>
    <p:sldId id="734" r:id="rId42"/>
    <p:sldId id="1131" r:id="rId43"/>
    <p:sldId id="1209" r:id="rId44"/>
    <p:sldId id="1210" r:id="rId45"/>
    <p:sldId id="1212" r:id="rId46"/>
    <p:sldId id="1211" r:id="rId47"/>
    <p:sldId id="1213" r:id="rId48"/>
    <p:sldId id="1185" r:id="rId49"/>
    <p:sldId id="603" r:id="rId50"/>
    <p:sldId id="471" r:id="rId51"/>
    <p:sldId id="284" r:id="rId52"/>
    <p:sldId id="844" r:id="rId53"/>
    <p:sldId id="1186" r:id="rId54"/>
    <p:sldId id="435" r:id="rId55"/>
    <p:sldId id="1187" r:id="rId56"/>
    <p:sldId id="1214" r:id="rId57"/>
    <p:sldId id="1215" r:id="rId58"/>
    <p:sldId id="1188" r:id="rId59"/>
    <p:sldId id="502" r:id="rId60"/>
    <p:sldId id="503" r:id="rId61"/>
    <p:sldId id="295" r:id="rId62"/>
    <p:sldId id="1216" r:id="rId63"/>
    <p:sldId id="1217" r:id="rId64"/>
    <p:sldId id="1218" r:id="rId65"/>
    <p:sldId id="1219" r:id="rId66"/>
    <p:sldId id="1249" r:id="rId67"/>
    <p:sldId id="1220" r:id="rId68"/>
    <p:sldId id="1221" r:id="rId69"/>
    <p:sldId id="1222" r:id="rId70"/>
    <p:sldId id="1223" r:id="rId71"/>
    <p:sldId id="1224" r:id="rId72"/>
    <p:sldId id="1225" r:id="rId73"/>
    <p:sldId id="1226" r:id="rId74"/>
    <p:sldId id="1227" r:id="rId75"/>
    <p:sldId id="1228" r:id="rId76"/>
    <p:sldId id="1229" r:id="rId77"/>
    <p:sldId id="1230" r:id="rId78"/>
    <p:sldId id="1231" r:id="rId79"/>
    <p:sldId id="1232" r:id="rId80"/>
    <p:sldId id="1233" r:id="rId81"/>
    <p:sldId id="1234" r:id="rId82"/>
    <p:sldId id="1235" r:id="rId83"/>
    <p:sldId id="1236" r:id="rId84"/>
    <p:sldId id="1237" r:id="rId85"/>
    <p:sldId id="1238" r:id="rId86"/>
    <p:sldId id="1239" r:id="rId87"/>
    <p:sldId id="1240" r:id="rId88"/>
    <p:sldId id="1241" r:id="rId89"/>
    <p:sldId id="1242" r:id="rId90"/>
    <p:sldId id="1243" r:id="rId91"/>
    <p:sldId id="1244" r:id="rId92"/>
    <p:sldId id="1245" r:id="rId93"/>
    <p:sldId id="1246" r:id="rId94"/>
    <p:sldId id="1247" r:id="rId95"/>
    <p:sldId id="1248" r:id="rId96"/>
    <p:sldId id="1103" r:id="rId97"/>
    <p:sldId id="1105" r:id="rId98"/>
    <p:sldId id="1137" r:id="rId99"/>
    <p:sldId id="1138" r:id="rId100"/>
    <p:sldId id="1106" r:id="rId101"/>
    <p:sldId id="1107" r:id="rId102"/>
    <p:sldId id="1108" r:id="rId103"/>
    <p:sldId id="1109" r:id="rId104"/>
    <p:sldId id="1110" r:id="rId105"/>
    <p:sldId id="1111" r:id="rId106"/>
    <p:sldId id="1050" r:id="rId107"/>
    <p:sldId id="1051" r:id="rId108"/>
    <p:sldId id="1054" r:id="rId109"/>
    <p:sldId id="1052" r:id="rId110"/>
    <p:sldId id="1053" r:id="rId111"/>
    <p:sldId id="480" r:id="rId112"/>
    <p:sldId id="330" r:id="rId1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EDE7"/>
    <a:srgbClr val="CC00FF"/>
    <a:srgbClr val="003300"/>
    <a:srgbClr val="00FFCC"/>
    <a:srgbClr val="8CCEBA"/>
    <a:srgbClr val="660066"/>
    <a:srgbClr val="66FF66"/>
    <a:srgbClr val="00FF00"/>
    <a:srgbClr val="00D6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autoAdjust="0"/>
    <p:restoredTop sz="94592" autoAdjust="0"/>
  </p:normalViewPr>
  <p:slideViewPr>
    <p:cSldViewPr>
      <p:cViewPr varScale="1">
        <p:scale>
          <a:sx n="104" d="100"/>
          <a:sy n="104" d="100"/>
        </p:scale>
        <p:origin x="1344" y="192"/>
      </p:cViewPr>
      <p:guideLst>
        <p:guide orient="horz" pos="2160"/>
        <p:guide pos="2880"/>
      </p:guideLst>
    </p:cSldViewPr>
  </p:slideViewPr>
  <p:outlineViewPr>
    <p:cViewPr>
      <p:scale>
        <a:sx n="33" d="100"/>
        <a:sy n="33" d="100"/>
      </p:scale>
      <p:origin x="0" y="41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1/4/25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0D9FED-CA40-4828-91E1-61761AA6E6DD}" type="slidenum">
              <a:rPr lang="en-US" smtClean="0"/>
              <a:pPr/>
              <a:t>1</a:t>
            </a:fld>
            <a:endParaRPr lang="en-US"/>
          </a:p>
        </p:txBody>
      </p:sp>
    </p:spTree>
    <p:extLst>
      <p:ext uri="{BB962C8B-B14F-4D97-AF65-F5344CB8AC3E}">
        <p14:creationId xmlns:p14="http://schemas.microsoft.com/office/powerpoint/2010/main" val="1203178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62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1/4/25</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1/4/25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1/4/25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1/4/25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1/4/25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1/4/25</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1/4/25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1/4/25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1/4/25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1/4/25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1/4/25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1/4/25</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chantsdesperanceonline.com/118-kcd-mouin-te-chouazi-net-pou-toujou"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3.gif"/><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descr="How to Take Communion for Your Healing | Kenneth Copeland Ministries"/>
          <p:cNvPicPr>
            <a:picLocks/>
          </p:cNvPicPr>
          <p:nvPr/>
        </p:nvPicPr>
        <p:blipFill>
          <a:blip r:embed="rId3"/>
          <a:srcRect/>
          <a:stretch>
            <a:fillRect/>
          </a:stretch>
        </p:blipFill>
        <p:spPr bwMode="auto">
          <a:xfrm>
            <a:off x="0" y="3048000"/>
            <a:ext cx="2362200" cy="1828800"/>
          </a:xfrm>
          <a:prstGeom prst="rect">
            <a:avLst/>
          </a:prstGeom>
          <a:noFill/>
          <a:ln w="9525">
            <a:noFill/>
            <a:miter lim="800000"/>
            <a:headEnd/>
            <a:tailEnd/>
          </a:ln>
        </p:spPr>
      </p:pic>
      <p:sp>
        <p:nvSpPr>
          <p:cNvPr id="3" name="Subtitle 2"/>
          <p:cNvSpPr>
            <a:spLocks noGrp="1"/>
          </p:cNvSpPr>
          <p:nvPr>
            <p:ph type="subTitle" idx="1"/>
          </p:nvPr>
        </p:nvSpPr>
        <p:spPr>
          <a:xfrm>
            <a:off x="2286000" y="3048000"/>
            <a:ext cx="6858000" cy="3810000"/>
          </a:xfrm>
        </p:spPr>
        <p:style>
          <a:lnRef idx="3">
            <a:schemeClr val="lt1"/>
          </a:lnRef>
          <a:fillRef idx="1">
            <a:schemeClr val="dk1"/>
          </a:fillRef>
          <a:effectRef idx="1">
            <a:schemeClr val="dk1"/>
          </a:effectRef>
          <a:fontRef idx="minor">
            <a:schemeClr val="lt1"/>
          </a:fontRef>
        </p:style>
        <p:txBody>
          <a:bodyPr>
            <a:normAutofit/>
          </a:bodyPr>
          <a:lstStyle/>
          <a:p>
            <a:pPr algn="ctr"/>
            <a:endParaRPr lang="en-US" sz="3600" b="1" dirty="0">
              <a:solidFill>
                <a:srgbClr val="FFFF00"/>
              </a:solidFill>
              <a:latin typeface="Cambria Math" pitchFamily="18" charset="0"/>
              <a:ea typeface="Cambria Math" pitchFamily="18" charset="0"/>
            </a:endParaRPr>
          </a:p>
          <a:p>
            <a:pPr algn="ctr"/>
            <a:r>
              <a:rPr lang="en-US" sz="3600" b="1" dirty="0">
                <a:solidFill>
                  <a:srgbClr val="FFFF00"/>
                </a:solidFill>
                <a:latin typeface="Cambria Math" pitchFamily="18" charset="0"/>
                <a:ea typeface="Cambria Math" pitchFamily="18" charset="0"/>
              </a:rPr>
              <a:t>Sunday,  JANUARY  5</a:t>
            </a:r>
            <a:r>
              <a:rPr lang="en-US" sz="3600" b="1" baseline="30000" dirty="0">
                <a:solidFill>
                  <a:srgbClr val="FFFF00"/>
                </a:solidFill>
                <a:latin typeface="Cambria Math" pitchFamily="18" charset="0"/>
                <a:ea typeface="Cambria Math" pitchFamily="18" charset="0"/>
              </a:rPr>
              <a:t>TH</a:t>
            </a:r>
            <a:r>
              <a:rPr lang="en-US" sz="3600" b="1" dirty="0">
                <a:solidFill>
                  <a:srgbClr val="FFFF00"/>
                </a:solidFill>
                <a:latin typeface="Cambria Math" pitchFamily="18" charset="0"/>
                <a:ea typeface="Cambria Math" pitchFamily="18" charset="0"/>
              </a:rPr>
              <a:t>   2025</a:t>
            </a:r>
          </a:p>
          <a:p>
            <a:pPr algn="ctr"/>
            <a:r>
              <a:rPr lang="en-US" sz="3600" b="1" dirty="0">
                <a:solidFill>
                  <a:schemeClr val="bg1"/>
                </a:solidFill>
                <a:latin typeface="Copperplate Gothic Light" pitchFamily="34" charset="0"/>
              </a:rPr>
              <a:t>Lead by </a:t>
            </a:r>
          </a:p>
          <a:p>
            <a:pPr algn="ctr"/>
            <a:r>
              <a:rPr lang="en-US" sz="3200" b="1" dirty="0">
                <a:solidFill>
                  <a:srgbClr val="FFFF00"/>
                </a:solidFill>
                <a:latin typeface="Copperplate Gothic Light" pitchFamily="34" charset="0"/>
              </a:rPr>
              <a:t>MAESTRO RENAUD TERZIER</a:t>
            </a:r>
          </a:p>
          <a:p>
            <a:pPr algn="ctr"/>
            <a:endParaRPr lang="en-US" sz="4000" b="1" dirty="0">
              <a:solidFill>
                <a:srgbClr val="FFFF00"/>
              </a:solidFill>
            </a:endParaRPr>
          </a:p>
          <a:p>
            <a:pPr algn="ctr"/>
            <a:endParaRPr lang="en-US" sz="4000" b="1" dirty="0">
              <a:solidFill>
                <a:srgbClr val="FFFF00"/>
              </a:solidFill>
            </a:endParaRPr>
          </a:p>
          <a:p>
            <a:pPr algn="ctr"/>
            <a:endParaRPr lang="en-US" sz="2800" b="1" dirty="0"/>
          </a:p>
        </p:txBody>
      </p:sp>
      <p:sp>
        <p:nvSpPr>
          <p:cNvPr id="2" name="Title 1"/>
          <p:cNvSpPr>
            <a:spLocks noGrp="1"/>
          </p:cNvSpPr>
          <p:nvPr>
            <p:ph type="ctrTitle"/>
          </p:nvPr>
        </p:nvSpPr>
        <p:spPr>
          <a:xfrm>
            <a:off x="0" y="1600200"/>
            <a:ext cx="9144000" cy="1470025"/>
          </a:xfrm>
          <a:solidFill>
            <a:srgbClr val="00FF00"/>
          </a:solidFill>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pPr algn="ctr"/>
            <a:r>
              <a:rPr lang="en-US" b="1" dirty="0">
                <a:solidFill>
                  <a:schemeClr val="tx1"/>
                </a:solidFill>
              </a:rPr>
              <a:t>CHRIST THE ROCK CONGREGATION</a:t>
            </a:r>
            <a:br>
              <a:rPr lang="en-US" b="1" dirty="0">
                <a:solidFill>
                  <a:schemeClr val="tx1"/>
                </a:solidFill>
              </a:rPr>
            </a:br>
            <a:br>
              <a:rPr lang="en-US" b="1" dirty="0">
                <a:solidFill>
                  <a:schemeClr val="tx1"/>
                </a:solidFill>
              </a:rPr>
            </a:br>
            <a:r>
              <a:rPr lang="en-US" b="1" dirty="0">
                <a:solidFill>
                  <a:schemeClr val="tx1"/>
                </a:solidFill>
              </a:rPr>
              <a:t>WORSHIP SERVICE</a:t>
            </a:r>
          </a:p>
        </p:txBody>
      </p:sp>
      <p:sp>
        <p:nvSpPr>
          <p:cNvPr id="5" name="TextBox 4"/>
          <p:cNvSpPr txBox="1"/>
          <p:nvPr/>
        </p:nvSpPr>
        <p:spPr>
          <a:xfrm>
            <a:off x="2362200" y="0"/>
            <a:ext cx="6781800" cy="1569660"/>
          </a:xfrm>
          <a:prstGeom prst="rect">
            <a:avLst/>
          </a:prstGeom>
          <a:solidFill>
            <a:schemeClr val="tx1"/>
          </a:solidFill>
        </p:spPr>
        <p:txBody>
          <a:bodyPr wrap="square" rtlCol="0">
            <a:spAutoFit/>
          </a:bodyPr>
          <a:lstStyle/>
          <a:p>
            <a:pPr algn="ctr"/>
            <a:r>
              <a:rPr lang="en-US" sz="3200" dirty="0">
                <a:solidFill>
                  <a:schemeClr val="bg1"/>
                </a:solidFill>
              </a:rPr>
              <a:t>BIENVENUE A TOUS!</a:t>
            </a:r>
            <a:br>
              <a:rPr lang="en-US" sz="3200" dirty="0">
                <a:solidFill>
                  <a:schemeClr val="bg1"/>
                </a:solidFill>
              </a:rPr>
            </a:br>
            <a:r>
              <a:rPr lang="en-US" sz="3200" dirty="0">
                <a:solidFill>
                  <a:schemeClr val="bg1"/>
                </a:solidFill>
              </a:rPr>
              <a:t>AUJOURD’HUI EST LE DIMANCHE </a:t>
            </a:r>
          </a:p>
          <a:p>
            <a:pPr algn="ctr"/>
            <a:r>
              <a:rPr lang="en-US" sz="3200" dirty="0">
                <a:solidFill>
                  <a:schemeClr val="bg1"/>
                </a:solidFill>
              </a:rPr>
              <a:t>De la Sainte Scène</a:t>
            </a:r>
          </a:p>
        </p:txBody>
      </p:sp>
      <p:pic>
        <p:nvPicPr>
          <p:cNvPr id="6" name="Picture 5" descr="BIBLE 2 IMAGE.jpg"/>
          <p:cNvPicPr>
            <a:picLocks noChangeAspect="1"/>
          </p:cNvPicPr>
          <p:nvPr/>
        </p:nvPicPr>
        <p:blipFill>
          <a:blip r:embed="rId4" cstate="print"/>
          <a:stretch>
            <a:fillRect/>
          </a:stretch>
        </p:blipFill>
        <p:spPr>
          <a:xfrm>
            <a:off x="0" y="4876800"/>
            <a:ext cx="2327564" cy="1981200"/>
          </a:xfrm>
          <a:prstGeom prst="rect">
            <a:avLst/>
          </a:prstGeom>
        </p:spPr>
      </p:pic>
      <p:pic>
        <p:nvPicPr>
          <p:cNvPr id="8" name="Picture 7" descr="DARK SKY SUN SET IMAGE.JPG"/>
          <p:cNvPicPr>
            <a:picLocks noChangeAspect="1"/>
          </p:cNvPicPr>
          <p:nvPr/>
        </p:nvPicPr>
        <p:blipFill>
          <a:blip r:embed="rId5" cstate="print"/>
          <a:stretch>
            <a:fillRect/>
          </a:stretch>
        </p:blipFill>
        <p:spPr>
          <a:xfrm>
            <a:off x="0" y="50006"/>
            <a:ext cx="2400300" cy="15001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914400"/>
          </a:xfrm>
        </p:spPr>
        <p:txBody>
          <a:bodyPr>
            <a:normAutofit/>
          </a:bodyPr>
          <a:lstStyle/>
          <a:p>
            <a:pPr algn="ctr"/>
            <a:endParaRPr lang="en-US" dirty="0">
              <a:solidFill>
                <a:srgbClr val="FF0000"/>
              </a:solidFill>
            </a:endParaRPr>
          </a:p>
        </p:txBody>
      </p:sp>
      <p:pic>
        <p:nvPicPr>
          <p:cNvPr id="11" name="Picture 10" descr="NEW ONES 2013 2014 051.JPG"/>
          <p:cNvPicPr>
            <a:picLocks noChangeAspect="1"/>
          </p:cNvPicPr>
          <p:nvPr/>
        </p:nvPicPr>
        <p:blipFill>
          <a:blip r:embed="rId2" cstate="print"/>
          <a:stretch>
            <a:fillRect/>
          </a:stretch>
        </p:blipFill>
        <p:spPr>
          <a:xfrm>
            <a:off x="0" y="1"/>
            <a:ext cx="9144000" cy="6858000"/>
          </a:xfrm>
          <a:prstGeom prst="rect">
            <a:avLst/>
          </a:prstGeom>
        </p:spPr>
      </p:pic>
      <p:sp>
        <p:nvSpPr>
          <p:cNvPr id="13" name="TextBox 12"/>
          <p:cNvSpPr txBox="1"/>
          <p:nvPr/>
        </p:nvSpPr>
        <p:spPr>
          <a:xfrm>
            <a:off x="0" y="0"/>
            <a:ext cx="9144000" cy="1754326"/>
          </a:xfrm>
          <a:prstGeom prst="rect">
            <a:avLst/>
          </a:prstGeom>
          <a:gradFill>
            <a:gsLst>
              <a:gs pos="0">
                <a:schemeClr val="accent2">
                  <a:lumMod val="75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algn="ctr"/>
            <a:r>
              <a:rPr lang="en-US" sz="3600" dirty="0">
                <a:solidFill>
                  <a:schemeClr val="bg1"/>
                </a:solidFill>
              </a:rPr>
              <a:t>BIENVENUE A TOUS!</a:t>
            </a:r>
            <a:br>
              <a:rPr lang="en-US" sz="3600" dirty="0">
                <a:solidFill>
                  <a:srgbClr val="FF0000"/>
                </a:solidFill>
              </a:rPr>
            </a:br>
            <a:r>
              <a:rPr lang="en-US" sz="3600" dirty="0">
                <a:solidFill>
                  <a:schemeClr val="bg2">
                    <a:lumMod val="10000"/>
                  </a:schemeClr>
                </a:solidFill>
              </a:rPr>
              <a:t>AUJOURD’HUI EST LE DIMANCHE </a:t>
            </a:r>
          </a:p>
          <a:p>
            <a:pPr algn="ctr"/>
            <a:r>
              <a:rPr lang="en-US" sz="3600" dirty="0">
                <a:solidFill>
                  <a:schemeClr val="accent6">
                    <a:lumMod val="50000"/>
                  </a:schemeClr>
                </a:solidFill>
              </a:rPr>
              <a:t>De la Sainte </a:t>
            </a:r>
            <a:r>
              <a:rPr lang="en-US" sz="3600" dirty="0" err="1">
                <a:solidFill>
                  <a:schemeClr val="accent6">
                    <a:lumMod val="50000"/>
                  </a:schemeClr>
                </a:solidFill>
              </a:rPr>
              <a:t>Cène</a:t>
            </a:r>
            <a:endParaRPr lang="en-US" sz="3600" dirty="0">
              <a:solidFill>
                <a:schemeClr val="accent6">
                  <a:lumMod val="50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a:solidFill>
                  <a:schemeClr val="bg1"/>
                </a:solidFill>
              </a:rPr>
              <a:t>JANUARY 5</a:t>
            </a:r>
            <a:r>
              <a:rPr lang="en-US" b="1" baseline="30000" dirty="0">
                <a:solidFill>
                  <a:schemeClr val="bg1"/>
                </a:solidFill>
              </a:rPr>
              <a:t>TH</a:t>
            </a:r>
            <a:r>
              <a:rPr lang="en-US" b="1" dirty="0">
                <a:solidFill>
                  <a:schemeClr val="bg1"/>
                </a:solidFill>
              </a:rPr>
              <a:t> 2025</a:t>
            </a: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a:solidFill>
                  <a:srgbClr val="C00000"/>
                </a:solidFill>
              </a:rPr>
              <a:t>ANNOUNCEMENTS</a:t>
            </a:r>
          </a:p>
          <a:p>
            <a:pPr lvl="1"/>
            <a:r>
              <a:rPr lang="en-US" sz="3600" dirty="0"/>
              <a:t>PRAYER LINE # </a:t>
            </a:r>
            <a:r>
              <a:rPr lang="en-US" sz="3600" b="1" u="sng" dirty="0">
                <a:solidFill>
                  <a:srgbClr val="0000CC"/>
                </a:solidFill>
              </a:rPr>
              <a:t>(774) 217 6502 </a:t>
            </a:r>
            <a:r>
              <a:rPr lang="en-US" sz="3600" b="1" dirty="0"/>
              <a:t>(Mon, Wed) 7:30-9:30PM</a:t>
            </a:r>
          </a:p>
          <a:p>
            <a:pPr lvl="1"/>
            <a:r>
              <a:rPr lang="en-US" sz="3600" b="1" dirty="0"/>
              <a:t>ETUDE BIBLIQUE (YouTube) (Fri 7:30-9:00)</a:t>
            </a:r>
          </a:p>
          <a:p>
            <a:pPr lvl="1"/>
            <a:r>
              <a:rPr lang="en-US" sz="3600" b="1" dirty="0"/>
              <a:t>Youth (</a:t>
            </a:r>
            <a:r>
              <a:rPr lang="en-US" sz="3600" b="1" u="sng" dirty="0">
                <a:solidFill>
                  <a:srgbClr val="0000CC"/>
                </a:solidFill>
              </a:rPr>
              <a:t>CTRC zoom</a:t>
            </a:r>
            <a:r>
              <a:rPr lang="en-US" sz="3600" b="1" dirty="0"/>
              <a:t>) 1:30-300PM</a:t>
            </a:r>
          </a:p>
          <a:p>
            <a:pPr lvl="1"/>
            <a:r>
              <a:rPr lang="en-US" sz="3600" b="1" dirty="0"/>
              <a:t>GAITE ENFANTINE  (</a:t>
            </a:r>
            <a:r>
              <a:rPr lang="en-US" sz="3600" b="1" u="sng" dirty="0">
                <a:solidFill>
                  <a:srgbClr val="0000CC"/>
                </a:solidFill>
              </a:rPr>
              <a:t>IN CHURCH</a:t>
            </a:r>
            <a:r>
              <a:rPr lang="en-US" sz="3600" b="1" dirty="0"/>
              <a:t>) (Sat 3-4PM)</a:t>
            </a:r>
          </a:p>
          <a:p>
            <a:pPr lvl="1"/>
            <a:r>
              <a:rPr lang="en-US" sz="3600" b="1" dirty="0"/>
              <a:t>CTRC LADIES</a:t>
            </a:r>
            <a:r>
              <a:rPr lang="en-US" sz="3600" dirty="0"/>
              <a:t> # </a:t>
            </a:r>
            <a:r>
              <a:rPr lang="en-US" sz="3600" b="1" dirty="0"/>
              <a:t>(</a:t>
            </a:r>
            <a:r>
              <a:rPr lang="en-US" sz="3600" b="1" u="sng" dirty="0">
                <a:solidFill>
                  <a:srgbClr val="0000CC"/>
                </a:solidFill>
              </a:rPr>
              <a:t>774) 217 6502  </a:t>
            </a:r>
            <a:r>
              <a:rPr lang="en-US" sz="3600" b="1" dirty="0"/>
              <a:t>(SAT 7-9PM)</a:t>
            </a:r>
          </a:p>
          <a:p>
            <a:pPr lvl="1"/>
            <a:r>
              <a:rPr lang="en-US" sz="3600" b="1" dirty="0"/>
              <a:t>Rehearsal after church: Ladies</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8CCEBA">
                  <a:tint val="66000"/>
                  <a:satMod val="160000"/>
                </a:srgbClr>
              </a:gs>
              <a:gs pos="50000">
                <a:srgbClr val="8CCEBA">
                  <a:tint val="44500"/>
                  <a:satMod val="160000"/>
                </a:srgbClr>
              </a:gs>
              <a:gs pos="100000">
                <a:srgbClr val="8CCEBA">
                  <a:tint val="23500"/>
                  <a:satMod val="160000"/>
                </a:srgbClr>
              </a:gs>
            </a:gsLst>
            <a:lin ang="16200000" scaled="1"/>
            <a:tileRect/>
          </a:gradFill>
        </p:spPr>
        <p:txBody>
          <a:bodyPr>
            <a:normAutofit lnSpcReduction="10000"/>
          </a:bodyPr>
          <a:lstStyle/>
          <a:p>
            <a:pPr marL="0" indent="0" algn="ctr">
              <a:buNone/>
            </a:pPr>
            <a:r>
              <a:rPr lang="fr-FR" sz="3600" b="1" dirty="0">
                <a:solidFill>
                  <a:srgbClr val="002060"/>
                </a:solidFill>
                <a:latin typeface="Arial Rounded MT Bold" pitchFamily="34" charset="0"/>
              </a:rPr>
              <a:t>150 Fr. CE Miséricorde Insondable</a:t>
            </a:r>
            <a:endParaRPr lang="en-US" sz="3600" dirty="0">
              <a:solidFill>
                <a:srgbClr val="002060"/>
              </a:solidFill>
              <a:latin typeface="Arial Rounded MT Bold" pitchFamily="34" charset="0"/>
            </a:endParaRPr>
          </a:p>
          <a:p>
            <a:pPr marL="0" indent="0" algn="ctr">
              <a:buNone/>
            </a:pPr>
            <a:r>
              <a:rPr lang="fr-FR" sz="3600" dirty="0">
                <a:solidFill>
                  <a:srgbClr val="002060"/>
                </a:solidFill>
                <a:latin typeface="Arial Rounded MT Bold" pitchFamily="34" charset="0"/>
              </a:rPr>
              <a:t>1</a:t>
            </a:r>
            <a:endParaRPr lang="en-US" sz="3600" dirty="0">
              <a:solidFill>
                <a:srgbClr val="002060"/>
              </a:solidFill>
              <a:latin typeface="Arial Rounded MT Bold" pitchFamily="34" charset="0"/>
            </a:endParaRPr>
          </a:p>
          <a:p>
            <a:pPr marL="0" indent="0" algn="ctr">
              <a:buNone/>
            </a:pPr>
            <a:r>
              <a:rPr lang="fr-FR" sz="4000" dirty="0">
                <a:latin typeface="Arial Rounded MT Bold" pitchFamily="34" charset="0"/>
              </a:rPr>
              <a:t>Miséricorde insondable !</a:t>
            </a:r>
            <a:endParaRPr lang="en-US" sz="4000" dirty="0">
              <a:latin typeface="Arial Rounded MT Bold" pitchFamily="34" charset="0"/>
            </a:endParaRPr>
          </a:p>
          <a:p>
            <a:pPr marL="0" indent="0" algn="ctr">
              <a:buNone/>
            </a:pPr>
            <a:r>
              <a:rPr lang="fr-FR" sz="4000" dirty="0">
                <a:latin typeface="Arial Rounded MT Bold" pitchFamily="34" charset="0"/>
              </a:rPr>
              <a:t>Dieu peu-t-Il tout pardonner ?</a:t>
            </a:r>
            <a:endParaRPr lang="en-US" sz="4000" dirty="0">
              <a:latin typeface="Arial Rounded MT Bold" pitchFamily="34" charset="0"/>
            </a:endParaRPr>
          </a:p>
          <a:p>
            <a:pPr marL="0" indent="0" algn="ctr">
              <a:buNone/>
            </a:pPr>
            <a:r>
              <a:rPr lang="fr-FR" sz="4000" dirty="0">
                <a:latin typeface="Arial Rounded MT Bold" pitchFamily="34" charset="0"/>
              </a:rPr>
              <a:t>Absoudre un si grand coupable,</a:t>
            </a:r>
            <a:endParaRPr lang="en-US" sz="4000" dirty="0">
              <a:latin typeface="Arial Rounded MT Bold" pitchFamily="34" charset="0"/>
            </a:endParaRPr>
          </a:p>
          <a:p>
            <a:pPr marL="0" indent="0" algn="ctr">
              <a:buNone/>
            </a:pPr>
            <a:r>
              <a:rPr lang="fr-FR" sz="4000" dirty="0">
                <a:latin typeface="Arial Rounded MT Bold" pitchFamily="34" charset="0"/>
              </a:rPr>
              <a:t>Et mes péchés oublier ?</a:t>
            </a:r>
            <a:endParaRPr lang="en-US" sz="4000" dirty="0">
              <a:latin typeface="Arial Rounded MT Bold" pitchFamily="34" charset="0"/>
            </a:endParaRPr>
          </a:p>
          <a:p>
            <a:pPr marL="0" indent="0" algn="ctr">
              <a:buNone/>
            </a:pPr>
            <a:r>
              <a:rPr lang="fr-FR" sz="4000" dirty="0">
                <a:solidFill>
                  <a:srgbClr val="002060"/>
                </a:solidFill>
                <a:latin typeface="Arial Rounded MT Bold" pitchFamily="34" charset="0"/>
              </a:rPr>
              <a:t>Refrain</a:t>
            </a:r>
            <a:endParaRPr lang="en-US" sz="4000" dirty="0">
              <a:solidFill>
                <a:srgbClr val="002060"/>
              </a:solidFill>
              <a:latin typeface="Arial Rounded MT Bold" pitchFamily="34" charset="0"/>
            </a:endParaRPr>
          </a:p>
          <a:p>
            <a:pPr marL="0" indent="0" algn="ctr">
              <a:buNone/>
            </a:pPr>
            <a:r>
              <a:rPr lang="fr-FR" sz="4000" dirty="0">
                <a:solidFill>
                  <a:srgbClr val="C00000"/>
                </a:solidFill>
                <a:latin typeface="Arial Rounded MT Bold" pitchFamily="34" charset="0"/>
              </a:rPr>
              <a:t>Jésus je viens ! Je viens à Toi!</a:t>
            </a:r>
            <a:endParaRPr lang="en-US" sz="4000" dirty="0">
              <a:solidFill>
                <a:srgbClr val="C00000"/>
              </a:solidFill>
              <a:latin typeface="Arial Rounded MT Bold" pitchFamily="34" charset="0"/>
            </a:endParaRPr>
          </a:p>
          <a:p>
            <a:pPr marL="0" indent="0" algn="ctr">
              <a:buNone/>
            </a:pPr>
            <a:r>
              <a:rPr lang="fr-FR" sz="4000" dirty="0">
                <a:solidFill>
                  <a:srgbClr val="C00000"/>
                </a:solidFill>
                <a:latin typeface="Arial Rounded MT Bold" pitchFamily="34" charset="0"/>
              </a:rPr>
              <a:t>Tel que je suis, je viens à Toi!</a:t>
            </a:r>
            <a:endParaRPr lang="en-US" sz="4000" dirty="0">
              <a:solidFill>
                <a:srgbClr val="C00000"/>
              </a:solidFill>
              <a:latin typeface="Arial Rounded MT Bold" pitchFamily="34" charset="0"/>
            </a:endParaRPr>
          </a:p>
          <a:p>
            <a:pPr marL="0" indent="0" algn="ctr">
              <a:buNone/>
            </a:pPr>
            <a:r>
              <a:rPr lang="fr-FR" sz="4000" dirty="0">
                <a:solidFill>
                  <a:srgbClr val="C00000"/>
                </a:solidFill>
                <a:latin typeface="Arial Rounded MT Bold" pitchFamily="34" charset="0"/>
              </a:rPr>
              <a:t>Jésus je viens ! Je viens à Toi!</a:t>
            </a:r>
            <a:endParaRPr lang="en-US" sz="4000" dirty="0">
              <a:solidFill>
                <a:srgbClr val="C00000"/>
              </a:solidFill>
              <a:latin typeface="Arial Rounded MT Bold" pitchFamily="34" charset="0"/>
            </a:endParaRPr>
          </a:p>
          <a:p>
            <a:pPr marL="0" indent="0" algn="ctr">
              <a:buNone/>
            </a:pPr>
            <a:r>
              <a:rPr lang="fr-FR" sz="4000" dirty="0">
                <a:solidFill>
                  <a:srgbClr val="C00000"/>
                </a:solidFill>
                <a:latin typeface="Arial Rounded MT Bold" pitchFamily="34" charset="0"/>
              </a:rPr>
              <a:t>Tel que je suis, prends moi.</a:t>
            </a:r>
            <a:endParaRPr lang="en-US" sz="4000" dirty="0">
              <a:solidFill>
                <a:srgbClr val="C000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8CCEBA">
                  <a:tint val="66000"/>
                  <a:satMod val="160000"/>
                </a:srgbClr>
              </a:gs>
              <a:gs pos="50000">
                <a:srgbClr val="8CCEBA">
                  <a:tint val="44500"/>
                  <a:satMod val="160000"/>
                </a:srgbClr>
              </a:gs>
              <a:gs pos="100000">
                <a:srgbClr val="8CCEBA">
                  <a:tint val="23500"/>
                  <a:satMod val="160000"/>
                </a:srgbClr>
              </a:gs>
            </a:gsLst>
            <a:lin ang="16200000" scaled="1"/>
            <a:tileRect/>
          </a:gradFill>
        </p:spPr>
        <p:txBody>
          <a:bodyPr>
            <a:normAutofit/>
          </a:bodyPr>
          <a:lstStyle/>
          <a:p>
            <a:pPr marL="0" indent="0" algn="ctr">
              <a:buNone/>
            </a:pPr>
            <a:r>
              <a:rPr lang="fr-FR" sz="3600" dirty="0">
                <a:solidFill>
                  <a:srgbClr val="002060"/>
                </a:solidFill>
                <a:latin typeface="Arial Rounded MT Bold" pitchFamily="34" charset="0"/>
              </a:rPr>
              <a:t>2</a:t>
            </a:r>
            <a:endParaRPr lang="en-US" sz="3600" dirty="0">
              <a:solidFill>
                <a:srgbClr val="002060"/>
              </a:solidFill>
              <a:latin typeface="Arial Rounded MT Bold" pitchFamily="34" charset="0"/>
            </a:endParaRPr>
          </a:p>
          <a:p>
            <a:pPr marL="0" indent="0" algn="ctr">
              <a:buNone/>
            </a:pPr>
            <a:r>
              <a:rPr lang="fr-FR" sz="4000" dirty="0">
                <a:latin typeface="Arial Rounded MT Bold" pitchFamily="34" charset="0"/>
              </a:rPr>
              <a:t>Longtemps j’ai, loin de sa face,</a:t>
            </a:r>
            <a:endParaRPr lang="en-US" sz="4000" dirty="0">
              <a:latin typeface="Arial Rounded MT Bold" pitchFamily="34" charset="0"/>
            </a:endParaRPr>
          </a:p>
          <a:p>
            <a:pPr marL="0" indent="0" algn="ctr">
              <a:buNone/>
            </a:pPr>
            <a:r>
              <a:rPr lang="fr-FR" sz="4000" dirty="0">
                <a:latin typeface="Arial Rounded MT Bold" pitchFamily="34" charset="0"/>
              </a:rPr>
              <a:t>Provoque son saint courroux,</a:t>
            </a:r>
            <a:endParaRPr lang="en-US" sz="4000" dirty="0">
              <a:latin typeface="Arial Rounded MT Bold" pitchFamily="34" charset="0"/>
            </a:endParaRPr>
          </a:p>
          <a:p>
            <a:pPr marL="0" indent="0" algn="ctr">
              <a:buNone/>
            </a:pPr>
            <a:r>
              <a:rPr lang="fr-FR" sz="4000" dirty="0">
                <a:latin typeface="Arial Rounded MT Bold" pitchFamily="34" charset="0"/>
              </a:rPr>
              <a:t>Ferme mon cœur à sa grâce,</a:t>
            </a:r>
            <a:endParaRPr lang="en-US" sz="4000" dirty="0">
              <a:latin typeface="Arial Rounded MT Bold" pitchFamily="34" charset="0"/>
            </a:endParaRPr>
          </a:p>
          <a:p>
            <a:pPr marL="0" indent="0" algn="ctr">
              <a:buNone/>
            </a:pPr>
            <a:r>
              <a:rPr lang="fr-FR" sz="4000" dirty="0">
                <a:latin typeface="Arial Rounded MT Bold" pitchFamily="34" charset="0"/>
              </a:rPr>
              <a:t>Blessé le sien devant tous.</a:t>
            </a:r>
            <a:endParaRPr lang="en-US" sz="4000" dirty="0">
              <a:latin typeface="Arial Rounded MT Bold" pitchFamily="34" charset="0"/>
            </a:endParaRPr>
          </a:p>
          <a:p>
            <a:pPr marL="0" indent="0" algn="ctr">
              <a:buNone/>
            </a:pPr>
            <a:r>
              <a:rPr lang="fr-FR" sz="4000" dirty="0">
                <a:solidFill>
                  <a:srgbClr val="002060"/>
                </a:solidFill>
                <a:latin typeface="Arial Rounded MT Bold" pitchFamily="34" charset="0"/>
              </a:rPr>
              <a:t>Refrain</a:t>
            </a:r>
            <a:endParaRPr lang="en-US" sz="4000" dirty="0">
              <a:solidFill>
                <a:srgbClr val="002060"/>
              </a:solidFill>
              <a:latin typeface="Arial Rounded MT Bold" pitchFamily="34" charset="0"/>
            </a:endParaRPr>
          </a:p>
          <a:p>
            <a:pPr marL="0" indent="0" algn="ctr">
              <a:buNone/>
            </a:pPr>
            <a:r>
              <a:rPr lang="fr-FR" sz="4000" dirty="0">
                <a:solidFill>
                  <a:srgbClr val="C00000"/>
                </a:solidFill>
                <a:latin typeface="Arial Rounded MT Bold" pitchFamily="34" charset="0"/>
              </a:rPr>
              <a:t>Jésus je viens ! Je viens à Toi!</a:t>
            </a:r>
            <a:endParaRPr lang="en-US" sz="4000" dirty="0">
              <a:solidFill>
                <a:srgbClr val="C00000"/>
              </a:solidFill>
              <a:latin typeface="Arial Rounded MT Bold" pitchFamily="34" charset="0"/>
            </a:endParaRPr>
          </a:p>
          <a:p>
            <a:pPr marL="0" indent="0" algn="ctr">
              <a:buNone/>
            </a:pPr>
            <a:r>
              <a:rPr lang="fr-FR" sz="4000" dirty="0">
                <a:solidFill>
                  <a:srgbClr val="C00000"/>
                </a:solidFill>
                <a:latin typeface="Arial Rounded MT Bold" pitchFamily="34" charset="0"/>
              </a:rPr>
              <a:t>Tel que je suis, je viens à Toi!</a:t>
            </a:r>
            <a:endParaRPr lang="en-US" sz="4000" dirty="0">
              <a:solidFill>
                <a:srgbClr val="C00000"/>
              </a:solidFill>
              <a:latin typeface="Arial Rounded MT Bold" pitchFamily="34" charset="0"/>
            </a:endParaRPr>
          </a:p>
          <a:p>
            <a:pPr marL="0" indent="0" algn="ctr">
              <a:buNone/>
            </a:pPr>
            <a:r>
              <a:rPr lang="fr-FR" sz="4000" dirty="0">
                <a:solidFill>
                  <a:srgbClr val="C00000"/>
                </a:solidFill>
                <a:latin typeface="Arial Rounded MT Bold" pitchFamily="34" charset="0"/>
              </a:rPr>
              <a:t>Jésus je viens ! Je viens à Toi!</a:t>
            </a:r>
            <a:endParaRPr lang="en-US" sz="4000" dirty="0">
              <a:solidFill>
                <a:srgbClr val="C00000"/>
              </a:solidFill>
              <a:latin typeface="Arial Rounded MT Bold" pitchFamily="34" charset="0"/>
            </a:endParaRPr>
          </a:p>
          <a:p>
            <a:pPr marL="0" indent="0" algn="ctr">
              <a:buNone/>
            </a:pPr>
            <a:r>
              <a:rPr lang="fr-FR" sz="4000" dirty="0">
                <a:solidFill>
                  <a:srgbClr val="C00000"/>
                </a:solidFill>
                <a:latin typeface="Arial Rounded MT Bold" pitchFamily="34" charset="0"/>
              </a:rPr>
              <a:t>Tel que je suis, prends moi.</a:t>
            </a:r>
            <a:endParaRPr lang="en-US" sz="4000" dirty="0">
              <a:solidFill>
                <a:srgbClr val="C0000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8CCEBA">
                  <a:tint val="66000"/>
                  <a:satMod val="160000"/>
                </a:srgbClr>
              </a:gs>
              <a:gs pos="50000">
                <a:srgbClr val="8CCEBA">
                  <a:tint val="44500"/>
                  <a:satMod val="160000"/>
                </a:srgbClr>
              </a:gs>
              <a:gs pos="100000">
                <a:srgbClr val="8CCEBA">
                  <a:tint val="23500"/>
                  <a:satMod val="160000"/>
                </a:srgbClr>
              </a:gs>
            </a:gsLst>
            <a:lin ang="16200000" scaled="1"/>
            <a:tileRect/>
          </a:gradFill>
        </p:spPr>
        <p:txBody>
          <a:bodyPr>
            <a:normAutofit/>
          </a:bodyPr>
          <a:lstStyle/>
          <a:p>
            <a:pPr marL="0" indent="0" algn="ctr">
              <a:buNone/>
            </a:pPr>
            <a:r>
              <a:rPr lang="fr-FR" sz="3600" dirty="0">
                <a:solidFill>
                  <a:srgbClr val="002060"/>
                </a:solidFill>
                <a:latin typeface="Arial Rounded MT Bold" pitchFamily="34" charset="0"/>
              </a:rPr>
              <a:t>3</a:t>
            </a:r>
            <a:endParaRPr lang="en-US" sz="3600" dirty="0">
              <a:solidFill>
                <a:srgbClr val="002060"/>
              </a:solidFill>
              <a:latin typeface="Arial Rounded MT Bold" pitchFamily="34" charset="0"/>
            </a:endParaRPr>
          </a:p>
          <a:p>
            <a:pPr marL="0" indent="0" algn="ctr">
              <a:buNone/>
            </a:pPr>
            <a:r>
              <a:rPr lang="fr-FR" sz="4000" dirty="0">
                <a:latin typeface="Arial Rounded MT Bold" pitchFamily="34" charset="0"/>
              </a:rPr>
              <a:t>O Jésus ! A Toi je cède,</a:t>
            </a:r>
            <a:endParaRPr lang="en-US" sz="4000" dirty="0">
              <a:latin typeface="Arial Rounded MT Bold" pitchFamily="34" charset="0"/>
            </a:endParaRPr>
          </a:p>
          <a:p>
            <a:pPr marL="0" indent="0" algn="ctr">
              <a:buNone/>
            </a:pPr>
            <a:r>
              <a:rPr lang="fr-FR" sz="4000" dirty="0">
                <a:latin typeface="Arial Rounded MT Bold" pitchFamily="34" charset="0"/>
              </a:rPr>
              <a:t>Je veux être libéré ;</a:t>
            </a:r>
            <a:endParaRPr lang="en-US" sz="4000" dirty="0">
              <a:latin typeface="Arial Rounded MT Bold" pitchFamily="34" charset="0"/>
            </a:endParaRPr>
          </a:p>
          <a:p>
            <a:pPr marL="0" indent="0" algn="ctr">
              <a:buNone/>
            </a:pPr>
            <a:r>
              <a:rPr lang="fr-FR" sz="4000" dirty="0">
                <a:latin typeface="Arial Rounded MT Bold" pitchFamily="34" charset="0"/>
              </a:rPr>
              <a:t>De tout péché qui m’obsède</a:t>
            </a:r>
            <a:endParaRPr lang="en-US" sz="4000" dirty="0">
              <a:latin typeface="Arial Rounded MT Bold" pitchFamily="34" charset="0"/>
            </a:endParaRPr>
          </a:p>
          <a:p>
            <a:pPr marL="0" indent="0" algn="ctr">
              <a:buNone/>
            </a:pPr>
            <a:r>
              <a:rPr lang="fr-FR" sz="4000" dirty="0">
                <a:latin typeface="Arial Rounded MT Bold" pitchFamily="34" charset="0"/>
              </a:rPr>
              <a:t>Etre à jamais délivré.</a:t>
            </a:r>
            <a:endParaRPr lang="en-US" sz="4000" dirty="0">
              <a:latin typeface="Arial Rounded MT Bold" pitchFamily="34" charset="0"/>
            </a:endParaRPr>
          </a:p>
          <a:p>
            <a:pPr marL="0" indent="0" algn="ctr">
              <a:buNone/>
            </a:pPr>
            <a:r>
              <a:rPr lang="fr-FR" sz="4000" dirty="0">
                <a:solidFill>
                  <a:srgbClr val="002060"/>
                </a:solidFill>
                <a:latin typeface="Arial Rounded MT Bold" pitchFamily="34" charset="0"/>
              </a:rPr>
              <a:t>Refrain</a:t>
            </a:r>
            <a:endParaRPr lang="en-US" sz="4000" dirty="0">
              <a:solidFill>
                <a:srgbClr val="002060"/>
              </a:solidFill>
              <a:latin typeface="Arial Rounded MT Bold" pitchFamily="34" charset="0"/>
            </a:endParaRPr>
          </a:p>
          <a:p>
            <a:pPr marL="0" indent="0" algn="ctr">
              <a:buNone/>
            </a:pPr>
            <a:r>
              <a:rPr lang="fr-FR" sz="4000" dirty="0">
                <a:solidFill>
                  <a:srgbClr val="C00000"/>
                </a:solidFill>
                <a:latin typeface="Arial Rounded MT Bold" pitchFamily="34" charset="0"/>
              </a:rPr>
              <a:t>Jésus je viens ! Je viens à Toi!</a:t>
            </a:r>
            <a:endParaRPr lang="en-US" sz="4000" dirty="0">
              <a:solidFill>
                <a:srgbClr val="C00000"/>
              </a:solidFill>
              <a:latin typeface="Arial Rounded MT Bold" pitchFamily="34" charset="0"/>
            </a:endParaRPr>
          </a:p>
          <a:p>
            <a:pPr marL="0" indent="0" algn="ctr">
              <a:buNone/>
            </a:pPr>
            <a:r>
              <a:rPr lang="fr-FR" sz="4000" dirty="0">
                <a:solidFill>
                  <a:srgbClr val="C00000"/>
                </a:solidFill>
                <a:latin typeface="Arial Rounded MT Bold" pitchFamily="34" charset="0"/>
              </a:rPr>
              <a:t>Tel que je suis, je viens à Toi!</a:t>
            </a:r>
            <a:endParaRPr lang="en-US" sz="4000" dirty="0">
              <a:solidFill>
                <a:srgbClr val="C00000"/>
              </a:solidFill>
              <a:latin typeface="Arial Rounded MT Bold" pitchFamily="34" charset="0"/>
            </a:endParaRPr>
          </a:p>
          <a:p>
            <a:pPr marL="0" indent="0" algn="ctr">
              <a:buNone/>
            </a:pPr>
            <a:r>
              <a:rPr lang="fr-FR" sz="4000" dirty="0">
                <a:solidFill>
                  <a:srgbClr val="C00000"/>
                </a:solidFill>
                <a:latin typeface="Arial Rounded MT Bold" pitchFamily="34" charset="0"/>
              </a:rPr>
              <a:t>Jésus je viens ! Je viens à Toi!</a:t>
            </a:r>
            <a:endParaRPr lang="en-US" sz="4000" dirty="0">
              <a:solidFill>
                <a:srgbClr val="C00000"/>
              </a:solidFill>
              <a:latin typeface="Arial Rounded MT Bold" pitchFamily="34" charset="0"/>
            </a:endParaRPr>
          </a:p>
          <a:p>
            <a:pPr marL="0" indent="0" algn="ctr">
              <a:buNone/>
            </a:pPr>
            <a:r>
              <a:rPr lang="fr-FR" sz="4000" dirty="0">
                <a:solidFill>
                  <a:srgbClr val="C00000"/>
                </a:solidFill>
                <a:latin typeface="Arial Rounded MT Bold" pitchFamily="34" charset="0"/>
              </a:rPr>
              <a:t>Tel que je suis, prends moi.</a:t>
            </a:r>
            <a:endParaRPr lang="en-US" sz="4000" dirty="0">
              <a:solidFill>
                <a:srgbClr val="C000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8CCEBA">
                  <a:tint val="66000"/>
                  <a:satMod val="160000"/>
                </a:srgbClr>
              </a:gs>
              <a:gs pos="50000">
                <a:srgbClr val="8CCEBA">
                  <a:tint val="44500"/>
                  <a:satMod val="160000"/>
                </a:srgbClr>
              </a:gs>
              <a:gs pos="100000">
                <a:srgbClr val="8CCEBA">
                  <a:tint val="23500"/>
                  <a:satMod val="160000"/>
                </a:srgbClr>
              </a:gs>
            </a:gsLst>
            <a:lin ang="16200000" scaled="1"/>
            <a:tileRect/>
          </a:gradFill>
        </p:spPr>
        <p:txBody>
          <a:bodyPr>
            <a:normAutofit/>
          </a:bodyPr>
          <a:lstStyle/>
          <a:p>
            <a:pPr marL="0" indent="0" algn="ctr">
              <a:buNone/>
            </a:pPr>
            <a:r>
              <a:rPr lang="fr-FR" sz="3600" dirty="0">
                <a:solidFill>
                  <a:srgbClr val="002060"/>
                </a:solidFill>
                <a:latin typeface="Arial Rounded MT Bold" pitchFamily="34" charset="0"/>
              </a:rPr>
              <a:t>4</a:t>
            </a:r>
            <a:endParaRPr lang="en-US" sz="3600" dirty="0">
              <a:solidFill>
                <a:srgbClr val="002060"/>
              </a:solidFill>
              <a:latin typeface="Arial Rounded MT Bold" pitchFamily="34" charset="0"/>
            </a:endParaRPr>
          </a:p>
          <a:p>
            <a:pPr marL="0" indent="0" algn="ctr">
              <a:buNone/>
            </a:pPr>
            <a:r>
              <a:rPr lang="fr-FR" sz="4000" dirty="0">
                <a:latin typeface="Arial Rounded MT Bold" pitchFamily="34" charset="0"/>
              </a:rPr>
              <a:t>Alléluia ! Plus de doute,</a:t>
            </a:r>
            <a:endParaRPr lang="en-US" sz="4000" dirty="0">
              <a:latin typeface="Arial Rounded MT Bold" pitchFamily="34" charset="0"/>
            </a:endParaRPr>
          </a:p>
          <a:p>
            <a:pPr marL="0" indent="0" algn="ctr">
              <a:buNone/>
            </a:pPr>
            <a:r>
              <a:rPr lang="fr-FR" sz="4000" dirty="0">
                <a:latin typeface="Arial Rounded MT Bold" pitchFamily="34" charset="0"/>
              </a:rPr>
              <a:t>Mon fardeau m’est enlevé ;</a:t>
            </a:r>
            <a:endParaRPr lang="en-US" sz="4000" dirty="0">
              <a:latin typeface="Arial Rounded MT Bold" pitchFamily="34" charset="0"/>
            </a:endParaRPr>
          </a:p>
          <a:p>
            <a:pPr marL="0" indent="0" algn="ctr">
              <a:buNone/>
            </a:pPr>
            <a:r>
              <a:rPr lang="fr-FR" sz="4000" dirty="0">
                <a:latin typeface="Arial Rounded MT Bold" pitchFamily="34" charset="0"/>
              </a:rPr>
              <a:t>Pour le ciel je suis en route,</a:t>
            </a:r>
            <a:endParaRPr lang="en-US" sz="4000" dirty="0">
              <a:latin typeface="Arial Rounded MT Bold" pitchFamily="34" charset="0"/>
            </a:endParaRPr>
          </a:p>
          <a:p>
            <a:pPr marL="0" indent="0" algn="ctr">
              <a:buNone/>
            </a:pPr>
            <a:r>
              <a:rPr lang="fr-FR" sz="4000" dirty="0">
                <a:latin typeface="Arial Rounded MT Bold" pitchFamily="34" charset="0"/>
              </a:rPr>
              <a:t>Heureux pour l’éternité.</a:t>
            </a:r>
          </a:p>
          <a:p>
            <a:pPr marL="0" indent="0" algn="ctr">
              <a:buNone/>
            </a:pPr>
            <a:r>
              <a:rPr lang="fr-FR" sz="4000" dirty="0">
                <a:solidFill>
                  <a:srgbClr val="002060"/>
                </a:solidFill>
                <a:latin typeface="Arial Rounded MT Bold" pitchFamily="34" charset="0"/>
              </a:rPr>
              <a:t>Refrain</a:t>
            </a:r>
            <a:endParaRPr lang="en-US" sz="4000" dirty="0">
              <a:solidFill>
                <a:srgbClr val="002060"/>
              </a:solidFill>
              <a:latin typeface="Arial Rounded MT Bold" pitchFamily="34" charset="0"/>
            </a:endParaRPr>
          </a:p>
          <a:p>
            <a:pPr marL="0" indent="0" algn="ctr">
              <a:buNone/>
            </a:pPr>
            <a:r>
              <a:rPr lang="fr-FR" sz="4000" dirty="0">
                <a:solidFill>
                  <a:srgbClr val="C00000"/>
                </a:solidFill>
                <a:latin typeface="Arial Rounded MT Bold" pitchFamily="34" charset="0"/>
              </a:rPr>
              <a:t>Jésus je viens ! Je viens à Toi!</a:t>
            </a:r>
            <a:endParaRPr lang="en-US" sz="4000" dirty="0">
              <a:solidFill>
                <a:srgbClr val="C00000"/>
              </a:solidFill>
              <a:latin typeface="Arial Rounded MT Bold" pitchFamily="34" charset="0"/>
            </a:endParaRPr>
          </a:p>
          <a:p>
            <a:pPr marL="0" indent="0" algn="ctr">
              <a:buNone/>
            </a:pPr>
            <a:r>
              <a:rPr lang="fr-FR" sz="4000" dirty="0">
                <a:solidFill>
                  <a:srgbClr val="C00000"/>
                </a:solidFill>
                <a:latin typeface="Arial Rounded MT Bold" pitchFamily="34" charset="0"/>
              </a:rPr>
              <a:t>Tel que je suis, je viens à Toi!</a:t>
            </a:r>
            <a:endParaRPr lang="en-US" sz="4000" dirty="0">
              <a:solidFill>
                <a:srgbClr val="C00000"/>
              </a:solidFill>
              <a:latin typeface="Arial Rounded MT Bold" pitchFamily="34" charset="0"/>
            </a:endParaRPr>
          </a:p>
          <a:p>
            <a:pPr marL="0" indent="0" algn="ctr">
              <a:buNone/>
            </a:pPr>
            <a:r>
              <a:rPr lang="fr-FR" sz="4000" dirty="0">
                <a:solidFill>
                  <a:srgbClr val="C00000"/>
                </a:solidFill>
                <a:latin typeface="Arial Rounded MT Bold" pitchFamily="34" charset="0"/>
              </a:rPr>
              <a:t>Jésus je viens ! Je viens à Toi!</a:t>
            </a:r>
            <a:endParaRPr lang="en-US" sz="4000" dirty="0">
              <a:solidFill>
                <a:srgbClr val="C00000"/>
              </a:solidFill>
              <a:latin typeface="Arial Rounded MT Bold" pitchFamily="34" charset="0"/>
            </a:endParaRPr>
          </a:p>
          <a:p>
            <a:pPr marL="0" indent="0" algn="ctr">
              <a:buNone/>
            </a:pPr>
            <a:r>
              <a:rPr lang="fr-FR" sz="4000" dirty="0">
                <a:solidFill>
                  <a:srgbClr val="C00000"/>
                </a:solidFill>
                <a:latin typeface="Arial Rounded MT Bold" pitchFamily="34" charset="0"/>
              </a:rPr>
              <a:t>Tel que je suis, prends moi.</a:t>
            </a:r>
            <a:endParaRPr lang="en-US" sz="4000" dirty="0">
              <a:solidFill>
                <a:srgbClr val="C00000"/>
              </a:solidFill>
              <a:latin typeface="Arial Rounded MT Bold" pitchFamily="34" charset="0"/>
            </a:endParaRPr>
          </a:p>
          <a:p>
            <a:pPr marL="0" indent="0" algn="ctr">
              <a:buNone/>
            </a:pPr>
            <a:endParaRPr lang="en-US" sz="3600" dirty="0">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736600"/>
            <a:ext cx="9144000" cy="6858000"/>
          </a:xfrm>
          <a:prstGeom prst="rect">
            <a:avLst/>
          </a:prstGeom>
          <a:noFill/>
          <a:ln w="9525">
            <a:noFill/>
            <a:miter lim="800000"/>
            <a:headEnd/>
            <a:tailEnd/>
          </a:ln>
        </p:spPr>
      </p:pic>
      <p:sp>
        <p:nvSpPr>
          <p:cNvPr id="6" name="TextBox 5"/>
          <p:cNvSpPr txBox="1"/>
          <p:nvPr/>
        </p:nvSpPr>
        <p:spPr>
          <a:xfrm>
            <a:off x="0" y="-692498"/>
            <a:ext cx="9144000" cy="1569660"/>
          </a:xfrm>
          <a:prstGeom prst="rect">
            <a:avLst/>
          </a:prstGeom>
          <a:solidFill>
            <a:srgbClr val="003300"/>
          </a:solidFill>
        </p:spPr>
        <p:txBody>
          <a:bodyPr wrap="square" rtlCol="0">
            <a:spAutoFit/>
          </a:bodyPr>
          <a:lstStyle/>
          <a:p>
            <a:pPr algn="ctr"/>
            <a:r>
              <a:rPr lang="fr-FR" sz="3200" b="1" dirty="0" err="1">
                <a:solidFill>
                  <a:schemeClr val="bg1"/>
                </a:solidFill>
                <a:latin typeface="Blackadder ITC" pitchFamily="82" charset="0"/>
              </a:rPr>
              <a:t>Php</a:t>
            </a:r>
            <a:r>
              <a:rPr lang="fr-FR" sz="3200" b="1" dirty="0">
                <a:solidFill>
                  <a:schemeClr val="bg1"/>
                </a:solidFill>
                <a:latin typeface="Blackadder ITC" pitchFamily="82" charset="0"/>
              </a:rPr>
              <a:t> 4:6 Ne vous inquiétez de rien; mais en toute chose faites connaître vos besoins à Dieu par des prières et des supplications, avec des actions de grâces.</a:t>
            </a:r>
          </a:p>
        </p:txBody>
      </p:sp>
      <p:sp>
        <p:nvSpPr>
          <p:cNvPr id="7" name="TextBox 6"/>
          <p:cNvSpPr txBox="1"/>
          <p:nvPr/>
        </p:nvSpPr>
        <p:spPr>
          <a:xfrm>
            <a:off x="0" y="5334001"/>
            <a:ext cx="9144000" cy="1200329"/>
          </a:xfrm>
          <a:prstGeom prst="rect">
            <a:avLst/>
          </a:prstGeom>
          <a:solidFill>
            <a:srgbClr val="003300"/>
          </a:solidFill>
        </p:spPr>
        <p:txBody>
          <a:bodyPr wrap="square" rtlCol="0">
            <a:spAutoFit/>
          </a:bodyPr>
          <a:lstStyle/>
          <a:p>
            <a:pPr algn="ctr"/>
            <a:r>
              <a:rPr lang="fr-FR" sz="3200" dirty="0">
                <a:solidFill>
                  <a:schemeClr val="bg1"/>
                </a:solidFill>
              </a:rPr>
              <a:t> </a:t>
            </a:r>
            <a:r>
              <a:rPr lang="fr-FR" sz="3600" b="1" dirty="0">
                <a:solidFill>
                  <a:schemeClr val="bg1"/>
                </a:solidFill>
                <a:latin typeface="Blackadder ITC" pitchFamily="82" charset="0"/>
              </a:rPr>
              <a:t>7 Et la paix de Dieu, qui surpasse toute intelligence, gardera vos cœurs et vos pensées en Jésus-Christ.</a:t>
            </a:r>
            <a:endParaRPr lang="en-US" sz="3600" b="1" dirty="0">
              <a:solidFill>
                <a:schemeClr val="bg1"/>
              </a:solidFill>
              <a:latin typeface="Blackadder ITC" pitchFamily="82"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CC00FF">
                  <a:tint val="66000"/>
                  <a:satMod val="160000"/>
                </a:srgbClr>
              </a:gs>
              <a:gs pos="50000">
                <a:srgbClr val="CC00FF">
                  <a:tint val="44500"/>
                  <a:satMod val="160000"/>
                </a:srgbClr>
              </a:gs>
              <a:gs pos="100000">
                <a:srgbClr val="CC00FF">
                  <a:tint val="23500"/>
                  <a:satMod val="160000"/>
                </a:srgbClr>
              </a:gs>
            </a:gsLst>
            <a:lin ang="16200000" scaled="1"/>
            <a:tileRect/>
          </a:gradFill>
        </p:spPr>
        <p:txBody>
          <a:bodyPr>
            <a:normAutofit/>
          </a:bodyPr>
          <a:lstStyle/>
          <a:p>
            <a:pPr marL="0" indent="0" algn="ctr">
              <a:buNone/>
            </a:pPr>
            <a:r>
              <a:rPr lang="fr-FR" sz="4800" b="1" dirty="0">
                <a:latin typeface="Copperplate Gothic Bold" pitchFamily="34" charset="0"/>
              </a:rPr>
              <a:t>DEBUT</a:t>
            </a:r>
            <a:endParaRPr lang="en-US" sz="4800" b="1" dirty="0">
              <a:latin typeface="Copperplate Gothic Bold" pitchFamily="34" charset="0"/>
            </a:endParaRPr>
          </a:p>
          <a:p>
            <a:pPr marL="0" indent="0" algn="ctr">
              <a:buNone/>
            </a:pPr>
            <a:r>
              <a:rPr lang="fr-FR" sz="4800" b="1" dirty="0">
                <a:latin typeface="Copperplate Gothic Bold" pitchFamily="34" charset="0"/>
              </a:rPr>
              <a:t>&lt;&gt;&lt;&gt;&lt;&gt;</a:t>
            </a:r>
            <a:r>
              <a:rPr lang="fr-FR" sz="4800" dirty="0"/>
              <a:t> </a:t>
            </a:r>
            <a:endParaRPr lang="en-US" sz="4800" dirty="0"/>
          </a:p>
          <a:p>
            <a:pPr algn="just"/>
            <a:r>
              <a:rPr lang="fr-FR" sz="4800" dirty="0">
                <a:solidFill>
                  <a:srgbClr val="C00000"/>
                </a:solidFill>
                <a:latin typeface="Arial Rounded MT Bold" pitchFamily="34" charset="0"/>
              </a:rPr>
              <a:t>Ps 133:</a:t>
            </a:r>
          </a:p>
          <a:p>
            <a:pPr algn="just"/>
            <a:r>
              <a:rPr lang="fr-FR" sz="4800" dirty="0">
                <a:latin typeface="Arial Rounded MT Bold" pitchFamily="34" charset="0"/>
              </a:rPr>
              <a:t>1 ¶ Cantique des degrés. De David. Voici, oh! qu'il est agréable, qu'il est doux Pour des frères de demeurer ensemble!</a:t>
            </a:r>
            <a:endParaRPr lang="en-US" sz="4800" dirty="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CC00FF">
                  <a:tint val="66000"/>
                  <a:satMod val="160000"/>
                </a:srgbClr>
              </a:gs>
              <a:gs pos="50000">
                <a:srgbClr val="CC00FF">
                  <a:tint val="44500"/>
                  <a:satMod val="160000"/>
                </a:srgbClr>
              </a:gs>
              <a:gs pos="100000">
                <a:srgbClr val="CC00FF">
                  <a:tint val="23500"/>
                  <a:satMod val="160000"/>
                </a:srgbClr>
              </a:gs>
            </a:gsLst>
            <a:lin ang="16200000" scaled="1"/>
            <a:tileRect/>
          </a:gradFill>
        </p:spPr>
        <p:txBody>
          <a:bodyPr>
            <a:normAutofit/>
          </a:bodyPr>
          <a:lstStyle/>
          <a:p>
            <a:pPr marL="282575" indent="-282575" algn="just"/>
            <a:r>
              <a:rPr lang="fr-FR" sz="4000" dirty="0">
                <a:latin typeface="Arial Rounded MT Bold" pitchFamily="34" charset="0"/>
              </a:rPr>
              <a:t>2 C'est comme l'huile précieuse qui, répandue sur la tête, Descend sur la barbe, sur la barbe d'Aaron, Qui descend sur le bord de ses vêtements.</a:t>
            </a:r>
          </a:p>
          <a:p>
            <a:pPr algn="just"/>
            <a:r>
              <a:rPr lang="fr-FR" sz="4000" dirty="0">
                <a:latin typeface="Arial Rounded MT Bold" pitchFamily="34" charset="0"/>
              </a:rPr>
              <a:t> </a:t>
            </a:r>
            <a:r>
              <a:rPr lang="fr-FR" sz="4000" dirty="0">
                <a:solidFill>
                  <a:srgbClr val="C00000"/>
                </a:solidFill>
                <a:latin typeface="Arial Rounded MT Bold" pitchFamily="34" charset="0"/>
              </a:rPr>
              <a:t>3 C'est comme la rosée de l'Hermon, Qui descend sur les montagnes de Sion; Car c'est là que l'Éternel envoie la bénédiction, La vie, pour l'éternité.</a:t>
            </a:r>
            <a:endParaRPr lang="en-US" sz="4000" dirty="0">
              <a:solidFill>
                <a:srgbClr val="C00000"/>
              </a:solidFill>
              <a:latin typeface="Arial Rounded MT Bold" pitchFamily="34" charset="0"/>
            </a:endParaRPr>
          </a:p>
          <a:p>
            <a:pPr marL="0" indent="0" algn="ctr">
              <a:buNone/>
            </a:pPr>
            <a:br>
              <a:rPr lang="fr-FR" sz="1100" b="1" dirty="0">
                <a:solidFill>
                  <a:srgbClr val="C00000"/>
                </a:solidFill>
                <a:latin typeface="Arial Rounded MT Bold" pitchFamily="34" charset="0"/>
              </a:rPr>
            </a:br>
            <a:endParaRPr lang="en-US" sz="1100" b="1" dirty="0">
              <a:solidFill>
                <a:srgbClr val="C00000"/>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txBody>
          <a:bodyPr>
            <a:normAutofit/>
          </a:bodyPr>
          <a:lstStyle/>
          <a:p>
            <a:pPr algn="ctr">
              <a:buNone/>
            </a:pPr>
            <a:r>
              <a:rPr lang="fr-FR" sz="3600" b="1" dirty="0">
                <a:solidFill>
                  <a:srgbClr val="C00000"/>
                </a:solidFill>
                <a:latin typeface="Copperplate Gothic Bold" pitchFamily="34" charset="0"/>
              </a:rPr>
              <a:t>73 Fr Mel: A Dieu Soit La Gloire</a:t>
            </a:r>
            <a:endParaRPr lang="en-US" sz="3600" b="1" dirty="0">
              <a:solidFill>
                <a:srgbClr val="C00000"/>
              </a:solidFill>
              <a:latin typeface="Copperplate Gothic Bold" pitchFamily="34" charset="0"/>
            </a:endParaRPr>
          </a:p>
          <a:p>
            <a:pPr algn="ctr">
              <a:buNone/>
            </a:pPr>
            <a:r>
              <a:rPr lang="fr-FR" sz="3600" b="1" dirty="0">
                <a:solidFill>
                  <a:srgbClr val="C00000"/>
                </a:solidFill>
                <a:latin typeface="Copperplate Gothic Bold" pitchFamily="34" charset="0"/>
              </a:rPr>
              <a:t>1</a:t>
            </a:r>
            <a:endParaRPr lang="en-US" sz="3600" b="1" dirty="0">
              <a:solidFill>
                <a:srgbClr val="C00000"/>
              </a:solidFill>
              <a:latin typeface="Copperplate Gothic Bold" pitchFamily="34" charset="0"/>
            </a:endParaRPr>
          </a:p>
          <a:p>
            <a:pPr algn="ctr">
              <a:buNone/>
            </a:pPr>
            <a:r>
              <a:rPr lang="fr-FR" sz="3600" b="1" dirty="0">
                <a:latin typeface="Copperplate Gothic Bold" pitchFamily="34" charset="0"/>
              </a:rPr>
              <a:t>A Dieu soit la gloire</a:t>
            </a:r>
            <a:endParaRPr lang="en-US" sz="3600" b="1" dirty="0">
              <a:latin typeface="Copperplate Gothic Bold" pitchFamily="34" charset="0"/>
            </a:endParaRPr>
          </a:p>
          <a:p>
            <a:pPr algn="ctr">
              <a:buNone/>
            </a:pPr>
            <a:r>
              <a:rPr lang="fr-FR" sz="3600" b="1" dirty="0">
                <a:latin typeface="Copperplate Gothic Bold" pitchFamily="34" charset="0"/>
              </a:rPr>
              <a:t>Par son grand amour</a:t>
            </a:r>
            <a:endParaRPr lang="en-US" sz="3600" b="1" dirty="0">
              <a:latin typeface="Copperplate Gothic Bold" pitchFamily="34" charset="0"/>
            </a:endParaRPr>
          </a:p>
          <a:p>
            <a:pPr algn="ctr">
              <a:buNone/>
            </a:pPr>
            <a:r>
              <a:rPr lang="fr-FR" sz="3600" b="1" dirty="0">
                <a:latin typeface="Copperplate Gothic Bold" pitchFamily="34" charset="0"/>
              </a:rPr>
              <a:t>Dans mon âme noire</a:t>
            </a:r>
            <a:endParaRPr lang="en-US" sz="3600" b="1" dirty="0">
              <a:latin typeface="Copperplate Gothic Bold" pitchFamily="34" charset="0"/>
            </a:endParaRPr>
          </a:p>
          <a:p>
            <a:pPr algn="ctr">
              <a:buNone/>
            </a:pPr>
            <a:r>
              <a:rPr lang="fr-FR" sz="3600" b="1" dirty="0">
                <a:latin typeface="Copperplate Gothic Bold" pitchFamily="34" charset="0"/>
              </a:rPr>
              <a:t>S’est levé le jour.</a:t>
            </a:r>
            <a:endParaRPr lang="en-US" sz="3600" b="1" dirty="0">
              <a:latin typeface="Copperplate Gothic Bold" pitchFamily="34" charset="0"/>
            </a:endParaRPr>
          </a:p>
          <a:p>
            <a:pPr algn="ctr">
              <a:buNone/>
            </a:pPr>
            <a:r>
              <a:rPr lang="fr-FR" sz="3600" b="1" dirty="0">
                <a:latin typeface="Copperplate Gothic Bold" pitchFamily="34" charset="0"/>
              </a:rPr>
              <a:t>Jésus à ma place </a:t>
            </a:r>
          </a:p>
          <a:p>
            <a:pPr algn="ctr">
              <a:buNone/>
            </a:pPr>
            <a:r>
              <a:rPr lang="fr-FR" sz="3600" b="1" dirty="0">
                <a:latin typeface="Copperplate Gothic Bold" pitchFamily="34" charset="0"/>
              </a:rPr>
              <a:t>mourut sur la croix,</a:t>
            </a:r>
            <a:endParaRPr lang="en-US" sz="3600" b="1" dirty="0">
              <a:latin typeface="Copperplate Gothic Bold" pitchFamily="34" charset="0"/>
            </a:endParaRPr>
          </a:p>
          <a:p>
            <a:pPr algn="ctr">
              <a:buNone/>
            </a:pPr>
            <a:r>
              <a:rPr lang="fr-FR" sz="3600" b="1" dirty="0">
                <a:latin typeface="Copperplate Gothic Bold" pitchFamily="34" charset="0"/>
              </a:rPr>
              <a:t>Et m’offre sa grâce,</a:t>
            </a:r>
            <a:endParaRPr lang="en-US" sz="3600" b="1" dirty="0">
              <a:latin typeface="Copperplate Gothic Bold" pitchFamily="34" charset="0"/>
            </a:endParaRPr>
          </a:p>
          <a:p>
            <a:pPr algn="ctr">
              <a:buNone/>
            </a:pPr>
            <a:r>
              <a:rPr lang="fr-FR" sz="3600" b="1" dirty="0">
                <a:latin typeface="Copperplate Gothic Bold" pitchFamily="34" charset="0"/>
              </a:rPr>
              <a:t>Et je la reçois.</a:t>
            </a:r>
            <a:endParaRPr lang="en-US" sz="3600" b="1" dirty="0">
              <a:latin typeface="Copperplate Gothic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txBody>
          <a:bodyPr>
            <a:normAutofit/>
          </a:bodyPr>
          <a:lstStyle/>
          <a:p>
            <a:pPr algn="ctr">
              <a:buNone/>
            </a:pPr>
            <a:r>
              <a:rPr lang="fr-FR" sz="2800" b="1" dirty="0">
                <a:latin typeface="Copperplate Gothic Bold" pitchFamily="34" charset="0"/>
              </a:rPr>
              <a:t>Refrain</a:t>
            </a:r>
            <a:endParaRPr lang="en-US" sz="2800" b="1" dirty="0">
              <a:latin typeface="Copperplate Gothic Bold" pitchFamily="34" charset="0"/>
            </a:endParaRPr>
          </a:p>
          <a:p>
            <a:pPr algn="ctr">
              <a:buNone/>
            </a:pPr>
            <a:r>
              <a:rPr lang="fr-FR" sz="4000" b="1" dirty="0">
                <a:solidFill>
                  <a:srgbClr val="C00000"/>
                </a:solidFill>
                <a:latin typeface="Copperplate Gothic Bold" pitchFamily="34" charset="0"/>
              </a:rPr>
              <a:t>Gloire à Dieu, Gloire à Dieu</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Terre, écoute sa voix!</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Gloire a Dieu, Gloire à Dieu</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Monde, réjouis-toi!</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Oh! Venez o Père</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Jésus est vainqueur;</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Que toute la terre</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Chante en son honneur.</a:t>
            </a:r>
            <a:endParaRPr lang="en-US" sz="4000" b="1" dirty="0">
              <a:solidFill>
                <a:srgbClr val="C00000"/>
              </a:solidFill>
              <a:latin typeface="Copperplate Gothic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txBody>
          <a:bodyPr>
            <a:normAutofit/>
          </a:bodyPr>
          <a:lstStyle/>
          <a:p>
            <a:pPr algn="ctr">
              <a:buNone/>
            </a:pPr>
            <a:r>
              <a:rPr lang="fr-FR" sz="4000" b="1" dirty="0">
                <a:solidFill>
                  <a:srgbClr val="C00000"/>
                </a:solidFill>
                <a:latin typeface="Copperplate Gothic Bold" pitchFamily="34" charset="0"/>
              </a:rPr>
              <a:t>2</a:t>
            </a:r>
            <a:endParaRPr lang="en-US" sz="4000" b="1" dirty="0">
              <a:solidFill>
                <a:srgbClr val="C00000"/>
              </a:solidFill>
              <a:latin typeface="Copperplate Gothic Bold" pitchFamily="34" charset="0"/>
            </a:endParaRPr>
          </a:p>
          <a:p>
            <a:pPr algn="ctr">
              <a:buNone/>
            </a:pPr>
            <a:r>
              <a:rPr lang="fr-FR" sz="4000" b="1" dirty="0">
                <a:latin typeface="Copperplate Gothic Bold" pitchFamily="34" charset="0"/>
              </a:rPr>
              <a:t>De Jésus la joie,</a:t>
            </a:r>
            <a:endParaRPr lang="en-US" sz="4000" b="1" dirty="0">
              <a:latin typeface="Copperplate Gothic Bold" pitchFamily="34" charset="0"/>
            </a:endParaRPr>
          </a:p>
          <a:p>
            <a:pPr algn="ctr">
              <a:buNone/>
            </a:pPr>
            <a:r>
              <a:rPr lang="fr-FR" sz="4000" b="1" dirty="0">
                <a:latin typeface="Copperplate Gothic Bold" pitchFamily="34" charset="0"/>
              </a:rPr>
              <a:t>Remplie notre cœur;</a:t>
            </a:r>
            <a:endParaRPr lang="en-US" sz="4000" b="1" dirty="0">
              <a:latin typeface="Copperplate Gothic Bold" pitchFamily="34" charset="0"/>
            </a:endParaRPr>
          </a:p>
          <a:p>
            <a:pPr algn="ctr">
              <a:buNone/>
            </a:pPr>
            <a:r>
              <a:rPr lang="fr-FR" sz="4000" b="1" dirty="0">
                <a:latin typeface="Copperplate Gothic Bold" pitchFamily="34" charset="0"/>
              </a:rPr>
              <a:t>Qu’importe qu’on voie</a:t>
            </a:r>
            <a:endParaRPr lang="en-US" sz="4000" b="1" dirty="0">
              <a:latin typeface="Copperplate Gothic Bold" pitchFamily="34" charset="0"/>
            </a:endParaRPr>
          </a:p>
          <a:p>
            <a:pPr algn="ctr">
              <a:buNone/>
            </a:pPr>
            <a:r>
              <a:rPr lang="fr-FR" sz="4000" b="1" dirty="0">
                <a:latin typeface="Copperplate Gothic Bold" pitchFamily="34" charset="0"/>
              </a:rPr>
              <a:t>Tout notre bonheur.</a:t>
            </a:r>
            <a:endParaRPr lang="en-US" sz="4000" b="1" dirty="0">
              <a:latin typeface="Copperplate Gothic Bold" pitchFamily="34" charset="0"/>
            </a:endParaRPr>
          </a:p>
          <a:p>
            <a:pPr algn="ctr">
              <a:buNone/>
            </a:pPr>
            <a:r>
              <a:rPr lang="fr-FR" sz="4000" b="1" dirty="0">
                <a:latin typeface="Copperplate Gothic Bold" pitchFamily="34" charset="0"/>
              </a:rPr>
              <a:t>Selon sa promesse</a:t>
            </a:r>
            <a:endParaRPr lang="en-US" sz="4000" b="1" dirty="0">
              <a:latin typeface="Copperplate Gothic Bold" pitchFamily="34" charset="0"/>
            </a:endParaRPr>
          </a:p>
          <a:p>
            <a:pPr algn="ctr">
              <a:buNone/>
            </a:pPr>
            <a:r>
              <a:rPr lang="fr-FR" sz="4000" b="1" dirty="0">
                <a:latin typeface="Copperplate Gothic Bold" pitchFamily="34" charset="0"/>
              </a:rPr>
              <a:t>Jésus changera</a:t>
            </a:r>
            <a:endParaRPr lang="en-US" sz="4000" b="1" dirty="0">
              <a:latin typeface="Copperplate Gothic Bold" pitchFamily="34" charset="0"/>
            </a:endParaRPr>
          </a:p>
          <a:p>
            <a:pPr algn="ctr">
              <a:buNone/>
            </a:pPr>
            <a:r>
              <a:rPr lang="fr-FR" sz="4000" b="1" dirty="0">
                <a:latin typeface="Copperplate Gothic Bold" pitchFamily="34" charset="0"/>
              </a:rPr>
              <a:t>Deuil en allégresse</a:t>
            </a:r>
            <a:endParaRPr lang="en-US" sz="4000" b="1" dirty="0">
              <a:latin typeface="Copperplate Gothic Bold" pitchFamily="34" charset="0"/>
            </a:endParaRPr>
          </a:p>
          <a:p>
            <a:pPr algn="ctr">
              <a:buNone/>
            </a:pPr>
            <a:r>
              <a:rPr lang="fr-FR" sz="4000" b="1" dirty="0">
                <a:latin typeface="Copperplate Gothic Bold" pitchFamily="34" charset="0"/>
              </a:rPr>
              <a:t>Quand Il reviendra</a:t>
            </a:r>
            <a:endParaRPr lang="en-US" sz="4000" b="1" dirty="0">
              <a:latin typeface="Copperplate Gothic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txBody>
          <a:bodyPr>
            <a:normAutofit/>
          </a:bodyPr>
          <a:lstStyle/>
          <a:p>
            <a:pPr algn="ctr">
              <a:buNone/>
            </a:pPr>
            <a:r>
              <a:rPr lang="fr-FR" sz="2800" b="1" dirty="0">
                <a:latin typeface="Copperplate Gothic Bold" pitchFamily="34" charset="0"/>
              </a:rPr>
              <a:t>Refrain</a:t>
            </a:r>
            <a:endParaRPr lang="en-US" sz="2800" b="1" dirty="0">
              <a:latin typeface="Copperplate Gothic Bold" pitchFamily="34" charset="0"/>
            </a:endParaRPr>
          </a:p>
          <a:p>
            <a:pPr algn="ctr">
              <a:buNone/>
            </a:pPr>
            <a:r>
              <a:rPr lang="fr-FR" sz="4000" b="1" dirty="0">
                <a:solidFill>
                  <a:srgbClr val="C00000"/>
                </a:solidFill>
                <a:latin typeface="Copperplate Gothic Bold" pitchFamily="34" charset="0"/>
              </a:rPr>
              <a:t>Gloire à Dieu, Gloire à Dieu</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Terre, écoute sa voix!</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Gloire a Dieu, Gloire à Dieu</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Monde, réjouis-toi!</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Oh! Venez o Père</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Jésus est vainqueur;</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Que toute la terre</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Chante en son honneur.</a:t>
            </a:r>
            <a:endParaRPr lang="en-US" sz="4000" b="1" dirty="0">
              <a:solidFill>
                <a:srgbClr val="C00000"/>
              </a:solidFill>
              <a:latin typeface="Copperplate Gothic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txBody>
          <a:bodyPr>
            <a:normAutofit/>
          </a:bodyPr>
          <a:lstStyle/>
          <a:p>
            <a:pPr algn="ctr">
              <a:buNone/>
            </a:pPr>
            <a:r>
              <a:rPr lang="fr-FR" sz="4000" b="1" dirty="0">
                <a:solidFill>
                  <a:srgbClr val="C00000"/>
                </a:solidFill>
                <a:latin typeface="Copperplate Gothic Bold" pitchFamily="34" charset="0"/>
              </a:rPr>
              <a:t>3</a:t>
            </a:r>
            <a:endParaRPr lang="en-US" sz="4000" b="1" dirty="0">
              <a:solidFill>
                <a:srgbClr val="C00000"/>
              </a:solidFill>
              <a:latin typeface="Copperplate Gothic Bold" pitchFamily="34" charset="0"/>
            </a:endParaRPr>
          </a:p>
          <a:p>
            <a:pPr algn="ctr">
              <a:buNone/>
            </a:pPr>
            <a:r>
              <a:rPr lang="fr-FR" sz="4000" b="1" dirty="0">
                <a:latin typeface="Copperplate Gothic Bold" pitchFamily="34" charset="0"/>
              </a:rPr>
              <a:t>Céleste patrie,</a:t>
            </a:r>
            <a:endParaRPr lang="en-US" sz="4000" b="1" dirty="0">
              <a:latin typeface="Copperplate Gothic Bold" pitchFamily="34" charset="0"/>
            </a:endParaRPr>
          </a:p>
          <a:p>
            <a:pPr algn="ctr">
              <a:buNone/>
            </a:pPr>
            <a:r>
              <a:rPr lang="fr-FR" sz="4000" b="1" dirty="0">
                <a:latin typeface="Copperplate Gothic Bold" pitchFamily="34" charset="0"/>
              </a:rPr>
              <a:t>Mon cœur pense a toi ;</a:t>
            </a:r>
            <a:endParaRPr lang="en-US" sz="4000" b="1" dirty="0">
              <a:latin typeface="Copperplate Gothic Bold" pitchFamily="34" charset="0"/>
            </a:endParaRPr>
          </a:p>
          <a:p>
            <a:pPr algn="ctr">
              <a:buNone/>
            </a:pPr>
            <a:r>
              <a:rPr lang="fr-FR" sz="4000" b="1" dirty="0">
                <a:latin typeface="Copperplate Gothic Bold" pitchFamily="34" charset="0"/>
              </a:rPr>
              <a:t>La, mon âme unie</a:t>
            </a:r>
            <a:endParaRPr lang="en-US" sz="4000" b="1" dirty="0">
              <a:latin typeface="Copperplate Gothic Bold" pitchFamily="34" charset="0"/>
            </a:endParaRPr>
          </a:p>
          <a:p>
            <a:pPr algn="ctr">
              <a:buNone/>
            </a:pPr>
            <a:r>
              <a:rPr lang="fr-FR" sz="4000" b="1" dirty="0">
                <a:latin typeface="Copperplate Gothic Bold" pitchFamily="34" charset="0"/>
              </a:rPr>
              <a:t>A Jésus son roi,</a:t>
            </a:r>
            <a:endParaRPr lang="en-US" sz="4000" b="1" dirty="0">
              <a:latin typeface="Copperplate Gothic Bold" pitchFamily="34" charset="0"/>
            </a:endParaRPr>
          </a:p>
          <a:p>
            <a:pPr algn="ctr">
              <a:buNone/>
            </a:pPr>
            <a:r>
              <a:rPr lang="fr-FR" sz="4000" b="1" dirty="0">
                <a:latin typeface="Copperplate Gothic Bold" pitchFamily="34" charset="0"/>
              </a:rPr>
              <a:t>Bénira sans cesse</a:t>
            </a:r>
            <a:endParaRPr lang="en-US" sz="4000" b="1" dirty="0">
              <a:latin typeface="Copperplate Gothic Bold" pitchFamily="34" charset="0"/>
            </a:endParaRPr>
          </a:p>
          <a:p>
            <a:pPr algn="ctr">
              <a:buNone/>
            </a:pPr>
            <a:r>
              <a:rPr lang="fr-FR" sz="4000" b="1" dirty="0">
                <a:latin typeface="Copperplate Gothic Bold" pitchFamily="34" charset="0"/>
              </a:rPr>
              <a:t>Le grand Dieu Sauveur,</a:t>
            </a:r>
            <a:endParaRPr lang="en-US" sz="4000" b="1" dirty="0">
              <a:latin typeface="Copperplate Gothic Bold" pitchFamily="34" charset="0"/>
            </a:endParaRPr>
          </a:p>
          <a:p>
            <a:pPr algn="ctr">
              <a:buNone/>
            </a:pPr>
            <a:r>
              <a:rPr lang="fr-FR" sz="4000" b="1" dirty="0">
                <a:latin typeface="Copperplate Gothic Bold" pitchFamily="34" charset="0"/>
              </a:rPr>
              <a:t>Qui dans sa tendresse,</a:t>
            </a:r>
            <a:endParaRPr lang="en-US" sz="4000" b="1" dirty="0">
              <a:latin typeface="Copperplate Gothic Bold" pitchFamily="34" charset="0"/>
            </a:endParaRPr>
          </a:p>
          <a:p>
            <a:pPr algn="ctr">
              <a:buNone/>
            </a:pPr>
            <a:r>
              <a:rPr lang="fr-FR" sz="4000" b="1" dirty="0">
                <a:latin typeface="Copperplate Gothic Bold" pitchFamily="34" charset="0"/>
              </a:rPr>
              <a:t>Sauve le pécheur.</a:t>
            </a:r>
            <a:endParaRPr lang="en-US" sz="4000" b="1" dirty="0">
              <a:latin typeface="Copperplate Gothic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txBody>
          <a:bodyPr>
            <a:normAutofit/>
          </a:bodyPr>
          <a:lstStyle/>
          <a:p>
            <a:pPr algn="ctr">
              <a:buNone/>
            </a:pPr>
            <a:r>
              <a:rPr lang="fr-FR" sz="2800" b="1" dirty="0">
                <a:latin typeface="Copperplate Gothic Bold" pitchFamily="34" charset="0"/>
              </a:rPr>
              <a:t>Refrain</a:t>
            </a:r>
            <a:endParaRPr lang="en-US" sz="2800" b="1" dirty="0">
              <a:latin typeface="Copperplate Gothic Bold" pitchFamily="34" charset="0"/>
            </a:endParaRPr>
          </a:p>
          <a:p>
            <a:pPr algn="ctr">
              <a:buNone/>
            </a:pPr>
            <a:r>
              <a:rPr lang="fr-FR" sz="4000" b="1" dirty="0">
                <a:solidFill>
                  <a:srgbClr val="C00000"/>
                </a:solidFill>
                <a:latin typeface="Copperplate Gothic Bold" pitchFamily="34" charset="0"/>
              </a:rPr>
              <a:t>Gloire à Dieu, Gloire à Dieu</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Terre, écoute sa voix!</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Gloire a Dieu, Gloire à Dieu</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Monde, réjouis-toi!</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Oh! Venez o Père</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Jésus est vainqueur;</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Que toute la terre</a:t>
            </a:r>
            <a:endParaRPr lang="en-US" sz="4000" b="1" dirty="0">
              <a:solidFill>
                <a:srgbClr val="C00000"/>
              </a:solidFill>
              <a:latin typeface="Copperplate Gothic Bold" pitchFamily="34" charset="0"/>
            </a:endParaRPr>
          </a:p>
          <a:p>
            <a:pPr algn="ctr">
              <a:buNone/>
            </a:pPr>
            <a:r>
              <a:rPr lang="fr-FR" sz="4000" b="1" dirty="0">
                <a:solidFill>
                  <a:srgbClr val="C00000"/>
                </a:solidFill>
                <a:latin typeface="Copperplate Gothic Bold" pitchFamily="34" charset="0"/>
              </a:rPr>
              <a:t>Chante en son honneur.</a:t>
            </a:r>
            <a:endParaRPr lang="en-US" sz="4000" b="1" dirty="0">
              <a:solidFill>
                <a:srgbClr val="C00000"/>
              </a:solidFill>
              <a:latin typeface="Copperplate Gothic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a:solidFill>
                  <a:schemeClr val="accent2">
                    <a:lumMod val="50000"/>
                  </a:schemeClr>
                </a:solidFill>
                <a:latin typeface="Algerian" pitchFamily="82" charset="0"/>
              </a:rPr>
              <a:t>PRIÈRE D’INTERCESSION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ctr">
              <a:buNone/>
            </a:pPr>
            <a:r>
              <a:rPr lang="fr-FR" sz="3600" b="1" u="sng" dirty="0">
                <a:solidFill>
                  <a:srgbClr val="CC00FF"/>
                </a:solidFill>
                <a:latin typeface="Arial Rounded MT Bold" pitchFamily="34" charset="0"/>
              </a:rPr>
              <a:t>25 Fr. CE Vers Toi Monte</a:t>
            </a:r>
            <a:endParaRPr lang="en-US" sz="3600" dirty="0">
              <a:solidFill>
                <a:srgbClr val="CC00FF"/>
              </a:solidFill>
              <a:latin typeface="Arial Rounded MT Bold" pitchFamily="34" charset="0"/>
            </a:endParaRPr>
          </a:p>
          <a:p>
            <a:pPr algn="ctr">
              <a:buNone/>
            </a:pPr>
            <a:r>
              <a:rPr lang="fr-FR" sz="3600" dirty="0">
                <a:solidFill>
                  <a:srgbClr val="CC00FF"/>
                </a:solidFill>
                <a:latin typeface="Arial Rounded MT Bold" pitchFamily="34" charset="0"/>
              </a:rPr>
              <a:t>1 </a:t>
            </a:r>
            <a:endParaRPr lang="en-US" sz="3600" dirty="0">
              <a:solidFill>
                <a:srgbClr val="CC00FF"/>
              </a:solidFill>
              <a:latin typeface="Arial Rounded MT Bold" pitchFamily="34" charset="0"/>
            </a:endParaRPr>
          </a:p>
          <a:p>
            <a:pPr algn="ctr">
              <a:buNone/>
            </a:pPr>
            <a:r>
              <a:rPr lang="fr-FR" sz="3600" b="1" dirty="0">
                <a:solidFill>
                  <a:srgbClr val="002060"/>
                </a:solidFill>
                <a:latin typeface="Arial Rounded MT Bold" pitchFamily="34" charset="0"/>
              </a:rPr>
              <a:t>Vers Toi monte notre hommage,</a:t>
            </a:r>
            <a:endParaRPr lang="en-US" sz="3600" b="1" dirty="0">
              <a:solidFill>
                <a:srgbClr val="002060"/>
              </a:solidFill>
              <a:latin typeface="Arial Rounded MT Bold" pitchFamily="34" charset="0"/>
            </a:endParaRPr>
          </a:p>
          <a:p>
            <a:pPr algn="ctr">
              <a:buNone/>
            </a:pPr>
            <a:r>
              <a:rPr lang="fr-FR" sz="3600" b="1" dirty="0">
                <a:solidFill>
                  <a:srgbClr val="002060"/>
                </a:solidFill>
                <a:latin typeface="Arial Rounded MT Bold" pitchFamily="34" charset="0"/>
              </a:rPr>
              <a:t>Fils de Dieu, Puissant Sauveur,</a:t>
            </a:r>
            <a:endParaRPr lang="en-US" sz="3600" b="1" dirty="0">
              <a:solidFill>
                <a:srgbClr val="002060"/>
              </a:solidFill>
              <a:latin typeface="Arial Rounded MT Bold" pitchFamily="34" charset="0"/>
            </a:endParaRPr>
          </a:p>
          <a:p>
            <a:pPr algn="ctr">
              <a:buNone/>
            </a:pPr>
            <a:r>
              <a:rPr lang="fr-FR" sz="3600" b="1" dirty="0">
                <a:solidFill>
                  <a:srgbClr val="002060"/>
                </a:solidFill>
                <a:latin typeface="Arial Rounded MT Bold" pitchFamily="34" charset="0"/>
              </a:rPr>
              <a:t>Qui demeure d’âge en âge</a:t>
            </a:r>
            <a:endParaRPr lang="en-US" sz="3600" b="1" dirty="0">
              <a:solidFill>
                <a:srgbClr val="002060"/>
              </a:solidFill>
              <a:latin typeface="Arial Rounded MT Bold" pitchFamily="34" charset="0"/>
            </a:endParaRPr>
          </a:p>
          <a:p>
            <a:pPr algn="ctr">
              <a:buNone/>
            </a:pPr>
            <a:r>
              <a:rPr lang="fr-FR" sz="3600" b="1" dirty="0">
                <a:solidFill>
                  <a:srgbClr val="002060"/>
                </a:solidFill>
                <a:latin typeface="Arial Rounded MT Bold" pitchFamily="34" charset="0"/>
              </a:rPr>
              <a:t>Le refuge du pécheur.</a:t>
            </a:r>
            <a:endParaRPr lang="en-US" sz="3600" b="1" dirty="0">
              <a:solidFill>
                <a:srgbClr val="002060"/>
              </a:solidFill>
              <a:latin typeface="Arial Rounded MT Bold" pitchFamily="34" charset="0"/>
            </a:endParaRPr>
          </a:p>
          <a:p>
            <a:pPr algn="ctr">
              <a:buNone/>
            </a:pPr>
            <a:r>
              <a:rPr lang="fr-FR" sz="3600" b="1" dirty="0" err="1">
                <a:solidFill>
                  <a:srgbClr val="CC00FF"/>
                </a:solidFill>
                <a:latin typeface="Arial Rounded MT Bold" pitchFamily="34" charset="0"/>
              </a:rPr>
              <a:t>Ref</a:t>
            </a:r>
            <a:endParaRPr lang="en-US" sz="3600" b="1" dirty="0">
              <a:solidFill>
                <a:srgbClr val="CC00FF"/>
              </a:solidFill>
              <a:latin typeface="Arial Rounded MT Bold" pitchFamily="34" charset="0"/>
            </a:endParaRPr>
          </a:p>
          <a:p>
            <a:pPr algn="ctr">
              <a:buNone/>
            </a:pPr>
            <a:r>
              <a:rPr lang="fr-FR" sz="3600" b="1" dirty="0">
                <a:solidFill>
                  <a:srgbClr val="FF0000"/>
                </a:solidFill>
                <a:latin typeface="Arial Rounded MT Bold" pitchFamily="34" charset="0"/>
              </a:rPr>
              <a:t>Loué soit ton amour,</a:t>
            </a:r>
            <a:r>
              <a:rPr lang="en-US" sz="3600" b="1" dirty="0">
                <a:solidFill>
                  <a:srgbClr val="FF0000"/>
                </a:solidFill>
                <a:latin typeface="Arial Rounded MT Bold" pitchFamily="34" charset="0"/>
              </a:rPr>
              <a:t> </a:t>
            </a:r>
            <a:r>
              <a:rPr lang="fr-FR" sz="3600" b="1" dirty="0">
                <a:solidFill>
                  <a:srgbClr val="FF0000"/>
                </a:solidFill>
                <a:latin typeface="Arial Rounded MT Bold" pitchFamily="34" charset="0"/>
              </a:rPr>
              <a:t>Loués soient a jamais</a:t>
            </a:r>
            <a:endParaRPr lang="en-US" sz="3600" b="1" dirty="0">
              <a:solidFill>
                <a:srgbClr val="FF0000"/>
              </a:solidFill>
              <a:latin typeface="Arial Rounded MT Bold" pitchFamily="34" charset="0"/>
            </a:endParaRPr>
          </a:p>
          <a:p>
            <a:pPr algn="ctr">
              <a:buNone/>
            </a:pPr>
            <a:r>
              <a:rPr lang="fr-FR" sz="3600" b="1" dirty="0">
                <a:solidFill>
                  <a:srgbClr val="FF0000"/>
                </a:solidFill>
                <a:latin typeface="Arial Rounded MT Bold" pitchFamily="34" charset="0"/>
              </a:rPr>
              <a:t>Ton nom, Jésus,</a:t>
            </a:r>
            <a:endParaRPr lang="en-US" sz="3600" b="1" dirty="0">
              <a:solidFill>
                <a:srgbClr val="FF0000"/>
              </a:solidFill>
              <a:latin typeface="Arial Rounded MT Bold" pitchFamily="34" charset="0"/>
            </a:endParaRPr>
          </a:p>
          <a:p>
            <a:pPr algn="ctr">
              <a:buNone/>
            </a:pPr>
            <a:r>
              <a:rPr lang="fr-FR" sz="3600" b="1" dirty="0">
                <a:solidFill>
                  <a:srgbClr val="FF0000"/>
                </a:solidFill>
                <a:latin typeface="Arial Rounded MT Bold" pitchFamily="34" charset="0"/>
              </a:rPr>
              <a:t>Ta gloire et tes bienfaits ;</a:t>
            </a:r>
            <a:endParaRPr lang="en-US" sz="3600" b="1" dirty="0">
              <a:solidFill>
                <a:srgbClr val="FF0000"/>
              </a:solidFill>
              <a:latin typeface="Arial Rounded MT Bold" pitchFamily="34" charset="0"/>
            </a:endParaRPr>
          </a:p>
          <a:p>
            <a:pPr algn="ctr">
              <a:buNone/>
            </a:pPr>
            <a:r>
              <a:rPr lang="fr-FR" sz="3600" b="1" dirty="0">
                <a:solidFill>
                  <a:srgbClr val="FF0000"/>
                </a:solidFill>
                <a:latin typeface="Arial Rounded MT Bold" pitchFamily="34" charset="0"/>
              </a:rPr>
              <a:t>Loué soit ton amour, Loués soient à jamais</a:t>
            </a:r>
            <a:endParaRPr lang="en-US" sz="3600" b="1" dirty="0">
              <a:solidFill>
                <a:srgbClr val="FF0000"/>
              </a:solidFill>
              <a:latin typeface="Arial Rounded MT Bold" pitchFamily="34" charset="0"/>
            </a:endParaRPr>
          </a:p>
          <a:p>
            <a:pPr algn="ctr">
              <a:buNone/>
            </a:pPr>
            <a:r>
              <a:rPr lang="fr-FR" sz="3600" b="1" dirty="0">
                <a:solidFill>
                  <a:srgbClr val="FF0000"/>
                </a:solidFill>
                <a:latin typeface="Arial Rounded MT Bold" pitchFamily="34" charset="0"/>
              </a:rPr>
              <a:t>Ton nom, ta gloire et tes bienfaits</a:t>
            </a:r>
            <a:endParaRPr lang="en-US" sz="3600" b="1" dirty="0">
              <a:solidFill>
                <a:srgbClr val="FF0000"/>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algn="ctr">
              <a:buNone/>
            </a:pPr>
            <a:r>
              <a:rPr lang="fr-FR" sz="3600" dirty="0">
                <a:solidFill>
                  <a:srgbClr val="CC00FF"/>
                </a:solidFill>
                <a:latin typeface="Arial Rounded MT Bold" pitchFamily="34" charset="0"/>
              </a:rPr>
              <a:t>2</a:t>
            </a:r>
            <a:endParaRPr lang="en-US" sz="3600" dirty="0">
              <a:solidFill>
                <a:srgbClr val="CC00FF"/>
              </a:solidFill>
              <a:latin typeface="Arial Rounded MT Bold" pitchFamily="34" charset="0"/>
            </a:endParaRPr>
          </a:p>
          <a:p>
            <a:pPr algn="ctr">
              <a:buNone/>
            </a:pPr>
            <a:r>
              <a:rPr lang="fr-FR" sz="3600" b="1" dirty="0">
                <a:solidFill>
                  <a:srgbClr val="002060"/>
                </a:solidFill>
                <a:latin typeface="Arial Rounded MT Bold" pitchFamily="34" charset="0"/>
              </a:rPr>
              <a:t>De Toi viens la délivrance :</a:t>
            </a:r>
            <a:endParaRPr lang="en-US" sz="3600" b="1" dirty="0">
              <a:solidFill>
                <a:srgbClr val="002060"/>
              </a:solidFill>
              <a:latin typeface="Arial Rounded MT Bold" pitchFamily="34" charset="0"/>
            </a:endParaRPr>
          </a:p>
          <a:p>
            <a:pPr algn="ctr">
              <a:buNone/>
            </a:pPr>
            <a:r>
              <a:rPr lang="fr-FR" sz="3600" b="1" dirty="0">
                <a:solidFill>
                  <a:srgbClr val="002060"/>
                </a:solidFill>
                <a:latin typeface="Arial Rounded MT Bold" pitchFamily="34" charset="0"/>
              </a:rPr>
              <a:t>Tu payas notre rançon.</a:t>
            </a:r>
            <a:endParaRPr lang="en-US" sz="3600" b="1" dirty="0">
              <a:solidFill>
                <a:srgbClr val="002060"/>
              </a:solidFill>
              <a:latin typeface="Arial Rounded MT Bold" pitchFamily="34" charset="0"/>
            </a:endParaRPr>
          </a:p>
          <a:p>
            <a:pPr algn="ctr">
              <a:buNone/>
            </a:pPr>
            <a:r>
              <a:rPr lang="fr-FR" sz="3600" b="1" dirty="0">
                <a:solidFill>
                  <a:srgbClr val="002060"/>
                </a:solidFill>
                <a:latin typeface="Arial Rounded MT Bold" pitchFamily="34" charset="0"/>
              </a:rPr>
              <a:t>C’est en Toi qu’est l’espérance’</a:t>
            </a:r>
            <a:endParaRPr lang="en-US" sz="3600" b="1" dirty="0">
              <a:solidFill>
                <a:srgbClr val="002060"/>
              </a:solidFill>
              <a:latin typeface="Arial Rounded MT Bold" pitchFamily="34" charset="0"/>
            </a:endParaRPr>
          </a:p>
          <a:p>
            <a:pPr algn="ctr">
              <a:buNone/>
            </a:pPr>
            <a:r>
              <a:rPr lang="fr-FR" sz="3600" b="1" dirty="0">
                <a:solidFill>
                  <a:srgbClr val="002060"/>
                </a:solidFill>
                <a:latin typeface="Arial Rounded MT Bold" pitchFamily="34" charset="0"/>
              </a:rPr>
              <a:t>La paix et la guérison.</a:t>
            </a:r>
            <a:endParaRPr lang="en-US" sz="3600" b="1" dirty="0">
              <a:solidFill>
                <a:srgbClr val="002060"/>
              </a:solidFill>
              <a:latin typeface="Arial Rounded MT Bold" pitchFamily="34" charset="0"/>
            </a:endParaRPr>
          </a:p>
          <a:p>
            <a:pPr algn="ctr">
              <a:buNone/>
            </a:pPr>
            <a:r>
              <a:rPr lang="fr-FR" sz="3600" dirty="0" err="1">
                <a:solidFill>
                  <a:srgbClr val="CC00FF"/>
                </a:solidFill>
                <a:latin typeface="Arial Rounded MT Bold" pitchFamily="34" charset="0"/>
              </a:rPr>
              <a:t>Ref</a:t>
            </a:r>
            <a:endParaRPr lang="en-US" sz="3600" dirty="0">
              <a:solidFill>
                <a:srgbClr val="CC00FF"/>
              </a:solidFill>
              <a:latin typeface="Arial Rounded MT Bold" pitchFamily="34" charset="0"/>
            </a:endParaRPr>
          </a:p>
          <a:p>
            <a:pPr algn="ctr">
              <a:buNone/>
            </a:pPr>
            <a:r>
              <a:rPr lang="fr-FR" sz="3600" b="1" dirty="0">
                <a:solidFill>
                  <a:srgbClr val="FF0000"/>
                </a:solidFill>
                <a:latin typeface="Arial Rounded MT Bold" pitchFamily="34" charset="0"/>
              </a:rPr>
              <a:t>Loué soit ton amour,</a:t>
            </a:r>
            <a:r>
              <a:rPr lang="en-US" sz="3600" b="1" dirty="0">
                <a:solidFill>
                  <a:srgbClr val="FF0000"/>
                </a:solidFill>
                <a:latin typeface="Arial Rounded MT Bold" pitchFamily="34" charset="0"/>
              </a:rPr>
              <a:t> </a:t>
            </a:r>
            <a:r>
              <a:rPr lang="fr-FR" sz="3600" b="1" dirty="0">
                <a:solidFill>
                  <a:srgbClr val="FF0000"/>
                </a:solidFill>
                <a:latin typeface="Arial Rounded MT Bold" pitchFamily="34" charset="0"/>
              </a:rPr>
              <a:t>Loués soient a jamais</a:t>
            </a:r>
            <a:endParaRPr lang="en-US" sz="3600" b="1" dirty="0">
              <a:solidFill>
                <a:srgbClr val="FF0000"/>
              </a:solidFill>
              <a:latin typeface="Arial Rounded MT Bold" pitchFamily="34" charset="0"/>
            </a:endParaRPr>
          </a:p>
          <a:p>
            <a:pPr algn="ctr">
              <a:buNone/>
            </a:pPr>
            <a:r>
              <a:rPr lang="fr-FR" sz="3600" b="1" dirty="0">
                <a:solidFill>
                  <a:srgbClr val="FF0000"/>
                </a:solidFill>
                <a:latin typeface="Arial Rounded MT Bold" pitchFamily="34" charset="0"/>
              </a:rPr>
              <a:t>Ton nom, Jésus,</a:t>
            </a:r>
            <a:endParaRPr lang="en-US" sz="3600" b="1" dirty="0">
              <a:solidFill>
                <a:srgbClr val="FF0000"/>
              </a:solidFill>
              <a:latin typeface="Arial Rounded MT Bold" pitchFamily="34" charset="0"/>
            </a:endParaRPr>
          </a:p>
          <a:p>
            <a:pPr algn="ctr">
              <a:buNone/>
            </a:pPr>
            <a:r>
              <a:rPr lang="fr-FR" sz="3600" b="1" dirty="0">
                <a:solidFill>
                  <a:srgbClr val="FF0000"/>
                </a:solidFill>
                <a:latin typeface="Arial Rounded MT Bold" pitchFamily="34" charset="0"/>
              </a:rPr>
              <a:t>Ta gloire et tes bienfaits ;</a:t>
            </a:r>
            <a:endParaRPr lang="en-US" sz="3600" b="1" dirty="0">
              <a:solidFill>
                <a:srgbClr val="FF0000"/>
              </a:solidFill>
              <a:latin typeface="Arial Rounded MT Bold" pitchFamily="34" charset="0"/>
            </a:endParaRPr>
          </a:p>
          <a:p>
            <a:pPr algn="ctr">
              <a:buNone/>
            </a:pPr>
            <a:r>
              <a:rPr lang="fr-FR" sz="3600" b="1" dirty="0">
                <a:solidFill>
                  <a:srgbClr val="FF0000"/>
                </a:solidFill>
                <a:latin typeface="Arial Rounded MT Bold" pitchFamily="34" charset="0"/>
              </a:rPr>
              <a:t>Loué soit ton amour, Loués soient à jamais</a:t>
            </a:r>
            <a:endParaRPr lang="en-US" sz="3600" b="1" dirty="0">
              <a:solidFill>
                <a:srgbClr val="FF0000"/>
              </a:solidFill>
              <a:latin typeface="Arial Rounded MT Bold" pitchFamily="34" charset="0"/>
            </a:endParaRPr>
          </a:p>
          <a:p>
            <a:pPr algn="ctr">
              <a:buNone/>
            </a:pPr>
            <a:r>
              <a:rPr lang="fr-FR" sz="3600" b="1" dirty="0">
                <a:solidFill>
                  <a:srgbClr val="FF0000"/>
                </a:solidFill>
                <a:latin typeface="Arial Rounded MT Bold" pitchFamily="34" charset="0"/>
              </a:rPr>
              <a:t>Ton nom, ta gloire et tes bienfaits</a:t>
            </a:r>
            <a:endParaRPr lang="en-US" sz="3600" b="1" dirty="0">
              <a:solidFill>
                <a:srgbClr val="FF0000"/>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algn="ctr">
              <a:buNone/>
            </a:pPr>
            <a:r>
              <a:rPr lang="fr-FR" sz="3600" b="1" dirty="0">
                <a:solidFill>
                  <a:srgbClr val="CC00FF"/>
                </a:solidFill>
                <a:latin typeface="Arial Rounded MT Bold" pitchFamily="34" charset="0"/>
              </a:rPr>
              <a:t>3</a:t>
            </a:r>
            <a:endParaRPr lang="en-US" sz="3600" b="1" dirty="0">
              <a:solidFill>
                <a:srgbClr val="CC00FF"/>
              </a:solidFill>
              <a:latin typeface="Arial Rounded MT Bold" pitchFamily="34" charset="0"/>
            </a:endParaRPr>
          </a:p>
          <a:p>
            <a:pPr algn="ctr">
              <a:buNone/>
            </a:pPr>
            <a:r>
              <a:rPr lang="fr-FR" sz="3600" b="1" dirty="0">
                <a:solidFill>
                  <a:srgbClr val="002060"/>
                </a:solidFill>
                <a:latin typeface="Arial Rounded MT Bold" pitchFamily="34" charset="0"/>
              </a:rPr>
              <a:t>Oh ! Qu’heureux sous ta bannière</a:t>
            </a:r>
            <a:endParaRPr lang="en-US" sz="3600" b="1" dirty="0">
              <a:solidFill>
                <a:srgbClr val="002060"/>
              </a:solidFill>
              <a:latin typeface="Arial Rounded MT Bold" pitchFamily="34" charset="0"/>
            </a:endParaRPr>
          </a:p>
          <a:p>
            <a:pPr algn="ctr">
              <a:buNone/>
            </a:pPr>
            <a:r>
              <a:rPr lang="fr-FR" sz="3600" b="1" dirty="0">
                <a:solidFill>
                  <a:srgbClr val="002060"/>
                </a:solidFill>
                <a:latin typeface="Arial Rounded MT Bold" pitchFamily="34" charset="0"/>
              </a:rPr>
              <a:t>Est le peuple racheté</a:t>
            </a:r>
            <a:endParaRPr lang="en-US" sz="3600" b="1" dirty="0">
              <a:solidFill>
                <a:srgbClr val="002060"/>
              </a:solidFill>
              <a:latin typeface="Arial Rounded MT Bold" pitchFamily="34" charset="0"/>
            </a:endParaRPr>
          </a:p>
          <a:p>
            <a:pPr algn="ctr">
              <a:buNone/>
            </a:pPr>
            <a:r>
              <a:rPr lang="fr-FR" sz="3600" b="1" dirty="0">
                <a:solidFill>
                  <a:srgbClr val="002060"/>
                </a:solidFill>
                <a:latin typeface="Arial Rounded MT Bold" pitchFamily="34" charset="0"/>
              </a:rPr>
              <a:t>Qui marche, dans la lumière,</a:t>
            </a:r>
            <a:endParaRPr lang="en-US" sz="3600" b="1" dirty="0">
              <a:solidFill>
                <a:srgbClr val="002060"/>
              </a:solidFill>
              <a:latin typeface="Arial Rounded MT Bold" pitchFamily="34" charset="0"/>
            </a:endParaRPr>
          </a:p>
          <a:p>
            <a:pPr algn="ctr">
              <a:buNone/>
            </a:pPr>
            <a:r>
              <a:rPr lang="fr-FR" sz="3600" b="1" dirty="0">
                <a:solidFill>
                  <a:srgbClr val="002060"/>
                </a:solidFill>
                <a:latin typeface="Arial Rounded MT Bold" pitchFamily="34" charset="0"/>
              </a:rPr>
              <a:t>Vers la céleste cité.</a:t>
            </a:r>
            <a:endParaRPr lang="en-US" sz="3600" b="1" dirty="0">
              <a:solidFill>
                <a:srgbClr val="002060"/>
              </a:solidFill>
              <a:latin typeface="Arial Rounded MT Bold" pitchFamily="34" charset="0"/>
            </a:endParaRPr>
          </a:p>
          <a:p>
            <a:pPr algn="ctr">
              <a:buNone/>
            </a:pPr>
            <a:r>
              <a:rPr lang="fr-FR" sz="3600" b="1" dirty="0" err="1">
                <a:solidFill>
                  <a:srgbClr val="CC00FF"/>
                </a:solidFill>
                <a:latin typeface="Arial Rounded MT Bold" pitchFamily="34" charset="0"/>
              </a:rPr>
              <a:t>Ref</a:t>
            </a:r>
            <a:endParaRPr lang="en-US" sz="3600" b="1" dirty="0">
              <a:solidFill>
                <a:srgbClr val="CC00FF"/>
              </a:solidFill>
              <a:latin typeface="Arial Rounded MT Bold" pitchFamily="34" charset="0"/>
            </a:endParaRPr>
          </a:p>
          <a:p>
            <a:pPr algn="ctr">
              <a:buNone/>
            </a:pPr>
            <a:r>
              <a:rPr lang="fr-FR" sz="3600" b="1" dirty="0">
                <a:solidFill>
                  <a:srgbClr val="FF0000"/>
                </a:solidFill>
                <a:latin typeface="Arial Rounded MT Bold" pitchFamily="34" charset="0"/>
              </a:rPr>
              <a:t>Loué soit ton amour,</a:t>
            </a:r>
            <a:r>
              <a:rPr lang="en-US" sz="3600" b="1" dirty="0">
                <a:solidFill>
                  <a:srgbClr val="FF0000"/>
                </a:solidFill>
                <a:latin typeface="Arial Rounded MT Bold" pitchFamily="34" charset="0"/>
              </a:rPr>
              <a:t> </a:t>
            </a:r>
            <a:r>
              <a:rPr lang="fr-FR" sz="3600" b="1" dirty="0">
                <a:solidFill>
                  <a:srgbClr val="FF0000"/>
                </a:solidFill>
                <a:latin typeface="Arial Rounded MT Bold" pitchFamily="34" charset="0"/>
              </a:rPr>
              <a:t>Loués soient a jamais</a:t>
            </a:r>
            <a:endParaRPr lang="en-US" sz="3600" b="1" dirty="0">
              <a:solidFill>
                <a:srgbClr val="FF0000"/>
              </a:solidFill>
              <a:latin typeface="Arial Rounded MT Bold" pitchFamily="34" charset="0"/>
            </a:endParaRPr>
          </a:p>
          <a:p>
            <a:pPr algn="ctr">
              <a:buNone/>
            </a:pPr>
            <a:r>
              <a:rPr lang="fr-FR" sz="3600" b="1" dirty="0">
                <a:solidFill>
                  <a:srgbClr val="FF0000"/>
                </a:solidFill>
                <a:latin typeface="Arial Rounded MT Bold" pitchFamily="34" charset="0"/>
              </a:rPr>
              <a:t>Ton nom, Jésus,</a:t>
            </a:r>
            <a:endParaRPr lang="en-US" sz="3600" b="1" dirty="0">
              <a:solidFill>
                <a:srgbClr val="FF0000"/>
              </a:solidFill>
              <a:latin typeface="Arial Rounded MT Bold" pitchFamily="34" charset="0"/>
            </a:endParaRPr>
          </a:p>
          <a:p>
            <a:pPr algn="ctr">
              <a:buNone/>
            </a:pPr>
            <a:r>
              <a:rPr lang="fr-FR" sz="3600" b="1" dirty="0">
                <a:solidFill>
                  <a:srgbClr val="FF0000"/>
                </a:solidFill>
                <a:latin typeface="Arial Rounded MT Bold" pitchFamily="34" charset="0"/>
              </a:rPr>
              <a:t>Ta gloire et tes bienfaits ;</a:t>
            </a:r>
            <a:endParaRPr lang="en-US" sz="3600" b="1" dirty="0">
              <a:solidFill>
                <a:srgbClr val="FF0000"/>
              </a:solidFill>
              <a:latin typeface="Arial Rounded MT Bold" pitchFamily="34" charset="0"/>
            </a:endParaRPr>
          </a:p>
          <a:p>
            <a:pPr algn="ctr">
              <a:buNone/>
            </a:pPr>
            <a:r>
              <a:rPr lang="fr-FR" sz="3600" b="1" dirty="0">
                <a:solidFill>
                  <a:srgbClr val="FF0000"/>
                </a:solidFill>
                <a:latin typeface="Arial Rounded MT Bold" pitchFamily="34" charset="0"/>
              </a:rPr>
              <a:t>Loué soit ton </a:t>
            </a:r>
            <a:r>
              <a:rPr lang="fr-FR" sz="3600" b="1" dirty="0" err="1">
                <a:solidFill>
                  <a:srgbClr val="FF0000"/>
                </a:solidFill>
                <a:latin typeface="Arial Rounded MT Bold" pitchFamily="34" charset="0"/>
              </a:rPr>
              <a:t>amour,Loués</a:t>
            </a:r>
            <a:r>
              <a:rPr lang="fr-FR" sz="3600" b="1" dirty="0">
                <a:solidFill>
                  <a:srgbClr val="FF0000"/>
                </a:solidFill>
                <a:latin typeface="Arial Rounded MT Bold" pitchFamily="34" charset="0"/>
              </a:rPr>
              <a:t> soient à jamais</a:t>
            </a:r>
            <a:endParaRPr lang="en-US" sz="3600" b="1" dirty="0">
              <a:solidFill>
                <a:srgbClr val="FF0000"/>
              </a:solidFill>
              <a:latin typeface="Arial Rounded MT Bold" pitchFamily="34" charset="0"/>
            </a:endParaRPr>
          </a:p>
          <a:p>
            <a:pPr algn="ctr">
              <a:buNone/>
            </a:pPr>
            <a:r>
              <a:rPr lang="fr-FR" sz="3600" b="1" dirty="0">
                <a:solidFill>
                  <a:srgbClr val="FF0000"/>
                </a:solidFill>
                <a:latin typeface="Arial Rounded MT Bold" pitchFamily="34" charset="0"/>
              </a:rPr>
              <a:t>Ton nom, ta gloire et tes bienfaits</a:t>
            </a:r>
            <a:endParaRPr lang="en-US" sz="3600" b="1" dirty="0">
              <a:solidFill>
                <a:srgbClr val="FF0000"/>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algn="ctr">
              <a:buNone/>
            </a:pPr>
            <a:r>
              <a:rPr lang="fr-FR" sz="3600" dirty="0">
                <a:solidFill>
                  <a:srgbClr val="CC00FF"/>
                </a:solidFill>
                <a:latin typeface="Arial Rounded MT Bold" pitchFamily="34" charset="0"/>
              </a:rPr>
              <a:t>4</a:t>
            </a:r>
            <a:endParaRPr lang="en-US" sz="3600" dirty="0">
              <a:solidFill>
                <a:srgbClr val="CC00FF"/>
              </a:solidFill>
              <a:latin typeface="Arial Rounded MT Bold" pitchFamily="34" charset="0"/>
            </a:endParaRPr>
          </a:p>
          <a:p>
            <a:pPr algn="ctr">
              <a:buNone/>
            </a:pPr>
            <a:r>
              <a:rPr lang="fr-FR" sz="3600" b="1" dirty="0">
                <a:solidFill>
                  <a:srgbClr val="002060"/>
                </a:solidFill>
                <a:latin typeface="Arial Rounded MT Bold" pitchFamily="34" charset="0"/>
              </a:rPr>
              <a:t>Par ta divine parole</a:t>
            </a:r>
            <a:endParaRPr lang="en-US" sz="3600" b="1" dirty="0">
              <a:solidFill>
                <a:srgbClr val="002060"/>
              </a:solidFill>
              <a:latin typeface="Arial Rounded MT Bold" pitchFamily="34" charset="0"/>
            </a:endParaRPr>
          </a:p>
          <a:p>
            <a:pPr algn="ctr">
              <a:buNone/>
            </a:pPr>
            <a:r>
              <a:rPr lang="fr-FR" sz="3600" b="1" dirty="0">
                <a:solidFill>
                  <a:srgbClr val="002060"/>
                </a:solidFill>
                <a:latin typeface="Arial Rounded MT Bold" pitchFamily="34" charset="0"/>
              </a:rPr>
              <a:t>Tu l’enseignes, Tu l’instruis,</a:t>
            </a:r>
            <a:endParaRPr lang="en-US" sz="3600" b="1" dirty="0">
              <a:solidFill>
                <a:srgbClr val="002060"/>
              </a:solidFill>
              <a:latin typeface="Arial Rounded MT Bold" pitchFamily="34" charset="0"/>
            </a:endParaRPr>
          </a:p>
          <a:p>
            <a:pPr algn="ctr">
              <a:buNone/>
            </a:pPr>
            <a:r>
              <a:rPr lang="fr-FR" sz="3600" b="1" dirty="0">
                <a:solidFill>
                  <a:srgbClr val="002060"/>
                </a:solidFill>
                <a:latin typeface="Arial Rounded MT Bold" pitchFamily="34" charset="0"/>
              </a:rPr>
              <a:t>Et, par l’Esprit qui console’</a:t>
            </a:r>
            <a:endParaRPr lang="en-US" sz="3600" b="1" dirty="0">
              <a:solidFill>
                <a:srgbClr val="002060"/>
              </a:solidFill>
              <a:latin typeface="Arial Rounded MT Bold" pitchFamily="34" charset="0"/>
            </a:endParaRPr>
          </a:p>
          <a:p>
            <a:pPr algn="ctr">
              <a:buNone/>
            </a:pPr>
            <a:r>
              <a:rPr lang="fr-FR" sz="3600" b="1" dirty="0">
                <a:solidFill>
                  <a:srgbClr val="002060"/>
                </a:solidFill>
                <a:latin typeface="Arial Rounded MT Bold" pitchFamily="34" charset="0"/>
              </a:rPr>
              <a:t>Sûrement Tu le conduis.</a:t>
            </a:r>
          </a:p>
          <a:p>
            <a:pPr algn="ctr">
              <a:buNone/>
            </a:pPr>
            <a:r>
              <a:rPr lang="fr-FR" sz="3600" b="1" dirty="0" err="1">
                <a:solidFill>
                  <a:srgbClr val="CC00FF"/>
                </a:solidFill>
                <a:latin typeface="Arial Rounded MT Bold" pitchFamily="34" charset="0"/>
              </a:rPr>
              <a:t>Ref</a:t>
            </a:r>
            <a:endParaRPr lang="en-US" sz="3600" b="1" dirty="0">
              <a:solidFill>
                <a:srgbClr val="CC00FF"/>
              </a:solidFill>
              <a:latin typeface="Arial Rounded MT Bold" pitchFamily="34" charset="0"/>
            </a:endParaRPr>
          </a:p>
          <a:p>
            <a:pPr algn="ctr">
              <a:buNone/>
            </a:pPr>
            <a:r>
              <a:rPr lang="fr-FR" sz="3600" b="1" dirty="0">
                <a:solidFill>
                  <a:srgbClr val="FF0000"/>
                </a:solidFill>
                <a:latin typeface="Arial Rounded MT Bold" pitchFamily="34" charset="0"/>
              </a:rPr>
              <a:t>Loué soit ton amour,</a:t>
            </a:r>
            <a:r>
              <a:rPr lang="en-US" sz="3600" b="1" dirty="0">
                <a:solidFill>
                  <a:srgbClr val="FF0000"/>
                </a:solidFill>
                <a:latin typeface="Arial Rounded MT Bold" pitchFamily="34" charset="0"/>
              </a:rPr>
              <a:t> </a:t>
            </a:r>
            <a:r>
              <a:rPr lang="fr-FR" sz="3600" b="1" dirty="0">
                <a:solidFill>
                  <a:srgbClr val="FF0000"/>
                </a:solidFill>
                <a:latin typeface="Arial Rounded MT Bold" pitchFamily="34" charset="0"/>
              </a:rPr>
              <a:t>Loués soient a jamais</a:t>
            </a:r>
            <a:endParaRPr lang="en-US" sz="3600" b="1" dirty="0">
              <a:solidFill>
                <a:srgbClr val="FF0000"/>
              </a:solidFill>
              <a:latin typeface="Arial Rounded MT Bold" pitchFamily="34" charset="0"/>
            </a:endParaRPr>
          </a:p>
          <a:p>
            <a:pPr algn="ctr">
              <a:buNone/>
            </a:pPr>
            <a:r>
              <a:rPr lang="fr-FR" sz="3600" b="1" dirty="0">
                <a:solidFill>
                  <a:srgbClr val="FF0000"/>
                </a:solidFill>
                <a:latin typeface="Arial Rounded MT Bold" pitchFamily="34" charset="0"/>
              </a:rPr>
              <a:t>Ton nom, Jésus,</a:t>
            </a:r>
            <a:endParaRPr lang="en-US" sz="3600" b="1" dirty="0">
              <a:solidFill>
                <a:srgbClr val="FF0000"/>
              </a:solidFill>
              <a:latin typeface="Arial Rounded MT Bold" pitchFamily="34" charset="0"/>
            </a:endParaRPr>
          </a:p>
          <a:p>
            <a:pPr algn="ctr">
              <a:buNone/>
            </a:pPr>
            <a:r>
              <a:rPr lang="fr-FR" sz="3600" b="1" dirty="0">
                <a:solidFill>
                  <a:srgbClr val="FF0000"/>
                </a:solidFill>
                <a:latin typeface="Arial Rounded MT Bold" pitchFamily="34" charset="0"/>
              </a:rPr>
              <a:t>Ta gloire et tes bienfaits ;</a:t>
            </a:r>
            <a:endParaRPr lang="en-US" sz="3600" b="1" dirty="0">
              <a:solidFill>
                <a:srgbClr val="FF0000"/>
              </a:solidFill>
              <a:latin typeface="Arial Rounded MT Bold" pitchFamily="34" charset="0"/>
            </a:endParaRPr>
          </a:p>
          <a:p>
            <a:pPr algn="ctr">
              <a:buNone/>
            </a:pPr>
            <a:r>
              <a:rPr lang="fr-FR" sz="3600" b="1" dirty="0">
                <a:solidFill>
                  <a:srgbClr val="FF0000"/>
                </a:solidFill>
                <a:latin typeface="Arial Rounded MT Bold" pitchFamily="34" charset="0"/>
              </a:rPr>
              <a:t>Loué soit ton </a:t>
            </a:r>
            <a:r>
              <a:rPr lang="fr-FR" sz="3600" b="1" dirty="0" err="1">
                <a:solidFill>
                  <a:srgbClr val="FF0000"/>
                </a:solidFill>
                <a:latin typeface="Arial Rounded MT Bold" pitchFamily="34" charset="0"/>
              </a:rPr>
              <a:t>amour,Loués</a:t>
            </a:r>
            <a:r>
              <a:rPr lang="fr-FR" sz="3600" b="1" dirty="0">
                <a:solidFill>
                  <a:srgbClr val="FF0000"/>
                </a:solidFill>
                <a:latin typeface="Arial Rounded MT Bold" pitchFamily="34" charset="0"/>
              </a:rPr>
              <a:t> soient à jamais</a:t>
            </a:r>
            <a:endParaRPr lang="en-US" sz="3600" b="1" dirty="0">
              <a:solidFill>
                <a:srgbClr val="FF0000"/>
              </a:solidFill>
              <a:latin typeface="Arial Rounded MT Bold" pitchFamily="34" charset="0"/>
            </a:endParaRPr>
          </a:p>
          <a:p>
            <a:pPr algn="ctr">
              <a:buNone/>
            </a:pPr>
            <a:r>
              <a:rPr lang="fr-FR" sz="3600" b="1" dirty="0">
                <a:solidFill>
                  <a:srgbClr val="FF0000"/>
                </a:solidFill>
                <a:latin typeface="Arial Rounded MT Bold" pitchFamily="34" charset="0"/>
              </a:rPr>
              <a:t>Ton nom, ta gloire et tes bienfaits</a:t>
            </a:r>
            <a:endParaRPr lang="en-US" sz="3600" b="1" dirty="0">
              <a:solidFill>
                <a:srgbClr val="FF0000"/>
              </a:solidFill>
              <a:latin typeface="Arial Rounded MT Bold" pitchFamily="34" charset="0"/>
            </a:endParaRPr>
          </a:p>
          <a:p>
            <a:pPr algn="ctr">
              <a:buNone/>
            </a:pPr>
            <a:endParaRPr lang="en-US" sz="3600" dirty="0">
              <a:solidFill>
                <a:srgbClr val="002060"/>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solidFill>
            <a:srgbClr val="FDEDE7"/>
          </a:soli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962"/>
          </a:xfrm>
        </p:spPr>
        <p:txBody>
          <a:bodyPr>
            <a:normAutofit/>
          </a:bodyPr>
          <a:lstStyle/>
          <a:p>
            <a:pPr algn="ctr"/>
            <a:r>
              <a:rPr lang="en-US" sz="4400" b="1" dirty="0">
                <a:solidFill>
                  <a:srgbClr val="00B050"/>
                </a:solidFill>
              </a:rPr>
              <a:t>LECTURE ALTERNATIVE</a:t>
            </a:r>
            <a:br>
              <a:rPr lang="en-US" sz="4400" b="1" dirty="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p:spPr>
        <p:txBody>
          <a:bodyPr>
            <a:normAutofit/>
          </a:bodyPr>
          <a:lstStyle/>
          <a:p>
            <a:pPr algn="ctr">
              <a:buNone/>
            </a:pPr>
            <a:r>
              <a:rPr lang="en-US" sz="9600" dirty="0">
                <a:solidFill>
                  <a:srgbClr val="002060"/>
                </a:solidFill>
              </a:rPr>
              <a:t>PSAUME 103</a:t>
            </a:r>
          </a:p>
          <a:p>
            <a:pPr algn="ctr">
              <a:buNone/>
            </a:pPr>
            <a:r>
              <a:rPr lang="en-US" sz="9600" dirty="0">
                <a:solidFill>
                  <a:srgbClr val="002060"/>
                </a:solidFill>
              </a:rPr>
              <a:t>1-22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Autofit/>
          </a:bodyPr>
          <a:lstStyle/>
          <a:p>
            <a:pPr lvl="0" algn="ctr"/>
            <a:r>
              <a:rPr lang="fr-FR" sz="4400" b="1" dirty="0">
                <a:solidFill>
                  <a:srgbClr val="660066"/>
                </a:solidFill>
                <a:latin typeface="Arial Unicode MS" pitchFamily="34" charset="-128"/>
                <a:ea typeface="Arial Unicode MS" pitchFamily="34" charset="-128"/>
                <a:cs typeface="Arial Unicode MS" pitchFamily="34" charset="-128"/>
              </a:rPr>
              <a:t>Ps 103:</a:t>
            </a:r>
          </a:p>
          <a:p>
            <a:pPr lvl="0" algn="just"/>
            <a:r>
              <a:rPr lang="fr-FR" sz="4400" b="1" dirty="0">
                <a:latin typeface="Arial Unicode MS" pitchFamily="34" charset="-128"/>
                <a:ea typeface="Arial Unicode MS" pitchFamily="34" charset="-128"/>
                <a:cs typeface="Arial Unicode MS" pitchFamily="34" charset="-128"/>
              </a:rPr>
              <a:t>1 ¶ De David. Mon âme, bénis l'Éternel! Que tout ce qui est en moi bénisse son saint nom!</a:t>
            </a:r>
            <a:endParaRPr lang="en-US" sz="4400" b="1" dirty="0">
              <a:latin typeface="Arial Unicode MS" pitchFamily="34" charset="-128"/>
              <a:ea typeface="Arial Unicode MS" pitchFamily="34" charset="-128"/>
              <a:cs typeface="Arial Unicode MS" pitchFamily="34" charset="-128"/>
            </a:endParaRPr>
          </a:p>
          <a:p>
            <a:pPr lvl="0" algn="just"/>
            <a:r>
              <a:rPr lang="fr-FR" sz="4400" b="1" dirty="0">
                <a:solidFill>
                  <a:srgbClr val="660066"/>
                </a:solidFill>
                <a:latin typeface="Arial Unicode MS" pitchFamily="34" charset="-128"/>
                <a:ea typeface="Arial Unicode MS" pitchFamily="34" charset="-128"/>
                <a:cs typeface="Arial Unicode MS" pitchFamily="34" charset="-128"/>
              </a:rPr>
              <a:t>2 Mon âme, bénis l'Éternel, Et n'oublie aucun de ses bienfaits!</a:t>
            </a:r>
            <a:endParaRPr lang="en-US" sz="4400" b="1" dirty="0">
              <a:solidFill>
                <a:srgbClr val="660066"/>
              </a:solidFill>
              <a:latin typeface="Arial Unicode MS" pitchFamily="34" charset="-128"/>
              <a:ea typeface="Arial Unicode MS" pitchFamily="34" charset="-128"/>
              <a:cs typeface="Arial Unicode MS" pitchFamily="34" charset="-128"/>
            </a:endParaRPr>
          </a:p>
          <a:p>
            <a:pPr lvl="0" algn="just"/>
            <a:r>
              <a:rPr lang="fr-FR" sz="4400" b="1" dirty="0">
                <a:latin typeface="Arial Unicode MS" pitchFamily="34" charset="-128"/>
                <a:ea typeface="Arial Unicode MS" pitchFamily="34" charset="-128"/>
                <a:cs typeface="Arial Unicode MS" pitchFamily="34" charset="-128"/>
              </a:rPr>
              <a:t>3 C'est lui qui pardonne toutes tes iniquités, Qui guérit toutes tes maladies;</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lvl="0" algn="just"/>
            <a:r>
              <a:rPr lang="fr-FR" sz="4000" b="1" dirty="0">
                <a:latin typeface="Arial Unicode MS" pitchFamily="34" charset="-128"/>
                <a:ea typeface="Arial Unicode MS" pitchFamily="34" charset="-128"/>
                <a:cs typeface="Arial Unicode MS" pitchFamily="34" charset="-128"/>
              </a:rPr>
              <a:t>4 C'est lui qui délivre ta vie de la fosse, Qui te couronne de bonté et de miséricorde;</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660066"/>
                </a:solidFill>
                <a:latin typeface="Arial Unicode MS" pitchFamily="34" charset="-128"/>
                <a:ea typeface="Arial Unicode MS" pitchFamily="34" charset="-128"/>
                <a:cs typeface="Arial Unicode MS" pitchFamily="34" charset="-128"/>
              </a:rPr>
              <a:t>5 C'est lui qui rassasie de biens ta vieillesse, Qui te fait rajeunir comme l'aigle.</a:t>
            </a:r>
            <a:endParaRPr lang="en-US" sz="4000" b="1" dirty="0">
              <a:solidFill>
                <a:srgbClr val="660066"/>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6 ¶ L'Éternel fait justice, Il fait droit à tous les opprimés.</a:t>
            </a:r>
          </a:p>
          <a:p>
            <a:pPr lvl="0" algn="just"/>
            <a:r>
              <a:rPr lang="fr-FR" sz="4000" b="1" dirty="0">
                <a:solidFill>
                  <a:srgbClr val="660066"/>
                </a:solidFill>
                <a:latin typeface="Arial Unicode MS" pitchFamily="34" charset="-128"/>
                <a:ea typeface="Arial Unicode MS" pitchFamily="34" charset="-128"/>
                <a:cs typeface="Arial Unicode MS" pitchFamily="34" charset="-128"/>
              </a:rPr>
              <a:t>7 Il a manifesté ses voies à Moïse, Ses œuvres aux enfants d'Israël.</a:t>
            </a:r>
            <a:endParaRPr lang="en-US" sz="4000" b="1" dirty="0">
              <a:solidFill>
                <a:srgbClr val="660066"/>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lnSpcReduction="10000"/>
          </a:bodyPr>
          <a:lstStyle/>
          <a:p>
            <a:pPr lvl="0" algn="just"/>
            <a:r>
              <a:rPr lang="fr-FR" sz="4000" b="1" dirty="0">
                <a:latin typeface="Arial Unicode MS" pitchFamily="34" charset="-128"/>
                <a:ea typeface="Arial Unicode MS" pitchFamily="34" charset="-128"/>
                <a:cs typeface="Arial Unicode MS" pitchFamily="34" charset="-128"/>
              </a:rPr>
              <a:t>8 L'Éternel est miséricordieux et compatissant, Lent à la colère et riche en bonté;</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660066"/>
                </a:solidFill>
                <a:latin typeface="Arial Unicode MS" pitchFamily="34" charset="-128"/>
                <a:ea typeface="Arial Unicode MS" pitchFamily="34" charset="-128"/>
                <a:cs typeface="Arial Unicode MS" pitchFamily="34" charset="-128"/>
              </a:rPr>
              <a:t>9 Il ne conteste pas sans cesse, Il ne garde pas sa colère à toujours;</a:t>
            </a:r>
            <a:endParaRPr lang="en-US" sz="4000" b="1" dirty="0">
              <a:solidFill>
                <a:srgbClr val="660066"/>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10 Il ne nous traite pas selon nos péchés, Il ne nous punit pas selon nos iniquités.</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660066"/>
                </a:solidFill>
                <a:latin typeface="Arial Unicode MS" pitchFamily="34" charset="-128"/>
                <a:ea typeface="Arial Unicode MS" pitchFamily="34" charset="-128"/>
                <a:cs typeface="Arial Unicode MS" pitchFamily="34" charset="-128"/>
              </a:rPr>
              <a:t>11 Mais autant les cieux sont élevés au-dessus de la terre, Autant sa bonté est grande pour ceux qui le craignent;</a:t>
            </a:r>
            <a:endParaRPr lang="en-US" sz="4000" b="1" dirty="0">
              <a:solidFill>
                <a:srgbClr val="660066"/>
              </a:solidFill>
              <a:latin typeface="Arial Unicode MS" pitchFamily="34" charset="-128"/>
              <a:ea typeface="Arial Unicode MS" pitchFamily="34" charset="-128"/>
              <a:cs typeface="Arial Unicode MS" pitchFamily="34" charset="-128"/>
            </a:endParaRPr>
          </a:p>
          <a:p>
            <a:pPr algn="just">
              <a:buNone/>
            </a:pP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Autofit/>
          </a:bodyPr>
          <a:lstStyle/>
          <a:p>
            <a:pPr lvl="0" algn="just"/>
            <a:r>
              <a:rPr lang="fr-FR" sz="4400" b="1" dirty="0">
                <a:latin typeface="Arial Unicode MS" pitchFamily="34" charset="-128"/>
                <a:ea typeface="Arial Unicode MS" pitchFamily="34" charset="-128"/>
                <a:cs typeface="Arial Unicode MS" pitchFamily="34" charset="-128"/>
              </a:rPr>
              <a:t>12 Autant l'orient est éloigné de l'occident, Autant il éloigne de nous nos transgressions.</a:t>
            </a:r>
            <a:endParaRPr lang="en-US" sz="4400" b="1" dirty="0">
              <a:latin typeface="Arial Unicode MS" pitchFamily="34" charset="-128"/>
              <a:ea typeface="Arial Unicode MS" pitchFamily="34" charset="-128"/>
              <a:cs typeface="Arial Unicode MS" pitchFamily="34" charset="-128"/>
            </a:endParaRPr>
          </a:p>
          <a:p>
            <a:pPr lvl="0" algn="just"/>
            <a:r>
              <a:rPr lang="fr-FR" sz="4400" b="1" dirty="0">
                <a:solidFill>
                  <a:srgbClr val="660066"/>
                </a:solidFill>
                <a:latin typeface="Arial Unicode MS" pitchFamily="34" charset="-128"/>
                <a:ea typeface="Arial Unicode MS" pitchFamily="34" charset="-128"/>
                <a:cs typeface="Arial Unicode MS" pitchFamily="34" charset="-128"/>
              </a:rPr>
              <a:t>13 Comme un père a compassion de ses enfants, L'Éternel a compassion de ceux qui le craignent.</a:t>
            </a:r>
            <a:endParaRPr lang="en-US" sz="4400" b="1" dirty="0">
              <a:solidFill>
                <a:srgbClr val="660066"/>
              </a:solidFill>
              <a:latin typeface="Arial Unicode MS" pitchFamily="34" charset="-128"/>
              <a:ea typeface="Arial Unicode MS" pitchFamily="34" charset="-128"/>
              <a:cs typeface="Arial Unicode MS" pitchFamily="34" charset="-128"/>
            </a:endParaRPr>
          </a:p>
          <a:p>
            <a:pPr lvl="0" algn="just"/>
            <a:r>
              <a:rPr lang="fr-FR" sz="4400" b="1" dirty="0">
                <a:latin typeface="Arial Unicode MS" pitchFamily="34" charset="-128"/>
                <a:ea typeface="Arial Unicode MS" pitchFamily="34" charset="-128"/>
                <a:cs typeface="Arial Unicode MS" pitchFamily="34" charset="-128"/>
              </a:rPr>
              <a:t>14 Car il sait de quoi nous sommes formés, Il se souvient que nous sommes poussière.</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lvl="0" algn="just"/>
            <a:r>
              <a:rPr lang="fr-FR" sz="4000" b="1" dirty="0">
                <a:latin typeface="Arial Unicode MS" pitchFamily="34" charset="-128"/>
                <a:ea typeface="Arial Unicode MS" pitchFamily="34" charset="-128"/>
                <a:cs typeface="Arial Unicode MS" pitchFamily="34" charset="-128"/>
              </a:rPr>
              <a:t>15 L'homme! Ses jours sont comme l'herbe, Il fleurit comme la fleur des champs.</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660066"/>
                </a:solidFill>
                <a:latin typeface="Arial Unicode MS" pitchFamily="34" charset="-128"/>
                <a:ea typeface="Arial Unicode MS" pitchFamily="34" charset="-128"/>
                <a:cs typeface="Arial Unicode MS" pitchFamily="34" charset="-128"/>
              </a:rPr>
              <a:t>16 Lorsqu'un vent passe sur elle, elle n'est plus, Et le lieu qu'elle occupait ne la reconnaît plus.</a:t>
            </a:r>
            <a:endParaRPr lang="en-US" sz="4000" b="1" dirty="0">
              <a:solidFill>
                <a:srgbClr val="660066"/>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17 Mais la bonté de l'Éternel dure à jamais pour ceux qui le craignent, Et sa miséricorde pour les enfants de leurs enfants,</a:t>
            </a:r>
            <a:endParaRPr lang="en-US" sz="4000" b="1" dirty="0">
              <a:latin typeface="Arial Unicode MS" pitchFamily="34" charset="-128"/>
              <a:ea typeface="Arial Unicode MS" pitchFamily="34" charset="-128"/>
              <a:cs typeface="Arial Unicode MS" pitchFamily="34" charset="-128"/>
            </a:endParaRPr>
          </a:p>
          <a:p>
            <a:pPr algn="just">
              <a:buNone/>
            </a:pP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lnSpcReduction="10000"/>
          </a:bodyPr>
          <a:lstStyle/>
          <a:p>
            <a:pPr lvl="0" algn="just"/>
            <a:r>
              <a:rPr lang="fr-FR" sz="4000" b="1" dirty="0">
                <a:latin typeface="Arial Unicode MS" pitchFamily="34" charset="-128"/>
                <a:ea typeface="Arial Unicode MS" pitchFamily="34" charset="-128"/>
                <a:cs typeface="Arial Unicode MS" pitchFamily="34" charset="-128"/>
              </a:rPr>
              <a:t>18 Pour ceux qui gardent son alliance, Et se souviennent de ses commandements afin de les accomplir.</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660066"/>
                </a:solidFill>
                <a:latin typeface="Arial Unicode MS" pitchFamily="34" charset="-128"/>
                <a:ea typeface="Arial Unicode MS" pitchFamily="34" charset="-128"/>
                <a:cs typeface="Arial Unicode MS" pitchFamily="34" charset="-128"/>
              </a:rPr>
              <a:t>19 ¶ L'Éternel a établi son trône dans les cieux, Et son règne domine sur toutes choses.</a:t>
            </a:r>
            <a:endParaRPr lang="en-US" sz="4000" b="1" dirty="0">
              <a:solidFill>
                <a:srgbClr val="660066"/>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20 Bénissez l'Éternel, vous ses anges, Qui êtes puissants en force, et qui exécutez ses ordres, En obéissant à la voix de sa parole!</a:t>
            </a:r>
            <a:endParaRPr lang="en-US" sz="4000" b="1" dirty="0">
              <a:latin typeface="Arial Unicode MS" pitchFamily="34" charset="-128"/>
              <a:ea typeface="Arial Unicode MS" pitchFamily="34" charset="-128"/>
              <a:cs typeface="Arial Unicode MS" pitchFamily="34" charset="-128"/>
            </a:endParaRPr>
          </a:p>
          <a:p>
            <a:pPr algn="just">
              <a:buNone/>
            </a:pP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lvl="0" algn="just"/>
            <a:r>
              <a:rPr lang="fr-FR" sz="4800" b="1" dirty="0">
                <a:latin typeface="Arial Unicode MS" pitchFamily="34" charset="-128"/>
                <a:ea typeface="Arial Unicode MS" pitchFamily="34" charset="-128"/>
                <a:cs typeface="Arial Unicode MS" pitchFamily="34" charset="-128"/>
              </a:rPr>
              <a:t>21 Bénissez l'Éternel, vous toutes ses armées, Qui êtes ses serviteurs, et qui faites sa volonté!</a:t>
            </a:r>
            <a:endParaRPr lang="en-US" sz="4800" b="1" dirty="0">
              <a:latin typeface="Arial Unicode MS" pitchFamily="34" charset="-128"/>
              <a:ea typeface="Arial Unicode MS" pitchFamily="34" charset="-128"/>
              <a:cs typeface="Arial Unicode MS" pitchFamily="34" charset="-128"/>
            </a:endParaRPr>
          </a:p>
          <a:p>
            <a:pPr lvl="0" algn="just"/>
            <a:r>
              <a:rPr lang="fr-FR" sz="4800" b="1" dirty="0">
                <a:solidFill>
                  <a:srgbClr val="C00000"/>
                </a:solidFill>
                <a:latin typeface="Arial Unicode MS" pitchFamily="34" charset="-128"/>
                <a:ea typeface="Arial Unicode MS" pitchFamily="34" charset="-128"/>
                <a:cs typeface="Arial Unicode MS" pitchFamily="34" charset="-128"/>
              </a:rPr>
              <a:t>22 Bénissez l'Éternel, vous toutes ses œuvres, Dans tous les lieux de sa domination! Mon âme, bénis l'Éternel!</a:t>
            </a:r>
            <a:endParaRPr lang="en-US" sz="4800" b="1" dirty="0">
              <a:solidFill>
                <a:srgbClr val="C00000"/>
              </a:solidFill>
              <a:latin typeface="Arial Unicode MS" pitchFamily="34" charset="-128"/>
              <a:ea typeface="Arial Unicode MS" pitchFamily="34" charset="-128"/>
              <a:cs typeface="Arial Unicode MS" pitchFamily="34" charset="-128"/>
            </a:endParaRPr>
          </a:p>
          <a:p>
            <a:pPr algn="just"/>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1800" b="1" dirty="0">
                <a:latin typeface="Copperplate Gothic Bold" pitchFamily="34" charset="0"/>
                <a:hlinkClick r:id="rId2" tooltip="Permanent Link to 118 KCD -Mouin té chouazi nèt pou toujou"/>
              </a:rPr>
              <a:t>118 KCD -MWEN té </a:t>
            </a:r>
            <a:r>
              <a:rPr lang="fr-FR" sz="1800" b="1" dirty="0" err="1">
                <a:latin typeface="Copperplate Gothic Bold" pitchFamily="34" charset="0"/>
                <a:hlinkClick r:id="rId2" tooltip="Permanent Link to 118 KCD -Mouin té chouazi nèt pou toujou"/>
              </a:rPr>
              <a:t>chouazi</a:t>
            </a:r>
            <a:r>
              <a:rPr lang="fr-FR" sz="1800" b="1" dirty="0">
                <a:latin typeface="Copperplate Gothic Bold" pitchFamily="34" charset="0"/>
                <a:hlinkClick r:id="rId2" tooltip="Permanent Link to 118 KCD -Mouin té chouazi nèt pou toujou"/>
              </a:rPr>
              <a:t> </a:t>
            </a:r>
            <a:r>
              <a:rPr lang="fr-FR" sz="1800" b="1" dirty="0" err="1">
                <a:latin typeface="Copperplate Gothic Bold" pitchFamily="34" charset="0"/>
                <a:hlinkClick r:id="rId2" tooltip="Permanent Link to 118 KCD -Mouin té chouazi nèt pou toujou"/>
              </a:rPr>
              <a:t>nèt</a:t>
            </a:r>
            <a:r>
              <a:rPr lang="fr-FR" sz="1800" b="1" dirty="0">
                <a:latin typeface="Copperplate Gothic Bold" pitchFamily="34" charset="0"/>
                <a:hlinkClick r:id="rId2" tooltip="Permanent Link to 118 KCD -Mouin té chouazi nèt pou toujou"/>
              </a:rPr>
              <a:t> pou </a:t>
            </a:r>
            <a:r>
              <a:rPr lang="fr-FR" sz="1800" b="1" dirty="0" err="1">
                <a:latin typeface="Copperplate Gothic Bold" pitchFamily="34" charset="0"/>
                <a:hlinkClick r:id="rId2" tooltip="Permanent Link to 118 KCD -Mouin té chouazi nèt pou toujou"/>
              </a:rPr>
              <a:t>toujou</a:t>
            </a:r>
            <a:endParaRPr lang="en-US" sz="1800" b="1" dirty="0">
              <a:latin typeface="Copperplate Gothic Bold" pitchFamily="34" charset="0"/>
            </a:endParaRPr>
          </a:p>
          <a:p>
            <a:pPr marL="0" indent="0" algn="ctr">
              <a:buNone/>
            </a:pPr>
            <a:r>
              <a:rPr lang="fr-FR" sz="3600" b="1" dirty="0">
                <a:solidFill>
                  <a:srgbClr val="FFFF00"/>
                </a:solidFill>
                <a:latin typeface="Copperplate Gothic Bold" pitchFamily="34" charset="0"/>
              </a:rPr>
              <a:t>1.</a:t>
            </a:r>
            <a:endParaRPr lang="en-US" sz="3600" b="1" dirty="0">
              <a:solidFill>
                <a:srgbClr val="FFFF00"/>
              </a:solidFill>
              <a:latin typeface="Copperplate Gothic Bold" pitchFamily="34" charset="0"/>
            </a:endParaRPr>
          </a:p>
          <a:p>
            <a:pPr marL="0" indent="0" algn="ctr">
              <a:buNone/>
            </a:pPr>
            <a:r>
              <a:rPr lang="fr-FR" sz="3600" b="1" dirty="0" err="1">
                <a:latin typeface="Arial Rounded MT Bold" pitchFamily="34" charset="0"/>
              </a:rPr>
              <a:t>Mouin</a:t>
            </a:r>
            <a:r>
              <a:rPr lang="fr-FR" sz="3600" b="1" dirty="0">
                <a:latin typeface="Arial Rounded MT Bold" pitchFamily="34" charset="0"/>
              </a:rPr>
              <a:t> té </a:t>
            </a:r>
            <a:r>
              <a:rPr lang="fr-FR" sz="3600" b="1" dirty="0" err="1">
                <a:latin typeface="Arial Rounded MT Bold" pitchFamily="34" charset="0"/>
              </a:rPr>
              <a:t>chouazi</a:t>
            </a:r>
            <a:r>
              <a:rPr lang="fr-FR" sz="3600" b="1" dirty="0">
                <a:latin typeface="Arial Rounded MT Bold" pitchFamily="34" charset="0"/>
              </a:rPr>
              <a:t> </a:t>
            </a:r>
            <a:r>
              <a:rPr lang="fr-FR" sz="3600" b="1" dirty="0" err="1">
                <a:latin typeface="Arial Rounded MT Bold" pitchFamily="34" charset="0"/>
              </a:rPr>
              <a:t>nèt</a:t>
            </a:r>
            <a:r>
              <a:rPr lang="fr-FR" sz="3600" b="1" dirty="0">
                <a:latin typeface="Arial Rounded MT Bold" pitchFamily="34" charset="0"/>
              </a:rPr>
              <a:t> pou </a:t>
            </a:r>
            <a:r>
              <a:rPr lang="fr-FR" sz="3600" b="1" dirty="0" err="1">
                <a:latin typeface="Arial Rounded MT Bold" pitchFamily="34" charset="0"/>
              </a:rPr>
              <a:t>toujou</a:t>
            </a:r>
            <a:endParaRPr lang="en-US" sz="3600" b="1" dirty="0">
              <a:latin typeface="Arial Rounded MT Bold" pitchFamily="34" charset="0"/>
            </a:endParaRPr>
          </a:p>
          <a:p>
            <a:pPr marL="0" indent="0" algn="ctr">
              <a:buNone/>
            </a:pPr>
            <a:r>
              <a:rPr lang="fr-FR" sz="3600" b="1" dirty="0" err="1">
                <a:latin typeface="Arial Rounded MT Bold" pitchFamily="34" charset="0"/>
              </a:rPr>
              <a:t>Ant</a:t>
            </a:r>
            <a:r>
              <a:rPr lang="fr-FR" sz="3600" b="1" dirty="0">
                <a:latin typeface="Arial Rounded MT Bold" pitchFamily="34" charset="0"/>
              </a:rPr>
              <a:t> </a:t>
            </a:r>
            <a:r>
              <a:rPr lang="fr-FR" sz="3600" b="1" dirty="0" err="1">
                <a:latin typeface="Arial Rounded MT Bold" pitchFamily="34" charset="0"/>
              </a:rPr>
              <a:t>monn</a:t>
            </a:r>
            <a:r>
              <a:rPr lang="fr-FR" sz="3600" b="1" dirty="0">
                <a:latin typeface="Arial Rounded MT Bold" pitchFamily="34" charset="0"/>
              </a:rPr>
              <a:t> sa é Fis Bon Dieu;</a:t>
            </a:r>
            <a:endParaRPr lang="en-US" sz="3600" b="1" dirty="0">
              <a:latin typeface="Arial Rounded MT Bold" pitchFamily="34" charset="0"/>
            </a:endParaRPr>
          </a:p>
          <a:p>
            <a:pPr marL="0" indent="0" algn="ctr">
              <a:buNone/>
            </a:pPr>
            <a:r>
              <a:rPr lang="fr-FR" sz="3600" b="1" dirty="0" err="1">
                <a:latin typeface="Arial Rounded MT Bold" pitchFamily="34" charset="0"/>
              </a:rPr>
              <a:t>Angnin</a:t>
            </a:r>
            <a:r>
              <a:rPr lang="fr-FR" sz="3600" b="1" dirty="0">
                <a:latin typeface="Arial Rounded MT Bold" pitchFamily="34" charset="0"/>
              </a:rPr>
              <a:t> </a:t>
            </a:r>
            <a:r>
              <a:rPr lang="fr-FR" sz="3600" b="1" dirty="0" err="1">
                <a:latin typeface="Arial Rounded MT Bold" pitchFamily="34" charset="0"/>
              </a:rPr>
              <a:t>pap</a:t>
            </a:r>
            <a:r>
              <a:rPr lang="fr-FR" sz="3600" b="1" dirty="0">
                <a:latin typeface="Arial Rounded MT Bold" pitchFamily="34" charset="0"/>
              </a:rPr>
              <a:t> </a:t>
            </a:r>
            <a:r>
              <a:rPr lang="fr-FR" sz="3600" b="1" dirty="0" err="1">
                <a:latin typeface="Arial Rounded MT Bold" pitchFamily="34" charset="0"/>
              </a:rPr>
              <a:t>chanjé</a:t>
            </a:r>
            <a:r>
              <a:rPr lang="fr-FR" sz="3600" b="1" dirty="0">
                <a:latin typeface="Arial Rounded MT Bold" pitchFamily="34" charset="0"/>
              </a:rPr>
              <a:t> </a:t>
            </a:r>
            <a:r>
              <a:rPr lang="fr-FR" sz="3600" b="1" dirty="0" err="1">
                <a:latin typeface="Arial Rounded MT Bold" pitchFamily="34" charset="0"/>
              </a:rPr>
              <a:t>mouin</a:t>
            </a:r>
            <a:r>
              <a:rPr lang="fr-FR" sz="3600" b="1" dirty="0">
                <a:latin typeface="Arial Rounded MT Bold" pitchFamily="34" charset="0"/>
              </a:rPr>
              <a:t> du </a:t>
            </a:r>
            <a:r>
              <a:rPr lang="fr-FR" sz="3600" b="1" dirty="0" err="1">
                <a:latin typeface="Arial Rounded MT Bold" pitchFamily="34" charset="0"/>
              </a:rPr>
              <a:t>tou</a:t>
            </a:r>
            <a:r>
              <a:rPr lang="fr-FR" sz="3600" b="1" dirty="0">
                <a:latin typeface="Arial Rounded MT Bold" pitchFamily="34" charset="0"/>
              </a:rPr>
              <a:t>,</a:t>
            </a:r>
            <a:endParaRPr lang="en-US" sz="3600" b="1" dirty="0">
              <a:latin typeface="Arial Rounded MT Bold" pitchFamily="34" charset="0"/>
            </a:endParaRPr>
          </a:p>
          <a:p>
            <a:pPr marL="0" indent="0" algn="ctr">
              <a:buNone/>
            </a:pPr>
            <a:r>
              <a:rPr lang="fr-FR" sz="3600" b="1" dirty="0" err="1">
                <a:latin typeface="Arial Rounded MT Bold" pitchFamily="34" charset="0"/>
              </a:rPr>
              <a:t>Paské</a:t>
            </a:r>
            <a:r>
              <a:rPr lang="fr-FR" sz="3600" b="1" dirty="0">
                <a:latin typeface="Arial Rounded MT Bold" pitchFamily="34" charset="0"/>
              </a:rPr>
              <a:t> Li </a:t>
            </a:r>
            <a:r>
              <a:rPr lang="fr-FR" sz="3600" b="1" dirty="0" err="1">
                <a:latin typeface="Arial Rounded MT Bold" pitchFamily="34" charset="0"/>
              </a:rPr>
              <a:t>fi-n</a:t>
            </a:r>
            <a:r>
              <a:rPr lang="fr-FR" sz="3600" b="1" dirty="0">
                <a:latin typeface="Arial Rounded MT Bold" pitchFamily="34" charset="0"/>
              </a:rPr>
              <a:t> </a:t>
            </a:r>
            <a:r>
              <a:rPr lang="fr-FR" sz="3600" b="1" dirty="0" err="1">
                <a:latin typeface="Arial Rounded MT Bold" pitchFamily="34" charset="0"/>
              </a:rPr>
              <a:t>pran</a:t>
            </a:r>
            <a:r>
              <a:rPr lang="fr-FR" sz="3600" b="1" dirty="0">
                <a:latin typeface="Arial Rounded MT Bold" pitchFamily="34" charset="0"/>
              </a:rPr>
              <a:t> </a:t>
            </a:r>
            <a:r>
              <a:rPr lang="fr-FR" sz="3600" b="1" dirty="0" err="1">
                <a:latin typeface="Arial Rounded MT Bold" pitchFamily="34" charset="0"/>
              </a:rPr>
              <a:t>kè</a:t>
            </a:r>
            <a:r>
              <a:rPr lang="fr-FR" sz="3600" b="1" dirty="0">
                <a:latin typeface="Arial Rounded MT Bold" pitchFamily="34" charset="0"/>
              </a:rPr>
              <a:t>-m </a:t>
            </a:r>
            <a:r>
              <a:rPr lang="fr-FR" sz="3600" b="1" dirty="0" err="1">
                <a:latin typeface="Arial Rounded MT Bold" pitchFamily="34" charset="0"/>
              </a:rPr>
              <a:t>vré</a:t>
            </a:r>
            <a:r>
              <a:rPr lang="fr-FR" sz="3600" b="1" dirty="0">
                <a:latin typeface="Arial Rounded MT Bold" pitchFamily="34" charset="0"/>
              </a:rPr>
              <a:t>.</a:t>
            </a:r>
            <a:endParaRPr lang="en-US" sz="3600" b="1" dirty="0">
              <a:latin typeface="Arial Rounded MT Bold" pitchFamily="34" charset="0"/>
            </a:endParaRPr>
          </a:p>
          <a:p>
            <a:pPr marL="0" indent="0" algn="ctr">
              <a:buNone/>
            </a:pPr>
            <a:r>
              <a:rPr lang="fr-FR" sz="3600" b="1" dirty="0" err="1">
                <a:latin typeface="Arial Rounded MT Bold" pitchFamily="34" charset="0"/>
              </a:rPr>
              <a:t>Pran</a:t>
            </a:r>
            <a:r>
              <a:rPr lang="fr-FR" sz="3600" b="1" dirty="0">
                <a:latin typeface="Arial Rounded MT Bold" pitchFamily="34" charset="0"/>
              </a:rPr>
              <a:t> </a:t>
            </a:r>
            <a:r>
              <a:rPr lang="fr-FR" sz="3600" b="1" dirty="0" err="1">
                <a:latin typeface="Arial Rounded MT Bold" pitchFamily="34" charset="0"/>
              </a:rPr>
              <a:t>monn</a:t>
            </a:r>
            <a:r>
              <a:rPr lang="fr-FR" sz="3600" b="1" dirty="0">
                <a:latin typeface="Arial Rounded MT Bold" pitchFamily="34" charset="0"/>
              </a:rPr>
              <a:t> sa </a:t>
            </a:r>
            <a:r>
              <a:rPr lang="fr-FR" sz="3600" b="1" dirty="0" err="1">
                <a:latin typeface="Arial Rounded MT Bold" pitchFamily="34" charset="0"/>
              </a:rPr>
              <a:t>ak</a:t>
            </a:r>
            <a:r>
              <a:rPr lang="fr-FR" sz="3600" b="1" dirty="0">
                <a:latin typeface="Arial Rounded MT Bold" pitchFamily="34" charset="0"/>
              </a:rPr>
              <a:t> tout </a:t>
            </a:r>
            <a:r>
              <a:rPr lang="fr-FR" sz="3600" b="1" dirty="0" err="1">
                <a:latin typeface="Arial Rounded MT Bold" pitchFamily="34" charset="0"/>
              </a:rPr>
              <a:t>plézi</a:t>
            </a:r>
            <a:r>
              <a:rPr lang="fr-FR" sz="3600" b="1" dirty="0">
                <a:latin typeface="Arial Rounded MT Bold" pitchFamily="34" charset="0"/>
              </a:rPr>
              <a:t> li</a:t>
            </a:r>
            <a:endParaRPr lang="en-US" sz="3600" b="1" dirty="0">
              <a:latin typeface="Arial Rounded MT Bold" pitchFamily="34" charset="0"/>
            </a:endParaRPr>
          </a:p>
          <a:p>
            <a:pPr marL="0" indent="0" algn="ctr">
              <a:buNone/>
            </a:pPr>
            <a:r>
              <a:rPr lang="en-US" sz="3600" b="1" dirty="0" err="1">
                <a:latin typeface="Arial Rounded MT Bold" pitchFamily="34" charset="0"/>
              </a:rPr>
              <a:t>Pran</a:t>
            </a:r>
            <a:r>
              <a:rPr lang="en-US" sz="3600" b="1" dirty="0">
                <a:latin typeface="Arial Rounded MT Bold" pitchFamily="34" charset="0"/>
              </a:rPr>
              <a:t> </a:t>
            </a:r>
            <a:r>
              <a:rPr lang="en-US" sz="3600" b="1" dirty="0" err="1">
                <a:latin typeface="Arial Rounded MT Bold" pitchFamily="34" charset="0"/>
              </a:rPr>
              <a:t>yo</a:t>
            </a:r>
            <a:r>
              <a:rPr lang="en-US" sz="3600" b="1" dirty="0">
                <a:latin typeface="Arial Rounded MT Bold" pitchFamily="34" charset="0"/>
              </a:rPr>
              <a:t>, </a:t>
            </a:r>
            <a:r>
              <a:rPr lang="en-US" sz="3600" b="1" dirty="0" err="1">
                <a:latin typeface="Arial Rounded MT Bold" pitchFamily="34" charset="0"/>
              </a:rPr>
              <a:t>pran</a:t>
            </a:r>
            <a:r>
              <a:rPr lang="en-US" sz="3600" b="1" dirty="0">
                <a:latin typeface="Arial Rounded MT Bold" pitchFamily="34" charset="0"/>
              </a:rPr>
              <a:t> </a:t>
            </a:r>
            <a:r>
              <a:rPr lang="en-US" sz="3600" b="1" dirty="0" err="1">
                <a:latin typeface="Arial Rounded MT Bold" pitchFamily="34" charset="0"/>
              </a:rPr>
              <a:t>yo</a:t>
            </a:r>
            <a:r>
              <a:rPr lang="en-US" sz="3600" b="1" dirty="0">
                <a:latin typeface="Arial Rounded MT Bold" pitchFamily="34" charset="0"/>
              </a:rPr>
              <a:t>, </a:t>
            </a:r>
            <a:r>
              <a:rPr lang="en-US" sz="3600" b="1" dirty="0" err="1">
                <a:latin typeface="Arial Rounded MT Bold" pitchFamily="34" charset="0"/>
              </a:rPr>
              <a:t>kout</a:t>
            </a:r>
            <a:r>
              <a:rPr lang="en-US" sz="3600" b="1" dirty="0">
                <a:latin typeface="Arial Rounded MT Bold" pitchFamily="34" charset="0"/>
              </a:rPr>
              <a:t> </a:t>
            </a:r>
            <a:r>
              <a:rPr lang="en-US" sz="3600" b="1" dirty="0" err="1">
                <a:latin typeface="Arial Rounded MT Bold" pitchFamily="34" charset="0"/>
              </a:rPr>
              <a:t>ké</a:t>
            </a:r>
            <a:r>
              <a:rPr lang="en-US" sz="3600" b="1" dirty="0">
                <a:latin typeface="Arial Rounded MT Bold" pitchFamily="34" charset="0"/>
              </a:rPr>
              <a:t> </a:t>
            </a:r>
            <a:r>
              <a:rPr lang="en-US" sz="3600" b="1" dirty="0" err="1">
                <a:latin typeface="Arial Rounded MT Bold" pitchFamily="34" charset="0"/>
              </a:rPr>
              <a:t>kout</a:t>
            </a:r>
            <a:r>
              <a:rPr lang="en-US" sz="3600" b="1" dirty="0">
                <a:latin typeface="Arial Rounded MT Bold" pitchFamily="34" charset="0"/>
              </a:rPr>
              <a:t>,</a:t>
            </a:r>
          </a:p>
          <a:p>
            <a:pPr marL="0" indent="0" algn="ctr">
              <a:buNone/>
            </a:pPr>
            <a:r>
              <a:rPr lang="fr-FR" sz="3600" b="1" dirty="0">
                <a:latin typeface="Arial Rounded MT Bold" pitchFamily="34" charset="0"/>
              </a:rPr>
              <a:t>Ban </a:t>
            </a:r>
            <a:r>
              <a:rPr lang="fr-FR" sz="3600" b="1" dirty="0" err="1">
                <a:latin typeface="Arial Rounded MT Bold" pitchFamily="34" charset="0"/>
              </a:rPr>
              <a:t>mouin</a:t>
            </a:r>
            <a:r>
              <a:rPr lang="fr-FR" sz="3600" b="1" dirty="0">
                <a:latin typeface="Arial Rounded MT Bold" pitchFamily="34" charset="0"/>
              </a:rPr>
              <a:t> </a:t>
            </a:r>
            <a:r>
              <a:rPr lang="fr-FR" sz="3600" b="1" dirty="0" err="1">
                <a:latin typeface="Arial Rounded MT Bold" pitchFamily="34" charset="0"/>
              </a:rPr>
              <a:t>Jézu</a:t>
            </a:r>
            <a:r>
              <a:rPr lang="fr-FR" sz="3600" b="1" dirty="0">
                <a:latin typeface="Arial Rounded MT Bold" pitchFamily="34" charset="0"/>
              </a:rPr>
              <a:t>, </a:t>
            </a:r>
            <a:r>
              <a:rPr lang="fr-FR" sz="3600" b="1" dirty="0" err="1">
                <a:latin typeface="Arial Rounded MT Bold" pitchFamily="34" charset="0"/>
              </a:rPr>
              <a:t>présié</a:t>
            </a:r>
            <a:r>
              <a:rPr lang="fr-FR" sz="3600" b="1" dirty="0">
                <a:latin typeface="Arial Rounded MT Bold" pitchFamily="34" charset="0"/>
              </a:rPr>
              <a:t> </a:t>
            </a:r>
            <a:r>
              <a:rPr lang="fr-FR" sz="3600" b="1" dirty="0" err="1">
                <a:latin typeface="Arial Rounded MT Bold" pitchFamily="34" charset="0"/>
              </a:rPr>
              <a:t>Sovè</a:t>
            </a:r>
            <a:r>
              <a:rPr lang="fr-FR" sz="3600" b="1" dirty="0">
                <a:latin typeface="Arial Rounded MT Bold" pitchFamily="34" charset="0"/>
              </a:rPr>
              <a:t>-m</a:t>
            </a:r>
            <a:endParaRPr lang="en-US" sz="3600" b="1" dirty="0">
              <a:latin typeface="Arial Rounded MT Bold" pitchFamily="34" charset="0"/>
            </a:endParaRPr>
          </a:p>
          <a:p>
            <a:pPr marL="0" indent="0" algn="ctr">
              <a:buNone/>
            </a:pPr>
            <a:r>
              <a:rPr lang="fr-FR" sz="3600" b="1" dirty="0">
                <a:latin typeface="Arial Rounded MT Bold" pitchFamily="34" charset="0"/>
              </a:rPr>
              <a:t>Li pi </a:t>
            </a:r>
            <a:r>
              <a:rPr lang="fr-FR" sz="3600" b="1" dirty="0" err="1">
                <a:latin typeface="Arial Rounded MT Bold" pitchFamily="34" charset="0"/>
              </a:rPr>
              <a:t>dous</a:t>
            </a:r>
            <a:r>
              <a:rPr lang="fr-FR" sz="3600" b="1" dirty="0">
                <a:latin typeface="Arial Rounded MT Bold" pitchFamily="34" charset="0"/>
              </a:rPr>
              <a:t> </a:t>
            </a:r>
            <a:r>
              <a:rPr lang="fr-FR" sz="3600" b="1" dirty="0" err="1">
                <a:latin typeface="Arial Rounded MT Bold" pitchFamily="34" charset="0"/>
              </a:rPr>
              <a:t>pasé</a:t>
            </a:r>
            <a:r>
              <a:rPr lang="fr-FR" sz="3600" b="1" dirty="0">
                <a:latin typeface="Arial Rounded MT Bold" pitchFamily="34" charset="0"/>
              </a:rPr>
              <a:t> </a:t>
            </a:r>
            <a:r>
              <a:rPr lang="fr-FR" sz="3600" b="1" dirty="0" err="1">
                <a:latin typeface="Arial Rounded MT Bold" pitchFamily="34" charset="0"/>
              </a:rPr>
              <a:t>yo</a:t>
            </a:r>
            <a:r>
              <a:rPr lang="fr-FR" sz="3600" b="1" dirty="0">
                <a:latin typeface="Arial Rounded MT Bold" pitchFamily="34" charset="0"/>
              </a:rPr>
              <a:t> tout.</a:t>
            </a:r>
            <a:endParaRPr lang="en-US" sz="3600" b="1" dirty="0">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3600" b="1" dirty="0" err="1">
                <a:latin typeface="Arial Rounded MT Bold" pitchFamily="34" charset="0"/>
              </a:rPr>
              <a:t>Kè</a:t>
            </a:r>
            <a:r>
              <a:rPr lang="fr-FR" sz="3600" b="1" dirty="0">
                <a:latin typeface="Arial Rounded MT Bold" pitchFamily="34" charset="0"/>
              </a:rPr>
              <a:t>:</a:t>
            </a:r>
            <a:endParaRPr lang="en-US" sz="3600" b="1" dirty="0">
              <a:latin typeface="Arial Rounded MT Bold" pitchFamily="34" charset="0"/>
            </a:endParaRPr>
          </a:p>
          <a:p>
            <a:pPr marL="0" indent="0" algn="ctr">
              <a:buNone/>
            </a:pPr>
            <a:r>
              <a:rPr lang="fr-FR" sz="4400" b="1" dirty="0">
                <a:solidFill>
                  <a:srgbClr val="FFFF00"/>
                </a:solidFill>
                <a:latin typeface="Arial Rounded MT Bold" pitchFamily="34" charset="0"/>
              </a:rPr>
              <a:t>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a:t>
            </a:r>
          </a:p>
          <a:p>
            <a:pPr marL="0" indent="0" algn="ctr">
              <a:buNone/>
            </a:pPr>
            <a:r>
              <a:rPr lang="fr-FR" sz="4400" b="1" dirty="0" err="1">
                <a:solidFill>
                  <a:srgbClr val="FFFF00"/>
                </a:solidFill>
                <a:latin typeface="Arial Rounded MT Bold" pitchFamily="34" charset="0"/>
              </a:rPr>
              <a:t>pasé</a:t>
            </a:r>
            <a:r>
              <a:rPr lang="fr-FR" sz="4400" b="1" dirty="0">
                <a:solidFill>
                  <a:srgbClr val="FFFF00"/>
                </a:solidFill>
                <a:latin typeface="Arial Rounded MT Bold" pitchFamily="34" charset="0"/>
              </a:rPr>
              <a:t> tout,</a:t>
            </a:r>
            <a:endParaRPr lang="en-US" sz="4400" b="1" dirty="0">
              <a:solidFill>
                <a:srgbClr val="FFFF00"/>
              </a:solidFill>
              <a:latin typeface="Arial Rounded MT Bold" pitchFamily="34" charset="0"/>
            </a:endParaRPr>
          </a:p>
          <a:p>
            <a:pPr marL="0" indent="0" algn="ctr">
              <a:buNone/>
            </a:pPr>
            <a:r>
              <a:rPr lang="fr-FR" sz="4400" b="1" dirty="0">
                <a:solidFill>
                  <a:srgbClr val="FFFF00"/>
                </a:solidFill>
                <a:latin typeface="Arial Rounded MT Bold" pitchFamily="34" charset="0"/>
              </a:rPr>
              <a:t>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a:t>
            </a:r>
          </a:p>
          <a:p>
            <a:pPr marL="0" indent="0" algn="ctr">
              <a:buNone/>
            </a:pPr>
            <a:r>
              <a:rPr lang="fr-FR" sz="4400" b="1" dirty="0" err="1">
                <a:solidFill>
                  <a:srgbClr val="FFFF00"/>
                </a:solidFill>
                <a:latin typeface="Arial Rounded MT Bold" pitchFamily="34" charset="0"/>
              </a:rPr>
              <a:t>pasé</a:t>
            </a:r>
            <a:r>
              <a:rPr lang="fr-FR" sz="4400" b="1" dirty="0">
                <a:solidFill>
                  <a:srgbClr val="FFFF00"/>
                </a:solidFill>
                <a:latin typeface="Arial Rounded MT Bold" pitchFamily="34" charset="0"/>
              </a:rPr>
              <a:t> tout,</a:t>
            </a:r>
            <a:endParaRPr lang="en-US" sz="4400" b="1" dirty="0">
              <a:solidFill>
                <a:srgbClr val="FFFF00"/>
              </a:solidFill>
              <a:latin typeface="Arial Rounded MT Bold" pitchFamily="34" charset="0"/>
            </a:endParaRPr>
          </a:p>
          <a:p>
            <a:pPr marL="0" indent="0" algn="ctr">
              <a:buNone/>
            </a:pPr>
            <a:r>
              <a:rPr lang="fr-FR" sz="4400" b="1" dirty="0">
                <a:solidFill>
                  <a:srgbClr val="FFFF00"/>
                </a:solidFill>
                <a:latin typeface="Arial Rounded MT Bold" pitchFamily="34" charset="0"/>
              </a:rPr>
              <a:t>Ban </a:t>
            </a:r>
            <a:r>
              <a:rPr lang="fr-FR" sz="4400" b="1" dirty="0" err="1">
                <a:solidFill>
                  <a:srgbClr val="FFFF00"/>
                </a:solidFill>
                <a:latin typeface="Arial Rounded MT Bold" pitchFamily="34" charset="0"/>
              </a:rPr>
              <a:t>mouin</a:t>
            </a: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Jézu</a:t>
            </a:r>
            <a:r>
              <a:rPr lang="fr-FR" sz="4400" b="1" dirty="0">
                <a:solidFill>
                  <a:srgbClr val="FFFF00"/>
                </a:solidFill>
                <a:latin typeface="Arial Rounded MT Bold" pitchFamily="34" charset="0"/>
              </a:rPr>
              <a:t>,</a:t>
            </a:r>
          </a:p>
          <a:p>
            <a:pPr marL="0" indent="0" algn="ctr">
              <a:buNone/>
            </a:pP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présié</a:t>
            </a: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Sovè</a:t>
            </a:r>
            <a:r>
              <a:rPr lang="fr-FR" sz="4400" b="1" dirty="0">
                <a:solidFill>
                  <a:srgbClr val="FFFF00"/>
                </a:solidFill>
                <a:latin typeface="Arial Rounded MT Bold" pitchFamily="34" charset="0"/>
              </a:rPr>
              <a:t>-m,</a:t>
            </a:r>
            <a:endParaRPr lang="en-US" sz="4400" b="1" dirty="0">
              <a:solidFill>
                <a:srgbClr val="FFFF00"/>
              </a:solidFill>
              <a:latin typeface="Arial Rounded MT Bold" pitchFamily="34" charset="0"/>
            </a:endParaRPr>
          </a:p>
          <a:p>
            <a:pPr marL="0" indent="0" algn="ctr">
              <a:buNone/>
            </a:pPr>
            <a:r>
              <a:rPr lang="fr-FR" sz="4400" b="1" dirty="0">
                <a:solidFill>
                  <a:srgbClr val="FFFF00"/>
                </a:solidFill>
                <a:latin typeface="Arial Rounded MT Bold" pitchFamily="34" charset="0"/>
              </a:rPr>
              <a:t>Li 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pasé</a:t>
            </a: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yo</a:t>
            </a:r>
            <a:r>
              <a:rPr lang="fr-FR" sz="4400" b="1" dirty="0">
                <a:solidFill>
                  <a:srgbClr val="FFFF00"/>
                </a:solidFill>
                <a:latin typeface="Arial Rounded MT Bold" pitchFamily="34" charset="0"/>
              </a:rPr>
              <a:t> tout.</a:t>
            </a:r>
            <a:endParaRPr lang="en-US" sz="4400" b="1" dirty="0">
              <a:solidFill>
                <a:srgbClr val="FFFF00"/>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000" b="1" dirty="0">
                <a:solidFill>
                  <a:srgbClr val="FFFF00"/>
                </a:solidFill>
                <a:latin typeface="Arial Rounded MT Bold" pitchFamily="34" charset="0"/>
              </a:rPr>
              <a:t>2.</a:t>
            </a:r>
            <a:endParaRPr lang="en-US" sz="4000" b="1" dirty="0">
              <a:solidFill>
                <a:srgbClr val="FFFF00"/>
              </a:solidFill>
              <a:latin typeface="Arial Rounded MT Bold" pitchFamily="34" charset="0"/>
            </a:endParaRPr>
          </a:p>
          <a:p>
            <a:pPr marL="0" indent="0" algn="ctr">
              <a:buNone/>
            </a:pPr>
            <a:r>
              <a:rPr lang="fr-FR" sz="4000" b="1" dirty="0" err="1">
                <a:latin typeface="Arial Rounded MT Bold" pitchFamily="34" charset="0"/>
              </a:rPr>
              <a:t>Dépi</a:t>
            </a:r>
            <a:r>
              <a:rPr lang="fr-FR" sz="4000" b="1" dirty="0">
                <a:latin typeface="Arial Rounded MT Bold" pitchFamily="34" charset="0"/>
              </a:rPr>
              <a:t> m-</a:t>
            </a:r>
            <a:r>
              <a:rPr lang="fr-FR" sz="4000" b="1" dirty="0" err="1">
                <a:latin typeface="Arial Rounded MT Bold" pitchFamily="34" charset="0"/>
              </a:rPr>
              <a:t>fè</a:t>
            </a:r>
            <a:r>
              <a:rPr lang="fr-FR" sz="4000" b="1" dirty="0">
                <a:latin typeface="Arial Rounded MT Bold" pitchFamily="34" charset="0"/>
              </a:rPr>
              <a:t> </a:t>
            </a:r>
            <a:r>
              <a:rPr lang="fr-FR" sz="4000" b="1" dirty="0" err="1">
                <a:latin typeface="Arial Rounded MT Bold" pitchFamily="34" charset="0"/>
              </a:rPr>
              <a:t>choua</a:t>
            </a:r>
            <a:r>
              <a:rPr lang="fr-FR" sz="4000" b="1" dirty="0">
                <a:latin typeface="Arial Rounded MT Bold" pitchFamily="34" charset="0"/>
              </a:rPr>
              <a:t> </a:t>
            </a:r>
            <a:r>
              <a:rPr lang="fr-FR" sz="4000" b="1" dirty="0" err="1">
                <a:latin typeface="Arial Rounded MT Bold" pitchFamily="34" charset="0"/>
              </a:rPr>
              <a:t>mouin</a:t>
            </a:r>
            <a:r>
              <a:rPr lang="fr-FR" sz="4000" b="1" dirty="0">
                <a:latin typeface="Arial Rounded MT Bold" pitchFamily="34" charset="0"/>
              </a:rPr>
              <a:t> pou </a:t>
            </a:r>
            <a:r>
              <a:rPr lang="fr-FR" sz="4000" b="1" dirty="0" err="1">
                <a:latin typeface="Arial Rounded MT Bold" pitchFamily="34" charset="0"/>
              </a:rPr>
              <a:t>toujou</a:t>
            </a:r>
            <a:r>
              <a:rPr lang="fr-FR" sz="4000" b="1" dirty="0">
                <a:latin typeface="Arial Rounded MT Bold" pitchFamily="34" charset="0"/>
              </a:rPr>
              <a:t>,</a:t>
            </a:r>
            <a:endParaRPr lang="en-US" sz="4000" b="1" dirty="0">
              <a:latin typeface="Arial Rounded MT Bold" pitchFamily="34" charset="0"/>
            </a:endParaRPr>
          </a:p>
          <a:p>
            <a:pPr marL="0" indent="0" algn="ctr">
              <a:buNone/>
            </a:pPr>
            <a:r>
              <a:rPr lang="fr-FR" sz="4000" b="1" dirty="0" err="1">
                <a:latin typeface="Arial Rounded MT Bold" pitchFamily="34" charset="0"/>
              </a:rPr>
              <a:t>Dépi</a:t>
            </a:r>
            <a:r>
              <a:rPr lang="fr-FR" sz="4000" b="1" dirty="0">
                <a:latin typeface="Arial Rounded MT Bold" pitchFamily="34" charset="0"/>
              </a:rPr>
              <a:t> m-</a:t>
            </a:r>
            <a:r>
              <a:rPr lang="fr-FR" sz="4000" b="1" dirty="0" err="1">
                <a:latin typeface="Arial Rounded MT Bold" pitchFamily="34" charset="0"/>
              </a:rPr>
              <a:t>maché</a:t>
            </a:r>
            <a:r>
              <a:rPr lang="fr-FR" sz="4000" b="1" dirty="0">
                <a:latin typeface="Arial Rounded MT Bold" pitchFamily="34" charset="0"/>
              </a:rPr>
              <a:t> </a:t>
            </a:r>
            <a:r>
              <a:rPr lang="fr-FR" sz="4000" b="1" dirty="0" err="1">
                <a:latin typeface="Arial Rounded MT Bold" pitchFamily="34" charset="0"/>
              </a:rPr>
              <a:t>avèk</a:t>
            </a:r>
            <a:r>
              <a:rPr lang="fr-FR" sz="4000" b="1" dirty="0">
                <a:latin typeface="Arial Rounded MT Bold" pitchFamily="34" charset="0"/>
              </a:rPr>
              <a:t> Kris,</a:t>
            </a:r>
            <a:endParaRPr lang="en-US" sz="4000" b="1" dirty="0">
              <a:latin typeface="Arial Rounded MT Bold" pitchFamily="34" charset="0"/>
            </a:endParaRPr>
          </a:p>
          <a:p>
            <a:pPr marL="0" indent="0" algn="ctr">
              <a:buNone/>
            </a:pPr>
            <a:r>
              <a:rPr lang="fr-FR" sz="4000" b="1" dirty="0">
                <a:latin typeface="Arial Rounded MT Bold" pitchFamily="34" charset="0"/>
              </a:rPr>
              <a:t>Vi </a:t>
            </a:r>
            <a:r>
              <a:rPr lang="fr-FR" sz="4000" b="1" dirty="0" err="1">
                <a:latin typeface="Arial Rounded MT Bold" pitchFamily="34" charset="0"/>
              </a:rPr>
              <a:t>mouin</a:t>
            </a:r>
            <a:r>
              <a:rPr lang="fr-FR" sz="4000" b="1" dirty="0">
                <a:latin typeface="Arial Rounded MT Bold" pitchFamily="34" charset="0"/>
              </a:rPr>
              <a:t> vi-ni pi </a:t>
            </a:r>
            <a:r>
              <a:rPr lang="fr-FR" sz="4000" b="1" dirty="0" err="1">
                <a:latin typeface="Arial Rounded MT Bold" pitchFamily="34" charset="0"/>
              </a:rPr>
              <a:t>rich</a:t>
            </a:r>
            <a:r>
              <a:rPr lang="fr-FR" sz="4000" b="1" dirty="0">
                <a:latin typeface="Arial Rounded MT Bold" pitchFamily="34" charset="0"/>
              </a:rPr>
              <a:t> </a:t>
            </a:r>
            <a:r>
              <a:rPr lang="fr-FR" sz="4000" b="1" dirty="0" err="1">
                <a:latin typeface="Arial Rounded MT Bold" pitchFamily="34" charset="0"/>
              </a:rPr>
              <a:t>chak</a:t>
            </a:r>
            <a:r>
              <a:rPr lang="fr-FR" sz="4000" b="1" dirty="0">
                <a:latin typeface="Arial Rounded MT Bold" pitchFamily="34" charset="0"/>
              </a:rPr>
              <a:t> </a:t>
            </a:r>
            <a:r>
              <a:rPr lang="fr-FR" sz="4000" b="1" dirty="0" err="1">
                <a:latin typeface="Arial Rounded MT Bold" pitchFamily="34" charset="0"/>
              </a:rPr>
              <a:t>jou</a:t>
            </a:r>
            <a:r>
              <a:rPr lang="fr-FR" sz="4000" b="1" dirty="0">
                <a:latin typeface="Arial Rounded MT Bold" pitchFamily="34" charset="0"/>
              </a:rPr>
              <a:t>;</a:t>
            </a:r>
            <a:endParaRPr lang="en-US" sz="4000" b="1" dirty="0">
              <a:latin typeface="Arial Rounded MT Bold" pitchFamily="34" charset="0"/>
            </a:endParaRPr>
          </a:p>
          <a:p>
            <a:pPr marL="0" indent="0" algn="ctr">
              <a:buNone/>
            </a:pPr>
            <a:r>
              <a:rPr lang="fr-FR" sz="4000" b="1" dirty="0" err="1">
                <a:latin typeface="Arial Rounded MT Bold" pitchFamily="34" charset="0"/>
              </a:rPr>
              <a:t>Parol</a:t>
            </a:r>
            <a:r>
              <a:rPr lang="fr-FR" sz="4000" b="1" dirty="0">
                <a:latin typeface="Arial Rounded MT Bold" pitchFamily="34" charset="0"/>
              </a:rPr>
              <a:t> Li touché-m pi plus.</a:t>
            </a:r>
            <a:endParaRPr lang="en-US" sz="4000" b="1" dirty="0">
              <a:latin typeface="Arial Rounded MT Bold" pitchFamily="34" charset="0"/>
            </a:endParaRPr>
          </a:p>
          <a:p>
            <a:pPr marL="0" indent="0" algn="ctr">
              <a:buNone/>
            </a:pPr>
            <a:r>
              <a:rPr lang="fr-FR" sz="4000" b="1" dirty="0" err="1">
                <a:latin typeface="Arial Rounded MT Bold" pitchFamily="34" charset="0"/>
              </a:rPr>
              <a:t>Pran</a:t>
            </a:r>
            <a:r>
              <a:rPr lang="fr-FR" sz="4000" b="1" dirty="0">
                <a:latin typeface="Arial Rounded MT Bold" pitchFamily="34" charset="0"/>
              </a:rPr>
              <a:t> </a:t>
            </a:r>
            <a:r>
              <a:rPr lang="fr-FR" sz="4000" b="1" dirty="0" err="1">
                <a:latin typeface="Arial Rounded MT Bold" pitchFamily="34" charset="0"/>
              </a:rPr>
              <a:t>monn</a:t>
            </a:r>
            <a:r>
              <a:rPr lang="fr-FR" sz="4000" b="1" dirty="0">
                <a:latin typeface="Arial Rounded MT Bold" pitchFamily="34" charset="0"/>
              </a:rPr>
              <a:t> sa </a:t>
            </a:r>
            <a:r>
              <a:rPr lang="fr-FR" sz="4000" b="1" dirty="0" err="1">
                <a:latin typeface="Arial Rounded MT Bold" pitchFamily="34" charset="0"/>
              </a:rPr>
              <a:t>ak</a:t>
            </a:r>
            <a:r>
              <a:rPr lang="fr-FR" sz="4000" b="1" dirty="0">
                <a:latin typeface="Arial Rounded MT Bold" pitchFamily="34" charset="0"/>
              </a:rPr>
              <a:t> tout riches li,</a:t>
            </a:r>
            <a:endParaRPr lang="en-US" sz="4000" b="1" dirty="0">
              <a:latin typeface="Arial Rounded MT Bold" pitchFamily="34" charset="0"/>
            </a:endParaRPr>
          </a:p>
          <a:p>
            <a:pPr marL="0" indent="0" algn="ctr">
              <a:buNone/>
            </a:pPr>
            <a:r>
              <a:rPr lang="en-US" sz="4000" b="1" dirty="0" err="1">
                <a:latin typeface="Arial Rounded MT Bold" pitchFamily="34" charset="0"/>
              </a:rPr>
              <a:t>Pran</a:t>
            </a:r>
            <a:r>
              <a:rPr lang="en-US" sz="4000" b="1" dirty="0">
                <a:latin typeface="Arial Rounded MT Bold" pitchFamily="34" charset="0"/>
              </a:rPr>
              <a:t> </a:t>
            </a:r>
            <a:r>
              <a:rPr lang="en-US" sz="4000" b="1" dirty="0" err="1">
                <a:latin typeface="Arial Rounded MT Bold" pitchFamily="34" charset="0"/>
              </a:rPr>
              <a:t>yo</a:t>
            </a:r>
            <a:r>
              <a:rPr lang="en-US" sz="4000" b="1" dirty="0">
                <a:latin typeface="Arial Rounded MT Bold" pitchFamily="34" charset="0"/>
              </a:rPr>
              <a:t>, </a:t>
            </a:r>
            <a:r>
              <a:rPr lang="en-US" sz="4000" b="1" dirty="0" err="1">
                <a:latin typeface="Arial Rounded MT Bold" pitchFamily="34" charset="0"/>
              </a:rPr>
              <a:t>pran</a:t>
            </a:r>
            <a:r>
              <a:rPr lang="en-US" sz="4000" b="1" dirty="0">
                <a:latin typeface="Arial Rounded MT Bold" pitchFamily="34" charset="0"/>
              </a:rPr>
              <a:t> </a:t>
            </a:r>
            <a:r>
              <a:rPr lang="en-US" sz="4000" b="1" dirty="0" err="1">
                <a:latin typeface="Arial Rounded MT Bold" pitchFamily="34" charset="0"/>
              </a:rPr>
              <a:t>yo</a:t>
            </a:r>
            <a:r>
              <a:rPr lang="en-US" sz="4000" b="1" dirty="0">
                <a:latin typeface="Arial Rounded MT Bold" pitchFamily="34" charset="0"/>
              </a:rPr>
              <a:t>, </a:t>
            </a:r>
            <a:r>
              <a:rPr lang="en-US" sz="4000" b="1" dirty="0" err="1">
                <a:latin typeface="Arial Rounded MT Bold" pitchFamily="34" charset="0"/>
              </a:rPr>
              <a:t>kout</a:t>
            </a:r>
            <a:r>
              <a:rPr lang="en-US" sz="4000" b="1" dirty="0">
                <a:latin typeface="Arial Rounded MT Bold" pitchFamily="34" charset="0"/>
              </a:rPr>
              <a:t> </a:t>
            </a:r>
            <a:r>
              <a:rPr lang="en-US" sz="4000" b="1" dirty="0" err="1">
                <a:latin typeface="Arial Rounded MT Bold" pitchFamily="34" charset="0"/>
              </a:rPr>
              <a:t>ké</a:t>
            </a:r>
            <a:r>
              <a:rPr lang="en-US" sz="4000" b="1" dirty="0">
                <a:latin typeface="Arial Rounded MT Bold" pitchFamily="34" charset="0"/>
              </a:rPr>
              <a:t> </a:t>
            </a:r>
            <a:r>
              <a:rPr lang="en-US" sz="4000" b="1" dirty="0" err="1">
                <a:latin typeface="Arial Rounded MT Bold" pitchFamily="34" charset="0"/>
              </a:rPr>
              <a:t>kout</a:t>
            </a:r>
            <a:r>
              <a:rPr lang="en-US" sz="4000" b="1" dirty="0">
                <a:latin typeface="Arial Rounded MT Bold" pitchFamily="34" charset="0"/>
              </a:rPr>
              <a:t>,</a:t>
            </a:r>
          </a:p>
          <a:p>
            <a:pPr marL="0" indent="0" algn="ctr">
              <a:buNone/>
            </a:pPr>
            <a:r>
              <a:rPr lang="fr-FR" sz="4000" b="1" dirty="0">
                <a:latin typeface="Arial Rounded MT Bold" pitchFamily="34" charset="0"/>
              </a:rPr>
              <a:t>Ban </a:t>
            </a:r>
            <a:r>
              <a:rPr lang="fr-FR" sz="4000" b="1" dirty="0" err="1">
                <a:latin typeface="Arial Rounded MT Bold" pitchFamily="34" charset="0"/>
              </a:rPr>
              <a:t>mouin</a:t>
            </a:r>
            <a:r>
              <a:rPr lang="fr-FR" sz="4000" b="1" dirty="0">
                <a:latin typeface="Arial Rounded MT Bold" pitchFamily="34" charset="0"/>
              </a:rPr>
              <a:t> </a:t>
            </a:r>
            <a:r>
              <a:rPr lang="fr-FR" sz="4000" b="1" dirty="0" err="1">
                <a:latin typeface="Arial Rounded MT Bold" pitchFamily="34" charset="0"/>
              </a:rPr>
              <a:t>Jézu</a:t>
            </a:r>
            <a:r>
              <a:rPr lang="fr-FR" sz="4000" b="1" dirty="0">
                <a:latin typeface="Arial Rounded MT Bold" pitchFamily="34" charset="0"/>
              </a:rPr>
              <a:t>, </a:t>
            </a:r>
            <a:r>
              <a:rPr lang="fr-FR" sz="4000" b="1" dirty="0" err="1">
                <a:latin typeface="Arial Rounded MT Bold" pitchFamily="34" charset="0"/>
              </a:rPr>
              <a:t>présié</a:t>
            </a:r>
            <a:r>
              <a:rPr lang="fr-FR" sz="4000" b="1" dirty="0">
                <a:latin typeface="Arial Rounded MT Bold" pitchFamily="34" charset="0"/>
              </a:rPr>
              <a:t> </a:t>
            </a:r>
            <a:r>
              <a:rPr lang="fr-FR" sz="4000" b="1" dirty="0" err="1">
                <a:latin typeface="Arial Rounded MT Bold" pitchFamily="34" charset="0"/>
              </a:rPr>
              <a:t>Sovè</a:t>
            </a:r>
            <a:r>
              <a:rPr lang="fr-FR" sz="4000" b="1" dirty="0">
                <a:latin typeface="Arial Rounded MT Bold" pitchFamily="34" charset="0"/>
              </a:rPr>
              <a:t>-m,</a:t>
            </a:r>
            <a:endParaRPr lang="en-US" sz="4000" b="1" dirty="0">
              <a:latin typeface="Arial Rounded MT Bold" pitchFamily="34" charset="0"/>
            </a:endParaRPr>
          </a:p>
          <a:p>
            <a:pPr marL="0" indent="0" algn="ctr">
              <a:buNone/>
            </a:pPr>
            <a:r>
              <a:rPr lang="fr-FR" sz="4000" b="1" dirty="0">
                <a:latin typeface="Arial Rounded MT Bold" pitchFamily="34" charset="0"/>
              </a:rPr>
              <a:t>Li pi </a:t>
            </a:r>
            <a:r>
              <a:rPr lang="fr-FR" sz="4000" b="1" dirty="0" err="1">
                <a:latin typeface="Arial Rounded MT Bold" pitchFamily="34" charset="0"/>
              </a:rPr>
              <a:t>dous</a:t>
            </a:r>
            <a:r>
              <a:rPr lang="fr-FR" sz="4000" b="1" dirty="0">
                <a:latin typeface="Arial Rounded MT Bold" pitchFamily="34" charset="0"/>
              </a:rPr>
              <a:t> </a:t>
            </a:r>
            <a:r>
              <a:rPr lang="fr-FR" sz="4000" b="1" dirty="0" err="1">
                <a:latin typeface="Arial Rounded MT Bold" pitchFamily="34" charset="0"/>
              </a:rPr>
              <a:t>pasé</a:t>
            </a:r>
            <a:r>
              <a:rPr lang="fr-FR" sz="4000" b="1" dirty="0">
                <a:latin typeface="Arial Rounded MT Bold" pitchFamily="34" charset="0"/>
              </a:rPr>
              <a:t> </a:t>
            </a:r>
            <a:r>
              <a:rPr lang="fr-FR" sz="4000" b="1" dirty="0" err="1">
                <a:latin typeface="Arial Rounded MT Bold" pitchFamily="34" charset="0"/>
              </a:rPr>
              <a:t>yo</a:t>
            </a:r>
            <a:r>
              <a:rPr lang="fr-FR" sz="4000" b="1" dirty="0">
                <a:latin typeface="Arial Rounded MT Bold" pitchFamily="34" charset="0"/>
              </a:rPr>
              <a:t> tout.</a:t>
            </a:r>
            <a:endParaRPr lang="en-US" sz="4000" b="1" dirty="0">
              <a:latin typeface="Arial Rounded MT Bold" pitchFamily="34" charset="0"/>
            </a:endParaRPr>
          </a:p>
          <a:p>
            <a:pPr marL="0" indent="0" algn="ctr">
              <a:buNone/>
            </a:pPr>
            <a:r>
              <a:rPr lang="fr-FR" sz="3600" b="1" dirty="0">
                <a:latin typeface="Copperplate Gothic Bold" pitchFamily="34" charset="0"/>
              </a:rPr>
              <a:t> </a:t>
            </a:r>
            <a:endParaRPr lang="en-US" sz="3600" b="1" dirty="0">
              <a:latin typeface="Copperplate Gothic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3600" b="1" dirty="0" err="1">
                <a:latin typeface="Arial Rounded MT Bold" pitchFamily="34" charset="0"/>
              </a:rPr>
              <a:t>Kè</a:t>
            </a:r>
            <a:r>
              <a:rPr lang="fr-FR" sz="3600" b="1" dirty="0">
                <a:latin typeface="Arial Rounded MT Bold" pitchFamily="34" charset="0"/>
              </a:rPr>
              <a:t>:</a:t>
            </a:r>
            <a:endParaRPr lang="en-US" sz="3600" b="1" dirty="0">
              <a:latin typeface="Arial Rounded MT Bold" pitchFamily="34" charset="0"/>
            </a:endParaRPr>
          </a:p>
          <a:p>
            <a:pPr marL="0" indent="0" algn="ctr">
              <a:buNone/>
            </a:pPr>
            <a:r>
              <a:rPr lang="fr-FR" sz="4400" b="1" dirty="0">
                <a:solidFill>
                  <a:srgbClr val="FFFF00"/>
                </a:solidFill>
                <a:latin typeface="Arial Rounded MT Bold" pitchFamily="34" charset="0"/>
              </a:rPr>
              <a:t>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a:t>
            </a:r>
          </a:p>
          <a:p>
            <a:pPr marL="0" indent="0" algn="ctr">
              <a:buNone/>
            </a:pPr>
            <a:r>
              <a:rPr lang="fr-FR" sz="4400" b="1" dirty="0" err="1">
                <a:solidFill>
                  <a:srgbClr val="FFFF00"/>
                </a:solidFill>
                <a:latin typeface="Arial Rounded MT Bold" pitchFamily="34" charset="0"/>
              </a:rPr>
              <a:t>pasé</a:t>
            </a:r>
            <a:r>
              <a:rPr lang="fr-FR" sz="4400" b="1" dirty="0">
                <a:solidFill>
                  <a:srgbClr val="FFFF00"/>
                </a:solidFill>
                <a:latin typeface="Arial Rounded MT Bold" pitchFamily="34" charset="0"/>
              </a:rPr>
              <a:t> tout,</a:t>
            </a:r>
            <a:endParaRPr lang="en-US" sz="4400" b="1" dirty="0">
              <a:solidFill>
                <a:srgbClr val="FFFF00"/>
              </a:solidFill>
              <a:latin typeface="Arial Rounded MT Bold" pitchFamily="34" charset="0"/>
            </a:endParaRPr>
          </a:p>
          <a:p>
            <a:pPr marL="0" indent="0" algn="ctr">
              <a:buNone/>
            </a:pPr>
            <a:r>
              <a:rPr lang="fr-FR" sz="4400" b="1" dirty="0">
                <a:solidFill>
                  <a:srgbClr val="FFFF00"/>
                </a:solidFill>
                <a:latin typeface="Arial Rounded MT Bold" pitchFamily="34" charset="0"/>
              </a:rPr>
              <a:t>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a:t>
            </a:r>
          </a:p>
          <a:p>
            <a:pPr marL="0" indent="0" algn="ctr">
              <a:buNone/>
            </a:pPr>
            <a:r>
              <a:rPr lang="fr-FR" sz="4400" b="1" dirty="0" err="1">
                <a:solidFill>
                  <a:srgbClr val="FFFF00"/>
                </a:solidFill>
                <a:latin typeface="Arial Rounded MT Bold" pitchFamily="34" charset="0"/>
              </a:rPr>
              <a:t>pasé</a:t>
            </a:r>
            <a:r>
              <a:rPr lang="fr-FR" sz="4400" b="1" dirty="0">
                <a:solidFill>
                  <a:srgbClr val="FFFF00"/>
                </a:solidFill>
                <a:latin typeface="Arial Rounded MT Bold" pitchFamily="34" charset="0"/>
              </a:rPr>
              <a:t> tout,</a:t>
            </a:r>
            <a:endParaRPr lang="en-US" sz="4400" b="1" dirty="0">
              <a:solidFill>
                <a:srgbClr val="FFFF00"/>
              </a:solidFill>
              <a:latin typeface="Arial Rounded MT Bold" pitchFamily="34" charset="0"/>
            </a:endParaRPr>
          </a:p>
          <a:p>
            <a:pPr marL="0" indent="0" algn="ctr">
              <a:buNone/>
            </a:pPr>
            <a:r>
              <a:rPr lang="fr-FR" sz="4400" b="1" dirty="0">
                <a:solidFill>
                  <a:srgbClr val="FFFF00"/>
                </a:solidFill>
                <a:latin typeface="Arial Rounded MT Bold" pitchFamily="34" charset="0"/>
              </a:rPr>
              <a:t>Ban </a:t>
            </a:r>
            <a:r>
              <a:rPr lang="fr-FR" sz="4400" b="1" dirty="0" err="1">
                <a:solidFill>
                  <a:srgbClr val="FFFF00"/>
                </a:solidFill>
                <a:latin typeface="Arial Rounded MT Bold" pitchFamily="34" charset="0"/>
              </a:rPr>
              <a:t>mouin</a:t>
            </a: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Jézu</a:t>
            </a:r>
            <a:r>
              <a:rPr lang="fr-FR" sz="4400" b="1" dirty="0">
                <a:solidFill>
                  <a:srgbClr val="FFFF00"/>
                </a:solidFill>
                <a:latin typeface="Arial Rounded MT Bold" pitchFamily="34" charset="0"/>
              </a:rPr>
              <a:t>,</a:t>
            </a:r>
          </a:p>
          <a:p>
            <a:pPr marL="0" indent="0" algn="ctr">
              <a:buNone/>
            </a:pP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présié</a:t>
            </a: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Sovè</a:t>
            </a:r>
            <a:r>
              <a:rPr lang="fr-FR" sz="4400" b="1" dirty="0">
                <a:solidFill>
                  <a:srgbClr val="FFFF00"/>
                </a:solidFill>
                <a:latin typeface="Arial Rounded MT Bold" pitchFamily="34" charset="0"/>
              </a:rPr>
              <a:t>-m,</a:t>
            </a:r>
            <a:endParaRPr lang="en-US" sz="4400" b="1" dirty="0">
              <a:solidFill>
                <a:srgbClr val="FFFF00"/>
              </a:solidFill>
              <a:latin typeface="Arial Rounded MT Bold" pitchFamily="34" charset="0"/>
            </a:endParaRPr>
          </a:p>
          <a:p>
            <a:pPr marL="0" indent="0" algn="ctr">
              <a:buNone/>
            </a:pPr>
            <a:r>
              <a:rPr lang="fr-FR" sz="4400" b="1" dirty="0">
                <a:solidFill>
                  <a:srgbClr val="FFFF00"/>
                </a:solidFill>
                <a:latin typeface="Arial Rounded MT Bold" pitchFamily="34" charset="0"/>
              </a:rPr>
              <a:t>Li 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pasé</a:t>
            </a: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yo</a:t>
            </a:r>
            <a:r>
              <a:rPr lang="fr-FR" sz="4400" b="1" dirty="0">
                <a:solidFill>
                  <a:srgbClr val="FFFF00"/>
                </a:solidFill>
                <a:latin typeface="Arial Rounded MT Bold" pitchFamily="34" charset="0"/>
              </a:rPr>
              <a:t> tout.</a:t>
            </a:r>
            <a:endParaRPr lang="en-US" sz="4400" b="1" dirty="0">
              <a:solidFill>
                <a:srgbClr val="FFFF00"/>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000" b="1" dirty="0">
                <a:solidFill>
                  <a:srgbClr val="FFFF00"/>
                </a:solidFill>
                <a:latin typeface="Arial Rounded MT Bold" pitchFamily="34" charset="0"/>
              </a:rPr>
              <a:t> 3.</a:t>
            </a:r>
            <a:endParaRPr lang="en-US" sz="4000" b="1" dirty="0">
              <a:solidFill>
                <a:srgbClr val="FFFF00"/>
              </a:solidFill>
              <a:latin typeface="Arial Rounded MT Bold" pitchFamily="34" charset="0"/>
            </a:endParaRPr>
          </a:p>
          <a:p>
            <a:pPr marL="0" indent="0" algn="ctr">
              <a:buNone/>
            </a:pPr>
            <a:r>
              <a:rPr lang="fr-FR" sz="4000" b="1" dirty="0" err="1">
                <a:latin typeface="Arial Rounded MT Bold" pitchFamily="34" charset="0"/>
              </a:rPr>
              <a:t>Dépi</a:t>
            </a:r>
            <a:r>
              <a:rPr lang="fr-FR" sz="4000" b="1" dirty="0">
                <a:latin typeface="Arial Rounded MT Bold" pitchFamily="34" charset="0"/>
              </a:rPr>
              <a:t> </a:t>
            </a:r>
            <a:r>
              <a:rPr lang="fr-FR" sz="4000" b="1" dirty="0" err="1">
                <a:latin typeface="Arial Rounded MT Bold" pitchFamily="34" charset="0"/>
              </a:rPr>
              <a:t>mouin</a:t>
            </a:r>
            <a:r>
              <a:rPr lang="fr-FR" sz="4000" b="1" dirty="0">
                <a:latin typeface="Arial Rounded MT Bold" pitchFamily="34" charset="0"/>
              </a:rPr>
              <a:t> </a:t>
            </a:r>
            <a:r>
              <a:rPr lang="fr-FR" sz="4000" b="1" dirty="0" err="1">
                <a:latin typeface="Arial Rounded MT Bold" pitchFamily="34" charset="0"/>
              </a:rPr>
              <a:t>fè</a:t>
            </a:r>
            <a:r>
              <a:rPr lang="fr-FR" sz="4000" b="1" dirty="0">
                <a:latin typeface="Arial Rounded MT Bold" pitchFamily="34" charset="0"/>
              </a:rPr>
              <a:t> </a:t>
            </a:r>
            <a:r>
              <a:rPr lang="fr-FR" sz="4000" b="1" dirty="0" err="1">
                <a:latin typeface="Arial Rounded MT Bold" pitchFamily="34" charset="0"/>
              </a:rPr>
              <a:t>choua</a:t>
            </a:r>
            <a:r>
              <a:rPr lang="fr-FR" sz="4000" b="1" dirty="0">
                <a:latin typeface="Arial Rounded MT Bold" pitchFamily="34" charset="0"/>
              </a:rPr>
              <a:t> pou </a:t>
            </a:r>
            <a:r>
              <a:rPr lang="fr-FR" sz="4000" b="1" dirty="0" err="1">
                <a:latin typeface="Arial Rounded MT Bold" pitchFamily="34" charset="0"/>
              </a:rPr>
              <a:t>sièl</a:t>
            </a:r>
            <a:r>
              <a:rPr lang="fr-FR" sz="4000" b="1" dirty="0">
                <a:latin typeface="Arial Rounded MT Bold" pitchFamily="34" charset="0"/>
              </a:rPr>
              <a:t> la,</a:t>
            </a:r>
            <a:endParaRPr lang="en-US" sz="4000" b="1" dirty="0">
              <a:latin typeface="Arial Rounded MT Bold" pitchFamily="34" charset="0"/>
            </a:endParaRPr>
          </a:p>
          <a:p>
            <a:pPr marL="0" indent="0" algn="ctr">
              <a:buNone/>
            </a:pPr>
            <a:r>
              <a:rPr lang="fr-FR" sz="4000" b="1" dirty="0" err="1">
                <a:latin typeface="Arial Rounded MT Bold" pitchFamily="34" charset="0"/>
              </a:rPr>
              <a:t>Dépi</a:t>
            </a:r>
            <a:r>
              <a:rPr lang="fr-FR" sz="4000" b="1" dirty="0">
                <a:latin typeface="Arial Rounded MT Bold" pitchFamily="34" charset="0"/>
              </a:rPr>
              <a:t> Kris pi bon </a:t>
            </a:r>
            <a:r>
              <a:rPr lang="fr-FR" sz="4000" b="1" dirty="0" err="1">
                <a:latin typeface="Arial Rounded MT Bold" pitchFamily="34" charset="0"/>
              </a:rPr>
              <a:t>zanmi</a:t>
            </a:r>
            <a:r>
              <a:rPr lang="fr-FR" sz="4000" b="1" dirty="0">
                <a:latin typeface="Arial Rounded MT Bold" pitchFamily="34" charset="0"/>
              </a:rPr>
              <a:t>-m,</a:t>
            </a:r>
            <a:endParaRPr lang="en-US" sz="4000" b="1" dirty="0">
              <a:latin typeface="Arial Rounded MT Bold" pitchFamily="34" charset="0"/>
            </a:endParaRPr>
          </a:p>
          <a:p>
            <a:pPr marL="0" indent="0" algn="ctr">
              <a:buNone/>
            </a:pPr>
            <a:r>
              <a:rPr lang="fr-FR" sz="4000" b="1" dirty="0">
                <a:latin typeface="Arial Rounded MT Bold" pitchFamily="34" charset="0"/>
              </a:rPr>
              <a:t>Tout </a:t>
            </a:r>
            <a:r>
              <a:rPr lang="fr-FR" sz="4000" b="1" dirty="0" err="1">
                <a:latin typeface="Arial Rounded MT Bold" pitchFamily="34" charset="0"/>
              </a:rPr>
              <a:t>moun</a:t>
            </a:r>
            <a:r>
              <a:rPr lang="fr-FR" sz="4000" b="1" dirty="0">
                <a:latin typeface="Arial Rounded MT Bold" pitchFamily="34" charset="0"/>
              </a:rPr>
              <a:t> </a:t>
            </a:r>
            <a:r>
              <a:rPr lang="fr-FR" sz="4000" b="1" dirty="0" err="1">
                <a:latin typeface="Arial Rounded MT Bold" pitchFamily="34" charset="0"/>
              </a:rPr>
              <a:t>kite</a:t>
            </a:r>
            <a:r>
              <a:rPr lang="fr-FR" sz="4000" b="1" dirty="0">
                <a:latin typeface="Arial Rounded MT Bold" pitchFamily="34" charset="0"/>
              </a:rPr>
              <a:t>-m sou </a:t>
            </a:r>
            <a:r>
              <a:rPr lang="fr-FR" sz="4000" b="1" dirty="0" err="1">
                <a:latin typeface="Arial Rounded MT Bold" pitchFamily="34" charset="0"/>
              </a:rPr>
              <a:t>tè</a:t>
            </a:r>
            <a:r>
              <a:rPr lang="fr-FR" sz="4000" b="1" dirty="0">
                <a:latin typeface="Arial Rounded MT Bold" pitchFamily="34" charset="0"/>
              </a:rPr>
              <a:t> a,</a:t>
            </a:r>
            <a:endParaRPr lang="en-US" sz="4000" b="1" dirty="0">
              <a:latin typeface="Arial Rounded MT Bold" pitchFamily="34" charset="0"/>
            </a:endParaRPr>
          </a:p>
          <a:p>
            <a:pPr marL="0" indent="0" algn="ctr">
              <a:buNone/>
            </a:pPr>
            <a:r>
              <a:rPr lang="fr-FR" sz="4000" b="1" dirty="0">
                <a:latin typeface="Arial Rounded MT Bold" pitchFamily="34" charset="0"/>
              </a:rPr>
              <a:t>Min nan Kris </a:t>
            </a:r>
            <a:r>
              <a:rPr lang="fr-FR" sz="4000" b="1" dirty="0" err="1">
                <a:latin typeface="Arial Rounded MT Bold" pitchFamily="34" charset="0"/>
              </a:rPr>
              <a:t>mouin</a:t>
            </a:r>
            <a:r>
              <a:rPr lang="fr-FR" sz="4000" b="1" dirty="0">
                <a:latin typeface="Arial Rounded MT Bold" pitchFamily="34" charset="0"/>
              </a:rPr>
              <a:t> </a:t>
            </a:r>
            <a:r>
              <a:rPr lang="fr-FR" sz="4000" b="1" dirty="0" err="1">
                <a:latin typeface="Arial Rounded MT Bold" pitchFamily="34" charset="0"/>
              </a:rPr>
              <a:t>jouinn</a:t>
            </a:r>
            <a:r>
              <a:rPr lang="fr-FR" sz="4000" b="1" dirty="0">
                <a:latin typeface="Arial Rounded MT Bold" pitchFamily="34" charset="0"/>
              </a:rPr>
              <a:t> </a:t>
            </a:r>
            <a:r>
              <a:rPr lang="fr-FR" sz="4000" b="1" dirty="0" err="1">
                <a:latin typeface="Arial Rounded MT Bold" pitchFamily="34" charset="0"/>
              </a:rPr>
              <a:t>apui</a:t>
            </a:r>
            <a:r>
              <a:rPr lang="fr-FR" sz="4000" b="1" dirty="0">
                <a:latin typeface="Arial Rounded MT Bold" pitchFamily="34" charset="0"/>
              </a:rPr>
              <a:t>-m</a:t>
            </a:r>
            <a:endParaRPr lang="en-US" sz="4000" b="1" dirty="0">
              <a:latin typeface="Arial Rounded MT Bold" pitchFamily="34" charset="0"/>
            </a:endParaRPr>
          </a:p>
          <a:p>
            <a:pPr marL="0" indent="0" algn="ctr">
              <a:buNone/>
            </a:pPr>
            <a:r>
              <a:rPr lang="fr-FR" sz="4000" b="1" dirty="0" err="1">
                <a:latin typeface="Arial Rounded MT Bold" pitchFamily="34" charset="0"/>
              </a:rPr>
              <a:t>Pran</a:t>
            </a:r>
            <a:r>
              <a:rPr lang="fr-FR" sz="4000" b="1" dirty="0">
                <a:latin typeface="Arial Rounded MT Bold" pitchFamily="34" charset="0"/>
              </a:rPr>
              <a:t> tout amitié sou </a:t>
            </a:r>
            <a:r>
              <a:rPr lang="fr-FR" sz="4000" b="1" dirty="0" err="1">
                <a:latin typeface="Arial Rounded MT Bold" pitchFamily="34" charset="0"/>
              </a:rPr>
              <a:t>tè</a:t>
            </a:r>
            <a:r>
              <a:rPr lang="fr-FR" sz="4000" b="1" dirty="0">
                <a:latin typeface="Arial Rounded MT Bold" pitchFamily="34" charset="0"/>
              </a:rPr>
              <a:t> a,</a:t>
            </a:r>
            <a:endParaRPr lang="en-US" sz="4000" b="1" dirty="0">
              <a:latin typeface="Arial Rounded MT Bold" pitchFamily="34" charset="0"/>
            </a:endParaRPr>
          </a:p>
          <a:p>
            <a:pPr marL="0" indent="0" algn="ctr">
              <a:buNone/>
            </a:pPr>
            <a:r>
              <a:rPr lang="en-US" sz="4000" b="1" dirty="0" err="1">
                <a:latin typeface="Arial Rounded MT Bold" pitchFamily="34" charset="0"/>
              </a:rPr>
              <a:t>Pran</a:t>
            </a:r>
            <a:r>
              <a:rPr lang="en-US" sz="4000" b="1" dirty="0">
                <a:latin typeface="Arial Rounded MT Bold" pitchFamily="34" charset="0"/>
              </a:rPr>
              <a:t> </a:t>
            </a:r>
            <a:r>
              <a:rPr lang="en-US" sz="4000" b="1" dirty="0" err="1">
                <a:latin typeface="Arial Rounded MT Bold" pitchFamily="34" charset="0"/>
              </a:rPr>
              <a:t>yo</a:t>
            </a:r>
            <a:r>
              <a:rPr lang="en-US" sz="4000" b="1" dirty="0">
                <a:latin typeface="Arial Rounded MT Bold" pitchFamily="34" charset="0"/>
              </a:rPr>
              <a:t>, </a:t>
            </a:r>
            <a:r>
              <a:rPr lang="en-US" sz="4000" b="1" dirty="0" err="1">
                <a:latin typeface="Arial Rounded MT Bold" pitchFamily="34" charset="0"/>
              </a:rPr>
              <a:t>pran</a:t>
            </a:r>
            <a:r>
              <a:rPr lang="en-US" sz="4000" b="1" dirty="0">
                <a:latin typeface="Arial Rounded MT Bold" pitchFamily="34" charset="0"/>
              </a:rPr>
              <a:t> </a:t>
            </a:r>
            <a:r>
              <a:rPr lang="en-US" sz="4000" b="1" dirty="0" err="1">
                <a:latin typeface="Arial Rounded MT Bold" pitchFamily="34" charset="0"/>
              </a:rPr>
              <a:t>yo</a:t>
            </a:r>
            <a:r>
              <a:rPr lang="en-US" sz="4000" b="1" dirty="0">
                <a:latin typeface="Arial Rounded MT Bold" pitchFamily="34" charset="0"/>
              </a:rPr>
              <a:t>, </a:t>
            </a:r>
            <a:r>
              <a:rPr lang="en-US" sz="4000" b="1" dirty="0" err="1">
                <a:latin typeface="Arial Rounded MT Bold" pitchFamily="34" charset="0"/>
              </a:rPr>
              <a:t>kout</a:t>
            </a:r>
            <a:r>
              <a:rPr lang="en-US" sz="4000" b="1" dirty="0">
                <a:latin typeface="Arial Rounded MT Bold" pitchFamily="34" charset="0"/>
              </a:rPr>
              <a:t> </a:t>
            </a:r>
            <a:r>
              <a:rPr lang="en-US" sz="4000" b="1" dirty="0" err="1">
                <a:latin typeface="Arial Rounded MT Bold" pitchFamily="34" charset="0"/>
              </a:rPr>
              <a:t>ké</a:t>
            </a:r>
            <a:r>
              <a:rPr lang="en-US" sz="4000" b="1" dirty="0">
                <a:latin typeface="Arial Rounded MT Bold" pitchFamily="34" charset="0"/>
              </a:rPr>
              <a:t> </a:t>
            </a:r>
            <a:r>
              <a:rPr lang="en-US" sz="4000" b="1" dirty="0" err="1">
                <a:latin typeface="Arial Rounded MT Bold" pitchFamily="34" charset="0"/>
              </a:rPr>
              <a:t>kout</a:t>
            </a:r>
            <a:r>
              <a:rPr lang="en-US" sz="4000" b="1" dirty="0">
                <a:latin typeface="Arial Rounded MT Bold" pitchFamily="34" charset="0"/>
              </a:rPr>
              <a:t>,</a:t>
            </a:r>
          </a:p>
          <a:p>
            <a:pPr marL="0" indent="0" algn="ctr">
              <a:buNone/>
            </a:pPr>
            <a:r>
              <a:rPr lang="fr-FR" sz="4000" b="1" dirty="0">
                <a:latin typeface="Arial Rounded MT Bold" pitchFamily="34" charset="0"/>
              </a:rPr>
              <a:t>Ban </a:t>
            </a:r>
            <a:r>
              <a:rPr lang="fr-FR" sz="4000" b="1" dirty="0" err="1">
                <a:latin typeface="Arial Rounded MT Bold" pitchFamily="34" charset="0"/>
              </a:rPr>
              <a:t>mouin</a:t>
            </a:r>
            <a:r>
              <a:rPr lang="fr-FR" sz="4000" b="1" dirty="0">
                <a:latin typeface="Arial Rounded MT Bold" pitchFamily="34" charset="0"/>
              </a:rPr>
              <a:t> </a:t>
            </a:r>
            <a:r>
              <a:rPr lang="fr-FR" sz="4000" b="1" dirty="0" err="1">
                <a:latin typeface="Arial Rounded MT Bold" pitchFamily="34" charset="0"/>
              </a:rPr>
              <a:t>Jézu</a:t>
            </a:r>
            <a:r>
              <a:rPr lang="fr-FR" sz="4000" b="1" dirty="0">
                <a:latin typeface="Arial Rounded MT Bold" pitchFamily="34" charset="0"/>
              </a:rPr>
              <a:t>, </a:t>
            </a:r>
            <a:r>
              <a:rPr lang="fr-FR" sz="4000" b="1" dirty="0" err="1">
                <a:latin typeface="Arial Rounded MT Bold" pitchFamily="34" charset="0"/>
              </a:rPr>
              <a:t>présié</a:t>
            </a:r>
            <a:r>
              <a:rPr lang="fr-FR" sz="4000" b="1" dirty="0">
                <a:latin typeface="Arial Rounded MT Bold" pitchFamily="34" charset="0"/>
              </a:rPr>
              <a:t> </a:t>
            </a:r>
            <a:r>
              <a:rPr lang="fr-FR" sz="4000" b="1" dirty="0" err="1">
                <a:latin typeface="Arial Rounded MT Bold" pitchFamily="34" charset="0"/>
              </a:rPr>
              <a:t>Sovè</a:t>
            </a:r>
            <a:r>
              <a:rPr lang="fr-FR" sz="4000" b="1" dirty="0">
                <a:latin typeface="Arial Rounded MT Bold" pitchFamily="34" charset="0"/>
              </a:rPr>
              <a:t>-m,</a:t>
            </a:r>
            <a:endParaRPr lang="en-US" sz="4000" b="1" dirty="0">
              <a:latin typeface="Arial Rounded MT Bold" pitchFamily="34" charset="0"/>
            </a:endParaRPr>
          </a:p>
          <a:p>
            <a:pPr marL="0" indent="0" algn="ctr">
              <a:buNone/>
            </a:pPr>
            <a:r>
              <a:rPr lang="fr-FR" sz="4000" b="1" dirty="0">
                <a:latin typeface="Arial Rounded MT Bold" pitchFamily="34" charset="0"/>
              </a:rPr>
              <a:t>Li pi </a:t>
            </a:r>
            <a:r>
              <a:rPr lang="fr-FR" sz="4000" b="1" dirty="0" err="1">
                <a:latin typeface="Arial Rounded MT Bold" pitchFamily="34" charset="0"/>
              </a:rPr>
              <a:t>dous</a:t>
            </a:r>
            <a:r>
              <a:rPr lang="fr-FR" sz="4000" b="1" dirty="0">
                <a:latin typeface="Arial Rounded MT Bold" pitchFamily="34" charset="0"/>
              </a:rPr>
              <a:t> </a:t>
            </a:r>
            <a:r>
              <a:rPr lang="fr-FR" sz="4000" b="1" dirty="0" err="1">
                <a:latin typeface="Arial Rounded MT Bold" pitchFamily="34" charset="0"/>
              </a:rPr>
              <a:t>pasé</a:t>
            </a:r>
            <a:r>
              <a:rPr lang="fr-FR" sz="4000" b="1" dirty="0">
                <a:latin typeface="Arial Rounded MT Bold" pitchFamily="34" charset="0"/>
              </a:rPr>
              <a:t> </a:t>
            </a:r>
            <a:r>
              <a:rPr lang="fr-FR" sz="4000" b="1" dirty="0" err="1">
                <a:latin typeface="Arial Rounded MT Bold" pitchFamily="34" charset="0"/>
              </a:rPr>
              <a:t>yo</a:t>
            </a:r>
            <a:r>
              <a:rPr lang="fr-FR" sz="4000" b="1" dirty="0">
                <a:latin typeface="Arial Rounded MT Bold" pitchFamily="34" charset="0"/>
              </a:rPr>
              <a:t> tout.</a:t>
            </a:r>
            <a:endParaRPr lang="en-US" sz="4000" b="1" dirty="0">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3600" b="1" dirty="0" err="1">
                <a:latin typeface="Arial Rounded MT Bold" pitchFamily="34" charset="0"/>
              </a:rPr>
              <a:t>Kè</a:t>
            </a:r>
            <a:r>
              <a:rPr lang="fr-FR" sz="3600" b="1" dirty="0">
                <a:latin typeface="Arial Rounded MT Bold" pitchFamily="34" charset="0"/>
              </a:rPr>
              <a:t>:</a:t>
            </a:r>
            <a:endParaRPr lang="en-US" sz="3600" b="1" dirty="0">
              <a:latin typeface="Arial Rounded MT Bold" pitchFamily="34" charset="0"/>
            </a:endParaRPr>
          </a:p>
          <a:p>
            <a:pPr marL="0" indent="0" algn="ctr">
              <a:buNone/>
            </a:pPr>
            <a:r>
              <a:rPr lang="fr-FR" sz="4400" b="1" dirty="0">
                <a:solidFill>
                  <a:srgbClr val="FFFF00"/>
                </a:solidFill>
                <a:latin typeface="Arial Rounded MT Bold" pitchFamily="34" charset="0"/>
              </a:rPr>
              <a:t>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a:t>
            </a:r>
          </a:p>
          <a:p>
            <a:pPr marL="0" indent="0" algn="ctr">
              <a:buNone/>
            </a:pPr>
            <a:r>
              <a:rPr lang="fr-FR" sz="4400" b="1" dirty="0" err="1">
                <a:solidFill>
                  <a:srgbClr val="FFFF00"/>
                </a:solidFill>
                <a:latin typeface="Arial Rounded MT Bold" pitchFamily="34" charset="0"/>
              </a:rPr>
              <a:t>pasé</a:t>
            </a:r>
            <a:r>
              <a:rPr lang="fr-FR" sz="4400" b="1" dirty="0">
                <a:solidFill>
                  <a:srgbClr val="FFFF00"/>
                </a:solidFill>
                <a:latin typeface="Arial Rounded MT Bold" pitchFamily="34" charset="0"/>
              </a:rPr>
              <a:t> tout,</a:t>
            </a:r>
            <a:endParaRPr lang="en-US" sz="4400" b="1" dirty="0">
              <a:solidFill>
                <a:srgbClr val="FFFF00"/>
              </a:solidFill>
              <a:latin typeface="Arial Rounded MT Bold" pitchFamily="34" charset="0"/>
            </a:endParaRPr>
          </a:p>
          <a:p>
            <a:pPr marL="0" indent="0" algn="ctr">
              <a:buNone/>
            </a:pPr>
            <a:r>
              <a:rPr lang="fr-FR" sz="4400" b="1" dirty="0">
                <a:solidFill>
                  <a:srgbClr val="FFFF00"/>
                </a:solidFill>
                <a:latin typeface="Arial Rounded MT Bold" pitchFamily="34" charset="0"/>
              </a:rPr>
              <a:t>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a:t>
            </a:r>
          </a:p>
          <a:p>
            <a:pPr marL="0" indent="0" algn="ctr">
              <a:buNone/>
            </a:pPr>
            <a:r>
              <a:rPr lang="fr-FR" sz="4400" b="1" dirty="0" err="1">
                <a:solidFill>
                  <a:srgbClr val="FFFF00"/>
                </a:solidFill>
                <a:latin typeface="Arial Rounded MT Bold" pitchFamily="34" charset="0"/>
              </a:rPr>
              <a:t>pasé</a:t>
            </a:r>
            <a:r>
              <a:rPr lang="fr-FR" sz="4400" b="1" dirty="0">
                <a:solidFill>
                  <a:srgbClr val="FFFF00"/>
                </a:solidFill>
                <a:latin typeface="Arial Rounded MT Bold" pitchFamily="34" charset="0"/>
              </a:rPr>
              <a:t> tout,</a:t>
            </a:r>
            <a:endParaRPr lang="en-US" sz="4400" b="1" dirty="0">
              <a:solidFill>
                <a:srgbClr val="FFFF00"/>
              </a:solidFill>
              <a:latin typeface="Arial Rounded MT Bold" pitchFamily="34" charset="0"/>
            </a:endParaRPr>
          </a:p>
          <a:p>
            <a:pPr marL="0" indent="0" algn="ctr">
              <a:buNone/>
            </a:pPr>
            <a:r>
              <a:rPr lang="fr-FR" sz="4400" b="1" dirty="0">
                <a:solidFill>
                  <a:srgbClr val="FFFF00"/>
                </a:solidFill>
                <a:latin typeface="Arial Rounded MT Bold" pitchFamily="34" charset="0"/>
              </a:rPr>
              <a:t>Ban </a:t>
            </a:r>
            <a:r>
              <a:rPr lang="fr-FR" sz="4400" b="1" dirty="0" err="1">
                <a:solidFill>
                  <a:srgbClr val="FFFF00"/>
                </a:solidFill>
                <a:latin typeface="Arial Rounded MT Bold" pitchFamily="34" charset="0"/>
              </a:rPr>
              <a:t>mouin</a:t>
            </a: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Jézu</a:t>
            </a:r>
            <a:r>
              <a:rPr lang="fr-FR" sz="4400" b="1" dirty="0">
                <a:solidFill>
                  <a:srgbClr val="FFFF00"/>
                </a:solidFill>
                <a:latin typeface="Arial Rounded MT Bold" pitchFamily="34" charset="0"/>
              </a:rPr>
              <a:t>,</a:t>
            </a:r>
          </a:p>
          <a:p>
            <a:pPr marL="0" indent="0" algn="ctr">
              <a:buNone/>
            </a:pP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présié</a:t>
            </a: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Sovè</a:t>
            </a:r>
            <a:r>
              <a:rPr lang="fr-FR" sz="4400" b="1" dirty="0">
                <a:solidFill>
                  <a:srgbClr val="FFFF00"/>
                </a:solidFill>
                <a:latin typeface="Arial Rounded MT Bold" pitchFamily="34" charset="0"/>
              </a:rPr>
              <a:t>-m,</a:t>
            </a:r>
            <a:endParaRPr lang="en-US" sz="4400" b="1" dirty="0">
              <a:solidFill>
                <a:srgbClr val="FFFF00"/>
              </a:solidFill>
              <a:latin typeface="Arial Rounded MT Bold" pitchFamily="34" charset="0"/>
            </a:endParaRPr>
          </a:p>
          <a:p>
            <a:pPr marL="0" indent="0" algn="ctr">
              <a:buNone/>
            </a:pPr>
            <a:r>
              <a:rPr lang="fr-FR" sz="4400" b="1" dirty="0">
                <a:solidFill>
                  <a:srgbClr val="FFFF00"/>
                </a:solidFill>
                <a:latin typeface="Arial Rounded MT Bold" pitchFamily="34" charset="0"/>
              </a:rPr>
              <a:t>Li 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pasé</a:t>
            </a: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yo</a:t>
            </a:r>
            <a:r>
              <a:rPr lang="fr-FR" sz="4400" b="1" dirty="0">
                <a:solidFill>
                  <a:srgbClr val="FFFF00"/>
                </a:solidFill>
                <a:latin typeface="Arial Rounded MT Bold" pitchFamily="34" charset="0"/>
              </a:rPr>
              <a:t> tout.</a:t>
            </a:r>
            <a:endParaRPr lang="en-US" sz="4400" b="1" dirty="0">
              <a:solidFill>
                <a:srgbClr val="FFFF00"/>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dirty="0">
                <a:solidFill>
                  <a:srgbClr val="FFFF00"/>
                </a:solidFill>
                <a:latin typeface="Arial Rounded MT Bold" pitchFamily="34" charset="0"/>
              </a:rPr>
              <a:t>4.</a:t>
            </a:r>
            <a:endParaRPr lang="en-US" sz="4000" dirty="0">
              <a:solidFill>
                <a:srgbClr val="FFFF00"/>
              </a:solidFill>
              <a:latin typeface="Arial Rounded MT Bold" pitchFamily="34" charset="0"/>
            </a:endParaRPr>
          </a:p>
          <a:p>
            <a:pPr algn="ctr">
              <a:buNone/>
            </a:pPr>
            <a:r>
              <a:rPr lang="fr-FR" sz="4000" dirty="0" err="1">
                <a:latin typeface="Arial Rounded MT Bold" pitchFamily="34" charset="0"/>
              </a:rPr>
              <a:t>Lè</a:t>
            </a:r>
            <a:r>
              <a:rPr lang="fr-FR" sz="4000" dirty="0">
                <a:latin typeface="Arial Rounded MT Bold" pitchFamily="34" charset="0"/>
              </a:rPr>
              <a:t> </a:t>
            </a:r>
            <a:r>
              <a:rPr lang="fr-FR" sz="4000" dirty="0" err="1">
                <a:latin typeface="Arial Rounded MT Bold" pitchFamily="34" charset="0"/>
              </a:rPr>
              <a:t>zèv</a:t>
            </a:r>
            <a:r>
              <a:rPr lang="fr-FR" sz="4000" dirty="0">
                <a:latin typeface="Arial Rounded MT Bold" pitchFamily="34" charset="0"/>
              </a:rPr>
              <a:t> la vi </a:t>
            </a:r>
            <a:r>
              <a:rPr lang="fr-FR" sz="4000" dirty="0" err="1">
                <a:latin typeface="Arial Rounded MT Bold" pitchFamily="34" charset="0"/>
              </a:rPr>
              <a:t>mouin</a:t>
            </a:r>
            <a:r>
              <a:rPr lang="fr-FR" sz="4000" dirty="0">
                <a:latin typeface="Arial Rounded MT Bold" pitchFamily="34" charset="0"/>
              </a:rPr>
              <a:t> </a:t>
            </a:r>
            <a:r>
              <a:rPr lang="fr-FR" sz="4000" dirty="0" err="1">
                <a:latin typeface="Arial Rounded MT Bold" pitchFamily="34" charset="0"/>
              </a:rPr>
              <a:t>achévé</a:t>
            </a:r>
            <a:r>
              <a:rPr lang="fr-FR" sz="4000" dirty="0">
                <a:latin typeface="Arial Rounded MT Bold" pitchFamily="34" charset="0"/>
              </a:rPr>
              <a:t>,</a:t>
            </a:r>
            <a:endParaRPr lang="en-US" sz="4000" dirty="0">
              <a:latin typeface="Arial Rounded MT Bold" pitchFamily="34" charset="0"/>
            </a:endParaRPr>
          </a:p>
          <a:p>
            <a:pPr algn="ctr">
              <a:buNone/>
            </a:pPr>
            <a:r>
              <a:rPr lang="fr-FR" sz="4000" dirty="0" err="1">
                <a:latin typeface="Arial Rounded MT Bold" pitchFamily="34" charset="0"/>
              </a:rPr>
              <a:t>Lè</a:t>
            </a:r>
            <a:r>
              <a:rPr lang="fr-FR" sz="4000" dirty="0">
                <a:latin typeface="Arial Rounded MT Bold" pitchFamily="34" charset="0"/>
              </a:rPr>
              <a:t> </a:t>
            </a:r>
            <a:r>
              <a:rPr lang="fr-FR" sz="4000" dirty="0" err="1">
                <a:latin typeface="Arial Rounded MT Bold" pitchFamily="34" charset="0"/>
              </a:rPr>
              <a:t>mouin</a:t>
            </a:r>
            <a:r>
              <a:rPr lang="fr-FR" sz="4000" dirty="0">
                <a:latin typeface="Arial Rounded MT Bold" pitchFamily="34" charset="0"/>
              </a:rPr>
              <a:t> </a:t>
            </a:r>
            <a:r>
              <a:rPr lang="fr-FR" sz="4000" dirty="0" err="1">
                <a:latin typeface="Arial Rounded MT Bold" pitchFamily="34" charset="0"/>
              </a:rPr>
              <a:t>pasé</a:t>
            </a:r>
            <a:r>
              <a:rPr lang="fr-FR" sz="4000" dirty="0">
                <a:latin typeface="Arial Rounded MT Bold" pitchFamily="34" charset="0"/>
              </a:rPr>
              <a:t> </a:t>
            </a:r>
            <a:r>
              <a:rPr lang="fr-FR" sz="4000" dirty="0" err="1">
                <a:latin typeface="Arial Rounded MT Bold" pitchFamily="34" charset="0"/>
              </a:rPr>
              <a:t>pòt</a:t>
            </a:r>
            <a:r>
              <a:rPr lang="fr-FR" sz="4000" dirty="0">
                <a:latin typeface="Arial Rounded MT Bold" pitchFamily="34" charset="0"/>
              </a:rPr>
              <a:t> </a:t>
            </a:r>
            <a:r>
              <a:rPr lang="fr-FR" sz="4000" dirty="0" err="1">
                <a:latin typeface="Arial Rounded MT Bold" pitchFamily="34" charset="0"/>
              </a:rPr>
              <a:t>lan</a:t>
            </a:r>
            <a:r>
              <a:rPr lang="fr-FR" sz="4000" dirty="0">
                <a:latin typeface="Arial Rounded MT Bold" pitchFamily="34" charset="0"/>
              </a:rPr>
              <a:t> </a:t>
            </a:r>
            <a:r>
              <a:rPr lang="fr-FR" sz="4000" dirty="0" err="1">
                <a:latin typeface="Arial Rounded MT Bold" pitchFamily="34" charset="0"/>
              </a:rPr>
              <a:t>mò</a:t>
            </a:r>
            <a:endParaRPr lang="en-US" sz="4000" dirty="0">
              <a:latin typeface="Arial Rounded MT Bold" pitchFamily="34" charset="0"/>
            </a:endParaRPr>
          </a:p>
          <a:p>
            <a:pPr algn="ctr">
              <a:buNone/>
            </a:pPr>
            <a:r>
              <a:rPr lang="fr-FR" sz="4000" dirty="0" err="1">
                <a:latin typeface="Arial Rounded MT Bold" pitchFamily="34" charset="0"/>
              </a:rPr>
              <a:t>Lè</a:t>
            </a:r>
            <a:r>
              <a:rPr lang="fr-FR" sz="4000" dirty="0">
                <a:latin typeface="Arial Rounded MT Bold" pitchFamily="34" charset="0"/>
              </a:rPr>
              <a:t> </a:t>
            </a:r>
            <a:r>
              <a:rPr lang="fr-FR" sz="4000" dirty="0" err="1">
                <a:latin typeface="Arial Rounded MT Bold" pitchFamily="34" charset="0"/>
              </a:rPr>
              <a:t>mouin</a:t>
            </a:r>
            <a:r>
              <a:rPr lang="fr-FR" sz="4000" dirty="0">
                <a:latin typeface="Arial Rounded MT Bold" pitchFamily="34" charset="0"/>
              </a:rPr>
              <a:t> monté </a:t>
            </a:r>
            <a:r>
              <a:rPr lang="fr-FR" sz="4000" dirty="0" err="1">
                <a:latin typeface="Arial Rounded MT Bold" pitchFamily="34" charset="0"/>
              </a:rPr>
              <a:t>koté</a:t>
            </a:r>
            <a:r>
              <a:rPr lang="fr-FR" sz="4000" dirty="0">
                <a:latin typeface="Arial Rounded MT Bold" pitchFamily="34" charset="0"/>
              </a:rPr>
              <a:t> Bon-Dieu</a:t>
            </a:r>
            <a:endParaRPr lang="en-US" sz="4000" dirty="0">
              <a:latin typeface="Arial Rounded MT Bold" pitchFamily="34" charset="0"/>
            </a:endParaRPr>
          </a:p>
          <a:p>
            <a:pPr algn="ctr">
              <a:buNone/>
            </a:pPr>
            <a:r>
              <a:rPr lang="en-US" sz="4000" dirty="0" err="1">
                <a:latin typeface="Arial Rounded MT Bold" pitchFamily="34" charset="0"/>
              </a:rPr>
              <a:t>Lé</a:t>
            </a:r>
            <a:r>
              <a:rPr lang="en-US" sz="4000" dirty="0">
                <a:latin typeface="Arial Rounded MT Bold" pitchFamily="34" charset="0"/>
              </a:rPr>
              <a:t> m-a </a:t>
            </a:r>
            <a:r>
              <a:rPr lang="en-US" sz="4000" dirty="0" err="1">
                <a:latin typeface="Arial Rounded MT Bold" pitchFamily="34" charset="0"/>
              </a:rPr>
              <a:t>maché</a:t>
            </a:r>
            <a:r>
              <a:rPr lang="en-US" sz="4000" dirty="0">
                <a:latin typeface="Arial Rounded MT Bold" pitchFamily="34" charset="0"/>
              </a:rPr>
              <a:t> </a:t>
            </a:r>
            <a:r>
              <a:rPr lang="en-US" sz="4000" dirty="0" err="1">
                <a:latin typeface="Arial Rounded MT Bold" pitchFamily="34" charset="0"/>
              </a:rPr>
              <a:t>bò</a:t>
            </a:r>
            <a:r>
              <a:rPr lang="en-US" sz="4000" dirty="0">
                <a:latin typeface="Arial Rounded MT Bold" pitchFamily="34" charset="0"/>
              </a:rPr>
              <a:t> lot </a:t>
            </a:r>
            <a:r>
              <a:rPr lang="en-US" sz="4000" dirty="0" err="1">
                <a:latin typeface="Arial Rounded MT Bold" pitchFamily="34" charset="0"/>
              </a:rPr>
              <a:t>bò</a:t>
            </a:r>
            <a:r>
              <a:rPr lang="en-US" sz="4000" dirty="0">
                <a:latin typeface="Arial Rounded MT Bold" pitchFamily="34" charset="0"/>
              </a:rPr>
              <a:t>,</a:t>
            </a:r>
          </a:p>
          <a:p>
            <a:pPr algn="ctr">
              <a:buNone/>
            </a:pPr>
            <a:r>
              <a:rPr lang="en-US" sz="4000" dirty="0" err="1">
                <a:latin typeface="Arial Rounded MT Bold" pitchFamily="34" charset="0"/>
              </a:rPr>
              <a:t>Lè</a:t>
            </a:r>
            <a:r>
              <a:rPr lang="en-US" sz="4000" dirty="0">
                <a:latin typeface="Arial Rounded MT Bold" pitchFamily="34" charset="0"/>
              </a:rPr>
              <a:t> </a:t>
            </a:r>
            <a:r>
              <a:rPr lang="en-US" sz="4000" dirty="0" err="1">
                <a:latin typeface="Arial Rounded MT Bold" pitchFamily="34" charset="0"/>
              </a:rPr>
              <a:t>jé</a:t>
            </a:r>
            <a:r>
              <a:rPr lang="en-US" sz="4000" dirty="0">
                <a:latin typeface="Arial Rounded MT Bold" pitchFamily="34" charset="0"/>
              </a:rPr>
              <a:t> </a:t>
            </a:r>
            <a:r>
              <a:rPr lang="en-US" sz="4000" dirty="0" err="1">
                <a:latin typeface="Arial Rounded MT Bold" pitchFamily="34" charset="0"/>
              </a:rPr>
              <a:t>mouin</a:t>
            </a:r>
            <a:r>
              <a:rPr lang="en-US" sz="4000" dirty="0">
                <a:latin typeface="Arial Rounded MT Bold" pitchFamily="34" charset="0"/>
              </a:rPr>
              <a:t> gin tan </a:t>
            </a:r>
            <a:r>
              <a:rPr lang="en-US" sz="4000" dirty="0" err="1">
                <a:latin typeface="Arial Rounded MT Bold" pitchFamily="34" charset="0"/>
              </a:rPr>
              <a:t>ouè</a:t>
            </a:r>
            <a:r>
              <a:rPr lang="en-US" sz="4000" dirty="0">
                <a:latin typeface="Arial Rounded MT Bold" pitchFamily="34" charset="0"/>
              </a:rPr>
              <a:t> </a:t>
            </a:r>
            <a:r>
              <a:rPr lang="en-US" sz="4000" dirty="0" err="1">
                <a:latin typeface="Arial Rounded MT Bold" pitchFamily="34" charset="0"/>
              </a:rPr>
              <a:t>zanj</a:t>
            </a:r>
            <a:r>
              <a:rPr lang="en-US" sz="4000" dirty="0">
                <a:latin typeface="Arial Rounded MT Bold" pitchFamily="34" charset="0"/>
              </a:rPr>
              <a:t> </a:t>
            </a:r>
            <a:r>
              <a:rPr lang="en-US" sz="4000" dirty="0" err="1">
                <a:latin typeface="Arial Rounded MT Bold" pitchFamily="34" charset="0"/>
              </a:rPr>
              <a:t>yo</a:t>
            </a:r>
            <a:r>
              <a:rPr lang="en-US" sz="4000" dirty="0">
                <a:latin typeface="Arial Rounded MT Bold" pitchFamily="34" charset="0"/>
              </a:rPr>
              <a:t>,</a:t>
            </a:r>
          </a:p>
          <a:p>
            <a:pPr algn="ctr">
              <a:buNone/>
            </a:pPr>
            <a:r>
              <a:rPr lang="fr-FR" sz="4000" dirty="0" err="1">
                <a:latin typeface="Arial Rounded MT Bold" pitchFamily="34" charset="0"/>
              </a:rPr>
              <a:t>Gran</a:t>
            </a:r>
            <a:r>
              <a:rPr lang="fr-FR" sz="4000" dirty="0">
                <a:latin typeface="Arial Rounded MT Bold" pitchFamily="34" charset="0"/>
              </a:rPr>
              <a:t> </a:t>
            </a:r>
            <a:r>
              <a:rPr lang="fr-FR" sz="4000" dirty="0" err="1">
                <a:latin typeface="Arial Rounded MT Bold" pitchFamily="34" charset="0"/>
              </a:rPr>
              <a:t>ak</a:t>
            </a:r>
            <a:r>
              <a:rPr lang="fr-FR" sz="4000" dirty="0">
                <a:latin typeface="Arial Rounded MT Bold" pitchFamily="34" charset="0"/>
              </a:rPr>
              <a:t> </a:t>
            </a:r>
            <a:r>
              <a:rPr lang="fr-FR" sz="4000" dirty="0" err="1">
                <a:latin typeface="Arial Rounded MT Bold" pitchFamily="34" charset="0"/>
              </a:rPr>
              <a:t>piti</a:t>
            </a:r>
            <a:r>
              <a:rPr lang="fr-FR" sz="4000" dirty="0">
                <a:latin typeface="Arial Rounded MT Bold" pitchFamily="34" charset="0"/>
              </a:rPr>
              <a:t>, m-a </a:t>
            </a:r>
            <a:r>
              <a:rPr lang="fr-FR" sz="4000" dirty="0" err="1">
                <a:latin typeface="Arial Rounded MT Bold" pitchFamily="34" charset="0"/>
              </a:rPr>
              <a:t>ouè</a:t>
            </a:r>
            <a:r>
              <a:rPr lang="fr-FR" sz="4000" dirty="0">
                <a:latin typeface="Arial Rounded MT Bold" pitchFamily="34" charset="0"/>
              </a:rPr>
              <a:t> tout.</a:t>
            </a:r>
            <a:endParaRPr lang="en-US" sz="4000" dirty="0">
              <a:latin typeface="Arial Rounded MT Bold" pitchFamily="34" charset="0"/>
            </a:endParaRPr>
          </a:p>
          <a:p>
            <a:pPr algn="ctr">
              <a:buNone/>
            </a:pPr>
            <a:r>
              <a:rPr lang="fr-FR" sz="4000" dirty="0">
                <a:latin typeface="Arial Rounded MT Bold" pitchFamily="34" charset="0"/>
              </a:rPr>
              <a:t>Ban </a:t>
            </a:r>
            <a:r>
              <a:rPr lang="fr-FR" sz="4000" dirty="0" err="1">
                <a:latin typeface="Arial Rounded MT Bold" pitchFamily="34" charset="0"/>
              </a:rPr>
              <a:t>mouin</a:t>
            </a:r>
            <a:r>
              <a:rPr lang="fr-FR" sz="4000" dirty="0">
                <a:latin typeface="Arial Rounded MT Bold" pitchFamily="34" charset="0"/>
              </a:rPr>
              <a:t> </a:t>
            </a:r>
            <a:r>
              <a:rPr lang="fr-FR" sz="4000" dirty="0" err="1">
                <a:latin typeface="Arial Rounded MT Bold" pitchFamily="34" charset="0"/>
              </a:rPr>
              <a:t>Jézu</a:t>
            </a:r>
            <a:r>
              <a:rPr lang="fr-FR" sz="4000" dirty="0">
                <a:latin typeface="Arial Rounded MT Bold" pitchFamily="34" charset="0"/>
              </a:rPr>
              <a:t>, </a:t>
            </a:r>
            <a:r>
              <a:rPr lang="fr-FR" sz="4000" dirty="0" err="1">
                <a:latin typeface="Arial Rounded MT Bold" pitchFamily="34" charset="0"/>
              </a:rPr>
              <a:t>présié</a:t>
            </a:r>
            <a:r>
              <a:rPr lang="fr-FR" sz="4000" dirty="0">
                <a:latin typeface="Arial Rounded MT Bold" pitchFamily="34" charset="0"/>
              </a:rPr>
              <a:t> </a:t>
            </a:r>
            <a:r>
              <a:rPr lang="fr-FR" sz="4000" dirty="0" err="1">
                <a:latin typeface="Arial Rounded MT Bold" pitchFamily="34" charset="0"/>
              </a:rPr>
              <a:t>Sovè</a:t>
            </a:r>
            <a:r>
              <a:rPr lang="fr-FR" sz="4000" dirty="0">
                <a:latin typeface="Arial Rounded MT Bold" pitchFamily="34" charset="0"/>
              </a:rPr>
              <a:t>-m,</a:t>
            </a:r>
            <a:endParaRPr lang="en-US" sz="4000" dirty="0">
              <a:latin typeface="Arial Rounded MT Bold" pitchFamily="34" charset="0"/>
            </a:endParaRPr>
          </a:p>
          <a:p>
            <a:pPr algn="ctr">
              <a:buNone/>
            </a:pPr>
            <a:r>
              <a:rPr lang="fr-FR" sz="4000" dirty="0">
                <a:latin typeface="Arial Rounded MT Bold" pitchFamily="34" charset="0"/>
              </a:rPr>
              <a:t>Li pi </a:t>
            </a:r>
            <a:r>
              <a:rPr lang="fr-FR" sz="4000" dirty="0" err="1">
                <a:latin typeface="Arial Rounded MT Bold" pitchFamily="34" charset="0"/>
              </a:rPr>
              <a:t>dous</a:t>
            </a:r>
            <a:r>
              <a:rPr lang="fr-FR" sz="4000" dirty="0">
                <a:latin typeface="Arial Rounded MT Bold" pitchFamily="34" charset="0"/>
              </a:rPr>
              <a:t> </a:t>
            </a:r>
            <a:r>
              <a:rPr lang="fr-FR" sz="4000" dirty="0" err="1">
                <a:latin typeface="Arial Rounded MT Bold" pitchFamily="34" charset="0"/>
              </a:rPr>
              <a:t>pasé</a:t>
            </a:r>
            <a:r>
              <a:rPr lang="fr-FR" sz="4000" dirty="0">
                <a:latin typeface="Arial Rounded MT Bold" pitchFamily="34" charset="0"/>
              </a:rPr>
              <a:t> </a:t>
            </a:r>
            <a:r>
              <a:rPr lang="fr-FR" sz="4000" dirty="0" err="1">
                <a:latin typeface="Arial Rounded MT Bold" pitchFamily="34" charset="0"/>
              </a:rPr>
              <a:t>yo</a:t>
            </a:r>
            <a:r>
              <a:rPr lang="fr-FR" sz="4000" dirty="0">
                <a:latin typeface="Arial Rounded MT Bold" pitchFamily="34" charset="0"/>
              </a:rPr>
              <a:t> tout.</a:t>
            </a:r>
            <a:endParaRPr lang="en-US" sz="4000" dirty="0">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3600" b="1" dirty="0" err="1">
                <a:latin typeface="Arial Rounded MT Bold" pitchFamily="34" charset="0"/>
              </a:rPr>
              <a:t>Kè</a:t>
            </a:r>
            <a:r>
              <a:rPr lang="fr-FR" sz="3600" b="1" dirty="0">
                <a:latin typeface="Arial Rounded MT Bold" pitchFamily="34" charset="0"/>
              </a:rPr>
              <a:t>:</a:t>
            </a:r>
            <a:endParaRPr lang="en-US" sz="3600" b="1" dirty="0">
              <a:latin typeface="Arial Rounded MT Bold" pitchFamily="34" charset="0"/>
            </a:endParaRPr>
          </a:p>
          <a:p>
            <a:pPr marL="0" indent="0" algn="ctr">
              <a:buNone/>
            </a:pPr>
            <a:r>
              <a:rPr lang="fr-FR" sz="4400" b="1" dirty="0">
                <a:solidFill>
                  <a:srgbClr val="FFFF00"/>
                </a:solidFill>
                <a:latin typeface="Arial Rounded MT Bold" pitchFamily="34" charset="0"/>
              </a:rPr>
              <a:t>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a:t>
            </a:r>
          </a:p>
          <a:p>
            <a:pPr marL="0" indent="0" algn="ctr">
              <a:buNone/>
            </a:pPr>
            <a:r>
              <a:rPr lang="fr-FR" sz="4400" b="1" dirty="0" err="1">
                <a:solidFill>
                  <a:srgbClr val="FFFF00"/>
                </a:solidFill>
                <a:latin typeface="Arial Rounded MT Bold" pitchFamily="34" charset="0"/>
              </a:rPr>
              <a:t>pasé</a:t>
            </a:r>
            <a:r>
              <a:rPr lang="fr-FR" sz="4400" b="1" dirty="0">
                <a:solidFill>
                  <a:srgbClr val="FFFF00"/>
                </a:solidFill>
                <a:latin typeface="Arial Rounded MT Bold" pitchFamily="34" charset="0"/>
              </a:rPr>
              <a:t> tout,</a:t>
            </a:r>
            <a:endParaRPr lang="en-US" sz="4400" b="1" dirty="0">
              <a:solidFill>
                <a:srgbClr val="FFFF00"/>
              </a:solidFill>
              <a:latin typeface="Arial Rounded MT Bold" pitchFamily="34" charset="0"/>
            </a:endParaRPr>
          </a:p>
          <a:p>
            <a:pPr marL="0" indent="0" algn="ctr">
              <a:buNone/>
            </a:pPr>
            <a:r>
              <a:rPr lang="fr-FR" sz="4400" b="1" dirty="0">
                <a:solidFill>
                  <a:srgbClr val="FFFF00"/>
                </a:solidFill>
                <a:latin typeface="Arial Rounded MT Bold" pitchFamily="34" charset="0"/>
              </a:rPr>
              <a:t>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a:t>
            </a:r>
          </a:p>
          <a:p>
            <a:pPr marL="0" indent="0" algn="ctr">
              <a:buNone/>
            </a:pPr>
            <a:r>
              <a:rPr lang="fr-FR" sz="4400" b="1" dirty="0" err="1">
                <a:solidFill>
                  <a:srgbClr val="FFFF00"/>
                </a:solidFill>
                <a:latin typeface="Arial Rounded MT Bold" pitchFamily="34" charset="0"/>
              </a:rPr>
              <a:t>pasé</a:t>
            </a:r>
            <a:r>
              <a:rPr lang="fr-FR" sz="4400" b="1" dirty="0">
                <a:solidFill>
                  <a:srgbClr val="FFFF00"/>
                </a:solidFill>
                <a:latin typeface="Arial Rounded MT Bold" pitchFamily="34" charset="0"/>
              </a:rPr>
              <a:t> tout,</a:t>
            </a:r>
            <a:endParaRPr lang="en-US" sz="4400" b="1" dirty="0">
              <a:solidFill>
                <a:srgbClr val="FFFF00"/>
              </a:solidFill>
              <a:latin typeface="Arial Rounded MT Bold" pitchFamily="34" charset="0"/>
            </a:endParaRPr>
          </a:p>
          <a:p>
            <a:pPr marL="0" indent="0" algn="ctr">
              <a:buNone/>
            </a:pPr>
            <a:r>
              <a:rPr lang="fr-FR" sz="4400" b="1" dirty="0">
                <a:solidFill>
                  <a:srgbClr val="FFFF00"/>
                </a:solidFill>
                <a:latin typeface="Arial Rounded MT Bold" pitchFamily="34" charset="0"/>
              </a:rPr>
              <a:t>Ban </a:t>
            </a:r>
            <a:r>
              <a:rPr lang="fr-FR" sz="4400" b="1" dirty="0" err="1">
                <a:solidFill>
                  <a:srgbClr val="FFFF00"/>
                </a:solidFill>
                <a:latin typeface="Arial Rounded MT Bold" pitchFamily="34" charset="0"/>
              </a:rPr>
              <a:t>mouin</a:t>
            </a: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Jézu</a:t>
            </a:r>
            <a:r>
              <a:rPr lang="fr-FR" sz="4400" b="1" dirty="0">
                <a:solidFill>
                  <a:srgbClr val="FFFF00"/>
                </a:solidFill>
                <a:latin typeface="Arial Rounded MT Bold" pitchFamily="34" charset="0"/>
              </a:rPr>
              <a:t>,</a:t>
            </a:r>
          </a:p>
          <a:p>
            <a:pPr marL="0" indent="0" algn="ctr">
              <a:buNone/>
            </a:pP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présié</a:t>
            </a: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Sovè</a:t>
            </a:r>
            <a:r>
              <a:rPr lang="fr-FR" sz="4400" b="1" dirty="0">
                <a:solidFill>
                  <a:srgbClr val="FFFF00"/>
                </a:solidFill>
                <a:latin typeface="Arial Rounded MT Bold" pitchFamily="34" charset="0"/>
              </a:rPr>
              <a:t>-m,</a:t>
            </a:r>
            <a:endParaRPr lang="en-US" sz="4400" b="1" dirty="0">
              <a:solidFill>
                <a:srgbClr val="FFFF00"/>
              </a:solidFill>
              <a:latin typeface="Arial Rounded MT Bold" pitchFamily="34" charset="0"/>
            </a:endParaRPr>
          </a:p>
          <a:p>
            <a:pPr marL="0" indent="0" algn="ctr">
              <a:buNone/>
            </a:pPr>
            <a:r>
              <a:rPr lang="fr-FR" sz="4400" b="1" dirty="0">
                <a:solidFill>
                  <a:srgbClr val="FFFF00"/>
                </a:solidFill>
                <a:latin typeface="Arial Rounded MT Bold" pitchFamily="34" charset="0"/>
              </a:rPr>
              <a:t>Li pi </a:t>
            </a:r>
            <a:r>
              <a:rPr lang="fr-FR" sz="4400" b="1" dirty="0" err="1">
                <a:solidFill>
                  <a:srgbClr val="FFFF00"/>
                </a:solidFill>
                <a:latin typeface="Arial Rounded MT Bold" pitchFamily="34" charset="0"/>
              </a:rPr>
              <a:t>dous</a:t>
            </a: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pasé</a:t>
            </a:r>
            <a:r>
              <a:rPr lang="fr-FR" sz="4400" b="1" dirty="0">
                <a:solidFill>
                  <a:srgbClr val="FFFF00"/>
                </a:solidFill>
                <a:latin typeface="Arial Rounded MT Bold" pitchFamily="34" charset="0"/>
              </a:rPr>
              <a:t> </a:t>
            </a:r>
            <a:r>
              <a:rPr lang="fr-FR" sz="4400" b="1" dirty="0" err="1">
                <a:solidFill>
                  <a:srgbClr val="FFFF00"/>
                </a:solidFill>
                <a:latin typeface="Arial Rounded MT Bold" pitchFamily="34" charset="0"/>
              </a:rPr>
              <a:t>yo</a:t>
            </a:r>
            <a:r>
              <a:rPr lang="fr-FR" sz="4400" b="1" dirty="0">
                <a:solidFill>
                  <a:srgbClr val="FFFF00"/>
                </a:solidFill>
                <a:latin typeface="Arial Rounded MT Bold" pitchFamily="34" charset="0"/>
              </a:rPr>
              <a:t> tout.</a:t>
            </a:r>
            <a:endParaRPr lang="en-US" sz="4400" b="1" dirty="0">
              <a:solidFill>
                <a:srgbClr val="FFFF00"/>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style>
          <a:lnRef idx="1">
            <a:schemeClr val="dk1"/>
          </a:lnRef>
          <a:fillRef idx="2">
            <a:schemeClr val="dk1"/>
          </a:fillRef>
          <a:effectRef idx="1">
            <a:schemeClr val="dk1"/>
          </a:effectRef>
          <a:fontRef idx="minor">
            <a:schemeClr val="dk1"/>
          </a:fontRef>
        </p:style>
        <p:txBody>
          <a:bodyPr>
            <a:normAutofit fontScale="70000" lnSpcReduction="20000"/>
          </a:bodyPr>
          <a:lstStyle/>
          <a:p>
            <a:pPr marL="0" indent="0" algn="ctr"/>
            <a:r>
              <a:rPr lang="fr-FR" sz="3600" b="1" dirty="0">
                <a:latin typeface="Arial Rounded MT Bold" pitchFamily="34" charset="0"/>
              </a:rPr>
              <a:t>74 </a:t>
            </a:r>
            <a:r>
              <a:rPr lang="fr-FR" sz="3600" b="1" dirty="0" err="1">
                <a:latin typeface="Arial Rounded MT Bold" pitchFamily="34" charset="0"/>
              </a:rPr>
              <a:t>kreyol</a:t>
            </a:r>
            <a:r>
              <a:rPr lang="fr-FR" sz="3600" b="1" dirty="0">
                <a:latin typeface="Arial Rounded MT Bold" pitchFamily="34" charset="0"/>
              </a:rPr>
              <a:t> réveillons nous</a:t>
            </a:r>
            <a:endParaRPr lang="en-US" sz="3600" b="1" dirty="0">
              <a:latin typeface="Arial Rounded MT Bold" pitchFamily="34" charset="0"/>
            </a:endParaRPr>
          </a:p>
          <a:p>
            <a:pPr marL="0" indent="0" algn="ctr"/>
            <a:r>
              <a:rPr lang="fr-FR" sz="3600" b="1" dirty="0">
                <a:latin typeface="Arial Rounded MT Bold" pitchFamily="34" charset="0"/>
              </a:rPr>
              <a:t>1.</a:t>
            </a:r>
            <a:br>
              <a:rPr lang="fr-FR" sz="3600" b="1" dirty="0">
                <a:latin typeface="Arial Rounded MT Bold" pitchFamily="34" charset="0"/>
              </a:rPr>
            </a:br>
            <a:r>
              <a:rPr lang="fr-FR" sz="4700" b="1" dirty="0">
                <a:latin typeface="Arial" pitchFamily="34" charset="0"/>
                <a:cs typeface="Arial" pitchFamily="34" charset="0"/>
              </a:rPr>
              <a:t>Bo pi Jakob la </a:t>
            </a:r>
            <a:r>
              <a:rPr lang="fr-FR" sz="4700" b="1" dirty="0" err="1">
                <a:latin typeface="Arial" pitchFamily="34" charset="0"/>
                <a:cs typeface="Arial" pitchFamily="34" charset="0"/>
              </a:rPr>
              <a:t>yon</a:t>
            </a:r>
            <a:r>
              <a:rPr lang="fr-FR" sz="4700" b="1" dirty="0">
                <a:latin typeface="Arial" pitchFamily="34" charset="0"/>
                <a:cs typeface="Arial" pitchFamily="34" charset="0"/>
              </a:rPr>
              <a:t> </a:t>
            </a:r>
            <a:r>
              <a:rPr lang="fr-FR" sz="4700" b="1" dirty="0" err="1">
                <a:latin typeface="Arial" pitchFamily="34" charset="0"/>
                <a:cs typeface="Arial" pitchFamily="34" charset="0"/>
              </a:rPr>
              <a:t>jou</a:t>
            </a:r>
            <a:r>
              <a:rPr lang="fr-FR" sz="4700" b="1" dirty="0">
                <a:latin typeface="Arial" pitchFamily="34" charset="0"/>
                <a:cs typeface="Arial" pitchFamily="34" charset="0"/>
              </a:rPr>
              <a:t> le </a:t>
            </a:r>
            <a:r>
              <a:rPr lang="fr-FR" sz="4700" b="1" dirty="0" err="1">
                <a:latin typeface="Arial" pitchFamily="34" charset="0"/>
                <a:cs typeface="Arial" pitchFamily="34" charset="0"/>
              </a:rPr>
              <a:t>Seyè</a:t>
            </a:r>
            <a:br>
              <a:rPr lang="fr-FR" sz="4700" b="1" dirty="0">
                <a:latin typeface="Arial" pitchFamily="34" charset="0"/>
                <a:cs typeface="Arial" pitchFamily="34" charset="0"/>
              </a:rPr>
            </a:br>
            <a:r>
              <a:rPr lang="fr-FR" sz="4700" b="1" dirty="0" err="1">
                <a:latin typeface="Arial" pitchFamily="34" charset="0"/>
                <a:cs typeface="Arial" pitchFamily="34" charset="0"/>
              </a:rPr>
              <a:t>Rankontre</a:t>
            </a:r>
            <a:r>
              <a:rPr lang="fr-FR" sz="4700" b="1" dirty="0">
                <a:latin typeface="Arial" pitchFamily="34" charset="0"/>
                <a:cs typeface="Arial" pitchFamily="34" charset="0"/>
              </a:rPr>
              <a:t> </a:t>
            </a:r>
            <a:r>
              <a:rPr lang="fr-FR" sz="4700" b="1" dirty="0" err="1">
                <a:latin typeface="Arial" pitchFamily="34" charset="0"/>
                <a:cs typeface="Arial" pitchFamily="34" charset="0"/>
              </a:rPr>
              <a:t>yon</a:t>
            </a:r>
            <a:r>
              <a:rPr lang="fr-FR" sz="4700" b="1" dirty="0">
                <a:latin typeface="Arial" pitchFamily="34" charset="0"/>
                <a:cs typeface="Arial" pitchFamily="34" charset="0"/>
              </a:rPr>
              <a:t> </a:t>
            </a:r>
            <a:r>
              <a:rPr lang="fr-FR" sz="4700" b="1" dirty="0" err="1">
                <a:latin typeface="Arial" pitchFamily="34" charset="0"/>
                <a:cs typeface="Arial" pitchFamily="34" charset="0"/>
              </a:rPr>
              <a:t>samariten</a:t>
            </a:r>
            <a:br>
              <a:rPr lang="fr-FR" sz="4700" b="1" dirty="0">
                <a:latin typeface="Arial" pitchFamily="34" charset="0"/>
                <a:cs typeface="Arial" pitchFamily="34" charset="0"/>
              </a:rPr>
            </a:br>
            <a:r>
              <a:rPr lang="fr-FR" sz="4700" b="1" dirty="0" err="1">
                <a:latin typeface="Arial" pitchFamily="34" charset="0"/>
                <a:cs typeface="Arial" pitchFamily="34" charset="0"/>
              </a:rPr>
              <a:t>Ki</a:t>
            </a:r>
            <a:r>
              <a:rPr lang="fr-FR" sz="4700" b="1" dirty="0">
                <a:latin typeface="Arial" pitchFamily="34" charset="0"/>
                <a:cs typeface="Arial" pitchFamily="34" charset="0"/>
              </a:rPr>
              <a:t> </a:t>
            </a:r>
            <a:r>
              <a:rPr lang="fr-FR" sz="4700" b="1" dirty="0" err="1">
                <a:latin typeface="Arial" pitchFamily="34" charset="0"/>
                <a:cs typeface="Arial" pitchFamily="34" charset="0"/>
              </a:rPr>
              <a:t>vini</a:t>
            </a:r>
            <a:r>
              <a:rPr lang="fr-FR" sz="4700" b="1" dirty="0">
                <a:latin typeface="Arial" pitchFamily="34" charset="0"/>
                <a:cs typeface="Arial" pitchFamily="34" charset="0"/>
              </a:rPr>
              <a:t> </a:t>
            </a:r>
            <a:r>
              <a:rPr lang="fr-FR" sz="4700" b="1" dirty="0" err="1">
                <a:latin typeface="Arial" pitchFamily="34" charset="0"/>
                <a:cs typeface="Arial" pitchFamily="34" charset="0"/>
              </a:rPr>
              <a:t>pran</a:t>
            </a:r>
            <a:r>
              <a:rPr lang="fr-FR" sz="4700" b="1" dirty="0">
                <a:latin typeface="Arial" pitchFamily="34" charset="0"/>
                <a:cs typeface="Arial" pitchFamily="34" charset="0"/>
              </a:rPr>
              <a:t> </a:t>
            </a:r>
            <a:r>
              <a:rPr lang="fr-FR" sz="4700" b="1" dirty="0" err="1">
                <a:latin typeface="Arial" pitchFamily="34" charset="0"/>
                <a:cs typeface="Arial" pitchFamily="34" charset="0"/>
              </a:rPr>
              <a:t>dlo</a:t>
            </a:r>
            <a:r>
              <a:rPr lang="fr-FR" sz="4700" b="1" dirty="0">
                <a:latin typeface="Arial" pitchFamily="34" charset="0"/>
                <a:cs typeface="Arial" pitchFamily="34" charset="0"/>
              </a:rPr>
              <a:t>, </a:t>
            </a:r>
            <a:r>
              <a:rPr lang="fr-FR" sz="4700" b="1" dirty="0" err="1">
                <a:latin typeface="Arial" pitchFamily="34" charset="0"/>
                <a:cs typeface="Arial" pitchFamily="34" charset="0"/>
              </a:rPr>
              <a:t>Jezu</a:t>
            </a:r>
            <a:r>
              <a:rPr lang="fr-FR" sz="4700" b="1" dirty="0">
                <a:latin typeface="Arial" pitchFamily="34" charset="0"/>
                <a:cs typeface="Arial" pitchFamily="34" charset="0"/>
              </a:rPr>
              <a:t> mande li </a:t>
            </a:r>
            <a:r>
              <a:rPr lang="fr-FR" sz="4700" b="1" dirty="0" err="1">
                <a:latin typeface="Arial" pitchFamily="34" charset="0"/>
                <a:cs typeface="Arial" pitchFamily="34" charset="0"/>
              </a:rPr>
              <a:t>bwe</a:t>
            </a:r>
            <a:br>
              <a:rPr lang="fr-FR" sz="4700" b="1" dirty="0">
                <a:latin typeface="Arial" pitchFamily="34" charset="0"/>
                <a:cs typeface="Arial" pitchFamily="34" charset="0"/>
              </a:rPr>
            </a:br>
            <a:r>
              <a:rPr lang="fr-FR" sz="4700" b="1" dirty="0" err="1">
                <a:latin typeface="Arial" pitchFamily="34" charset="0"/>
                <a:cs typeface="Arial" pitchFamily="34" charset="0"/>
              </a:rPr>
              <a:t>Fan’m</a:t>
            </a:r>
            <a:r>
              <a:rPr lang="fr-FR" sz="4700" b="1" dirty="0">
                <a:latin typeface="Arial" pitchFamily="34" charset="0"/>
                <a:cs typeface="Arial" pitchFamily="34" charset="0"/>
              </a:rPr>
              <a:t> </a:t>
            </a:r>
            <a:r>
              <a:rPr lang="fr-FR" sz="4700" b="1" dirty="0" err="1">
                <a:latin typeface="Arial" pitchFamily="34" charset="0"/>
                <a:cs typeface="Arial" pitchFamily="34" charset="0"/>
              </a:rPr>
              <a:t>sila</a:t>
            </a:r>
            <a:r>
              <a:rPr lang="fr-FR" sz="4700" b="1" dirty="0">
                <a:latin typeface="Arial" pitchFamily="34" charset="0"/>
                <a:cs typeface="Arial" pitchFamily="34" charset="0"/>
              </a:rPr>
              <a:t> </a:t>
            </a:r>
            <a:r>
              <a:rPr lang="fr-FR" sz="4700" b="1" dirty="0" err="1">
                <a:latin typeface="Arial" pitchFamily="34" charset="0"/>
                <a:cs typeface="Arial" pitchFamily="34" charset="0"/>
              </a:rPr>
              <a:t>etone</a:t>
            </a:r>
            <a:br>
              <a:rPr lang="fr-FR" sz="4700" b="1" dirty="0">
                <a:latin typeface="Arial" pitchFamily="34" charset="0"/>
                <a:cs typeface="Arial" pitchFamily="34" charset="0"/>
              </a:rPr>
            </a:br>
            <a:r>
              <a:rPr lang="fr-FR" sz="4700" b="1" dirty="0" err="1">
                <a:solidFill>
                  <a:srgbClr val="002060"/>
                </a:solidFill>
                <a:latin typeface="Arial" pitchFamily="34" charset="0"/>
                <a:cs typeface="Arial" pitchFamily="34" charset="0"/>
              </a:rPr>
              <a:t>Eske’w</a:t>
            </a:r>
            <a:r>
              <a:rPr lang="fr-FR" sz="4700" b="1" dirty="0">
                <a:solidFill>
                  <a:srgbClr val="002060"/>
                </a:solidFill>
                <a:latin typeface="Arial" pitchFamily="34" charset="0"/>
                <a:cs typeface="Arial" pitchFamily="34" charset="0"/>
              </a:rPr>
              <a:t> </a:t>
            </a:r>
            <a:r>
              <a:rPr lang="fr-FR" sz="4700" b="1" dirty="0" err="1">
                <a:solidFill>
                  <a:srgbClr val="002060"/>
                </a:solidFill>
                <a:latin typeface="Arial" pitchFamily="34" charset="0"/>
                <a:cs typeface="Arial" pitchFamily="34" charset="0"/>
              </a:rPr>
              <a:t>pa</a:t>
            </a:r>
            <a:r>
              <a:rPr lang="fr-FR" sz="4700" b="1" dirty="0">
                <a:solidFill>
                  <a:srgbClr val="002060"/>
                </a:solidFill>
                <a:latin typeface="Arial" pitchFamily="34" charset="0"/>
                <a:cs typeface="Arial" pitchFamily="34" charset="0"/>
              </a:rPr>
              <a:t> </a:t>
            </a:r>
            <a:r>
              <a:rPr lang="fr-FR" sz="4700" b="1" dirty="0" err="1">
                <a:solidFill>
                  <a:srgbClr val="002060"/>
                </a:solidFill>
                <a:latin typeface="Arial" pitchFamily="34" charset="0"/>
                <a:cs typeface="Arial" pitchFamily="34" charset="0"/>
              </a:rPr>
              <a:t>konnen</a:t>
            </a:r>
            <a:r>
              <a:rPr lang="fr-FR" sz="4700" b="1" dirty="0">
                <a:solidFill>
                  <a:srgbClr val="002060"/>
                </a:solidFill>
                <a:latin typeface="Arial" pitchFamily="34" charset="0"/>
                <a:cs typeface="Arial" pitchFamily="34" charset="0"/>
              </a:rPr>
              <a:t> </a:t>
            </a:r>
            <a:r>
              <a:rPr lang="fr-FR" sz="4700" b="1" dirty="0" err="1">
                <a:solidFill>
                  <a:srgbClr val="002060"/>
                </a:solidFill>
                <a:latin typeface="Arial" pitchFamily="34" charset="0"/>
                <a:cs typeface="Arial" pitchFamily="34" charset="0"/>
              </a:rPr>
              <a:t>ke</a:t>
            </a:r>
            <a:r>
              <a:rPr lang="fr-FR" sz="4700" b="1" dirty="0">
                <a:solidFill>
                  <a:srgbClr val="002060"/>
                </a:solidFill>
                <a:latin typeface="Arial" pitchFamily="34" charset="0"/>
                <a:cs typeface="Arial" pitchFamily="34" charset="0"/>
              </a:rPr>
              <a:t> </a:t>
            </a:r>
            <a:r>
              <a:rPr lang="fr-FR" sz="4700" b="1" dirty="0" err="1">
                <a:solidFill>
                  <a:srgbClr val="002060"/>
                </a:solidFill>
                <a:latin typeface="Arial" pitchFamily="34" charset="0"/>
                <a:cs typeface="Arial" pitchFamily="34" charset="0"/>
              </a:rPr>
              <a:t>jwif</a:t>
            </a:r>
            <a:r>
              <a:rPr lang="fr-FR" sz="4700" b="1" dirty="0">
                <a:solidFill>
                  <a:srgbClr val="002060"/>
                </a:solidFill>
                <a:latin typeface="Arial" pitchFamily="34" charset="0"/>
                <a:cs typeface="Arial" pitchFamily="34" charset="0"/>
              </a:rPr>
              <a:t> </a:t>
            </a:r>
            <a:r>
              <a:rPr lang="fr-FR" sz="4700" b="1" dirty="0" err="1">
                <a:solidFill>
                  <a:srgbClr val="002060"/>
                </a:solidFill>
                <a:latin typeface="Arial" pitchFamily="34" charset="0"/>
                <a:cs typeface="Arial" pitchFamily="34" charset="0"/>
              </a:rPr>
              <a:t>avek</a:t>
            </a:r>
            <a:r>
              <a:rPr lang="fr-FR" sz="4700" b="1" dirty="0">
                <a:solidFill>
                  <a:srgbClr val="002060"/>
                </a:solidFill>
                <a:latin typeface="Arial" pitchFamily="34" charset="0"/>
                <a:cs typeface="Arial" pitchFamily="34" charset="0"/>
              </a:rPr>
              <a:t> </a:t>
            </a:r>
            <a:r>
              <a:rPr lang="fr-FR" sz="4700" b="1" dirty="0" err="1">
                <a:solidFill>
                  <a:srgbClr val="002060"/>
                </a:solidFill>
                <a:latin typeface="Arial" pitchFamily="34" charset="0"/>
                <a:cs typeface="Arial" pitchFamily="34" charset="0"/>
              </a:rPr>
              <a:t>samariten</a:t>
            </a:r>
            <a:br>
              <a:rPr lang="fr-FR" sz="4700" b="1" dirty="0">
                <a:solidFill>
                  <a:srgbClr val="002060"/>
                </a:solidFill>
                <a:latin typeface="Arial" pitchFamily="34" charset="0"/>
                <a:cs typeface="Arial" pitchFamily="34" charset="0"/>
              </a:rPr>
            </a:br>
            <a:r>
              <a:rPr lang="fr-FR" sz="4700" b="1" dirty="0" err="1">
                <a:solidFill>
                  <a:srgbClr val="002060"/>
                </a:solidFill>
                <a:latin typeface="Arial" pitchFamily="34" charset="0"/>
                <a:cs typeface="Arial" pitchFamily="34" charset="0"/>
              </a:rPr>
              <a:t>Pagen</a:t>
            </a:r>
            <a:r>
              <a:rPr lang="fr-FR" sz="4700" b="1" dirty="0">
                <a:solidFill>
                  <a:srgbClr val="002060"/>
                </a:solidFill>
                <a:latin typeface="Arial" pitchFamily="34" charset="0"/>
                <a:cs typeface="Arial" pitchFamily="34" charset="0"/>
              </a:rPr>
              <a:t> </a:t>
            </a:r>
            <a:r>
              <a:rPr lang="fr-FR" sz="4700" b="1" dirty="0" err="1">
                <a:solidFill>
                  <a:srgbClr val="002060"/>
                </a:solidFill>
                <a:latin typeface="Arial" pitchFamily="34" charset="0"/>
                <a:cs typeface="Arial" pitchFamily="34" charset="0"/>
              </a:rPr>
              <a:t>oken’n</a:t>
            </a:r>
            <a:r>
              <a:rPr lang="fr-FR" sz="4700" b="1" dirty="0">
                <a:solidFill>
                  <a:srgbClr val="002060"/>
                </a:solidFill>
                <a:latin typeface="Arial" pitchFamily="34" charset="0"/>
                <a:cs typeface="Arial" pitchFamily="34" charset="0"/>
              </a:rPr>
              <a:t> </a:t>
            </a:r>
            <a:r>
              <a:rPr lang="fr-FR" sz="4700" b="1" dirty="0" err="1">
                <a:solidFill>
                  <a:srgbClr val="002060"/>
                </a:solidFill>
                <a:latin typeface="Arial" pitchFamily="34" charset="0"/>
                <a:cs typeface="Arial" pitchFamily="34" charset="0"/>
              </a:rPr>
              <a:t>rapo</a:t>
            </a:r>
            <a:r>
              <a:rPr lang="fr-FR" sz="4700" b="1" dirty="0">
                <a:solidFill>
                  <a:srgbClr val="002060"/>
                </a:solidFill>
                <a:latin typeface="Arial" pitchFamily="34" charset="0"/>
                <a:cs typeface="Arial" pitchFamily="34" charset="0"/>
              </a:rPr>
              <a:t>, </a:t>
            </a:r>
            <a:r>
              <a:rPr lang="fr-FR" sz="4700" b="1" dirty="0" err="1">
                <a:solidFill>
                  <a:srgbClr val="002060"/>
                </a:solidFill>
                <a:latin typeface="Arial" pitchFamily="34" charset="0"/>
                <a:cs typeface="Arial" pitchFamily="34" charset="0"/>
              </a:rPr>
              <a:t>pa</a:t>
            </a:r>
            <a:r>
              <a:rPr lang="fr-FR" sz="4700" b="1" dirty="0">
                <a:solidFill>
                  <a:srgbClr val="002060"/>
                </a:solidFill>
                <a:latin typeface="Arial" pitchFamily="34" charset="0"/>
                <a:cs typeface="Arial" pitchFamily="34" charset="0"/>
              </a:rPr>
              <a:t> </a:t>
            </a:r>
            <a:r>
              <a:rPr lang="fr-FR" sz="4700" b="1" dirty="0" err="1">
                <a:solidFill>
                  <a:srgbClr val="002060"/>
                </a:solidFill>
                <a:latin typeface="Arial" pitchFamily="34" charset="0"/>
                <a:cs typeface="Arial" pitchFamily="34" charset="0"/>
              </a:rPr>
              <a:t>gen</a:t>
            </a:r>
            <a:r>
              <a:rPr lang="fr-FR" sz="4700" b="1" dirty="0">
                <a:solidFill>
                  <a:srgbClr val="002060"/>
                </a:solidFill>
                <a:latin typeface="Arial" pitchFamily="34" charset="0"/>
                <a:cs typeface="Arial" pitchFamily="34" charset="0"/>
              </a:rPr>
              <a:t> </a:t>
            </a:r>
            <a:r>
              <a:rPr lang="fr-FR" sz="4700" b="1" dirty="0" err="1">
                <a:solidFill>
                  <a:srgbClr val="002060"/>
                </a:solidFill>
                <a:latin typeface="Arial" pitchFamily="34" charset="0"/>
                <a:cs typeface="Arial" pitchFamily="34" charset="0"/>
              </a:rPr>
              <a:t>oken</a:t>
            </a:r>
            <a:r>
              <a:rPr lang="fr-FR" sz="4700" b="1" dirty="0">
                <a:solidFill>
                  <a:srgbClr val="002060"/>
                </a:solidFill>
                <a:latin typeface="Arial" pitchFamily="34" charset="0"/>
                <a:cs typeface="Arial" pitchFamily="34" charset="0"/>
              </a:rPr>
              <a:t> </a:t>
            </a:r>
            <a:r>
              <a:rPr lang="fr-FR" sz="4700" b="1" dirty="0" err="1">
                <a:solidFill>
                  <a:srgbClr val="002060"/>
                </a:solidFill>
                <a:latin typeface="Arial" pitchFamily="34" charset="0"/>
                <a:cs typeface="Arial" pitchFamily="34" charset="0"/>
              </a:rPr>
              <a:t>relasyon</a:t>
            </a:r>
            <a:r>
              <a:rPr lang="fr-FR" sz="4700" b="1" dirty="0">
                <a:solidFill>
                  <a:srgbClr val="002060"/>
                </a:solidFill>
                <a:latin typeface="Arial" pitchFamily="34" charset="0"/>
                <a:cs typeface="Arial" pitchFamily="34" charset="0"/>
              </a:rPr>
              <a:t> ;</a:t>
            </a:r>
            <a:br>
              <a:rPr lang="fr-FR" sz="4700" b="1" dirty="0">
                <a:solidFill>
                  <a:srgbClr val="002060"/>
                </a:solidFill>
                <a:latin typeface="Arial" pitchFamily="34" charset="0"/>
                <a:cs typeface="Arial" pitchFamily="34" charset="0"/>
              </a:rPr>
            </a:br>
            <a:r>
              <a:rPr lang="fr-FR" sz="4700" b="1" dirty="0" err="1">
                <a:solidFill>
                  <a:srgbClr val="002060"/>
                </a:solidFill>
                <a:latin typeface="Arial" pitchFamily="34" charset="0"/>
                <a:cs typeface="Arial" pitchFamily="34" charset="0"/>
              </a:rPr>
              <a:t>Pouki</a:t>
            </a:r>
            <a:r>
              <a:rPr lang="fr-FR" sz="4700" b="1" dirty="0">
                <a:solidFill>
                  <a:srgbClr val="002060"/>
                </a:solidFill>
                <a:latin typeface="Arial" pitchFamily="34" charset="0"/>
                <a:cs typeface="Arial" pitchFamily="34" charset="0"/>
              </a:rPr>
              <a:t> ou mande </a:t>
            </a:r>
            <a:r>
              <a:rPr lang="fr-FR" sz="4700" b="1" dirty="0" err="1">
                <a:solidFill>
                  <a:srgbClr val="002060"/>
                </a:solidFill>
                <a:latin typeface="Arial" pitchFamily="34" charset="0"/>
                <a:cs typeface="Arial" pitchFamily="34" charset="0"/>
              </a:rPr>
              <a:t>mwen</a:t>
            </a:r>
            <a:r>
              <a:rPr lang="fr-FR" sz="4700" b="1" dirty="0">
                <a:solidFill>
                  <a:srgbClr val="002060"/>
                </a:solidFill>
                <a:latin typeface="Arial" pitchFamily="34" charset="0"/>
                <a:cs typeface="Arial" pitchFamily="34" charset="0"/>
              </a:rPr>
              <a:t> </a:t>
            </a:r>
            <a:r>
              <a:rPr lang="fr-FR" sz="4700" b="1" dirty="0" err="1">
                <a:solidFill>
                  <a:srgbClr val="002060"/>
                </a:solidFill>
                <a:latin typeface="Arial" pitchFamily="34" charset="0"/>
                <a:cs typeface="Arial" pitchFamily="34" charset="0"/>
              </a:rPr>
              <a:t>bwe</a:t>
            </a:r>
            <a:r>
              <a:rPr lang="fr-FR" sz="4700" b="1" dirty="0">
                <a:solidFill>
                  <a:srgbClr val="002060"/>
                </a:solidFill>
                <a:latin typeface="Arial" pitchFamily="34" charset="0"/>
                <a:cs typeface="Arial" pitchFamily="34" charset="0"/>
              </a:rPr>
              <a:t>.</a:t>
            </a:r>
            <a:br>
              <a:rPr lang="fr-FR" sz="4700" b="1" dirty="0">
                <a:latin typeface="Arial" pitchFamily="34" charset="0"/>
                <a:cs typeface="Arial" pitchFamily="34" charset="0"/>
              </a:rPr>
            </a:br>
            <a:r>
              <a:rPr lang="fr-FR" sz="4700" b="1" dirty="0">
                <a:latin typeface="Arial" pitchFamily="34" charset="0"/>
                <a:cs typeface="Arial" pitchFamily="34" charset="0"/>
              </a:rPr>
              <a:t>Si ou te </a:t>
            </a:r>
            <a:r>
              <a:rPr lang="fr-FR" sz="4700" b="1" dirty="0" err="1">
                <a:latin typeface="Arial" pitchFamily="34" charset="0"/>
                <a:cs typeface="Arial" pitchFamily="34" charset="0"/>
              </a:rPr>
              <a:t>konnen</a:t>
            </a:r>
            <a:r>
              <a:rPr lang="fr-FR" sz="4700" b="1" dirty="0">
                <a:latin typeface="Arial" pitchFamily="34" charset="0"/>
                <a:cs typeface="Arial" pitchFamily="34" charset="0"/>
              </a:rPr>
              <a:t> </a:t>
            </a:r>
            <a:r>
              <a:rPr lang="fr-FR" sz="4700" b="1" dirty="0" err="1">
                <a:latin typeface="Arial" pitchFamily="34" charset="0"/>
                <a:cs typeface="Arial" pitchFamily="34" charset="0"/>
              </a:rPr>
              <a:t>ki</a:t>
            </a:r>
            <a:r>
              <a:rPr lang="fr-FR" sz="4700" b="1" dirty="0">
                <a:latin typeface="Arial" pitchFamily="34" charset="0"/>
                <a:cs typeface="Arial" pitchFamily="34" charset="0"/>
              </a:rPr>
              <a:t> don </a:t>
            </a:r>
            <a:r>
              <a:rPr lang="fr-FR" sz="4700" b="1" dirty="0" err="1">
                <a:latin typeface="Arial" pitchFamily="34" charset="0"/>
                <a:cs typeface="Arial" pitchFamily="34" charset="0"/>
              </a:rPr>
              <a:t>Bondye</a:t>
            </a:r>
            <a:br>
              <a:rPr lang="fr-FR" sz="4700" b="1" dirty="0">
                <a:latin typeface="Arial" pitchFamily="34" charset="0"/>
                <a:cs typeface="Arial" pitchFamily="34" charset="0"/>
              </a:rPr>
            </a:br>
            <a:r>
              <a:rPr lang="fr-FR" sz="4700" b="1" dirty="0">
                <a:latin typeface="Arial" pitchFamily="34" charset="0"/>
                <a:cs typeface="Arial" pitchFamily="34" charset="0"/>
              </a:rPr>
              <a:t>E </a:t>
            </a:r>
            <a:r>
              <a:rPr lang="fr-FR" sz="4700" b="1" dirty="0" err="1">
                <a:latin typeface="Arial" pitchFamily="34" charset="0"/>
                <a:cs typeface="Arial" pitchFamily="34" charset="0"/>
              </a:rPr>
              <a:t>kiles</a:t>
            </a:r>
            <a:r>
              <a:rPr lang="fr-FR" sz="4700" b="1" dirty="0">
                <a:latin typeface="Arial" pitchFamily="34" charset="0"/>
                <a:cs typeface="Arial" pitchFamily="34" charset="0"/>
              </a:rPr>
              <a:t> </a:t>
            </a:r>
            <a:r>
              <a:rPr lang="fr-FR" sz="4700" b="1" dirty="0" err="1">
                <a:latin typeface="Arial" pitchFamily="34" charset="0"/>
                <a:cs typeface="Arial" pitchFamily="34" charset="0"/>
              </a:rPr>
              <a:t>ki</a:t>
            </a:r>
            <a:r>
              <a:rPr lang="fr-FR" sz="4700" b="1" dirty="0">
                <a:latin typeface="Arial" pitchFamily="34" charset="0"/>
                <a:cs typeface="Arial" pitchFamily="34" charset="0"/>
              </a:rPr>
              <a:t> di ou </a:t>
            </a:r>
            <a:r>
              <a:rPr lang="fr-FR" sz="4700" b="1" dirty="0" err="1">
                <a:latin typeface="Arial" pitchFamily="34" charset="0"/>
                <a:cs typeface="Arial" pitchFamily="34" charset="0"/>
              </a:rPr>
              <a:t>bali</a:t>
            </a:r>
            <a:r>
              <a:rPr lang="fr-FR" sz="4700" b="1" dirty="0">
                <a:latin typeface="Arial" pitchFamily="34" charset="0"/>
                <a:cs typeface="Arial" pitchFamily="34" charset="0"/>
              </a:rPr>
              <a:t> </a:t>
            </a:r>
            <a:r>
              <a:rPr lang="fr-FR" sz="4700" b="1" dirty="0" err="1">
                <a:latin typeface="Arial" pitchFamily="34" charset="0"/>
                <a:cs typeface="Arial" pitchFamily="34" charset="0"/>
              </a:rPr>
              <a:t>bwe</a:t>
            </a:r>
            <a:br>
              <a:rPr lang="fr-FR" sz="4700" b="1" dirty="0">
                <a:latin typeface="Arial" pitchFamily="34" charset="0"/>
                <a:cs typeface="Arial" pitchFamily="34" charset="0"/>
              </a:rPr>
            </a:br>
            <a:r>
              <a:rPr lang="fr-FR" sz="4700" b="1" dirty="0">
                <a:latin typeface="Arial" pitchFamily="34" charset="0"/>
                <a:cs typeface="Arial" pitchFamily="34" charset="0"/>
              </a:rPr>
              <a:t>Se ou </a:t>
            </a:r>
            <a:r>
              <a:rPr lang="fr-FR" sz="4700" b="1" dirty="0" err="1">
                <a:latin typeface="Arial" pitchFamily="34" charset="0"/>
                <a:cs typeface="Arial" pitchFamily="34" charset="0"/>
              </a:rPr>
              <a:t>menm</a:t>
            </a:r>
            <a:r>
              <a:rPr lang="fr-FR" sz="4700" b="1" dirty="0">
                <a:latin typeface="Arial" pitchFamily="34" charset="0"/>
                <a:cs typeface="Arial" pitchFamily="34" charset="0"/>
              </a:rPr>
              <a:t> </a:t>
            </a:r>
            <a:r>
              <a:rPr lang="fr-FR" sz="4700" b="1" dirty="0" err="1">
                <a:latin typeface="Arial" pitchFamily="34" charset="0"/>
                <a:cs typeface="Arial" pitchFamily="34" charset="0"/>
              </a:rPr>
              <a:t>pito</a:t>
            </a:r>
            <a:r>
              <a:rPr lang="fr-FR" sz="4700" b="1" dirty="0">
                <a:latin typeface="Arial" pitchFamily="34" charset="0"/>
                <a:cs typeface="Arial" pitchFamily="34" charset="0"/>
              </a:rPr>
              <a:t> </a:t>
            </a:r>
            <a:r>
              <a:rPr lang="fr-FR" sz="4700" b="1" dirty="0" err="1">
                <a:latin typeface="Arial" pitchFamily="34" charset="0"/>
                <a:cs typeface="Arial" pitchFamily="34" charset="0"/>
              </a:rPr>
              <a:t>ki</a:t>
            </a:r>
            <a:r>
              <a:rPr lang="fr-FR" sz="4700" b="1" dirty="0">
                <a:latin typeface="Arial" pitchFamily="34" charset="0"/>
                <a:cs typeface="Arial" pitchFamily="34" charset="0"/>
              </a:rPr>
              <a:t> ta mande</a:t>
            </a:r>
            <a:br>
              <a:rPr lang="fr-FR" sz="4700" b="1" dirty="0">
                <a:latin typeface="Arial" pitchFamily="34" charset="0"/>
                <a:cs typeface="Arial" pitchFamily="34" charset="0"/>
              </a:rPr>
            </a:br>
            <a:r>
              <a:rPr lang="fr-FR" sz="4700" b="1" dirty="0">
                <a:latin typeface="Arial" pitchFamily="34" charset="0"/>
                <a:cs typeface="Arial" pitchFamily="34" charset="0"/>
              </a:rPr>
              <a:t>E </a:t>
            </a:r>
            <a:r>
              <a:rPr lang="fr-FR" sz="4700" b="1" dirty="0" err="1">
                <a:latin typeface="Arial" pitchFamily="34" charset="0"/>
                <a:cs typeface="Arial" pitchFamily="34" charset="0"/>
              </a:rPr>
              <a:t>mwen</a:t>
            </a:r>
            <a:r>
              <a:rPr lang="fr-FR" sz="4700" b="1" dirty="0">
                <a:latin typeface="Arial" pitchFamily="34" charset="0"/>
                <a:cs typeface="Arial" pitchFamily="34" charset="0"/>
              </a:rPr>
              <a:t> Ta </a:t>
            </a:r>
            <a:r>
              <a:rPr lang="fr-FR" sz="4700" b="1" dirty="0" err="1">
                <a:latin typeface="Arial" pitchFamily="34" charset="0"/>
                <a:cs typeface="Arial" pitchFamily="34" charset="0"/>
              </a:rPr>
              <a:t>ba’w</a:t>
            </a:r>
            <a:r>
              <a:rPr lang="fr-FR" sz="4700" b="1" dirty="0">
                <a:latin typeface="Arial" pitchFamily="34" charset="0"/>
                <a:cs typeface="Arial" pitchFamily="34" charset="0"/>
              </a:rPr>
              <a:t> </a:t>
            </a:r>
            <a:r>
              <a:rPr lang="fr-FR" sz="4700" b="1" dirty="0" err="1">
                <a:latin typeface="Arial" pitchFamily="34" charset="0"/>
                <a:cs typeface="Arial" pitchFamily="34" charset="0"/>
              </a:rPr>
              <a:t>yon</a:t>
            </a:r>
            <a:r>
              <a:rPr lang="fr-FR" sz="4700" b="1" dirty="0">
                <a:latin typeface="Arial" pitchFamily="34" charset="0"/>
                <a:cs typeface="Arial" pitchFamily="34" charset="0"/>
              </a:rPr>
              <a:t> bon </a:t>
            </a:r>
            <a:r>
              <a:rPr lang="fr-FR" sz="4700" b="1" dirty="0" err="1">
                <a:latin typeface="Arial" pitchFamily="34" charset="0"/>
                <a:cs typeface="Arial" pitchFamily="34" charset="0"/>
              </a:rPr>
              <a:t>dlo</a:t>
            </a:r>
            <a:r>
              <a:rPr lang="fr-FR" sz="4700" b="1" dirty="0">
                <a:latin typeface="Arial" pitchFamily="34" charset="0"/>
                <a:cs typeface="Arial" pitchFamily="34" charset="0"/>
              </a:rPr>
              <a:t> ;</a:t>
            </a:r>
            <a:br>
              <a:rPr lang="fr-FR" sz="4700" b="1" dirty="0">
                <a:latin typeface="Arial" pitchFamily="34" charset="0"/>
                <a:cs typeface="Arial" pitchFamily="34" charset="0"/>
              </a:rPr>
            </a:br>
            <a:r>
              <a:rPr lang="fr-FR" sz="4700" b="1" dirty="0" err="1">
                <a:latin typeface="Arial" pitchFamily="34" charset="0"/>
                <a:cs typeface="Arial" pitchFamily="34" charset="0"/>
              </a:rPr>
              <a:t>Yon</a:t>
            </a:r>
            <a:r>
              <a:rPr lang="fr-FR" sz="4700" b="1" dirty="0">
                <a:latin typeface="Arial" pitchFamily="34" charset="0"/>
                <a:cs typeface="Arial" pitchFamily="34" charset="0"/>
              </a:rPr>
              <a:t> </a:t>
            </a:r>
            <a:r>
              <a:rPr lang="fr-FR" sz="4700" b="1" dirty="0" err="1">
                <a:latin typeface="Arial" pitchFamily="34" charset="0"/>
                <a:cs typeface="Arial" pitchFamily="34" charset="0"/>
              </a:rPr>
              <a:t>dlo</a:t>
            </a:r>
            <a:r>
              <a:rPr lang="fr-FR" sz="4700" b="1" dirty="0">
                <a:latin typeface="Arial" pitchFamily="34" charset="0"/>
                <a:cs typeface="Arial" pitchFamily="34" charset="0"/>
              </a:rPr>
              <a:t> </a:t>
            </a:r>
            <a:r>
              <a:rPr lang="fr-FR" sz="4700" b="1" dirty="0" err="1">
                <a:latin typeface="Arial" pitchFamily="34" charset="0"/>
                <a:cs typeface="Arial" pitchFamily="34" charset="0"/>
              </a:rPr>
              <a:t>ki</a:t>
            </a:r>
            <a:r>
              <a:rPr lang="fr-FR" sz="4700" b="1" dirty="0">
                <a:latin typeface="Arial" pitchFamily="34" charset="0"/>
                <a:cs typeface="Arial" pitchFamily="34" charset="0"/>
              </a:rPr>
              <a:t> </a:t>
            </a:r>
            <a:r>
              <a:rPr lang="fr-FR" sz="4700" b="1" dirty="0" err="1">
                <a:latin typeface="Arial" pitchFamily="34" charset="0"/>
                <a:cs typeface="Arial" pitchFamily="34" charset="0"/>
              </a:rPr>
              <a:t>pa’p</a:t>
            </a:r>
            <a:r>
              <a:rPr lang="fr-FR" sz="4700" b="1" dirty="0">
                <a:latin typeface="Arial" pitchFamily="34" charset="0"/>
                <a:cs typeface="Arial" pitchFamily="34" charset="0"/>
              </a:rPr>
              <a:t> jan fini</a:t>
            </a:r>
            <a:br>
              <a:rPr lang="fr-FR" sz="4700" b="1" dirty="0">
                <a:latin typeface="Arial" pitchFamily="34" charset="0"/>
                <a:cs typeface="Arial" pitchFamily="34" charset="0"/>
              </a:rPr>
            </a:br>
            <a:r>
              <a:rPr lang="fr-FR" sz="4700" b="1" dirty="0">
                <a:latin typeface="Arial" pitchFamily="34" charset="0"/>
                <a:cs typeface="Arial" pitchFamily="34" charset="0"/>
              </a:rPr>
              <a:t>E </a:t>
            </a:r>
            <a:r>
              <a:rPr lang="fr-FR" sz="4700" b="1" dirty="0" err="1">
                <a:latin typeface="Arial" pitchFamily="34" charset="0"/>
                <a:cs typeface="Arial" pitchFamily="34" charset="0"/>
              </a:rPr>
              <a:t>ki</a:t>
            </a:r>
            <a:r>
              <a:rPr lang="fr-FR" sz="4700" b="1" dirty="0">
                <a:latin typeface="Arial" pitchFamily="34" charset="0"/>
                <a:cs typeface="Arial" pitchFamily="34" charset="0"/>
              </a:rPr>
              <a:t> va dire nan </a:t>
            </a:r>
            <a:r>
              <a:rPr lang="fr-FR" sz="4700" b="1" dirty="0" err="1">
                <a:latin typeface="Arial" pitchFamily="34" charset="0"/>
                <a:cs typeface="Arial" pitchFamily="34" charset="0"/>
              </a:rPr>
              <a:t>lavi</a:t>
            </a:r>
            <a:r>
              <a:rPr lang="fr-FR" sz="4700" b="1" dirty="0">
                <a:latin typeface="Arial" pitchFamily="34" charset="0"/>
                <a:cs typeface="Arial" pitchFamily="34" charset="0"/>
              </a:rPr>
              <a:t> ou</a:t>
            </a:r>
            <a:br>
              <a:rPr lang="fr-FR" sz="4700" b="1" dirty="0">
                <a:latin typeface="Arial" pitchFamily="34" charset="0"/>
                <a:cs typeface="Arial" pitchFamily="34" charset="0"/>
              </a:rPr>
            </a:br>
            <a:r>
              <a:rPr lang="fr-FR" sz="4700" b="1" dirty="0">
                <a:latin typeface="Arial" pitchFamily="34" charset="0"/>
                <a:cs typeface="Arial" pitchFamily="34" charset="0"/>
              </a:rPr>
              <a:t>Pou tout </a:t>
            </a:r>
            <a:r>
              <a:rPr lang="fr-FR" sz="4700" b="1" dirty="0" err="1">
                <a:latin typeface="Arial" pitchFamily="34" charset="0"/>
                <a:cs typeface="Arial" pitchFamily="34" charset="0"/>
              </a:rPr>
              <a:t>létènité</a:t>
            </a:r>
            <a:endParaRPr lang="en-US" sz="4700" b="1" dirty="0">
              <a:latin typeface="Arial" pitchFamily="34" charset="0"/>
              <a:cs typeface="Arial"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style>
          <a:lnRef idx="1">
            <a:schemeClr val="dk1"/>
          </a:lnRef>
          <a:fillRef idx="2">
            <a:schemeClr val="dk1"/>
          </a:fillRef>
          <a:effectRef idx="1">
            <a:schemeClr val="dk1"/>
          </a:effectRef>
          <a:fontRef idx="minor">
            <a:schemeClr val="dk1"/>
          </a:fontRef>
        </p:style>
        <p:txBody>
          <a:bodyPr>
            <a:normAutofit lnSpcReduction="10000"/>
          </a:bodyPr>
          <a:lstStyle/>
          <a:p>
            <a:pPr marL="0" indent="0" algn="ctr"/>
            <a:r>
              <a:rPr lang="fr-FR" sz="3600" b="1" dirty="0" err="1">
                <a:latin typeface="Arial Rounded MT Bold" pitchFamily="34" charset="0"/>
              </a:rPr>
              <a:t>Kè</a:t>
            </a:r>
            <a:endParaRPr lang="en-US" sz="3600" b="1" dirty="0">
              <a:latin typeface="Arial Rounded MT Bold" pitchFamily="34" charset="0"/>
            </a:endParaRPr>
          </a:p>
          <a:p>
            <a:pPr marL="0" indent="0" algn="ctr">
              <a:buNone/>
            </a:pPr>
            <a:r>
              <a:rPr lang="fr-FR" sz="3600" b="1" dirty="0" err="1">
                <a:solidFill>
                  <a:srgbClr val="002060"/>
                </a:solidFill>
                <a:latin typeface="Arial Rounded MT Bold" pitchFamily="34" charset="0"/>
              </a:rPr>
              <a:t>Mezanmi</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tande</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jwenn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yon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Nonm</a:t>
            </a:r>
            <a:br>
              <a:rPr lang="fr-FR" sz="3600" b="1" dirty="0">
                <a:solidFill>
                  <a:srgbClr val="002060"/>
                </a:solidFill>
                <a:latin typeface="Arial Rounded MT Bold" pitchFamily="34" charset="0"/>
              </a:rPr>
            </a:br>
            <a:r>
              <a:rPr lang="fr-FR" sz="3600" b="1" dirty="0" err="1">
                <a:solidFill>
                  <a:srgbClr val="002060"/>
                </a:solidFill>
                <a:latin typeface="Arial Rounded MT Bold" pitchFamily="34" charset="0"/>
              </a:rPr>
              <a:t>Ki</a:t>
            </a:r>
            <a:r>
              <a:rPr lang="fr-FR" sz="3600" b="1" dirty="0">
                <a:solidFill>
                  <a:srgbClr val="002060"/>
                </a:solidFill>
                <a:latin typeface="Arial Rounded MT Bold" pitchFamily="34" charset="0"/>
              </a:rPr>
              <a:t> di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tou</a:t>
            </a:r>
            <a:r>
              <a:rPr lang="fr-FR" sz="3600" b="1" dirty="0">
                <a:solidFill>
                  <a:srgbClr val="002060"/>
                </a:solidFill>
                <a:latin typeface="Arial Rounded MT Bold" pitchFamily="34" charset="0"/>
              </a:rPr>
              <a:t> sa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fè</a:t>
            </a:r>
            <a:br>
              <a:rPr lang="fr-FR" sz="3600" b="1" dirty="0">
                <a:solidFill>
                  <a:srgbClr val="002060"/>
                </a:solidFill>
                <a:latin typeface="Arial Rounded MT Bold" pitchFamily="34" charset="0"/>
              </a:rPr>
            </a:br>
            <a:r>
              <a:rPr lang="fr-FR" sz="3600" b="1" dirty="0">
                <a:solidFill>
                  <a:srgbClr val="002060"/>
                </a:solidFill>
                <a:latin typeface="Arial Rounded MT Bold" pitchFamily="34" charset="0"/>
              </a:rPr>
              <a:t>Non </a:t>
            </a:r>
            <a:r>
              <a:rPr lang="fr-FR" sz="3600" b="1" dirty="0" err="1">
                <a:solidFill>
                  <a:srgbClr val="002060"/>
                </a:solidFill>
                <a:latin typeface="Arial Rounded MT Bold" pitchFamily="34" charset="0"/>
              </a:rPr>
              <a:t>sila</a:t>
            </a:r>
            <a:r>
              <a:rPr lang="fr-FR" sz="3600" b="1" dirty="0">
                <a:solidFill>
                  <a:srgbClr val="002060"/>
                </a:solidFill>
                <a:latin typeface="Arial Rounded MT Bold" pitchFamily="34" charset="0"/>
              </a:rPr>
              <a:t>-a se </a:t>
            </a:r>
            <a:r>
              <a:rPr lang="fr-FR" sz="3600" b="1" dirty="0" err="1">
                <a:solidFill>
                  <a:srgbClr val="002060"/>
                </a:solidFill>
                <a:latin typeface="Arial Rounded MT Bold" pitchFamily="34" charset="0"/>
              </a:rPr>
              <a:t>yon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pwofet</a:t>
            </a:r>
            <a:br>
              <a:rPr lang="fr-FR" sz="3600" b="1" dirty="0">
                <a:solidFill>
                  <a:srgbClr val="002060"/>
                </a:solidFill>
                <a:latin typeface="Arial Rounded MT Bold" pitchFamily="34" charset="0"/>
              </a:rPr>
            </a:br>
            <a:r>
              <a:rPr lang="fr-FR" sz="3600" b="1" dirty="0" err="1">
                <a:solidFill>
                  <a:srgbClr val="002060"/>
                </a:solidFill>
                <a:latin typeface="Arial Rounded MT Bold" pitchFamily="34" charset="0"/>
              </a:rPr>
              <a:t>Eske</a:t>
            </a:r>
            <a:r>
              <a:rPr lang="fr-FR" sz="3600" b="1" dirty="0">
                <a:solidFill>
                  <a:srgbClr val="002060"/>
                </a:solidFill>
                <a:latin typeface="Arial Rounded MT Bold" pitchFamily="34" charset="0"/>
              </a:rPr>
              <a:t> se </a:t>
            </a:r>
            <a:r>
              <a:rPr lang="fr-FR" sz="3600" b="1" dirty="0" err="1">
                <a:solidFill>
                  <a:srgbClr val="002060"/>
                </a:solidFill>
                <a:latin typeface="Arial Rounded MT Bold" pitchFamily="34" charset="0"/>
              </a:rPr>
              <a:t>pa</a:t>
            </a:r>
            <a:r>
              <a:rPr lang="fr-FR" sz="3600" b="1" dirty="0">
                <a:solidFill>
                  <a:srgbClr val="002060"/>
                </a:solidFill>
                <a:latin typeface="Arial Rounded MT Bold" pitchFamily="34" charset="0"/>
              </a:rPr>
              <a:t> li </a:t>
            </a:r>
            <a:r>
              <a:rPr lang="fr-FR" sz="3600" b="1" dirty="0" err="1">
                <a:solidFill>
                  <a:srgbClr val="002060"/>
                </a:solidFill>
                <a:latin typeface="Arial Rounded MT Bold" pitchFamily="34" charset="0"/>
              </a:rPr>
              <a:t>menm</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ki</a:t>
            </a:r>
            <a:r>
              <a:rPr lang="fr-FR" sz="3600" b="1" dirty="0">
                <a:solidFill>
                  <a:srgbClr val="002060"/>
                </a:solidFill>
                <a:latin typeface="Arial Rounded MT Bold" pitchFamily="34" charset="0"/>
              </a:rPr>
              <a:t> Kris-la !</a:t>
            </a:r>
            <a:br>
              <a:rPr lang="fr-FR" sz="3600" b="1" dirty="0">
                <a:solidFill>
                  <a:srgbClr val="002060"/>
                </a:solidFill>
                <a:latin typeface="Arial Rounded MT Bold" pitchFamily="34" charset="0"/>
              </a:rPr>
            </a:br>
            <a:r>
              <a:rPr lang="fr-FR" sz="3600" b="1" dirty="0" err="1">
                <a:solidFill>
                  <a:srgbClr val="002060"/>
                </a:solidFill>
                <a:latin typeface="Arial Rounded MT Bold" pitchFamily="34" charset="0"/>
              </a:rPr>
              <a:t>Mezanmi</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tande</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jwenn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yon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nonm</a:t>
            </a:r>
            <a:br>
              <a:rPr lang="fr-FR" sz="3600" b="1" dirty="0">
                <a:solidFill>
                  <a:srgbClr val="002060"/>
                </a:solidFill>
                <a:latin typeface="Arial Rounded MT Bold" pitchFamily="34" charset="0"/>
              </a:rPr>
            </a:br>
            <a:r>
              <a:rPr lang="fr-FR" sz="3600" b="1" dirty="0" err="1">
                <a:solidFill>
                  <a:srgbClr val="002060"/>
                </a:solidFill>
                <a:latin typeface="Arial Rounded MT Bold" pitchFamily="34" charset="0"/>
              </a:rPr>
              <a:t>Ki</a:t>
            </a:r>
            <a:r>
              <a:rPr lang="fr-FR" sz="3600" b="1" dirty="0">
                <a:solidFill>
                  <a:srgbClr val="002060"/>
                </a:solidFill>
                <a:latin typeface="Arial Rounded MT Bold" pitchFamily="34" charset="0"/>
              </a:rPr>
              <a:t> di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tout sa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fè</a:t>
            </a:r>
            <a:r>
              <a:rPr lang="fr-FR" sz="3600" b="1" dirty="0">
                <a:solidFill>
                  <a:srgbClr val="002060"/>
                </a:solidFill>
                <a:latin typeface="Arial Rounded MT Bold" pitchFamily="34" charset="0"/>
              </a:rPr>
              <a:t>,</a:t>
            </a:r>
            <a:br>
              <a:rPr lang="fr-FR" sz="3600" b="1" dirty="0">
                <a:solidFill>
                  <a:srgbClr val="002060"/>
                </a:solidFill>
                <a:latin typeface="Arial Rounded MT Bold" pitchFamily="34" charset="0"/>
              </a:rPr>
            </a:br>
            <a:r>
              <a:rPr lang="fr-FR" sz="3600" b="1" dirty="0" err="1">
                <a:solidFill>
                  <a:srgbClr val="002060"/>
                </a:solidFill>
                <a:latin typeface="Arial Rounded MT Bold" pitchFamily="34" charset="0"/>
              </a:rPr>
              <a:t>Nonm</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sila</a:t>
            </a:r>
            <a:r>
              <a:rPr lang="fr-FR" sz="3600" b="1" dirty="0">
                <a:solidFill>
                  <a:srgbClr val="002060"/>
                </a:solidFill>
                <a:latin typeface="Arial Rounded MT Bold" pitchFamily="34" charset="0"/>
              </a:rPr>
              <a:t>-a li se </a:t>
            </a:r>
            <a:r>
              <a:rPr lang="fr-FR" sz="3600" b="1" dirty="0" err="1">
                <a:solidFill>
                  <a:srgbClr val="002060"/>
                </a:solidFill>
                <a:latin typeface="Arial Rounded MT Bold" pitchFamily="34" charset="0"/>
              </a:rPr>
              <a:t>pitit</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Bondyé</a:t>
            </a:r>
            <a:br>
              <a:rPr lang="fr-FR" sz="3600" b="1" dirty="0">
                <a:solidFill>
                  <a:srgbClr val="002060"/>
                </a:solidFill>
                <a:latin typeface="Arial Rounded MT Bold" pitchFamily="34" charset="0"/>
              </a:rPr>
            </a:br>
            <a:r>
              <a:rPr lang="fr-FR" sz="3600" b="1" dirty="0">
                <a:solidFill>
                  <a:srgbClr val="002060"/>
                </a:solidFill>
                <a:latin typeface="Arial Rounded MT Bold" pitchFamily="34" charset="0"/>
              </a:rPr>
              <a:t>Se li </a:t>
            </a:r>
            <a:r>
              <a:rPr lang="fr-FR" sz="3600" b="1" dirty="0" err="1">
                <a:solidFill>
                  <a:srgbClr val="002060"/>
                </a:solidFill>
                <a:latin typeface="Arial Rounded MT Bold" pitchFamily="34" charset="0"/>
              </a:rPr>
              <a:t>menm</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ki</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mesi</a:t>
            </a:r>
            <a:r>
              <a:rPr lang="fr-FR" sz="3600" b="1" dirty="0">
                <a:solidFill>
                  <a:srgbClr val="002060"/>
                </a:solidFill>
                <a:latin typeface="Arial Rounded MT Bold" pitchFamily="34" charset="0"/>
              </a:rPr>
              <a:t>-a,</a:t>
            </a:r>
            <a:br>
              <a:rPr lang="fr-FR" sz="3600" b="1" dirty="0">
                <a:solidFill>
                  <a:srgbClr val="002060"/>
                </a:solidFill>
                <a:latin typeface="Arial Rounded MT Bold" pitchFamily="34" charset="0"/>
              </a:rPr>
            </a:br>
            <a:r>
              <a:rPr lang="fr-FR" sz="3600" b="1" dirty="0">
                <a:solidFill>
                  <a:srgbClr val="002060"/>
                </a:solidFill>
                <a:latin typeface="Arial Rounded MT Bold" pitchFamily="34" charset="0"/>
              </a:rPr>
              <a:t>Li </a:t>
            </a:r>
            <a:r>
              <a:rPr lang="fr-FR" sz="3600" b="1" dirty="0" err="1">
                <a:solidFill>
                  <a:srgbClr val="002060"/>
                </a:solidFill>
                <a:latin typeface="Arial Rounded MT Bold" pitchFamily="34" charset="0"/>
              </a:rPr>
              <a:t>konnen</a:t>
            </a:r>
            <a:r>
              <a:rPr lang="fr-FR" sz="3600" b="1" dirty="0">
                <a:solidFill>
                  <a:srgbClr val="002060"/>
                </a:solidFill>
                <a:latin typeface="Arial Rounded MT Bold" pitchFamily="34" charset="0"/>
              </a:rPr>
              <a:t> tout sa </a:t>
            </a:r>
            <a:r>
              <a:rPr lang="fr-FR" sz="3600" b="1" dirty="0" err="1">
                <a:solidFill>
                  <a:srgbClr val="002060"/>
                </a:solidFill>
                <a:latin typeface="Arial Rounded MT Bold" pitchFamily="34" charset="0"/>
              </a:rPr>
              <a:t>ki</a:t>
            </a:r>
            <a:r>
              <a:rPr lang="fr-FR" sz="3600" b="1" dirty="0">
                <a:solidFill>
                  <a:srgbClr val="002060"/>
                </a:solidFill>
                <a:latin typeface="Arial Rounded MT Bold" pitchFamily="34" charset="0"/>
              </a:rPr>
              <a:t> nan </a:t>
            </a:r>
            <a:r>
              <a:rPr lang="fr-FR" sz="3600" b="1" dirty="0" err="1">
                <a:solidFill>
                  <a:srgbClr val="002060"/>
                </a:solidFill>
                <a:latin typeface="Arial Rounded MT Bold" pitchFamily="34" charset="0"/>
              </a:rPr>
              <a:t>ke</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a:t>
            </a:r>
            <a:br>
              <a:rPr lang="fr-FR" sz="3600" b="1" dirty="0">
                <a:solidFill>
                  <a:srgbClr val="002060"/>
                </a:solidFill>
                <a:latin typeface="Arial Rounded MT Bold" pitchFamily="34" charset="0"/>
              </a:rPr>
            </a:br>
            <a:r>
              <a:rPr lang="fr-FR" sz="3600" b="1" dirty="0">
                <a:solidFill>
                  <a:srgbClr val="002060"/>
                </a:solidFill>
                <a:latin typeface="Arial Rounded MT Bold" pitchFamily="34" charset="0"/>
              </a:rPr>
              <a:t>Sa se </a:t>
            </a:r>
            <a:r>
              <a:rPr lang="fr-FR" sz="3600" b="1" dirty="0" err="1">
                <a:solidFill>
                  <a:srgbClr val="002060"/>
                </a:solidFill>
                <a:latin typeface="Arial Rounded MT Bold" pitchFamily="34" charset="0"/>
              </a:rPr>
              <a:t>yon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bagay</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ki</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meveye</a:t>
            </a:r>
            <a:r>
              <a:rPr lang="fr-FR" sz="3600" b="1" dirty="0">
                <a:solidFill>
                  <a:srgbClr val="002060"/>
                </a:solidFill>
                <a:latin typeface="Arial Rounded MT Bold" pitchFamily="34" charset="0"/>
              </a:rPr>
              <a:t> !</a:t>
            </a:r>
            <a:br>
              <a:rPr lang="fr-FR" sz="3600" b="1" dirty="0">
                <a:solidFill>
                  <a:srgbClr val="002060"/>
                </a:solidFill>
                <a:latin typeface="Arial Rounded MT Bold" pitchFamily="34" charset="0"/>
              </a:rPr>
            </a:br>
            <a:r>
              <a:rPr lang="fr-FR" sz="3600" b="1" dirty="0">
                <a:solidFill>
                  <a:srgbClr val="002060"/>
                </a:solidFill>
                <a:latin typeface="Arial Rounded MT Bold" pitchFamily="34" charset="0"/>
              </a:rPr>
              <a:t>Li ban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yon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dlo</a:t>
            </a:r>
            <a:r>
              <a:rPr lang="fr-FR" sz="3600" b="1" dirty="0">
                <a:solidFill>
                  <a:srgbClr val="002060"/>
                </a:solidFill>
                <a:latin typeface="Arial Rounded MT Bold" pitchFamily="34" charset="0"/>
              </a:rPr>
              <a:t> pou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pa</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Jan’m</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swaf</a:t>
            </a:r>
            <a:r>
              <a:rPr lang="fr-FR" sz="3600" b="1" dirty="0">
                <a:solidFill>
                  <a:srgbClr val="002060"/>
                </a:solidFill>
                <a:latin typeface="Arial Rounded MT Bold" pitchFamily="34" charset="0"/>
              </a:rPr>
              <a:t>.</a:t>
            </a:r>
            <a:endParaRPr lang="en-US" sz="3600" b="1" dirty="0">
              <a:solidFill>
                <a:srgbClr val="002060"/>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marL="0" indent="0" algn="ctr"/>
            <a:r>
              <a:rPr lang="en-US" sz="3600" b="1" dirty="0">
                <a:latin typeface="Arial Rounded MT Bold" pitchFamily="34" charset="0"/>
              </a:rPr>
              <a:t>2.</a:t>
            </a:r>
            <a:br>
              <a:rPr lang="en-US" sz="3600" b="1" dirty="0">
                <a:latin typeface="Arial Rounded MT Bold" pitchFamily="34" charset="0"/>
              </a:rPr>
            </a:br>
            <a:r>
              <a:rPr lang="en-US" sz="3600" b="1" dirty="0">
                <a:latin typeface="Arial Rounded MT Bold" pitchFamily="34" charset="0"/>
              </a:rPr>
              <a:t>Le </a:t>
            </a:r>
            <a:r>
              <a:rPr lang="en-US" sz="3600" b="1" dirty="0" err="1">
                <a:latin typeface="Arial Rounded MT Bold" pitchFamily="34" charset="0"/>
              </a:rPr>
              <a:t>fan’m</a:t>
            </a:r>
            <a:r>
              <a:rPr lang="en-US" sz="3600" b="1" dirty="0">
                <a:latin typeface="Arial Rounded MT Bold" pitchFamily="34" charset="0"/>
              </a:rPr>
              <a:t> </a:t>
            </a:r>
            <a:r>
              <a:rPr lang="en-US" sz="3600" b="1" dirty="0" err="1">
                <a:latin typeface="Arial Rounded MT Bold" pitchFamily="34" charset="0"/>
              </a:rPr>
              <a:t>nan</a:t>
            </a:r>
            <a:r>
              <a:rPr lang="en-US" sz="3600" b="1" dirty="0">
                <a:latin typeface="Arial Rounded MT Bold" pitchFamily="34" charset="0"/>
              </a:rPr>
              <a:t> </a:t>
            </a:r>
            <a:r>
              <a:rPr lang="en-US" sz="3600" b="1" dirty="0" err="1">
                <a:latin typeface="Arial Rounded MT Bold" pitchFamily="34" charset="0"/>
              </a:rPr>
              <a:t>tande</a:t>
            </a:r>
            <a:r>
              <a:rPr lang="en-US" sz="3600" b="1" dirty="0">
                <a:latin typeface="Arial Rounded MT Bold" pitchFamily="34" charset="0"/>
              </a:rPr>
              <a:t> </a:t>
            </a:r>
            <a:r>
              <a:rPr lang="en-US" sz="3600" b="1" dirty="0" err="1">
                <a:latin typeface="Arial Rounded MT Bold" pitchFamily="34" charset="0"/>
              </a:rPr>
              <a:t>ke</a:t>
            </a:r>
            <a:r>
              <a:rPr lang="en-US" sz="3600" b="1" dirty="0">
                <a:latin typeface="Arial Rounded MT Bold" pitchFamily="34" charset="0"/>
              </a:rPr>
              <a:t> </a:t>
            </a:r>
            <a:r>
              <a:rPr lang="en-US" sz="3600" b="1" dirty="0" err="1">
                <a:latin typeface="Arial Rounded MT Bold" pitchFamily="34" charset="0"/>
              </a:rPr>
              <a:t>Jezu</a:t>
            </a:r>
            <a:br>
              <a:rPr lang="en-US" sz="3600" b="1" dirty="0">
                <a:latin typeface="Arial Rounded MT Bold" pitchFamily="34" charset="0"/>
              </a:rPr>
            </a:br>
            <a:r>
              <a:rPr lang="en-US" sz="3600" b="1" dirty="0" err="1">
                <a:latin typeface="Arial Rounded MT Bold" pitchFamily="34" charset="0"/>
              </a:rPr>
              <a:t>Kapab</a:t>
            </a:r>
            <a:r>
              <a:rPr lang="en-US" sz="3600" b="1" dirty="0">
                <a:latin typeface="Arial Rounded MT Bold" pitchFamily="34" charset="0"/>
              </a:rPr>
              <a:t> </a:t>
            </a:r>
            <a:r>
              <a:rPr lang="en-US" sz="3600" b="1" dirty="0" err="1">
                <a:latin typeface="Arial Rounded MT Bold" pitchFamily="34" charset="0"/>
              </a:rPr>
              <a:t>bali</a:t>
            </a:r>
            <a:r>
              <a:rPr lang="en-US" sz="3600" b="1" dirty="0">
                <a:latin typeface="Arial Rounded MT Bold" pitchFamily="34" charset="0"/>
              </a:rPr>
              <a:t> yon </a:t>
            </a:r>
            <a:r>
              <a:rPr lang="en-US" sz="3600" b="1" dirty="0" err="1">
                <a:latin typeface="Arial Rounded MT Bold" pitchFamily="34" charset="0"/>
              </a:rPr>
              <a:t>dlo</a:t>
            </a:r>
            <a:r>
              <a:rPr lang="en-US" sz="3600" b="1" dirty="0">
                <a:latin typeface="Arial Rounded MT Bold" pitchFamily="34" charset="0"/>
              </a:rPr>
              <a:t> </a:t>
            </a:r>
            <a:r>
              <a:rPr lang="en-US" sz="3600" b="1" dirty="0" err="1">
                <a:latin typeface="Arial Rounded MT Bold" pitchFamily="34" charset="0"/>
              </a:rPr>
              <a:t>pou</a:t>
            </a:r>
            <a:r>
              <a:rPr lang="en-US" sz="3600" b="1" dirty="0">
                <a:latin typeface="Arial Rounded MT Bold" pitchFamily="34" charset="0"/>
              </a:rPr>
              <a:t> </a:t>
            </a:r>
            <a:r>
              <a:rPr lang="en-US" sz="3600" b="1" dirty="0" err="1">
                <a:latin typeface="Arial Rounded MT Bold" pitchFamily="34" charset="0"/>
              </a:rPr>
              <a:t>li</a:t>
            </a:r>
            <a:r>
              <a:rPr lang="en-US" sz="3600" b="1" dirty="0">
                <a:latin typeface="Arial Rounded MT Bold" pitchFamily="34" charset="0"/>
              </a:rPr>
              <a:t> pa </a:t>
            </a:r>
            <a:r>
              <a:rPr lang="en-US" sz="3600" b="1" dirty="0" err="1">
                <a:latin typeface="Arial Rounded MT Bold" pitchFamily="34" charset="0"/>
              </a:rPr>
              <a:t>jan’m</a:t>
            </a:r>
            <a:r>
              <a:rPr lang="en-US" sz="3600" b="1" dirty="0">
                <a:latin typeface="Arial Rounded MT Bold" pitchFamily="34" charset="0"/>
              </a:rPr>
              <a:t> </a:t>
            </a:r>
            <a:r>
              <a:rPr lang="en-US" sz="3600" b="1" dirty="0" err="1">
                <a:latin typeface="Arial Rounded MT Bold" pitchFamily="34" charset="0"/>
              </a:rPr>
              <a:t>swaf</a:t>
            </a:r>
            <a:r>
              <a:rPr lang="en-US" sz="3600" b="1" dirty="0">
                <a:latin typeface="Arial Rounded MT Bold" pitchFamily="34" charset="0"/>
              </a:rPr>
              <a:t>,</a:t>
            </a:r>
            <a:br>
              <a:rPr lang="en-US" sz="3600" b="1" dirty="0">
                <a:latin typeface="Arial Rounded MT Bold" pitchFamily="34" charset="0"/>
              </a:rPr>
            </a:br>
            <a:r>
              <a:rPr lang="en-US" sz="3600" b="1" dirty="0" err="1">
                <a:latin typeface="Arial Rounded MT Bold" pitchFamily="34" charset="0"/>
              </a:rPr>
              <a:t>Fan’m</a:t>
            </a:r>
            <a:r>
              <a:rPr lang="en-US" sz="3600" b="1" dirty="0">
                <a:latin typeface="Arial Rounded MT Bold" pitchFamily="34" charset="0"/>
              </a:rPr>
              <a:t> </a:t>
            </a:r>
            <a:r>
              <a:rPr lang="en-US" sz="3600" b="1" dirty="0" err="1">
                <a:latin typeface="Arial Rounded MT Bold" pitchFamily="34" charset="0"/>
              </a:rPr>
              <a:t>nan</a:t>
            </a:r>
            <a:r>
              <a:rPr lang="en-US" sz="3600" b="1" dirty="0">
                <a:latin typeface="Arial Rounded MT Bold" pitchFamily="34" charset="0"/>
              </a:rPr>
              <a:t> </a:t>
            </a:r>
            <a:r>
              <a:rPr lang="en-US" sz="3600" b="1" dirty="0" err="1">
                <a:latin typeface="Arial Rounded MT Bold" pitchFamily="34" charset="0"/>
              </a:rPr>
              <a:t>etone</a:t>
            </a:r>
            <a:r>
              <a:rPr lang="en-US" sz="3600" b="1" dirty="0">
                <a:latin typeface="Arial Rounded MT Bold" pitchFamily="34" charset="0"/>
              </a:rPr>
              <a:t> </a:t>
            </a:r>
            <a:r>
              <a:rPr lang="en-US" sz="3600" b="1" dirty="0" err="1">
                <a:latin typeface="Arial Rounded MT Bold" pitchFamily="34" charset="0"/>
              </a:rPr>
              <a:t>piplis</a:t>
            </a:r>
            <a:br>
              <a:rPr lang="en-US" sz="3600" b="1" dirty="0">
                <a:latin typeface="Arial Rounded MT Bold" pitchFamily="34" charset="0"/>
              </a:rPr>
            </a:br>
            <a:r>
              <a:rPr lang="en-US" sz="3600" b="1" dirty="0">
                <a:latin typeface="Arial Rounded MT Bold" pitchFamily="34" charset="0"/>
              </a:rPr>
              <a:t>Li </a:t>
            </a:r>
            <a:r>
              <a:rPr lang="en-US" sz="3600" b="1" dirty="0" err="1">
                <a:latin typeface="Arial Rounded MT Bold" pitchFamily="34" charset="0"/>
              </a:rPr>
              <a:t>mande</a:t>
            </a:r>
            <a:r>
              <a:rPr lang="en-US" sz="3600" b="1" dirty="0">
                <a:latin typeface="Arial Rounded MT Bold" pitchFamily="34" charset="0"/>
              </a:rPr>
              <a:t> </a:t>
            </a:r>
            <a:r>
              <a:rPr lang="en-US" sz="3600" b="1" dirty="0" err="1">
                <a:latin typeface="Arial Rounded MT Bold" pitchFamily="34" charset="0"/>
              </a:rPr>
              <a:t>kikote</a:t>
            </a:r>
            <a:r>
              <a:rPr lang="en-US" sz="3600" b="1" dirty="0">
                <a:latin typeface="Arial Rounded MT Bold" pitchFamily="34" charset="0"/>
              </a:rPr>
              <a:t> </a:t>
            </a:r>
            <a:r>
              <a:rPr lang="en-US" sz="3600" b="1" dirty="0" err="1">
                <a:latin typeface="Arial Rounded MT Bold" pitchFamily="34" charset="0"/>
              </a:rPr>
              <a:t>Ou</a:t>
            </a:r>
            <a:r>
              <a:rPr lang="en-US" sz="3600" b="1" dirty="0">
                <a:latin typeface="Arial Rounded MT Bold" pitchFamily="34" charset="0"/>
              </a:rPr>
              <a:t> </a:t>
            </a:r>
            <a:r>
              <a:rPr lang="en-US" sz="3600" b="1" dirty="0" err="1">
                <a:latin typeface="Arial Rounded MT Bold" pitchFamily="34" charset="0"/>
              </a:rPr>
              <a:t>va</a:t>
            </a:r>
            <a:r>
              <a:rPr lang="en-US" sz="3600" b="1" dirty="0">
                <a:latin typeface="Arial Rounded MT Bold" pitchFamily="34" charset="0"/>
              </a:rPr>
              <a:t> </a:t>
            </a:r>
            <a:r>
              <a:rPr lang="en-US" sz="3600" b="1" dirty="0" err="1">
                <a:latin typeface="Arial Rounded MT Bold" pitchFamily="34" charset="0"/>
              </a:rPr>
              <a:t>jwenn</a:t>
            </a:r>
            <a:r>
              <a:rPr lang="en-US" sz="3600" b="1" dirty="0">
                <a:latin typeface="Arial Rounded MT Bold" pitchFamily="34" charset="0"/>
              </a:rPr>
              <a:t> bon </a:t>
            </a:r>
            <a:r>
              <a:rPr lang="en-US" sz="3600" b="1" dirty="0" err="1">
                <a:latin typeface="Arial Rounded MT Bold" pitchFamily="34" charset="0"/>
              </a:rPr>
              <a:t>dlo</a:t>
            </a:r>
            <a:r>
              <a:rPr lang="en-US" sz="3600" b="1" dirty="0">
                <a:latin typeface="Arial Rounded MT Bold" pitchFamily="34" charset="0"/>
              </a:rPr>
              <a:t> ?</a:t>
            </a:r>
            <a:br>
              <a:rPr lang="en-US" sz="3600" b="1" dirty="0">
                <a:latin typeface="Arial Rounded MT Bold" pitchFamily="34" charset="0"/>
              </a:rPr>
            </a:br>
            <a:r>
              <a:rPr lang="en-US" sz="3600" b="1" dirty="0">
                <a:latin typeface="Arial Rounded MT Bold" pitchFamily="34" charset="0"/>
              </a:rPr>
              <a:t>Tout de men </a:t>
            </a:r>
            <a:r>
              <a:rPr lang="en-US" sz="3600" b="1" dirty="0" err="1">
                <a:latin typeface="Arial Rounded MT Bold" pitchFamily="34" charset="0"/>
              </a:rPr>
              <a:t>ou</a:t>
            </a:r>
            <a:r>
              <a:rPr lang="en-US" sz="3600" b="1" dirty="0">
                <a:latin typeface="Arial Rounded MT Bold" pitchFamily="34" charset="0"/>
              </a:rPr>
              <a:t> </a:t>
            </a:r>
            <a:r>
              <a:rPr lang="en-US" sz="3600" b="1" dirty="0" err="1">
                <a:latin typeface="Arial Rounded MT Bold" pitchFamily="34" charset="0"/>
              </a:rPr>
              <a:t>vid</a:t>
            </a:r>
            <a:br>
              <a:rPr lang="en-US" sz="3600" b="1" dirty="0">
                <a:latin typeface="Arial Rounded MT Bold" pitchFamily="34" charset="0"/>
              </a:rPr>
            </a:br>
            <a:r>
              <a:rPr lang="en-US" sz="3600" b="1" dirty="0" err="1">
                <a:latin typeface="Arial Rounded MT Bold" pitchFamily="34" charset="0"/>
              </a:rPr>
              <a:t>Ou</a:t>
            </a:r>
            <a:r>
              <a:rPr lang="en-US" sz="3600" b="1" dirty="0">
                <a:latin typeface="Arial Rounded MT Bold" pitchFamily="34" charset="0"/>
              </a:rPr>
              <a:t> pa gen </a:t>
            </a:r>
            <a:r>
              <a:rPr lang="en-US" sz="3600" b="1" dirty="0" err="1">
                <a:latin typeface="Arial Rounded MT Bold" pitchFamily="34" charset="0"/>
              </a:rPr>
              <a:t>anyen</a:t>
            </a:r>
            <a:r>
              <a:rPr lang="en-US" sz="3600" b="1" dirty="0">
                <a:latin typeface="Arial Rounded MT Bold" pitchFamily="34" charset="0"/>
              </a:rPr>
              <a:t> </a:t>
            </a:r>
            <a:r>
              <a:rPr lang="en-US" sz="3600" b="1" dirty="0" err="1">
                <a:latin typeface="Arial Rounded MT Bold" pitchFamily="34" charset="0"/>
              </a:rPr>
              <a:t>pou</a:t>
            </a:r>
            <a:r>
              <a:rPr lang="en-US" sz="3600" b="1" dirty="0">
                <a:latin typeface="Arial Rounded MT Bold" pitchFamily="34" charset="0"/>
              </a:rPr>
              <a:t> </a:t>
            </a:r>
            <a:r>
              <a:rPr lang="en-US" sz="3600" b="1" dirty="0" err="1">
                <a:latin typeface="Arial Rounded MT Bold" pitchFamily="34" charset="0"/>
              </a:rPr>
              <a:t>pran</a:t>
            </a:r>
            <a:r>
              <a:rPr lang="en-US" sz="3600" b="1" dirty="0">
                <a:latin typeface="Arial Rounded MT Bold" pitchFamily="34" charset="0"/>
              </a:rPr>
              <a:t> </a:t>
            </a:r>
            <a:r>
              <a:rPr lang="en-US" sz="3600" b="1" dirty="0" err="1">
                <a:latin typeface="Arial Rounded MT Bold" pitchFamily="34" charset="0"/>
              </a:rPr>
              <a:t>dlo</a:t>
            </a:r>
            <a:br>
              <a:rPr lang="en-US" sz="3600" b="1" dirty="0">
                <a:latin typeface="Arial Rounded MT Bold" pitchFamily="34" charset="0"/>
              </a:rPr>
            </a:br>
            <a:r>
              <a:rPr lang="en-US" sz="3600" b="1" dirty="0" err="1">
                <a:latin typeface="Arial Rounded MT Bold" pitchFamily="34" charset="0"/>
              </a:rPr>
              <a:t>Eske</a:t>
            </a:r>
            <a:r>
              <a:rPr lang="en-US" sz="3600" b="1" dirty="0">
                <a:latin typeface="Arial Rounded MT Bold" pitchFamily="34" charset="0"/>
              </a:rPr>
              <a:t> </a:t>
            </a:r>
            <a:r>
              <a:rPr lang="en-US" sz="3600" b="1" dirty="0" err="1">
                <a:latin typeface="Arial Rounded MT Bold" pitchFamily="34" charset="0"/>
              </a:rPr>
              <a:t>ou</a:t>
            </a:r>
            <a:r>
              <a:rPr lang="en-US" sz="3600" b="1" dirty="0">
                <a:latin typeface="Arial Rounded MT Bold" pitchFamily="34" charset="0"/>
              </a:rPr>
              <a:t> pi </a:t>
            </a:r>
            <a:r>
              <a:rPr lang="en-US" sz="3600" b="1" dirty="0" err="1">
                <a:latin typeface="Arial Rounded MT Bold" pitchFamily="34" charset="0"/>
              </a:rPr>
              <a:t>gran</a:t>
            </a:r>
            <a:r>
              <a:rPr lang="en-US" sz="3600" b="1" dirty="0">
                <a:latin typeface="Arial Rounded MT Bold" pitchFamily="34" charset="0"/>
              </a:rPr>
              <a:t> </a:t>
            </a:r>
            <a:r>
              <a:rPr lang="en-US" sz="3600" b="1" dirty="0" err="1">
                <a:latin typeface="Arial Rounded MT Bold" pitchFamily="34" charset="0"/>
              </a:rPr>
              <a:t>pase</a:t>
            </a:r>
            <a:r>
              <a:rPr lang="en-US" sz="3600" b="1" dirty="0">
                <a:latin typeface="Arial Rounded MT Bold" pitchFamily="34" charset="0"/>
              </a:rPr>
              <a:t> </a:t>
            </a:r>
            <a:r>
              <a:rPr lang="en-US" sz="3600" b="1" dirty="0" err="1">
                <a:latin typeface="Arial Rounded MT Bold" pitchFamily="34" charset="0"/>
              </a:rPr>
              <a:t>Jakob</a:t>
            </a:r>
            <a:r>
              <a:rPr lang="en-US" sz="3600" b="1" dirty="0">
                <a:latin typeface="Arial Rounded MT Bold" pitchFamily="34" charset="0"/>
              </a:rPr>
              <a:t> </a:t>
            </a:r>
            <a:r>
              <a:rPr lang="en-US" sz="3600" b="1" dirty="0" err="1">
                <a:latin typeface="Arial Rounded MT Bold" pitchFamily="34" charset="0"/>
              </a:rPr>
              <a:t>ki</a:t>
            </a:r>
            <a:r>
              <a:rPr lang="en-US" sz="3600" b="1" dirty="0">
                <a:latin typeface="Arial Rounded MT Bold" pitchFamily="34" charset="0"/>
              </a:rPr>
              <a:t> bay pi </a:t>
            </a:r>
            <a:r>
              <a:rPr lang="en-US" sz="3600" b="1" dirty="0" err="1">
                <a:latin typeface="Arial Rounded MT Bold" pitchFamily="34" charset="0"/>
              </a:rPr>
              <a:t>sa</a:t>
            </a:r>
            <a:r>
              <a:rPr lang="en-US" sz="3600" b="1" dirty="0">
                <a:latin typeface="Arial Rounded MT Bold" pitchFamily="34" charset="0"/>
              </a:rPr>
              <a:t>-a,</a:t>
            </a:r>
            <a:br>
              <a:rPr lang="en-US" sz="3600" b="1" dirty="0">
                <a:latin typeface="Arial Rounded MT Bold" pitchFamily="34" charset="0"/>
              </a:rPr>
            </a:br>
            <a:r>
              <a:rPr lang="en-US" sz="3600" b="1" dirty="0">
                <a:latin typeface="Arial Rounded MT Bold" pitchFamily="34" charset="0"/>
              </a:rPr>
              <a:t>Ban </a:t>
            </a:r>
            <a:r>
              <a:rPr lang="en-US" sz="3600" b="1" dirty="0" err="1">
                <a:latin typeface="Arial Rounded MT Bold" pitchFamily="34" charset="0"/>
              </a:rPr>
              <a:t>mwen</a:t>
            </a:r>
            <a:r>
              <a:rPr lang="en-US" sz="3600" b="1" dirty="0">
                <a:latin typeface="Arial Rounded MT Bold" pitchFamily="34" charset="0"/>
              </a:rPr>
              <a:t> yon </a:t>
            </a:r>
            <a:r>
              <a:rPr lang="en-US" sz="3600" b="1" dirty="0" err="1">
                <a:latin typeface="Arial Rounded MT Bold" pitchFamily="34" charset="0"/>
              </a:rPr>
              <a:t>ti</a:t>
            </a:r>
            <a:r>
              <a:rPr lang="en-US" sz="3600" b="1" dirty="0">
                <a:latin typeface="Arial Rounded MT Bold" pitchFamily="34" charset="0"/>
              </a:rPr>
              <a:t> gout </a:t>
            </a:r>
            <a:r>
              <a:rPr lang="en-US" sz="3600" b="1" dirty="0" err="1">
                <a:latin typeface="Arial Rounded MT Bold" pitchFamily="34" charset="0"/>
              </a:rPr>
              <a:t>ladan’n</a:t>
            </a:r>
            <a:r>
              <a:rPr lang="en-US" sz="3600" b="1" dirty="0">
                <a:latin typeface="Arial Rounded MT Bold" pitchFamily="34" charset="0"/>
              </a:rPr>
              <a:t> ;</a:t>
            </a:r>
            <a:br>
              <a:rPr lang="en-US" sz="3600" b="1" dirty="0">
                <a:latin typeface="Arial Rounded MT Bold" pitchFamily="34" charset="0"/>
              </a:rPr>
            </a:br>
            <a:r>
              <a:rPr lang="en-US" sz="3600" b="1" dirty="0" err="1">
                <a:latin typeface="Arial Rounded MT Bold" pitchFamily="34" charset="0"/>
              </a:rPr>
              <a:t>Jezu</a:t>
            </a:r>
            <a:r>
              <a:rPr lang="en-US" sz="3600" b="1" dirty="0">
                <a:latin typeface="Arial Rounded MT Bold" pitchFamily="34" charset="0"/>
              </a:rPr>
              <a:t> </a:t>
            </a:r>
            <a:r>
              <a:rPr lang="en-US" sz="3600" b="1" dirty="0" err="1">
                <a:latin typeface="Arial Rounded MT Bold" pitchFamily="34" charset="0"/>
              </a:rPr>
              <a:t>di</a:t>
            </a:r>
            <a:r>
              <a:rPr lang="en-US" sz="3600" b="1" dirty="0">
                <a:latin typeface="Arial Rounded MT Bold" pitchFamily="34" charset="0"/>
              </a:rPr>
              <a:t> </a:t>
            </a:r>
            <a:r>
              <a:rPr lang="en-US" sz="3600" b="1" dirty="0" err="1">
                <a:latin typeface="Arial Rounded MT Bold" pitchFamily="34" charset="0"/>
              </a:rPr>
              <a:t>fan’m</a:t>
            </a:r>
            <a:r>
              <a:rPr lang="en-US" sz="3600" b="1" dirty="0">
                <a:latin typeface="Arial Rounded MT Bold" pitchFamily="34" charset="0"/>
              </a:rPr>
              <a:t> </a:t>
            </a:r>
            <a:r>
              <a:rPr lang="en-US" sz="3600" b="1" dirty="0" err="1">
                <a:latin typeface="Arial Rounded MT Bold" pitchFamily="34" charset="0"/>
              </a:rPr>
              <a:t>nan</a:t>
            </a:r>
            <a:r>
              <a:rPr lang="en-US" sz="3600" b="1" dirty="0">
                <a:latin typeface="Arial Rounded MT Bold" pitchFamily="34" charset="0"/>
              </a:rPr>
              <a:t> </a:t>
            </a:r>
            <a:r>
              <a:rPr lang="en-US" sz="3600" b="1" dirty="0" err="1">
                <a:latin typeface="Arial Rounded MT Bold" pitchFamily="34" charset="0"/>
              </a:rPr>
              <a:t>kote</a:t>
            </a:r>
            <a:r>
              <a:rPr lang="en-US" sz="3600" b="1" dirty="0">
                <a:latin typeface="Arial Rounded MT Bold" pitchFamily="34" charset="0"/>
              </a:rPr>
              <a:t> </a:t>
            </a:r>
            <a:r>
              <a:rPr lang="en-US" sz="3600" b="1" dirty="0" err="1">
                <a:latin typeface="Arial Rounded MT Bold" pitchFamily="34" charset="0"/>
              </a:rPr>
              <a:t>mari’w</a:t>
            </a:r>
            <a:br>
              <a:rPr lang="en-US" sz="3600" b="1" dirty="0">
                <a:latin typeface="Arial Rounded MT Bold" pitchFamily="34" charset="0"/>
              </a:rPr>
            </a:br>
            <a:r>
              <a:rPr lang="en-US" sz="3600" b="1" dirty="0">
                <a:latin typeface="Arial Rounded MT Bold" pitchFamily="34" charset="0"/>
              </a:rPr>
              <a:t>Ale </a:t>
            </a:r>
            <a:r>
              <a:rPr lang="en-US" sz="3600" b="1" dirty="0" err="1">
                <a:latin typeface="Arial Rounded MT Bold" pitchFamily="34" charset="0"/>
              </a:rPr>
              <a:t>chache’l</a:t>
            </a:r>
            <a:r>
              <a:rPr lang="en-US" sz="3600" b="1" dirty="0">
                <a:latin typeface="Arial Rounded MT Bold" pitchFamily="34" charset="0"/>
              </a:rPr>
              <a:t>, </a:t>
            </a:r>
            <a:r>
              <a:rPr lang="en-US" sz="3600" b="1" dirty="0" err="1">
                <a:latin typeface="Arial Rounded MT Bold" pitchFamily="34" charset="0"/>
              </a:rPr>
              <a:t>epi</a:t>
            </a:r>
            <a:r>
              <a:rPr lang="en-US" sz="3600" b="1" dirty="0">
                <a:latin typeface="Arial Rounded MT Bold" pitchFamily="34" charset="0"/>
              </a:rPr>
              <a:t> </a:t>
            </a:r>
            <a:r>
              <a:rPr lang="en-US" sz="3600" b="1" dirty="0" err="1">
                <a:latin typeface="Arial Rounded MT Bold" pitchFamily="34" charset="0"/>
              </a:rPr>
              <a:t>vi’n</a:t>
            </a:r>
            <a:r>
              <a:rPr lang="en-US" sz="3600" b="1" dirty="0">
                <a:latin typeface="Arial Rounded MT Bold" pitchFamily="34" charset="0"/>
              </a:rPr>
              <a:t> </a:t>
            </a:r>
            <a:r>
              <a:rPr lang="en-US" sz="3600" b="1" dirty="0" err="1">
                <a:latin typeface="Arial Rounded MT Bold" pitchFamily="34" charset="0"/>
              </a:rPr>
              <a:t>jwenn</a:t>
            </a:r>
            <a:r>
              <a:rPr lang="en-US" sz="3600" b="1" dirty="0">
                <a:latin typeface="Arial Rounded MT Bold" pitchFamily="34" charset="0"/>
              </a:rPr>
              <a:t> </a:t>
            </a:r>
            <a:r>
              <a:rPr lang="en-US" sz="3600" b="1" dirty="0" err="1">
                <a:latin typeface="Arial Rounded MT Bold" pitchFamily="34" charset="0"/>
              </a:rPr>
              <a:t>mwen</a:t>
            </a:r>
            <a:r>
              <a:rPr lang="en-US" sz="3600" b="1" dirty="0">
                <a:latin typeface="Arial Rounded MT Bold" pitchFamily="34" charset="0"/>
              </a:rPr>
              <a:t> ;</a:t>
            </a:r>
            <a:br>
              <a:rPr lang="en-US" sz="3600" b="1" dirty="0">
                <a:latin typeface="Arial Rounded MT Bold" pitchFamily="34" charset="0"/>
              </a:rPr>
            </a:br>
            <a:r>
              <a:rPr lang="en-US" sz="3600" b="1" dirty="0" err="1">
                <a:latin typeface="Arial Rounded MT Bold" pitchFamily="34" charset="0"/>
              </a:rPr>
              <a:t>Fan’m</a:t>
            </a:r>
            <a:r>
              <a:rPr lang="en-US" sz="3600" b="1" dirty="0">
                <a:latin typeface="Arial Rounded MT Bold" pitchFamily="34" charset="0"/>
              </a:rPr>
              <a:t> </a:t>
            </a:r>
            <a:r>
              <a:rPr lang="en-US" sz="3600" b="1" dirty="0" err="1">
                <a:latin typeface="Arial Rounded MT Bold" pitchFamily="34" charset="0"/>
              </a:rPr>
              <a:t>nan</a:t>
            </a:r>
            <a:r>
              <a:rPr lang="en-US" sz="3600" b="1" dirty="0">
                <a:latin typeface="Arial Rounded MT Bold" pitchFamily="34" charset="0"/>
              </a:rPr>
              <a:t> bay </a:t>
            </a:r>
            <a:r>
              <a:rPr lang="en-US" sz="3600" b="1" dirty="0" err="1">
                <a:latin typeface="Arial Rounded MT Bold" pitchFamily="34" charset="0"/>
              </a:rPr>
              <a:t>manti</a:t>
            </a:r>
            <a:r>
              <a:rPr lang="en-US" sz="3600" b="1" dirty="0">
                <a:latin typeface="Arial Rounded MT Bold" pitchFamily="34" charset="0"/>
              </a:rPr>
              <a:t>, men </a:t>
            </a:r>
            <a:r>
              <a:rPr lang="en-US" sz="3600" b="1" dirty="0" err="1">
                <a:latin typeface="Arial Rounded MT Bold" pitchFamily="34" charset="0"/>
              </a:rPr>
              <a:t>elas</a:t>
            </a:r>
            <a:br>
              <a:rPr lang="en-US" sz="3600" b="1" dirty="0">
                <a:latin typeface="Arial Rounded MT Bold" pitchFamily="34" charset="0"/>
              </a:rPr>
            </a:br>
            <a:r>
              <a:rPr lang="en-US" sz="3600" b="1" dirty="0" err="1">
                <a:latin typeface="Arial Rounded MT Bold" pitchFamily="34" charset="0"/>
              </a:rPr>
              <a:t>Pagen</a:t>
            </a:r>
            <a:r>
              <a:rPr lang="en-US" sz="3600" b="1" dirty="0">
                <a:latin typeface="Arial Rounded MT Bold" pitchFamily="34" charset="0"/>
              </a:rPr>
              <a:t> Pies </a:t>
            </a:r>
            <a:r>
              <a:rPr lang="en-US" sz="3600" b="1" dirty="0" err="1">
                <a:latin typeface="Arial Rounded MT Bold" pitchFamily="34" charset="0"/>
              </a:rPr>
              <a:t>moun</a:t>
            </a:r>
            <a:r>
              <a:rPr lang="en-US" sz="3600" b="1" dirty="0">
                <a:latin typeface="Arial Rounded MT Bold" pitchFamily="34" charset="0"/>
              </a:rPr>
              <a:t> </a:t>
            </a:r>
            <a:r>
              <a:rPr lang="en-US" sz="3600" b="1" dirty="0" err="1">
                <a:latin typeface="Arial Rounded MT Bold" pitchFamily="34" charset="0"/>
              </a:rPr>
              <a:t>ki</a:t>
            </a:r>
            <a:r>
              <a:rPr lang="en-US" sz="3600" b="1" dirty="0">
                <a:latin typeface="Arial Rounded MT Bold" pitchFamily="34" charset="0"/>
              </a:rPr>
              <a:t> </a:t>
            </a:r>
            <a:r>
              <a:rPr lang="en-US" sz="3600" b="1" dirty="0" err="1">
                <a:latin typeface="Arial Rounded MT Bold" pitchFamily="34" charset="0"/>
              </a:rPr>
              <a:t>kab</a:t>
            </a:r>
            <a:r>
              <a:rPr lang="en-US" sz="3600" b="1" dirty="0">
                <a:latin typeface="Arial Rounded MT Bold" pitchFamily="34" charset="0"/>
              </a:rPr>
              <a:t>’ </a:t>
            </a:r>
            <a:r>
              <a:rPr lang="en-US" sz="3600" b="1" dirty="0" err="1">
                <a:latin typeface="Arial Rounded MT Bold" pitchFamily="34" charset="0"/>
              </a:rPr>
              <a:t>twonpe</a:t>
            </a:r>
            <a:r>
              <a:rPr lang="en-US" sz="3600" b="1" dirty="0">
                <a:latin typeface="Arial Rounded MT Bold" pitchFamily="34" charset="0"/>
              </a:rPr>
              <a:t> </a:t>
            </a:r>
            <a:r>
              <a:rPr lang="en-US" sz="3600" b="1" dirty="0" err="1">
                <a:latin typeface="Arial Rounded MT Bold" pitchFamily="34" charset="0"/>
              </a:rPr>
              <a:t>Jezu</a:t>
            </a:r>
            <a:r>
              <a:rPr lang="en-US" sz="3600" b="1" dirty="0">
                <a:latin typeface="Arial Rounded MT Bold" pitchFamily="34" charset="0"/>
              </a:rPr>
              <a:t>.</a:t>
            </a:r>
            <a:br>
              <a:rPr lang="en-US" sz="3600" b="1" dirty="0">
                <a:latin typeface="Arial Rounded MT Bold" pitchFamily="34" charset="0"/>
              </a:rPr>
            </a:br>
            <a:r>
              <a:rPr lang="fr-FR" sz="3600" b="1" dirty="0">
                <a:latin typeface="Arial Rounded MT Bold" pitchFamily="34" charset="0"/>
              </a:rPr>
              <a:t>Ou di ou </a:t>
            </a:r>
            <a:r>
              <a:rPr lang="fr-FR" sz="3600" b="1" dirty="0" err="1">
                <a:latin typeface="Arial Rounded MT Bold" pitchFamily="34" charset="0"/>
              </a:rPr>
              <a:t>pa</a:t>
            </a:r>
            <a:r>
              <a:rPr lang="fr-FR" sz="3600" b="1" dirty="0">
                <a:latin typeface="Arial Rounded MT Bold" pitchFamily="34" charset="0"/>
              </a:rPr>
              <a:t> </a:t>
            </a:r>
            <a:r>
              <a:rPr lang="fr-FR" sz="3600" b="1" dirty="0" err="1">
                <a:latin typeface="Arial Rounded MT Bold" pitchFamily="34" charset="0"/>
              </a:rPr>
              <a:t>gen</a:t>
            </a:r>
            <a:r>
              <a:rPr lang="fr-FR" sz="3600" b="1" dirty="0">
                <a:latin typeface="Arial Rounded MT Bold" pitchFamily="34" charset="0"/>
              </a:rPr>
              <a:t> mari, e </a:t>
            </a:r>
            <a:r>
              <a:rPr lang="fr-FR" sz="3600" b="1" dirty="0" err="1">
                <a:latin typeface="Arial Rounded MT Bold" pitchFamily="34" charset="0"/>
              </a:rPr>
              <a:t>poutan</a:t>
            </a:r>
            <a:br>
              <a:rPr lang="fr-FR" sz="3600" b="1" dirty="0">
                <a:latin typeface="Arial Rounded MT Bold" pitchFamily="34" charset="0"/>
              </a:rPr>
            </a:br>
            <a:r>
              <a:rPr lang="fr-FR" sz="3600" b="1" dirty="0">
                <a:latin typeface="Arial Rounded MT Bold" pitchFamily="34" charset="0"/>
              </a:rPr>
              <a:t>Ou </a:t>
            </a:r>
            <a:r>
              <a:rPr lang="fr-FR" sz="3600" b="1" dirty="0" err="1">
                <a:latin typeface="Arial Rounded MT Bold" pitchFamily="34" charset="0"/>
              </a:rPr>
              <a:t>pase</a:t>
            </a:r>
            <a:r>
              <a:rPr lang="fr-FR" sz="3600" b="1" dirty="0">
                <a:latin typeface="Arial Rounded MT Bold" pitchFamily="34" charset="0"/>
              </a:rPr>
              <a:t> </a:t>
            </a:r>
            <a:r>
              <a:rPr lang="fr-FR" sz="3600" b="1" dirty="0" err="1">
                <a:latin typeface="Arial Rounded MT Bold" pitchFamily="34" charset="0"/>
              </a:rPr>
              <a:t>senk</a:t>
            </a:r>
            <a:r>
              <a:rPr lang="fr-FR" sz="3600" b="1" dirty="0">
                <a:latin typeface="Arial Rounded MT Bold" pitchFamily="34" charset="0"/>
              </a:rPr>
              <a:t> déjà e </a:t>
            </a:r>
            <a:r>
              <a:rPr lang="fr-FR" sz="3600" b="1" dirty="0" err="1">
                <a:latin typeface="Arial Rounded MT Bold" pitchFamily="34" charset="0"/>
              </a:rPr>
              <a:t>denye</a:t>
            </a:r>
            <a:r>
              <a:rPr lang="fr-FR" sz="3600" b="1" dirty="0">
                <a:latin typeface="Arial Rounded MT Bold" pitchFamily="34" charset="0"/>
              </a:rPr>
              <a:t> ya </a:t>
            </a:r>
            <a:r>
              <a:rPr lang="fr-FR" sz="3600" b="1" dirty="0" err="1">
                <a:latin typeface="Arial Rounded MT Bold" pitchFamily="34" charset="0"/>
              </a:rPr>
              <a:t>pa</a:t>
            </a:r>
            <a:r>
              <a:rPr lang="fr-FR" sz="3600" b="1" dirty="0">
                <a:latin typeface="Arial Rounded MT Bold" pitchFamily="34" charset="0"/>
              </a:rPr>
              <a:t> pou ou.</a:t>
            </a:r>
            <a:endParaRPr lang="en-US" sz="3600" b="1" dirty="0">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style>
          <a:lnRef idx="1">
            <a:schemeClr val="dk1"/>
          </a:lnRef>
          <a:fillRef idx="2">
            <a:schemeClr val="dk1"/>
          </a:fillRef>
          <a:effectRef idx="1">
            <a:schemeClr val="dk1"/>
          </a:effectRef>
          <a:fontRef idx="minor">
            <a:schemeClr val="dk1"/>
          </a:fontRef>
        </p:style>
        <p:txBody>
          <a:bodyPr>
            <a:normAutofit lnSpcReduction="10000"/>
          </a:bodyPr>
          <a:lstStyle/>
          <a:p>
            <a:pPr marL="0" indent="0" algn="ctr"/>
            <a:r>
              <a:rPr lang="fr-FR" sz="3600" b="1" dirty="0" err="1">
                <a:latin typeface="Arial Rounded MT Bold" pitchFamily="34" charset="0"/>
              </a:rPr>
              <a:t>Kè</a:t>
            </a:r>
            <a:endParaRPr lang="en-US" sz="3600" b="1" dirty="0">
              <a:latin typeface="Arial Rounded MT Bold" pitchFamily="34" charset="0"/>
            </a:endParaRPr>
          </a:p>
          <a:p>
            <a:pPr marL="0" indent="0" algn="ctr">
              <a:buNone/>
            </a:pPr>
            <a:r>
              <a:rPr lang="fr-FR" sz="3600" b="1" dirty="0" err="1">
                <a:solidFill>
                  <a:srgbClr val="002060"/>
                </a:solidFill>
                <a:latin typeface="Arial Rounded MT Bold" pitchFamily="34" charset="0"/>
              </a:rPr>
              <a:t>Mezanmi</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tande</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jwenn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yon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Nonm</a:t>
            </a:r>
            <a:br>
              <a:rPr lang="fr-FR" sz="3600" b="1" dirty="0">
                <a:solidFill>
                  <a:srgbClr val="002060"/>
                </a:solidFill>
                <a:latin typeface="Arial Rounded MT Bold" pitchFamily="34" charset="0"/>
              </a:rPr>
            </a:br>
            <a:r>
              <a:rPr lang="fr-FR" sz="3600" b="1" dirty="0" err="1">
                <a:solidFill>
                  <a:srgbClr val="002060"/>
                </a:solidFill>
                <a:latin typeface="Arial Rounded MT Bold" pitchFamily="34" charset="0"/>
              </a:rPr>
              <a:t>Ki</a:t>
            </a:r>
            <a:r>
              <a:rPr lang="fr-FR" sz="3600" b="1" dirty="0">
                <a:solidFill>
                  <a:srgbClr val="002060"/>
                </a:solidFill>
                <a:latin typeface="Arial Rounded MT Bold" pitchFamily="34" charset="0"/>
              </a:rPr>
              <a:t> di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tou</a:t>
            </a:r>
            <a:r>
              <a:rPr lang="fr-FR" sz="3600" b="1" dirty="0">
                <a:solidFill>
                  <a:srgbClr val="002060"/>
                </a:solidFill>
                <a:latin typeface="Arial Rounded MT Bold" pitchFamily="34" charset="0"/>
              </a:rPr>
              <a:t> sa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fè</a:t>
            </a:r>
            <a:br>
              <a:rPr lang="fr-FR" sz="3600" b="1" dirty="0">
                <a:solidFill>
                  <a:srgbClr val="002060"/>
                </a:solidFill>
                <a:latin typeface="Arial Rounded MT Bold" pitchFamily="34" charset="0"/>
              </a:rPr>
            </a:br>
            <a:r>
              <a:rPr lang="fr-FR" sz="3600" b="1" dirty="0">
                <a:solidFill>
                  <a:srgbClr val="002060"/>
                </a:solidFill>
                <a:latin typeface="Arial Rounded MT Bold" pitchFamily="34" charset="0"/>
              </a:rPr>
              <a:t>Non </a:t>
            </a:r>
            <a:r>
              <a:rPr lang="fr-FR" sz="3600" b="1" dirty="0" err="1">
                <a:solidFill>
                  <a:srgbClr val="002060"/>
                </a:solidFill>
                <a:latin typeface="Arial Rounded MT Bold" pitchFamily="34" charset="0"/>
              </a:rPr>
              <a:t>sila</a:t>
            </a:r>
            <a:r>
              <a:rPr lang="fr-FR" sz="3600" b="1" dirty="0">
                <a:solidFill>
                  <a:srgbClr val="002060"/>
                </a:solidFill>
                <a:latin typeface="Arial Rounded MT Bold" pitchFamily="34" charset="0"/>
              </a:rPr>
              <a:t>-a se </a:t>
            </a:r>
            <a:r>
              <a:rPr lang="fr-FR" sz="3600" b="1" dirty="0" err="1">
                <a:solidFill>
                  <a:srgbClr val="002060"/>
                </a:solidFill>
                <a:latin typeface="Arial Rounded MT Bold" pitchFamily="34" charset="0"/>
              </a:rPr>
              <a:t>yon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pwofet</a:t>
            </a:r>
            <a:br>
              <a:rPr lang="fr-FR" sz="3600" b="1" dirty="0">
                <a:solidFill>
                  <a:srgbClr val="002060"/>
                </a:solidFill>
                <a:latin typeface="Arial Rounded MT Bold" pitchFamily="34" charset="0"/>
              </a:rPr>
            </a:br>
            <a:r>
              <a:rPr lang="fr-FR" sz="3600" b="1" dirty="0" err="1">
                <a:solidFill>
                  <a:srgbClr val="002060"/>
                </a:solidFill>
                <a:latin typeface="Arial Rounded MT Bold" pitchFamily="34" charset="0"/>
              </a:rPr>
              <a:t>Eske</a:t>
            </a:r>
            <a:r>
              <a:rPr lang="fr-FR" sz="3600" b="1" dirty="0">
                <a:solidFill>
                  <a:srgbClr val="002060"/>
                </a:solidFill>
                <a:latin typeface="Arial Rounded MT Bold" pitchFamily="34" charset="0"/>
              </a:rPr>
              <a:t> se </a:t>
            </a:r>
            <a:r>
              <a:rPr lang="fr-FR" sz="3600" b="1" dirty="0" err="1">
                <a:solidFill>
                  <a:srgbClr val="002060"/>
                </a:solidFill>
                <a:latin typeface="Arial Rounded MT Bold" pitchFamily="34" charset="0"/>
              </a:rPr>
              <a:t>pa</a:t>
            </a:r>
            <a:r>
              <a:rPr lang="fr-FR" sz="3600" b="1" dirty="0">
                <a:solidFill>
                  <a:srgbClr val="002060"/>
                </a:solidFill>
                <a:latin typeface="Arial Rounded MT Bold" pitchFamily="34" charset="0"/>
              </a:rPr>
              <a:t> li </a:t>
            </a:r>
            <a:r>
              <a:rPr lang="fr-FR" sz="3600" b="1" dirty="0" err="1">
                <a:solidFill>
                  <a:srgbClr val="002060"/>
                </a:solidFill>
                <a:latin typeface="Arial Rounded MT Bold" pitchFamily="34" charset="0"/>
              </a:rPr>
              <a:t>menm</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ki</a:t>
            </a:r>
            <a:r>
              <a:rPr lang="fr-FR" sz="3600" b="1" dirty="0">
                <a:solidFill>
                  <a:srgbClr val="002060"/>
                </a:solidFill>
                <a:latin typeface="Arial Rounded MT Bold" pitchFamily="34" charset="0"/>
              </a:rPr>
              <a:t> Kris-la !</a:t>
            </a:r>
            <a:br>
              <a:rPr lang="fr-FR" sz="3600" b="1" dirty="0">
                <a:solidFill>
                  <a:srgbClr val="002060"/>
                </a:solidFill>
                <a:latin typeface="Arial Rounded MT Bold" pitchFamily="34" charset="0"/>
              </a:rPr>
            </a:br>
            <a:r>
              <a:rPr lang="fr-FR" sz="3600" b="1" dirty="0" err="1">
                <a:solidFill>
                  <a:srgbClr val="002060"/>
                </a:solidFill>
                <a:latin typeface="Arial Rounded MT Bold" pitchFamily="34" charset="0"/>
              </a:rPr>
              <a:t>Mezanmi</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tande</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jwenn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yon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nonm</a:t>
            </a:r>
            <a:br>
              <a:rPr lang="fr-FR" sz="3600" b="1" dirty="0">
                <a:solidFill>
                  <a:srgbClr val="002060"/>
                </a:solidFill>
                <a:latin typeface="Arial Rounded MT Bold" pitchFamily="34" charset="0"/>
              </a:rPr>
            </a:br>
            <a:r>
              <a:rPr lang="fr-FR" sz="3600" b="1" dirty="0" err="1">
                <a:solidFill>
                  <a:srgbClr val="002060"/>
                </a:solidFill>
                <a:latin typeface="Arial Rounded MT Bold" pitchFamily="34" charset="0"/>
              </a:rPr>
              <a:t>Ki</a:t>
            </a:r>
            <a:r>
              <a:rPr lang="fr-FR" sz="3600" b="1" dirty="0">
                <a:solidFill>
                  <a:srgbClr val="002060"/>
                </a:solidFill>
                <a:latin typeface="Arial Rounded MT Bold" pitchFamily="34" charset="0"/>
              </a:rPr>
              <a:t> di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tout sa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fè</a:t>
            </a:r>
            <a:r>
              <a:rPr lang="fr-FR" sz="3600" b="1" dirty="0">
                <a:solidFill>
                  <a:srgbClr val="002060"/>
                </a:solidFill>
                <a:latin typeface="Arial Rounded MT Bold" pitchFamily="34" charset="0"/>
              </a:rPr>
              <a:t>,</a:t>
            </a:r>
            <a:br>
              <a:rPr lang="fr-FR" sz="3600" b="1" dirty="0">
                <a:solidFill>
                  <a:srgbClr val="002060"/>
                </a:solidFill>
                <a:latin typeface="Arial Rounded MT Bold" pitchFamily="34" charset="0"/>
              </a:rPr>
            </a:br>
            <a:r>
              <a:rPr lang="fr-FR" sz="3600" b="1" dirty="0" err="1">
                <a:solidFill>
                  <a:srgbClr val="002060"/>
                </a:solidFill>
                <a:latin typeface="Arial Rounded MT Bold" pitchFamily="34" charset="0"/>
              </a:rPr>
              <a:t>Nonm</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sila</a:t>
            </a:r>
            <a:r>
              <a:rPr lang="fr-FR" sz="3600" b="1" dirty="0">
                <a:solidFill>
                  <a:srgbClr val="002060"/>
                </a:solidFill>
                <a:latin typeface="Arial Rounded MT Bold" pitchFamily="34" charset="0"/>
              </a:rPr>
              <a:t>-a li se </a:t>
            </a:r>
            <a:r>
              <a:rPr lang="fr-FR" sz="3600" b="1" dirty="0" err="1">
                <a:solidFill>
                  <a:srgbClr val="002060"/>
                </a:solidFill>
                <a:latin typeface="Arial Rounded MT Bold" pitchFamily="34" charset="0"/>
              </a:rPr>
              <a:t>pitit</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Bondyé</a:t>
            </a:r>
            <a:br>
              <a:rPr lang="fr-FR" sz="3600" b="1" dirty="0">
                <a:solidFill>
                  <a:srgbClr val="002060"/>
                </a:solidFill>
                <a:latin typeface="Arial Rounded MT Bold" pitchFamily="34" charset="0"/>
              </a:rPr>
            </a:br>
            <a:r>
              <a:rPr lang="fr-FR" sz="3600" b="1" dirty="0">
                <a:solidFill>
                  <a:srgbClr val="002060"/>
                </a:solidFill>
                <a:latin typeface="Arial Rounded MT Bold" pitchFamily="34" charset="0"/>
              </a:rPr>
              <a:t>Se li </a:t>
            </a:r>
            <a:r>
              <a:rPr lang="fr-FR" sz="3600" b="1" dirty="0" err="1">
                <a:solidFill>
                  <a:srgbClr val="002060"/>
                </a:solidFill>
                <a:latin typeface="Arial Rounded MT Bold" pitchFamily="34" charset="0"/>
              </a:rPr>
              <a:t>menm</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ki</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mesi</a:t>
            </a:r>
            <a:r>
              <a:rPr lang="fr-FR" sz="3600" b="1" dirty="0">
                <a:solidFill>
                  <a:srgbClr val="002060"/>
                </a:solidFill>
                <a:latin typeface="Arial Rounded MT Bold" pitchFamily="34" charset="0"/>
              </a:rPr>
              <a:t>-a,</a:t>
            </a:r>
            <a:br>
              <a:rPr lang="fr-FR" sz="3600" b="1" dirty="0">
                <a:solidFill>
                  <a:srgbClr val="002060"/>
                </a:solidFill>
                <a:latin typeface="Arial Rounded MT Bold" pitchFamily="34" charset="0"/>
              </a:rPr>
            </a:br>
            <a:r>
              <a:rPr lang="fr-FR" sz="3600" b="1" dirty="0">
                <a:solidFill>
                  <a:srgbClr val="002060"/>
                </a:solidFill>
                <a:latin typeface="Arial Rounded MT Bold" pitchFamily="34" charset="0"/>
              </a:rPr>
              <a:t>Li </a:t>
            </a:r>
            <a:r>
              <a:rPr lang="fr-FR" sz="3600" b="1" dirty="0" err="1">
                <a:solidFill>
                  <a:srgbClr val="002060"/>
                </a:solidFill>
                <a:latin typeface="Arial Rounded MT Bold" pitchFamily="34" charset="0"/>
              </a:rPr>
              <a:t>konnen</a:t>
            </a:r>
            <a:r>
              <a:rPr lang="fr-FR" sz="3600" b="1" dirty="0">
                <a:solidFill>
                  <a:srgbClr val="002060"/>
                </a:solidFill>
                <a:latin typeface="Arial Rounded MT Bold" pitchFamily="34" charset="0"/>
              </a:rPr>
              <a:t> tout sa </a:t>
            </a:r>
            <a:r>
              <a:rPr lang="fr-FR" sz="3600" b="1" dirty="0" err="1">
                <a:solidFill>
                  <a:srgbClr val="002060"/>
                </a:solidFill>
                <a:latin typeface="Arial Rounded MT Bold" pitchFamily="34" charset="0"/>
              </a:rPr>
              <a:t>ki</a:t>
            </a:r>
            <a:r>
              <a:rPr lang="fr-FR" sz="3600" b="1" dirty="0">
                <a:solidFill>
                  <a:srgbClr val="002060"/>
                </a:solidFill>
                <a:latin typeface="Arial Rounded MT Bold" pitchFamily="34" charset="0"/>
              </a:rPr>
              <a:t> nan </a:t>
            </a:r>
            <a:r>
              <a:rPr lang="fr-FR" sz="3600" b="1" dirty="0" err="1">
                <a:solidFill>
                  <a:srgbClr val="002060"/>
                </a:solidFill>
                <a:latin typeface="Arial Rounded MT Bold" pitchFamily="34" charset="0"/>
              </a:rPr>
              <a:t>ke</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a:t>
            </a:r>
            <a:br>
              <a:rPr lang="fr-FR" sz="3600" b="1" dirty="0">
                <a:solidFill>
                  <a:srgbClr val="002060"/>
                </a:solidFill>
                <a:latin typeface="Arial Rounded MT Bold" pitchFamily="34" charset="0"/>
              </a:rPr>
            </a:br>
            <a:r>
              <a:rPr lang="fr-FR" sz="3600" b="1" dirty="0">
                <a:solidFill>
                  <a:srgbClr val="002060"/>
                </a:solidFill>
                <a:latin typeface="Arial Rounded MT Bold" pitchFamily="34" charset="0"/>
              </a:rPr>
              <a:t>Sa se </a:t>
            </a:r>
            <a:r>
              <a:rPr lang="fr-FR" sz="3600" b="1" dirty="0" err="1">
                <a:solidFill>
                  <a:srgbClr val="002060"/>
                </a:solidFill>
                <a:latin typeface="Arial Rounded MT Bold" pitchFamily="34" charset="0"/>
              </a:rPr>
              <a:t>yon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bagay</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ki</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meveye</a:t>
            </a:r>
            <a:r>
              <a:rPr lang="fr-FR" sz="3600" b="1" dirty="0">
                <a:solidFill>
                  <a:srgbClr val="002060"/>
                </a:solidFill>
                <a:latin typeface="Arial Rounded MT Bold" pitchFamily="34" charset="0"/>
              </a:rPr>
              <a:t> !</a:t>
            </a:r>
            <a:br>
              <a:rPr lang="fr-FR" sz="3600" b="1" dirty="0">
                <a:solidFill>
                  <a:srgbClr val="002060"/>
                </a:solidFill>
                <a:latin typeface="Arial Rounded MT Bold" pitchFamily="34" charset="0"/>
              </a:rPr>
            </a:br>
            <a:r>
              <a:rPr lang="fr-FR" sz="3600" b="1" dirty="0">
                <a:solidFill>
                  <a:srgbClr val="002060"/>
                </a:solidFill>
                <a:latin typeface="Arial Rounded MT Bold" pitchFamily="34" charset="0"/>
              </a:rPr>
              <a:t>Li ban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yon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dlo</a:t>
            </a:r>
            <a:r>
              <a:rPr lang="fr-FR" sz="3600" b="1" dirty="0">
                <a:solidFill>
                  <a:srgbClr val="002060"/>
                </a:solidFill>
                <a:latin typeface="Arial Rounded MT Bold" pitchFamily="34" charset="0"/>
              </a:rPr>
              <a:t> pou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pa</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Jan’m</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swaf</a:t>
            </a:r>
            <a:r>
              <a:rPr lang="fr-FR" sz="3600" b="1" dirty="0">
                <a:solidFill>
                  <a:srgbClr val="002060"/>
                </a:solidFill>
                <a:latin typeface="Arial Rounded MT Bold" pitchFamily="34" charset="0"/>
              </a:rPr>
              <a:t>.</a:t>
            </a:r>
            <a:endParaRPr lang="en-US" sz="3600" b="1" dirty="0">
              <a:solidFill>
                <a:srgbClr val="002060"/>
              </a:solidFill>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style>
          <a:lnRef idx="1">
            <a:schemeClr val="dk1"/>
          </a:lnRef>
          <a:fillRef idx="2">
            <a:schemeClr val="dk1"/>
          </a:fillRef>
          <a:effectRef idx="1">
            <a:schemeClr val="dk1"/>
          </a:effectRef>
          <a:fontRef idx="minor">
            <a:schemeClr val="dk1"/>
          </a:fontRef>
        </p:style>
        <p:txBody>
          <a:bodyPr>
            <a:normAutofit/>
          </a:bodyPr>
          <a:lstStyle/>
          <a:p>
            <a:pPr marL="0" indent="0" algn="ctr"/>
            <a:r>
              <a:rPr lang="fr-FR" sz="3600" b="1" dirty="0">
                <a:latin typeface="Arial Rounded MT Bold" pitchFamily="34" charset="0"/>
              </a:rPr>
              <a:t>3.</a:t>
            </a:r>
            <a:br>
              <a:rPr lang="fr-FR" sz="3600" b="1" dirty="0">
                <a:latin typeface="Arial Rounded MT Bold" pitchFamily="34" charset="0"/>
              </a:rPr>
            </a:br>
            <a:r>
              <a:rPr lang="fr-FR" sz="3600" b="1" dirty="0" err="1">
                <a:latin typeface="Arial Rounded MT Bold" pitchFamily="34" charset="0"/>
              </a:rPr>
              <a:t>Mezanmi</a:t>
            </a:r>
            <a:r>
              <a:rPr lang="fr-FR" sz="3600" b="1" dirty="0">
                <a:latin typeface="Arial Rounded MT Bold" pitchFamily="34" charset="0"/>
              </a:rPr>
              <a:t> </a:t>
            </a:r>
            <a:r>
              <a:rPr lang="fr-FR" sz="3600" b="1" dirty="0" err="1">
                <a:latin typeface="Arial Rounded MT Bold" pitchFamily="34" charset="0"/>
              </a:rPr>
              <a:t>tande</a:t>
            </a:r>
            <a:br>
              <a:rPr lang="fr-FR" sz="3600" b="1" dirty="0">
                <a:latin typeface="Arial Rounded MT Bold" pitchFamily="34" charset="0"/>
              </a:rPr>
            </a:br>
            <a:r>
              <a:rPr lang="fr-FR" sz="3600" b="1" dirty="0" err="1">
                <a:latin typeface="Arial Rounded MT Bold" pitchFamily="34" charset="0"/>
              </a:rPr>
              <a:t>Mwen</a:t>
            </a:r>
            <a:r>
              <a:rPr lang="fr-FR" sz="3600" b="1" dirty="0">
                <a:latin typeface="Arial Rounded MT Bold" pitchFamily="34" charset="0"/>
              </a:rPr>
              <a:t> </a:t>
            </a:r>
            <a:r>
              <a:rPr lang="fr-FR" sz="3600" b="1" dirty="0" err="1">
                <a:latin typeface="Arial Rounded MT Bold" pitchFamily="34" charset="0"/>
              </a:rPr>
              <a:t>jwenn</a:t>
            </a:r>
            <a:r>
              <a:rPr lang="fr-FR" sz="3600" b="1" dirty="0">
                <a:latin typeface="Arial Rounded MT Bold" pitchFamily="34" charset="0"/>
              </a:rPr>
              <a:t> </a:t>
            </a:r>
            <a:r>
              <a:rPr lang="fr-FR" sz="3600" b="1" dirty="0" err="1">
                <a:latin typeface="Arial Rounded MT Bold" pitchFamily="34" charset="0"/>
              </a:rPr>
              <a:t>yon</a:t>
            </a:r>
            <a:r>
              <a:rPr lang="fr-FR" sz="3600" b="1" dirty="0">
                <a:latin typeface="Arial Rounded MT Bold" pitchFamily="34" charset="0"/>
              </a:rPr>
              <a:t> </a:t>
            </a:r>
            <a:r>
              <a:rPr lang="fr-FR" sz="3600" b="1" dirty="0" err="1">
                <a:latin typeface="Arial Rounded MT Bold" pitchFamily="34" charset="0"/>
              </a:rPr>
              <a:t>non’m</a:t>
            </a:r>
            <a:br>
              <a:rPr lang="fr-FR" sz="3600" b="1" dirty="0">
                <a:latin typeface="Arial Rounded MT Bold" pitchFamily="34" charset="0"/>
              </a:rPr>
            </a:br>
            <a:r>
              <a:rPr lang="fr-FR" sz="3600" b="1" dirty="0" err="1">
                <a:latin typeface="Arial Rounded MT Bold" pitchFamily="34" charset="0"/>
              </a:rPr>
              <a:t>Ki</a:t>
            </a:r>
            <a:r>
              <a:rPr lang="fr-FR" sz="3600" b="1" dirty="0">
                <a:latin typeface="Arial Rounded MT Bold" pitchFamily="34" charset="0"/>
              </a:rPr>
              <a:t> ban </a:t>
            </a:r>
            <a:r>
              <a:rPr lang="fr-FR" sz="3600" b="1" dirty="0" err="1">
                <a:latin typeface="Arial Rounded MT Bold" pitchFamily="34" charset="0"/>
              </a:rPr>
              <a:t>mwen</a:t>
            </a:r>
            <a:r>
              <a:rPr lang="fr-FR" sz="3600" b="1" dirty="0">
                <a:latin typeface="Arial Rounded MT Bold" pitchFamily="34" charset="0"/>
              </a:rPr>
              <a:t> </a:t>
            </a:r>
            <a:r>
              <a:rPr lang="fr-FR" sz="3600" b="1" dirty="0" err="1">
                <a:latin typeface="Arial Rounded MT Bold" pitchFamily="34" charset="0"/>
              </a:rPr>
              <a:t>yon</a:t>
            </a:r>
            <a:r>
              <a:rPr lang="fr-FR" sz="3600" b="1" dirty="0">
                <a:latin typeface="Arial Rounded MT Bold" pitchFamily="34" charset="0"/>
              </a:rPr>
              <a:t> </a:t>
            </a:r>
            <a:r>
              <a:rPr lang="fr-FR" sz="3600" b="1" dirty="0" err="1">
                <a:latin typeface="Arial Rounded MT Bold" pitchFamily="34" charset="0"/>
              </a:rPr>
              <a:t>dlo</a:t>
            </a:r>
            <a:br>
              <a:rPr lang="fr-FR" sz="3600" b="1" dirty="0">
                <a:latin typeface="Arial Rounded MT Bold" pitchFamily="34" charset="0"/>
              </a:rPr>
            </a:br>
            <a:r>
              <a:rPr lang="fr-FR" sz="3600" b="1" dirty="0">
                <a:latin typeface="Arial Rounded MT Bold" pitchFamily="34" charset="0"/>
              </a:rPr>
              <a:t>Pou </a:t>
            </a:r>
            <a:r>
              <a:rPr lang="fr-FR" sz="3600" b="1" dirty="0" err="1">
                <a:latin typeface="Arial Rounded MT Bold" pitchFamily="34" charset="0"/>
              </a:rPr>
              <a:t>mwen</a:t>
            </a:r>
            <a:r>
              <a:rPr lang="fr-FR" sz="3600" b="1" dirty="0">
                <a:latin typeface="Arial Rounded MT Bold" pitchFamily="34" charset="0"/>
              </a:rPr>
              <a:t> </a:t>
            </a:r>
            <a:r>
              <a:rPr lang="fr-FR" sz="3600" b="1" dirty="0" err="1">
                <a:latin typeface="Arial Rounded MT Bold" pitchFamily="34" charset="0"/>
              </a:rPr>
              <a:t>pa</a:t>
            </a:r>
            <a:r>
              <a:rPr lang="fr-FR" sz="3600" b="1" dirty="0">
                <a:latin typeface="Arial Rounded MT Bold" pitchFamily="34" charset="0"/>
              </a:rPr>
              <a:t> </a:t>
            </a:r>
            <a:r>
              <a:rPr lang="fr-FR" sz="3600" b="1" dirty="0" err="1">
                <a:latin typeface="Arial Rounded MT Bold" pitchFamily="34" charset="0"/>
              </a:rPr>
              <a:t>jan’m</a:t>
            </a:r>
            <a:r>
              <a:rPr lang="fr-FR" sz="3600" b="1" dirty="0">
                <a:latin typeface="Arial Rounded MT Bold" pitchFamily="34" charset="0"/>
              </a:rPr>
              <a:t> </a:t>
            </a:r>
            <a:r>
              <a:rPr lang="fr-FR" sz="3600" b="1" dirty="0" err="1">
                <a:latin typeface="Arial Rounded MT Bold" pitchFamily="34" charset="0"/>
              </a:rPr>
              <a:t>swa</a:t>
            </a:r>
            <a:r>
              <a:rPr lang="fr-FR" sz="3600" b="1" dirty="0">
                <a:latin typeface="Arial Rounded MT Bold" pitchFamily="34" charset="0"/>
              </a:rPr>
              <a:t> (bis 2 </a:t>
            </a:r>
            <a:r>
              <a:rPr lang="fr-FR" sz="3600" b="1" dirty="0" err="1">
                <a:latin typeface="Arial Rounded MT Bold" pitchFamily="34" charset="0"/>
              </a:rPr>
              <a:t>liy</a:t>
            </a:r>
            <a:r>
              <a:rPr lang="fr-FR" sz="3600" b="1" dirty="0">
                <a:latin typeface="Arial Rounded MT Bold" pitchFamily="34" charset="0"/>
              </a:rPr>
              <a:t>)</a:t>
            </a:r>
            <a:br>
              <a:rPr lang="fr-FR" sz="3600" b="1" dirty="0">
                <a:latin typeface="Arial Rounded MT Bold" pitchFamily="34" charset="0"/>
              </a:rPr>
            </a:br>
            <a:r>
              <a:rPr lang="fr-FR" sz="3600" b="1" dirty="0" err="1">
                <a:latin typeface="Arial Rounded MT Bold" pitchFamily="34" charset="0"/>
              </a:rPr>
              <a:t>Vini</a:t>
            </a:r>
            <a:r>
              <a:rPr lang="fr-FR" sz="3600" b="1" dirty="0">
                <a:latin typeface="Arial Rounded MT Bold" pitchFamily="34" charset="0"/>
              </a:rPr>
              <a:t> </a:t>
            </a:r>
            <a:r>
              <a:rPr lang="fr-FR" sz="3600" b="1" dirty="0" err="1">
                <a:latin typeface="Arial Rounded MT Bold" pitchFamily="34" charset="0"/>
              </a:rPr>
              <a:t>bwe</a:t>
            </a:r>
            <a:r>
              <a:rPr lang="fr-FR" sz="3600" b="1" dirty="0">
                <a:latin typeface="Arial Rounded MT Bold" pitchFamily="34" charset="0"/>
              </a:rPr>
              <a:t> </a:t>
            </a:r>
            <a:r>
              <a:rPr lang="fr-FR" sz="3600" b="1" dirty="0" err="1">
                <a:latin typeface="Arial Rounded MT Bold" pitchFamily="34" charset="0"/>
              </a:rPr>
              <a:t>dlo</a:t>
            </a:r>
            <a:r>
              <a:rPr lang="fr-FR" sz="3600" b="1" dirty="0">
                <a:latin typeface="Arial Rounded MT Bold" pitchFamily="34" charset="0"/>
              </a:rPr>
              <a:t> sa-a</a:t>
            </a:r>
            <a:br>
              <a:rPr lang="fr-FR" sz="3600" b="1" dirty="0">
                <a:latin typeface="Arial Rounded MT Bold" pitchFamily="34" charset="0"/>
              </a:rPr>
            </a:br>
            <a:r>
              <a:rPr lang="fr-FR" sz="3600" b="1" dirty="0">
                <a:latin typeface="Arial Rounded MT Bold" pitchFamily="34" charset="0"/>
              </a:rPr>
              <a:t>Epi </a:t>
            </a:r>
            <a:r>
              <a:rPr lang="fr-FR" sz="3600" b="1" dirty="0" err="1">
                <a:latin typeface="Arial Rounded MT Bold" pitchFamily="34" charset="0"/>
              </a:rPr>
              <a:t>swaf</a:t>
            </a:r>
            <a:r>
              <a:rPr lang="fr-FR" sz="3600" b="1" dirty="0">
                <a:latin typeface="Arial Rounded MT Bold" pitchFamily="34" charset="0"/>
              </a:rPr>
              <a:t> ou va </a:t>
            </a:r>
            <a:r>
              <a:rPr lang="fr-FR" sz="3600" b="1" dirty="0" err="1">
                <a:latin typeface="Arial Rounded MT Bold" pitchFamily="34" charset="0"/>
              </a:rPr>
              <a:t>pase</a:t>
            </a:r>
            <a:r>
              <a:rPr lang="fr-FR" sz="3600" b="1" dirty="0">
                <a:latin typeface="Arial Rounded MT Bold" pitchFamily="34" charset="0"/>
              </a:rPr>
              <a:t>.</a:t>
            </a:r>
            <a:endParaRPr lang="en-US" sz="3600" b="1" dirty="0">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style>
          <a:lnRef idx="1">
            <a:schemeClr val="dk1"/>
          </a:lnRef>
          <a:fillRef idx="2">
            <a:schemeClr val="dk1"/>
          </a:fillRef>
          <a:effectRef idx="1">
            <a:schemeClr val="dk1"/>
          </a:effectRef>
          <a:fontRef idx="minor">
            <a:schemeClr val="dk1"/>
          </a:fontRef>
        </p:style>
        <p:txBody>
          <a:bodyPr>
            <a:normAutofit lnSpcReduction="10000"/>
          </a:bodyPr>
          <a:lstStyle/>
          <a:p>
            <a:pPr marL="0" indent="0" algn="ctr"/>
            <a:r>
              <a:rPr lang="fr-FR" sz="3600" b="1" dirty="0" err="1">
                <a:latin typeface="Arial Rounded MT Bold" pitchFamily="34" charset="0"/>
              </a:rPr>
              <a:t>Kè</a:t>
            </a:r>
            <a:endParaRPr lang="en-US" sz="3600" b="1" dirty="0">
              <a:latin typeface="Arial Rounded MT Bold" pitchFamily="34" charset="0"/>
            </a:endParaRPr>
          </a:p>
          <a:p>
            <a:pPr marL="0" indent="0" algn="ctr">
              <a:buNone/>
            </a:pPr>
            <a:r>
              <a:rPr lang="fr-FR" sz="3600" b="1" dirty="0" err="1">
                <a:solidFill>
                  <a:srgbClr val="002060"/>
                </a:solidFill>
                <a:latin typeface="Arial Rounded MT Bold" pitchFamily="34" charset="0"/>
              </a:rPr>
              <a:t>Mezanmi</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tande</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jwenn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yon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Nonm</a:t>
            </a:r>
            <a:br>
              <a:rPr lang="fr-FR" sz="3600" b="1" dirty="0">
                <a:solidFill>
                  <a:srgbClr val="002060"/>
                </a:solidFill>
                <a:latin typeface="Arial Rounded MT Bold" pitchFamily="34" charset="0"/>
              </a:rPr>
            </a:br>
            <a:r>
              <a:rPr lang="fr-FR" sz="3600" b="1" dirty="0" err="1">
                <a:solidFill>
                  <a:srgbClr val="002060"/>
                </a:solidFill>
                <a:latin typeface="Arial Rounded MT Bold" pitchFamily="34" charset="0"/>
              </a:rPr>
              <a:t>Ki</a:t>
            </a:r>
            <a:r>
              <a:rPr lang="fr-FR" sz="3600" b="1" dirty="0">
                <a:solidFill>
                  <a:srgbClr val="002060"/>
                </a:solidFill>
                <a:latin typeface="Arial Rounded MT Bold" pitchFamily="34" charset="0"/>
              </a:rPr>
              <a:t> di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tou</a:t>
            </a:r>
            <a:r>
              <a:rPr lang="fr-FR" sz="3600" b="1" dirty="0">
                <a:solidFill>
                  <a:srgbClr val="002060"/>
                </a:solidFill>
                <a:latin typeface="Arial Rounded MT Bold" pitchFamily="34" charset="0"/>
              </a:rPr>
              <a:t> sa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fè</a:t>
            </a:r>
            <a:br>
              <a:rPr lang="fr-FR" sz="3600" b="1" dirty="0">
                <a:solidFill>
                  <a:srgbClr val="002060"/>
                </a:solidFill>
                <a:latin typeface="Arial Rounded MT Bold" pitchFamily="34" charset="0"/>
              </a:rPr>
            </a:br>
            <a:r>
              <a:rPr lang="fr-FR" sz="3600" b="1" dirty="0">
                <a:solidFill>
                  <a:srgbClr val="002060"/>
                </a:solidFill>
                <a:latin typeface="Arial Rounded MT Bold" pitchFamily="34" charset="0"/>
              </a:rPr>
              <a:t>Non </a:t>
            </a:r>
            <a:r>
              <a:rPr lang="fr-FR" sz="3600" b="1" dirty="0" err="1">
                <a:solidFill>
                  <a:srgbClr val="002060"/>
                </a:solidFill>
                <a:latin typeface="Arial Rounded MT Bold" pitchFamily="34" charset="0"/>
              </a:rPr>
              <a:t>sila</a:t>
            </a:r>
            <a:r>
              <a:rPr lang="fr-FR" sz="3600" b="1" dirty="0">
                <a:solidFill>
                  <a:srgbClr val="002060"/>
                </a:solidFill>
                <a:latin typeface="Arial Rounded MT Bold" pitchFamily="34" charset="0"/>
              </a:rPr>
              <a:t>-a se </a:t>
            </a:r>
            <a:r>
              <a:rPr lang="fr-FR" sz="3600" b="1" dirty="0" err="1">
                <a:solidFill>
                  <a:srgbClr val="002060"/>
                </a:solidFill>
                <a:latin typeface="Arial Rounded MT Bold" pitchFamily="34" charset="0"/>
              </a:rPr>
              <a:t>yon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pwofet</a:t>
            </a:r>
            <a:br>
              <a:rPr lang="fr-FR" sz="3600" b="1" dirty="0">
                <a:solidFill>
                  <a:srgbClr val="002060"/>
                </a:solidFill>
                <a:latin typeface="Arial Rounded MT Bold" pitchFamily="34" charset="0"/>
              </a:rPr>
            </a:br>
            <a:r>
              <a:rPr lang="fr-FR" sz="3600" b="1" dirty="0" err="1">
                <a:solidFill>
                  <a:srgbClr val="002060"/>
                </a:solidFill>
                <a:latin typeface="Arial Rounded MT Bold" pitchFamily="34" charset="0"/>
              </a:rPr>
              <a:t>Eske</a:t>
            </a:r>
            <a:r>
              <a:rPr lang="fr-FR" sz="3600" b="1" dirty="0">
                <a:solidFill>
                  <a:srgbClr val="002060"/>
                </a:solidFill>
                <a:latin typeface="Arial Rounded MT Bold" pitchFamily="34" charset="0"/>
              </a:rPr>
              <a:t> se </a:t>
            </a:r>
            <a:r>
              <a:rPr lang="fr-FR" sz="3600" b="1" dirty="0" err="1">
                <a:solidFill>
                  <a:srgbClr val="002060"/>
                </a:solidFill>
                <a:latin typeface="Arial Rounded MT Bold" pitchFamily="34" charset="0"/>
              </a:rPr>
              <a:t>pa</a:t>
            </a:r>
            <a:r>
              <a:rPr lang="fr-FR" sz="3600" b="1" dirty="0">
                <a:solidFill>
                  <a:srgbClr val="002060"/>
                </a:solidFill>
                <a:latin typeface="Arial Rounded MT Bold" pitchFamily="34" charset="0"/>
              </a:rPr>
              <a:t> li </a:t>
            </a:r>
            <a:r>
              <a:rPr lang="fr-FR" sz="3600" b="1" dirty="0" err="1">
                <a:solidFill>
                  <a:srgbClr val="002060"/>
                </a:solidFill>
                <a:latin typeface="Arial Rounded MT Bold" pitchFamily="34" charset="0"/>
              </a:rPr>
              <a:t>menm</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ki</a:t>
            </a:r>
            <a:r>
              <a:rPr lang="fr-FR" sz="3600" b="1" dirty="0">
                <a:solidFill>
                  <a:srgbClr val="002060"/>
                </a:solidFill>
                <a:latin typeface="Arial Rounded MT Bold" pitchFamily="34" charset="0"/>
              </a:rPr>
              <a:t> Kris-la !</a:t>
            </a:r>
            <a:br>
              <a:rPr lang="fr-FR" sz="3600" b="1" dirty="0">
                <a:solidFill>
                  <a:srgbClr val="002060"/>
                </a:solidFill>
                <a:latin typeface="Arial Rounded MT Bold" pitchFamily="34" charset="0"/>
              </a:rPr>
            </a:br>
            <a:r>
              <a:rPr lang="fr-FR" sz="3600" b="1" dirty="0" err="1">
                <a:solidFill>
                  <a:srgbClr val="002060"/>
                </a:solidFill>
                <a:latin typeface="Arial Rounded MT Bold" pitchFamily="34" charset="0"/>
              </a:rPr>
              <a:t>Mezanmi</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tande</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jwenn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yon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nonm</a:t>
            </a:r>
            <a:br>
              <a:rPr lang="fr-FR" sz="3600" b="1" dirty="0">
                <a:solidFill>
                  <a:srgbClr val="002060"/>
                </a:solidFill>
                <a:latin typeface="Arial Rounded MT Bold" pitchFamily="34" charset="0"/>
              </a:rPr>
            </a:br>
            <a:r>
              <a:rPr lang="fr-FR" sz="3600" b="1" dirty="0" err="1">
                <a:solidFill>
                  <a:srgbClr val="002060"/>
                </a:solidFill>
                <a:latin typeface="Arial Rounded MT Bold" pitchFamily="34" charset="0"/>
              </a:rPr>
              <a:t>Ki</a:t>
            </a:r>
            <a:r>
              <a:rPr lang="fr-FR" sz="3600" b="1" dirty="0">
                <a:solidFill>
                  <a:srgbClr val="002060"/>
                </a:solidFill>
                <a:latin typeface="Arial Rounded MT Bold" pitchFamily="34" charset="0"/>
              </a:rPr>
              <a:t> di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tout sa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fè</a:t>
            </a:r>
            <a:r>
              <a:rPr lang="fr-FR" sz="3600" b="1" dirty="0">
                <a:solidFill>
                  <a:srgbClr val="002060"/>
                </a:solidFill>
                <a:latin typeface="Arial Rounded MT Bold" pitchFamily="34" charset="0"/>
              </a:rPr>
              <a:t>,</a:t>
            </a:r>
            <a:br>
              <a:rPr lang="fr-FR" sz="3600" b="1" dirty="0">
                <a:solidFill>
                  <a:srgbClr val="002060"/>
                </a:solidFill>
                <a:latin typeface="Arial Rounded MT Bold" pitchFamily="34" charset="0"/>
              </a:rPr>
            </a:br>
            <a:r>
              <a:rPr lang="fr-FR" sz="3600" b="1" dirty="0" err="1">
                <a:solidFill>
                  <a:srgbClr val="002060"/>
                </a:solidFill>
                <a:latin typeface="Arial Rounded MT Bold" pitchFamily="34" charset="0"/>
              </a:rPr>
              <a:t>Nonm</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sila</a:t>
            </a:r>
            <a:r>
              <a:rPr lang="fr-FR" sz="3600" b="1" dirty="0">
                <a:solidFill>
                  <a:srgbClr val="002060"/>
                </a:solidFill>
                <a:latin typeface="Arial Rounded MT Bold" pitchFamily="34" charset="0"/>
              </a:rPr>
              <a:t>-a li se </a:t>
            </a:r>
            <a:r>
              <a:rPr lang="fr-FR" sz="3600" b="1" dirty="0" err="1">
                <a:solidFill>
                  <a:srgbClr val="002060"/>
                </a:solidFill>
                <a:latin typeface="Arial Rounded MT Bold" pitchFamily="34" charset="0"/>
              </a:rPr>
              <a:t>pitit</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Bondyé</a:t>
            </a:r>
            <a:br>
              <a:rPr lang="fr-FR" sz="3600" b="1" dirty="0">
                <a:solidFill>
                  <a:srgbClr val="002060"/>
                </a:solidFill>
                <a:latin typeface="Arial Rounded MT Bold" pitchFamily="34" charset="0"/>
              </a:rPr>
            </a:br>
            <a:r>
              <a:rPr lang="fr-FR" sz="3600" b="1" dirty="0">
                <a:solidFill>
                  <a:srgbClr val="002060"/>
                </a:solidFill>
                <a:latin typeface="Arial Rounded MT Bold" pitchFamily="34" charset="0"/>
              </a:rPr>
              <a:t>Se li </a:t>
            </a:r>
            <a:r>
              <a:rPr lang="fr-FR" sz="3600" b="1" dirty="0" err="1">
                <a:solidFill>
                  <a:srgbClr val="002060"/>
                </a:solidFill>
                <a:latin typeface="Arial Rounded MT Bold" pitchFamily="34" charset="0"/>
              </a:rPr>
              <a:t>menm</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ki</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mesi</a:t>
            </a:r>
            <a:r>
              <a:rPr lang="fr-FR" sz="3600" b="1" dirty="0">
                <a:solidFill>
                  <a:srgbClr val="002060"/>
                </a:solidFill>
                <a:latin typeface="Arial Rounded MT Bold" pitchFamily="34" charset="0"/>
              </a:rPr>
              <a:t>-a,</a:t>
            </a:r>
            <a:br>
              <a:rPr lang="fr-FR" sz="3600" b="1" dirty="0">
                <a:solidFill>
                  <a:srgbClr val="002060"/>
                </a:solidFill>
                <a:latin typeface="Arial Rounded MT Bold" pitchFamily="34" charset="0"/>
              </a:rPr>
            </a:br>
            <a:r>
              <a:rPr lang="fr-FR" sz="3600" b="1" dirty="0">
                <a:solidFill>
                  <a:srgbClr val="002060"/>
                </a:solidFill>
                <a:latin typeface="Arial Rounded MT Bold" pitchFamily="34" charset="0"/>
              </a:rPr>
              <a:t>Li </a:t>
            </a:r>
            <a:r>
              <a:rPr lang="fr-FR" sz="3600" b="1" dirty="0" err="1">
                <a:solidFill>
                  <a:srgbClr val="002060"/>
                </a:solidFill>
                <a:latin typeface="Arial Rounded MT Bold" pitchFamily="34" charset="0"/>
              </a:rPr>
              <a:t>konnen</a:t>
            </a:r>
            <a:r>
              <a:rPr lang="fr-FR" sz="3600" b="1" dirty="0">
                <a:solidFill>
                  <a:srgbClr val="002060"/>
                </a:solidFill>
                <a:latin typeface="Arial Rounded MT Bold" pitchFamily="34" charset="0"/>
              </a:rPr>
              <a:t> tout sa </a:t>
            </a:r>
            <a:r>
              <a:rPr lang="fr-FR" sz="3600" b="1" dirty="0" err="1">
                <a:solidFill>
                  <a:srgbClr val="002060"/>
                </a:solidFill>
                <a:latin typeface="Arial Rounded MT Bold" pitchFamily="34" charset="0"/>
              </a:rPr>
              <a:t>ki</a:t>
            </a:r>
            <a:r>
              <a:rPr lang="fr-FR" sz="3600" b="1" dirty="0">
                <a:solidFill>
                  <a:srgbClr val="002060"/>
                </a:solidFill>
                <a:latin typeface="Arial Rounded MT Bold" pitchFamily="34" charset="0"/>
              </a:rPr>
              <a:t> nan </a:t>
            </a:r>
            <a:r>
              <a:rPr lang="fr-FR" sz="3600" b="1" dirty="0" err="1">
                <a:solidFill>
                  <a:srgbClr val="002060"/>
                </a:solidFill>
                <a:latin typeface="Arial Rounded MT Bold" pitchFamily="34" charset="0"/>
              </a:rPr>
              <a:t>ke</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a:t>
            </a:r>
            <a:br>
              <a:rPr lang="fr-FR" sz="3600" b="1" dirty="0">
                <a:solidFill>
                  <a:srgbClr val="002060"/>
                </a:solidFill>
                <a:latin typeface="Arial Rounded MT Bold" pitchFamily="34" charset="0"/>
              </a:rPr>
            </a:br>
            <a:r>
              <a:rPr lang="fr-FR" sz="3600" b="1" dirty="0">
                <a:solidFill>
                  <a:srgbClr val="002060"/>
                </a:solidFill>
                <a:latin typeface="Arial Rounded MT Bold" pitchFamily="34" charset="0"/>
              </a:rPr>
              <a:t>Sa se </a:t>
            </a:r>
            <a:r>
              <a:rPr lang="fr-FR" sz="3600" b="1" dirty="0" err="1">
                <a:solidFill>
                  <a:srgbClr val="002060"/>
                </a:solidFill>
                <a:latin typeface="Arial Rounded MT Bold" pitchFamily="34" charset="0"/>
              </a:rPr>
              <a:t>yon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bagay</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ki</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meveye</a:t>
            </a:r>
            <a:r>
              <a:rPr lang="fr-FR" sz="3600" b="1" dirty="0">
                <a:solidFill>
                  <a:srgbClr val="002060"/>
                </a:solidFill>
                <a:latin typeface="Arial Rounded MT Bold" pitchFamily="34" charset="0"/>
              </a:rPr>
              <a:t> !</a:t>
            </a:r>
            <a:br>
              <a:rPr lang="fr-FR" sz="3600" b="1" dirty="0">
                <a:solidFill>
                  <a:srgbClr val="002060"/>
                </a:solidFill>
                <a:latin typeface="Arial Rounded MT Bold" pitchFamily="34" charset="0"/>
              </a:rPr>
            </a:br>
            <a:r>
              <a:rPr lang="fr-FR" sz="3600" b="1" dirty="0">
                <a:solidFill>
                  <a:srgbClr val="002060"/>
                </a:solidFill>
                <a:latin typeface="Arial Rounded MT Bold" pitchFamily="34" charset="0"/>
              </a:rPr>
              <a:t>Li ban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yon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dlo</a:t>
            </a:r>
            <a:r>
              <a:rPr lang="fr-FR" sz="3600" b="1" dirty="0">
                <a:solidFill>
                  <a:srgbClr val="002060"/>
                </a:solidFill>
                <a:latin typeface="Arial Rounded MT Bold" pitchFamily="34" charset="0"/>
              </a:rPr>
              <a:t> pou </a:t>
            </a:r>
            <a:r>
              <a:rPr lang="fr-FR" sz="3600" b="1" dirty="0" err="1">
                <a:solidFill>
                  <a:srgbClr val="002060"/>
                </a:solidFill>
                <a:latin typeface="Arial Rounded MT Bold" pitchFamily="34" charset="0"/>
              </a:rPr>
              <a:t>mwen</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pa</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Jan’m</a:t>
            </a:r>
            <a:r>
              <a:rPr lang="fr-FR" sz="3600" b="1" dirty="0">
                <a:solidFill>
                  <a:srgbClr val="002060"/>
                </a:solidFill>
                <a:latin typeface="Arial Rounded MT Bold" pitchFamily="34" charset="0"/>
              </a:rPr>
              <a:t> </a:t>
            </a:r>
            <a:r>
              <a:rPr lang="fr-FR" sz="3600" b="1" dirty="0" err="1">
                <a:solidFill>
                  <a:srgbClr val="002060"/>
                </a:solidFill>
                <a:latin typeface="Arial Rounded MT Bold" pitchFamily="34" charset="0"/>
              </a:rPr>
              <a:t>swaf</a:t>
            </a:r>
            <a:r>
              <a:rPr lang="fr-FR" sz="3600" b="1" dirty="0">
                <a:solidFill>
                  <a:srgbClr val="002060"/>
                </a:solidFill>
                <a:latin typeface="Arial Rounded MT Bold" pitchFamily="34" charset="0"/>
              </a:rPr>
              <a:t>.</a:t>
            </a:r>
            <a:endParaRPr lang="en-US" sz="3600" b="1" dirty="0">
              <a:solidFill>
                <a:srgbClr val="002060"/>
              </a:solidFill>
              <a:latin typeface="Arial Rounded MT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fr-FR" sz="4800" dirty="0">
              <a:latin typeface="Arial Rounded MT Bold" pitchFamily="34" charset="0"/>
            </a:endParaRPr>
          </a:p>
          <a:p>
            <a:pPr algn="ctr">
              <a:buNone/>
            </a:pPr>
            <a:r>
              <a:rPr lang="fr-FR" sz="4800" dirty="0">
                <a:latin typeface="Arial Rounded MT Bold" pitchFamily="34" charset="0"/>
              </a:rPr>
              <a:t>Nap </a:t>
            </a:r>
            <a:r>
              <a:rPr lang="fr-FR" sz="4800" dirty="0" err="1">
                <a:latin typeface="Arial Rounded MT Bold" pitchFamily="34" charset="0"/>
              </a:rPr>
              <a:t>fè</a:t>
            </a:r>
            <a:r>
              <a:rPr lang="fr-FR" sz="4800" dirty="0">
                <a:latin typeface="Arial Rounded MT Bold" pitchFamily="34" charset="0"/>
              </a:rPr>
              <a:t> </a:t>
            </a:r>
            <a:r>
              <a:rPr lang="fr-FR" sz="4800" dirty="0" err="1">
                <a:latin typeface="Arial Rounded MT Bold" pitchFamily="34" charset="0"/>
              </a:rPr>
              <a:t>wout</a:t>
            </a:r>
            <a:r>
              <a:rPr lang="fr-FR" sz="4800" dirty="0">
                <a:latin typeface="Arial Rounded MT Bold" pitchFamily="34" charset="0"/>
              </a:rPr>
              <a:t> pou </a:t>
            </a:r>
            <a:r>
              <a:rPr lang="fr-FR" sz="4800" dirty="0" err="1">
                <a:latin typeface="Arial Rounded MT Bold" pitchFamily="34" charset="0"/>
              </a:rPr>
              <a:t>sion</a:t>
            </a:r>
            <a:r>
              <a:rPr lang="fr-FR" sz="4800" dirty="0">
                <a:latin typeface="Arial Rounded MT Bold" pitchFamily="34" charset="0"/>
              </a:rPr>
              <a:t> bel </a:t>
            </a:r>
            <a:r>
              <a:rPr lang="fr-FR" sz="4800" dirty="0" err="1">
                <a:latin typeface="Arial Rounded MT Bold" pitchFamily="34" charset="0"/>
              </a:rPr>
              <a:t>sion</a:t>
            </a:r>
            <a:r>
              <a:rPr lang="fr-FR" sz="4800" dirty="0">
                <a:latin typeface="Arial Rounded MT Bold" pitchFamily="34" charset="0"/>
              </a:rPr>
              <a:t> </a:t>
            </a:r>
            <a:r>
              <a:rPr lang="fr-FR" sz="4800" dirty="0" err="1">
                <a:latin typeface="Arial Rounded MT Bold" pitchFamily="34" charset="0"/>
              </a:rPr>
              <a:t>peyi</a:t>
            </a:r>
            <a:r>
              <a:rPr lang="fr-FR" sz="4800" dirty="0">
                <a:latin typeface="Arial Rounded MT Bold" pitchFamily="34" charset="0"/>
              </a:rPr>
              <a:t> </a:t>
            </a:r>
            <a:r>
              <a:rPr lang="fr-FR" sz="4800" dirty="0" err="1">
                <a:latin typeface="Arial Rounded MT Bold" pitchFamily="34" charset="0"/>
              </a:rPr>
              <a:t>sovè</a:t>
            </a:r>
            <a:r>
              <a:rPr lang="fr-FR" sz="4800" dirty="0">
                <a:latin typeface="Arial Rounded MT Bold" pitchFamily="34" charset="0"/>
              </a:rPr>
              <a:t> </a:t>
            </a:r>
            <a:r>
              <a:rPr lang="fr-FR" sz="4800" dirty="0" err="1">
                <a:latin typeface="Arial Rounded MT Bold" pitchFamily="34" charset="0"/>
              </a:rPr>
              <a:t>nou</a:t>
            </a:r>
            <a:endParaRPr lang="en-US" sz="4800" dirty="0">
              <a:latin typeface="Arial Rounded MT Bold" pitchFamily="34" charset="0"/>
            </a:endParaRPr>
          </a:p>
          <a:p>
            <a:pPr algn="ctr">
              <a:buNone/>
            </a:pPr>
            <a:r>
              <a:rPr lang="fr-FR" sz="4800" dirty="0" err="1">
                <a:latin typeface="Arial Rounded MT Bold" pitchFamily="34" charset="0"/>
              </a:rPr>
              <a:t>Kretyen</a:t>
            </a:r>
            <a:r>
              <a:rPr lang="fr-FR" sz="4800" dirty="0">
                <a:latin typeface="Arial Rounded MT Bold" pitchFamily="34" charset="0"/>
              </a:rPr>
              <a:t> an </a:t>
            </a:r>
            <a:r>
              <a:rPr lang="fr-FR" sz="4800" dirty="0" err="1">
                <a:latin typeface="Arial Rounded MT Bold" pitchFamily="34" charset="0"/>
              </a:rPr>
              <a:t>avan</a:t>
            </a:r>
            <a:r>
              <a:rPr lang="fr-FR" sz="4800" dirty="0">
                <a:latin typeface="Arial Rounded MT Bold" pitchFamily="34" charset="0"/>
              </a:rPr>
              <a:t> pou </a:t>
            </a:r>
            <a:r>
              <a:rPr lang="fr-FR" sz="4800" dirty="0" err="1">
                <a:latin typeface="Arial Rounded MT Bold" pitchFamily="34" charset="0"/>
              </a:rPr>
              <a:t>sion</a:t>
            </a:r>
            <a:endParaRPr lang="en-US" sz="4800" dirty="0">
              <a:latin typeface="Arial Rounded MT Bold" pitchFamily="34" charset="0"/>
            </a:endParaRPr>
          </a:p>
          <a:p>
            <a:pPr algn="ctr">
              <a:buNone/>
            </a:pPr>
            <a:r>
              <a:rPr lang="fr-FR" sz="4800" dirty="0">
                <a:latin typeface="Arial Rounded MT Bold" pitchFamily="34" charset="0"/>
              </a:rPr>
              <a:t>Se bel se bel </a:t>
            </a:r>
            <a:r>
              <a:rPr lang="fr-FR" sz="4800" dirty="0" err="1">
                <a:latin typeface="Arial Rounded MT Bold" pitchFamily="34" charset="0"/>
              </a:rPr>
              <a:t>peyi</a:t>
            </a:r>
            <a:r>
              <a:rPr lang="fr-FR" sz="4800" dirty="0">
                <a:latin typeface="Arial Rounded MT Bold" pitchFamily="34" charset="0"/>
              </a:rPr>
              <a:t> </a:t>
            </a:r>
            <a:r>
              <a:rPr lang="fr-FR" sz="4800" dirty="0" err="1">
                <a:latin typeface="Arial Rounded MT Bold" pitchFamily="34" charset="0"/>
              </a:rPr>
              <a:t>mwen</a:t>
            </a:r>
            <a:endParaRPr lang="en-US" sz="4800" dirty="0">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lstStyle/>
          <a:p>
            <a:pPr algn="ctr"/>
            <a:r>
              <a:rPr lang="en-US" dirty="0">
                <a:solidFill>
                  <a:schemeClr val="tx1"/>
                </a:solidFill>
                <a:latin typeface="Copperplate Gothic Bold" pitchFamily="34" charset="0"/>
              </a:rPr>
              <a:t>PRIÈRE COMMUNE</a:t>
            </a:r>
          </a:p>
        </p:txBody>
      </p:sp>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0" y="1123951"/>
            <a:ext cx="8153400" cy="5734049"/>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3.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THE UNIVERSE picture"/>
          <p:cNvPicPr/>
          <p:nvPr/>
        </p:nvPicPr>
        <p:blipFill>
          <a:blip r:embed="rId2"/>
          <a:srcRect/>
          <a:stretch>
            <a:fillRect/>
          </a:stretch>
        </p:blipFill>
        <p:spPr bwMode="auto">
          <a:xfrm>
            <a:off x="0" y="1676400"/>
            <a:ext cx="9144000" cy="5181600"/>
          </a:xfrm>
          <a:prstGeom prst="rect">
            <a:avLst/>
          </a:prstGeom>
          <a:noFill/>
          <a:ln w="9525">
            <a:noFill/>
            <a:miter lim="800000"/>
            <a:headEnd/>
            <a:tailEnd/>
          </a:ln>
        </p:spPr>
      </p:pic>
      <p:sp>
        <p:nvSpPr>
          <p:cNvPr id="2" name="Title 1"/>
          <p:cNvSpPr>
            <a:spLocks noGrp="1"/>
          </p:cNvSpPr>
          <p:nvPr>
            <p:ph type="title"/>
          </p:nvPr>
        </p:nvSpPr>
        <p:spPr>
          <a:xfrm>
            <a:off x="0" y="0"/>
            <a:ext cx="9144000" cy="1676400"/>
          </a:xfrm>
          <a:blipFill>
            <a:blip r:embed="rId3"/>
            <a:tile tx="0" ty="0" sx="100000" sy="100000" flip="none" algn="tl"/>
          </a:blipFill>
        </p:spPr>
        <p:txBody>
          <a:bodyPr>
            <a:normAutofit/>
          </a:bodyPr>
          <a:lstStyle/>
          <a:p>
            <a:pPr algn="ctr"/>
            <a:r>
              <a:rPr lang="en-US" sz="6600" b="1" dirty="0">
                <a:solidFill>
                  <a:schemeClr val="bg1"/>
                </a:solidFill>
              </a:rPr>
              <a:t>VISITORS WELCOME</a:t>
            </a:r>
          </a:p>
        </p:txBody>
      </p:sp>
      <p:sp>
        <p:nvSpPr>
          <p:cNvPr id="3" name="Content Placeholder 2"/>
          <p:cNvSpPr>
            <a:spLocks noGrp="1"/>
          </p:cNvSpPr>
          <p:nvPr>
            <p:ph sz="quarter" idx="1"/>
          </p:nvPr>
        </p:nvSpPr>
        <p:spPr>
          <a:xfrm>
            <a:off x="0" y="1676400"/>
            <a:ext cx="9144000" cy="5181600"/>
          </a:xfrm>
        </p:spPr>
        <p:txBody>
          <a:bodyPr/>
          <a:lstStyle/>
          <a:p>
            <a:r>
              <a:rPr lang="en-US" sz="6000" dirty="0">
                <a:solidFill>
                  <a:srgbClr val="FFFF00"/>
                </a:solidFill>
              </a:rPr>
              <a:t>ANNOUNCEMENT</a:t>
            </a:r>
          </a:p>
          <a:p>
            <a:endParaRPr lang="en-US" sz="6000" dirty="0">
              <a:solidFill>
                <a:srgbClr val="FFFF00"/>
              </a:solidFill>
            </a:endParaRPr>
          </a:p>
          <a:p>
            <a:r>
              <a:rPr lang="en-US" sz="6000" dirty="0">
                <a:solidFill>
                  <a:srgbClr val="FFFF00"/>
                </a:solidFill>
              </a:rPr>
              <a:t>MUSICAL PROGRAM</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a:solidFill>
                  <a:schemeClr val="bg1"/>
                </a:solidFill>
              </a:rPr>
              <a:t>JANUARY 5</a:t>
            </a:r>
            <a:r>
              <a:rPr lang="en-US" b="1" baseline="30000" dirty="0">
                <a:solidFill>
                  <a:schemeClr val="bg1"/>
                </a:solidFill>
              </a:rPr>
              <a:t>TH</a:t>
            </a:r>
            <a:r>
              <a:rPr lang="en-US" b="1" dirty="0">
                <a:solidFill>
                  <a:schemeClr val="bg1"/>
                </a:solidFill>
              </a:rPr>
              <a:t> 2025</a:t>
            </a: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a:solidFill>
                  <a:srgbClr val="C00000"/>
                </a:solidFill>
              </a:rPr>
              <a:t>ANNOUNCEMENTS</a:t>
            </a:r>
          </a:p>
          <a:p>
            <a:pPr lvl="1"/>
            <a:r>
              <a:rPr lang="en-US" sz="3600" dirty="0"/>
              <a:t>PRAYER LINE # </a:t>
            </a:r>
            <a:r>
              <a:rPr lang="en-US" sz="3600" b="1" u="sng" dirty="0">
                <a:solidFill>
                  <a:srgbClr val="0000CC"/>
                </a:solidFill>
              </a:rPr>
              <a:t>(774) 217 6502 </a:t>
            </a:r>
            <a:r>
              <a:rPr lang="en-US" sz="3600" b="1" dirty="0"/>
              <a:t>(Mon, Wed) 7:30-9:30PM</a:t>
            </a:r>
          </a:p>
          <a:p>
            <a:pPr lvl="1"/>
            <a:r>
              <a:rPr lang="en-US" sz="3600" b="1" dirty="0"/>
              <a:t>ETUDE BIBLIQUE (YouTube) (Fri 7:30-9:00)</a:t>
            </a:r>
          </a:p>
          <a:p>
            <a:pPr lvl="1"/>
            <a:r>
              <a:rPr lang="en-US" sz="3600" b="1" dirty="0"/>
              <a:t>Youth (</a:t>
            </a:r>
            <a:r>
              <a:rPr lang="en-US" sz="3600" b="1" u="sng" dirty="0">
                <a:solidFill>
                  <a:srgbClr val="0000CC"/>
                </a:solidFill>
              </a:rPr>
              <a:t>CTRC zoom</a:t>
            </a:r>
            <a:r>
              <a:rPr lang="en-US" sz="3600" b="1" dirty="0"/>
              <a:t>) 1:30-300PM</a:t>
            </a:r>
          </a:p>
          <a:p>
            <a:pPr lvl="1"/>
            <a:r>
              <a:rPr lang="en-US" sz="3600" b="1" dirty="0"/>
              <a:t>GAITE ENFANTINE  (</a:t>
            </a:r>
            <a:r>
              <a:rPr lang="en-US" sz="3600" b="1" u="sng" dirty="0">
                <a:solidFill>
                  <a:srgbClr val="0000CC"/>
                </a:solidFill>
              </a:rPr>
              <a:t>IN CHURCH</a:t>
            </a:r>
            <a:r>
              <a:rPr lang="en-US" sz="3600" b="1" dirty="0"/>
              <a:t>) (Sat 3-4PM)</a:t>
            </a:r>
          </a:p>
          <a:p>
            <a:pPr lvl="1"/>
            <a:r>
              <a:rPr lang="en-US" sz="3600" b="1" dirty="0"/>
              <a:t>CTRC LADIES</a:t>
            </a:r>
            <a:r>
              <a:rPr lang="en-US" sz="3600" dirty="0"/>
              <a:t> # </a:t>
            </a:r>
            <a:r>
              <a:rPr lang="en-US" sz="3600" b="1" dirty="0"/>
              <a:t>(</a:t>
            </a:r>
            <a:r>
              <a:rPr lang="en-US" sz="3600" b="1" u="sng" dirty="0">
                <a:solidFill>
                  <a:srgbClr val="0000CC"/>
                </a:solidFill>
              </a:rPr>
              <a:t>774) 217 6502  </a:t>
            </a:r>
            <a:r>
              <a:rPr lang="en-US" sz="3600" b="1" dirty="0"/>
              <a:t>(SAT 7-9PM)</a:t>
            </a:r>
          </a:p>
          <a:p>
            <a:pPr lvl="1"/>
            <a:r>
              <a:rPr lang="en-US" sz="3600" b="1" dirty="0"/>
              <a:t>Rehearsal after church: Ladies</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MOIMENT D’ADORATION</a:t>
            </a:r>
            <a:br>
              <a:rPr lang="en-US" b="1" dirty="0"/>
            </a:br>
            <a:r>
              <a:rPr lang="en-US" b="1" dirty="0"/>
              <a:t>AVEC </a:t>
            </a:r>
            <a:br>
              <a:rPr lang="en-US" b="1" dirty="0"/>
            </a:br>
            <a:r>
              <a:rPr lang="en-US" b="1" dirty="0"/>
              <a:t>MAESTRO</a:t>
            </a:r>
            <a:br>
              <a:rPr lang="en-US" b="1" dirty="0"/>
            </a:br>
            <a:r>
              <a:rPr lang="en-US" b="1" dirty="0"/>
              <a:t>RENAULT TERZIER</a:t>
            </a:r>
            <a:br>
              <a:rPr lang="en-US" dirty="0"/>
            </a:b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3200" b="1" dirty="0">
                <a:solidFill>
                  <a:srgbClr val="FF0000"/>
                </a:solidFill>
                <a:latin typeface="Copperplate Gothic Bold" pitchFamily="34" charset="0"/>
              </a:rPr>
              <a:t>22 </a:t>
            </a:r>
            <a:r>
              <a:rPr lang="fr-FR" sz="3200" b="1" dirty="0" err="1">
                <a:solidFill>
                  <a:srgbClr val="FF0000"/>
                </a:solidFill>
                <a:latin typeface="Copperplate Gothic Bold" pitchFamily="34" charset="0"/>
              </a:rPr>
              <a:t>Creol</a:t>
            </a:r>
            <a:r>
              <a:rPr lang="fr-FR" sz="3200" b="1" dirty="0">
                <a:solidFill>
                  <a:srgbClr val="FF0000"/>
                </a:solidFill>
                <a:latin typeface="Copperplate Gothic Bold" pitchFamily="34" charset="0"/>
              </a:rPr>
              <a:t> CE:  </a:t>
            </a:r>
            <a:r>
              <a:rPr lang="fr-FR" sz="3200" b="1" u="sng" dirty="0" err="1">
                <a:solidFill>
                  <a:srgbClr val="FF0000"/>
                </a:solidFill>
                <a:latin typeface="Copperplate Gothic Bold" pitchFamily="34" charset="0"/>
              </a:rPr>
              <a:t>Segnè</a:t>
            </a:r>
            <a:r>
              <a:rPr lang="fr-FR" sz="3200" b="1" u="sng" dirty="0">
                <a:solidFill>
                  <a:srgbClr val="FF0000"/>
                </a:solidFill>
                <a:latin typeface="Copperplate Gothic Bold" pitchFamily="34" charset="0"/>
              </a:rPr>
              <a:t> </a:t>
            </a:r>
            <a:r>
              <a:rPr lang="fr-FR" sz="3200" b="1" u="sng" dirty="0" err="1">
                <a:solidFill>
                  <a:srgbClr val="FF0000"/>
                </a:solidFill>
                <a:latin typeface="Copperplate Gothic Bold" pitchFamily="34" charset="0"/>
              </a:rPr>
              <a:t>BonDye</a:t>
            </a:r>
            <a:endParaRPr lang="en-US" sz="3200" b="1" dirty="0">
              <a:solidFill>
                <a:srgbClr val="FF0000"/>
              </a:solidFill>
              <a:latin typeface="Copperplate Gothic Bold" pitchFamily="34" charset="0"/>
            </a:endParaRPr>
          </a:p>
          <a:p>
            <a:pPr algn="ctr">
              <a:buNone/>
            </a:pPr>
            <a:r>
              <a:rPr lang="fr-FR" sz="3200" b="1" dirty="0">
                <a:solidFill>
                  <a:srgbClr val="002060"/>
                </a:solidFill>
                <a:latin typeface="Arial Rounded MT Bold" pitchFamily="34" charset="0"/>
              </a:rPr>
              <a:t>1-</a:t>
            </a:r>
            <a:endParaRPr lang="en-US" sz="3200" b="1" dirty="0">
              <a:solidFill>
                <a:srgbClr val="002060"/>
              </a:solidFill>
              <a:latin typeface="Arial Rounded MT Bold" pitchFamily="34" charset="0"/>
            </a:endParaRPr>
          </a:p>
          <a:p>
            <a:pPr algn="ctr">
              <a:buNone/>
            </a:pPr>
            <a:r>
              <a:rPr lang="fr-FR" sz="4000" b="1" dirty="0" err="1">
                <a:solidFill>
                  <a:srgbClr val="002060"/>
                </a:solidFill>
                <a:latin typeface="Arial Rounded MT Bold" pitchFamily="34" charset="0"/>
              </a:rPr>
              <a:t>Segnè</a:t>
            </a:r>
            <a:r>
              <a:rPr lang="fr-FR" sz="4000" b="1" dirty="0">
                <a:solidFill>
                  <a:srgbClr val="002060"/>
                </a:solidFill>
                <a:latin typeface="Arial Rounded MT Bold" pitchFamily="34" charset="0"/>
              </a:rPr>
              <a:t> Bon-Dieu, </a:t>
            </a:r>
            <a:r>
              <a:rPr lang="fr-FR" sz="4000" b="1" dirty="0" err="1">
                <a:solidFill>
                  <a:srgbClr val="002060"/>
                </a:solidFill>
                <a:latin typeface="Arial Rounded MT Bold" pitchFamily="34" charset="0"/>
              </a:rPr>
              <a:t>mouin</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vle</a:t>
            </a:r>
            <a:r>
              <a:rPr lang="fr-FR" sz="4000" b="1" dirty="0">
                <a:solidFill>
                  <a:srgbClr val="002060"/>
                </a:solidFill>
                <a:latin typeface="Arial Rounded MT Bold" pitchFamily="34" charset="0"/>
              </a:rPr>
              <a:t> la vi-m </a:t>
            </a:r>
            <a:endParaRPr lang="en-US" sz="4000" b="1" dirty="0">
              <a:solidFill>
                <a:srgbClr val="002060"/>
              </a:solidFill>
              <a:latin typeface="Arial Rounded MT Bold" pitchFamily="34" charset="0"/>
            </a:endParaRPr>
          </a:p>
          <a:p>
            <a:pPr algn="ctr">
              <a:buNone/>
            </a:pPr>
            <a:r>
              <a:rPr lang="fr-FR" sz="4000" b="1" dirty="0">
                <a:solidFill>
                  <a:srgbClr val="002060"/>
                </a:solidFill>
                <a:latin typeface="Arial Rounded MT Bold" pitchFamily="34" charset="0"/>
              </a:rPr>
              <a:t>Ka </a:t>
            </a:r>
            <a:r>
              <a:rPr lang="fr-FR" sz="4000" b="1" dirty="0" err="1">
                <a:solidFill>
                  <a:srgbClr val="002060"/>
                </a:solidFill>
                <a:latin typeface="Arial Rounded MT Bold" pitchFamily="34" charset="0"/>
              </a:rPr>
              <a:t>ranpli</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ak</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louanj</a:t>
            </a:r>
            <a:r>
              <a:rPr lang="fr-FR" sz="4000" b="1" dirty="0">
                <a:solidFill>
                  <a:srgbClr val="002060"/>
                </a:solidFill>
                <a:latin typeface="Arial Rounded MT Bold" pitchFamily="34" charset="0"/>
              </a:rPr>
              <a:t>,</a:t>
            </a:r>
            <a:endParaRPr lang="en-US" sz="4000" b="1" dirty="0">
              <a:solidFill>
                <a:srgbClr val="002060"/>
              </a:solidFill>
              <a:latin typeface="Arial Rounded MT Bold" pitchFamily="34" charset="0"/>
            </a:endParaRPr>
          </a:p>
          <a:p>
            <a:pPr algn="ctr">
              <a:buNone/>
            </a:pPr>
            <a:r>
              <a:rPr lang="fr-FR" sz="4000" b="1" dirty="0">
                <a:solidFill>
                  <a:srgbClr val="002060"/>
                </a:solidFill>
                <a:latin typeface="Arial Rounded MT Bold" pitchFamily="34" charset="0"/>
              </a:rPr>
              <a:t>Nan </a:t>
            </a:r>
            <a:r>
              <a:rPr lang="fr-FR" sz="4000" b="1" dirty="0" err="1">
                <a:solidFill>
                  <a:srgbClr val="002060"/>
                </a:solidFill>
                <a:latin typeface="Arial Rounded MT Bold" pitchFamily="34" charset="0"/>
              </a:rPr>
              <a:t>tou</a:t>
            </a:r>
            <a:r>
              <a:rPr lang="fr-FR" sz="4000" b="1" dirty="0">
                <a:solidFill>
                  <a:srgbClr val="002060"/>
                </a:solidFill>
                <a:latin typeface="Arial Rounded MT Bold" pitchFamily="34" charset="0"/>
              </a:rPr>
              <a:t> sa-m </a:t>
            </a:r>
            <a:r>
              <a:rPr lang="fr-FR" sz="4000" b="1" dirty="0" err="1">
                <a:solidFill>
                  <a:srgbClr val="002060"/>
                </a:solidFill>
                <a:latin typeface="Arial Rounded MT Bold" pitchFamily="34" charset="0"/>
              </a:rPr>
              <a:t>ye</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ak</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tou</a:t>
            </a:r>
            <a:r>
              <a:rPr lang="fr-FR" sz="4000" b="1" dirty="0">
                <a:solidFill>
                  <a:srgbClr val="002060"/>
                </a:solidFill>
                <a:latin typeface="Arial Rounded MT Bold" pitchFamily="34" charset="0"/>
              </a:rPr>
              <a:t> sa-m </a:t>
            </a:r>
            <a:r>
              <a:rPr lang="fr-FR" sz="4000" b="1" dirty="0" err="1">
                <a:solidFill>
                  <a:srgbClr val="002060"/>
                </a:solidFill>
                <a:latin typeface="Arial Rounded MT Bold" pitchFamily="34" charset="0"/>
              </a:rPr>
              <a:t>fè</a:t>
            </a:r>
            <a:r>
              <a:rPr lang="fr-FR" sz="4000" b="1" dirty="0">
                <a:solidFill>
                  <a:srgbClr val="002060"/>
                </a:solidFill>
                <a:latin typeface="Arial Rounded MT Bold" pitchFamily="34" charset="0"/>
              </a:rPr>
              <a:t> </a:t>
            </a:r>
            <a:endParaRPr lang="en-US" sz="4000" b="1" dirty="0">
              <a:solidFill>
                <a:srgbClr val="002060"/>
              </a:solidFill>
              <a:latin typeface="Arial Rounded MT Bold" pitchFamily="34" charset="0"/>
            </a:endParaRPr>
          </a:p>
          <a:p>
            <a:pPr algn="ctr">
              <a:buNone/>
            </a:pPr>
            <a:r>
              <a:rPr lang="fr-FR" sz="4000" b="1" dirty="0" err="1">
                <a:solidFill>
                  <a:srgbClr val="002060"/>
                </a:solidFill>
                <a:latin typeface="Arial Rounded MT Bold" pitchFamily="34" charset="0"/>
              </a:rPr>
              <a:t>plè</a:t>
            </a:r>
            <a:r>
              <a:rPr lang="fr-FR" sz="4000" b="1" dirty="0">
                <a:solidFill>
                  <a:srgbClr val="002060"/>
                </a:solidFill>
                <a:latin typeface="Arial Rounded MT Bold" pitchFamily="34" charset="0"/>
              </a:rPr>
              <a:t> ou </a:t>
            </a:r>
            <a:r>
              <a:rPr lang="fr-FR" sz="4000" b="1" dirty="0" err="1">
                <a:solidFill>
                  <a:srgbClr val="002060"/>
                </a:solidFill>
                <a:latin typeface="Arial Rounded MT Bold" pitchFamily="34" charset="0"/>
              </a:rPr>
              <a:t>tankou</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lè</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zanj</a:t>
            </a:r>
            <a:endParaRPr lang="en-US" sz="4000" b="1" dirty="0">
              <a:solidFill>
                <a:srgbClr val="002060"/>
              </a:solidFill>
              <a:latin typeface="Arial Rounded MT Bold" pitchFamily="34" charset="0"/>
            </a:endParaRPr>
          </a:p>
          <a:p>
            <a:pPr algn="ctr">
              <a:buNone/>
            </a:pPr>
            <a:r>
              <a:rPr lang="fr-FR" sz="4000" b="1" dirty="0">
                <a:solidFill>
                  <a:srgbClr val="FF0000"/>
                </a:solidFill>
                <a:latin typeface="Arial Rounded MT Bold" pitchFamily="34" charset="0"/>
              </a:rPr>
              <a:t>2-</a:t>
            </a:r>
            <a:endParaRPr lang="en-US" sz="4000" b="1" dirty="0">
              <a:solidFill>
                <a:srgbClr val="FF0000"/>
              </a:solidFill>
              <a:latin typeface="Arial Rounded MT Bold" pitchFamily="34" charset="0"/>
            </a:endParaRPr>
          </a:p>
          <a:p>
            <a:pPr algn="ctr">
              <a:buNone/>
            </a:pPr>
            <a:r>
              <a:rPr lang="fr-FR" sz="4000" b="1" dirty="0">
                <a:solidFill>
                  <a:srgbClr val="FF0000"/>
                </a:solidFill>
                <a:latin typeface="Arial Rounded MT Bold" pitchFamily="34" charset="0"/>
              </a:rPr>
              <a:t>Se </a:t>
            </a:r>
            <a:r>
              <a:rPr lang="fr-FR" sz="4000" b="1" dirty="0" err="1">
                <a:solidFill>
                  <a:srgbClr val="FF0000"/>
                </a:solidFill>
                <a:latin typeface="Arial Rounded MT Bold" pitchFamily="34" charset="0"/>
              </a:rPr>
              <a:t>pa</a:t>
            </a:r>
            <a:r>
              <a:rPr lang="fr-FR" sz="4000" b="1" dirty="0">
                <a:solidFill>
                  <a:srgbClr val="FF0000"/>
                </a:solidFill>
                <a:latin typeface="Arial Rounded MT Bold" pitchFamily="34" charset="0"/>
              </a:rPr>
              <a:t> </a:t>
            </a:r>
            <a:r>
              <a:rPr lang="fr-FR" sz="4000" b="1" dirty="0" err="1">
                <a:solidFill>
                  <a:srgbClr val="FF0000"/>
                </a:solidFill>
                <a:latin typeface="Arial Rounded MT Bold" pitchFamily="34" charset="0"/>
              </a:rPr>
              <a:t>selman</a:t>
            </a:r>
            <a:r>
              <a:rPr lang="fr-FR" sz="4000" b="1" dirty="0">
                <a:solidFill>
                  <a:srgbClr val="FF0000"/>
                </a:solidFill>
                <a:latin typeface="Arial Rounded MT Bold" pitchFamily="34" charset="0"/>
              </a:rPr>
              <a:t> </a:t>
            </a:r>
            <a:r>
              <a:rPr lang="fr-FR" sz="4000" b="1" dirty="0" err="1">
                <a:solidFill>
                  <a:srgbClr val="FF0000"/>
                </a:solidFill>
                <a:latin typeface="Arial Rounded MT Bold" pitchFamily="34" charset="0"/>
              </a:rPr>
              <a:t>louanj</a:t>
            </a:r>
            <a:r>
              <a:rPr lang="fr-FR" sz="4000" b="1" dirty="0">
                <a:solidFill>
                  <a:srgbClr val="FF0000"/>
                </a:solidFill>
                <a:latin typeface="Arial Rounded MT Bold" pitchFamily="34" charset="0"/>
              </a:rPr>
              <a:t> lev </a:t>
            </a:r>
            <a:r>
              <a:rPr lang="fr-FR" sz="4000" b="1" dirty="0" err="1">
                <a:solidFill>
                  <a:srgbClr val="FF0000"/>
                </a:solidFill>
                <a:latin typeface="Arial Rounded MT Bold" pitchFamily="34" charset="0"/>
              </a:rPr>
              <a:t>mouin</a:t>
            </a:r>
            <a:r>
              <a:rPr lang="fr-FR" sz="4000" b="1" dirty="0">
                <a:solidFill>
                  <a:srgbClr val="FF0000"/>
                </a:solidFill>
                <a:latin typeface="Arial Rounded MT Bold" pitchFamily="34" charset="0"/>
              </a:rPr>
              <a:t>, </a:t>
            </a:r>
            <a:endParaRPr lang="en-US" sz="4000" b="1" dirty="0">
              <a:solidFill>
                <a:srgbClr val="FF0000"/>
              </a:solidFill>
              <a:latin typeface="Arial Rounded MT Bold" pitchFamily="34" charset="0"/>
            </a:endParaRPr>
          </a:p>
          <a:p>
            <a:pPr algn="ctr">
              <a:buNone/>
            </a:pPr>
            <a:r>
              <a:rPr lang="fr-FR" sz="4000" b="1" dirty="0">
                <a:solidFill>
                  <a:srgbClr val="FF0000"/>
                </a:solidFill>
                <a:latin typeface="Arial Rounded MT Bold" pitchFamily="34" charset="0"/>
              </a:rPr>
              <a:t>Ni </a:t>
            </a:r>
            <a:r>
              <a:rPr lang="fr-FR" sz="4000" b="1" dirty="0" err="1">
                <a:solidFill>
                  <a:srgbClr val="FF0000"/>
                </a:solidFill>
                <a:latin typeface="Arial Rounded MT Bold" pitchFamily="34" charset="0"/>
              </a:rPr>
              <a:t>selman</a:t>
            </a:r>
            <a:r>
              <a:rPr lang="fr-FR" sz="4000" b="1" dirty="0">
                <a:solidFill>
                  <a:srgbClr val="FF0000"/>
                </a:solidFill>
                <a:latin typeface="Arial Rounded MT Bold" pitchFamily="34" charset="0"/>
              </a:rPr>
              <a:t> </a:t>
            </a:r>
            <a:r>
              <a:rPr lang="fr-FR" sz="4000" b="1" dirty="0" err="1">
                <a:solidFill>
                  <a:srgbClr val="FF0000"/>
                </a:solidFill>
                <a:latin typeface="Arial Rounded MT Bold" pitchFamily="34" charset="0"/>
              </a:rPr>
              <a:t>louanj</a:t>
            </a:r>
            <a:r>
              <a:rPr lang="fr-FR" sz="4000" b="1" dirty="0">
                <a:solidFill>
                  <a:srgbClr val="FF0000"/>
                </a:solidFill>
                <a:latin typeface="Arial Rounded MT Bold" pitchFamily="34" charset="0"/>
              </a:rPr>
              <a:t> </a:t>
            </a:r>
            <a:r>
              <a:rPr lang="fr-FR" sz="4000" b="1" dirty="0" err="1">
                <a:solidFill>
                  <a:srgbClr val="FF0000"/>
                </a:solidFill>
                <a:latin typeface="Arial Rounded MT Bold" pitchFamily="34" charset="0"/>
              </a:rPr>
              <a:t>Kè</a:t>
            </a:r>
            <a:r>
              <a:rPr lang="fr-FR" sz="4000" b="1" dirty="0">
                <a:solidFill>
                  <a:srgbClr val="FF0000"/>
                </a:solidFill>
                <a:latin typeface="Arial Rounded MT Bold" pitchFamily="34" charset="0"/>
              </a:rPr>
              <a:t>,</a:t>
            </a:r>
            <a:endParaRPr lang="en-US" sz="4000" b="1" dirty="0">
              <a:solidFill>
                <a:srgbClr val="FF0000"/>
              </a:solidFill>
              <a:latin typeface="Arial Rounded MT Bold" pitchFamily="34" charset="0"/>
            </a:endParaRPr>
          </a:p>
          <a:p>
            <a:pPr algn="ctr">
              <a:buNone/>
            </a:pPr>
            <a:r>
              <a:rPr lang="fr-FR" sz="4000" b="1" dirty="0" err="1">
                <a:solidFill>
                  <a:srgbClr val="FF0000"/>
                </a:solidFill>
                <a:latin typeface="Arial Rounded MT Bold" pitchFamily="34" charset="0"/>
              </a:rPr>
              <a:t>Mouin</a:t>
            </a:r>
            <a:r>
              <a:rPr lang="fr-FR" sz="4000" b="1" dirty="0">
                <a:solidFill>
                  <a:srgbClr val="FF0000"/>
                </a:solidFill>
                <a:latin typeface="Arial Rounded MT Bold" pitchFamily="34" charset="0"/>
              </a:rPr>
              <a:t> mande ou </a:t>
            </a:r>
            <a:r>
              <a:rPr lang="fr-FR" sz="4000" b="1" dirty="0" err="1">
                <a:solidFill>
                  <a:srgbClr val="FF0000"/>
                </a:solidFill>
                <a:latin typeface="Arial Rounded MT Bold" pitchFamily="34" charset="0"/>
              </a:rPr>
              <a:t>ede</a:t>
            </a:r>
            <a:r>
              <a:rPr lang="fr-FR" sz="4000" b="1" dirty="0">
                <a:solidFill>
                  <a:srgbClr val="FF0000"/>
                </a:solidFill>
                <a:latin typeface="Arial Rounded MT Bold" pitchFamily="34" charset="0"/>
              </a:rPr>
              <a:t>-m </a:t>
            </a:r>
            <a:r>
              <a:rPr lang="fr-FR" sz="4000" b="1" dirty="0" err="1">
                <a:solidFill>
                  <a:srgbClr val="FF0000"/>
                </a:solidFill>
                <a:latin typeface="Arial Rounded MT Bold" pitchFamily="34" charset="0"/>
              </a:rPr>
              <a:t>ofri</a:t>
            </a:r>
            <a:r>
              <a:rPr lang="fr-FR" sz="4000" b="1" dirty="0">
                <a:solidFill>
                  <a:srgbClr val="FF0000"/>
                </a:solidFill>
                <a:latin typeface="Arial Rounded MT Bold" pitchFamily="34" charset="0"/>
              </a:rPr>
              <a:t> </a:t>
            </a:r>
            <a:endParaRPr lang="en-US" sz="4000" b="1" dirty="0">
              <a:solidFill>
                <a:srgbClr val="FF0000"/>
              </a:solidFill>
              <a:latin typeface="Arial Rounded MT Bold" pitchFamily="34" charset="0"/>
            </a:endParaRPr>
          </a:p>
          <a:p>
            <a:pPr algn="ctr">
              <a:buNone/>
            </a:pPr>
            <a:r>
              <a:rPr lang="fr-FR" sz="4000" b="1" dirty="0" err="1">
                <a:solidFill>
                  <a:srgbClr val="FF0000"/>
                </a:solidFill>
                <a:latin typeface="Arial Rounded MT Bold" pitchFamily="34" charset="0"/>
              </a:rPr>
              <a:t>Louanj</a:t>
            </a:r>
            <a:r>
              <a:rPr lang="fr-FR" sz="4000" b="1" dirty="0">
                <a:solidFill>
                  <a:srgbClr val="FF0000"/>
                </a:solidFill>
                <a:latin typeface="Arial Rounded MT Bold" pitchFamily="34" charset="0"/>
              </a:rPr>
              <a:t> ou </a:t>
            </a:r>
            <a:r>
              <a:rPr lang="fr-FR" sz="4000" b="1" dirty="0" err="1">
                <a:solidFill>
                  <a:srgbClr val="FF0000"/>
                </a:solidFill>
                <a:latin typeface="Arial Rounded MT Bold" pitchFamily="34" charset="0"/>
              </a:rPr>
              <a:t>ak</a:t>
            </a:r>
            <a:r>
              <a:rPr lang="fr-FR" sz="4000" b="1" dirty="0">
                <a:solidFill>
                  <a:srgbClr val="FF0000"/>
                </a:solidFill>
                <a:latin typeface="Arial Rounded MT Bold" pitchFamily="34" charset="0"/>
              </a:rPr>
              <a:t> tout </a:t>
            </a:r>
            <a:r>
              <a:rPr lang="fr-FR" sz="4000" b="1" dirty="0" err="1">
                <a:solidFill>
                  <a:srgbClr val="FF0000"/>
                </a:solidFill>
                <a:latin typeface="Arial Rounded MT Bold" pitchFamily="34" charset="0"/>
              </a:rPr>
              <a:t>Kè</a:t>
            </a:r>
            <a:r>
              <a:rPr lang="fr-FR" sz="4000" b="1" dirty="0">
                <a:solidFill>
                  <a:srgbClr val="FF0000"/>
                </a:solidFill>
                <a:latin typeface="Arial Rounded MT Bold" pitchFamily="34" charset="0"/>
              </a:rPr>
              <a:t>.</a:t>
            </a:r>
            <a:endParaRPr lang="en-US" sz="4000" b="1" dirty="0">
              <a:solidFill>
                <a:srgbClr val="FF0000"/>
              </a:solidFill>
              <a:latin typeface="Arial Rounded MT Bold"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Autofit/>
          </a:bodyPr>
          <a:lstStyle/>
          <a:p>
            <a:pPr algn="ctr">
              <a:buNone/>
            </a:pPr>
            <a:r>
              <a:rPr lang="fr-FR" sz="3200" b="1" dirty="0">
                <a:solidFill>
                  <a:srgbClr val="002060"/>
                </a:solidFill>
                <a:latin typeface="Arial Rounded MT Bold" pitchFamily="34" charset="0"/>
              </a:rPr>
              <a:t>3-</a:t>
            </a:r>
            <a:endParaRPr lang="en-US" sz="3200" b="1" dirty="0">
              <a:solidFill>
                <a:srgbClr val="002060"/>
              </a:solidFill>
              <a:latin typeface="Arial Rounded MT Bold" pitchFamily="34" charset="0"/>
            </a:endParaRPr>
          </a:p>
          <a:p>
            <a:pPr algn="ctr">
              <a:buNone/>
            </a:pPr>
            <a:r>
              <a:rPr lang="fr-FR" sz="4000" b="1" dirty="0" err="1">
                <a:solidFill>
                  <a:srgbClr val="002060"/>
                </a:solidFill>
                <a:latin typeface="Arial Rounded MT Bold" pitchFamily="34" charset="0"/>
              </a:rPr>
              <a:t>Mouin</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vle</a:t>
            </a:r>
            <a:r>
              <a:rPr lang="fr-FR" sz="4000" b="1" dirty="0">
                <a:solidFill>
                  <a:srgbClr val="002060"/>
                </a:solidFill>
                <a:latin typeface="Arial Rounded MT Bold" pitchFamily="34" charset="0"/>
              </a:rPr>
              <a:t> loue Ou tout tan, </a:t>
            </a:r>
            <a:endParaRPr lang="en-US" sz="4000" b="1" dirty="0">
              <a:solidFill>
                <a:srgbClr val="002060"/>
              </a:solidFill>
              <a:latin typeface="Arial Rounded MT Bold" pitchFamily="34" charset="0"/>
            </a:endParaRPr>
          </a:p>
          <a:p>
            <a:pPr algn="ctr">
              <a:buNone/>
            </a:pPr>
            <a:r>
              <a:rPr lang="fr-FR" sz="4000" b="1" dirty="0" err="1">
                <a:solidFill>
                  <a:srgbClr val="002060"/>
                </a:solidFill>
                <a:latin typeface="Arial Rounded MT Bold" pitchFamily="34" charset="0"/>
              </a:rPr>
              <a:t>minm</a:t>
            </a:r>
            <a:r>
              <a:rPr lang="fr-FR" sz="4000" b="1" dirty="0">
                <a:solidFill>
                  <a:srgbClr val="002060"/>
                </a:solidFill>
                <a:latin typeface="Arial Rounded MT Bold" pitchFamily="34" charset="0"/>
              </a:rPr>
              <a:t> nan </a:t>
            </a:r>
            <a:r>
              <a:rPr lang="fr-FR" sz="4000" b="1" dirty="0" err="1">
                <a:solidFill>
                  <a:srgbClr val="002060"/>
                </a:solidFill>
                <a:latin typeface="Arial Rounded MT Bold" pitchFamily="34" charset="0"/>
              </a:rPr>
              <a:t>bagay</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odinè</a:t>
            </a:r>
            <a:endParaRPr lang="en-US" sz="4000" b="1" dirty="0">
              <a:solidFill>
                <a:srgbClr val="002060"/>
              </a:solidFill>
              <a:latin typeface="Arial Rounded MT Bold" pitchFamily="34" charset="0"/>
            </a:endParaRPr>
          </a:p>
          <a:p>
            <a:pPr algn="ctr">
              <a:buNone/>
            </a:pPr>
            <a:r>
              <a:rPr lang="fr-FR" sz="4000" b="1" dirty="0" err="1">
                <a:solidFill>
                  <a:srgbClr val="002060"/>
                </a:solidFill>
                <a:latin typeface="Arial Rounded MT Bold" pitchFamily="34" charset="0"/>
              </a:rPr>
              <a:t>Chak</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kou</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mouin</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soti</a:t>
            </a:r>
            <a:r>
              <a:rPr lang="fr-FR" sz="4000" b="1" dirty="0">
                <a:solidFill>
                  <a:srgbClr val="002060"/>
                </a:solidFill>
                <a:latin typeface="Arial Rounded MT Bold" pitchFamily="34" charset="0"/>
              </a:rPr>
              <a:t> ou </a:t>
            </a:r>
            <a:r>
              <a:rPr lang="fr-FR" sz="4000" b="1" dirty="0" err="1">
                <a:solidFill>
                  <a:srgbClr val="002060"/>
                </a:solidFill>
                <a:latin typeface="Arial Rounded MT Bold" pitchFamily="34" charset="0"/>
              </a:rPr>
              <a:t>rantre</a:t>
            </a:r>
            <a:r>
              <a:rPr lang="fr-FR" sz="4000" b="1" dirty="0">
                <a:solidFill>
                  <a:srgbClr val="002060"/>
                </a:solidFill>
                <a:latin typeface="Arial Rounded MT Bold" pitchFamily="34" charset="0"/>
              </a:rPr>
              <a:t>, </a:t>
            </a:r>
            <a:endParaRPr lang="en-US" sz="4000" b="1" dirty="0">
              <a:solidFill>
                <a:srgbClr val="002060"/>
              </a:solidFill>
              <a:latin typeface="Arial Rounded MT Bold" pitchFamily="34" charset="0"/>
            </a:endParaRPr>
          </a:p>
          <a:p>
            <a:pPr algn="ctr">
              <a:buNone/>
            </a:pPr>
            <a:r>
              <a:rPr lang="fr-FR" sz="4000" b="1" dirty="0">
                <a:solidFill>
                  <a:srgbClr val="002060"/>
                </a:solidFill>
                <a:latin typeface="Arial Rounded MT Bold" pitchFamily="34" charset="0"/>
              </a:rPr>
              <a:t>Epi nan tout sa-m </a:t>
            </a:r>
            <a:r>
              <a:rPr lang="fr-FR" sz="4000" b="1" dirty="0" err="1">
                <a:solidFill>
                  <a:srgbClr val="002060"/>
                </a:solidFill>
                <a:latin typeface="Arial Rounded MT Bold" pitchFamily="34" charset="0"/>
              </a:rPr>
              <a:t>fè</a:t>
            </a:r>
            <a:r>
              <a:rPr lang="fr-FR" sz="4000" b="1" dirty="0">
                <a:solidFill>
                  <a:srgbClr val="002060"/>
                </a:solidFill>
                <a:latin typeface="Arial Rounded MT Bold" pitchFamily="34" charset="0"/>
              </a:rPr>
              <a:t>.</a:t>
            </a:r>
            <a:endParaRPr lang="en-US" sz="4000" b="1" dirty="0">
              <a:solidFill>
                <a:srgbClr val="002060"/>
              </a:solidFill>
              <a:latin typeface="Arial Rounded MT Bold" pitchFamily="34" charset="0"/>
            </a:endParaRPr>
          </a:p>
          <a:p>
            <a:pPr algn="ctr">
              <a:buNone/>
            </a:pPr>
            <a:r>
              <a:rPr lang="fr-FR" sz="3200" b="1" dirty="0">
                <a:solidFill>
                  <a:srgbClr val="FF0000"/>
                </a:solidFill>
                <a:latin typeface="Arial Rounded MT Bold" pitchFamily="34" charset="0"/>
              </a:rPr>
              <a:t>4-</a:t>
            </a:r>
            <a:endParaRPr lang="en-US" sz="3200" b="1" dirty="0">
              <a:solidFill>
                <a:srgbClr val="FF0000"/>
              </a:solidFill>
              <a:latin typeface="Arial Rounded MT Bold" pitchFamily="34" charset="0"/>
            </a:endParaRPr>
          </a:p>
          <a:p>
            <a:pPr algn="ctr">
              <a:buNone/>
            </a:pPr>
            <a:r>
              <a:rPr lang="fr-FR" sz="4000" b="1" dirty="0" err="1">
                <a:solidFill>
                  <a:srgbClr val="FF0000"/>
                </a:solidFill>
                <a:latin typeface="Arial Rounded MT Bold" pitchFamily="34" charset="0"/>
              </a:rPr>
              <a:t>Fè</a:t>
            </a:r>
            <a:r>
              <a:rPr lang="fr-FR" sz="4000" b="1" dirty="0">
                <a:solidFill>
                  <a:srgbClr val="FF0000"/>
                </a:solidFill>
                <a:latin typeface="Arial Rounded MT Bold" pitchFamily="34" charset="0"/>
              </a:rPr>
              <a:t> </a:t>
            </a:r>
            <a:r>
              <a:rPr lang="fr-FR" sz="4000" b="1" dirty="0" err="1">
                <a:solidFill>
                  <a:srgbClr val="FF0000"/>
                </a:solidFill>
                <a:latin typeface="Arial Rounded MT Bold" pitchFamily="34" charset="0"/>
              </a:rPr>
              <a:t>ke</a:t>
            </a:r>
            <a:r>
              <a:rPr lang="fr-FR" sz="4000" b="1" dirty="0">
                <a:solidFill>
                  <a:srgbClr val="FF0000"/>
                </a:solidFill>
                <a:latin typeface="Arial Rounded MT Bold" pitchFamily="34" charset="0"/>
              </a:rPr>
              <a:t> tout </a:t>
            </a:r>
            <a:r>
              <a:rPr lang="fr-FR" sz="4000" b="1" dirty="0" err="1">
                <a:solidFill>
                  <a:srgbClr val="FF0000"/>
                </a:solidFill>
                <a:latin typeface="Arial Rounded MT Bold" pitchFamily="34" charset="0"/>
              </a:rPr>
              <a:t>pati</a:t>
            </a:r>
            <a:r>
              <a:rPr lang="fr-FR" sz="4000" b="1" dirty="0">
                <a:solidFill>
                  <a:srgbClr val="FF0000"/>
                </a:solidFill>
                <a:latin typeface="Arial Rounded MT Bold" pitchFamily="34" charset="0"/>
              </a:rPr>
              <a:t> nan </a:t>
            </a:r>
            <a:r>
              <a:rPr lang="fr-FR" sz="4000" b="1" dirty="0" err="1">
                <a:solidFill>
                  <a:srgbClr val="FF0000"/>
                </a:solidFill>
                <a:latin typeface="Arial Rounded MT Bold" pitchFamily="34" charset="0"/>
              </a:rPr>
              <a:t>mouin</a:t>
            </a:r>
            <a:r>
              <a:rPr lang="fr-FR" sz="4000" b="1" dirty="0">
                <a:solidFill>
                  <a:srgbClr val="FF0000"/>
                </a:solidFill>
                <a:latin typeface="Arial Rounded MT Bold" pitchFamily="34" charset="0"/>
              </a:rPr>
              <a:t> </a:t>
            </a:r>
            <a:r>
              <a:rPr lang="fr-FR" sz="4000" b="1" dirty="0" err="1">
                <a:solidFill>
                  <a:srgbClr val="FF0000"/>
                </a:solidFill>
                <a:latin typeface="Arial Rounded MT Bold" pitchFamily="34" charset="0"/>
              </a:rPr>
              <a:t>minm</a:t>
            </a:r>
            <a:r>
              <a:rPr lang="fr-FR" sz="4000" b="1" dirty="0">
                <a:solidFill>
                  <a:srgbClr val="FF0000"/>
                </a:solidFill>
                <a:latin typeface="Arial Rounded MT Bold" pitchFamily="34" charset="0"/>
              </a:rPr>
              <a:t>; </a:t>
            </a:r>
            <a:endParaRPr lang="en-US" sz="4000" b="1" dirty="0">
              <a:solidFill>
                <a:srgbClr val="FF0000"/>
              </a:solidFill>
              <a:latin typeface="Arial Rounded MT Bold" pitchFamily="34" charset="0"/>
            </a:endParaRPr>
          </a:p>
          <a:p>
            <a:pPr algn="ctr">
              <a:buNone/>
            </a:pPr>
            <a:r>
              <a:rPr lang="fr-FR" sz="4000" b="1" dirty="0" err="1">
                <a:solidFill>
                  <a:srgbClr val="FF0000"/>
                </a:solidFill>
                <a:latin typeface="Arial Rounded MT Bold" pitchFamily="34" charset="0"/>
              </a:rPr>
              <a:t>kò</a:t>
            </a:r>
            <a:r>
              <a:rPr lang="fr-FR" sz="4000" b="1" dirty="0">
                <a:solidFill>
                  <a:srgbClr val="FF0000"/>
                </a:solidFill>
                <a:latin typeface="Arial Rounded MT Bold" pitchFamily="34" charset="0"/>
              </a:rPr>
              <a:t> </a:t>
            </a:r>
            <a:r>
              <a:rPr lang="fr-FR" sz="4000" b="1" dirty="0" err="1">
                <a:solidFill>
                  <a:srgbClr val="FF0000"/>
                </a:solidFill>
                <a:latin typeface="Arial Rounded MT Bold" pitchFamily="34" charset="0"/>
              </a:rPr>
              <a:t>nanm</a:t>
            </a:r>
            <a:r>
              <a:rPr lang="fr-FR" sz="4000" b="1" dirty="0">
                <a:solidFill>
                  <a:srgbClr val="FF0000"/>
                </a:solidFill>
                <a:latin typeface="Arial Rounded MT Bold" pitchFamily="34" charset="0"/>
              </a:rPr>
              <a:t> </a:t>
            </a:r>
            <a:r>
              <a:rPr lang="fr-FR" sz="4000" b="1" dirty="0" err="1">
                <a:solidFill>
                  <a:srgbClr val="FF0000"/>
                </a:solidFill>
                <a:latin typeface="Arial Rounded MT Bold" pitchFamily="34" charset="0"/>
              </a:rPr>
              <a:t>avek</a:t>
            </a:r>
            <a:r>
              <a:rPr lang="fr-FR" sz="4000" b="1" dirty="0">
                <a:solidFill>
                  <a:srgbClr val="FF0000"/>
                </a:solidFill>
                <a:latin typeface="Arial Rounded MT Bold" pitchFamily="34" charset="0"/>
              </a:rPr>
              <a:t> </a:t>
            </a:r>
            <a:r>
              <a:rPr lang="fr-FR" sz="4000" b="1" dirty="0" err="1">
                <a:solidFill>
                  <a:srgbClr val="FF0000"/>
                </a:solidFill>
                <a:latin typeface="Arial Rounded MT Bold" pitchFamily="34" charset="0"/>
              </a:rPr>
              <a:t>lespri</a:t>
            </a:r>
            <a:r>
              <a:rPr lang="fr-FR" sz="4000" b="1" dirty="0">
                <a:solidFill>
                  <a:srgbClr val="FF0000"/>
                </a:solidFill>
                <a:latin typeface="Arial Rounded MT Bold" pitchFamily="34" charset="0"/>
              </a:rPr>
              <a:t>,</a:t>
            </a:r>
            <a:endParaRPr lang="en-US" sz="4000" b="1" dirty="0">
              <a:solidFill>
                <a:srgbClr val="FF0000"/>
              </a:solidFill>
              <a:latin typeface="Arial Rounded MT Bold" pitchFamily="34" charset="0"/>
            </a:endParaRPr>
          </a:p>
          <a:p>
            <a:pPr algn="ctr">
              <a:buNone/>
            </a:pPr>
            <a:r>
              <a:rPr lang="fr-FR" sz="4000" b="1" dirty="0" err="1">
                <a:solidFill>
                  <a:srgbClr val="FF0000"/>
                </a:solidFill>
                <a:latin typeface="Arial Rounded MT Bold" pitchFamily="34" charset="0"/>
              </a:rPr>
              <a:t>Kap</a:t>
            </a:r>
            <a:r>
              <a:rPr lang="fr-FR" sz="4000" b="1" dirty="0">
                <a:solidFill>
                  <a:srgbClr val="FF0000"/>
                </a:solidFill>
                <a:latin typeface="Arial Rounded MT Bold" pitchFamily="34" charset="0"/>
              </a:rPr>
              <a:t> chante </a:t>
            </a:r>
            <a:r>
              <a:rPr lang="fr-FR" sz="4000" b="1" dirty="0" err="1">
                <a:solidFill>
                  <a:srgbClr val="FF0000"/>
                </a:solidFill>
                <a:latin typeface="Arial Rounded MT Bold" pitchFamily="34" charset="0"/>
              </a:rPr>
              <a:t>louanj</a:t>
            </a:r>
            <a:r>
              <a:rPr lang="fr-FR" sz="4000" b="1" dirty="0">
                <a:solidFill>
                  <a:srgbClr val="FF0000"/>
                </a:solidFill>
                <a:latin typeface="Arial Rounded MT Bold" pitchFamily="34" charset="0"/>
              </a:rPr>
              <a:t> ou, </a:t>
            </a:r>
            <a:r>
              <a:rPr lang="fr-FR" sz="4000" b="1" dirty="0" err="1">
                <a:solidFill>
                  <a:srgbClr val="FF0000"/>
                </a:solidFill>
                <a:latin typeface="Arial Rounded MT Bold" pitchFamily="34" charset="0"/>
              </a:rPr>
              <a:t>Segnè</a:t>
            </a:r>
            <a:r>
              <a:rPr lang="fr-FR" sz="4000" b="1" dirty="0">
                <a:solidFill>
                  <a:srgbClr val="FF0000"/>
                </a:solidFill>
                <a:latin typeface="Arial Rounded MT Bold" pitchFamily="34" charset="0"/>
              </a:rPr>
              <a:t>, </a:t>
            </a:r>
            <a:endParaRPr lang="en-US" sz="4000" b="1" dirty="0">
              <a:solidFill>
                <a:srgbClr val="FF0000"/>
              </a:solidFill>
              <a:latin typeface="Arial Rounded MT Bold" pitchFamily="34" charset="0"/>
            </a:endParaRPr>
          </a:p>
          <a:p>
            <a:pPr algn="ctr">
              <a:buNone/>
            </a:pPr>
            <a:r>
              <a:rPr lang="fr-FR" sz="4000" b="1" dirty="0" err="1">
                <a:solidFill>
                  <a:srgbClr val="FF0000"/>
                </a:solidFill>
                <a:latin typeface="Arial Rounded MT Bold" pitchFamily="34" charset="0"/>
              </a:rPr>
              <a:t>malgre</a:t>
            </a:r>
            <a:r>
              <a:rPr lang="fr-FR" sz="4000" b="1" dirty="0">
                <a:solidFill>
                  <a:srgbClr val="FF0000"/>
                </a:solidFill>
                <a:latin typeface="Arial Rounded MT Bold" pitchFamily="34" charset="0"/>
              </a:rPr>
              <a:t> </a:t>
            </a:r>
            <a:r>
              <a:rPr lang="fr-FR" sz="4000" b="1" dirty="0" err="1">
                <a:solidFill>
                  <a:srgbClr val="FF0000"/>
                </a:solidFill>
                <a:latin typeface="Arial Rounded MT Bold" pitchFamily="34" charset="0"/>
              </a:rPr>
              <a:t>feb</a:t>
            </a:r>
            <a:r>
              <a:rPr lang="fr-FR" sz="4000" b="1" dirty="0">
                <a:solidFill>
                  <a:srgbClr val="FF0000"/>
                </a:solidFill>
                <a:latin typeface="Arial Rounded MT Bold" pitchFamily="34" charset="0"/>
              </a:rPr>
              <a:t> e </a:t>
            </a:r>
            <a:r>
              <a:rPr lang="fr-FR" sz="4000" b="1" dirty="0" err="1">
                <a:solidFill>
                  <a:srgbClr val="FF0000"/>
                </a:solidFill>
                <a:latin typeface="Arial Rounded MT Bold" pitchFamily="34" charset="0"/>
              </a:rPr>
              <a:t>piti</a:t>
            </a:r>
            <a:r>
              <a:rPr lang="fr-FR" sz="4000" b="1" dirty="0">
                <a:solidFill>
                  <a:srgbClr val="FF0000"/>
                </a:solidFill>
                <a:latin typeface="Arial Rounded MT Bold" pitchFamily="34" charset="0"/>
              </a:rPr>
              <a:t>.</a:t>
            </a:r>
            <a:endParaRPr lang="en-US" sz="4000" b="1" dirty="0">
              <a:solidFill>
                <a:srgbClr val="FF0000"/>
              </a:solidFill>
              <a:latin typeface="Arial Rounded MT Bold"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3200" b="1" dirty="0">
                <a:solidFill>
                  <a:srgbClr val="002060"/>
                </a:solidFill>
                <a:latin typeface="Arial Rounded MT Bold" pitchFamily="34" charset="0"/>
              </a:rPr>
              <a:t>5-</a:t>
            </a:r>
            <a:endParaRPr lang="en-US" sz="3200" b="1" dirty="0">
              <a:solidFill>
                <a:srgbClr val="002060"/>
              </a:solidFill>
              <a:latin typeface="Arial Rounded MT Bold" pitchFamily="34" charset="0"/>
            </a:endParaRPr>
          </a:p>
          <a:p>
            <a:pPr algn="ctr">
              <a:buNone/>
            </a:pPr>
            <a:r>
              <a:rPr lang="fr-FR" sz="4000" b="1" dirty="0">
                <a:solidFill>
                  <a:srgbClr val="002060"/>
                </a:solidFill>
                <a:latin typeface="Arial Rounded MT Bold" pitchFamily="34" charset="0"/>
              </a:rPr>
              <a:t>Se </a:t>
            </a:r>
            <a:r>
              <a:rPr lang="fr-FR" sz="4000" b="1" dirty="0" err="1">
                <a:solidFill>
                  <a:srgbClr val="002060"/>
                </a:solidFill>
                <a:latin typeface="Arial Rounded MT Bold" pitchFamily="34" charset="0"/>
              </a:rPr>
              <a:t>konsa</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Segnè</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mouin</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minm</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minm</a:t>
            </a:r>
            <a:r>
              <a:rPr lang="fr-FR" sz="4000" b="1" dirty="0">
                <a:solidFill>
                  <a:srgbClr val="002060"/>
                </a:solidFill>
                <a:latin typeface="Arial Rounded MT Bold" pitchFamily="34" charset="0"/>
              </a:rPr>
              <a:t>, </a:t>
            </a:r>
            <a:endParaRPr lang="en-US" sz="4000" b="1" dirty="0">
              <a:solidFill>
                <a:srgbClr val="002060"/>
              </a:solidFill>
              <a:latin typeface="Arial Rounded MT Bold" pitchFamily="34" charset="0"/>
            </a:endParaRPr>
          </a:p>
          <a:p>
            <a:pPr algn="ctr">
              <a:buNone/>
            </a:pPr>
            <a:r>
              <a:rPr lang="fr-FR" sz="4000" b="1" dirty="0">
                <a:solidFill>
                  <a:srgbClr val="002060"/>
                </a:solidFill>
                <a:latin typeface="Arial Rounded MT Bold" pitchFamily="34" charset="0"/>
              </a:rPr>
              <a:t>va glorifie-Ou,</a:t>
            </a:r>
            <a:endParaRPr lang="en-US" sz="4000" b="1" dirty="0">
              <a:solidFill>
                <a:srgbClr val="002060"/>
              </a:solidFill>
              <a:latin typeface="Arial Rounded MT Bold" pitchFamily="34" charset="0"/>
            </a:endParaRPr>
          </a:p>
          <a:p>
            <a:pPr algn="ctr">
              <a:buNone/>
            </a:pPr>
            <a:r>
              <a:rPr lang="fr-FR" sz="4000" b="1" dirty="0">
                <a:solidFill>
                  <a:srgbClr val="002060"/>
                </a:solidFill>
                <a:latin typeface="Arial Rounded MT Bold" pitchFamily="34" charset="0"/>
              </a:rPr>
              <a:t>E-m va </a:t>
            </a:r>
            <a:r>
              <a:rPr lang="fr-FR" sz="4000" b="1" dirty="0" err="1">
                <a:solidFill>
                  <a:srgbClr val="002060"/>
                </a:solidFill>
                <a:latin typeface="Arial Rounded MT Bold" pitchFamily="34" charset="0"/>
              </a:rPr>
              <a:t>komance</a:t>
            </a:r>
            <a:r>
              <a:rPr lang="fr-FR" sz="4000" b="1" dirty="0">
                <a:solidFill>
                  <a:srgbClr val="002060"/>
                </a:solidFill>
                <a:latin typeface="Arial Rounded MT Bold" pitchFamily="34" charset="0"/>
              </a:rPr>
              <a:t> sou la </a:t>
            </a:r>
            <a:r>
              <a:rPr lang="fr-FR" sz="4000" b="1" dirty="0" err="1">
                <a:solidFill>
                  <a:srgbClr val="002060"/>
                </a:solidFill>
                <a:latin typeface="Arial Rounded MT Bold" pitchFamily="34" charset="0"/>
              </a:rPr>
              <a:t>tè</a:t>
            </a:r>
            <a:r>
              <a:rPr lang="fr-FR" sz="4000" b="1" dirty="0">
                <a:solidFill>
                  <a:srgbClr val="002060"/>
                </a:solidFill>
                <a:latin typeface="Arial Rounded MT Bold" pitchFamily="34" charset="0"/>
              </a:rPr>
              <a:t> </a:t>
            </a:r>
            <a:endParaRPr lang="en-US" sz="4000" b="1" dirty="0">
              <a:solidFill>
                <a:srgbClr val="002060"/>
              </a:solidFill>
              <a:latin typeface="Arial Rounded MT Bold" pitchFamily="34" charset="0"/>
            </a:endParaRPr>
          </a:p>
          <a:p>
            <a:pPr algn="ctr">
              <a:buNone/>
            </a:pPr>
            <a:r>
              <a:rPr lang="fr-FR" sz="4000" b="1" dirty="0">
                <a:solidFill>
                  <a:srgbClr val="002060"/>
                </a:solidFill>
                <a:latin typeface="Arial Rounded MT Bold" pitchFamily="34" charset="0"/>
              </a:rPr>
              <a:t>Chant </a:t>
            </a:r>
            <a:r>
              <a:rPr lang="fr-FR" sz="4000" b="1" dirty="0" err="1">
                <a:solidFill>
                  <a:srgbClr val="002060"/>
                </a:solidFill>
                <a:latin typeface="Arial Rounded MT Bold" pitchFamily="34" charset="0"/>
              </a:rPr>
              <a:t>ki</a:t>
            </a:r>
            <a:r>
              <a:rPr lang="fr-FR" sz="4000" b="1" dirty="0">
                <a:solidFill>
                  <a:srgbClr val="002060"/>
                </a:solidFill>
                <a:latin typeface="Arial Rounded MT Bold" pitchFamily="34" charset="0"/>
              </a:rPr>
              <a:t> pou le </a:t>
            </a:r>
            <a:r>
              <a:rPr lang="fr-FR" sz="4000" b="1" dirty="0" err="1">
                <a:solidFill>
                  <a:srgbClr val="002060"/>
                </a:solidFill>
                <a:latin typeface="Arial Rounded MT Bold" pitchFamily="34" charset="0"/>
              </a:rPr>
              <a:t>siel</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tou</a:t>
            </a:r>
            <a:endParaRPr lang="en-US" sz="4000" b="1" dirty="0">
              <a:solidFill>
                <a:srgbClr val="002060"/>
              </a:solidFill>
              <a:latin typeface="Arial Rounded MT Bold" pitchFamily="34" charset="0"/>
            </a:endParaRPr>
          </a:p>
          <a:p>
            <a:pPr algn="ctr">
              <a:buNone/>
            </a:pPr>
            <a:r>
              <a:rPr lang="fr-FR" sz="4000" b="1" dirty="0">
                <a:solidFill>
                  <a:srgbClr val="FF0000"/>
                </a:solidFill>
                <a:latin typeface="Arial Rounded MT Bold" pitchFamily="34" charset="0"/>
              </a:rPr>
              <a:t>6-</a:t>
            </a:r>
            <a:endParaRPr lang="en-US" sz="4000" b="1" dirty="0">
              <a:solidFill>
                <a:srgbClr val="FF0000"/>
              </a:solidFill>
              <a:latin typeface="Arial Rounded MT Bold" pitchFamily="34" charset="0"/>
            </a:endParaRPr>
          </a:p>
          <a:p>
            <a:pPr algn="ctr">
              <a:buNone/>
            </a:pPr>
            <a:r>
              <a:rPr lang="fr-FR" sz="4000" b="1" dirty="0">
                <a:solidFill>
                  <a:srgbClr val="FF0000"/>
                </a:solidFill>
                <a:latin typeface="Arial Rounded MT Bold" pitchFamily="34" charset="0"/>
              </a:rPr>
              <a:t>Tout la </a:t>
            </a:r>
            <a:r>
              <a:rPr lang="fr-FR" sz="4000" b="1" dirty="0" err="1">
                <a:solidFill>
                  <a:srgbClr val="FF0000"/>
                </a:solidFill>
                <a:latin typeface="Arial Rounded MT Bold" pitchFamily="34" charset="0"/>
              </a:rPr>
              <a:t>jounin</a:t>
            </a:r>
            <a:r>
              <a:rPr lang="fr-FR" sz="4000" b="1" dirty="0">
                <a:solidFill>
                  <a:srgbClr val="FF0000"/>
                </a:solidFill>
                <a:latin typeface="Arial Rounded MT Bold" pitchFamily="34" charset="0"/>
              </a:rPr>
              <a:t> </a:t>
            </a:r>
            <a:r>
              <a:rPr lang="fr-FR" sz="4000" b="1" dirty="0" err="1">
                <a:solidFill>
                  <a:srgbClr val="FF0000"/>
                </a:solidFill>
                <a:latin typeface="Arial Rounded MT Bold" pitchFamily="34" charset="0"/>
              </a:rPr>
              <a:t>avek</a:t>
            </a:r>
            <a:r>
              <a:rPr lang="fr-FR" sz="4000" b="1" dirty="0">
                <a:solidFill>
                  <a:srgbClr val="FF0000"/>
                </a:solidFill>
                <a:latin typeface="Arial Rounded MT Bold" pitchFamily="34" charset="0"/>
              </a:rPr>
              <a:t> </a:t>
            </a:r>
            <a:r>
              <a:rPr lang="fr-FR" sz="4000" b="1" dirty="0" err="1">
                <a:solidFill>
                  <a:srgbClr val="FF0000"/>
                </a:solidFill>
                <a:latin typeface="Arial Rounded MT Bold" pitchFamily="34" charset="0"/>
              </a:rPr>
              <a:t>lanuit</a:t>
            </a:r>
            <a:r>
              <a:rPr lang="fr-FR" sz="4000" b="1" dirty="0">
                <a:solidFill>
                  <a:srgbClr val="FF0000"/>
                </a:solidFill>
                <a:latin typeface="Arial Rounded MT Bold" pitchFamily="34" charset="0"/>
              </a:rPr>
              <a:t>, </a:t>
            </a:r>
            <a:endParaRPr lang="en-US" sz="4000" b="1" dirty="0">
              <a:solidFill>
                <a:srgbClr val="FF0000"/>
              </a:solidFill>
              <a:latin typeface="Arial Rounded MT Bold" pitchFamily="34" charset="0"/>
            </a:endParaRPr>
          </a:p>
          <a:p>
            <a:pPr algn="ctr">
              <a:buNone/>
            </a:pPr>
            <a:r>
              <a:rPr lang="fr-FR" sz="4000" b="1" dirty="0">
                <a:solidFill>
                  <a:srgbClr val="FF0000"/>
                </a:solidFill>
                <a:latin typeface="Arial Rounded MT Bold" pitchFamily="34" charset="0"/>
              </a:rPr>
              <a:t>Va sin </a:t>
            </a:r>
            <a:r>
              <a:rPr lang="fr-FR" sz="4000" b="1" dirty="0" err="1">
                <a:solidFill>
                  <a:srgbClr val="FF0000"/>
                </a:solidFill>
                <a:latin typeface="Arial Rounded MT Bold" pitchFamily="34" charset="0"/>
              </a:rPr>
              <a:t>lè</a:t>
            </a:r>
            <a:r>
              <a:rPr lang="fr-FR" sz="4000" b="1" dirty="0">
                <a:solidFill>
                  <a:srgbClr val="FF0000"/>
                </a:solidFill>
                <a:latin typeface="Arial Rounded MT Bold" pitchFamily="34" charset="0"/>
              </a:rPr>
              <a:t>-m </a:t>
            </a:r>
            <a:r>
              <a:rPr lang="fr-FR" sz="4000" b="1" dirty="0" err="1">
                <a:solidFill>
                  <a:srgbClr val="FF0000"/>
                </a:solidFill>
                <a:latin typeface="Arial Rounded MT Bold" pitchFamily="34" charset="0"/>
              </a:rPr>
              <a:t>fè</a:t>
            </a:r>
            <a:r>
              <a:rPr lang="fr-FR" sz="4000" b="1" dirty="0">
                <a:solidFill>
                  <a:srgbClr val="FF0000"/>
                </a:solidFill>
                <a:latin typeface="Arial Rounded MT Bold" pitchFamily="34" charset="0"/>
              </a:rPr>
              <a:t> </a:t>
            </a:r>
            <a:r>
              <a:rPr lang="fr-FR" sz="4000" b="1" dirty="0" err="1">
                <a:solidFill>
                  <a:srgbClr val="FF0000"/>
                </a:solidFill>
                <a:latin typeface="Arial Rounded MT Bold" pitchFamily="34" charset="0"/>
              </a:rPr>
              <a:t>konsa</a:t>
            </a:r>
            <a:r>
              <a:rPr lang="fr-FR" sz="4000" b="1" dirty="0">
                <a:solidFill>
                  <a:srgbClr val="FF0000"/>
                </a:solidFill>
                <a:latin typeface="Arial Rounded MT Bold" pitchFamily="34" charset="0"/>
              </a:rPr>
              <a:t>,</a:t>
            </a:r>
            <a:endParaRPr lang="en-US" sz="4000" b="1" dirty="0">
              <a:solidFill>
                <a:srgbClr val="FF0000"/>
              </a:solidFill>
              <a:latin typeface="Arial Rounded MT Bold" pitchFamily="34" charset="0"/>
            </a:endParaRPr>
          </a:p>
          <a:p>
            <a:pPr algn="ctr">
              <a:buNone/>
            </a:pPr>
            <a:r>
              <a:rPr lang="fr-FR" sz="4000" b="1" dirty="0">
                <a:solidFill>
                  <a:srgbClr val="FF0000"/>
                </a:solidFill>
                <a:latin typeface="Arial Rounded MT Bold" pitchFamily="34" charset="0"/>
              </a:rPr>
              <a:t>M-va gin gnou </a:t>
            </a:r>
            <a:r>
              <a:rPr lang="fr-FR" sz="4000" b="1" dirty="0" err="1">
                <a:solidFill>
                  <a:srgbClr val="FF0000"/>
                </a:solidFill>
                <a:latin typeface="Arial Rounded MT Bold" pitchFamily="34" charset="0"/>
              </a:rPr>
              <a:t>komunion</a:t>
            </a:r>
            <a:r>
              <a:rPr lang="fr-FR" sz="4000" b="1" dirty="0">
                <a:solidFill>
                  <a:srgbClr val="FF0000"/>
                </a:solidFill>
                <a:latin typeface="Arial Rounded MT Bold" pitchFamily="34" charset="0"/>
              </a:rPr>
              <a:t> </a:t>
            </a:r>
            <a:r>
              <a:rPr lang="fr-FR" sz="4000" b="1" dirty="0" err="1">
                <a:solidFill>
                  <a:srgbClr val="FF0000"/>
                </a:solidFill>
                <a:latin typeface="Arial Rounded MT Bold" pitchFamily="34" charset="0"/>
              </a:rPr>
              <a:t>pafè</a:t>
            </a:r>
            <a:r>
              <a:rPr lang="fr-FR" sz="4000" b="1" dirty="0">
                <a:solidFill>
                  <a:srgbClr val="FF0000"/>
                </a:solidFill>
                <a:latin typeface="Arial Rounded MT Bold" pitchFamily="34" charset="0"/>
              </a:rPr>
              <a:t> </a:t>
            </a:r>
            <a:endParaRPr lang="en-US" sz="4000" b="1" dirty="0">
              <a:solidFill>
                <a:srgbClr val="FF0000"/>
              </a:solidFill>
              <a:latin typeface="Arial Rounded MT Bold" pitchFamily="34" charset="0"/>
            </a:endParaRPr>
          </a:p>
          <a:p>
            <a:pPr algn="ctr">
              <a:buNone/>
            </a:pPr>
            <a:r>
              <a:rPr lang="fr-FR" sz="4000" b="1" dirty="0" err="1">
                <a:solidFill>
                  <a:srgbClr val="FF0000"/>
                </a:solidFill>
                <a:latin typeface="Arial Rounded MT Bold" pitchFamily="34" charset="0"/>
              </a:rPr>
              <a:t>Ak</a:t>
            </a:r>
            <a:r>
              <a:rPr lang="fr-FR" sz="4000" b="1" dirty="0">
                <a:solidFill>
                  <a:srgbClr val="FF0000"/>
                </a:solidFill>
                <a:latin typeface="Arial Rounded MT Bold" pitchFamily="34" charset="0"/>
              </a:rPr>
              <a:t> ou, </a:t>
            </a:r>
            <a:r>
              <a:rPr lang="fr-FR" sz="4000" b="1" dirty="0" err="1">
                <a:solidFill>
                  <a:srgbClr val="FF0000"/>
                </a:solidFill>
                <a:latin typeface="Arial Rounded MT Bold" pitchFamily="34" charset="0"/>
              </a:rPr>
              <a:t>minm</a:t>
            </a:r>
            <a:r>
              <a:rPr lang="fr-FR" sz="4000" b="1" dirty="0">
                <a:solidFill>
                  <a:srgbClr val="FF0000"/>
                </a:solidFill>
                <a:latin typeface="Arial Rounded MT Bold" pitchFamily="34" charset="0"/>
              </a:rPr>
              <a:t> ici </a:t>
            </a:r>
            <a:r>
              <a:rPr lang="fr-FR" sz="4000" b="1" dirty="0" err="1">
                <a:solidFill>
                  <a:srgbClr val="FF0000"/>
                </a:solidFill>
                <a:latin typeface="Arial Rounded MT Bold" pitchFamily="34" charset="0"/>
              </a:rPr>
              <a:t>ba</a:t>
            </a:r>
            <a:r>
              <a:rPr lang="fr-FR" sz="4000" b="1" dirty="0">
                <a:solidFill>
                  <a:srgbClr val="FF0000"/>
                </a:solidFill>
                <a:latin typeface="Arial Rounded MT Bold" pitchFamily="34" charset="0"/>
              </a:rPr>
              <a:t>.</a:t>
            </a:r>
            <a:endParaRPr lang="en-US" sz="4000" b="1" dirty="0">
              <a:solidFill>
                <a:srgbClr val="FF0000"/>
              </a:solidFill>
              <a:latin typeface="Arial Rounded MT Bold"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a:bodyPr>
          <a:lstStyle/>
          <a:p>
            <a:pPr algn="ctr">
              <a:buNone/>
            </a:pPr>
            <a:endParaRPr lang="fr-FR" sz="4800" dirty="0">
              <a:latin typeface="Arial Rounded MT Bold" pitchFamily="34" charset="0"/>
            </a:endParaRPr>
          </a:p>
          <a:p>
            <a:pPr algn="ctr">
              <a:buNone/>
            </a:pPr>
            <a:r>
              <a:rPr lang="fr-FR" sz="4800" dirty="0">
                <a:latin typeface="Arial Rounded MT Bold" pitchFamily="34" charset="0"/>
              </a:rPr>
              <a:t>ou se </a:t>
            </a:r>
            <a:r>
              <a:rPr lang="fr-FR" sz="4800" dirty="0" err="1">
                <a:latin typeface="Arial Rounded MT Bold" pitchFamily="34" charset="0"/>
              </a:rPr>
              <a:t>yawe</a:t>
            </a:r>
            <a:r>
              <a:rPr lang="fr-FR" sz="4800" dirty="0">
                <a:latin typeface="Arial Rounded MT Bold" pitchFamily="34" charset="0"/>
              </a:rPr>
              <a:t> </a:t>
            </a:r>
            <a:r>
              <a:rPr lang="fr-FR" sz="4800" dirty="0" err="1">
                <a:latin typeface="Arial Rounded MT Bold" pitchFamily="34" charset="0"/>
              </a:rPr>
              <a:t>eeeee</a:t>
            </a:r>
            <a:endParaRPr lang="en-US" sz="4800" dirty="0">
              <a:latin typeface="Arial Rounded MT Bold" pitchFamily="34" charset="0"/>
            </a:endParaRPr>
          </a:p>
          <a:p>
            <a:pPr algn="ctr">
              <a:buNone/>
            </a:pPr>
            <a:r>
              <a:rPr lang="fr-FR" sz="4800" dirty="0">
                <a:latin typeface="Arial Rounded MT Bold" pitchFamily="34" charset="0"/>
              </a:rPr>
              <a:t>Ou se </a:t>
            </a:r>
            <a:r>
              <a:rPr lang="fr-FR" sz="4800" dirty="0" err="1">
                <a:latin typeface="Arial Rounded MT Bold" pitchFamily="34" charset="0"/>
              </a:rPr>
              <a:t>yaweeeeeee</a:t>
            </a:r>
            <a:endParaRPr lang="en-US" sz="4800" dirty="0">
              <a:latin typeface="Arial Rounded MT Bold" pitchFamily="34" charset="0"/>
            </a:endParaRPr>
          </a:p>
          <a:p>
            <a:pPr algn="ctr">
              <a:buNone/>
            </a:pPr>
            <a:r>
              <a:rPr lang="fr-FR" sz="4800" dirty="0">
                <a:latin typeface="Arial Rounded MT Bold" pitchFamily="34" charset="0"/>
              </a:rPr>
              <a:t>Ou se </a:t>
            </a:r>
            <a:r>
              <a:rPr lang="fr-FR" sz="4800" dirty="0" err="1">
                <a:latin typeface="Arial Rounded MT Bold" pitchFamily="34" charset="0"/>
              </a:rPr>
              <a:t>yaweeeeee</a:t>
            </a:r>
            <a:endParaRPr lang="en-US" sz="4800" dirty="0">
              <a:latin typeface="Arial Rounded MT Bold" pitchFamily="34" charset="0"/>
            </a:endParaRPr>
          </a:p>
          <a:p>
            <a:pPr algn="ctr">
              <a:buNone/>
            </a:pPr>
            <a:r>
              <a:rPr lang="fr-FR" sz="4800" dirty="0">
                <a:latin typeface="Arial Rounded MT Bold" pitchFamily="34" charset="0"/>
              </a:rPr>
              <a:t>Ou se </a:t>
            </a:r>
            <a:r>
              <a:rPr lang="fr-FR" sz="4800" dirty="0" err="1">
                <a:latin typeface="Arial Rounded MT Bold" pitchFamily="34" charset="0"/>
              </a:rPr>
              <a:t>yaweeeeeeee</a:t>
            </a:r>
            <a:endParaRPr lang="en-US" sz="4800" dirty="0">
              <a:latin typeface="Arial Rounded MT Bold" pitchFamily="34" charset="0"/>
            </a:endParaRPr>
          </a:p>
          <a:p>
            <a:pPr algn="ctr">
              <a:buNone/>
            </a:pPr>
            <a:r>
              <a:rPr lang="fr-FR" sz="4800" dirty="0">
                <a:latin typeface="Arial Rounded MT Bold" pitchFamily="34" charset="0"/>
              </a:rPr>
              <a:t>Ou se </a:t>
            </a:r>
            <a:r>
              <a:rPr lang="fr-FR" sz="4800" dirty="0" err="1">
                <a:latin typeface="Arial Rounded MT Bold" pitchFamily="34" charset="0"/>
              </a:rPr>
              <a:t>yaweeeee</a:t>
            </a:r>
            <a:r>
              <a:rPr lang="fr-FR" sz="4800" dirty="0">
                <a:latin typeface="Arial Rounded MT Bold" pitchFamily="34" charset="0"/>
              </a:rPr>
              <a:t> alfa e </a:t>
            </a:r>
            <a:r>
              <a:rPr lang="fr-FR" sz="4800" dirty="0" err="1">
                <a:latin typeface="Arial Rounded MT Bold" pitchFamily="34" charset="0"/>
              </a:rPr>
              <a:t>omega</a:t>
            </a:r>
            <a:endParaRPr lang="en-US" sz="4800" dirty="0">
              <a:latin typeface="Arial Rounded MT Bold" pitchFamily="34" charset="0"/>
            </a:endParaRPr>
          </a:p>
          <a:p>
            <a:pPr algn="ctr">
              <a:buNone/>
            </a:pPr>
            <a:r>
              <a:rPr lang="fr-FR" sz="4800" dirty="0">
                <a:latin typeface="Arial Rounded MT Bold" pitchFamily="34" charset="0"/>
              </a:rPr>
              <a:t>Ou se </a:t>
            </a:r>
            <a:r>
              <a:rPr lang="fr-FR" sz="4800" dirty="0" err="1">
                <a:latin typeface="Arial Rounded MT Bold" pitchFamily="34" charset="0"/>
              </a:rPr>
              <a:t>yaweeeee</a:t>
            </a:r>
            <a:r>
              <a:rPr lang="fr-FR" sz="4800" dirty="0">
                <a:latin typeface="Arial Rounded MT Bold" pitchFamily="34" charset="0"/>
              </a:rPr>
              <a:t> alfa e </a:t>
            </a:r>
            <a:r>
              <a:rPr lang="fr-FR" sz="4800" dirty="0" err="1">
                <a:latin typeface="Arial Rounded MT Bold" pitchFamily="34" charset="0"/>
              </a:rPr>
              <a:t>omega</a:t>
            </a:r>
            <a:r>
              <a:rPr lang="fr-FR" sz="4800" dirty="0">
                <a:latin typeface="Arial Rounded MT Bold" pitchFamily="34" charset="0"/>
              </a:rPr>
              <a:t>.</a:t>
            </a:r>
            <a:endParaRPr lang="en-US" sz="4800" dirty="0">
              <a:latin typeface="Arial Rounded MT Bold"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NEW ONES 2013 2014 215.JPG"/>
          <p:cNvPicPr>
            <a:picLocks noGrp="1" noChangeAspect="1"/>
          </p:cNvPicPr>
          <p:nvPr>
            <p:ph sz="quarter" idx="1"/>
          </p:nvPr>
        </p:nvPicPr>
        <p:blipFill>
          <a:blip r:embed="rId2" cstate="print"/>
          <a:stretch>
            <a:fillRect/>
          </a:stretch>
        </p:blipFill>
        <p:spPr>
          <a:xfrm>
            <a:off x="-386292" y="-5556"/>
            <a:ext cx="9530292" cy="6863556"/>
          </a:xfr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2.JPG"/>
          <p:cNvPicPr>
            <a:picLocks noGrp="1" noChangeAspect="1"/>
          </p:cNvPicPr>
          <p:nvPr>
            <p:ph sz="quarter" idx="1"/>
          </p:nvPr>
        </p:nvPicPr>
        <p:blipFill>
          <a:blip r:embed="rId2" cstate="print"/>
          <a:stretch>
            <a:fillRect/>
          </a:stretch>
        </p:blipFill>
        <p:spPr>
          <a:xfrm>
            <a:off x="0" y="0"/>
            <a:ext cx="9372600" cy="7029450"/>
          </a:xfr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err="1"/>
              <a:t>Priere</a:t>
            </a:r>
            <a:r>
              <a:rPr lang="en-US" dirty="0"/>
              <a:t> pour </a:t>
            </a:r>
            <a:r>
              <a:rPr lang="en-US" dirty="0" err="1"/>
              <a:t>l’OFFRANDE</a:t>
            </a:r>
            <a:r>
              <a:rPr lang="en-US" dirty="0"/>
              <a:t> </a:t>
            </a:r>
            <a:br>
              <a:rPr lang="en-US" dirty="0"/>
            </a:br>
            <a:r>
              <a:rPr lang="en-US" dirty="0"/>
              <a:t>ET LE SERMON</a:t>
            </a:r>
          </a:p>
        </p:txBody>
      </p:sp>
      <p:sp>
        <p:nvSpPr>
          <p:cNvPr id="3" name="Content Placeholder 2"/>
          <p:cNvSpPr>
            <a:spLocks noGrp="1"/>
          </p:cNvSpPr>
          <p:nvPr>
            <p:ph sz="quarter" idx="1"/>
          </p:nvPr>
        </p:nvSpPr>
        <p:spPr>
          <a:xfrm>
            <a:off x="0" y="1447800"/>
            <a:ext cx="9144000" cy="4572000"/>
          </a:xfrm>
        </p:spPr>
        <p:txBody>
          <a:bodyPr/>
          <a:lstStyle/>
          <a:p>
            <a:pPr algn="ctr">
              <a:buNone/>
            </a:pPr>
            <a:endParaRPr lang="en-US" b="1" dirty="0"/>
          </a:p>
          <a:p>
            <a:pPr algn="ctr">
              <a:buNone/>
            </a:pPr>
            <a:r>
              <a:rPr lang="en-US" b="1" dirty="0"/>
              <a:t>SERMON</a:t>
            </a:r>
          </a:p>
          <a:p>
            <a:pPr algn="ctr">
              <a:buNone/>
            </a:pPr>
            <a:r>
              <a:rPr lang="en-US" b="1" dirty="0"/>
              <a:t> </a:t>
            </a:r>
          </a:p>
          <a:p>
            <a:pPr algn="ctr">
              <a:buNone/>
            </a:pPr>
            <a:r>
              <a:rPr lang="en-US" b="1" dirty="0">
                <a:solidFill>
                  <a:srgbClr val="FF0000"/>
                </a:solidFill>
              </a:rPr>
              <a:t>PAR</a:t>
            </a:r>
          </a:p>
          <a:p>
            <a:pPr algn="ctr">
              <a:buNone/>
            </a:pPr>
            <a:endParaRPr lang="en-US" b="1" dirty="0">
              <a:solidFill>
                <a:srgbClr val="FF0000"/>
              </a:solidFill>
            </a:endParaRPr>
          </a:p>
          <a:p>
            <a:pPr algn="ctr">
              <a:buNone/>
            </a:pPr>
            <a:r>
              <a:rPr lang="en-US" b="1" dirty="0"/>
              <a:t>PASTOR</a:t>
            </a:r>
          </a:p>
          <a:p>
            <a:pPr algn="ctr">
              <a:buNone/>
            </a:pPr>
            <a:endParaRPr lang="en-US" b="1" dirty="0"/>
          </a:p>
          <a:p>
            <a:pPr algn="ctr">
              <a:buNone/>
            </a:pPr>
            <a:r>
              <a:rPr lang="en-US" b="1" dirty="0">
                <a:solidFill>
                  <a:srgbClr val="FF0000"/>
                </a:solidFill>
              </a:rPr>
              <a:t>MARC EDOUARD SIMEON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pPr>
              <a:tabLst>
                <a:tab pos="2344738" algn="l"/>
              </a:tabLst>
            </a:pPr>
            <a:r>
              <a:rPr lang="en-US" sz="3600" b="1" dirty="0">
                <a:solidFill>
                  <a:srgbClr val="000066"/>
                </a:solidFill>
              </a:rPr>
              <a:t>CHRIST THE ROCK CONGREGATION</a:t>
            </a:r>
            <a:br>
              <a:rPr lang="en-US" sz="3600" b="1" dirty="0"/>
            </a:br>
            <a:r>
              <a:rPr lang="en-US" sz="3600" b="1" dirty="0">
                <a:solidFill>
                  <a:srgbClr val="660066"/>
                </a:solidFill>
              </a:rPr>
              <a:t>SUNDAY JANUARY 5</a:t>
            </a:r>
            <a:r>
              <a:rPr lang="en-US" sz="3600" b="1" baseline="30000" dirty="0">
                <a:solidFill>
                  <a:srgbClr val="660066"/>
                </a:solidFill>
              </a:rPr>
              <a:t>TH</a:t>
            </a:r>
            <a:r>
              <a:rPr lang="en-US" sz="3600" b="1" dirty="0">
                <a:solidFill>
                  <a:srgbClr val="660066"/>
                </a:solidFill>
              </a:rPr>
              <a:t> 2025</a:t>
            </a:r>
            <a:r>
              <a:rPr lang="fr-FR" sz="3600" b="1" dirty="0"/>
              <a:t> </a:t>
            </a:r>
            <a:br>
              <a:rPr lang="fr-FR" sz="3600" b="1" dirty="0"/>
            </a:br>
            <a:r>
              <a:rPr lang="fr-FR" sz="3600" b="1" dirty="0">
                <a:solidFill>
                  <a:srgbClr val="460000"/>
                </a:solidFill>
              </a:rPr>
              <a:t>SERMON</a:t>
            </a:r>
            <a:r>
              <a:rPr lang="en-US" sz="3600" b="1" dirty="0">
                <a:solidFill>
                  <a:srgbClr val="460000"/>
                </a:solidFill>
              </a:rPr>
              <a:t> PAR PASTEUR  MARC SIMEON</a:t>
            </a:r>
          </a:p>
        </p:txBody>
      </p:sp>
      <p:pic>
        <p:nvPicPr>
          <p:cNvPr id="6" name="Picture 5" descr="Praise Worship Images – Browse 45,655 Stock Photos, Vectors, and Video |  Adobe Stock"/>
          <p:cNvPicPr/>
          <p:nvPr/>
        </p:nvPicPr>
        <p:blipFill>
          <a:blip r:embed="rId4"/>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581400"/>
            <a:ext cx="9144000" cy="18288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3600" b="1" dirty="0">
                <a:solidFill>
                  <a:schemeClr val="bg1"/>
                </a:solidFill>
              </a:rPr>
              <a:t>L’ENLEVEMENT DE L’EGLISE ET LA RESTAURATION FUTURE D’ISRAEL</a:t>
            </a:r>
            <a:endParaRPr lang="en-US" sz="3600" dirty="0">
              <a:solidFill>
                <a:schemeClr val="bg1"/>
              </a:solidFill>
            </a:endParaRPr>
          </a:p>
          <a:p>
            <a:endParaRPr lang="en-US" sz="4800" dirty="0">
              <a:solidFill>
                <a:schemeClr val="bg1"/>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ctr">
              <a:buNone/>
            </a:pPr>
            <a:r>
              <a:rPr lang="fr-FR" sz="4400" b="1" dirty="0">
                <a:solidFill>
                  <a:srgbClr val="FF0000"/>
                </a:solidFill>
                <a:latin typeface="Arial Rounded MT Bold" pitchFamily="34" charset="0"/>
              </a:rPr>
              <a:t>Zacharie 13 : 1-2, 8-9</a:t>
            </a:r>
            <a:endParaRPr lang="en-US" sz="4400" dirty="0">
              <a:solidFill>
                <a:srgbClr val="FF0000"/>
              </a:solidFill>
              <a:latin typeface="Arial Rounded MT Bold" pitchFamily="34" charset="0"/>
            </a:endParaRPr>
          </a:p>
          <a:p>
            <a:pPr algn="just"/>
            <a:r>
              <a:rPr lang="fr-FR" sz="4400" b="1" dirty="0">
                <a:solidFill>
                  <a:srgbClr val="0D069A"/>
                </a:solidFill>
                <a:latin typeface="Arial Rounded MT Bold" pitchFamily="34" charset="0"/>
              </a:rPr>
              <a:t>13 </a:t>
            </a:r>
            <a:r>
              <a:rPr lang="fr-FR" sz="4400" dirty="0">
                <a:solidFill>
                  <a:srgbClr val="0D069A"/>
                </a:solidFill>
                <a:latin typeface="Arial Rounded MT Bold" pitchFamily="34" charset="0"/>
              </a:rPr>
              <a:t>En ce jour-là, une source sera ouverte Pour la maison de David et les habitants de Jérusalem, Pour le péché et pour l'impureté.</a:t>
            </a:r>
            <a:endParaRPr lang="en-US" sz="4400" dirty="0">
              <a:solidFill>
                <a:srgbClr val="0D069A"/>
              </a:solidFill>
              <a:latin typeface="Arial Rounded MT Bold" pitchFamily="34" charset="0"/>
            </a:endParaRPr>
          </a:p>
          <a:p>
            <a:pPr algn="just"/>
            <a:r>
              <a:rPr lang="fr-FR" sz="4400" b="1" baseline="30000" dirty="0">
                <a:solidFill>
                  <a:srgbClr val="FF0000"/>
                </a:solidFill>
                <a:latin typeface="Arial Rounded MT Bold" pitchFamily="34" charset="0"/>
              </a:rPr>
              <a:t>2 </a:t>
            </a:r>
            <a:r>
              <a:rPr lang="fr-FR" sz="4400" dirty="0">
                <a:solidFill>
                  <a:srgbClr val="FF0000"/>
                </a:solidFill>
                <a:latin typeface="Arial Rounded MT Bold" pitchFamily="34" charset="0"/>
              </a:rPr>
              <a:t>En ce jour-là, dit l'Éternel des armées, J'exterminerai du pays les noms des idoles, Afin qu'on ne s'en souvienne plus; J'ôterai aussi du pays les prophètes et l'esprit d'impureté.</a:t>
            </a:r>
            <a:endParaRPr lang="en-US" sz="4400" dirty="0">
              <a:solidFill>
                <a:srgbClr val="FF0000"/>
              </a:solidFill>
              <a:latin typeface="Arial Rounded MT Bold"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just"/>
            <a:r>
              <a:rPr lang="fr-FR" sz="4400" b="1" baseline="30000" dirty="0">
                <a:solidFill>
                  <a:srgbClr val="FF0000"/>
                </a:solidFill>
                <a:latin typeface="Arial Rounded MT Bold" pitchFamily="34" charset="0"/>
              </a:rPr>
              <a:t>8 </a:t>
            </a:r>
            <a:r>
              <a:rPr lang="fr-FR" sz="4400" dirty="0">
                <a:solidFill>
                  <a:srgbClr val="FF0000"/>
                </a:solidFill>
                <a:latin typeface="Arial Rounded MT Bold" pitchFamily="34" charset="0"/>
              </a:rPr>
              <a:t>Dans tout le pays, dit l'Éternel, Les deux tiers seront exterminés, périront, Et l'autre tiers restera.</a:t>
            </a:r>
            <a:endParaRPr lang="en-US" sz="4400" dirty="0">
              <a:solidFill>
                <a:srgbClr val="FF0000"/>
              </a:solidFill>
              <a:latin typeface="Arial Rounded MT Bold" pitchFamily="34" charset="0"/>
            </a:endParaRPr>
          </a:p>
          <a:p>
            <a:pPr algn="just"/>
            <a:r>
              <a:rPr lang="fr-FR" sz="4400" b="1" baseline="30000" dirty="0">
                <a:solidFill>
                  <a:srgbClr val="0D069A"/>
                </a:solidFill>
                <a:latin typeface="Arial Rounded MT Bold" pitchFamily="34" charset="0"/>
              </a:rPr>
              <a:t>9 </a:t>
            </a:r>
            <a:r>
              <a:rPr lang="fr-FR" sz="4400" dirty="0">
                <a:solidFill>
                  <a:srgbClr val="0D069A"/>
                </a:solidFill>
                <a:latin typeface="Arial Rounded MT Bold" pitchFamily="34" charset="0"/>
              </a:rPr>
              <a:t>Je mettrai ce tiers dans le feu, Et je le purifierai comme on purifie l'argent, Je l'éprouverai comme on éprouve l'or. Il invoquera mon nom, et je l'exaucerai; Je dirai: C'est mon peuple! Et il dira: L'Éternel est mon Dieu!</a:t>
            </a:r>
            <a:endParaRPr lang="en-US" sz="4400" dirty="0">
              <a:solidFill>
                <a:srgbClr val="0D069A"/>
              </a:solidFill>
              <a:latin typeface="Arial Rounded MT Bold"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4400" dirty="0">
                <a:solidFill>
                  <a:srgbClr val="000066"/>
                </a:solidFill>
                <a:latin typeface="Arial Rounded MT Bold" pitchFamily="34" charset="0"/>
              </a:rPr>
              <a:t>INTRODUCTION</a:t>
            </a:r>
            <a:endParaRPr lang="en-US" sz="4400" dirty="0">
              <a:solidFill>
                <a:srgbClr val="000066"/>
              </a:solidFill>
              <a:latin typeface="Arial Rounded MT Bold" pitchFamily="34" charset="0"/>
            </a:endParaRPr>
          </a:p>
          <a:p>
            <a:pPr lvl="0" algn="just"/>
            <a:r>
              <a:rPr lang="fr-FR" sz="4400" dirty="0">
                <a:latin typeface="Arial Rounded MT Bold" pitchFamily="34" charset="0"/>
              </a:rPr>
              <a:t>Depuis deux mois écoulés, le Seigneur commence à éveiller ma pensée sur la proximité de l’enlèvement de l’église.</a:t>
            </a:r>
            <a:endParaRPr lang="en-US" sz="4400" dirty="0">
              <a:latin typeface="Arial Rounded MT Bold" pitchFamily="34" charset="0"/>
            </a:endParaRPr>
          </a:p>
          <a:p>
            <a:pPr lvl="0" algn="just"/>
            <a:r>
              <a:rPr lang="fr-FR" sz="4400" dirty="0">
                <a:solidFill>
                  <a:srgbClr val="000066"/>
                </a:solidFill>
                <a:latin typeface="Arial Rounded MT Bold" pitchFamily="34" charset="0"/>
              </a:rPr>
              <a:t>Il ne reste plus de temps pour que la trompette sonne en vue de rassembler tous les rachetés des quatre coins de la terre.</a:t>
            </a:r>
            <a:endParaRPr lang="en-US" sz="4400" dirty="0">
              <a:solidFill>
                <a:srgbClr val="000066"/>
              </a:solidFill>
              <a:latin typeface="Arial Rounded MT Bold"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just"/>
            <a:r>
              <a:rPr lang="fr-FR" sz="4400" dirty="0">
                <a:solidFill>
                  <a:srgbClr val="000066"/>
                </a:solidFill>
                <a:latin typeface="Arial Rounded MT Bold" pitchFamily="34" charset="0"/>
              </a:rPr>
              <a:t>Il semble que Dieu a ajourné  la date de l’enlèvement de l’Eglise du temps prévu.</a:t>
            </a:r>
          </a:p>
          <a:p>
            <a:pPr algn="just"/>
            <a:r>
              <a:rPr lang="fr-FR" sz="4400" dirty="0">
                <a:latin typeface="Arial Rounded MT Bold" pitchFamily="34" charset="0"/>
              </a:rPr>
              <a:t>Ce retard a causé une désorientation parmi les élus.</a:t>
            </a:r>
          </a:p>
          <a:p>
            <a:pPr algn="just"/>
            <a:r>
              <a:rPr lang="fr-FR" sz="4400" dirty="0">
                <a:solidFill>
                  <a:srgbClr val="000066"/>
                </a:solidFill>
                <a:latin typeface="Arial Rounded MT Bold" pitchFamily="34" charset="0"/>
              </a:rPr>
              <a:t>Certains perçoivent que Dieu va visiter son église avec une pluie de l’arrière saison pour un grand réveil spirituel avant la grande moisson des âmes. </a:t>
            </a:r>
          </a:p>
          <a:p>
            <a:pPr algn="just"/>
            <a:endParaRPr lang="fr-FR" sz="4400" dirty="0">
              <a:solidFill>
                <a:srgbClr val="000066"/>
              </a:solidFill>
              <a:latin typeface="Arial Rounded MT Bold" pitchFamily="34" charset="0"/>
            </a:endParaRPr>
          </a:p>
        </p:txBody>
      </p:sp>
    </p:spTree>
    <p:extLst>
      <p:ext uri="{BB962C8B-B14F-4D97-AF65-F5344CB8AC3E}">
        <p14:creationId xmlns:p14="http://schemas.microsoft.com/office/powerpoint/2010/main" val="17583493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lvl="0" algn="just"/>
            <a:r>
              <a:rPr lang="fr-FR" sz="5400" dirty="0">
                <a:latin typeface="Arial Rounded MT Bold" pitchFamily="34" charset="0"/>
              </a:rPr>
              <a:t>Tous ceux qui ont l’esprit éveillé peuvent attester un changement dans notre sphère.</a:t>
            </a:r>
          </a:p>
          <a:p>
            <a:pPr lvl="0" algn="just"/>
            <a:r>
              <a:rPr lang="fr-FR" sz="5400" dirty="0">
                <a:solidFill>
                  <a:srgbClr val="002060"/>
                </a:solidFill>
                <a:latin typeface="Arial Rounded MT Bold" pitchFamily="34" charset="0"/>
              </a:rPr>
              <a:t>Ils ressentent cette même réalité et cette même urgence de la part du Seigneur.</a:t>
            </a:r>
            <a:endParaRPr lang="en-US" sz="5400" dirty="0">
              <a:solidFill>
                <a:srgbClr val="002060"/>
              </a:solidFill>
              <a:latin typeface="Arial Rounded MT Bold" pitchFamily="34" charset="0"/>
            </a:endParaRPr>
          </a:p>
          <a:p>
            <a:pPr lvl="0" algn="just"/>
            <a:r>
              <a:rPr lang="fr-FR" sz="5400" dirty="0">
                <a:latin typeface="Arial Rounded MT Bold" pitchFamily="34" charset="0"/>
              </a:rPr>
              <a:t>Le temps des gentils est à son terme.</a:t>
            </a:r>
            <a:endParaRPr lang="en-US" sz="5400" dirty="0">
              <a:latin typeface="Arial Rounded MT Bold"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lvl="0" algn="just"/>
            <a:r>
              <a:rPr lang="fr-FR" sz="4400" dirty="0">
                <a:latin typeface="Arial Rounded MT Bold" pitchFamily="34" charset="0"/>
              </a:rPr>
              <a:t>La dispensation de la grâce générale de Dieu à tous les habitants de la terre touche à sa fin.</a:t>
            </a:r>
            <a:endParaRPr lang="en-US" sz="4400" dirty="0">
              <a:latin typeface="Arial Rounded MT Bold" pitchFamily="34" charset="0"/>
            </a:endParaRPr>
          </a:p>
          <a:p>
            <a:pPr lvl="0" algn="just"/>
            <a:r>
              <a:rPr lang="fr-FR" sz="4400" dirty="0">
                <a:solidFill>
                  <a:srgbClr val="000066"/>
                </a:solidFill>
                <a:latin typeface="Arial Rounded MT Bold" pitchFamily="34" charset="0"/>
              </a:rPr>
              <a:t>Le point final de cette présente dispensation sera marqué par l’enlèvement des Saints du Nouveau Testament.</a:t>
            </a:r>
          </a:p>
          <a:p>
            <a:pPr lvl="0" algn="just"/>
            <a:r>
              <a:rPr lang="fr-FR" sz="4400" b="1" dirty="0">
                <a:latin typeface="Arial Rounded MT Bold" pitchFamily="34" charset="0"/>
              </a:rPr>
              <a:t>Les ivraies commencent déjà de se séparer du blé. </a:t>
            </a:r>
            <a:endParaRPr lang="en-US" sz="4400" dirty="0">
              <a:latin typeface="Arial Rounded MT Bold"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4600" b="1" dirty="0">
                <a:solidFill>
                  <a:srgbClr val="000066"/>
                </a:solidFill>
                <a:latin typeface="Arial Rounded MT Bold" pitchFamily="34" charset="0"/>
              </a:rPr>
              <a:t>1 </a:t>
            </a:r>
            <a:r>
              <a:rPr lang="fr-FR" sz="4600" b="1" dirty="0" err="1">
                <a:solidFill>
                  <a:srgbClr val="000066"/>
                </a:solidFill>
                <a:latin typeface="Arial Rounded MT Bold" pitchFamily="34" charset="0"/>
              </a:rPr>
              <a:t>Thessaloniciens</a:t>
            </a:r>
            <a:r>
              <a:rPr lang="fr-FR" sz="4600" b="1" dirty="0">
                <a:solidFill>
                  <a:srgbClr val="000066"/>
                </a:solidFill>
                <a:latin typeface="Arial Rounded MT Bold" pitchFamily="34" charset="0"/>
              </a:rPr>
              <a:t> 4:16-17</a:t>
            </a:r>
            <a:endParaRPr lang="en-US" sz="4600" dirty="0">
              <a:solidFill>
                <a:srgbClr val="000066"/>
              </a:solidFill>
              <a:latin typeface="Arial Rounded MT Bold" pitchFamily="34" charset="0"/>
            </a:endParaRPr>
          </a:p>
          <a:p>
            <a:pPr algn="just"/>
            <a:r>
              <a:rPr lang="fr-FR" sz="4600" b="1" baseline="30000" dirty="0">
                <a:latin typeface="Arial Rounded MT Bold" pitchFamily="34" charset="0"/>
              </a:rPr>
              <a:t>16 </a:t>
            </a:r>
            <a:r>
              <a:rPr lang="fr-FR" sz="4600" dirty="0">
                <a:latin typeface="Arial Rounded MT Bold" pitchFamily="34" charset="0"/>
              </a:rPr>
              <a:t>Car le Seigneur lui-même, à un signal donné, à la voix d'un archange, et au son de la trompette de Dieu, descendra du ciel, et les morts en Christ ressusciteront premièrement.</a:t>
            </a:r>
            <a:endParaRPr lang="en-US" sz="4600" dirty="0">
              <a:latin typeface="Arial Rounded MT Bold"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800" b="1" baseline="30000" dirty="0">
                <a:latin typeface="Arial Rounded MT Bold" pitchFamily="34" charset="0"/>
              </a:rPr>
              <a:t>17 </a:t>
            </a:r>
            <a:r>
              <a:rPr lang="fr-FR" sz="4800" dirty="0">
                <a:latin typeface="Arial Rounded MT Bold" pitchFamily="34" charset="0"/>
              </a:rPr>
              <a:t>Ensuite, nous les vivants, qui seront restés, nous serons tous ensemble enlevés avec eux sur des nuées, à la rencontre du Seigneur dans les airs, et ainsi nous serons toujours avec le Seigneur.</a:t>
            </a:r>
            <a:endParaRPr lang="en-US" sz="4800" dirty="0">
              <a:latin typeface="Arial Rounded MT Bold"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fr-FR" sz="4400" dirty="0">
                <a:solidFill>
                  <a:srgbClr val="C00000"/>
                </a:solidFill>
                <a:latin typeface="Arial Rounded MT Bold" pitchFamily="34" charset="0"/>
              </a:rPr>
              <a:t>LA GRANDE TRIBULATION</a:t>
            </a:r>
            <a:endParaRPr lang="en-US" sz="4400" dirty="0">
              <a:solidFill>
                <a:srgbClr val="C00000"/>
              </a:solidFill>
              <a:latin typeface="Arial Rounded MT Bold" pitchFamily="34" charset="0"/>
            </a:endParaRPr>
          </a:p>
          <a:p>
            <a:pPr lvl="0" algn="just"/>
            <a:r>
              <a:rPr lang="fr-FR" sz="4400" dirty="0">
                <a:latin typeface="Arial Rounded MT Bold" pitchFamily="34" charset="0"/>
              </a:rPr>
              <a:t>Après l’enlèvement de l’Église, le diable n’aura qu’un seul ennemi à combattre sur la terre afin de prélever son abaissement et son humiliation.</a:t>
            </a:r>
            <a:endParaRPr lang="en-US" sz="4400" dirty="0">
              <a:latin typeface="Arial Rounded MT Bold" pitchFamily="34" charset="0"/>
            </a:endParaRPr>
          </a:p>
          <a:p>
            <a:pPr lvl="0" algn="just"/>
            <a:r>
              <a:rPr lang="fr-FR" sz="4400" dirty="0">
                <a:solidFill>
                  <a:srgbClr val="C00000"/>
                </a:solidFill>
                <a:latin typeface="Arial Rounded MT Bold" pitchFamily="34" charset="0"/>
              </a:rPr>
              <a:t>Le peuple Juif remontera en tête de liste dans les annales de Dieu.</a:t>
            </a:r>
            <a:endParaRPr lang="en-US" sz="4400" dirty="0">
              <a:solidFill>
                <a:srgbClr val="C00000"/>
              </a:solidFill>
              <a:latin typeface="Arial Rounded MT Bold"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a:latin typeface="Arial Rounded MT Bold" pitchFamily="34" charset="0"/>
              </a:rPr>
              <a:t>De même que Dieu avait ébranlé l’Égypte pour avoir l’attention de son peuple afin de les faire sortir de l’esclavage.</a:t>
            </a:r>
            <a:endParaRPr lang="en-US" sz="4400" dirty="0">
              <a:latin typeface="Arial Rounded MT Bold" pitchFamily="34" charset="0"/>
            </a:endParaRPr>
          </a:p>
          <a:p>
            <a:pPr lvl="0" algn="just"/>
            <a:r>
              <a:rPr lang="fr-FR" sz="4400" dirty="0">
                <a:solidFill>
                  <a:srgbClr val="C00000"/>
                </a:solidFill>
                <a:latin typeface="Arial Rounded MT Bold" pitchFamily="34" charset="0"/>
              </a:rPr>
              <a:t>Dieu est en train d’ébranler le monde politique, économique et physique pour une autre sorte d’exode des Juifs du système mondial.</a:t>
            </a:r>
            <a:endParaRPr lang="en-US" sz="4400" dirty="0">
              <a:solidFill>
                <a:srgbClr val="C00000"/>
              </a:solidFill>
              <a:latin typeface="Arial Rounded MT Bold"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just"/>
            <a:r>
              <a:rPr lang="fr-FR" sz="4400" dirty="0">
                <a:latin typeface="Arial Rounded MT Bold" pitchFamily="34" charset="0"/>
              </a:rPr>
              <a:t>Le peuple Juif ne connaît pas encore son Dieu comme il le faut. </a:t>
            </a:r>
          </a:p>
          <a:p>
            <a:pPr lvl="0" algn="just"/>
            <a:r>
              <a:rPr lang="fr-FR" sz="4400" dirty="0">
                <a:latin typeface="Arial Rounded MT Bold" pitchFamily="34" charset="0"/>
              </a:rPr>
              <a:t>Les Juifs ont raté le jour de leur visitation en rejetant le Christ, l’envoyé de Dieu.</a:t>
            </a:r>
            <a:endParaRPr lang="en-US" sz="4400" dirty="0">
              <a:latin typeface="Arial Rounded MT Bold" pitchFamily="34" charset="0"/>
            </a:endParaRPr>
          </a:p>
          <a:p>
            <a:pPr lvl="0" algn="just"/>
            <a:r>
              <a:rPr lang="fr-FR" sz="4400" dirty="0">
                <a:solidFill>
                  <a:srgbClr val="C00000"/>
                </a:solidFill>
                <a:latin typeface="Arial Rounded MT Bold" pitchFamily="34" charset="0"/>
              </a:rPr>
              <a:t>Il va falloir une aliénation et une privation de tous les supports humains pour qu’ils n’aient que Dieu vers qui se tourner pour leur abri.</a:t>
            </a:r>
            <a:endParaRPr lang="en-US" sz="4400" dirty="0">
              <a:solidFill>
                <a:srgbClr val="C00000"/>
              </a:solidFill>
              <a:latin typeface="Arial Rounded MT Bold"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400" dirty="0">
                <a:solidFill>
                  <a:srgbClr val="C00000"/>
                </a:solidFill>
                <a:latin typeface="Arial Rounded MT Bold" pitchFamily="34" charset="0"/>
              </a:rPr>
              <a:t>Comme à l’instar de Josaphat, d’un seul cœur ils diront :</a:t>
            </a:r>
            <a:endParaRPr lang="en-US" sz="4400" dirty="0">
              <a:solidFill>
                <a:srgbClr val="C00000"/>
              </a:solidFill>
              <a:latin typeface="Arial Rounded MT Bold" pitchFamily="34" charset="0"/>
            </a:endParaRPr>
          </a:p>
          <a:p>
            <a:pPr lvl="0" algn="just"/>
            <a:r>
              <a:rPr lang="fr-FR" sz="4400" b="1" baseline="30000" dirty="0">
                <a:latin typeface="Arial Rounded MT Bold" pitchFamily="34" charset="0"/>
              </a:rPr>
              <a:t>2 Chroniques 20 :12 </a:t>
            </a:r>
            <a:r>
              <a:rPr lang="fr-FR" sz="4400" dirty="0">
                <a:latin typeface="Arial Rounded MT Bold" pitchFamily="34" charset="0"/>
              </a:rPr>
              <a:t>O notre Dieu, n'exerceras-tu pas tes jugements sur eux? Car nous sommes sans force devant cette multitude nombreuse qui s'avance contre nous, et nous ne savons que faire, mais nos yeux sont sur toi.</a:t>
            </a:r>
            <a:endParaRPr lang="en-US" sz="4400" dirty="0">
              <a:latin typeface="Arial Rounded MT Bold"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a:latin typeface="Arial Rounded MT Bold" pitchFamily="34" charset="0"/>
              </a:rPr>
              <a:t>De même que Dieu avait endurci le cœur de Pharaon pour qu’il agisse avec cruauté contre le peuple les Hébreux, de même, Dieu va orchestrer une haine a l’échelle mondiale  contre les Juifs en prélude de son intervention</a:t>
            </a:r>
            <a:endParaRPr lang="en-US" sz="4400" dirty="0">
              <a:latin typeface="Arial Rounded MT Bold"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fontScale="92500" lnSpcReduction="20000"/>
          </a:bodyPr>
          <a:lstStyle/>
          <a:p>
            <a:pPr algn="ctr">
              <a:buNone/>
            </a:pPr>
            <a:r>
              <a:rPr lang="fr-FR" sz="4400" dirty="0">
                <a:solidFill>
                  <a:srgbClr val="FFFF00"/>
                </a:solidFill>
                <a:latin typeface="Arial Rounded MT Bold" pitchFamily="34" charset="0"/>
              </a:rPr>
              <a:t>PRELUDE DU JOUR DE L’ETERNEL</a:t>
            </a:r>
            <a:endParaRPr lang="en-US" sz="4400" dirty="0">
              <a:solidFill>
                <a:srgbClr val="FFFF00"/>
              </a:solidFill>
              <a:latin typeface="Arial Rounded MT Bold" pitchFamily="34" charset="0"/>
            </a:endParaRPr>
          </a:p>
          <a:p>
            <a:pPr algn="just"/>
            <a:r>
              <a:rPr lang="fr-FR" sz="4400" dirty="0">
                <a:solidFill>
                  <a:schemeClr val="bg1"/>
                </a:solidFill>
                <a:latin typeface="Arial Rounded MT Bold" pitchFamily="34" charset="0"/>
              </a:rPr>
              <a:t>ZACHARIE 14: 1-2</a:t>
            </a:r>
            <a:endParaRPr lang="en-US" sz="4400" dirty="0">
              <a:solidFill>
                <a:schemeClr val="bg1"/>
              </a:solidFill>
              <a:latin typeface="Arial Rounded MT Bold" pitchFamily="34" charset="0"/>
            </a:endParaRPr>
          </a:p>
          <a:p>
            <a:pPr algn="just"/>
            <a:r>
              <a:rPr lang="fr-FR" sz="4400" b="1" dirty="0">
                <a:solidFill>
                  <a:srgbClr val="FFFF00"/>
                </a:solidFill>
                <a:latin typeface="Arial Rounded MT Bold" pitchFamily="34" charset="0"/>
              </a:rPr>
              <a:t>1 </a:t>
            </a:r>
            <a:r>
              <a:rPr lang="fr-FR" sz="4400" dirty="0">
                <a:solidFill>
                  <a:srgbClr val="FFFF00"/>
                </a:solidFill>
                <a:latin typeface="Arial Rounded MT Bold" pitchFamily="34" charset="0"/>
              </a:rPr>
              <a:t>Voici, le jour de l'Éternel arrive, Et tes dépouilles seront partagées au milieu de toi.</a:t>
            </a:r>
            <a:endParaRPr lang="en-US" sz="4400" dirty="0">
              <a:solidFill>
                <a:srgbClr val="FFFF00"/>
              </a:solidFill>
              <a:latin typeface="Arial Rounded MT Bold" pitchFamily="34" charset="0"/>
            </a:endParaRPr>
          </a:p>
          <a:p>
            <a:pPr algn="just"/>
            <a:r>
              <a:rPr lang="fr-FR" sz="4400" b="1" baseline="30000" dirty="0">
                <a:solidFill>
                  <a:schemeClr val="bg1"/>
                </a:solidFill>
                <a:latin typeface="Arial Rounded MT Bold" pitchFamily="34" charset="0"/>
              </a:rPr>
              <a:t>2 </a:t>
            </a:r>
            <a:r>
              <a:rPr lang="fr-FR" sz="4400" dirty="0">
                <a:solidFill>
                  <a:schemeClr val="bg1"/>
                </a:solidFill>
                <a:latin typeface="Arial Rounded MT Bold" pitchFamily="34" charset="0"/>
              </a:rPr>
              <a:t>Je rassemblerai toutes les nations pour qu'elles attaquent Jérusalem; La ville sera prise, les maisons seront pillées, et les femmes violées; La moitié de la ville ira en captivité, Mais le reste du peuple ne sera pas exterminé de la ville.</a:t>
            </a:r>
            <a:endParaRPr lang="en-US" sz="4400" dirty="0">
              <a:solidFill>
                <a:schemeClr val="bg1"/>
              </a:solidFill>
              <a:latin typeface="Arial Rounded MT Bold"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lnSpcReduction="10000"/>
          </a:bodyPr>
          <a:lstStyle/>
          <a:p>
            <a:pPr algn="just"/>
            <a:r>
              <a:rPr lang="fr-FR" sz="4400" dirty="0">
                <a:solidFill>
                  <a:schemeClr val="bg1"/>
                </a:solidFill>
                <a:latin typeface="Arial Rounded MT Bold" pitchFamily="34" charset="0"/>
              </a:rPr>
              <a:t>Le chapitre 13 du livre de Zacharie touche à la grande tribulation avant le règne millénaire de Christ.</a:t>
            </a:r>
            <a:endParaRPr lang="en-US" sz="4400" dirty="0">
              <a:solidFill>
                <a:schemeClr val="bg1"/>
              </a:solidFill>
              <a:latin typeface="Arial Rounded MT Bold" pitchFamily="34" charset="0"/>
            </a:endParaRPr>
          </a:p>
          <a:p>
            <a:pPr lvl="0" algn="just"/>
            <a:r>
              <a:rPr lang="fr-FR" sz="4400" dirty="0">
                <a:solidFill>
                  <a:srgbClr val="FFFF00"/>
                </a:solidFill>
                <a:latin typeface="Arial Rounded MT Bold" pitchFamily="34" charset="0"/>
              </a:rPr>
              <a:t>Dieu orchestrera une coalition des nations environnantes contre son peuple Israël.</a:t>
            </a:r>
            <a:endParaRPr lang="en-US" sz="4400" dirty="0">
              <a:solidFill>
                <a:srgbClr val="FFFF00"/>
              </a:solidFill>
              <a:latin typeface="Arial Rounded MT Bold" pitchFamily="34" charset="0"/>
            </a:endParaRPr>
          </a:p>
          <a:p>
            <a:pPr lvl="0" algn="just"/>
            <a:r>
              <a:rPr lang="fr-FR" sz="4400" dirty="0">
                <a:solidFill>
                  <a:schemeClr val="bg1"/>
                </a:solidFill>
                <a:latin typeface="Arial Rounded MT Bold" pitchFamily="34" charset="0"/>
              </a:rPr>
              <a:t>Le but sera de faire périr deux tiers de ceux qui se disent Juifs de noms et non de cœurs.</a:t>
            </a:r>
            <a:endParaRPr lang="en-US" sz="4400" dirty="0">
              <a:solidFill>
                <a:schemeClr val="bg1"/>
              </a:solidFill>
              <a:latin typeface="Arial Rounded MT Bold"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a:bodyPr>
          <a:lstStyle/>
          <a:p>
            <a:pPr lvl="0" algn="just"/>
            <a:r>
              <a:rPr lang="fr-FR" sz="4400" dirty="0">
                <a:solidFill>
                  <a:schemeClr val="bg1"/>
                </a:solidFill>
                <a:latin typeface="Arial Rounded MT Bold" pitchFamily="34" charset="0"/>
              </a:rPr>
              <a:t>Il existe des Juifs qui nient même l’existence de Dieu.</a:t>
            </a:r>
            <a:endParaRPr lang="en-US" sz="4400" dirty="0">
              <a:solidFill>
                <a:schemeClr val="bg1"/>
              </a:solidFill>
              <a:latin typeface="Arial Rounded MT Bold" pitchFamily="34" charset="0"/>
            </a:endParaRPr>
          </a:p>
          <a:p>
            <a:pPr lvl="0" algn="just"/>
            <a:r>
              <a:rPr lang="fr-FR" sz="4400" dirty="0">
                <a:solidFill>
                  <a:srgbClr val="FFFF00"/>
                </a:solidFill>
                <a:latin typeface="Arial Rounded MT Bold" pitchFamily="34" charset="0"/>
              </a:rPr>
              <a:t>Il existe des Juifs perfides qui sont très riches et qui influencent l’humanité contre Dieu et contre la décence morale.</a:t>
            </a:r>
            <a:endParaRPr lang="en-US" sz="4400" dirty="0">
              <a:solidFill>
                <a:srgbClr val="FFFF00"/>
              </a:solidFill>
              <a:latin typeface="Arial Rounded MT Bold" pitchFamily="34" charset="0"/>
            </a:endParaRPr>
          </a:p>
          <a:p>
            <a:pPr lvl="0" algn="just"/>
            <a:r>
              <a:rPr lang="fr-FR" sz="4400" dirty="0">
                <a:solidFill>
                  <a:schemeClr val="bg1"/>
                </a:solidFill>
                <a:latin typeface="Arial Rounded MT Bold" pitchFamily="34" charset="0"/>
              </a:rPr>
              <a:t>Au tiers qui restera, Dieu donnera un cœur nouveau.</a:t>
            </a:r>
            <a:endParaRPr lang="en-US" sz="4400" dirty="0">
              <a:solidFill>
                <a:schemeClr val="bg1"/>
              </a:solidFill>
              <a:latin typeface="Arial Rounded MT Bold"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fontScale="92500" lnSpcReduction="10000"/>
          </a:bodyPr>
          <a:lstStyle/>
          <a:p>
            <a:pPr lvl="0" algn="just"/>
            <a:r>
              <a:rPr lang="fr-FR" sz="4400" dirty="0">
                <a:solidFill>
                  <a:schemeClr val="bg1"/>
                </a:solidFill>
                <a:latin typeface="Arial Rounded MT Bold" pitchFamily="34" charset="0"/>
              </a:rPr>
              <a:t>Les Juifs réchappés feront l’expérience d’une repentance nationale et radicale comme sans précédent.</a:t>
            </a:r>
            <a:endParaRPr lang="en-US" sz="4400" dirty="0">
              <a:solidFill>
                <a:schemeClr val="bg1"/>
              </a:solidFill>
              <a:latin typeface="Arial Rounded MT Bold" pitchFamily="34" charset="0"/>
            </a:endParaRPr>
          </a:p>
          <a:p>
            <a:pPr lvl="0" algn="just"/>
            <a:r>
              <a:rPr lang="fr-FR" sz="4400" dirty="0">
                <a:solidFill>
                  <a:srgbClr val="FFFF00"/>
                </a:solidFill>
                <a:latin typeface="Arial Rounded MT Bold" pitchFamily="34" charset="0"/>
              </a:rPr>
              <a:t>Cela sera exécuté par la Droite de l’Éternel, et non par la médiation des évangélistes et des prophètes.</a:t>
            </a:r>
            <a:endParaRPr lang="en-US" sz="4400" dirty="0">
              <a:solidFill>
                <a:srgbClr val="FFFF00"/>
              </a:solidFill>
              <a:latin typeface="Arial Rounded MT Bold" pitchFamily="34" charset="0"/>
            </a:endParaRPr>
          </a:p>
          <a:p>
            <a:pPr lvl="0" algn="just"/>
            <a:r>
              <a:rPr lang="fr-FR" sz="4400" dirty="0">
                <a:solidFill>
                  <a:schemeClr val="bg1"/>
                </a:solidFill>
                <a:latin typeface="Arial Rounded MT Bold" pitchFamily="34" charset="0"/>
              </a:rPr>
              <a:t>Dans la réalité historique et politique, Israël est déjà aux aguets de ces nations.</a:t>
            </a:r>
            <a:endParaRPr lang="en-US" sz="4400" dirty="0">
              <a:solidFill>
                <a:schemeClr val="bg1"/>
              </a:solidFill>
              <a:latin typeface="Arial Rounded MT Bold"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fontScale="92500" lnSpcReduction="20000"/>
          </a:bodyPr>
          <a:lstStyle/>
          <a:p>
            <a:pPr lvl="0" algn="just"/>
            <a:r>
              <a:rPr lang="fr-FR" sz="4400" dirty="0">
                <a:solidFill>
                  <a:schemeClr val="bg1"/>
                </a:solidFill>
                <a:latin typeface="Arial Rounded MT Bold" pitchFamily="34" charset="0"/>
              </a:rPr>
              <a:t>L’antéchrist est déjà à l’œuvre sous le couvert, pour assurer une fausse paix mondiale.</a:t>
            </a:r>
            <a:endParaRPr lang="en-US" sz="4400" dirty="0">
              <a:solidFill>
                <a:schemeClr val="bg1"/>
              </a:solidFill>
              <a:latin typeface="Arial Rounded MT Bold" pitchFamily="34" charset="0"/>
            </a:endParaRPr>
          </a:p>
          <a:p>
            <a:pPr lvl="0" algn="just"/>
            <a:r>
              <a:rPr lang="fr-FR" sz="4400" dirty="0">
                <a:solidFill>
                  <a:srgbClr val="FFFF00"/>
                </a:solidFill>
                <a:latin typeface="Arial Rounded MT Bold" pitchFamily="34" charset="0"/>
              </a:rPr>
              <a:t>A un certain moment, Israël sera identifié comme la bête noire qui cautionne l’instabilité de la paix mondiale.</a:t>
            </a:r>
          </a:p>
          <a:p>
            <a:pPr lvl="0" algn="just"/>
            <a:r>
              <a:rPr lang="fr-FR" sz="4400" dirty="0">
                <a:solidFill>
                  <a:schemeClr val="bg1"/>
                </a:solidFill>
                <a:latin typeface="Arial Rounded MT Bold" pitchFamily="34" charset="0"/>
              </a:rPr>
              <a:t>Les pays qui sont présentement alliés avec Israël lui tourneront le dos au moment le plus crucial, pour le livrer à la merci et au bon gré de ses ennemis.</a:t>
            </a:r>
            <a:endParaRPr lang="en-US" sz="4400" dirty="0">
              <a:solidFill>
                <a:schemeClr val="bg1"/>
              </a:solidFill>
              <a:latin typeface="Arial Rounded MT Bold"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fontScale="92500" lnSpcReduction="10000"/>
          </a:bodyPr>
          <a:lstStyle/>
          <a:p>
            <a:pPr lvl="0" algn="just"/>
            <a:r>
              <a:rPr lang="fr-FR" sz="4400" dirty="0">
                <a:solidFill>
                  <a:schemeClr val="bg1"/>
                </a:solidFill>
                <a:latin typeface="Arial Rounded MT Bold" pitchFamily="34" charset="0"/>
              </a:rPr>
              <a:t>Le seul allié d'Israël sera son Dieu, le Rocher des Siècles, l’Eternel.</a:t>
            </a:r>
            <a:endParaRPr lang="en-US" sz="4400" dirty="0">
              <a:solidFill>
                <a:schemeClr val="bg1"/>
              </a:solidFill>
              <a:latin typeface="Arial Rounded MT Bold" pitchFamily="34" charset="0"/>
            </a:endParaRPr>
          </a:p>
          <a:p>
            <a:pPr lvl="0" algn="just"/>
            <a:r>
              <a:rPr lang="fr-FR" sz="4400" dirty="0">
                <a:solidFill>
                  <a:srgbClr val="FFFF00"/>
                </a:solidFill>
                <a:latin typeface="Arial Rounded MT Bold" pitchFamily="34" charset="0"/>
              </a:rPr>
              <a:t>Si vous suivez les évènements, vous allez voir que nous sommes déjà au point du non-retour vers la troisième guerre mondiale.</a:t>
            </a:r>
            <a:endParaRPr lang="en-US" sz="4400" dirty="0">
              <a:solidFill>
                <a:srgbClr val="FFFF00"/>
              </a:solidFill>
              <a:latin typeface="Arial Rounded MT Bold" pitchFamily="34" charset="0"/>
            </a:endParaRPr>
          </a:p>
          <a:p>
            <a:pPr lvl="0" algn="just"/>
            <a:r>
              <a:rPr lang="fr-FR" sz="4400" dirty="0">
                <a:solidFill>
                  <a:schemeClr val="bg1"/>
                </a:solidFill>
                <a:latin typeface="Arial Rounded MT Bold" pitchFamily="34" charset="0"/>
              </a:rPr>
              <a:t>Les pays du Moyen Orient sont beaucoup surchauffés par des tensions politiques de part et d’ailleurs.</a:t>
            </a:r>
            <a:endParaRPr lang="en-US" sz="4400" dirty="0">
              <a:solidFill>
                <a:schemeClr val="bg1"/>
              </a:solidFill>
              <a:latin typeface="Arial Rounded MT Bold"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lnSpcReduction="10000"/>
          </a:bodyPr>
          <a:lstStyle/>
          <a:p>
            <a:pPr lvl="0" algn="just"/>
            <a:r>
              <a:rPr lang="fr-FR" sz="4400" dirty="0">
                <a:solidFill>
                  <a:schemeClr val="bg1"/>
                </a:solidFill>
                <a:latin typeface="Arial Rounded MT Bold" pitchFamily="34" charset="0"/>
              </a:rPr>
              <a:t>La rapine, le vol et la violence </a:t>
            </a:r>
            <a:r>
              <a:rPr lang="fr-FR" sz="4400" dirty="0" err="1">
                <a:solidFill>
                  <a:schemeClr val="bg1"/>
                </a:solidFill>
                <a:latin typeface="Arial Rounded MT Bold" pitchFamily="34" charset="0"/>
              </a:rPr>
              <a:t>accroîtreront</a:t>
            </a:r>
            <a:r>
              <a:rPr lang="fr-FR" sz="4400" dirty="0">
                <a:solidFill>
                  <a:schemeClr val="bg1"/>
                </a:solidFill>
                <a:latin typeface="Arial Rounded MT Bold" pitchFamily="34" charset="0"/>
              </a:rPr>
              <a:t> sur la terre.</a:t>
            </a:r>
            <a:endParaRPr lang="en-US" sz="4400" dirty="0">
              <a:solidFill>
                <a:schemeClr val="bg1"/>
              </a:solidFill>
              <a:latin typeface="Arial Rounded MT Bold" pitchFamily="34" charset="0"/>
            </a:endParaRPr>
          </a:p>
          <a:p>
            <a:pPr lvl="0" algn="just"/>
            <a:r>
              <a:rPr lang="fr-FR" sz="4400" dirty="0">
                <a:solidFill>
                  <a:srgbClr val="FFFF00"/>
                </a:solidFill>
                <a:latin typeface="Arial Rounded MT Bold" pitchFamily="34" charset="0"/>
              </a:rPr>
              <a:t>Aucune paix durable ne peut être prévue pour l’instant ou pour le futur lointain.</a:t>
            </a:r>
            <a:endParaRPr lang="en-US" sz="4400" dirty="0">
              <a:solidFill>
                <a:srgbClr val="FFFF00"/>
              </a:solidFill>
              <a:latin typeface="Arial Rounded MT Bold" pitchFamily="34" charset="0"/>
            </a:endParaRPr>
          </a:p>
          <a:p>
            <a:pPr lvl="0" algn="just"/>
            <a:r>
              <a:rPr lang="fr-FR" sz="4400" dirty="0">
                <a:solidFill>
                  <a:schemeClr val="bg1"/>
                </a:solidFill>
                <a:latin typeface="Arial Rounded MT Bold" pitchFamily="34" charset="0"/>
              </a:rPr>
              <a:t>Comment tout cet enchaînement d’évènements et ce déraillement global concernent-ils les chrétiens contemporains ?</a:t>
            </a:r>
            <a:endParaRPr lang="en-US" sz="4400" dirty="0">
              <a:solidFill>
                <a:schemeClr val="bg1"/>
              </a:solidFill>
              <a:latin typeface="Arial Rounded MT Bold"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a:bodyPr>
          <a:lstStyle/>
          <a:p>
            <a:pPr lvl="0" algn="just"/>
            <a:r>
              <a:rPr lang="fr-FR" sz="4800" dirty="0">
                <a:solidFill>
                  <a:schemeClr val="bg1"/>
                </a:solidFill>
                <a:latin typeface="Arial Rounded MT Bold" pitchFamily="34" charset="0"/>
              </a:rPr>
              <a:t>Qu’est-ce-que tout cela nous dévoile de notre dispensation et de l’enlèvement de l’Église ?</a:t>
            </a:r>
            <a:endParaRPr lang="en-US" sz="4800" dirty="0">
              <a:solidFill>
                <a:schemeClr val="bg1"/>
              </a:solidFill>
              <a:latin typeface="Arial Rounded MT Bold" pitchFamily="34" charset="0"/>
            </a:endParaRPr>
          </a:p>
          <a:p>
            <a:pPr lvl="0" algn="just"/>
            <a:r>
              <a:rPr lang="fr-FR" sz="4800" dirty="0">
                <a:solidFill>
                  <a:srgbClr val="FFFF00"/>
                </a:solidFill>
                <a:latin typeface="Arial Rounded MT Bold" pitchFamily="34" charset="0"/>
              </a:rPr>
              <a:t>L’enlèvement de l’Église doit précéder le second retour de Jésus qui viendra pour s'asseoir sur le trône de David.</a:t>
            </a:r>
            <a:endParaRPr lang="en-US" sz="4800" dirty="0">
              <a:solidFill>
                <a:srgbClr val="FFFF00"/>
              </a:solidFill>
              <a:latin typeface="Arial Rounded MT Bold"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8900000" scaled="1"/>
            <a:tileRect/>
          </a:gradFill>
        </p:spPr>
        <p:txBody>
          <a:bodyPr>
            <a:normAutofit/>
          </a:bodyPr>
          <a:lstStyle/>
          <a:p>
            <a:pPr algn="just"/>
            <a:r>
              <a:rPr lang="fr-FR" sz="4800" dirty="0">
                <a:latin typeface="Arial Rounded MT Bold" pitchFamily="34" charset="0"/>
              </a:rPr>
              <a:t>LE JOUR DE L’ETERNEL—LE RÈGNE DE CHRIST</a:t>
            </a:r>
            <a:endParaRPr lang="en-US" sz="4800" dirty="0">
              <a:latin typeface="Arial Rounded MT Bold" pitchFamily="34" charset="0"/>
            </a:endParaRPr>
          </a:p>
          <a:p>
            <a:pPr algn="just"/>
            <a:r>
              <a:rPr lang="fr-FR" sz="4800" dirty="0">
                <a:solidFill>
                  <a:srgbClr val="FF0000"/>
                </a:solidFill>
                <a:latin typeface="Arial Rounded MT Bold" pitchFamily="34" charset="0"/>
              </a:rPr>
              <a:t>ZACHARIE 14: 3-5, 9</a:t>
            </a:r>
            <a:endParaRPr lang="en-US" sz="4800" dirty="0">
              <a:solidFill>
                <a:srgbClr val="FF0000"/>
              </a:solidFill>
              <a:latin typeface="Arial Rounded MT Bold" pitchFamily="34" charset="0"/>
            </a:endParaRPr>
          </a:p>
          <a:p>
            <a:pPr algn="just"/>
            <a:r>
              <a:rPr lang="fr-FR" sz="4800" b="1" baseline="30000" dirty="0">
                <a:latin typeface="Arial Rounded MT Bold" pitchFamily="34" charset="0"/>
              </a:rPr>
              <a:t>3 </a:t>
            </a:r>
            <a:r>
              <a:rPr lang="fr-FR" sz="4800" dirty="0">
                <a:latin typeface="Arial Rounded MT Bold" pitchFamily="34" charset="0"/>
              </a:rPr>
              <a:t>L'Éternel paraîtra, et il combattra ces nations, Comme il combat au jour de la bataille.</a:t>
            </a:r>
            <a:endParaRPr lang="en-US" sz="4800" dirty="0">
              <a:latin typeface="Arial Rounded MT Bold"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8900000" scaled="1"/>
            <a:tileRect/>
          </a:gradFill>
        </p:spPr>
        <p:txBody>
          <a:bodyPr>
            <a:normAutofit lnSpcReduction="10000"/>
          </a:bodyPr>
          <a:lstStyle/>
          <a:p>
            <a:pPr algn="just"/>
            <a:r>
              <a:rPr lang="fr-FR" sz="4400" b="1" baseline="30000" dirty="0">
                <a:solidFill>
                  <a:srgbClr val="FF0000"/>
                </a:solidFill>
                <a:latin typeface="Arial Rounded MT Bold" pitchFamily="34" charset="0"/>
              </a:rPr>
              <a:t>4</a:t>
            </a:r>
            <a:r>
              <a:rPr lang="fr-FR" sz="4400" b="1" baseline="30000" dirty="0">
                <a:latin typeface="Arial Rounded MT Bold" pitchFamily="34" charset="0"/>
              </a:rPr>
              <a:t> </a:t>
            </a:r>
            <a:r>
              <a:rPr lang="fr-FR" sz="4400" dirty="0">
                <a:latin typeface="Arial Rounded MT Bold" pitchFamily="34" charset="0"/>
              </a:rPr>
              <a:t>Ses pieds se poseront en ce jour sur la montagne des oliviers, Qui est vis-à-vis de Jérusalem, du côté de l'orient; La montagne des oliviers se fendra par le milieu, à l'orient et à l'occident, Et il se formera une très grande vallée: Une moitié de la montagne reculera vers le septentrion, Et une moitié vers le midi.</a:t>
            </a:r>
            <a:endParaRPr lang="en-US" sz="4400" dirty="0">
              <a:latin typeface="Arial Rounded MT Bold"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8900000" scaled="1"/>
            <a:tileRect/>
          </a:gradFill>
        </p:spPr>
        <p:txBody>
          <a:bodyPr>
            <a:normAutofit/>
          </a:bodyPr>
          <a:lstStyle/>
          <a:p>
            <a:pPr algn="just"/>
            <a:r>
              <a:rPr lang="fr-FR" sz="4800" b="1" u="sng" baseline="30000" dirty="0">
                <a:latin typeface="Arial Rounded MT Bold" pitchFamily="34" charset="0"/>
              </a:rPr>
              <a:t>5b </a:t>
            </a:r>
            <a:r>
              <a:rPr lang="fr-FR" sz="4800" b="1" u="sng" dirty="0">
                <a:latin typeface="Arial Rounded MT Bold" pitchFamily="34" charset="0"/>
              </a:rPr>
              <a:t>Et l'Éternel, mon Dieu, viendra, et </a:t>
            </a:r>
            <a:r>
              <a:rPr lang="fr-FR" sz="4800" b="1" u="sng" dirty="0">
                <a:solidFill>
                  <a:srgbClr val="FF0000"/>
                </a:solidFill>
                <a:latin typeface="Arial Rounded MT Bold" pitchFamily="34" charset="0"/>
              </a:rPr>
              <a:t>tous ses saints avec lui.</a:t>
            </a:r>
            <a:endParaRPr lang="en-US" sz="4800" dirty="0">
              <a:solidFill>
                <a:srgbClr val="FF0000"/>
              </a:solidFill>
              <a:latin typeface="Arial Rounded MT Bold" pitchFamily="34" charset="0"/>
            </a:endParaRPr>
          </a:p>
          <a:p>
            <a:pPr algn="just"/>
            <a:r>
              <a:rPr lang="fr-FR" sz="4800" b="1" baseline="30000" dirty="0">
                <a:latin typeface="Arial Rounded MT Bold" pitchFamily="34" charset="0"/>
              </a:rPr>
              <a:t>9 </a:t>
            </a:r>
            <a:r>
              <a:rPr lang="fr-FR" sz="4800" dirty="0">
                <a:latin typeface="Arial Rounded MT Bold" pitchFamily="34" charset="0"/>
              </a:rPr>
              <a:t>L'Éternel sera roi de toute la terre; En ce jour-là, l'Éternel sera le seul Éternel, Et son nom sera le seul nom.</a:t>
            </a:r>
            <a:endParaRPr lang="en-US" sz="4800" dirty="0">
              <a:latin typeface="Arial Rounded MT Bold"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400" dirty="0">
                <a:latin typeface="Arial Rounded MT Bold" pitchFamily="34" charset="0"/>
              </a:rPr>
              <a:t>LA REPENTANCE NATIONALE D’ISRAEL</a:t>
            </a:r>
            <a:endParaRPr lang="en-US" sz="4400" dirty="0">
              <a:latin typeface="Arial Rounded MT Bold" pitchFamily="34" charset="0"/>
            </a:endParaRPr>
          </a:p>
          <a:p>
            <a:pPr algn="just"/>
            <a:r>
              <a:rPr lang="fr-FR" sz="4400" dirty="0">
                <a:solidFill>
                  <a:srgbClr val="FFFF00"/>
                </a:solidFill>
                <a:latin typeface="Arial Rounded MT Bold" pitchFamily="34" charset="0"/>
              </a:rPr>
              <a:t>Zacharie 12 : 7-10</a:t>
            </a:r>
            <a:endParaRPr lang="en-US" sz="4400" dirty="0">
              <a:solidFill>
                <a:srgbClr val="FFFF00"/>
              </a:solidFill>
              <a:latin typeface="Arial Rounded MT Bold" pitchFamily="34" charset="0"/>
            </a:endParaRPr>
          </a:p>
          <a:p>
            <a:pPr lvl="0" algn="just"/>
            <a:r>
              <a:rPr lang="fr-FR" sz="4400" b="1" baseline="30000" dirty="0">
                <a:latin typeface="Arial Rounded MT Bold" pitchFamily="34" charset="0"/>
              </a:rPr>
              <a:t>7 </a:t>
            </a:r>
            <a:r>
              <a:rPr lang="fr-FR" sz="4400" dirty="0">
                <a:latin typeface="Arial Rounded MT Bold" pitchFamily="34" charset="0"/>
              </a:rPr>
              <a:t>L'Éternel sauvera d'abord les tentes de Juda, Afin que la gloire de la maison de David, La gloire des habitants de Jérusalem ne s'élève pas au-dessus de Juda.</a:t>
            </a:r>
            <a:endParaRPr lang="en-US" sz="4400" dirty="0">
              <a:latin typeface="Arial Rounded MT Bold"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fr-FR" sz="4400" b="1" baseline="30000" dirty="0">
                <a:latin typeface="Arial Rounded MT Bold" pitchFamily="34" charset="0"/>
              </a:rPr>
              <a:t>8 </a:t>
            </a:r>
            <a:r>
              <a:rPr lang="fr-FR" sz="4400" dirty="0">
                <a:latin typeface="Arial Rounded MT Bold" pitchFamily="34" charset="0"/>
              </a:rPr>
              <a:t>En ce jour-là, l'Éternel protégera les habitants de Jérusalem, Et le faible parmi eux sera dans ce jour comme David; La maison de David sera comme Dieu, Comme l'ange de l'Éternel devant eux.</a:t>
            </a:r>
            <a:endParaRPr lang="en-US" sz="4400" dirty="0">
              <a:latin typeface="Arial Rounded MT Bold" pitchFamily="34" charset="0"/>
            </a:endParaRPr>
          </a:p>
          <a:p>
            <a:pPr lvl="0" algn="just"/>
            <a:r>
              <a:rPr lang="fr-FR" sz="4400" b="1" baseline="30000" dirty="0">
                <a:solidFill>
                  <a:srgbClr val="FFFF00"/>
                </a:solidFill>
                <a:latin typeface="Arial Rounded MT Bold" pitchFamily="34" charset="0"/>
              </a:rPr>
              <a:t>9 </a:t>
            </a:r>
            <a:r>
              <a:rPr lang="fr-FR" sz="4400" dirty="0">
                <a:solidFill>
                  <a:srgbClr val="FFFF00"/>
                </a:solidFill>
                <a:latin typeface="Arial Rounded MT Bold" pitchFamily="34" charset="0"/>
              </a:rPr>
              <a:t>En ce jour-là, Je m'efforcerai de détruire toutes les nations Qui viendront contre Jérusalem.</a:t>
            </a:r>
            <a:endParaRPr lang="en-US" sz="4400" dirty="0">
              <a:solidFill>
                <a:srgbClr val="FFFF00"/>
              </a:solidFill>
              <a:latin typeface="Arial Rounded MT Bold"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fr-FR" sz="4400" b="1" baseline="30000" dirty="0">
                <a:latin typeface="Arial Rounded MT Bold" pitchFamily="34" charset="0"/>
              </a:rPr>
              <a:t>10 </a:t>
            </a:r>
            <a:r>
              <a:rPr lang="fr-FR" sz="4400" dirty="0">
                <a:latin typeface="Arial Rounded MT Bold" pitchFamily="34" charset="0"/>
              </a:rPr>
              <a:t>Alors je répandrai sur la maison de David et sur les habitants de Jérusalem </a:t>
            </a:r>
            <a:r>
              <a:rPr lang="fr-FR" sz="4400" u="sng" dirty="0">
                <a:solidFill>
                  <a:srgbClr val="FFFF00"/>
                </a:solidFill>
                <a:latin typeface="Arial Rounded MT Bold" pitchFamily="34" charset="0"/>
              </a:rPr>
              <a:t>Un esprit de grâce et de supplication</a:t>
            </a:r>
            <a:r>
              <a:rPr lang="fr-FR" sz="4400" dirty="0">
                <a:latin typeface="Arial Rounded MT Bold" pitchFamily="34" charset="0"/>
              </a:rPr>
              <a:t>, Et ils tourneront les regards vers moi, celui qu'ils ont percé. Ils pleureront sur lui comme on pleure sur un fils unique, Ils pleureront amèrement sur lui comme on pleure sur un premier-né.</a:t>
            </a:r>
            <a:endParaRPr lang="en-US" sz="4400" dirty="0">
              <a:latin typeface="Arial Rounded MT Bold"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20000"/>
          </a:bodyPr>
          <a:lstStyle/>
          <a:p>
            <a:pPr lvl="0" algn="just"/>
            <a:r>
              <a:rPr lang="fr-FR" sz="4400" dirty="0">
                <a:latin typeface="Arial Rounded MT Bold" pitchFamily="34" charset="0"/>
              </a:rPr>
              <a:t>Tout Israël sera sauvé ce jour-là.</a:t>
            </a:r>
            <a:endParaRPr lang="en-US" sz="4400" dirty="0">
              <a:latin typeface="Arial Rounded MT Bold" pitchFamily="34" charset="0"/>
            </a:endParaRPr>
          </a:p>
          <a:p>
            <a:pPr lvl="0" algn="just"/>
            <a:r>
              <a:rPr lang="fr-FR" sz="4400" dirty="0">
                <a:solidFill>
                  <a:srgbClr val="FFFF00"/>
                </a:solidFill>
                <a:latin typeface="Arial Rounded MT Bold" pitchFamily="34" charset="0"/>
              </a:rPr>
              <a:t>Avec l’œil spirituel et l’esprit éveillé on peut déjà apercevoir l’aurore du grand jour de l’Éternel.</a:t>
            </a:r>
            <a:endParaRPr lang="en-US" sz="4400" dirty="0">
              <a:solidFill>
                <a:srgbClr val="FFFF00"/>
              </a:solidFill>
              <a:latin typeface="Arial Rounded MT Bold" pitchFamily="34" charset="0"/>
            </a:endParaRPr>
          </a:p>
          <a:p>
            <a:pPr lvl="0" algn="just"/>
            <a:r>
              <a:rPr lang="fr-FR" sz="4400" dirty="0">
                <a:latin typeface="Arial Rounded MT Bold" pitchFamily="34" charset="0"/>
              </a:rPr>
              <a:t>Si les évènements qui doivent succéder à l'enlèvement de l’Église commencent à se démarrer à grands pas, donc le salut est beaucoup plus près de nous que lorsque nous avions cru. </a:t>
            </a:r>
            <a:r>
              <a:rPr lang="fr-FR" sz="4400" dirty="0"/>
              <a:t>  </a:t>
            </a:r>
            <a:endParaRPr lang="en-US" sz="44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ctr"/>
            <a:r>
              <a:rPr lang="fr-FR" sz="4400" dirty="0">
                <a:solidFill>
                  <a:srgbClr val="0033CC"/>
                </a:solidFill>
                <a:latin typeface="Arial Rounded MT Bold" pitchFamily="34" charset="0"/>
              </a:rPr>
              <a:t>CONCLUSION</a:t>
            </a:r>
            <a:endParaRPr lang="en-US" sz="4400" dirty="0">
              <a:solidFill>
                <a:srgbClr val="0033CC"/>
              </a:solidFill>
              <a:latin typeface="Arial Rounded MT Bold" pitchFamily="34" charset="0"/>
            </a:endParaRPr>
          </a:p>
          <a:p>
            <a:pPr lvl="0" algn="just"/>
            <a:r>
              <a:rPr lang="fr-FR" sz="4400" dirty="0">
                <a:solidFill>
                  <a:srgbClr val="460000"/>
                </a:solidFill>
                <a:latin typeface="Arial Rounded MT Bold" pitchFamily="34" charset="0"/>
              </a:rPr>
              <a:t>Je veux faire emprunt des paroles du Scribe Esdras pour dire :  « Le temps est à la pluie, et il n'est pas possible de rester dehors; »</a:t>
            </a:r>
            <a:endParaRPr lang="en-US" sz="4400" dirty="0">
              <a:solidFill>
                <a:srgbClr val="460000"/>
              </a:solidFill>
              <a:latin typeface="Arial Rounded MT Bold" pitchFamily="34" charset="0"/>
            </a:endParaRPr>
          </a:p>
          <a:p>
            <a:pPr lvl="0" algn="just"/>
            <a:r>
              <a:rPr lang="fr-FR" sz="4400" dirty="0">
                <a:solidFill>
                  <a:srgbClr val="0033CC"/>
                </a:solidFill>
                <a:latin typeface="Arial Rounded MT Bold" pitchFamily="34" charset="0"/>
              </a:rPr>
              <a:t>Ce n’est plus l’heure de plaisanter avec son salut.</a:t>
            </a:r>
            <a:endParaRPr lang="en-US" sz="4400" dirty="0">
              <a:solidFill>
                <a:srgbClr val="0033CC"/>
              </a:solidFill>
              <a:latin typeface="Arial Rounded MT Bold" pitchFamily="34" charset="0"/>
            </a:endParaRPr>
          </a:p>
          <a:p>
            <a:pPr lvl="0" algn="just"/>
            <a:r>
              <a:rPr lang="fr-FR" sz="4400" dirty="0">
                <a:solidFill>
                  <a:srgbClr val="460000"/>
                </a:solidFill>
                <a:latin typeface="Arial Rounded MT Bold" pitchFamily="34" charset="0"/>
              </a:rPr>
              <a:t>Ce n’est plus le moment de se laisser distraire par les vicissitudes de la vie.</a:t>
            </a:r>
            <a:endParaRPr lang="en-US" sz="4400" dirty="0">
              <a:solidFill>
                <a:srgbClr val="460000"/>
              </a:solidFill>
              <a:latin typeface="Arial Rounded MT Bold" pitchFamily="3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lvl="0" algn="just"/>
            <a:r>
              <a:rPr lang="fr-FR" sz="4400" dirty="0">
                <a:solidFill>
                  <a:srgbClr val="460000"/>
                </a:solidFill>
                <a:latin typeface="Arial Rounded MT Bold" pitchFamily="34" charset="0"/>
              </a:rPr>
              <a:t>C’est plutôt l’heure d’avoir les yeux fixés vers le ciel d’où nous attendons le signal pour notre départ de cette terre maudite.</a:t>
            </a:r>
            <a:endParaRPr lang="en-US" sz="4400" dirty="0">
              <a:solidFill>
                <a:srgbClr val="460000"/>
              </a:solidFill>
              <a:latin typeface="Arial Rounded MT Bold" pitchFamily="34" charset="0"/>
            </a:endParaRPr>
          </a:p>
          <a:p>
            <a:pPr lvl="0" algn="just"/>
            <a:r>
              <a:rPr lang="fr-FR" sz="4400" dirty="0">
                <a:solidFill>
                  <a:srgbClr val="FF0000"/>
                </a:solidFill>
                <a:latin typeface="Arial Rounded MT Bold" pitchFamily="34" charset="0"/>
              </a:rPr>
              <a:t>Romains 13:11</a:t>
            </a:r>
            <a:r>
              <a:rPr lang="fr-FR" sz="4400" dirty="0">
                <a:solidFill>
                  <a:srgbClr val="460000"/>
                </a:solidFill>
                <a:latin typeface="Arial Rounded MT Bold" pitchFamily="34" charset="0"/>
              </a:rPr>
              <a:t> </a:t>
            </a:r>
            <a:r>
              <a:rPr lang="fr-FR" sz="4400" dirty="0">
                <a:solidFill>
                  <a:srgbClr val="0033CC"/>
                </a:solidFill>
                <a:latin typeface="Arial Rounded MT Bold" pitchFamily="34" charset="0"/>
              </a:rPr>
              <a:t>Cela est d'autant plus important que vous savez quel temps nous vivons: c'est l'heure de vous réveiller enfin du sommeil, car maintenant le salut est plus près de nous qu'au moment où nous avons cru.</a:t>
            </a:r>
            <a:endParaRPr lang="en-US" sz="4400" dirty="0">
              <a:solidFill>
                <a:srgbClr val="0033CC"/>
              </a:solidFill>
              <a:latin typeface="Arial Rounded MT Bold"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lvl="0" algn="just"/>
            <a:r>
              <a:rPr lang="fr-FR" sz="4400" dirty="0">
                <a:solidFill>
                  <a:srgbClr val="460000"/>
                </a:solidFill>
                <a:latin typeface="Arial Rounded MT Bold" pitchFamily="34" charset="0"/>
              </a:rPr>
              <a:t>Quant aux Juifs, ils doivent s’apprêter à l’apparition prochaine de leur Messie afin de lui être agréable et ne pas être exterminé au jour de la purification à venir.</a:t>
            </a:r>
            <a:endParaRPr lang="en-US" sz="4400" dirty="0">
              <a:solidFill>
                <a:srgbClr val="460000"/>
              </a:solidFill>
              <a:latin typeface="Arial Rounded MT Bold" pitchFamily="34" charset="0"/>
            </a:endParaRPr>
          </a:p>
          <a:p>
            <a:pPr lvl="0" algn="just"/>
            <a:r>
              <a:rPr lang="fr-FR" sz="4400" dirty="0">
                <a:solidFill>
                  <a:srgbClr val="0D069A"/>
                </a:solidFill>
                <a:latin typeface="Arial Rounded MT Bold" pitchFamily="34" charset="0"/>
              </a:rPr>
              <a:t>Quant à nous autres Chrétiens, ayons nos passeports célestes en main pour notre démarrage soudaine et imminente.</a:t>
            </a:r>
            <a:endParaRPr lang="en-US" sz="4400" dirty="0">
              <a:solidFill>
                <a:srgbClr val="0D069A"/>
              </a:solidFill>
              <a:latin typeface="Arial Rounded MT Bold" pitchFamily="34"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lvl="0" algn="just"/>
            <a:r>
              <a:rPr lang="fr-FR" sz="4400" dirty="0">
                <a:solidFill>
                  <a:srgbClr val="460000"/>
                </a:solidFill>
                <a:latin typeface="Arial Rounded MT Bold" pitchFamily="34" charset="0"/>
              </a:rPr>
              <a:t>Entre temps, je vous laisse avec les avertissements de Jean Baptiste, qui sont aussi salutaires aux Juifs qu’a nous autres gentils.</a:t>
            </a:r>
            <a:endParaRPr lang="en-US" sz="4400" dirty="0">
              <a:solidFill>
                <a:srgbClr val="460000"/>
              </a:solidFill>
              <a:latin typeface="Arial Rounded MT Bold" pitchFamily="34" charset="0"/>
            </a:endParaRPr>
          </a:p>
          <a:p>
            <a:pPr algn="just"/>
            <a:r>
              <a:rPr lang="fr-FR" sz="4400" dirty="0">
                <a:solidFill>
                  <a:srgbClr val="0D069A"/>
                </a:solidFill>
                <a:latin typeface="Arial Rounded MT Bold" pitchFamily="34" charset="0"/>
              </a:rPr>
              <a:t>Luc 3 : 8-9</a:t>
            </a:r>
            <a:endParaRPr lang="en-US" sz="4400" dirty="0">
              <a:solidFill>
                <a:srgbClr val="0D069A"/>
              </a:solidFill>
              <a:latin typeface="Arial Rounded MT Bold" pitchFamily="34" charset="0"/>
            </a:endParaRPr>
          </a:p>
          <a:p>
            <a:pPr algn="just"/>
            <a:r>
              <a:rPr lang="fr-FR" sz="4400" b="1" baseline="30000" dirty="0">
                <a:solidFill>
                  <a:srgbClr val="460000"/>
                </a:solidFill>
                <a:latin typeface="Arial Rounded MT Bold" pitchFamily="34" charset="0"/>
              </a:rPr>
              <a:t>8 </a:t>
            </a:r>
            <a:r>
              <a:rPr lang="fr-FR" sz="4400" dirty="0">
                <a:solidFill>
                  <a:srgbClr val="460000"/>
                </a:solidFill>
                <a:latin typeface="Arial Rounded MT Bold" pitchFamily="34" charset="0"/>
              </a:rPr>
              <a:t>Produisez donc des fruits dignes de la repentance, et ne vous mettez pas à dire en vous-mêmes: Nous avons Abraham pour père! Car je vous déclare que de ces pierres Dieu peut susciter des enfants à Abraham.</a:t>
            </a:r>
            <a:endParaRPr lang="en-US" sz="4400" dirty="0">
              <a:solidFill>
                <a:srgbClr val="460000"/>
              </a:solidFill>
              <a:latin typeface="Arial Rounded MT Bold" pitchFamily="34"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b="1" baseline="30000" dirty="0">
                <a:solidFill>
                  <a:srgbClr val="460000"/>
                </a:solidFill>
                <a:latin typeface="Arial Rounded MT Bold" pitchFamily="34" charset="0"/>
              </a:rPr>
              <a:t>9 </a:t>
            </a:r>
            <a:r>
              <a:rPr lang="fr-FR" sz="4400" dirty="0">
                <a:solidFill>
                  <a:srgbClr val="460000"/>
                </a:solidFill>
                <a:latin typeface="Arial Rounded MT Bold" pitchFamily="34" charset="0"/>
              </a:rPr>
              <a:t>Déjà même la cognée est mise à la racine des arbres: tout arbre donc qui ne produit pas de bons fruits sera coupé et jeté au feu.</a:t>
            </a:r>
          </a:p>
          <a:p>
            <a:pPr algn="just"/>
            <a:r>
              <a:rPr lang="fr-FR" sz="4400" dirty="0">
                <a:solidFill>
                  <a:srgbClr val="0D069A"/>
                </a:solidFill>
                <a:latin typeface="Arial Rounded MT Bold" pitchFamily="34" charset="0"/>
              </a:rPr>
              <a:t>Qu’il en soit ainsi pour vous et que Dieu vous tienne alerté de l’horreur du grand jour de l’Eternel a venir!  </a:t>
            </a:r>
            <a:endParaRPr lang="en-US" sz="4400" dirty="0">
              <a:solidFill>
                <a:srgbClr val="0D069A"/>
              </a:solidFill>
              <a:latin typeface="Arial Rounded MT Bold" pitchFamily="34" charset="0"/>
            </a:endParaRPr>
          </a:p>
          <a:p>
            <a:pPr algn="r">
              <a:buNone/>
            </a:pPr>
            <a:r>
              <a:rPr lang="fr-FR" sz="4400" dirty="0">
                <a:solidFill>
                  <a:srgbClr val="460000"/>
                </a:solidFill>
                <a:latin typeface="Arial Rounded MT Bold" pitchFamily="34" charset="0"/>
              </a:rPr>
              <a:t> </a:t>
            </a:r>
            <a:r>
              <a:rPr lang="fr-FR" sz="4400" b="1" baseline="30000" dirty="0">
                <a:solidFill>
                  <a:srgbClr val="460000"/>
                </a:solidFill>
                <a:latin typeface="Arial Rounded MT Bold" pitchFamily="34" charset="0"/>
              </a:rPr>
              <a:t>AMEN!</a:t>
            </a:r>
            <a:endParaRPr lang="en-US" sz="4400" dirty="0">
              <a:solidFill>
                <a:srgbClr val="460000"/>
              </a:solidFill>
              <a:latin typeface="Arial Rounded MT Bold"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p>
            <a:pPr algn="ctr"/>
            <a:r>
              <a:rPr lang="en-US" sz="6600" dirty="0"/>
              <a:t>LA SAINTE CÈNE</a:t>
            </a:r>
          </a:p>
        </p:txBody>
      </p:sp>
      <p:pic>
        <p:nvPicPr>
          <p:cNvPr id="4" name="Content Placeholder 3" descr="How to Take Communion for Your Healing | Kenneth Copeland Ministries"/>
          <p:cNvPicPr>
            <a:picLocks noGrp="1"/>
          </p:cNvPicPr>
          <p:nvPr>
            <p:ph sz="quarter" idx="1"/>
          </p:nvPr>
        </p:nvPicPr>
        <p:blipFill>
          <a:blip r:embed="rId2"/>
          <a:srcRect/>
          <a:stretch>
            <a:fillRect/>
          </a:stretch>
        </p:blipFill>
        <p:spPr bwMode="auto">
          <a:xfrm>
            <a:off x="0" y="1447800"/>
            <a:ext cx="9144000" cy="5410200"/>
          </a:xfrm>
          <a:prstGeom prst="rect">
            <a:avLst/>
          </a:prstGeom>
          <a:noFill/>
          <a:ln w="9525">
            <a:noFill/>
            <a:miter lim="800000"/>
            <a:headEnd/>
            <a:tailEnd/>
          </a:ln>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60000"/>
              <a:lumOff val="40000"/>
            </a:schemeClr>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b="1" dirty="0">
                <a:solidFill>
                  <a:schemeClr val="bg1"/>
                </a:solidFill>
                <a:latin typeface="Arial Rounded MT Bold" pitchFamily="34" charset="0"/>
              </a:rPr>
              <a:t>Mon corps, mon cœur, mon âme # 137 CEF</a:t>
            </a:r>
            <a:endParaRPr lang="en-US" sz="3200" b="1" dirty="0">
              <a:solidFill>
                <a:schemeClr val="bg1"/>
              </a:solidFill>
              <a:latin typeface="Arial Rounded MT Bold" pitchFamily="34" charset="0"/>
            </a:endParaRPr>
          </a:p>
          <a:p>
            <a:pPr marL="0" indent="0" algn="ctr">
              <a:buNone/>
            </a:pPr>
            <a:r>
              <a:rPr lang="fr-FR" sz="3200" b="1" dirty="0">
                <a:solidFill>
                  <a:schemeClr val="bg1"/>
                </a:solidFill>
                <a:latin typeface="Arial Rounded MT Bold" pitchFamily="34" charset="0"/>
              </a:rPr>
              <a:t>1</a:t>
            </a:r>
            <a:br>
              <a:rPr lang="fr-FR" sz="3200" b="1" dirty="0">
                <a:solidFill>
                  <a:srgbClr val="003300"/>
                </a:solidFill>
                <a:latin typeface="Arial Rounded MT Bold" pitchFamily="34" charset="0"/>
              </a:rPr>
            </a:br>
            <a:r>
              <a:rPr lang="fr-FR" sz="4000" b="1" dirty="0">
                <a:solidFill>
                  <a:srgbClr val="003300"/>
                </a:solidFill>
                <a:latin typeface="Arial Rounded MT Bold" pitchFamily="34" charset="0"/>
              </a:rPr>
              <a:t>Mon corps, mon cœur, mon âme</a:t>
            </a:r>
            <a:br>
              <a:rPr lang="fr-FR" sz="4000" b="1" dirty="0">
                <a:solidFill>
                  <a:srgbClr val="003300"/>
                </a:solidFill>
                <a:latin typeface="Arial Rounded MT Bold" pitchFamily="34" charset="0"/>
              </a:rPr>
            </a:br>
            <a:r>
              <a:rPr lang="fr-FR" sz="4000" b="1" dirty="0">
                <a:solidFill>
                  <a:srgbClr val="003300"/>
                </a:solidFill>
                <a:latin typeface="Arial Rounded MT Bold" pitchFamily="34" charset="0"/>
              </a:rPr>
              <a:t>Ne m'appartiennent plus;</a:t>
            </a:r>
            <a:br>
              <a:rPr lang="fr-FR" sz="4000" b="1" dirty="0">
                <a:solidFill>
                  <a:srgbClr val="003300"/>
                </a:solidFill>
                <a:latin typeface="Arial Rounded MT Bold" pitchFamily="34" charset="0"/>
              </a:rPr>
            </a:br>
            <a:r>
              <a:rPr lang="fr-FR" sz="4000" b="1" dirty="0">
                <a:solidFill>
                  <a:srgbClr val="003300"/>
                </a:solidFill>
                <a:latin typeface="Arial Rounded MT Bold" pitchFamily="34" charset="0"/>
              </a:rPr>
              <a:t>Ton amour les réclames;</a:t>
            </a:r>
            <a:br>
              <a:rPr lang="fr-FR" sz="4000" b="1" dirty="0">
                <a:solidFill>
                  <a:srgbClr val="003300"/>
                </a:solidFill>
                <a:latin typeface="Arial Rounded MT Bold" pitchFamily="34" charset="0"/>
              </a:rPr>
            </a:br>
            <a:r>
              <a:rPr lang="fr-FR" sz="4000" b="1" dirty="0">
                <a:solidFill>
                  <a:srgbClr val="003300"/>
                </a:solidFill>
                <a:latin typeface="Arial Rounded MT Bold" pitchFamily="34" charset="0"/>
              </a:rPr>
              <a:t>Ils sont à toi, Jésus!</a:t>
            </a:r>
            <a:endParaRPr lang="en-US" sz="4000" b="1" dirty="0">
              <a:solidFill>
                <a:srgbClr val="003300"/>
              </a:solidFill>
              <a:latin typeface="Arial Rounded MT Bold" pitchFamily="34" charset="0"/>
            </a:endParaRPr>
          </a:p>
          <a:p>
            <a:pPr marL="0" indent="0" algn="ctr">
              <a:buNone/>
            </a:pPr>
            <a:r>
              <a:rPr lang="fr-FR" sz="4000" b="1" dirty="0">
                <a:solidFill>
                  <a:schemeClr val="bg1"/>
                </a:solidFill>
                <a:latin typeface="Arial Rounded MT Bold" pitchFamily="34" charset="0"/>
              </a:rPr>
              <a:t>[Refrain]</a:t>
            </a:r>
            <a:br>
              <a:rPr lang="fr-FR" sz="4000" b="1" dirty="0">
                <a:solidFill>
                  <a:srgbClr val="003300"/>
                </a:solidFill>
                <a:latin typeface="Arial Rounded MT Bold" pitchFamily="34" charset="0"/>
              </a:rPr>
            </a:br>
            <a:r>
              <a:rPr lang="fr-FR" sz="4000" b="1" dirty="0">
                <a:solidFill>
                  <a:schemeClr val="tx1"/>
                </a:solidFill>
                <a:latin typeface="Arial Rounded MT Bold" pitchFamily="34" charset="0"/>
              </a:rPr>
              <a:t>Reçois mon sacrifice,</a:t>
            </a:r>
            <a:br>
              <a:rPr lang="fr-FR" sz="4000" b="1" dirty="0">
                <a:solidFill>
                  <a:schemeClr val="tx1"/>
                </a:solidFill>
                <a:latin typeface="Arial Rounded MT Bold" pitchFamily="34" charset="0"/>
              </a:rPr>
            </a:br>
            <a:r>
              <a:rPr lang="fr-FR" sz="4000" b="1" dirty="0">
                <a:solidFill>
                  <a:schemeClr val="tx1"/>
                </a:solidFill>
                <a:latin typeface="Arial Rounded MT Bold" pitchFamily="34" charset="0"/>
              </a:rPr>
              <a:t>Il est sur mon autel!</a:t>
            </a:r>
            <a:br>
              <a:rPr lang="fr-FR" sz="4000" b="1" dirty="0">
                <a:solidFill>
                  <a:schemeClr val="tx1"/>
                </a:solidFill>
                <a:latin typeface="Arial Rounded MT Bold" pitchFamily="34" charset="0"/>
              </a:rPr>
            </a:br>
            <a:r>
              <a:rPr lang="fr-FR" sz="4000" b="1" dirty="0">
                <a:solidFill>
                  <a:schemeClr val="tx1"/>
                </a:solidFill>
                <a:latin typeface="Arial Rounded MT Bold" pitchFamily="34" charset="0"/>
              </a:rPr>
              <a:t>Esprit, Esprit, descends!</a:t>
            </a:r>
            <a:br>
              <a:rPr lang="fr-FR" sz="4000" b="1" dirty="0">
                <a:solidFill>
                  <a:schemeClr val="tx1"/>
                </a:solidFill>
                <a:latin typeface="Arial Rounded MT Bold" pitchFamily="34" charset="0"/>
              </a:rPr>
            </a:br>
            <a:r>
              <a:rPr lang="fr-FR" sz="4000" b="1" dirty="0">
                <a:solidFill>
                  <a:schemeClr val="tx1"/>
                </a:solidFill>
                <a:latin typeface="Arial Rounded MT Bold" pitchFamily="34" charset="0"/>
              </a:rPr>
              <a:t>J'attends le feu du ciel.</a:t>
            </a:r>
            <a:endParaRPr lang="en-US" sz="4000" b="1" dirty="0">
              <a:solidFill>
                <a:schemeClr val="tx1"/>
              </a:solidFill>
              <a:latin typeface="Arial Rounded MT Bold" pitchFamily="3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60000"/>
              <a:lumOff val="40000"/>
            </a:schemeClr>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b="1" dirty="0">
                <a:solidFill>
                  <a:schemeClr val="bg1"/>
                </a:solidFill>
                <a:latin typeface="Arial Rounded MT Bold" pitchFamily="34" charset="0"/>
              </a:rPr>
              <a:t>2</a:t>
            </a:r>
            <a:br>
              <a:rPr lang="fr-FR" sz="3200" b="1" dirty="0">
                <a:solidFill>
                  <a:srgbClr val="003300"/>
                </a:solidFill>
                <a:latin typeface="Arial Rounded MT Bold" pitchFamily="34" charset="0"/>
              </a:rPr>
            </a:br>
            <a:r>
              <a:rPr lang="fr-FR" sz="4400" b="1" dirty="0">
                <a:solidFill>
                  <a:srgbClr val="003300"/>
                </a:solidFill>
                <a:latin typeface="Arial Rounded MT Bold" pitchFamily="34" charset="0"/>
              </a:rPr>
              <a:t>En toi je me confie,</a:t>
            </a:r>
            <a:br>
              <a:rPr lang="fr-FR" sz="4400" b="1" dirty="0">
                <a:solidFill>
                  <a:srgbClr val="003300"/>
                </a:solidFill>
                <a:latin typeface="Arial Rounded MT Bold" pitchFamily="34" charset="0"/>
              </a:rPr>
            </a:br>
            <a:r>
              <a:rPr lang="fr-FR" sz="4400" b="1" dirty="0">
                <a:solidFill>
                  <a:srgbClr val="003300"/>
                </a:solidFill>
                <a:latin typeface="Arial Rounded MT Bold" pitchFamily="34" charset="0"/>
              </a:rPr>
              <a:t>Je m'abandonne à Toi;</a:t>
            </a:r>
            <a:br>
              <a:rPr lang="fr-FR" sz="4400" b="1" dirty="0">
                <a:solidFill>
                  <a:srgbClr val="003300"/>
                </a:solidFill>
                <a:latin typeface="Arial Rounded MT Bold" pitchFamily="34" charset="0"/>
              </a:rPr>
            </a:br>
            <a:r>
              <a:rPr lang="fr-FR" sz="4400" b="1" dirty="0">
                <a:solidFill>
                  <a:srgbClr val="003300"/>
                </a:solidFill>
                <a:latin typeface="Arial Rounded MT Bold" pitchFamily="34" charset="0"/>
              </a:rPr>
              <a:t>Ton sang me purifie</a:t>
            </a:r>
            <a:br>
              <a:rPr lang="fr-FR" sz="4400" b="1" dirty="0">
                <a:solidFill>
                  <a:srgbClr val="003300"/>
                </a:solidFill>
                <a:latin typeface="Arial Rounded MT Bold" pitchFamily="34" charset="0"/>
              </a:rPr>
            </a:br>
            <a:r>
              <a:rPr lang="fr-FR" sz="4400" b="1" dirty="0">
                <a:solidFill>
                  <a:srgbClr val="003300"/>
                </a:solidFill>
                <a:latin typeface="Arial Rounded MT Bold" pitchFamily="34" charset="0"/>
              </a:rPr>
              <a:t>Et ta grâce est ma Loi.</a:t>
            </a:r>
            <a:endParaRPr lang="en-US" sz="4400" b="1" dirty="0">
              <a:solidFill>
                <a:srgbClr val="003300"/>
              </a:solidFill>
              <a:latin typeface="Arial Rounded MT Bold" pitchFamily="34" charset="0"/>
            </a:endParaRPr>
          </a:p>
          <a:p>
            <a:pPr marL="0" indent="0" algn="ctr">
              <a:buNone/>
            </a:pPr>
            <a:r>
              <a:rPr lang="fr-FR" sz="4400" b="1" dirty="0">
                <a:solidFill>
                  <a:schemeClr val="bg1"/>
                </a:solidFill>
                <a:latin typeface="Arial Rounded MT Bold" pitchFamily="34" charset="0"/>
              </a:rPr>
              <a:t>[Refrain]</a:t>
            </a:r>
            <a:br>
              <a:rPr lang="fr-FR" sz="4400" b="1" dirty="0">
                <a:solidFill>
                  <a:srgbClr val="003300"/>
                </a:solidFill>
                <a:latin typeface="Arial Rounded MT Bold" pitchFamily="34" charset="0"/>
              </a:rPr>
            </a:br>
            <a:r>
              <a:rPr lang="fr-FR" sz="4400" b="1" dirty="0">
                <a:solidFill>
                  <a:schemeClr val="tx1"/>
                </a:solidFill>
                <a:latin typeface="Arial Rounded MT Bold" pitchFamily="34" charset="0"/>
              </a:rPr>
              <a:t>Reçois mon sacrifice,</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Il est sur mon autel!</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Esprit, Esprit, descends!</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J'attends le feu du ciel.</a:t>
            </a:r>
            <a:endParaRPr lang="en-US" sz="4400" b="1" dirty="0">
              <a:solidFill>
                <a:schemeClr val="tx1"/>
              </a:solidFill>
              <a:latin typeface="Arial Rounded MT Bold" pitchFamily="34"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60000"/>
              <a:lumOff val="40000"/>
            </a:schemeClr>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b="1" dirty="0">
                <a:solidFill>
                  <a:schemeClr val="bg1"/>
                </a:solidFill>
                <a:latin typeface="Arial Rounded MT Bold" pitchFamily="34" charset="0"/>
              </a:rPr>
              <a:t>3</a:t>
            </a:r>
            <a:br>
              <a:rPr lang="fr-FR" sz="3200" b="1" dirty="0">
                <a:solidFill>
                  <a:srgbClr val="003300"/>
                </a:solidFill>
                <a:latin typeface="Arial Rounded MT Bold" pitchFamily="34" charset="0"/>
              </a:rPr>
            </a:br>
            <a:r>
              <a:rPr lang="fr-FR" sz="4400" b="1" dirty="0">
                <a:solidFill>
                  <a:srgbClr val="003300"/>
                </a:solidFill>
                <a:latin typeface="Arial Rounded MT Bold" pitchFamily="34" charset="0"/>
              </a:rPr>
              <a:t>Consacre mon offrande,</a:t>
            </a:r>
            <a:br>
              <a:rPr lang="fr-FR" sz="4400" b="1" dirty="0">
                <a:solidFill>
                  <a:srgbClr val="003300"/>
                </a:solidFill>
                <a:latin typeface="Arial Rounded MT Bold" pitchFamily="34" charset="0"/>
              </a:rPr>
            </a:br>
            <a:r>
              <a:rPr lang="fr-FR" sz="4400" b="1" dirty="0">
                <a:solidFill>
                  <a:srgbClr val="003300"/>
                </a:solidFill>
                <a:latin typeface="Arial Rounded MT Bold" pitchFamily="34" charset="0"/>
              </a:rPr>
              <a:t>Mets ton sceau sur mon cœur!</a:t>
            </a:r>
            <a:br>
              <a:rPr lang="fr-FR" sz="4400" b="1" dirty="0">
                <a:solidFill>
                  <a:srgbClr val="003300"/>
                </a:solidFill>
                <a:latin typeface="Arial Rounded MT Bold" pitchFamily="34" charset="0"/>
              </a:rPr>
            </a:br>
            <a:r>
              <a:rPr lang="fr-FR" sz="4400" b="1" dirty="0">
                <a:solidFill>
                  <a:srgbClr val="003300"/>
                </a:solidFill>
                <a:latin typeface="Arial Rounded MT Bold" pitchFamily="34" charset="0"/>
              </a:rPr>
              <a:t>Le sceau que je demande</a:t>
            </a:r>
            <a:br>
              <a:rPr lang="fr-FR" sz="4400" b="1" dirty="0">
                <a:solidFill>
                  <a:srgbClr val="003300"/>
                </a:solidFill>
                <a:latin typeface="Arial Rounded MT Bold" pitchFamily="34" charset="0"/>
              </a:rPr>
            </a:br>
            <a:r>
              <a:rPr lang="fr-FR" sz="4400" b="1" dirty="0">
                <a:solidFill>
                  <a:srgbClr val="003300"/>
                </a:solidFill>
                <a:latin typeface="Arial Rounded MT Bold" pitchFamily="34" charset="0"/>
              </a:rPr>
              <a:t>C'est ton Esprit, Seigneur.</a:t>
            </a:r>
          </a:p>
          <a:p>
            <a:pPr marL="0" indent="0" algn="ctr">
              <a:buNone/>
            </a:pPr>
            <a:r>
              <a:rPr lang="fr-FR" sz="4400" b="1" dirty="0">
                <a:solidFill>
                  <a:schemeClr val="bg1"/>
                </a:solidFill>
                <a:latin typeface="Arial Rounded MT Bold" pitchFamily="34" charset="0"/>
              </a:rPr>
              <a:t>[Refrain]</a:t>
            </a:r>
            <a:br>
              <a:rPr lang="fr-FR" sz="4400" b="1" dirty="0">
                <a:solidFill>
                  <a:srgbClr val="003300"/>
                </a:solidFill>
                <a:latin typeface="Arial Rounded MT Bold" pitchFamily="34" charset="0"/>
              </a:rPr>
            </a:br>
            <a:r>
              <a:rPr lang="fr-FR" sz="4400" b="1" dirty="0">
                <a:solidFill>
                  <a:schemeClr val="tx1"/>
                </a:solidFill>
                <a:latin typeface="Arial Rounded MT Bold" pitchFamily="34" charset="0"/>
              </a:rPr>
              <a:t>Reçois mon sacrifice,</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Il est sur mon autel!</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Esprit, Esprit, descends!</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J'attends le feu du ciel.</a:t>
            </a:r>
            <a:endParaRPr lang="en-US" sz="4400" b="1" dirty="0">
              <a:solidFill>
                <a:schemeClr val="tx1"/>
              </a:solidFill>
              <a:latin typeface="Arial Rounded MT Bold" pitchFamily="34" charset="0"/>
            </a:endParaRPr>
          </a:p>
          <a:p>
            <a:pPr marL="0" indent="0" algn="ctr">
              <a:buNone/>
            </a:pPr>
            <a:endParaRPr lang="en-US" sz="3200" b="1" dirty="0">
              <a:solidFill>
                <a:srgbClr val="003300"/>
              </a:solidFill>
              <a:latin typeface="Arial Rounded MT Bold" pitchFamily="34"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ctr"/>
            <a:r>
              <a:rPr lang="fr-FR" sz="3200" b="1" dirty="0"/>
              <a:t>1 Corinthiens 11: 23-34</a:t>
            </a:r>
            <a:endParaRPr lang="en-US" sz="3200" dirty="0"/>
          </a:p>
          <a:p>
            <a:pPr algn="just">
              <a:buNone/>
            </a:pPr>
            <a:r>
              <a:rPr lang="fr-FR" sz="3600" b="1" dirty="0">
                <a:solidFill>
                  <a:srgbClr val="660066"/>
                </a:solidFill>
                <a:latin typeface="Arial Unicode MS" pitchFamily="34" charset="-128"/>
                <a:ea typeface="Arial Unicode MS" pitchFamily="34" charset="-128"/>
                <a:cs typeface="Arial Unicode MS" pitchFamily="34" charset="-128"/>
              </a:rPr>
              <a:t>23 ¶ Car j'ai reçu du Seigneur ce que je vous ai enseigné; c'est que le Seigneur Jésus, dans la nuit où il fut livré, prit du pain,</a:t>
            </a:r>
            <a:endParaRPr lang="en-US" sz="3600" dirty="0">
              <a:solidFill>
                <a:srgbClr val="660066"/>
              </a:solidFill>
              <a:latin typeface="Arial Unicode MS" pitchFamily="34" charset="-128"/>
              <a:ea typeface="Arial Unicode MS" pitchFamily="34" charset="-128"/>
              <a:cs typeface="Arial Unicode MS" pitchFamily="34" charset="-128"/>
            </a:endParaRPr>
          </a:p>
          <a:p>
            <a:pPr algn="just">
              <a:buNone/>
            </a:pPr>
            <a:r>
              <a:rPr lang="fr-FR" sz="3600" b="1" dirty="0">
                <a:latin typeface="Arial Unicode MS" pitchFamily="34" charset="-128"/>
                <a:ea typeface="Arial Unicode MS" pitchFamily="34" charset="-128"/>
                <a:cs typeface="Arial Unicode MS" pitchFamily="34" charset="-128"/>
              </a:rPr>
              <a:t> 24 et, après avoir rendu grâces, le rompit, et dit: Ceci est mon corps, qui est rompu pour vous; faites ceci en mémoire de moi.</a:t>
            </a:r>
            <a:endParaRPr lang="en-US" sz="3600" dirty="0">
              <a:latin typeface="Arial Unicode MS" pitchFamily="34" charset="-128"/>
              <a:ea typeface="Arial Unicode MS" pitchFamily="34" charset="-128"/>
              <a:cs typeface="Arial Unicode MS" pitchFamily="34" charset="-128"/>
            </a:endParaRPr>
          </a:p>
          <a:p>
            <a:pPr algn="just">
              <a:buNone/>
            </a:pPr>
            <a:r>
              <a:rPr lang="fr-FR" sz="3600" b="1" dirty="0">
                <a:solidFill>
                  <a:srgbClr val="660066"/>
                </a:solidFill>
                <a:latin typeface="Arial Unicode MS" pitchFamily="34" charset="-128"/>
                <a:ea typeface="Arial Unicode MS" pitchFamily="34" charset="-128"/>
                <a:cs typeface="Arial Unicode MS" pitchFamily="34" charset="-128"/>
              </a:rPr>
              <a:t> 25 De même, après avoir soupé, il prit la coupe, et dit: Cette coupe est la nouvelle alliance en mon sang; faites ceci en mémoire de moi toutes les fois que vous en boirez.</a:t>
            </a:r>
            <a:endParaRPr lang="en-US" sz="3600" dirty="0">
              <a:solidFill>
                <a:srgbClr val="660066"/>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400" b="1" dirty="0">
                <a:solidFill>
                  <a:srgbClr val="660066"/>
                </a:solidFill>
                <a:latin typeface="Arial Rounded MT Bold" pitchFamily="34" charset="0"/>
              </a:rPr>
              <a:t>26 Car toutes les fois que vous mangez ce pain et que vous buvez cette coupe, vous annoncez la mort du Seigneur, jusqu'à ce qu'il vienne.</a:t>
            </a:r>
            <a:endParaRPr lang="en-US" sz="4400" dirty="0">
              <a:solidFill>
                <a:srgbClr val="660066"/>
              </a:solidFill>
              <a:latin typeface="Arial Rounded MT Bold" pitchFamily="34" charset="0"/>
            </a:endParaRPr>
          </a:p>
          <a:p>
            <a:pPr algn="just"/>
            <a:r>
              <a:rPr lang="fr-FR" sz="4400" b="1" dirty="0">
                <a:latin typeface="Arial Rounded MT Bold" pitchFamily="34" charset="0"/>
              </a:rPr>
              <a:t> 27 C'est pourquoi celui qui mangera le pain ou boira la coupe du Seigneur indignement, sera coupable envers le corps et le sang du Seigneur.</a:t>
            </a:r>
            <a:endParaRPr lang="en-US" sz="4400" dirty="0">
              <a:latin typeface="Arial Rounded MT Bold" pitchFamily="34" charset="0"/>
            </a:endParaRPr>
          </a:p>
          <a:p>
            <a:pPr algn="just"/>
            <a:endParaRPr 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fr-FR" sz="4400" b="1" dirty="0">
                <a:solidFill>
                  <a:srgbClr val="660066"/>
                </a:solidFill>
                <a:latin typeface="Arial Rounded MT Bold" pitchFamily="34" charset="0"/>
              </a:rPr>
              <a:t>28 Que chacun donc s'éprouve soi-même, et qu'ainsi il mange du pain et boive de la coupe;</a:t>
            </a:r>
            <a:endParaRPr lang="en-US" sz="4400" dirty="0">
              <a:solidFill>
                <a:srgbClr val="660066"/>
              </a:solidFill>
              <a:latin typeface="Arial Rounded MT Bold" pitchFamily="34" charset="0"/>
            </a:endParaRPr>
          </a:p>
          <a:p>
            <a:pPr algn="just"/>
            <a:r>
              <a:rPr lang="fr-FR" sz="4400" b="1" dirty="0">
                <a:latin typeface="Arial Rounded MT Bold" pitchFamily="34" charset="0"/>
              </a:rPr>
              <a:t> 29 car celui qui mange et boit sans discerner le corps du Seigneur, mange et boit un jugement contre lui-même.</a:t>
            </a:r>
            <a:endParaRPr lang="en-US" sz="4400" dirty="0">
              <a:latin typeface="Arial Rounded MT Bold" pitchFamily="34" charset="0"/>
            </a:endParaRPr>
          </a:p>
          <a:p>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000" b="1" dirty="0">
                <a:solidFill>
                  <a:srgbClr val="660066"/>
                </a:solidFill>
                <a:latin typeface="Arial Rounded MT Bold" pitchFamily="34" charset="0"/>
                <a:ea typeface="Arial Unicode MS" pitchFamily="34" charset="-128"/>
                <a:cs typeface="Arial Unicode MS" pitchFamily="34" charset="-128"/>
              </a:rPr>
              <a:t>30 C'est pour cela qu'il y a parmi vous beaucoup d'infirmes et de malades, et qu'un grand nombre sont morts.</a:t>
            </a:r>
            <a:endParaRPr lang="en-US" sz="4000" dirty="0">
              <a:solidFill>
                <a:srgbClr val="660066"/>
              </a:solidFill>
              <a:latin typeface="Arial Rounded MT Bold" pitchFamily="34" charset="0"/>
              <a:ea typeface="Arial Unicode MS" pitchFamily="34" charset="-128"/>
              <a:cs typeface="Arial Unicode MS" pitchFamily="34" charset="-128"/>
            </a:endParaRPr>
          </a:p>
          <a:p>
            <a:pPr algn="just"/>
            <a:r>
              <a:rPr lang="fr-FR" sz="4000" b="1" dirty="0">
                <a:latin typeface="Arial Rounded MT Bold" pitchFamily="34" charset="0"/>
                <a:ea typeface="Arial Unicode MS" pitchFamily="34" charset="-128"/>
                <a:cs typeface="Arial Unicode MS" pitchFamily="34" charset="-128"/>
              </a:rPr>
              <a:t> 31 Si nous nous jugions nous-mêmes, nous ne serions pas jugés.</a:t>
            </a:r>
            <a:endParaRPr lang="en-US" sz="4000" dirty="0">
              <a:latin typeface="Arial Rounded MT Bold" pitchFamily="34" charset="0"/>
              <a:ea typeface="Arial Unicode MS" pitchFamily="34" charset="-128"/>
              <a:cs typeface="Arial Unicode MS" pitchFamily="34" charset="-128"/>
            </a:endParaRPr>
          </a:p>
          <a:p>
            <a:pPr algn="just"/>
            <a:r>
              <a:rPr lang="fr-FR" sz="4000" b="1" dirty="0">
                <a:solidFill>
                  <a:srgbClr val="660066"/>
                </a:solidFill>
                <a:latin typeface="Arial Rounded MT Bold" pitchFamily="34" charset="0"/>
                <a:ea typeface="Arial Unicode MS" pitchFamily="34" charset="-128"/>
                <a:cs typeface="Arial Unicode MS" pitchFamily="34" charset="-128"/>
              </a:rPr>
              <a:t> 32 Mais quand nous sommes jugés, nous sommes châtiés par le Seigneur, afin que nous ne soyons pas condamnés avec le monde.</a:t>
            </a:r>
            <a:endParaRPr lang="en-US" sz="4000" dirty="0">
              <a:solidFill>
                <a:srgbClr val="660066"/>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lnSpcReduction="10000"/>
          </a:bodyPr>
          <a:lstStyle/>
          <a:p>
            <a:pPr algn="just"/>
            <a:r>
              <a:rPr lang="fr-FR" sz="4400" b="1" dirty="0">
                <a:solidFill>
                  <a:srgbClr val="660066"/>
                </a:solidFill>
                <a:latin typeface="Arial Unicode MS" pitchFamily="34" charset="-128"/>
                <a:ea typeface="Arial Unicode MS" pitchFamily="34" charset="-128"/>
                <a:cs typeface="Arial Unicode MS" pitchFamily="34" charset="-128"/>
              </a:rPr>
              <a:t>33 Ainsi, mes frères, lorsque vous vous réunissez pour le repas, attendez-vous les uns les autres.</a:t>
            </a:r>
            <a:endParaRPr lang="en-US" sz="4400" b="1" dirty="0">
              <a:solidFill>
                <a:srgbClr val="660066"/>
              </a:solidFill>
              <a:latin typeface="Arial Unicode MS" pitchFamily="34" charset="-128"/>
              <a:ea typeface="Arial Unicode MS" pitchFamily="34" charset="-128"/>
              <a:cs typeface="Arial Unicode MS" pitchFamily="34" charset="-128"/>
            </a:endParaRPr>
          </a:p>
          <a:p>
            <a:pPr algn="just"/>
            <a:r>
              <a:rPr lang="fr-FR" sz="4400" b="1" dirty="0">
                <a:latin typeface="Arial Unicode MS" pitchFamily="34" charset="-128"/>
                <a:ea typeface="Arial Unicode MS" pitchFamily="34" charset="-128"/>
                <a:cs typeface="Arial Unicode MS" pitchFamily="34" charset="-128"/>
              </a:rPr>
              <a:t> 34 Si quelqu'un a faim, qu'il mange chez lui, afin que vous ne vous réunissiez pas pour attirer un jugement sur vous. Je réglerai les autres choses quand je serai arrivé.</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3200" b="1" dirty="0">
                <a:solidFill>
                  <a:srgbClr val="CC00FF"/>
                </a:solidFill>
                <a:latin typeface="Arial Unicode MS" pitchFamily="34" charset="-128"/>
                <a:ea typeface="Arial Unicode MS" pitchFamily="34" charset="-128"/>
                <a:cs typeface="Arial Unicode MS" pitchFamily="34" charset="-128"/>
              </a:rPr>
              <a:t>Jésus par ton sang précieux # 65 CEF.</a:t>
            </a:r>
            <a:endParaRPr lang="en-US" sz="3200" b="1" dirty="0">
              <a:solidFill>
                <a:srgbClr val="CC00FF"/>
              </a:solidFill>
              <a:latin typeface="Arial Unicode MS" pitchFamily="34" charset="-128"/>
              <a:ea typeface="Arial Unicode MS" pitchFamily="34" charset="-128"/>
              <a:cs typeface="Arial Unicode MS" pitchFamily="34" charset="-128"/>
            </a:endParaRPr>
          </a:p>
          <a:p>
            <a:pPr algn="ctr">
              <a:buNone/>
            </a:pPr>
            <a:r>
              <a:rPr lang="fr-FR" sz="3200" b="1" i="1" dirty="0">
                <a:solidFill>
                  <a:srgbClr val="CC00FF"/>
                </a:solidFill>
                <a:latin typeface="Arial Unicode MS" pitchFamily="34" charset="-128"/>
                <a:ea typeface="Arial Unicode MS" pitchFamily="34" charset="-128"/>
                <a:cs typeface="Arial Unicode MS" pitchFamily="34" charset="-128"/>
              </a:rPr>
              <a:t>1.</a:t>
            </a:r>
            <a:endParaRPr lang="en-US" sz="3200" b="1" dirty="0">
              <a:solidFill>
                <a:srgbClr val="CC00FF"/>
              </a:solidFill>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Jésus par ton sang précieux,</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Enlève mon iniquité !</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Regarde-moi du haut des cieux,</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Dis-moi que tu m’as pardonné...</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J’ai longtemps erré cœur rebelle,</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Mais j’entends ta voix qui m’appelle,</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Au pied de ta croix, maintenant,</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Tout confus, brisé, je me rends.</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3200" b="1" dirty="0">
                <a:latin typeface="Arial Unicode MS" pitchFamily="34" charset="-128"/>
                <a:ea typeface="Arial Unicode MS" pitchFamily="34" charset="-128"/>
                <a:cs typeface="Arial Unicode MS" pitchFamily="34" charset="-128"/>
              </a:rPr>
              <a:t> </a:t>
            </a:r>
            <a:endParaRPr lang="en-US" sz="3200" b="1" dirty="0">
              <a:latin typeface="Arial Unicode MS" pitchFamily="34" charset="-128"/>
              <a:ea typeface="Arial Unicode MS" pitchFamily="34" charset="-128"/>
              <a:cs typeface="Arial Unicode MS" pitchFamily="34" charset="-128"/>
            </a:endParaRPr>
          </a:p>
          <a:p>
            <a:pPr algn="ctr">
              <a:buNone/>
            </a:pPr>
            <a:r>
              <a:rPr lang="fr-FR" sz="4800" b="1" i="1" dirty="0">
                <a:solidFill>
                  <a:srgbClr val="CC00FF"/>
                </a:solidFill>
                <a:latin typeface="Arial Unicode MS" pitchFamily="34" charset="-128"/>
                <a:ea typeface="Arial Unicode MS" pitchFamily="34" charset="-128"/>
                <a:cs typeface="Arial Unicode MS" pitchFamily="34" charset="-128"/>
              </a:rPr>
              <a:t>Refrain</a:t>
            </a:r>
            <a:endParaRPr lang="en-US" sz="4800" b="1" dirty="0">
              <a:solidFill>
                <a:srgbClr val="CC00FF"/>
              </a:solidFill>
              <a:latin typeface="Arial Unicode MS" pitchFamily="34" charset="-128"/>
              <a:ea typeface="Arial Unicode MS" pitchFamily="34" charset="-128"/>
              <a:cs typeface="Arial Unicode MS" pitchFamily="34" charset="-128"/>
            </a:endParaRPr>
          </a:p>
          <a:p>
            <a:pPr algn="ctr">
              <a:buNone/>
            </a:pPr>
            <a:r>
              <a:rPr lang="fr-FR" sz="4800" b="1" dirty="0">
                <a:solidFill>
                  <a:srgbClr val="92D050"/>
                </a:solidFill>
                <a:latin typeface="Arial Unicode MS" pitchFamily="34" charset="-128"/>
                <a:ea typeface="Arial Unicode MS" pitchFamily="34" charset="-128"/>
                <a:cs typeface="Arial Unicode MS" pitchFamily="34" charset="-128"/>
              </a:rPr>
              <a:t>Blanc, plus blanc que neige,</a:t>
            </a:r>
            <a:endParaRPr lang="en-US" sz="4800" b="1" dirty="0">
              <a:solidFill>
                <a:srgbClr val="92D050"/>
              </a:solidFill>
              <a:latin typeface="Arial Unicode MS" pitchFamily="34" charset="-128"/>
              <a:ea typeface="Arial Unicode MS" pitchFamily="34" charset="-128"/>
              <a:cs typeface="Arial Unicode MS" pitchFamily="34" charset="-128"/>
            </a:endParaRPr>
          </a:p>
          <a:p>
            <a:pPr algn="ctr">
              <a:buNone/>
            </a:pPr>
            <a:r>
              <a:rPr lang="fr-FR" sz="4800" b="1" dirty="0">
                <a:solidFill>
                  <a:srgbClr val="92D050"/>
                </a:solidFill>
                <a:latin typeface="Arial Unicode MS" pitchFamily="34" charset="-128"/>
                <a:ea typeface="Arial Unicode MS" pitchFamily="34" charset="-128"/>
                <a:cs typeface="Arial Unicode MS" pitchFamily="34" charset="-128"/>
              </a:rPr>
              <a:t>Blanc plus blanc que neige,</a:t>
            </a:r>
            <a:endParaRPr lang="en-US" sz="4800" b="1" dirty="0">
              <a:solidFill>
                <a:srgbClr val="92D050"/>
              </a:solidFill>
              <a:latin typeface="Arial Unicode MS" pitchFamily="34" charset="-128"/>
              <a:ea typeface="Arial Unicode MS" pitchFamily="34" charset="-128"/>
              <a:cs typeface="Arial Unicode MS" pitchFamily="34" charset="-128"/>
            </a:endParaRPr>
          </a:p>
          <a:p>
            <a:pPr algn="ctr">
              <a:buNone/>
            </a:pPr>
            <a:r>
              <a:rPr lang="fr-FR" sz="4800" b="1" dirty="0">
                <a:solidFill>
                  <a:srgbClr val="92D050"/>
                </a:solidFill>
                <a:latin typeface="Arial Unicode MS" pitchFamily="34" charset="-128"/>
                <a:ea typeface="Arial Unicode MS" pitchFamily="34" charset="-128"/>
                <a:cs typeface="Arial Unicode MS" pitchFamily="34" charset="-128"/>
              </a:rPr>
              <a:t>Lavé dans le sang de l’agneau,</a:t>
            </a:r>
            <a:endParaRPr lang="en-US" sz="4800" b="1" dirty="0">
              <a:solidFill>
                <a:srgbClr val="92D050"/>
              </a:solidFill>
              <a:latin typeface="Arial Unicode MS" pitchFamily="34" charset="-128"/>
              <a:ea typeface="Arial Unicode MS" pitchFamily="34" charset="-128"/>
              <a:cs typeface="Arial Unicode MS" pitchFamily="34" charset="-128"/>
            </a:endParaRPr>
          </a:p>
          <a:p>
            <a:pPr algn="ctr">
              <a:buNone/>
            </a:pPr>
            <a:r>
              <a:rPr lang="fr-FR" sz="4800" b="1" dirty="0">
                <a:solidFill>
                  <a:srgbClr val="92D050"/>
                </a:solidFill>
                <a:latin typeface="Arial Unicode MS" pitchFamily="34" charset="-128"/>
                <a:ea typeface="Arial Unicode MS" pitchFamily="34" charset="-128"/>
                <a:cs typeface="Arial Unicode MS" pitchFamily="34" charset="-128"/>
              </a:rPr>
              <a:t>Je serai plus blanc que la neige !</a:t>
            </a:r>
            <a:endParaRPr lang="en-US" sz="4800" b="1" dirty="0">
              <a:solidFill>
                <a:srgbClr val="92D05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3200" b="1" dirty="0">
                <a:latin typeface="Arial Unicode MS" pitchFamily="34" charset="-128"/>
                <a:ea typeface="Arial Unicode MS" pitchFamily="34" charset="-128"/>
                <a:cs typeface="Arial Unicode MS" pitchFamily="34" charset="-128"/>
              </a:rPr>
              <a:t> </a:t>
            </a:r>
            <a:r>
              <a:rPr lang="fr-FR" sz="3200" b="1" i="1" dirty="0">
                <a:solidFill>
                  <a:srgbClr val="CC00FF"/>
                </a:solidFill>
                <a:latin typeface="Arial Unicode MS" pitchFamily="34" charset="-128"/>
                <a:ea typeface="Arial Unicode MS" pitchFamily="34" charset="-128"/>
                <a:cs typeface="Arial Unicode MS" pitchFamily="34" charset="-128"/>
              </a:rPr>
              <a:t>2.</a:t>
            </a:r>
            <a:endParaRPr lang="en-US" sz="3200" b="1" dirty="0">
              <a:solidFill>
                <a:srgbClr val="CC00FF"/>
              </a:solidFill>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Oh ! Le fardeau de mon péché,</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Dieu très saint est trop grand pour moi !</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Je veux en être délivré,</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À cette heure, oh ! Révèle-toi !</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Jésus viens, sois ma délivrance,</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Seul tu peux calmer ma souffrance !</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Au pied de ta croix, maintenant,</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Tout confus, brisé, je me rends.</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3200" b="1" dirty="0">
                <a:latin typeface="Arial Unicode MS" pitchFamily="34" charset="-128"/>
                <a:ea typeface="Arial Unicode MS" pitchFamily="34" charset="-128"/>
                <a:cs typeface="Arial Unicode MS" pitchFamily="34" charset="-128"/>
              </a:rPr>
              <a:t> </a:t>
            </a:r>
            <a:endParaRPr lang="en-US" sz="3200" b="1" dirty="0">
              <a:latin typeface="Arial Unicode MS" pitchFamily="34" charset="-128"/>
              <a:ea typeface="Arial Unicode MS" pitchFamily="34" charset="-128"/>
              <a:cs typeface="Arial Unicode MS" pitchFamily="34" charset="-128"/>
            </a:endParaRPr>
          </a:p>
          <a:p>
            <a:pPr algn="ctr">
              <a:buNone/>
            </a:pPr>
            <a:r>
              <a:rPr lang="fr-FR" sz="4800" b="1" i="1" dirty="0">
                <a:solidFill>
                  <a:srgbClr val="CC00FF"/>
                </a:solidFill>
                <a:latin typeface="Arial Unicode MS" pitchFamily="34" charset="-128"/>
                <a:ea typeface="Arial Unicode MS" pitchFamily="34" charset="-128"/>
                <a:cs typeface="Arial Unicode MS" pitchFamily="34" charset="-128"/>
              </a:rPr>
              <a:t>Refrain</a:t>
            </a:r>
            <a:endParaRPr lang="en-US" sz="4800" b="1" dirty="0">
              <a:solidFill>
                <a:srgbClr val="CC00FF"/>
              </a:solidFill>
              <a:latin typeface="Arial Unicode MS" pitchFamily="34" charset="-128"/>
              <a:ea typeface="Arial Unicode MS" pitchFamily="34" charset="-128"/>
              <a:cs typeface="Arial Unicode MS" pitchFamily="34" charset="-128"/>
            </a:endParaRPr>
          </a:p>
          <a:p>
            <a:pPr algn="ctr">
              <a:buNone/>
            </a:pPr>
            <a:r>
              <a:rPr lang="fr-FR" sz="4800" b="1" dirty="0">
                <a:solidFill>
                  <a:srgbClr val="92D050"/>
                </a:solidFill>
                <a:latin typeface="Arial Unicode MS" pitchFamily="34" charset="-128"/>
                <a:ea typeface="Arial Unicode MS" pitchFamily="34" charset="-128"/>
                <a:cs typeface="Arial Unicode MS" pitchFamily="34" charset="-128"/>
              </a:rPr>
              <a:t>Blanc, plus blanc que neige,</a:t>
            </a:r>
            <a:endParaRPr lang="en-US" sz="4800" b="1" dirty="0">
              <a:solidFill>
                <a:srgbClr val="92D050"/>
              </a:solidFill>
              <a:latin typeface="Arial Unicode MS" pitchFamily="34" charset="-128"/>
              <a:ea typeface="Arial Unicode MS" pitchFamily="34" charset="-128"/>
              <a:cs typeface="Arial Unicode MS" pitchFamily="34" charset="-128"/>
            </a:endParaRPr>
          </a:p>
          <a:p>
            <a:pPr algn="ctr">
              <a:buNone/>
            </a:pPr>
            <a:r>
              <a:rPr lang="fr-FR" sz="4800" b="1" dirty="0">
                <a:solidFill>
                  <a:srgbClr val="92D050"/>
                </a:solidFill>
                <a:latin typeface="Arial Unicode MS" pitchFamily="34" charset="-128"/>
                <a:ea typeface="Arial Unicode MS" pitchFamily="34" charset="-128"/>
                <a:cs typeface="Arial Unicode MS" pitchFamily="34" charset="-128"/>
              </a:rPr>
              <a:t>Blanc plus blanc que neige,</a:t>
            </a:r>
            <a:endParaRPr lang="en-US" sz="4800" b="1" dirty="0">
              <a:solidFill>
                <a:srgbClr val="92D050"/>
              </a:solidFill>
              <a:latin typeface="Arial Unicode MS" pitchFamily="34" charset="-128"/>
              <a:ea typeface="Arial Unicode MS" pitchFamily="34" charset="-128"/>
              <a:cs typeface="Arial Unicode MS" pitchFamily="34" charset="-128"/>
            </a:endParaRPr>
          </a:p>
          <a:p>
            <a:pPr algn="ctr">
              <a:buNone/>
            </a:pPr>
            <a:r>
              <a:rPr lang="fr-FR" sz="4800" b="1" dirty="0">
                <a:solidFill>
                  <a:srgbClr val="92D050"/>
                </a:solidFill>
                <a:latin typeface="Arial Unicode MS" pitchFamily="34" charset="-128"/>
                <a:ea typeface="Arial Unicode MS" pitchFamily="34" charset="-128"/>
                <a:cs typeface="Arial Unicode MS" pitchFamily="34" charset="-128"/>
              </a:rPr>
              <a:t>Lavé dans le sang de l’agneau,</a:t>
            </a:r>
            <a:endParaRPr lang="en-US" sz="4800" b="1" dirty="0">
              <a:solidFill>
                <a:srgbClr val="92D050"/>
              </a:solidFill>
              <a:latin typeface="Arial Unicode MS" pitchFamily="34" charset="-128"/>
              <a:ea typeface="Arial Unicode MS" pitchFamily="34" charset="-128"/>
              <a:cs typeface="Arial Unicode MS" pitchFamily="34" charset="-128"/>
            </a:endParaRPr>
          </a:p>
          <a:p>
            <a:pPr algn="ctr">
              <a:buNone/>
            </a:pPr>
            <a:r>
              <a:rPr lang="fr-FR" sz="4800" b="1" dirty="0">
                <a:solidFill>
                  <a:srgbClr val="92D050"/>
                </a:solidFill>
                <a:latin typeface="Arial Unicode MS" pitchFamily="34" charset="-128"/>
                <a:ea typeface="Arial Unicode MS" pitchFamily="34" charset="-128"/>
                <a:cs typeface="Arial Unicode MS" pitchFamily="34" charset="-128"/>
              </a:rPr>
              <a:t>Je serai plus blanc que la neige !</a:t>
            </a:r>
            <a:endParaRPr lang="en-US" sz="4800" b="1" dirty="0">
              <a:solidFill>
                <a:srgbClr val="92D05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3200" b="1" dirty="0">
                <a:latin typeface="Arial Unicode MS" pitchFamily="34" charset="-128"/>
                <a:ea typeface="Arial Unicode MS" pitchFamily="34" charset="-128"/>
                <a:cs typeface="Arial Unicode MS" pitchFamily="34" charset="-128"/>
              </a:rPr>
              <a:t> </a:t>
            </a:r>
            <a:r>
              <a:rPr lang="fr-FR" sz="3200" b="1" i="1" dirty="0">
                <a:solidFill>
                  <a:srgbClr val="CC00FF"/>
                </a:solidFill>
                <a:latin typeface="Arial Unicode MS" pitchFamily="34" charset="-128"/>
                <a:ea typeface="Arial Unicode MS" pitchFamily="34" charset="-128"/>
                <a:cs typeface="Arial Unicode MS" pitchFamily="34" charset="-128"/>
              </a:rPr>
              <a:t>3.</a:t>
            </a:r>
            <a:endParaRPr lang="en-US" sz="3200" b="1" dirty="0">
              <a:solidFill>
                <a:srgbClr val="CC00FF"/>
              </a:solidFill>
              <a:latin typeface="Arial Unicode MS" pitchFamily="34" charset="-128"/>
              <a:ea typeface="Arial Unicode MS" pitchFamily="34" charset="-128"/>
              <a:cs typeface="Arial Unicode MS" pitchFamily="34" charset="-128"/>
            </a:endParaRPr>
          </a:p>
          <a:p>
            <a:pPr algn="ctr">
              <a:buNone/>
            </a:pPr>
            <a:r>
              <a:rPr lang="fr-FR" sz="4400" b="1" dirty="0">
                <a:latin typeface="Arial Unicode MS" pitchFamily="34" charset="-128"/>
                <a:ea typeface="Arial Unicode MS" pitchFamily="34" charset="-128"/>
                <a:cs typeface="Arial Unicode MS" pitchFamily="34" charset="-128"/>
              </a:rPr>
              <a:t>Oh ! Jésus ton sang précieux,</a:t>
            </a:r>
            <a:endParaRPr lang="en-US" sz="4400" b="1" dirty="0">
              <a:latin typeface="Arial Unicode MS" pitchFamily="34" charset="-128"/>
              <a:ea typeface="Arial Unicode MS" pitchFamily="34" charset="-128"/>
              <a:cs typeface="Arial Unicode MS" pitchFamily="34" charset="-128"/>
            </a:endParaRPr>
          </a:p>
          <a:p>
            <a:pPr algn="ctr">
              <a:buNone/>
            </a:pPr>
            <a:r>
              <a:rPr lang="fr-FR" sz="4400" b="1" dirty="0">
                <a:latin typeface="Arial Unicode MS" pitchFamily="34" charset="-128"/>
                <a:ea typeface="Arial Unicode MS" pitchFamily="34" charset="-128"/>
                <a:cs typeface="Arial Unicode MS" pitchFamily="34" charset="-128"/>
              </a:rPr>
              <a:t>A lavé mon iniquité,</a:t>
            </a:r>
            <a:endParaRPr lang="en-US" sz="4400" b="1" dirty="0">
              <a:latin typeface="Arial Unicode MS" pitchFamily="34" charset="-128"/>
              <a:ea typeface="Arial Unicode MS" pitchFamily="34" charset="-128"/>
              <a:cs typeface="Arial Unicode MS" pitchFamily="34" charset="-128"/>
            </a:endParaRPr>
          </a:p>
          <a:p>
            <a:pPr algn="ctr">
              <a:buNone/>
            </a:pPr>
            <a:r>
              <a:rPr lang="fr-FR" sz="4400" b="1" dirty="0">
                <a:latin typeface="Arial Unicode MS" pitchFamily="34" charset="-128"/>
                <a:ea typeface="Arial Unicode MS" pitchFamily="34" charset="-128"/>
                <a:cs typeface="Arial Unicode MS" pitchFamily="34" charset="-128"/>
              </a:rPr>
              <a:t>Oui, tu m’as répondu des cieux,</a:t>
            </a:r>
            <a:endParaRPr lang="en-US" sz="4400" b="1" dirty="0">
              <a:latin typeface="Arial Unicode MS" pitchFamily="34" charset="-128"/>
              <a:ea typeface="Arial Unicode MS" pitchFamily="34" charset="-128"/>
              <a:cs typeface="Arial Unicode MS" pitchFamily="34" charset="-128"/>
            </a:endParaRPr>
          </a:p>
          <a:p>
            <a:pPr algn="ctr">
              <a:buNone/>
            </a:pPr>
            <a:r>
              <a:rPr lang="fr-FR" sz="4400" b="1" dirty="0">
                <a:latin typeface="Arial Unicode MS" pitchFamily="34" charset="-128"/>
                <a:ea typeface="Arial Unicode MS" pitchFamily="34" charset="-128"/>
                <a:cs typeface="Arial Unicode MS" pitchFamily="34" charset="-128"/>
              </a:rPr>
              <a:t>Ton amour m’a tout pardonné.</a:t>
            </a:r>
            <a:endParaRPr lang="en-US" sz="4400" b="1" dirty="0">
              <a:latin typeface="Arial Unicode MS" pitchFamily="34" charset="-128"/>
              <a:ea typeface="Arial Unicode MS" pitchFamily="34" charset="-128"/>
              <a:cs typeface="Arial Unicode MS" pitchFamily="34" charset="-128"/>
            </a:endParaRPr>
          </a:p>
          <a:p>
            <a:pPr algn="ctr">
              <a:buNone/>
            </a:pPr>
            <a:r>
              <a:rPr lang="fr-FR" sz="4400" b="1" dirty="0">
                <a:latin typeface="Arial Unicode MS" pitchFamily="34" charset="-128"/>
                <a:ea typeface="Arial Unicode MS" pitchFamily="34" charset="-128"/>
                <a:cs typeface="Arial Unicode MS" pitchFamily="34" charset="-128"/>
              </a:rPr>
              <a:t>Je te contemple et je puis croire,</a:t>
            </a:r>
            <a:endParaRPr lang="en-US" sz="4400" b="1" dirty="0">
              <a:latin typeface="Arial Unicode MS" pitchFamily="34" charset="-128"/>
              <a:ea typeface="Arial Unicode MS" pitchFamily="34" charset="-128"/>
              <a:cs typeface="Arial Unicode MS" pitchFamily="34" charset="-128"/>
            </a:endParaRPr>
          </a:p>
          <a:p>
            <a:pPr algn="ctr">
              <a:buNone/>
            </a:pPr>
            <a:r>
              <a:rPr lang="fr-FR" sz="4400" b="1" dirty="0">
                <a:latin typeface="Arial Unicode MS" pitchFamily="34" charset="-128"/>
                <a:ea typeface="Arial Unicode MS" pitchFamily="34" charset="-128"/>
                <a:cs typeface="Arial Unicode MS" pitchFamily="34" charset="-128"/>
              </a:rPr>
              <a:t>Qu’en toi j’ai complète victoire...</a:t>
            </a:r>
            <a:endParaRPr lang="en-US" sz="4400" b="1" dirty="0">
              <a:latin typeface="Arial Unicode MS" pitchFamily="34" charset="-128"/>
              <a:ea typeface="Arial Unicode MS" pitchFamily="34" charset="-128"/>
              <a:cs typeface="Arial Unicode MS" pitchFamily="34" charset="-128"/>
            </a:endParaRPr>
          </a:p>
          <a:p>
            <a:pPr algn="ctr">
              <a:buNone/>
            </a:pPr>
            <a:r>
              <a:rPr lang="fr-FR" sz="4400" b="1" dirty="0">
                <a:latin typeface="Arial Unicode MS" pitchFamily="34" charset="-128"/>
                <a:ea typeface="Arial Unicode MS" pitchFamily="34" charset="-128"/>
                <a:cs typeface="Arial Unicode MS" pitchFamily="34" charset="-128"/>
              </a:rPr>
              <a:t>Au pied de ta croix, maintenant,</a:t>
            </a:r>
            <a:endParaRPr lang="en-US" sz="4400" b="1" dirty="0">
              <a:latin typeface="Arial Unicode MS" pitchFamily="34" charset="-128"/>
              <a:ea typeface="Arial Unicode MS" pitchFamily="34" charset="-128"/>
              <a:cs typeface="Arial Unicode MS" pitchFamily="34" charset="-128"/>
            </a:endParaRPr>
          </a:p>
          <a:p>
            <a:pPr algn="ctr">
              <a:buNone/>
            </a:pPr>
            <a:r>
              <a:rPr lang="fr-FR" sz="4400" b="1" dirty="0">
                <a:latin typeface="Arial Unicode MS" pitchFamily="34" charset="-128"/>
                <a:ea typeface="Arial Unicode MS" pitchFamily="34" charset="-128"/>
                <a:cs typeface="Arial Unicode MS" pitchFamily="34" charset="-128"/>
              </a:rPr>
              <a:t>Je me relève, triomphant.</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4000" b="1" i="1" dirty="0">
                <a:solidFill>
                  <a:srgbClr val="CC00FF"/>
                </a:solidFill>
                <a:latin typeface="Arial Unicode MS" pitchFamily="34" charset="-128"/>
                <a:ea typeface="Arial Unicode MS" pitchFamily="34" charset="-128"/>
                <a:cs typeface="Arial Unicode MS" pitchFamily="34" charset="-128"/>
              </a:rPr>
              <a:t>Refrain</a:t>
            </a:r>
            <a:endParaRPr lang="en-US" sz="4000" b="1" dirty="0">
              <a:solidFill>
                <a:srgbClr val="CC00FF"/>
              </a:solidFill>
              <a:latin typeface="Arial Unicode MS" pitchFamily="34" charset="-128"/>
              <a:ea typeface="Arial Unicode MS" pitchFamily="34" charset="-128"/>
              <a:cs typeface="Arial Unicode MS" pitchFamily="34" charset="-128"/>
            </a:endParaRPr>
          </a:p>
          <a:p>
            <a:pPr algn="ctr">
              <a:buNone/>
            </a:pPr>
            <a:r>
              <a:rPr lang="fr-FR" sz="4000" b="1" dirty="0">
                <a:solidFill>
                  <a:srgbClr val="92D050"/>
                </a:solidFill>
                <a:latin typeface="Arial Unicode MS" pitchFamily="34" charset="-128"/>
                <a:ea typeface="Arial Unicode MS" pitchFamily="34" charset="-128"/>
                <a:cs typeface="Arial Unicode MS" pitchFamily="34" charset="-128"/>
              </a:rPr>
              <a:t>Blanc, plus blanc que neige,</a:t>
            </a:r>
            <a:endParaRPr lang="en-US" sz="4000" b="1" dirty="0">
              <a:solidFill>
                <a:srgbClr val="92D050"/>
              </a:solidFill>
              <a:latin typeface="Arial Unicode MS" pitchFamily="34" charset="-128"/>
              <a:ea typeface="Arial Unicode MS" pitchFamily="34" charset="-128"/>
              <a:cs typeface="Arial Unicode MS" pitchFamily="34" charset="-128"/>
            </a:endParaRPr>
          </a:p>
          <a:p>
            <a:pPr algn="ctr">
              <a:buNone/>
            </a:pPr>
            <a:r>
              <a:rPr lang="fr-FR" sz="4000" b="1" dirty="0">
                <a:solidFill>
                  <a:srgbClr val="92D050"/>
                </a:solidFill>
                <a:latin typeface="Arial Unicode MS" pitchFamily="34" charset="-128"/>
                <a:ea typeface="Arial Unicode MS" pitchFamily="34" charset="-128"/>
                <a:cs typeface="Arial Unicode MS" pitchFamily="34" charset="-128"/>
              </a:rPr>
              <a:t>Blanc plus blanc que neige,</a:t>
            </a:r>
            <a:endParaRPr lang="en-US" sz="4000" b="1" dirty="0">
              <a:solidFill>
                <a:srgbClr val="92D050"/>
              </a:solidFill>
              <a:latin typeface="Arial Unicode MS" pitchFamily="34" charset="-128"/>
              <a:ea typeface="Arial Unicode MS" pitchFamily="34" charset="-128"/>
              <a:cs typeface="Arial Unicode MS" pitchFamily="34" charset="-128"/>
            </a:endParaRPr>
          </a:p>
          <a:p>
            <a:pPr algn="ctr">
              <a:buNone/>
            </a:pPr>
            <a:r>
              <a:rPr lang="fr-FR" sz="4000" b="1" dirty="0">
                <a:solidFill>
                  <a:srgbClr val="92D050"/>
                </a:solidFill>
                <a:latin typeface="Arial Unicode MS" pitchFamily="34" charset="-128"/>
                <a:ea typeface="Arial Unicode MS" pitchFamily="34" charset="-128"/>
                <a:cs typeface="Arial Unicode MS" pitchFamily="34" charset="-128"/>
              </a:rPr>
              <a:t>Lavé dans le sang de l’agneau,</a:t>
            </a:r>
            <a:endParaRPr lang="en-US" sz="4000" b="1" dirty="0">
              <a:solidFill>
                <a:srgbClr val="92D050"/>
              </a:solidFill>
              <a:latin typeface="Arial Unicode MS" pitchFamily="34" charset="-128"/>
              <a:ea typeface="Arial Unicode MS" pitchFamily="34" charset="-128"/>
              <a:cs typeface="Arial Unicode MS" pitchFamily="34" charset="-128"/>
            </a:endParaRPr>
          </a:p>
          <a:p>
            <a:pPr algn="ctr">
              <a:buNone/>
            </a:pPr>
            <a:r>
              <a:rPr lang="fr-FR" sz="4000" b="1" dirty="0">
                <a:solidFill>
                  <a:srgbClr val="92D050"/>
                </a:solidFill>
                <a:latin typeface="Arial Unicode MS" pitchFamily="34" charset="-128"/>
                <a:ea typeface="Arial Unicode MS" pitchFamily="34" charset="-128"/>
                <a:cs typeface="Arial Unicode MS" pitchFamily="34" charset="-128"/>
              </a:rPr>
              <a:t>Mon cœur est plus blanc que la neige !</a:t>
            </a:r>
            <a:endParaRPr lang="en-US" sz="4000" b="1" dirty="0">
              <a:solidFill>
                <a:srgbClr val="92D05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57.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90600"/>
            <a:ext cx="8382000" cy="2057400"/>
          </a:xfrm>
        </p:spPr>
        <p:txBody>
          <a:bodyPr>
            <a:normAutofit/>
          </a:bodyPr>
          <a:lstStyle/>
          <a:p>
            <a:pPr>
              <a:buFont typeface="Arial" pitchFamily="34" charset="0"/>
              <a:buChar char="•"/>
            </a:pPr>
            <a:r>
              <a:rPr lang="en-US" dirty="0"/>
              <a:t>OFFRANDE MISSIONNAIRE</a:t>
            </a:r>
            <a:br>
              <a:rPr lang="en-US" dirty="0"/>
            </a:br>
            <a:br>
              <a:rPr lang="en-US" dirty="0"/>
            </a:br>
            <a:r>
              <a:rPr lang="en-US" dirty="0"/>
              <a:t>PRIERE FINALE / BENEDICTION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39750</TotalTime>
  <Words>5288</Words>
  <Application>Microsoft Macintosh PowerPoint</Application>
  <PresentationFormat>On-screen Show (4:3)</PresentationFormat>
  <Paragraphs>512</Paragraphs>
  <Slides>112</Slides>
  <Notes>4</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112</vt:i4>
      </vt:variant>
    </vt:vector>
  </HeadingPairs>
  <TitlesOfParts>
    <vt:vector size="125" baseType="lpstr">
      <vt:lpstr>Arial Unicode MS</vt:lpstr>
      <vt:lpstr>Algerian</vt:lpstr>
      <vt:lpstr>Arial</vt:lpstr>
      <vt:lpstr>Arial Rounded MT Bold</vt:lpstr>
      <vt:lpstr>Blackadder ITC</vt:lpstr>
      <vt:lpstr>Calibri</vt:lpstr>
      <vt:lpstr>Cambria Math</vt:lpstr>
      <vt:lpstr>Copperplate Gothic Bold</vt:lpstr>
      <vt:lpstr>Copperplate Gothic Light</vt:lpstr>
      <vt:lpstr>Franklin Gothic Book</vt:lpstr>
      <vt:lpstr>Perpetua</vt:lpstr>
      <vt:lpstr>Wingdings 2</vt:lpstr>
      <vt:lpstr>Equity</vt:lpstr>
      <vt:lpstr>CHRIST THE ROCK CONGREGATION  WORSHIP SERVICE</vt:lpstr>
      <vt:lpstr>PowerPoint Presentation</vt:lpstr>
      <vt:lpstr>JANUARY 5TH 2025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LECTURE ALTERNATIVE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PRIÈRE COMMUNE</vt:lpstr>
      <vt:lpstr>PowerPoint Presentation</vt:lpstr>
      <vt:lpstr>VISITORS WELCOME</vt:lpstr>
      <vt:lpstr>JANUARY 5TH 2025</vt:lpstr>
      <vt:lpstr>MOIMENT D’ADORATION AVEC  MAESTRO RENAULT TERZIER </vt:lpstr>
      <vt:lpstr>OFFRANDE</vt:lpstr>
      <vt:lpstr>PowerPoint Presentation</vt:lpstr>
      <vt:lpstr>PowerPoint Presentation</vt:lpstr>
      <vt:lpstr>PowerPoint Presentation</vt:lpstr>
      <vt:lpstr>PowerPoint Presentation</vt:lpstr>
      <vt:lpstr>PowerPoint Presentation</vt:lpstr>
      <vt:lpstr>PowerPoint Presentation</vt:lpstr>
      <vt:lpstr>Priere pour l’OFFRANDE  ET LE SERMON</vt:lpstr>
      <vt:lpstr>CHRIST THE ROCK CONGREGATION SUNDAY JANUARY 5TH 2025  SERMON PAR PASTEUR  MARC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 SAINTE CÈNE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OFFRANDE MISSIONNAIRE  PRIERE FINALE / BENEDICTION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129</cp:revision>
  <dcterms:created xsi:type="dcterms:W3CDTF">2012-11-25T13:28:17Z</dcterms:created>
  <dcterms:modified xsi:type="dcterms:W3CDTF">2025-01-06T03:34:39Z</dcterms:modified>
</cp:coreProperties>
</file>