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6"/>
  </p:notesMasterIdLst>
  <p:sldIdLst>
    <p:sldId id="256" r:id="rId2"/>
    <p:sldId id="667" r:id="rId3"/>
    <p:sldId id="936" r:id="rId4"/>
    <p:sldId id="1440" r:id="rId5"/>
    <p:sldId id="1727" r:id="rId6"/>
    <p:sldId id="1757" r:id="rId7"/>
    <p:sldId id="1758" r:id="rId8"/>
    <p:sldId id="1728" r:id="rId9"/>
    <p:sldId id="1759" r:id="rId10"/>
    <p:sldId id="1760" r:id="rId11"/>
    <p:sldId id="1726" r:id="rId12"/>
    <p:sldId id="1671" r:id="rId13"/>
    <p:sldId id="1672" r:id="rId14"/>
    <p:sldId id="1653" r:id="rId15"/>
    <p:sldId id="1761" r:id="rId16"/>
    <p:sldId id="1762" r:id="rId17"/>
    <p:sldId id="1404" r:id="rId18"/>
    <p:sldId id="1678" r:id="rId19"/>
    <p:sldId id="1679" r:id="rId20"/>
    <p:sldId id="1616" r:id="rId21"/>
    <p:sldId id="1739" r:id="rId22"/>
    <p:sldId id="1740" r:id="rId23"/>
    <p:sldId id="1741" r:id="rId24"/>
    <p:sldId id="1742" r:id="rId25"/>
    <p:sldId id="1731" r:id="rId26"/>
    <p:sldId id="1730" r:id="rId27"/>
    <p:sldId id="1763" r:id="rId28"/>
    <p:sldId id="1764" r:id="rId29"/>
    <p:sldId id="1767" r:id="rId30"/>
    <p:sldId id="1765" r:id="rId31"/>
    <p:sldId id="1768" r:id="rId32"/>
    <p:sldId id="1766" r:id="rId33"/>
    <p:sldId id="1769" r:id="rId34"/>
    <p:sldId id="1732" r:id="rId35"/>
    <p:sldId id="1770" r:id="rId36"/>
    <p:sldId id="1771" r:id="rId37"/>
    <p:sldId id="1734" r:id="rId38"/>
    <p:sldId id="1743" r:id="rId39"/>
    <p:sldId id="1744" r:id="rId40"/>
    <p:sldId id="1745" r:id="rId41"/>
    <p:sldId id="1746" r:id="rId42"/>
    <p:sldId id="1747" r:id="rId43"/>
    <p:sldId id="1748" r:id="rId44"/>
    <p:sldId id="1690" r:id="rId45"/>
    <p:sldId id="1658" r:id="rId46"/>
    <p:sldId id="1685" r:id="rId47"/>
    <p:sldId id="1686" r:id="rId48"/>
    <p:sldId id="1687" r:id="rId49"/>
    <p:sldId id="1749" r:id="rId50"/>
    <p:sldId id="1772" r:id="rId51"/>
    <p:sldId id="1773" r:id="rId52"/>
    <p:sldId id="1775" r:id="rId53"/>
    <p:sldId id="1774" r:id="rId54"/>
    <p:sldId id="1776" r:id="rId55"/>
    <p:sldId id="1735" r:id="rId56"/>
    <p:sldId id="1777" r:id="rId57"/>
    <p:sldId id="1778" r:id="rId58"/>
    <p:sldId id="1754" r:id="rId59"/>
    <p:sldId id="1751" r:id="rId60"/>
    <p:sldId id="1752" r:id="rId61"/>
    <p:sldId id="1753" r:id="rId62"/>
    <p:sldId id="1750" r:id="rId63"/>
    <p:sldId id="1736" r:id="rId64"/>
    <p:sldId id="1737" r:id="rId65"/>
    <p:sldId id="1738" r:id="rId66"/>
    <p:sldId id="1755" r:id="rId67"/>
    <p:sldId id="716" r:id="rId68"/>
    <p:sldId id="1756" r:id="rId69"/>
    <p:sldId id="1060" r:id="rId70"/>
    <p:sldId id="1630" r:id="rId71"/>
    <p:sldId id="1696" r:id="rId72"/>
    <p:sldId id="1697" r:id="rId73"/>
    <p:sldId id="1698" r:id="rId74"/>
    <p:sldId id="1779" r:id="rId75"/>
    <p:sldId id="1780" r:id="rId76"/>
    <p:sldId id="1781" r:id="rId77"/>
    <p:sldId id="1623" r:id="rId78"/>
    <p:sldId id="1631" r:id="rId79"/>
    <p:sldId id="1782" r:id="rId80"/>
    <p:sldId id="1783" r:id="rId81"/>
    <p:sldId id="1784" r:id="rId82"/>
    <p:sldId id="1785" r:id="rId83"/>
    <p:sldId id="1786" r:id="rId84"/>
    <p:sldId id="1787" r:id="rId85"/>
    <p:sldId id="1788" r:id="rId86"/>
    <p:sldId id="1789" r:id="rId87"/>
    <p:sldId id="1790" r:id="rId88"/>
    <p:sldId id="1791" r:id="rId89"/>
    <p:sldId id="1792" r:id="rId90"/>
    <p:sldId id="1793" r:id="rId91"/>
    <p:sldId id="1794" r:id="rId92"/>
    <p:sldId id="1795" r:id="rId93"/>
    <p:sldId id="1796" r:id="rId94"/>
    <p:sldId id="1797" r:id="rId95"/>
    <p:sldId id="1798" r:id="rId96"/>
    <p:sldId id="1799" r:id="rId97"/>
    <p:sldId id="1085" r:id="rId98"/>
    <p:sldId id="767" r:id="rId99"/>
    <p:sldId id="949" r:id="rId100"/>
    <p:sldId id="700" r:id="rId101"/>
    <p:sldId id="1586" r:id="rId102"/>
    <p:sldId id="1651" r:id="rId103"/>
    <p:sldId id="1652" r:id="rId104"/>
    <p:sldId id="1650" r:id="rId10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D069A"/>
    <a:srgbClr val="003300"/>
    <a:srgbClr val="009900"/>
    <a:srgbClr val="FF00FF"/>
    <a:srgbClr val="FC0AFC"/>
    <a:srgbClr val="0000CC"/>
    <a:srgbClr val="00FF00"/>
    <a:srgbClr val="FF3399"/>
    <a:srgbClr val="00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20" autoAdjust="0"/>
    <p:restoredTop sz="94576" autoAdjust="0"/>
  </p:normalViewPr>
  <p:slideViewPr>
    <p:cSldViewPr>
      <p:cViewPr varScale="1">
        <p:scale>
          <a:sx n="74" d="100"/>
          <a:sy n="74" d="100"/>
        </p:scale>
        <p:origin x="-8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12/31/2024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12/31/2024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12/31/2024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://chantsdesperanceonline.com/262-fcd-serrons-nos-rangs-autour-de-notre-maitre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0000CC"/>
                </a:solidFill>
                <a:latin typeface="Agency FB" pitchFamily="34" charset="0"/>
              </a:rPr>
              <a:t>NEW YEAR’S EVE SERVICE</a:t>
            </a:r>
          </a:p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DECEMBER 31</a:t>
            </a:r>
            <a:r>
              <a:rPr lang="en-US" sz="5400" b="1" baseline="30000" dirty="0" smtClean="0">
                <a:solidFill>
                  <a:srgbClr val="FF0000"/>
                </a:solidFill>
                <a:latin typeface="Agency FB" pitchFamily="34" charset="0"/>
              </a:rPr>
              <a:t>st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2024</a:t>
            </a:r>
            <a:endParaRPr lang="en-US" sz="5400" b="1" dirty="0" smtClean="0">
              <a:solidFill>
                <a:srgbClr val="FF0000"/>
              </a:solidFill>
              <a:latin typeface="Agency FB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rgbClr val="00B0F0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00B0F0"/>
                </a:solidFill>
                <a:latin typeface="Agency FB" pitchFamily="34" charset="0"/>
              </a:rPr>
              <a:t> MARIE CINOTTE SIMEON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86000" cy="7848302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mtClean="0">
              <a:solidFill>
                <a:schemeClr val="bg1"/>
              </a:solidFill>
            </a:endParaRPr>
          </a:p>
          <a:p>
            <a:r>
              <a:rPr lang="en-US" smtClean="0">
                <a:solidFill>
                  <a:schemeClr val="bg1"/>
                </a:solidFill>
              </a:rPr>
              <a:t>@@@@@@@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@@@@@@@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@@@@@@@</a:t>
            </a:r>
            <a:r>
              <a:rPr lang="en-US" smtClean="0">
                <a:solidFill>
                  <a:srgbClr val="FF00FF"/>
                </a:solidFill>
              </a:rPr>
              <a:t>@@@@@@@@@@@</a:t>
            </a:r>
            <a:r>
              <a:rPr lang="en-US" smtClean="0">
                <a:solidFill>
                  <a:schemeClr val="bg1"/>
                </a:solidFill>
              </a:rPr>
              <a:t>@@@@@@@@@@@@@@@@@@@@@@@@@@@@@</a:t>
            </a:r>
            <a:r>
              <a:rPr lang="en-US" smtClean="0">
                <a:solidFill>
                  <a:srgbClr val="FF00FF"/>
                </a:solidFill>
              </a:rPr>
              <a:t>@@@@@@@@@@@@@@@@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tx1"/>
                </a:solidFill>
              </a:rPr>
              <a:t>@@@@@@@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chemeClr val="bg1"/>
                </a:solidFill>
              </a:rPr>
              <a:t>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FF00FF"/>
                </a:solidFill>
              </a:rPr>
              <a:t>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chemeClr val="bg1"/>
                </a:solidFill>
              </a:rPr>
              <a:t>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rgbClr val="99FF33"/>
                </a:solidFill>
              </a:rPr>
              <a:t>@@@</a:t>
            </a:r>
            <a:r>
              <a:rPr lang="en-US" smtClean="0">
                <a:solidFill>
                  <a:schemeClr val="tx1"/>
                </a:solidFill>
              </a:rPr>
              <a:t>@</a:t>
            </a:r>
            <a:r>
              <a:rPr lang="en-US" smtClean="0">
                <a:solidFill>
                  <a:srgbClr val="99FF33"/>
                </a:solidFill>
              </a:rPr>
              <a:t>@@@</a:t>
            </a:r>
            <a:r>
              <a:rPr lang="en-US" smtClean="0">
                <a:solidFill>
                  <a:srgbClr val="FF00FF"/>
                </a:solidFill>
              </a:rPr>
              <a:t>@@</a:t>
            </a:r>
            <a:r>
              <a:rPr lang="en-US" smtClean="0">
                <a:solidFill>
                  <a:srgbClr val="99FF33"/>
                </a:solidFill>
              </a:rPr>
              <a:t>@@@@@@@@@@@@@@@@@@@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-9000" contras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9144000" cy="830997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31 DECEMBRE </a:t>
            </a:r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2024</a:t>
            </a:r>
            <a:endParaRPr lang="en-US" sz="48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Bondye</a:t>
            </a:r>
            <a:r>
              <a:rPr lang="fr-FR" sz="4800" dirty="0" smtClean="0">
                <a:latin typeface="Arial Rounded MT Bold" pitchFamily="34" charset="0"/>
              </a:rPr>
              <a:t> va </a:t>
            </a:r>
            <a:r>
              <a:rPr lang="fr-FR" sz="4800" dirty="0" err="1" smtClean="0">
                <a:latin typeface="Arial Rounded MT Bold" pitchFamily="34" charset="0"/>
              </a:rPr>
              <a:t>voye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kòbo</a:t>
            </a:r>
            <a:r>
              <a:rPr lang="fr-FR" sz="4800" dirty="0" smtClean="0">
                <a:latin typeface="Arial Rounded MT Bold" pitchFamily="34" charset="0"/>
              </a:rPr>
              <a:t> a </a:t>
            </a:r>
            <a:endParaRPr lang="fr-FR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Vi-n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lakay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err="1" smtClean="0">
                <a:latin typeface="Arial Rounded MT Bold" pitchFamily="34" charset="0"/>
              </a:rPr>
              <a:t>Bondye</a:t>
            </a:r>
            <a:r>
              <a:rPr lang="fr-FR" sz="4800" dirty="0" smtClean="0">
                <a:latin typeface="Arial Rounded MT Bold" pitchFamily="34" charset="0"/>
              </a:rPr>
              <a:t> va </a:t>
            </a:r>
            <a:r>
              <a:rPr lang="fr-FR" sz="4800" dirty="0" err="1" smtClean="0">
                <a:latin typeface="Arial Rounded MT Bold" pitchFamily="34" charset="0"/>
              </a:rPr>
              <a:t>voye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kòbo</a:t>
            </a:r>
            <a:r>
              <a:rPr lang="fr-FR" sz="4800" dirty="0" smtClean="0">
                <a:latin typeface="Arial Rounded MT Bold" pitchFamily="34" charset="0"/>
              </a:rPr>
              <a:t> a </a:t>
            </a:r>
            <a:endParaRPr lang="fr-FR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Vi-n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lakay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Menm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si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lapli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janm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tonbe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Menm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si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pye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fwi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yo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donnen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Menm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si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lagè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ta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anvayi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tout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kote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espere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Bondye</a:t>
            </a:r>
            <a:r>
              <a:rPr lang="fr-FR" sz="4800" dirty="0" smtClean="0">
                <a:latin typeface="Arial Rounded MT Bold" pitchFamily="34" charset="0"/>
              </a:rPr>
              <a:t> va </a:t>
            </a:r>
            <a:r>
              <a:rPr lang="fr-FR" sz="4800" dirty="0" err="1" smtClean="0">
                <a:latin typeface="Arial Rounded MT Bold" pitchFamily="34" charset="0"/>
              </a:rPr>
              <a:t>voye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err="1" smtClean="0">
                <a:latin typeface="Arial Rounded MT Bold" pitchFamily="34" charset="0"/>
              </a:rPr>
              <a:t>Kòbo</a:t>
            </a:r>
            <a:r>
              <a:rPr lang="fr-FR" sz="4800" dirty="0" smtClean="0">
                <a:latin typeface="Arial Rounded MT Bold" pitchFamily="34" charset="0"/>
              </a:rPr>
              <a:t> a vin </a:t>
            </a:r>
            <a:r>
              <a:rPr lang="fr-FR" sz="4800" dirty="0" err="1" smtClean="0">
                <a:latin typeface="Arial Rounded MT Bold" pitchFamily="34" charset="0"/>
              </a:rPr>
              <a:t>lakay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mwen</a:t>
            </a:r>
            <a:endParaRPr lang="en-US" sz="48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rgbClr val="009900"/>
                </a:solidFill>
                <a:latin typeface="Arial Rounded MT Bold" pitchFamily="34" charset="0"/>
              </a:rPr>
              <a:t>1</a:t>
            </a:r>
          </a:p>
          <a:p>
            <a:pPr marL="0" indent="0"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Bon </a:t>
            </a:r>
            <a:r>
              <a:rPr lang="fr-FR" sz="4800" b="1" dirty="0" smtClean="0">
                <a:latin typeface="Arial Rounded MT Bold" pitchFamily="34" charset="0"/>
              </a:rPr>
              <a:t>Dieu te montre </a:t>
            </a:r>
            <a:r>
              <a:rPr lang="fr-FR" sz="4800" b="1" dirty="0" err="1" smtClean="0">
                <a:latin typeface="Arial Rounded MT Bold" pitchFamily="34" charset="0"/>
              </a:rPr>
              <a:t>amou</a:t>
            </a:r>
            <a:r>
              <a:rPr lang="fr-FR" sz="4800" b="1" dirty="0" smtClean="0">
                <a:latin typeface="Arial Rounded MT Bold" pitchFamily="34" charset="0"/>
              </a:rPr>
              <a:t>-l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Depi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trôn</a:t>
            </a:r>
            <a:r>
              <a:rPr lang="fr-FR" sz="4800" dirty="0" smtClean="0">
                <a:latin typeface="Arial Rounded MT Bold" pitchFamily="34" charset="0"/>
              </a:rPr>
              <a:t> li nan </a:t>
            </a:r>
            <a:r>
              <a:rPr lang="fr-FR" sz="4800" dirty="0" err="1" smtClean="0">
                <a:latin typeface="Arial Rounded MT Bold" pitchFamily="34" charset="0"/>
              </a:rPr>
              <a:t>syèl</a:t>
            </a:r>
            <a:r>
              <a:rPr lang="fr-FR" sz="4800" dirty="0" smtClean="0">
                <a:latin typeface="Arial Rounded MT Bold" pitchFamily="34" charset="0"/>
              </a:rPr>
              <a:t> la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> te </a:t>
            </a:r>
            <a:r>
              <a:rPr lang="fr-FR" sz="4800" dirty="0" err="1" smtClean="0">
                <a:latin typeface="Arial Rounded MT Bold" pitchFamily="34" charset="0"/>
              </a:rPr>
              <a:t>jwenn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yon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plas</a:t>
            </a:r>
            <a:r>
              <a:rPr lang="fr-FR" sz="4800" dirty="0" smtClean="0">
                <a:latin typeface="Arial Rounded MT Bold" pitchFamily="34" charset="0"/>
              </a:rPr>
              <a:t> repo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dirty="0" err="1" smtClean="0">
                <a:latin typeface="Arial Rounded MT Bold" pitchFamily="34" charset="0"/>
              </a:rPr>
              <a:t>Anba</a:t>
            </a:r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err="1" smtClean="0">
                <a:latin typeface="Arial Rounded MT Bold" pitchFamily="34" charset="0"/>
              </a:rPr>
              <a:t>zèl</a:t>
            </a:r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err="1" smtClean="0">
                <a:latin typeface="Arial Rounded MT Bold" pitchFamily="34" charset="0"/>
              </a:rPr>
              <a:t>amou</a:t>
            </a:r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err="1" smtClean="0">
                <a:latin typeface="Arial Rounded MT Bold" pitchFamily="34" charset="0"/>
              </a:rPr>
              <a:t>li</a:t>
            </a:r>
            <a:r>
              <a:rPr lang="en-US" sz="4800" dirty="0" smtClean="0">
                <a:latin typeface="Arial Rounded MT Bold" pitchFamily="34" charset="0"/>
              </a:rPr>
              <a:t> a</a:t>
            </a:r>
          </a:p>
          <a:p>
            <a:pPr marL="0" indent="0" algn="ctr">
              <a:buNone/>
            </a:pPr>
            <a:r>
              <a:rPr lang="en-US" sz="4800" dirty="0" err="1" smtClean="0">
                <a:solidFill>
                  <a:srgbClr val="009900"/>
                </a:solidFill>
                <a:latin typeface="Arial Rounded MT Bold" pitchFamily="34" charset="0"/>
              </a:rPr>
              <a:t>Kè</a:t>
            </a:r>
            <a:endParaRPr lang="en-US" sz="48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Mape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Dousman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anba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zèl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amou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L-l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Mape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anba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zèl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amou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Li-a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800" dirty="0" smtClean="0">
                <a:solidFill>
                  <a:srgbClr val="009900"/>
                </a:solidFill>
                <a:latin typeface="Arial Rounded MT Bold" pitchFamily="34" charset="0"/>
              </a:rPr>
              <a:t>2</a:t>
            </a:r>
            <a:endParaRPr lang="en-US" sz="48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Lè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zeprèv</a:t>
            </a:r>
            <a:r>
              <a:rPr lang="fr-FR" sz="4800" dirty="0" smtClean="0">
                <a:latin typeface="Arial Rounded MT Bold" pitchFamily="34" charset="0"/>
              </a:rPr>
              <a:t> la vi frape-m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Lè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syèl</a:t>
            </a:r>
            <a:r>
              <a:rPr lang="fr-FR" sz="4800" dirty="0" smtClean="0">
                <a:latin typeface="Arial Rounded MT Bold" pitchFamily="34" charset="0"/>
              </a:rPr>
              <a:t> la </a:t>
            </a:r>
            <a:r>
              <a:rPr lang="fr-FR" sz="4800" dirty="0" err="1" smtClean="0">
                <a:latin typeface="Arial Rounded MT Bold" pitchFamily="34" charset="0"/>
              </a:rPr>
              <a:t>anro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tou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nwa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Mwen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kap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toujou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jwenn</a:t>
            </a:r>
            <a:r>
              <a:rPr lang="fr-FR" sz="4800" dirty="0" smtClean="0">
                <a:latin typeface="Arial Rounded MT Bold" pitchFamily="34" charset="0"/>
              </a:rPr>
              <a:t> repo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Amba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zèl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amou</a:t>
            </a:r>
            <a:r>
              <a:rPr lang="fr-FR" sz="4800" dirty="0" smtClean="0">
                <a:latin typeface="Arial Rounded MT Bold" pitchFamily="34" charset="0"/>
              </a:rPr>
              <a:t> Li –a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dirty="0" err="1" smtClean="0">
                <a:solidFill>
                  <a:srgbClr val="009900"/>
                </a:solidFill>
                <a:latin typeface="Arial Rounded MT Bold" pitchFamily="34" charset="0"/>
              </a:rPr>
              <a:t>Kè</a:t>
            </a:r>
            <a:endParaRPr lang="en-US" sz="48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Mape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Dousman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anba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zèl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amou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L-l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Mape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anba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zèl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amou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Li-a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800" dirty="0" smtClean="0">
                <a:solidFill>
                  <a:srgbClr val="009900"/>
                </a:solidFill>
                <a:latin typeface="Arial Rounded MT Bold" pitchFamily="34" charset="0"/>
              </a:rPr>
              <a:t>3</a:t>
            </a:r>
            <a:endParaRPr lang="en-US" sz="48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smtClean="0">
                <a:latin typeface="Arial Rounded MT Bold" pitchFamily="34" charset="0"/>
              </a:rPr>
              <a:t>A ! si ou pat </a:t>
            </a:r>
            <a:r>
              <a:rPr lang="fr-FR" sz="4800" dirty="0" err="1" smtClean="0">
                <a:latin typeface="Arial Rounded MT Bold" pitchFamily="34" charset="0"/>
              </a:rPr>
              <a:t>janm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beni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Avek</a:t>
            </a:r>
            <a:r>
              <a:rPr lang="fr-FR" sz="4800" dirty="0" smtClean="0">
                <a:latin typeface="Arial Rounded MT Bold" pitchFamily="34" charset="0"/>
              </a:rPr>
              <a:t> la </a:t>
            </a:r>
            <a:r>
              <a:rPr lang="fr-FR" sz="4800" dirty="0" err="1" smtClean="0">
                <a:latin typeface="Arial Rounded MT Bold" pitchFamily="34" charset="0"/>
              </a:rPr>
              <a:t>pè</a:t>
            </a:r>
            <a:r>
              <a:rPr lang="fr-FR" sz="4800" dirty="0" smtClean="0">
                <a:latin typeface="Arial Rounded MT Bold" pitchFamily="34" charset="0"/>
              </a:rPr>
              <a:t> nan </a:t>
            </a:r>
            <a:r>
              <a:rPr lang="fr-FR" sz="4800" dirty="0" err="1" smtClean="0">
                <a:latin typeface="Arial Rounded MT Bold" pitchFamily="34" charset="0"/>
              </a:rPr>
              <a:t>kè</a:t>
            </a:r>
            <a:r>
              <a:rPr lang="fr-FR" sz="4800" dirty="0" smtClean="0">
                <a:latin typeface="Arial Rounded MT Bold" pitchFamily="34" charset="0"/>
              </a:rPr>
              <a:t> ou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Gen</a:t>
            </a:r>
            <a:r>
              <a:rPr lang="fr-FR" sz="4800" dirty="0" smtClean="0">
                <a:latin typeface="Arial Rounded MT Bold" pitchFamily="34" charset="0"/>
              </a:rPr>
              <a:t> pou ou </a:t>
            </a:r>
            <a:r>
              <a:rPr lang="fr-FR" sz="4800" dirty="0" err="1" smtClean="0">
                <a:latin typeface="Arial Rounded MT Bold" pitchFamily="34" charset="0"/>
              </a:rPr>
              <a:t>yon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plas</a:t>
            </a:r>
            <a:r>
              <a:rPr lang="fr-FR" sz="4800" dirty="0" smtClean="0">
                <a:latin typeface="Arial Rounded MT Bold" pitchFamily="34" charset="0"/>
              </a:rPr>
              <a:t> repo</a:t>
            </a:r>
            <a:endParaRPr lang="en-US" sz="48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800" dirty="0" err="1" smtClean="0">
                <a:latin typeface="Arial Rounded MT Bold" pitchFamily="34" charset="0"/>
              </a:rPr>
              <a:t>Amba</a:t>
            </a:r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err="1" smtClean="0">
                <a:latin typeface="Arial Rounded MT Bold" pitchFamily="34" charset="0"/>
              </a:rPr>
              <a:t>zèl</a:t>
            </a:r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err="1" smtClean="0">
                <a:latin typeface="Arial Rounded MT Bold" pitchFamily="34" charset="0"/>
              </a:rPr>
              <a:t>amou</a:t>
            </a:r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smtClean="0">
                <a:latin typeface="Arial Rounded MT Bold" pitchFamily="34" charset="0"/>
              </a:rPr>
              <a:t>Li-a</a:t>
            </a:r>
          </a:p>
          <a:p>
            <a:pPr marL="0" indent="0" algn="ctr">
              <a:buNone/>
            </a:pPr>
            <a:r>
              <a:rPr lang="en-US" sz="4800" dirty="0" err="1" smtClean="0">
                <a:solidFill>
                  <a:srgbClr val="009900"/>
                </a:solidFill>
                <a:latin typeface="Arial Rounded MT Bold" pitchFamily="34" charset="0"/>
              </a:rPr>
              <a:t>Kè</a:t>
            </a:r>
            <a:endParaRPr lang="en-US" sz="48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Mape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Dousman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anba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zèl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amou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L-l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Mape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,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Poze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anba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zèl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amou</a:t>
            </a:r>
            <a:r>
              <a:rPr lang="fr-FR" sz="48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D069A"/>
                </a:solidFill>
                <a:latin typeface="Arial Rounded MT Bold" pitchFamily="34" charset="0"/>
              </a:rPr>
              <a:t>Li-a</a:t>
            </a:r>
            <a:endParaRPr lang="en-US" sz="48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400" b="1" dirty="0" smtClean="0">
                <a:solidFill>
                  <a:srgbClr val="C00000"/>
                </a:solidFill>
              </a:rPr>
              <a:t>1</a:t>
            </a: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b="1" dirty="0" smtClean="0">
                <a:latin typeface="Arial Rounded MT Bold" pitchFamily="34" charset="0"/>
              </a:rPr>
              <a:t>la </a:t>
            </a:r>
            <a:r>
              <a:rPr lang="fr-FR" sz="3600" b="1" dirty="0" err="1" smtClean="0">
                <a:latin typeface="Arial Rounded MT Bold" pitchFamily="34" charset="0"/>
              </a:rPr>
              <a:t>yon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sovè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espesyal</a:t>
            </a:r>
            <a:r>
              <a:rPr lang="fr-FR" sz="3600" b="1" dirty="0" smtClean="0">
                <a:latin typeface="Arial Rounded MT Bold" pitchFamily="34" charset="0"/>
              </a:rPr>
              <a:t>  </a:t>
            </a:r>
            <a:r>
              <a:rPr lang="fr-FR" sz="3600" b="1" dirty="0" err="1" smtClean="0">
                <a:latin typeface="Arial Rounded MT Bold" pitchFamily="34" charset="0"/>
              </a:rPr>
              <a:t>mwen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genyen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A la </a:t>
            </a:r>
            <a:r>
              <a:rPr lang="fr-FR" sz="3600" dirty="0" err="1" smtClean="0">
                <a:latin typeface="Arial Rounded MT Bold" pitchFamily="34" charset="0"/>
              </a:rPr>
              <a:t>yon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Sovè</a:t>
            </a:r>
            <a:r>
              <a:rPr lang="fr-FR" sz="3600" dirty="0" smtClean="0">
                <a:latin typeface="Arial Rounded MT Bold" pitchFamily="34" charset="0"/>
              </a:rPr>
              <a:t> pou </a:t>
            </a:r>
            <a:r>
              <a:rPr lang="fr-FR" sz="3600" dirty="0" err="1" smtClean="0">
                <a:latin typeface="Arial Rounded MT Bold" pitchFamily="34" charset="0"/>
              </a:rPr>
              <a:t>mwen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smtClean="0">
                <a:latin typeface="Arial Rounded MT Bold" pitchFamily="34" charset="0"/>
              </a:rPr>
              <a:t>Li </a:t>
            </a:r>
            <a:r>
              <a:rPr lang="en-US" sz="3600" dirty="0" err="1" smtClean="0">
                <a:latin typeface="Arial Rounded MT Bold" pitchFamily="34" charset="0"/>
              </a:rPr>
              <a:t>kache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nannm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mwen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anba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gwo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ròch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yo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latin typeface="Arial Rounded MT Bold" pitchFamily="34" charset="0"/>
              </a:rPr>
              <a:t>Kode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dlo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lavi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ap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koule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err="1" smtClean="0">
                <a:solidFill>
                  <a:srgbClr val="C00000"/>
                </a:solidFill>
                <a:latin typeface="Arial Rounded MT Bold" pitchFamily="34" charset="0"/>
              </a:rPr>
              <a:t>Kè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Li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kache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nanm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mwen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Nan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mitan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gwo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ròch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yo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Li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kouvri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-m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amba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lombraj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Li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Kounye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a m-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konnen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la vi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mwen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asure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m-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pè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sa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kap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rive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demen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(2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foua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)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4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endParaRPr lang="en-US" sz="2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Li </a:t>
            </a:r>
            <a:r>
              <a:rPr lang="fr-FR" sz="3600" dirty="0" err="1" smtClean="0">
                <a:latin typeface="Arial Rounded MT Bold" pitchFamily="34" charset="0"/>
              </a:rPr>
              <a:t>toujou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komble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mwen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ak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benediksyon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Li </a:t>
            </a:r>
            <a:r>
              <a:rPr lang="fr-FR" sz="3600" dirty="0" err="1" smtClean="0">
                <a:latin typeface="Arial Rounded MT Bold" pitchFamily="34" charset="0"/>
              </a:rPr>
              <a:t>rampli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ak</a:t>
            </a:r>
            <a:r>
              <a:rPr lang="fr-FR" sz="3600" dirty="0" smtClean="0">
                <a:latin typeface="Arial Rounded MT Bold" pitchFamily="34" charset="0"/>
              </a:rPr>
              <a:t> gras </a:t>
            </a:r>
            <a:r>
              <a:rPr lang="fr-FR" sz="3600" dirty="0" err="1" smtClean="0">
                <a:latin typeface="Arial Rounded MT Bold" pitchFamily="34" charset="0"/>
              </a:rPr>
              <a:t>diven</a:t>
            </a:r>
            <a:r>
              <a:rPr lang="fr-FR" sz="3600" dirty="0" smtClean="0">
                <a:latin typeface="Arial Rounded MT Bold" pitchFamily="34" charset="0"/>
              </a:rPr>
              <a:t> Li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A la </a:t>
            </a:r>
            <a:r>
              <a:rPr lang="fr-FR" sz="3600" dirty="0" err="1" smtClean="0">
                <a:latin typeface="Arial Rounded MT Bold" pitchFamily="34" charset="0"/>
              </a:rPr>
              <a:t>yon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Redamptè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mwen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pap</a:t>
            </a:r>
            <a:r>
              <a:rPr lang="fr-FR" sz="3600" dirty="0" smtClean="0">
                <a:latin typeface="Arial Rounded MT Bold" pitchFamily="34" charset="0"/>
              </a:rPr>
              <a:t> ka </a:t>
            </a:r>
            <a:r>
              <a:rPr lang="fr-FR" sz="3600" dirty="0" err="1" smtClean="0">
                <a:latin typeface="Arial Rounded MT Bold" pitchFamily="34" charset="0"/>
              </a:rPr>
              <a:t>blye</a:t>
            </a:r>
            <a:r>
              <a:rPr lang="fr-FR" sz="3600" dirty="0" smtClean="0">
                <a:latin typeface="Arial Rounded MT Bold" pitchFamily="34" charset="0"/>
              </a:rPr>
              <a:t>-L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latin typeface="Arial Rounded MT Bold" pitchFamily="34" charset="0"/>
              </a:rPr>
              <a:t>Kite</a:t>
            </a:r>
            <a:r>
              <a:rPr lang="fr-FR" sz="3600" dirty="0" smtClean="0">
                <a:latin typeface="Arial Rounded MT Bold" pitchFamily="34" charset="0"/>
              </a:rPr>
              <a:t>-m chante </a:t>
            </a:r>
            <a:r>
              <a:rPr lang="fr-FR" sz="3600" dirty="0" err="1" smtClean="0">
                <a:latin typeface="Arial Rounded MT Bold" pitchFamily="34" charset="0"/>
              </a:rPr>
              <a:t>yon</a:t>
            </a:r>
            <a:r>
              <a:rPr lang="fr-FR" sz="3600" dirty="0" smtClean="0">
                <a:latin typeface="Arial Rounded MT Bold" pitchFamily="34" charset="0"/>
              </a:rPr>
              <a:t> chan pou Li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err="1" smtClean="0">
                <a:solidFill>
                  <a:srgbClr val="C00000"/>
                </a:solidFill>
                <a:latin typeface="Arial Rounded MT Bold" pitchFamily="34" charset="0"/>
              </a:rPr>
              <a:t>Kè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Li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kache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nanm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mwen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Nan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mitan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gwo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ròch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yo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Li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kouvri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-m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amba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lombraj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Li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Kounye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a m-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konnen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la vi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mwen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asure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m-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pè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sa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kap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rive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demen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(2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foua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)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400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endParaRPr lang="en-US" sz="2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A la </a:t>
            </a:r>
            <a:r>
              <a:rPr lang="fr-FR" sz="3600" dirty="0" err="1" smtClean="0">
                <a:latin typeface="Arial Rounded MT Bold" pitchFamily="34" charset="0"/>
              </a:rPr>
              <a:t>yon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Sovè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espesyal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mwen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genyen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Li </a:t>
            </a:r>
            <a:r>
              <a:rPr lang="fr-FR" sz="3600" dirty="0" err="1" smtClean="0">
                <a:latin typeface="Arial Rounded MT Bold" pitchFamily="34" charset="0"/>
              </a:rPr>
              <a:t>pran</a:t>
            </a:r>
            <a:r>
              <a:rPr lang="fr-FR" sz="3600" dirty="0" smtClean="0">
                <a:latin typeface="Arial Rounded MT Bold" pitchFamily="34" charset="0"/>
              </a:rPr>
              <a:t> tout fado </a:t>
            </a:r>
            <a:r>
              <a:rPr lang="fr-FR" sz="3600" dirty="0" err="1" smtClean="0">
                <a:latin typeface="Arial Rounded MT Bold" pitchFamily="34" charset="0"/>
              </a:rPr>
              <a:t>yo</a:t>
            </a:r>
            <a:r>
              <a:rPr lang="fr-FR" sz="3600" dirty="0" smtClean="0">
                <a:latin typeface="Arial Rounded MT Bold" pitchFamily="34" charset="0"/>
              </a:rPr>
              <a:t> pou </a:t>
            </a:r>
            <a:r>
              <a:rPr lang="fr-FR" sz="3600" dirty="0" err="1" smtClean="0">
                <a:latin typeface="Arial Rounded MT Bold" pitchFamily="34" charset="0"/>
              </a:rPr>
              <a:t>mwen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smtClean="0">
                <a:latin typeface="Arial Rounded MT Bold" pitchFamily="34" charset="0"/>
              </a:rPr>
              <a:t>Li </a:t>
            </a:r>
            <a:r>
              <a:rPr lang="en-US" sz="3600" dirty="0" err="1" smtClean="0">
                <a:latin typeface="Arial Rounded MT Bold" pitchFamily="34" charset="0"/>
              </a:rPr>
              <a:t>leve</a:t>
            </a:r>
            <a:r>
              <a:rPr lang="en-US" sz="3600" dirty="0" smtClean="0">
                <a:latin typeface="Arial Rounded MT Bold" pitchFamily="34" charset="0"/>
              </a:rPr>
              <a:t>-m </a:t>
            </a:r>
            <a:r>
              <a:rPr lang="en-US" sz="3600" dirty="0" err="1" smtClean="0">
                <a:latin typeface="Arial Rounded MT Bold" pitchFamily="34" charset="0"/>
              </a:rPr>
              <a:t>byen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wo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pou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pye</a:t>
            </a:r>
            <a:r>
              <a:rPr lang="en-US" sz="3600" dirty="0" smtClean="0">
                <a:latin typeface="Arial Rounded MT Bold" pitchFamily="34" charset="0"/>
              </a:rPr>
              <a:t>-m pa </a:t>
            </a:r>
            <a:r>
              <a:rPr lang="en-US" sz="3600" dirty="0" err="1" smtClean="0">
                <a:latin typeface="Arial Rounded MT Bold" pitchFamily="34" charset="0"/>
              </a:rPr>
              <a:t>fè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bitay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smtClean="0">
                <a:latin typeface="Arial Rounded MT Bold" pitchFamily="34" charset="0"/>
              </a:rPr>
              <a:t>E </a:t>
            </a:r>
            <a:r>
              <a:rPr lang="en-US" sz="3600" dirty="0" err="1" smtClean="0">
                <a:latin typeface="Arial Rounded MT Bold" pitchFamily="34" charset="0"/>
              </a:rPr>
              <a:t>li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  <a:r>
              <a:rPr lang="en-US" sz="3600" dirty="0" err="1" smtClean="0">
                <a:latin typeface="Arial Rounded MT Bold" pitchFamily="34" charset="0"/>
              </a:rPr>
              <a:t>banm</a:t>
            </a:r>
            <a:r>
              <a:rPr lang="en-US" sz="3600" dirty="0" smtClean="0">
                <a:latin typeface="Arial Rounded MT Bold" pitchFamily="34" charset="0"/>
              </a:rPr>
              <a:t> yon </a:t>
            </a:r>
            <a:r>
              <a:rPr lang="en-US" sz="3600" dirty="0" err="1" smtClean="0">
                <a:latin typeface="Arial Rounded MT Bold" pitchFamily="34" charset="0"/>
              </a:rPr>
              <a:t>fòs</a:t>
            </a:r>
            <a:r>
              <a:rPr lang="en-US" sz="3600" dirty="0" smtClean="0">
                <a:latin typeface="Arial Rounded MT Bold" pitchFamily="34" charset="0"/>
              </a:rPr>
              <a:t> san </a:t>
            </a:r>
            <a:r>
              <a:rPr lang="en-US" sz="3600" dirty="0" err="1" smtClean="0">
                <a:latin typeface="Arial Rounded MT Bold" pitchFamily="34" charset="0"/>
              </a:rPr>
              <a:t>parey</a:t>
            </a:r>
            <a:r>
              <a:rPr lang="en-US" sz="3600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en-US" sz="3600" dirty="0" err="1" smtClean="0">
                <a:solidFill>
                  <a:srgbClr val="C00000"/>
                </a:solidFill>
                <a:latin typeface="Arial Rounded MT Bold" pitchFamily="34" charset="0"/>
              </a:rPr>
              <a:t>Kè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Li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kache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nanm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mwen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Nan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mitan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gwo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ròch</a:t>
            </a:r>
            <a:r>
              <a:rPr lang="en-US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yo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Li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kouvri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-m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amba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lombraj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Li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Kounye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a m-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konnen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la vi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mwen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asure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m-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pa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pè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sa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kap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rive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demen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 (2 </a:t>
            </a:r>
            <a:r>
              <a:rPr lang="fr-FR" sz="3600" dirty="0" err="1" smtClean="0">
                <a:solidFill>
                  <a:srgbClr val="0D069A"/>
                </a:solidFill>
                <a:latin typeface="Arial Rounded MT Bold" pitchFamily="34" charset="0"/>
              </a:rPr>
              <a:t>foua</a:t>
            </a:r>
            <a:r>
              <a:rPr lang="fr-FR" sz="3600" dirty="0" smtClean="0">
                <a:solidFill>
                  <a:srgbClr val="0D069A"/>
                </a:solidFill>
                <a:latin typeface="Arial Rounded MT Bold" pitchFamily="34" charset="0"/>
              </a:rPr>
              <a:t>)</a:t>
            </a:r>
            <a:endParaRPr lang="en-US" sz="36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800" b="1" dirty="0" smtClean="0"/>
              <a:t>PSAUME 100</a:t>
            </a:r>
            <a:endParaRPr lang="en-US" sz="4800" b="1" dirty="0" smtClean="0"/>
          </a:p>
          <a:p>
            <a:pPr algn="just"/>
            <a:r>
              <a:rPr lang="fr-FR" sz="4800" b="1" dirty="0" smtClean="0"/>
              <a:t>Ps 100:1 ¶ Psaume de louange. Poussez vers l'Éternel des cris de joie, Vous tous, habitants de la terre!</a:t>
            </a:r>
            <a:endParaRPr lang="en-US" sz="4800" b="1" dirty="0" smtClean="0"/>
          </a:p>
          <a:p>
            <a:pPr algn="just"/>
            <a:r>
              <a:rPr lang="fr-FR" sz="4800" b="1" dirty="0" smtClean="0"/>
              <a:t> 2 Servez l'Éternel, avec joie, Venez avec allégresse en sa présence!</a:t>
            </a:r>
            <a:endParaRPr lang="en-US" sz="4800" b="1" dirty="0" smtClean="0"/>
          </a:p>
          <a:p>
            <a:pPr algn="just">
              <a:buNone/>
            </a:pP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800" b="1" dirty="0" smtClean="0"/>
              <a:t>3 Sachez que l'Éternel est Dieu! C'est lui qui nous a faits, et nous lui appartenons; Nous sommes son peuple, et le troupeau de son pâturage.</a:t>
            </a:r>
            <a:endParaRPr lang="en-US" sz="4800" b="1" dirty="0" smtClean="0"/>
          </a:p>
          <a:p>
            <a:pPr algn="just"/>
            <a:r>
              <a:rPr lang="fr-FR" sz="4800" b="1" dirty="0" smtClean="0"/>
              <a:t> 4 Entrez dans ses portes avec des louanges, Dans ses parvis avec des cantiques! Célébrez-le, bénissez son nom!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7200" b="1" dirty="0" smtClean="0"/>
              <a:t>5 Car l'Éternel est bon; sa bonté dure toujours, Et sa fidélité de génération en génération.</a:t>
            </a:r>
          </a:p>
          <a:p>
            <a:pPr algn="r"/>
            <a:r>
              <a:rPr lang="fr-FR" sz="7200" b="1" dirty="0" smtClean="0"/>
              <a:t> AMEN.</a:t>
            </a:r>
            <a:endParaRPr lang="en-US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8 Fr CE </a:t>
            </a:r>
            <a:r>
              <a:rPr lang="fr-FR" sz="3600" b="1" u="sng" dirty="0" smtClean="0">
                <a:solidFill>
                  <a:srgbClr val="99FF33"/>
                </a:solidFill>
                <a:latin typeface="Arial Rounded MT Bold" pitchFamily="34" charset="0"/>
              </a:rPr>
              <a:t>Dans les cieux et sur la terre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99FF33"/>
                </a:solidFill>
                <a:latin typeface="Arial Rounded MT Bold" pitchFamily="34" charset="0"/>
              </a:rPr>
              <a:t>1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Dans les cieux et sur la terre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Il n’est aucun nom plus doux,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Aucun que mon cœur préfère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Au nom de Christ mort pour nous.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rgbClr val="99FF33"/>
                </a:solidFill>
                <a:latin typeface="Arial Rounded MT Bold" pitchFamily="34" charset="0"/>
              </a:rPr>
              <a:t>Ref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Quel beau nom (bis)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Porte L’Oint de l’Eternel !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Quel beau nom (Bis)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Que celui d’Emmanuel 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!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99FF33"/>
                </a:solidFill>
                <a:latin typeface="Arial Rounded MT Bold" pitchFamily="34" charset="0"/>
              </a:rPr>
              <a:t>2-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Quelque grand que soit un homme,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Qu’il soit prince, ou qu’il soit roi.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De quelque nom qu’on le nomme,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Jésus est plus grand pour moi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rgbClr val="99FF33"/>
                </a:solidFill>
                <a:latin typeface="Arial Rounded MT Bold" pitchFamily="34" charset="0"/>
              </a:rPr>
              <a:t>Ref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Quel beau nom (bis)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Porte L’Oint de l’Eternel !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Quel beau nom (Bis)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Que celui d’Emmanuel !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99FF33"/>
                </a:solidFill>
                <a:latin typeface="Arial Rounded MT Bold" pitchFamily="34" charset="0"/>
              </a:rPr>
              <a:t>3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Dans les maux Jésus soulage,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Il guérit l’esprit froissé,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Il ranime le courage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Du cœur le plus oppressé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sz="3600" dirty="0" err="1" smtClean="0">
                <a:solidFill>
                  <a:srgbClr val="99FF33"/>
                </a:solidFill>
                <a:latin typeface="Arial Rounded MT Bold" pitchFamily="34" charset="0"/>
              </a:rPr>
              <a:t>Ref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Quel beau nom (bis)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Porte L’Oint de l’Eternel !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Quel beau nom (Bis)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Que celui d’Emmanuel !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ctr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SOM 150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150 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¶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Lwanj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Seyè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a!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Lwanj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nan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tanp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apa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pou li a!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Lwanj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pou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nan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syèl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la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pouvwa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parèt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aklè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FFFF00"/>
                </a:solidFill>
                <a:latin typeface="Arial Rounded MT Bold" pitchFamily="34" charset="0"/>
              </a:rPr>
              <a:t>2 </a:t>
            </a:r>
            <a:r>
              <a:rPr lang="fr-FR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Lwanj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pou li pou </a:t>
            </a:r>
            <a:r>
              <a:rPr lang="fr-FR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bèl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bagay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fè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yo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! </a:t>
            </a:r>
            <a:r>
              <a:rPr lang="en-US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Lwanj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pou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li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pou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jan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li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 gen </a:t>
            </a:r>
            <a:r>
              <a:rPr lang="en-US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anpil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anpil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Arial Rounded MT Bold" pitchFamily="34" charset="0"/>
              </a:rPr>
              <a:t>fòs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just"/>
            <a:r>
              <a:rPr lang="en-US" sz="5400" b="1" baseline="30000" dirty="0" smtClean="0">
                <a:solidFill>
                  <a:schemeClr val="bg1"/>
                </a:solidFill>
                <a:latin typeface="Arial Rounded MT Bold" pitchFamily="34" charset="0"/>
              </a:rPr>
              <a:t>3 </a:t>
            </a:r>
            <a:r>
              <a:rPr lang="en-US" sz="5400" dirty="0" err="1" smtClean="0">
                <a:solidFill>
                  <a:schemeClr val="bg1"/>
                </a:solidFill>
                <a:latin typeface="Arial Rounded MT Bold" pitchFamily="34" charset="0"/>
              </a:rPr>
              <a:t>Lwanj</a:t>
            </a:r>
            <a:r>
              <a:rPr lang="en-US" sz="5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Rounded MT Bold" pitchFamily="34" charset="0"/>
              </a:rPr>
              <a:t>pou</a:t>
            </a:r>
            <a:r>
              <a:rPr lang="en-US" sz="5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Rounded MT Bold" pitchFamily="34" charset="0"/>
              </a:rPr>
              <a:t>li</a:t>
            </a:r>
            <a:r>
              <a:rPr lang="en-US" sz="5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en-US" sz="5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 Rounded MT Bold" pitchFamily="34" charset="0"/>
              </a:rPr>
              <a:t>twonpèt</a:t>
            </a:r>
            <a:r>
              <a:rPr lang="en-US" sz="5400" dirty="0" smtClean="0">
                <a:solidFill>
                  <a:schemeClr val="bg1"/>
                </a:solidFill>
                <a:latin typeface="Arial Rounded MT Bold" pitchFamily="34" charset="0"/>
              </a:rPr>
              <a:t>! </a:t>
            </a:r>
            <a:r>
              <a:rPr lang="fr-FR" sz="5400" dirty="0" err="1" smtClean="0">
                <a:solidFill>
                  <a:schemeClr val="bg1"/>
                </a:solidFill>
                <a:latin typeface="Arial Rounded MT Bold" pitchFamily="34" charset="0"/>
              </a:rPr>
              <a:t>Lwanj</a:t>
            </a:r>
            <a:r>
              <a:rPr lang="fr-FR" sz="5400" dirty="0" smtClean="0">
                <a:solidFill>
                  <a:schemeClr val="bg1"/>
                </a:solidFill>
                <a:latin typeface="Arial Rounded MT Bold" pitchFamily="34" charset="0"/>
              </a:rPr>
              <a:t> pou li </a:t>
            </a:r>
            <a:r>
              <a:rPr lang="fr-FR" sz="5400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5400" dirty="0" smtClean="0">
                <a:solidFill>
                  <a:schemeClr val="bg1"/>
                </a:solidFill>
                <a:latin typeface="Arial Rounded MT Bold" pitchFamily="34" charset="0"/>
              </a:rPr>
              <a:t> gita </a:t>
            </a:r>
            <a:r>
              <a:rPr lang="fr-FR" sz="5400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5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chemeClr val="bg1"/>
                </a:solidFill>
                <a:latin typeface="Arial Rounded MT Bold" pitchFamily="34" charset="0"/>
              </a:rPr>
              <a:t>bandjo</a:t>
            </a:r>
            <a:r>
              <a:rPr lang="fr-FR" sz="5400" dirty="0" smtClean="0">
                <a:solidFill>
                  <a:schemeClr val="bg1"/>
                </a:solidFill>
                <a:latin typeface="Arial Rounded MT Bold" pitchFamily="34" charset="0"/>
              </a:rPr>
              <a:t>!</a:t>
            </a:r>
            <a:endParaRPr lang="en-US" sz="5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5400" b="1" baseline="30000" dirty="0" smtClean="0">
                <a:solidFill>
                  <a:srgbClr val="FFFF00"/>
                </a:solidFill>
                <a:latin typeface="Arial Rounded MT Bold" pitchFamily="34" charset="0"/>
              </a:rPr>
              <a:t>4 </a:t>
            </a:r>
            <a:r>
              <a:rPr lang="fr-FR" sz="5400" dirty="0" err="1" smtClean="0">
                <a:solidFill>
                  <a:srgbClr val="FFFF00"/>
                </a:solidFill>
                <a:latin typeface="Arial Rounded MT Bold" pitchFamily="34" charset="0"/>
              </a:rPr>
              <a:t>Lwanj</a:t>
            </a:r>
            <a:r>
              <a:rPr lang="fr-FR" sz="5400" dirty="0" smtClean="0">
                <a:solidFill>
                  <a:srgbClr val="FFFF00"/>
                </a:solidFill>
                <a:latin typeface="Arial Rounded MT Bold" pitchFamily="34" charset="0"/>
              </a:rPr>
              <a:t> pou li </a:t>
            </a:r>
            <a:r>
              <a:rPr lang="fr-FR" sz="54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5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FFFF00"/>
                </a:solidFill>
                <a:latin typeface="Arial Rounded MT Bold" pitchFamily="34" charset="0"/>
              </a:rPr>
              <a:t>tanbou</a:t>
            </a:r>
            <a:r>
              <a:rPr lang="fr-FR" sz="5400" dirty="0" smtClean="0">
                <a:solidFill>
                  <a:srgbClr val="FFFF00"/>
                </a:solidFill>
                <a:latin typeface="Arial Rounded MT Bold" pitchFamily="34" charset="0"/>
              </a:rPr>
              <a:t>! Danse pou </a:t>
            </a:r>
            <a:r>
              <a:rPr lang="fr-FR" sz="5400" dirty="0" err="1" smtClean="0">
                <a:solidFill>
                  <a:srgbClr val="FFFF00"/>
                </a:solidFill>
                <a:latin typeface="Arial Rounded MT Bold" pitchFamily="34" charset="0"/>
              </a:rPr>
              <a:t>fè</a:t>
            </a:r>
            <a:r>
              <a:rPr lang="fr-FR" sz="5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FFFF00"/>
                </a:solidFill>
                <a:latin typeface="Arial Rounded MT Bold" pitchFamily="34" charset="0"/>
              </a:rPr>
              <a:t>lwanj</a:t>
            </a:r>
            <a:r>
              <a:rPr lang="fr-FR" sz="5400" dirty="0" smtClean="0">
                <a:solidFill>
                  <a:srgbClr val="FFFF00"/>
                </a:solidFill>
                <a:latin typeface="Arial Rounded MT Bold" pitchFamily="34" charset="0"/>
              </a:rPr>
              <a:t> li! </a:t>
            </a:r>
            <a:r>
              <a:rPr lang="fr-FR" sz="5400" dirty="0" err="1" smtClean="0">
                <a:solidFill>
                  <a:srgbClr val="FFFF00"/>
                </a:solidFill>
                <a:latin typeface="Arial Rounded MT Bold" pitchFamily="34" charset="0"/>
              </a:rPr>
              <a:t>Lwanj</a:t>
            </a:r>
            <a:r>
              <a:rPr lang="fr-FR" sz="5400" dirty="0" smtClean="0">
                <a:solidFill>
                  <a:srgbClr val="FFFF00"/>
                </a:solidFill>
                <a:latin typeface="Arial Rounded MT Bold" pitchFamily="34" charset="0"/>
              </a:rPr>
              <a:t> pou li </a:t>
            </a:r>
            <a:r>
              <a:rPr lang="fr-FR" sz="54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5400" dirty="0" smtClean="0">
                <a:solidFill>
                  <a:srgbClr val="FFFF00"/>
                </a:solidFill>
                <a:latin typeface="Arial Rounded MT Bold" pitchFamily="34" charset="0"/>
              </a:rPr>
              <a:t> gita </a:t>
            </a:r>
            <a:r>
              <a:rPr lang="fr-FR" sz="54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5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5400" dirty="0" err="1" smtClean="0">
                <a:solidFill>
                  <a:srgbClr val="FFFF00"/>
                </a:solidFill>
                <a:latin typeface="Arial Rounded MT Bold" pitchFamily="34" charset="0"/>
              </a:rPr>
              <a:t>vaksen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!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>
            <a:normAutofit/>
          </a:bodyPr>
          <a:lstStyle/>
          <a:p>
            <a:pPr algn="just"/>
            <a:r>
              <a:rPr lang="fr-FR" sz="6000" b="1" baseline="30000" dirty="0" smtClean="0">
                <a:solidFill>
                  <a:schemeClr val="bg1"/>
                </a:solidFill>
                <a:latin typeface="Arial Rounded MT Bold" pitchFamily="34" charset="0"/>
              </a:rPr>
              <a:t>5 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Lwanj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pou li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senbal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bay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bèl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son!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Lwanj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pou li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senbal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fè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chemeClr val="bg1"/>
                </a:solidFill>
                <a:latin typeface="Arial Rounded MT Bold" pitchFamily="34" charset="0"/>
              </a:rPr>
              <a:t>gwo</a:t>
            </a:r>
            <a:r>
              <a:rPr lang="fr-FR" sz="6000" dirty="0" smtClean="0">
                <a:solidFill>
                  <a:schemeClr val="bg1"/>
                </a:solidFill>
                <a:latin typeface="Arial Rounded MT Bold" pitchFamily="34" charset="0"/>
              </a:rPr>
              <a:t> bri!</a:t>
            </a:r>
            <a:endParaRPr lang="en-US" sz="6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6000" b="1" baseline="30000" dirty="0" smtClean="0">
                <a:solidFill>
                  <a:srgbClr val="FFFF00"/>
                </a:solidFill>
                <a:latin typeface="Arial Rounded MT Bold" pitchFamily="34" charset="0"/>
              </a:rPr>
              <a:t>6 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Se pou </a:t>
            </a:r>
            <a:r>
              <a:rPr lang="fr-FR" sz="6000" dirty="0" err="1" smtClean="0">
                <a:solidFill>
                  <a:srgbClr val="FFFF00"/>
                </a:solidFill>
                <a:latin typeface="Arial Rounded MT Bold" pitchFamily="34" charset="0"/>
              </a:rPr>
              <a:t>tou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 sa </a:t>
            </a:r>
            <a:r>
              <a:rPr lang="fr-FR" sz="6000" dirty="0" err="1" smtClean="0">
                <a:solidFill>
                  <a:srgbClr val="FFFF00"/>
                </a:solidFill>
                <a:latin typeface="Arial Rounded MT Bold" pitchFamily="34" charset="0"/>
              </a:rPr>
              <a:t>ki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rgbClr val="FFFF00"/>
                </a:solidFill>
                <a:latin typeface="Arial Rounded MT Bold" pitchFamily="34" charset="0"/>
              </a:rPr>
              <a:t>gen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rgbClr val="FFFF00"/>
                </a:solidFill>
                <a:latin typeface="Arial Rounded MT Bold" pitchFamily="34" charset="0"/>
              </a:rPr>
              <a:t>souf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rgbClr val="FFFF00"/>
                </a:solidFill>
                <a:latin typeface="Arial Rounded MT Bold" pitchFamily="34" charset="0"/>
              </a:rPr>
              <a:t>fè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rgbClr val="FFFF00"/>
                </a:solidFill>
                <a:latin typeface="Arial Rounded MT Bold" pitchFamily="34" charset="0"/>
              </a:rPr>
              <a:t>lwanj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6000" dirty="0" err="1" smtClean="0">
                <a:solidFill>
                  <a:srgbClr val="FFFF00"/>
                </a:solidFill>
                <a:latin typeface="Arial Rounded MT Bold" pitchFamily="34" charset="0"/>
              </a:rPr>
              <a:t>Seyè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 a! </a:t>
            </a:r>
            <a:r>
              <a:rPr lang="fr-FR" sz="6000" dirty="0" err="1" smtClean="0">
                <a:solidFill>
                  <a:srgbClr val="FFFF00"/>
                </a:solidFill>
                <a:latin typeface="Arial Rounded MT Bold" pitchFamily="34" charset="0"/>
              </a:rPr>
              <a:t>Lwanj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 pou </a:t>
            </a:r>
            <a:r>
              <a:rPr lang="fr-FR" sz="6000" dirty="0" err="1" smtClean="0">
                <a:solidFill>
                  <a:srgbClr val="FFFF00"/>
                </a:solidFill>
                <a:latin typeface="Arial Rounded MT Bold" pitchFamily="34" charset="0"/>
              </a:rPr>
              <a:t>Seyè</a:t>
            </a:r>
            <a:r>
              <a:rPr lang="fr-FR" sz="6000" dirty="0" smtClean="0">
                <a:solidFill>
                  <a:srgbClr val="FFFF00"/>
                </a:solidFill>
                <a:latin typeface="Arial Rounded MT Bold" pitchFamily="34" charset="0"/>
              </a:rPr>
              <a:t> a!</a:t>
            </a:r>
            <a:endParaRPr lang="en-US" sz="6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fr-FR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Odore </a:t>
            </a:r>
            <a:r>
              <a:rPr lang="fr-FR" sz="4400" dirty="0" err="1" smtClean="0">
                <a:latin typeface="Arial Rounded MT Bold" pitchFamily="34" charset="0"/>
              </a:rPr>
              <a:t>BonDye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Li </a:t>
            </a:r>
            <a:r>
              <a:rPr lang="fr-FR" sz="4400" dirty="0" err="1" smtClean="0">
                <a:latin typeface="Arial Rounded MT Bold" pitchFamily="34" charset="0"/>
              </a:rPr>
              <a:t>merite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glwa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Tout </a:t>
            </a:r>
            <a:r>
              <a:rPr lang="fr-FR" sz="4400" dirty="0" err="1" smtClean="0">
                <a:latin typeface="Arial Rounded MT Bold" pitchFamily="34" charset="0"/>
              </a:rPr>
              <a:t>zanz</a:t>
            </a:r>
            <a:r>
              <a:rPr lang="fr-FR" sz="4400" dirty="0" smtClean="0">
                <a:latin typeface="Arial Rounded MT Bold" pitchFamily="34" charset="0"/>
              </a:rPr>
              <a:t> nan </a:t>
            </a:r>
            <a:r>
              <a:rPr lang="fr-FR" sz="4400" dirty="0" err="1" smtClean="0">
                <a:latin typeface="Arial Rounded MT Bold" pitchFamily="34" charset="0"/>
              </a:rPr>
              <a:t>syel</a:t>
            </a:r>
            <a:r>
              <a:rPr lang="fr-FR" sz="4400" dirty="0" smtClean="0">
                <a:latin typeface="Arial Rounded MT Bold" pitchFamily="34" charset="0"/>
              </a:rPr>
              <a:t> la adore Li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Li </a:t>
            </a:r>
            <a:r>
              <a:rPr lang="fr-FR" sz="4400" dirty="0" err="1" smtClean="0">
                <a:latin typeface="Arial Rounded MT Bold" pitchFamily="34" charset="0"/>
              </a:rPr>
              <a:t>merite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glwa</a:t>
            </a:r>
            <a:r>
              <a:rPr lang="fr-FR" sz="4400" dirty="0" smtClean="0">
                <a:latin typeface="Arial Rounded MT Bold" pitchFamily="34" charset="0"/>
              </a:rPr>
              <a:t> (3x)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/>
            <a:r>
              <a:rPr lang="fr-FR" sz="3600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136 Fr CE – Tout joyeux...</a:t>
            </a:r>
            <a:endParaRPr lang="en-US" sz="3600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fr-FR" sz="3600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36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joyeux, bénissons le Seigneur, 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Chantons et célébrons ses louanges, 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Adorons avec foi le Sauveur, 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joignant aux célestes phalanges. </a:t>
            </a: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 ! Gloire à Dieu !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 !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 ! Gloire à Dieu !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 !</a:t>
            </a:r>
            <a:r>
              <a:rPr lang="fr-FR" sz="40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36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lang="fr-FR" sz="3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Dieu, dans son incomparable amour, 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ciel envoya son Fils unique, 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la terre et les cieux, dans ce jour, 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S’unissent pour chanter ce cantique : </a:t>
            </a:r>
            <a:b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 ! Gloire à Dieu !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 !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 ! Gloire à Dieu ! </a:t>
            </a:r>
            <a:b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 ! </a:t>
            </a:r>
            <a:endParaRPr lang="en-US" sz="40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3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châtiment qui produit la paix, </a:t>
            </a:r>
            <a:b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Jésus-Christ l’a subi pour mon âme ; </a:t>
            </a:r>
            <a:b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voulut expier nos forfaits, </a:t>
            </a:r>
            <a:b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mourant, Lui, sur le bois infâme. </a:t>
            </a:r>
            <a:b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 ! Gloire à Dieu ! </a:t>
            </a:r>
            <a:b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 ! </a:t>
            </a:r>
            <a:b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 ! Gloire à Dieu ! </a:t>
            </a:r>
            <a:b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 ! </a:t>
            </a:r>
            <a:endParaRPr lang="en-US" sz="36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3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voulons en retour, bon Sauveur, </a:t>
            </a:r>
            <a:b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T’aimer cœur toute autre chose, </a:t>
            </a:r>
            <a:b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Forme ton amour dans notre cœur </a:t>
            </a:r>
            <a:b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puis, de chacun de nous, dispose !</a:t>
            </a: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36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6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 ! Gloire à Dieu ! </a:t>
            </a:r>
            <a:b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 ! </a:t>
            </a:r>
            <a:b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 ! Gloire à Dieu ! </a:t>
            </a:r>
            <a:b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6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 !</a:t>
            </a:r>
            <a:r>
              <a:rPr lang="fr-FR" sz="36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3600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3600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endParaRPr lang="fr-FR" sz="3200" b="1" dirty="0" smtClean="0"/>
          </a:p>
          <a:p>
            <a:endParaRPr lang="fr-FR" sz="3200" b="1" dirty="0" smtClean="0"/>
          </a:p>
          <a:p>
            <a:endParaRPr lang="fr-FR" sz="3200" b="1" dirty="0" smtClean="0"/>
          </a:p>
          <a:p>
            <a:endParaRPr lang="fr-FR" sz="3200" b="1" dirty="0" smtClean="0"/>
          </a:p>
          <a:p>
            <a:pPr algn="ctr">
              <a:buNone/>
            </a:pPr>
            <a:r>
              <a:rPr lang="fr-FR" sz="5400" b="1" dirty="0" smtClean="0"/>
              <a:t>PRIÈRE </a:t>
            </a:r>
          </a:p>
          <a:p>
            <a:pPr algn="ctr">
              <a:buNone/>
            </a:pPr>
            <a:r>
              <a:rPr lang="fr-FR" sz="5400" b="1" dirty="0" smtClean="0"/>
              <a:t>(</a:t>
            </a:r>
            <a:r>
              <a:rPr lang="fr-FR" sz="5400" b="1" dirty="0" smtClean="0">
                <a:solidFill>
                  <a:srgbClr val="0000CC"/>
                </a:solidFill>
              </a:rPr>
              <a:t>VIE SPIRITUELLE</a:t>
            </a:r>
            <a:r>
              <a:rPr lang="fr-FR" sz="5400" b="1" dirty="0" smtClean="0"/>
              <a:t>)</a:t>
            </a:r>
            <a:endParaRPr lang="en-US" sz="5400" dirty="0" smtClean="0"/>
          </a:p>
          <a:p>
            <a:pPr algn="ctr">
              <a:buNone/>
            </a:pPr>
            <a:endParaRPr lang="fr-FR" sz="3600" b="1" dirty="0" smtClean="0">
              <a:solidFill>
                <a:schemeClr val="accent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fr-FR" sz="3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3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Copperplate Gothic Bold" pitchFamily="34" charset="0"/>
              </a:rPr>
              <a:t>67 </a:t>
            </a:r>
            <a:r>
              <a:rPr lang="fr-FR" sz="4000" b="1" dirty="0" err="1" smtClean="0">
                <a:solidFill>
                  <a:srgbClr val="C00000"/>
                </a:solidFill>
                <a:latin typeface="Copperplate Gothic Bold" pitchFamily="34" charset="0"/>
              </a:rPr>
              <a:t>kcd</a:t>
            </a:r>
            <a:r>
              <a:rPr lang="fr-FR" sz="4000" b="1" dirty="0" smtClean="0">
                <a:solidFill>
                  <a:srgbClr val="C00000"/>
                </a:solidFill>
                <a:latin typeface="Copperplate Gothic Bold" pitchFamily="34" charset="0"/>
              </a:rPr>
              <a:t>  Le </a:t>
            </a:r>
            <a:r>
              <a:rPr lang="fr-FR" sz="4000" b="1" dirty="0" err="1" smtClean="0">
                <a:solidFill>
                  <a:srgbClr val="C00000"/>
                </a:solidFill>
                <a:latin typeface="Copperplate Gothic Bold" pitchFamily="34" charset="0"/>
              </a:rPr>
              <a:t>Mwen</a:t>
            </a:r>
            <a:r>
              <a:rPr lang="fr-FR" sz="4000" b="1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C00000"/>
                </a:solidFill>
                <a:latin typeface="Copperplate Gothic Bold" pitchFamily="34" charset="0"/>
              </a:rPr>
              <a:t>Chache</a:t>
            </a:r>
            <a:r>
              <a:rPr lang="fr-FR" sz="4000" b="1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C00000"/>
                </a:solidFill>
                <a:latin typeface="Copperplate Gothic Bold" pitchFamily="34" charset="0"/>
              </a:rPr>
              <a:t>BonDye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1.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Lè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te chèche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Bondye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Gnou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pòv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pechè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pèdu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,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Pou mande-l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padon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peche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-m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O non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Sovè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,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koute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tout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kri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,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Tout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swit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li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fè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-n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kontan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Paske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Jezu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pran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fado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-m</a:t>
            </a:r>
          </a:p>
          <a:p>
            <a:pPr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E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li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te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ban-m you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chan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Kè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Wi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pat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kapab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pote,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Wi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peye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dèt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peche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Tout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krent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yo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sòti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fè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kè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-m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tou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;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Paske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E li te ban-m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you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chan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2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Pafwa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chemen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an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glisan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Gen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pa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ki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difisil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Pafwa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fèb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bouke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,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Zeprèv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pa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fasil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Men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lè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-m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ajenouye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,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Seyè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,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jouk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ki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tan?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Lè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sa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Toujou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li ban-m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you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chan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Kè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Wi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pat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kapab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pote,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Wi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peye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dèt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peche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Tout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krent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yo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sòti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fè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kè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-m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tou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;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Paske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E li te ban-m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you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chan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3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Gnou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jou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tristès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kraze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-m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pèdu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tout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espwa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Chaj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doulè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ak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touman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Te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sanble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tròp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mil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fwa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Lè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sa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you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vwa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vi-n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pale-m,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Ou pou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sètènman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Lè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sa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E li te ban-m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you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chan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Kè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Wi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pat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kapab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pote,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Wi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peye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dèt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peche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Tout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krent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yo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sòti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fè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kè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-m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tou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;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Paske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E li te ban-m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you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chan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4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Ma met tout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konfyans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nan li,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konnen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tout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chemen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Li va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gide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-m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ak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je li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Nan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pelerinaj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mwen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E ma pale nan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sièl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la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Pou tout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sièk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ak</a:t>
            </a:r>
            <a:r>
              <a:rPr lang="fr-FR" sz="4000" dirty="0" smtClean="0">
                <a:solidFill>
                  <a:schemeClr val="tx1"/>
                </a:solidFill>
                <a:latin typeface="Copperplate Gothic Bold" pitchFamily="34" charset="0"/>
              </a:rPr>
              <a:t> tout tan</a:t>
            </a:r>
            <a:endParaRPr lang="en-US" sz="4000" dirty="0" smtClean="0">
              <a:solidFill>
                <a:schemeClr val="tx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Koman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Jezu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pran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fado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-m</a:t>
            </a:r>
          </a:p>
          <a:p>
            <a:pPr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E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plen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kè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-m </a:t>
            </a:r>
            <a:r>
              <a:rPr lang="en-US" sz="4000" dirty="0" err="1" smtClean="0">
                <a:solidFill>
                  <a:schemeClr val="tx1"/>
                </a:solidFill>
                <a:latin typeface="Copperplate Gothic Bold" pitchFamily="34" charset="0"/>
              </a:rPr>
              <a:t>ak</a:t>
            </a:r>
            <a:r>
              <a:rPr lang="en-US" sz="4000" dirty="0" smtClean="0">
                <a:solidFill>
                  <a:schemeClr val="tx1"/>
                </a:solidFill>
                <a:latin typeface="Copperplate Gothic Bold" pitchFamily="34" charset="0"/>
              </a:rPr>
              <a:t> you chan.</a:t>
            </a:r>
            <a:endParaRPr lang="en-US" sz="4000" dirty="0">
              <a:solidFill>
                <a:schemeClr val="tx1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Kè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Wi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pat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kapab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pote,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Wi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peye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dèt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peche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Tout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krent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mwen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yo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te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sòti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Li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fè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kè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-m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tou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;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Paske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pran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fado-m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E li te ban-m </a:t>
            </a:r>
            <a:r>
              <a:rPr lang="fr-FR" sz="4000" dirty="0" err="1" smtClean="0">
                <a:solidFill>
                  <a:srgbClr val="C00000"/>
                </a:solidFill>
                <a:latin typeface="Copperplate Gothic Bold" pitchFamily="34" charset="0"/>
              </a:rPr>
              <a:t>you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Copperplate Gothic Bold" pitchFamily="34" charset="0"/>
              </a:rPr>
              <a:t>chan</a:t>
            </a:r>
            <a:endParaRPr lang="en-US" sz="4000" dirty="0" smtClean="0">
              <a:solidFill>
                <a:srgbClr val="C000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rgbClr val="009900"/>
                </a:solidFill>
                <a:latin typeface="Arial Rounded MT Bold" pitchFamily="34" charset="0"/>
              </a:rPr>
              <a:t>17 Cr. CE:  </a:t>
            </a:r>
            <a:r>
              <a:rPr lang="fr-FR" b="1" u="sng" dirty="0" smtClean="0">
                <a:solidFill>
                  <a:srgbClr val="009900"/>
                </a:solidFill>
                <a:latin typeface="Arial Rounded MT Bold" pitchFamily="34" charset="0"/>
              </a:rPr>
              <a:t>MWEN BYEN </a:t>
            </a:r>
            <a:r>
              <a:rPr lang="fr-FR" b="1" u="sng" dirty="0" err="1" smtClean="0">
                <a:solidFill>
                  <a:srgbClr val="009900"/>
                </a:solidFill>
                <a:latin typeface="Arial Rounded MT Bold" pitchFamily="34" charset="0"/>
              </a:rPr>
              <a:t>kontan</a:t>
            </a:r>
            <a:r>
              <a:rPr lang="fr-FR" b="1" u="sng" dirty="0" smtClean="0">
                <a:solidFill>
                  <a:srgbClr val="009900"/>
                </a:solidFill>
                <a:latin typeface="Arial Rounded MT Bold" pitchFamily="34" charset="0"/>
              </a:rPr>
              <a:t> </a:t>
            </a:r>
            <a:r>
              <a:rPr lang="fr-FR" b="1" u="sng" dirty="0" err="1" smtClean="0">
                <a:solidFill>
                  <a:srgbClr val="009900"/>
                </a:solidFill>
                <a:latin typeface="Arial Rounded MT Bold" pitchFamily="34" charset="0"/>
              </a:rPr>
              <a:t>ke</a:t>
            </a:r>
            <a:r>
              <a:rPr lang="fr-FR" b="1" u="sng" dirty="0" smtClean="0">
                <a:solidFill>
                  <a:srgbClr val="009900"/>
                </a:solidFill>
                <a:latin typeface="Arial Rounded MT Bold" pitchFamily="34" charset="0"/>
              </a:rPr>
              <a:t> Papa </a:t>
            </a:r>
            <a:r>
              <a:rPr lang="fr-FR" b="1" u="sng" dirty="0" err="1" smtClean="0">
                <a:solidFill>
                  <a:srgbClr val="009900"/>
                </a:solidFill>
                <a:latin typeface="Arial Rounded MT Bold" pitchFamily="34" charset="0"/>
              </a:rPr>
              <a:t>mouin</a:t>
            </a:r>
            <a:r>
              <a:rPr lang="fr-FR" b="1" u="sng" dirty="0" smtClean="0">
                <a:solidFill>
                  <a:srgbClr val="009900"/>
                </a:solidFill>
                <a:latin typeface="Arial Rounded MT Bold" pitchFamily="34" charset="0"/>
              </a:rPr>
              <a:t> nan </a:t>
            </a:r>
            <a:r>
              <a:rPr lang="fr-FR" b="1" u="sng" dirty="0" err="1" smtClean="0">
                <a:solidFill>
                  <a:srgbClr val="009900"/>
                </a:solidFill>
                <a:latin typeface="Arial Rounded MT Bold" pitchFamily="34" charset="0"/>
              </a:rPr>
              <a:t>siel</a:t>
            </a:r>
            <a:endParaRPr lang="en-US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9900"/>
                </a:solidFill>
                <a:latin typeface="Arial Rounded MT Bold" pitchFamily="34" charset="0"/>
              </a:rPr>
              <a:t>1-</a:t>
            </a:r>
            <a:endParaRPr lang="en-US" sz="40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biin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Papa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siel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Pale nan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liv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Li, pou di-m Li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rinmin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-m.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Nan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parol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Li, m-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jouinn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anpil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bel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bagay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;</a:t>
            </a: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Sa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pi bel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sè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rinmin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-m.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9900"/>
                </a:solidFill>
                <a:latin typeface="Arial Rounded MT Bold" pitchFamily="34" charset="0"/>
              </a:rPr>
              <a:t>Kè</a:t>
            </a:r>
            <a:endParaRPr lang="en-US" sz="40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A la m-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ouè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Ala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m-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ouè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-m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tou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tan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rgbClr val="009900"/>
                </a:solidFill>
                <a:latin typeface="Arial Rounded MT Bold" pitchFamily="34" charset="0"/>
              </a:rPr>
              <a:t>2-</a:t>
            </a:r>
            <a:endParaRPr lang="en-US" sz="40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Min-m si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blie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-l, </a:t>
            </a:r>
            <a:endParaRPr lang="fr-FR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pou-m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pèdi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chemin,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Ninpòt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kote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m-ale ,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li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rinmin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-m.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M-a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tounin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kay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Li,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kache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nan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bra-l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yo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Lè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ma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sonje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kijan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rinmin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-m.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9900"/>
                </a:solidFill>
                <a:latin typeface="Arial Rounded MT Bold" pitchFamily="34" charset="0"/>
              </a:rPr>
              <a:t>Kè</a:t>
            </a:r>
            <a:endParaRPr lang="en-US" sz="40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A la m-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ouè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Ala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m-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ouè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-m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tou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tan.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rgbClr val="009900"/>
                </a:solidFill>
                <a:latin typeface="Arial Rounded MT Bold" pitchFamily="34" charset="0"/>
              </a:rPr>
              <a:t>3-</a:t>
            </a:r>
            <a:endParaRPr lang="en-US" sz="40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rinmin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-m </a:t>
            </a:r>
            <a:endParaRPr lang="fr-FR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e 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konnin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m-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rinmin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-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nl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tou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amou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li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-l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vi-n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rachte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-m.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amou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li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te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-l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mouri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tou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;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Donk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mouin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asure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ke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Jezu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rinmin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-m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9900"/>
                </a:solidFill>
                <a:latin typeface="Arial Rounded MT Bold" pitchFamily="34" charset="0"/>
              </a:rPr>
              <a:t>Kè</a:t>
            </a:r>
            <a:endParaRPr lang="en-US" sz="4000" dirty="0" smtClean="0">
              <a:solidFill>
                <a:srgbClr val="0099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A la m-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ouè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Ala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m-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ouè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rinminm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rinmin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-m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tou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tan.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endParaRPr lang="fr-FR" sz="4000" b="1" dirty="0" smtClean="0"/>
          </a:p>
          <a:p>
            <a:endParaRPr lang="fr-FR" sz="4000" b="1" dirty="0" smtClean="0"/>
          </a:p>
          <a:p>
            <a:endParaRPr lang="fr-FR" sz="4000" b="1" dirty="0" smtClean="0"/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2EME PRIÈRE </a:t>
            </a:r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(</a:t>
            </a:r>
            <a:r>
              <a:rPr lang="fr-FR" sz="4800" b="1" dirty="0" smtClean="0">
                <a:solidFill>
                  <a:srgbClr val="0000CC"/>
                </a:solidFill>
                <a:latin typeface="Arial Rounded MT Bold" pitchFamily="34" charset="0"/>
              </a:rPr>
              <a:t>Remercîment pour l’Eglise</a:t>
            </a:r>
            <a:r>
              <a:rPr lang="fr-FR" sz="4800" b="1" dirty="0" smtClean="0">
                <a:latin typeface="Arial Rounded MT Bold" pitchFamily="34" charset="0"/>
              </a:rPr>
              <a:t>)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C000"/>
                </a:solidFill>
                <a:latin typeface="Arial Rounded MT Bold" pitchFamily="34" charset="0"/>
              </a:rPr>
              <a:t>35 Cr CE </a:t>
            </a:r>
            <a:r>
              <a:rPr lang="fr-FR" sz="4000" b="1" u="sng" dirty="0" err="1" smtClean="0">
                <a:solidFill>
                  <a:srgbClr val="FFC000"/>
                </a:solidFill>
                <a:latin typeface="Arial Rounded MT Bold" pitchFamily="34" charset="0"/>
              </a:rPr>
              <a:t>Kè</a:t>
            </a:r>
            <a:r>
              <a:rPr lang="fr-FR" sz="4000" b="1" u="sng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4000" b="1" u="sng" dirty="0" err="1" smtClean="0">
                <a:solidFill>
                  <a:srgbClr val="FFC000"/>
                </a:solidFill>
                <a:latin typeface="Arial Rounded MT Bold" pitchFamily="34" charset="0"/>
              </a:rPr>
              <a:t>Mouin</a:t>
            </a:r>
            <a:r>
              <a:rPr lang="fr-FR" sz="4000" b="1" u="sng" dirty="0" smtClean="0">
                <a:solidFill>
                  <a:srgbClr val="FFC000"/>
                </a:solidFill>
                <a:latin typeface="Arial Rounded MT Bold" pitchFamily="34" charset="0"/>
              </a:rPr>
              <a:t> </a:t>
            </a:r>
            <a:r>
              <a:rPr lang="fr-FR" sz="4000" b="1" u="sng" dirty="0" err="1" smtClean="0">
                <a:solidFill>
                  <a:srgbClr val="FFC000"/>
                </a:solidFill>
                <a:latin typeface="Arial Rounded MT Bold" pitchFamily="34" charset="0"/>
              </a:rPr>
              <a:t>Ap</a:t>
            </a:r>
            <a:r>
              <a:rPr lang="fr-FR" sz="4000" b="1" u="sng" dirty="0" smtClean="0">
                <a:solidFill>
                  <a:srgbClr val="FFC000"/>
                </a:solidFill>
                <a:latin typeface="Arial Rounded MT Bold" pitchFamily="34" charset="0"/>
              </a:rPr>
              <a:t> Chante </a:t>
            </a:r>
            <a:r>
              <a:rPr lang="fr-FR" sz="4000" b="1" u="sng" dirty="0" err="1" smtClean="0">
                <a:solidFill>
                  <a:srgbClr val="FFC000"/>
                </a:solidFill>
                <a:latin typeface="Arial Rounded MT Bold" pitchFamily="34" charset="0"/>
              </a:rPr>
              <a:t>Kantik</a:t>
            </a:r>
            <a:endParaRPr lang="en-US" sz="40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FFC000"/>
                </a:solidFill>
                <a:latin typeface="Arial Rounded MT Bold" pitchFamily="34" charset="0"/>
              </a:rPr>
              <a:t>1-</a:t>
            </a:r>
            <a:endParaRPr lang="en-US" sz="40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Kè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ap</a:t>
            </a:r>
            <a:r>
              <a:rPr lang="fr-FR" sz="4000" b="1" dirty="0" smtClean="0">
                <a:latin typeface="Arial Rounded MT Bold" pitchFamily="34" charset="0"/>
              </a:rPr>
              <a:t> chante  </a:t>
            </a:r>
            <a:r>
              <a:rPr lang="fr-FR" sz="4000" b="1" dirty="0" err="1" smtClean="0">
                <a:latin typeface="Arial Rounded MT Bold" pitchFamily="34" charset="0"/>
              </a:rPr>
              <a:t>kantik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chak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jou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Paske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Jezu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pa</a:t>
            </a:r>
            <a:r>
              <a:rPr lang="fr-FR" sz="4000" b="1" dirty="0" smtClean="0">
                <a:latin typeface="Arial Rounded MT Bold" pitchFamily="34" charset="0"/>
              </a:rPr>
              <a:t> pi </a:t>
            </a:r>
            <a:r>
              <a:rPr lang="fr-FR" sz="4000" b="1" dirty="0" err="1" smtClean="0">
                <a:latin typeface="Arial Rounded MT Bold" pitchFamily="34" charset="0"/>
              </a:rPr>
              <a:t>luoin</a:t>
            </a:r>
            <a:r>
              <a:rPr lang="fr-FR" sz="4000" b="1" dirty="0" smtClean="0">
                <a:latin typeface="Arial Rounded MT Bold" pitchFamily="34" charset="0"/>
              </a:rPr>
              <a:t>;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Li di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konsa</a:t>
            </a:r>
            <a:r>
              <a:rPr lang="fr-FR" sz="4000" b="1" dirty="0" smtClean="0">
                <a:latin typeface="Arial Rounded MT Bold" pitchFamily="34" charset="0"/>
              </a:rPr>
              <a:t>: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avek</a:t>
            </a:r>
            <a:r>
              <a:rPr lang="fr-FR" sz="4000" b="1" dirty="0" smtClean="0">
                <a:latin typeface="Arial Rounded MT Bold" pitchFamily="34" charset="0"/>
              </a:rPr>
              <a:t> ou,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Ou </a:t>
            </a:r>
            <a:r>
              <a:rPr lang="fr-FR" sz="4000" b="1" dirty="0" err="1" smtClean="0">
                <a:latin typeface="Arial Rounded MT Bold" pitchFamily="34" charset="0"/>
              </a:rPr>
              <a:t>pa</a:t>
            </a:r>
            <a:r>
              <a:rPr lang="fr-FR" sz="4000" b="1" dirty="0" smtClean="0">
                <a:latin typeface="Arial Rounded MT Bold" pitchFamily="34" charset="0"/>
              </a:rPr>
              <a:t> gin </a:t>
            </a:r>
            <a:r>
              <a:rPr lang="fr-FR" sz="4000" b="1" dirty="0" err="1" smtClean="0">
                <a:latin typeface="Arial Rounded MT Bold" pitchFamily="34" charset="0"/>
              </a:rPr>
              <a:t>doua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angnin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C000"/>
                </a:solidFill>
                <a:latin typeface="Arial Rounded MT Bold" pitchFamily="34" charset="0"/>
              </a:rPr>
              <a:t>Kè</a:t>
            </a:r>
            <a:endParaRPr lang="en-US" sz="40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Non pi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dous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pou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Ma chante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amou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li.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kontan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m-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pè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angnin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C000"/>
                </a:solidFill>
                <a:latin typeface="Arial Rounded MT Bold" pitchFamily="34" charset="0"/>
              </a:rPr>
              <a:t>2-</a:t>
            </a:r>
            <a:endParaRPr lang="en-US" sz="40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pa</a:t>
            </a:r>
            <a:r>
              <a:rPr lang="fr-FR" sz="4000" b="1" dirty="0" smtClean="0">
                <a:latin typeface="Arial Rounded MT Bold" pitchFamily="34" charset="0"/>
              </a:rPr>
              <a:t> te </a:t>
            </a:r>
            <a:r>
              <a:rPr lang="fr-FR" sz="4000" b="1" dirty="0" err="1" smtClean="0">
                <a:latin typeface="Arial Rounded MT Bold" pitchFamily="34" charset="0"/>
              </a:rPr>
              <a:t>manke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konn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fè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rebel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Kont</a:t>
            </a:r>
            <a:r>
              <a:rPr lang="fr-FR" sz="4000" b="1" dirty="0" smtClean="0"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latin typeface="Arial Rounded MT Bold" pitchFamily="34" charset="0"/>
              </a:rPr>
              <a:t>pasians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Jezu</a:t>
            </a:r>
            <a:r>
              <a:rPr lang="fr-FR" sz="4000" b="1" dirty="0" smtClean="0">
                <a:latin typeface="Arial Rounded MT Bold" pitchFamily="34" charset="0"/>
              </a:rPr>
              <a:t>-</a:t>
            </a:r>
            <a:r>
              <a:rPr lang="fr-FR" sz="4000" b="1" dirty="0" err="1" smtClean="0">
                <a:latin typeface="Arial Rounded MT Bold" pitchFamily="34" charset="0"/>
              </a:rPr>
              <a:t>Kri</a:t>
            </a:r>
            <a:r>
              <a:rPr lang="fr-FR" sz="4000" b="1" dirty="0" smtClean="0">
                <a:latin typeface="Arial Rounded MT Bold" pitchFamily="34" charset="0"/>
              </a:rPr>
              <a:t>;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Jodia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gingnin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assurans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Se te nan </a:t>
            </a:r>
            <a:r>
              <a:rPr lang="fr-FR" sz="4000" b="1" dirty="0" err="1" smtClean="0">
                <a:latin typeface="Arial Rounded MT Bold" pitchFamily="34" charset="0"/>
              </a:rPr>
              <a:t>plas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l-</a:t>
            </a:r>
            <a:r>
              <a:rPr lang="fr-FR" sz="4000" b="1" dirty="0" err="1" smtClean="0">
                <a:latin typeface="Arial Rounded MT Bold" pitchFamily="34" charset="0"/>
              </a:rPr>
              <a:t>mouri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C000"/>
                </a:solidFill>
                <a:latin typeface="Arial Rounded MT Bold" pitchFamily="34" charset="0"/>
              </a:rPr>
              <a:t>Kè</a:t>
            </a:r>
            <a:endParaRPr lang="en-US" sz="40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Non pi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dous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pou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Ma chante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amou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li.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kontan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m-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pè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angnin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C000"/>
                </a:solidFill>
                <a:latin typeface="Arial Rounded MT Bold" pitchFamily="34" charset="0"/>
              </a:rPr>
              <a:t>3-</a:t>
            </a:r>
            <a:endParaRPr lang="en-US" sz="40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O, </a:t>
            </a:r>
            <a:r>
              <a:rPr lang="fr-FR" sz="4000" b="1" dirty="0" err="1" smtClean="0">
                <a:latin typeface="Arial Rounded MT Bold" pitchFamily="34" charset="0"/>
              </a:rPr>
              <a:t>ki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gran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amou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ki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fè</a:t>
            </a:r>
            <a:r>
              <a:rPr lang="fr-FR" sz="4000" b="1" dirty="0" smtClean="0">
                <a:latin typeface="Arial Rounded MT Bold" pitchFamily="34" charset="0"/>
              </a:rPr>
              <a:t> li </a:t>
            </a:r>
            <a:r>
              <a:rPr lang="fr-FR" sz="4000" b="1" dirty="0" err="1" smtClean="0">
                <a:latin typeface="Arial Rounded MT Bold" pitchFamily="34" charset="0"/>
              </a:rPr>
              <a:t>vle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Padonnin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latin typeface="Arial Rounded MT Bold" pitchFamily="34" charset="0"/>
              </a:rPr>
              <a:t>peche</a:t>
            </a:r>
            <a:r>
              <a:rPr lang="fr-FR" sz="4000" b="1" dirty="0" smtClean="0">
                <a:latin typeface="Arial Rounded MT Bold" pitchFamily="34" charset="0"/>
              </a:rPr>
              <a:t>!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O, </a:t>
            </a:r>
            <a:r>
              <a:rPr lang="fr-FR" sz="4000" b="1" dirty="0" err="1" smtClean="0">
                <a:latin typeface="Arial Rounded MT Bold" pitchFamily="34" charset="0"/>
              </a:rPr>
              <a:t>Segnè</a:t>
            </a:r>
            <a:r>
              <a:rPr lang="fr-FR" sz="4000" b="1" dirty="0" smtClean="0"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latin typeface="Arial Rounded MT Bold" pitchFamily="34" charset="0"/>
              </a:rPr>
              <a:t>fè</a:t>
            </a:r>
            <a:r>
              <a:rPr lang="fr-FR" sz="4000" b="1" dirty="0" smtClean="0"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latin typeface="Arial Rounded MT Bold" pitchFamily="34" charset="0"/>
              </a:rPr>
              <a:t>rayi</a:t>
            </a:r>
            <a:r>
              <a:rPr lang="fr-FR" sz="4000" b="1" dirty="0" smtClean="0"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latin typeface="Arial Rounded MT Bold" pitchFamily="34" charset="0"/>
              </a:rPr>
              <a:t>peche</a:t>
            </a:r>
            <a:r>
              <a:rPr lang="fr-FR" sz="4000" b="1" dirty="0" smtClean="0">
                <a:latin typeface="Arial Rounded MT Bold" pitchFamily="34" charset="0"/>
              </a:rPr>
              <a:t>,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Devan</a:t>
            </a:r>
            <a:r>
              <a:rPr lang="fr-FR" sz="4000" b="1" dirty="0" smtClean="0">
                <a:latin typeface="Arial Rounded MT Bold" pitchFamily="34" charset="0"/>
              </a:rPr>
              <a:t> ou pou </a:t>
            </a:r>
            <a:r>
              <a:rPr lang="fr-FR" sz="4000" b="1" dirty="0" err="1" smtClean="0">
                <a:latin typeface="Arial Rounded MT Bold" pitchFamily="34" charset="0"/>
              </a:rPr>
              <a:t>mouin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mache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C000"/>
                </a:solidFill>
                <a:latin typeface="Arial Rounded MT Bold" pitchFamily="34" charset="0"/>
              </a:rPr>
              <a:t>Kè</a:t>
            </a:r>
            <a:endParaRPr lang="en-US" sz="40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Non pi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dous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pou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Ma chante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amou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li.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kontan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m-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pè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angnin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C000"/>
                </a:solidFill>
                <a:latin typeface="Arial Rounded MT Bold" pitchFamily="34" charset="0"/>
              </a:rPr>
              <a:t>4-</a:t>
            </a:r>
            <a:endParaRPr lang="en-US" sz="40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Gnou </a:t>
            </a:r>
            <a:r>
              <a:rPr lang="fr-FR" sz="4000" b="1" dirty="0" err="1" smtClean="0">
                <a:latin typeface="Arial Rounded MT Bold" pitchFamily="34" charset="0"/>
              </a:rPr>
              <a:t>jou</a:t>
            </a:r>
            <a:r>
              <a:rPr lang="fr-FR" sz="4000" b="1" dirty="0" smtClean="0">
                <a:latin typeface="Arial Rounded MT Bold" pitchFamily="34" charset="0"/>
              </a:rPr>
              <a:t> la </a:t>
            </a:r>
            <a:r>
              <a:rPr lang="fr-FR" sz="4000" b="1" dirty="0" err="1" smtClean="0">
                <a:latin typeface="Arial Rounded MT Bold" pitchFamily="34" charset="0"/>
              </a:rPr>
              <a:t>vini</a:t>
            </a:r>
            <a:r>
              <a:rPr lang="fr-FR" sz="4000" b="1" dirty="0" smtClean="0">
                <a:latin typeface="Arial Rounded MT Bold" pitchFamily="34" charset="0"/>
              </a:rPr>
              <a:t> pou </a:t>
            </a:r>
            <a:r>
              <a:rPr lang="fr-FR" sz="4000" b="1" dirty="0" err="1" smtClean="0">
                <a:latin typeface="Arial Rounded MT Bold" pitchFamily="34" charset="0"/>
              </a:rPr>
              <a:t>resevoua</a:t>
            </a:r>
            <a:r>
              <a:rPr lang="fr-FR" sz="4000" b="1" dirty="0" smtClean="0">
                <a:latin typeface="Arial Rounded MT Bold" pitchFamily="34" charset="0"/>
              </a:rPr>
              <a:t>-m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Nan </a:t>
            </a:r>
            <a:r>
              <a:rPr lang="fr-FR" sz="4000" b="1" dirty="0" err="1" smtClean="0">
                <a:latin typeface="Arial Rounded MT Bold" pitchFamily="34" charset="0"/>
              </a:rPr>
              <a:t>kay</a:t>
            </a:r>
            <a:r>
              <a:rPr lang="fr-FR" sz="4000" b="1" dirty="0" smtClean="0">
                <a:latin typeface="Arial Rounded MT Bold" pitchFamily="34" charset="0"/>
              </a:rPr>
              <a:t>-l nan si bel </a:t>
            </a:r>
            <a:r>
              <a:rPr lang="fr-FR" sz="4000" b="1" dirty="0" err="1" smtClean="0">
                <a:latin typeface="Arial Rounded MT Bold" pitchFamily="34" charset="0"/>
              </a:rPr>
              <a:t>siel</a:t>
            </a:r>
            <a:r>
              <a:rPr lang="fr-FR" sz="4000" b="1" dirty="0" smtClean="0">
                <a:latin typeface="Arial Rounded MT Bold" pitchFamily="34" charset="0"/>
              </a:rPr>
              <a:t> la.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Ma </a:t>
            </a:r>
            <a:r>
              <a:rPr lang="fr-FR" sz="4000" b="1" dirty="0" err="1" smtClean="0">
                <a:latin typeface="Arial Rounded MT Bold" pitchFamily="34" charset="0"/>
              </a:rPr>
              <a:t>kite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tè</a:t>
            </a:r>
            <a:r>
              <a:rPr lang="fr-FR" sz="4000" b="1" dirty="0" smtClean="0">
                <a:latin typeface="Arial Rounded MT Bold" pitchFamily="34" charset="0"/>
              </a:rPr>
              <a:t> sa </a:t>
            </a:r>
            <a:r>
              <a:rPr lang="fr-FR" sz="4000" b="1" dirty="0" err="1" smtClean="0">
                <a:latin typeface="Arial Rounded MT Bold" pitchFamily="34" charset="0"/>
              </a:rPr>
              <a:t>ak</a:t>
            </a:r>
            <a:r>
              <a:rPr lang="fr-FR" sz="4000" b="1" dirty="0" smtClean="0">
                <a:latin typeface="Arial Rounded MT Bold" pitchFamily="34" charset="0"/>
              </a:rPr>
              <a:t> gnon </a:t>
            </a:r>
            <a:r>
              <a:rPr lang="fr-FR" sz="4000" b="1" dirty="0" err="1" smtClean="0">
                <a:latin typeface="Arial Rounded MT Bold" pitchFamily="34" charset="0"/>
              </a:rPr>
              <a:t>gran</a:t>
            </a:r>
            <a:r>
              <a:rPr lang="fr-FR" sz="4000" b="1" dirty="0" smtClean="0">
                <a:latin typeface="Arial Rounded MT Bold" pitchFamily="34" charset="0"/>
              </a:rPr>
              <a:t> joua;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Ma </a:t>
            </a:r>
            <a:r>
              <a:rPr lang="fr-FR" sz="4000" b="1" dirty="0" err="1" smtClean="0">
                <a:latin typeface="Arial Rounded MT Bold" pitchFamily="34" charset="0"/>
              </a:rPr>
              <a:t>ouè</a:t>
            </a:r>
            <a:r>
              <a:rPr lang="fr-FR" sz="4000" b="1" dirty="0" smtClean="0">
                <a:latin typeface="Arial Rounded MT Bold" pitchFamily="34" charset="0"/>
              </a:rPr>
              <a:t> li </a:t>
            </a:r>
            <a:r>
              <a:rPr lang="fr-FR" sz="4000" b="1" dirty="0" err="1" smtClean="0">
                <a:latin typeface="Arial Rounded MT Bold" pitchFamily="34" charset="0"/>
              </a:rPr>
              <a:t>anro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jou</a:t>
            </a:r>
            <a:r>
              <a:rPr lang="fr-FR" sz="4000" b="1" dirty="0" smtClean="0">
                <a:latin typeface="Arial Rounded MT Bold" pitchFamily="34" charset="0"/>
              </a:rPr>
              <a:t> sa.</a:t>
            </a:r>
            <a:endParaRPr lang="en-US" sz="4000" b="1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C000"/>
                </a:solidFill>
                <a:latin typeface="Arial Rounded MT Bold" pitchFamily="34" charset="0"/>
              </a:rPr>
              <a:t>Kè</a:t>
            </a:r>
            <a:endParaRPr lang="en-US" sz="4000" b="1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Non pi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dous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pou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Ma chante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amou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li.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kontan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, m-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pè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Rounded MT Bold" pitchFamily="34" charset="0"/>
              </a:rPr>
              <a:t>angnin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b="1" dirty="0" smtClean="0">
                <a:solidFill>
                  <a:srgbClr val="FFC000"/>
                </a:solidFill>
                <a:latin typeface="Arial Rounded MT Bold" pitchFamily="34" charset="0"/>
              </a:rPr>
              <a:t>1. </a:t>
            </a:r>
          </a:p>
          <a:p>
            <a:pPr marL="0" indent="0" algn="ctr">
              <a:buNone/>
            </a:pPr>
            <a:r>
              <a:rPr lang="en-US" sz="4300" b="1" dirty="0" smtClean="0">
                <a:latin typeface="Arial Rounded MT Bold" pitchFamily="34" charset="0"/>
              </a:rPr>
              <a:t>There's within my heart a melody </a:t>
            </a:r>
            <a:br>
              <a:rPr lang="en-US" sz="4300" b="1" dirty="0" smtClean="0">
                <a:latin typeface="Arial Rounded MT Bold" pitchFamily="34" charset="0"/>
              </a:rPr>
            </a:br>
            <a:r>
              <a:rPr lang="en-US" sz="4300" b="1" dirty="0" smtClean="0">
                <a:latin typeface="Arial Rounded MT Bold" pitchFamily="34" charset="0"/>
              </a:rPr>
              <a:t>Jesus whispers sweet and low: </a:t>
            </a:r>
            <a:br>
              <a:rPr lang="en-US" sz="4300" b="1" dirty="0" smtClean="0">
                <a:latin typeface="Arial Rounded MT Bold" pitchFamily="34" charset="0"/>
              </a:rPr>
            </a:br>
            <a:r>
              <a:rPr lang="en-US" sz="4300" b="1" dirty="0" smtClean="0">
                <a:latin typeface="Arial Rounded MT Bold" pitchFamily="34" charset="0"/>
              </a:rPr>
              <a:t>Fear not, I am with thee, </a:t>
            </a:r>
          </a:p>
          <a:p>
            <a:pPr marL="0" indent="0" algn="ctr">
              <a:buNone/>
            </a:pPr>
            <a:r>
              <a:rPr lang="en-US" sz="4300" b="1" dirty="0" smtClean="0">
                <a:latin typeface="Arial Rounded MT Bold" pitchFamily="34" charset="0"/>
              </a:rPr>
              <a:t>peace, be still, </a:t>
            </a:r>
            <a:br>
              <a:rPr lang="en-US" sz="4300" b="1" dirty="0" smtClean="0">
                <a:latin typeface="Arial Rounded MT Bold" pitchFamily="34" charset="0"/>
              </a:rPr>
            </a:br>
            <a:r>
              <a:rPr lang="en-US" sz="4300" b="1" dirty="0" smtClean="0">
                <a:latin typeface="Arial Rounded MT Bold" pitchFamily="34" charset="0"/>
              </a:rPr>
              <a:t>in all of life's ebb and flow. </a:t>
            </a:r>
            <a:br>
              <a:rPr lang="en-US" sz="4300" b="1" dirty="0" smtClean="0">
                <a:latin typeface="Arial Rounded MT Bold" pitchFamily="34" charset="0"/>
              </a:rPr>
            </a:br>
            <a:r>
              <a:rPr lang="en-US" sz="4300" b="1" dirty="0" smtClean="0">
                <a:solidFill>
                  <a:srgbClr val="FFC000"/>
                </a:solidFill>
                <a:latin typeface="Arial Rounded MT Bold" pitchFamily="34" charset="0"/>
              </a:rPr>
              <a:t>Refrain: </a:t>
            </a:r>
            <a:r>
              <a:rPr lang="en-US" sz="4300" b="1" dirty="0" smtClean="0">
                <a:latin typeface="Arial Rounded MT Bold" pitchFamily="34" charset="0"/>
              </a:rPr>
              <a:t/>
            </a:r>
            <a:br>
              <a:rPr lang="en-US" sz="4300" b="1" dirty="0" smtClean="0">
                <a:latin typeface="Arial Rounded MT Bold" pitchFamily="34" charset="0"/>
              </a:rPr>
            </a:br>
            <a: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  <a:t>Jesus, Jesus, Jesus, </a:t>
            </a:r>
            <a:b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  <a:t>sweetest name I know, </a:t>
            </a:r>
            <a:b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  <a:t>fills my every longing, </a:t>
            </a:r>
            <a:b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  <a:t>keeps me singing as I go. </a:t>
            </a:r>
            <a:r>
              <a:rPr lang="en-US" sz="4000" b="1" dirty="0" smtClean="0">
                <a:solidFill>
                  <a:srgbClr val="FC0AFC"/>
                </a:solidFill>
                <a:latin typeface="Arial Rounded MT Bold" pitchFamily="34" charset="0"/>
              </a:rPr>
              <a:t/>
            </a:r>
            <a:br>
              <a:rPr lang="en-US" sz="40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endParaRPr lang="en-US" sz="4400" b="1" dirty="0" smtClean="0">
              <a:solidFill>
                <a:srgbClr val="FC0AFC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000" b="1" dirty="0" smtClean="0">
                <a:latin typeface="Arial Rounded MT Bold" pitchFamily="34" charset="0"/>
              </a:rPr>
              <a:t>2. </a:t>
            </a:r>
          </a:p>
          <a:p>
            <a:pPr marL="0" indent="0" algn="ctr">
              <a:buNone/>
            </a:pPr>
            <a:r>
              <a:rPr lang="en-US" sz="4300" b="1" dirty="0" smtClean="0">
                <a:latin typeface="Arial Rounded MT Bold" pitchFamily="34" charset="0"/>
              </a:rPr>
              <a:t>All my life was wrecked by sin and strife, </a:t>
            </a:r>
            <a:br>
              <a:rPr lang="en-US" sz="4300" b="1" dirty="0" smtClean="0">
                <a:latin typeface="Arial Rounded MT Bold" pitchFamily="34" charset="0"/>
              </a:rPr>
            </a:br>
            <a:r>
              <a:rPr lang="en-US" sz="4300" b="1" dirty="0" smtClean="0">
                <a:latin typeface="Arial Rounded MT Bold" pitchFamily="34" charset="0"/>
              </a:rPr>
              <a:t>discord filled my heart with pain; </a:t>
            </a:r>
            <a:br>
              <a:rPr lang="en-US" sz="4300" b="1" dirty="0" smtClean="0">
                <a:latin typeface="Arial Rounded MT Bold" pitchFamily="34" charset="0"/>
              </a:rPr>
            </a:br>
            <a:r>
              <a:rPr lang="en-US" sz="4300" b="1" dirty="0" smtClean="0">
                <a:latin typeface="Arial Rounded MT Bold" pitchFamily="34" charset="0"/>
              </a:rPr>
              <a:t>Jesus swept across the broken strings, </a:t>
            </a:r>
            <a:br>
              <a:rPr lang="en-US" sz="4300" b="1" dirty="0" smtClean="0">
                <a:latin typeface="Arial Rounded MT Bold" pitchFamily="34" charset="0"/>
              </a:rPr>
            </a:br>
            <a:r>
              <a:rPr lang="en-US" sz="4300" b="1" dirty="0" smtClean="0">
                <a:latin typeface="Arial Rounded MT Bold" pitchFamily="34" charset="0"/>
              </a:rPr>
              <a:t>stirred the slumbering chords again. </a:t>
            </a:r>
          </a:p>
          <a:p>
            <a:pPr marL="0" indent="0" algn="ctr">
              <a:buNone/>
            </a:pPr>
            <a:r>
              <a:rPr lang="en-US" sz="4300" b="1" dirty="0" smtClean="0">
                <a:solidFill>
                  <a:srgbClr val="FFC000"/>
                </a:solidFill>
                <a:latin typeface="Arial Rounded MT Bold" pitchFamily="34" charset="0"/>
              </a:rPr>
              <a:t>Refrain: </a:t>
            </a:r>
            <a:r>
              <a:rPr lang="en-US" sz="4300" b="1" dirty="0" smtClean="0">
                <a:latin typeface="Arial Rounded MT Bold" pitchFamily="34" charset="0"/>
              </a:rPr>
              <a:t/>
            </a:r>
            <a:br>
              <a:rPr lang="en-US" sz="4300" b="1" dirty="0" smtClean="0">
                <a:latin typeface="Arial Rounded MT Bold" pitchFamily="34" charset="0"/>
              </a:rPr>
            </a:br>
            <a: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  <a:t>Jesus, Jesus, Jesus, </a:t>
            </a:r>
            <a:b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  <a:t>sweetest name I know, </a:t>
            </a:r>
            <a:b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  <a:t>fills my every longing, </a:t>
            </a:r>
            <a:b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</a:br>
            <a:r>
              <a:rPr lang="en-US" sz="4300" b="1" dirty="0" smtClean="0">
                <a:solidFill>
                  <a:srgbClr val="FC0AFC"/>
                </a:solidFill>
                <a:latin typeface="Arial Rounded MT Bold" pitchFamily="34" charset="0"/>
              </a:rPr>
              <a:t>keeps me singing as I go. </a:t>
            </a:r>
            <a:r>
              <a:rPr lang="en-US" sz="4000" b="1" dirty="0" smtClean="0">
                <a:latin typeface="Arial Rounded MT Bold" pitchFamily="34" charset="0"/>
              </a:rPr>
              <a:t/>
            </a:r>
            <a:br>
              <a:rPr lang="en-US" sz="4000" b="1" dirty="0" smtClean="0">
                <a:latin typeface="Arial Rounded MT Bold" pitchFamily="34" charset="0"/>
              </a:rPr>
            </a:br>
            <a:endParaRPr lang="en-US" sz="4400" b="1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Som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148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148 </a:t>
            </a:r>
            <a:r>
              <a:rPr lang="fr-FR" sz="4400" dirty="0" smtClean="0">
                <a:latin typeface="Arial Rounded MT Bold" pitchFamily="34" charset="0"/>
              </a:rPr>
              <a:t>¶ </a:t>
            </a:r>
            <a:r>
              <a:rPr lang="fr-FR" sz="4400" dirty="0" err="1" smtClean="0">
                <a:latin typeface="Arial Rounded MT Bold" pitchFamily="34" charset="0"/>
              </a:rPr>
              <a:t>Lwanj</a:t>
            </a:r>
            <a:r>
              <a:rPr lang="fr-FR" sz="4400" dirty="0" smtClean="0">
                <a:latin typeface="Arial Rounded MT Bold" pitchFamily="34" charset="0"/>
              </a:rPr>
              <a:t> pou </a:t>
            </a:r>
            <a:r>
              <a:rPr lang="fr-FR" sz="4400" dirty="0" err="1" smtClean="0">
                <a:latin typeface="Arial Rounded MT Bold" pitchFamily="34" charset="0"/>
              </a:rPr>
              <a:t>Seyè</a:t>
            </a:r>
            <a:r>
              <a:rPr lang="fr-FR" sz="4400" dirty="0" smtClean="0">
                <a:latin typeface="Arial Rounded MT Bold" pitchFamily="34" charset="0"/>
              </a:rPr>
              <a:t> a! </a:t>
            </a:r>
            <a:r>
              <a:rPr lang="fr-FR" sz="4400" dirty="0" err="1" smtClean="0">
                <a:latin typeface="Arial Rounded MT Bold" pitchFamily="34" charset="0"/>
              </a:rPr>
              <a:t>Nou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menm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ki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rete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anwo</a:t>
            </a:r>
            <a:r>
              <a:rPr lang="fr-FR" sz="4400" dirty="0" smtClean="0">
                <a:latin typeface="Arial Rounded MT Bold" pitchFamily="34" charset="0"/>
              </a:rPr>
              <a:t> nan </a:t>
            </a:r>
            <a:r>
              <a:rPr lang="fr-FR" sz="4400" dirty="0" err="1" smtClean="0">
                <a:latin typeface="Arial Rounded MT Bold" pitchFamily="34" charset="0"/>
              </a:rPr>
              <a:t>syèl</a:t>
            </a:r>
            <a:r>
              <a:rPr lang="fr-FR" sz="4400" dirty="0" smtClean="0">
                <a:latin typeface="Arial Rounded MT Bold" pitchFamily="34" charset="0"/>
              </a:rPr>
              <a:t> la, </a:t>
            </a:r>
            <a:r>
              <a:rPr lang="fr-FR" sz="4400" dirty="0" err="1" smtClean="0">
                <a:latin typeface="Arial Rounded MT Bold" pitchFamily="34" charset="0"/>
              </a:rPr>
              <a:t>fè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lwanj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Seyè</a:t>
            </a:r>
            <a:r>
              <a:rPr lang="fr-FR" sz="4400" dirty="0" smtClean="0">
                <a:latin typeface="Arial Rounded MT Bold" pitchFamily="34" charset="0"/>
              </a:rPr>
              <a:t> a! </a:t>
            </a:r>
            <a:r>
              <a:rPr lang="fr-FR" sz="4400" dirty="0" err="1" smtClean="0">
                <a:latin typeface="Arial Rounded MT Bold" pitchFamily="34" charset="0"/>
              </a:rPr>
              <a:t>Fè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lwanj</a:t>
            </a:r>
            <a:r>
              <a:rPr lang="fr-FR" sz="4400" dirty="0" smtClean="0">
                <a:latin typeface="Arial Rounded MT Bold" pitchFamily="34" charset="0"/>
              </a:rPr>
              <a:t> li </a:t>
            </a:r>
            <a:r>
              <a:rPr lang="fr-FR" sz="4400" dirty="0" err="1" smtClean="0">
                <a:latin typeface="Arial Rounded MT Bold" pitchFamily="34" charset="0"/>
              </a:rPr>
              <a:t>anwo</a:t>
            </a:r>
            <a:r>
              <a:rPr lang="fr-FR" sz="4400" dirty="0" smtClean="0">
                <a:latin typeface="Arial Rounded MT Bold" pitchFamily="34" charset="0"/>
              </a:rPr>
              <a:t> nan </a:t>
            </a:r>
            <a:r>
              <a:rPr lang="fr-FR" sz="4400" dirty="0" err="1" smtClean="0">
                <a:latin typeface="Arial Rounded MT Bold" pitchFamily="34" charset="0"/>
              </a:rPr>
              <a:t>syèl</a:t>
            </a:r>
            <a:r>
              <a:rPr lang="fr-FR" sz="4400" dirty="0" smtClean="0">
                <a:latin typeface="Arial Rounded MT Bold" pitchFamily="34" charset="0"/>
              </a:rPr>
              <a:t> la!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CC"/>
                </a:solidFill>
                <a:latin typeface="Arial Rounded MT Bold" pitchFamily="34" charset="0"/>
              </a:rPr>
              <a:t>2 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Se pou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nou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tout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zanj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yo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fè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lwanj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li. Se pou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nou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tout lame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ki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nan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syèl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la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fè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lwanj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li.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3 </a:t>
            </a:r>
            <a:r>
              <a:rPr lang="fr-FR" sz="4400" dirty="0" err="1" smtClean="0">
                <a:latin typeface="Arial Rounded MT Bold" pitchFamily="34" charset="0"/>
              </a:rPr>
              <a:t>Solèy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lalin</a:t>
            </a:r>
            <a:r>
              <a:rPr lang="fr-FR" sz="4400" dirty="0" smtClean="0">
                <a:latin typeface="Arial Rounded MT Bold" pitchFamily="34" charset="0"/>
              </a:rPr>
              <a:t>, </a:t>
            </a:r>
            <a:r>
              <a:rPr lang="fr-FR" sz="4400" dirty="0" err="1" smtClean="0">
                <a:latin typeface="Arial Rounded MT Bold" pitchFamily="34" charset="0"/>
              </a:rPr>
              <a:t>fè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lwanj</a:t>
            </a:r>
            <a:r>
              <a:rPr lang="fr-FR" sz="4400" dirty="0" smtClean="0">
                <a:latin typeface="Arial Rounded MT Bold" pitchFamily="34" charset="0"/>
              </a:rPr>
              <a:t> li! </a:t>
            </a:r>
            <a:r>
              <a:rPr lang="fr-FR" sz="4400" dirty="0" err="1" smtClean="0">
                <a:latin typeface="Arial Rounded MT Bold" pitchFamily="34" charset="0"/>
              </a:rPr>
              <a:t>Zetwal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k'ap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klere</a:t>
            </a:r>
            <a:r>
              <a:rPr lang="fr-FR" sz="4400" dirty="0" smtClean="0">
                <a:latin typeface="Arial Rounded MT Bold" pitchFamily="34" charset="0"/>
              </a:rPr>
              <a:t> nan </a:t>
            </a:r>
            <a:r>
              <a:rPr lang="fr-FR" sz="4400" dirty="0" err="1" smtClean="0">
                <a:latin typeface="Arial Rounded MT Bold" pitchFamily="34" charset="0"/>
              </a:rPr>
              <a:t>syèl</a:t>
            </a:r>
            <a:r>
              <a:rPr lang="fr-FR" sz="4400" dirty="0" smtClean="0">
                <a:latin typeface="Arial Rounded MT Bold" pitchFamily="34" charset="0"/>
              </a:rPr>
              <a:t> la, </a:t>
            </a:r>
            <a:r>
              <a:rPr lang="fr-FR" sz="4400" dirty="0" err="1" smtClean="0">
                <a:latin typeface="Arial Rounded MT Bold" pitchFamily="34" charset="0"/>
              </a:rPr>
              <a:t>fè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lwanj</a:t>
            </a:r>
            <a:r>
              <a:rPr lang="fr-FR" sz="4400" dirty="0" smtClean="0">
                <a:latin typeface="Arial Rounded MT Bold" pitchFamily="34" charset="0"/>
              </a:rPr>
              <a:t> li!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CC"/>
                </a:solidFill>
                <a:latin typeface="Arial Rounded MT Bold" pitchFamily="34" charset="0"/>
              </a:rPr>
              <a:t>4 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Se pou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yo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fè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lwanj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anwo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nèt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nan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syèl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la. Se pou tout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dlo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ki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pi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wo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pase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syèl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la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fè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lwanj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li.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5 </a:t>
            </a:r>
            <a:r>
              <a:rPr lang="fr-FR" sz="4400" dirty="0" smtClean="0">
                <a:latin typeface="Arial Rounded MT Bold" pitchFamily="34" charset="0"/>
              </a:rPr>
              <a:t>Se pou </a:t>
            </a:r>
            <a:r>
              <a:rPr lang="fr-FR" sz="4400" dirty="0" err="1" smtClean="0">
                <a:latin typeface="Arial Rounded MT Bold" pitchFamily="34" charset="0"/>
              </a:rPr>
              <a:t>yo</a:t>
            </a:r>
            <a:r>
              <a:rPr lang="fr-FR" sz="4400" dirty="0" smtClean="0">
                <a:latin typeface="Arial Rounded MT Bold" pitchFamily="34" charset="0"/>
              </a:rPr>
              <a:t> tout </a:t>
            </a:r>
            <a:r>
              <a:rPr lang="fr-FR" sz="4400" dirty="0" err="1" smtClean="0">
                <a:latin typeface="Arial Rounded MT Bold" pitchFamily="34" charset="0"/>
              </a:rPr>
              <a:t>fè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lwanj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Seyè</a:t>
            </a:r>
            <a:r>
              <a:rPr lang="fr-FR" sz="4400" dirty="0" smtClean="0">
                <a:latin typeface="Arial Rounded MT Bold" pitchFamily="34" charset="0"/>
              </a:rPr>
              <a:t> a! </a:t>
            </a:r>
            <a:r>
              <a:rPr lang="en-US" sz="4400" dirty="0" err="1" smtClean="0">
                <a:latin typeface="Arial Rounded MT Bold" pitchFamily="34" charset="0"/>
              </a:rPr>
              <a:t>Paske</a:t>
            </a:r>
            <a:r>
              <a:rPr lang="en-US" sz="4400" dirty="0" smtClean="0">
                <a:latin typeface="Arial Rounded MT Bold" pitchFamily="34" charset="0"/>
              </a:rPr>
              <a:t>, </a:t>
            </a:r>
            <a:r>
              <a:rPr lang="en-US" sz="4400" dirty="0" err="1" smtClean="0">
                <a:latin typeface="Arial Rounded MT Bold" pitchFamily="34" charset="0"/>
              </a:rPr>
              <a:t>li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annik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pase</a:t>
            </a:r>
            <a:r>
              <a:rPr lang="en-US" sz="4400" dirty="0" smtClean="0">
                <a:latin typeface="Arial Rounded MT Bold" pitchFamily="34" charset="0"/>
              </a:rPr>
              <a:t> yon </a:t>
            </a:r>
            <a:r>
              <a:rPr lang="en-US" sz="4400" dirty="0" err="1" smtClean="0">
                <a:latin typeface="Arial Rounded MT Bold" pitchFamily="34" charset="0"/>
              </a:rPr>
              <a:t>lòd</a:t>
            </a:r>
            <a:r>
              <a:rPr lang="en-US" sz="4400" dirty="0" smtClean="0">
                <a:latin typeface="Arial Rounded MT Bold" pitchFamily="34" charset="0"/>
              </a:rPr>
              <a:t>, </a:t>
            </a:r>
            <a:r>
              <a:rPr lang="en-US" sz="4400" dirty="0" err="1" smtClean="0">
                <a:latin typeface="Arial Rounded MT Bold" pitchFamily="34" charset="0"/>
              </a:rPr>
              <a:t>epi</a:t>
            </a:r>
            <a:r>
              <a:rPr lang="en-US" sz="4400" dirty="0" smtClean="0">
                <a:latin typeface="Arial Rounded MT Bold" pitchFamily="34" charset="0"/>
              </a:rPr>
              <a:t> tout </a:t>
            </a:r>
            <a:r>
              <a:rPr lang="en-US" sz="4400" dirty="0" err="1" smtClean="0">
                <a:latin typeface="Arial Rounded MT Bold" pitchFamily="34" charset="0"/>
              </a:rPr>
              <a:t>bagay</a:t>
            </a:r>
            <a:r>
              <a:rPr lang="en-US" sz="4400" dirty="0" smtClean="0">
                <a:latin typeface="Arial Rounded MT Bold" pitchFamily="34" charset="0"/>
              </a:rPr>
              <a:t> </a:t>
            </a:r>
            <a:r>
              <a:rPr lang="en-US" sz="4400" dirty="0" err="1" smtClean="0">
                <a:latin typeface="Arial Rounded MT Bold" pitchFamily="34" charset="0"/>
              </a:rPr>
              <a:t>fèt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6 </a:t>
            </a:r>
            <a:r>
              <a:rPr lang="fr-FR" sz="4400" dirty="0" smtClean="0">
                <a:latin typeface="Arial Rounded MT Bold" pitchFamily="34" charset="0"/>
              </a:rPr>
              <a:t>Li </a:t>
            </a:r>
            <a:r>
              <a:rPr lang="fr-FR" sz="4400" dirty="0" err="1" smtClean="0">
                <a:latin typeface="Arial Rounded MT Bold" pitchFamily="34" charset="0"/>
              </a:rPr>
              <a:t>mete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yo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chak</a:t>
            </a:r>
            <a:r>
              <a:rPr lang="fr-FR" sz="4400" dirty="0" smtClean="0">
                <a:latin typeface="Arial Rounded MT Bold" pitchFamily="34" charset="0"/>
              </a:rPr>
              <a:t> nan </a:t>
            </a:r>
            <a:r>
              <a:rPr lang="fr-FR" sz="4400" dirty="0" err="1" smtClean="0">
                <a:latin typeface="Arial Rounded MT Bold" pitchFamily="34" charset="0"/>
              </a:rPr>
              <a:t>plas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yo</a:t>
            </a:r>
            <a:r>
              <a:rPr lang="fr-FR" sz="4400" dirty="0" smtClean="0">
                <a:latin typeface="Arial Rounded MT Bold" pitchFamily="34" charset="0"/>
              </a:rPr>
              <a:t> pou tout tan. Li </a:t>
            </a:r>
            <a:r>
              <a:rPr lang="fr-FR" sz="4400" dirty="0" err="1" smtClean="0">
                <a:latin typeface="Arial Rounded MT Bold" pitchFamily="34" charset="0"/>
              </a:rPr>
              <a:t>ba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yo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yon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lòd</a:t>
            </a:r>
            <a:r>
              <a:rPr lang="fr-FR" sz="4400" dirty="0" smtClean="0">
                <a:latin typeface="Arial Rounded MT Bold" pitchFamily="34" charset="0"/>
              </a:rPr>
              <a:t>, </a:t>
            </a:r>
            <a:r>
              <a:rPr lang="fr-FR" sz="4400" dirty="0" err="1" smtClean="0">
                <a:latin typeface="Arial Rounded MT Bold" pitchFamily="34" charset="0"/>
              </a:rPr>
              <a:t>yo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pa</a:t>
            </a:r>
            <a:r>
              <a:rPr lang="fr-FR" sz="4400" dirty="0" smtClean="0">
                <a:latin typeface="Arial Rounded MT Bold" pitchFamily="34" charset="0"/>
              </a:rPr>
              <a:t> ka </a:t>
            </a:r>
            <a:r>
              <a:rPr lang="fr-FR" sz="4400" dirty="0" err="1" smtClean="0">
                <a:latin typeface="Arial Rounded MT Bold" pitchFamily="34" charset="0"/>
              </a:rPr>
              <a:t>pa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obeyi</a:t>
            </a:r>
            <a:r>
              <a:rPr lang="fr-FR" sz="4400" dirty="0" smtClean="0">
                <a:latin typeface="Arial Rounded MT Bold" pitchFamily="34" charset="0"/>
              </a:rPr>
              <a:t> l'.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CC"/>
                </a:solidFill>
                <a:latin typeface="Arial Rounded MT Bold" pitchFamily="34" charset="0"/>
              </a:rPr>
              <a:t>7 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¶ Se pou tout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bagay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ki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sou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latè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fè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lwanj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li: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gwo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bèt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lanmè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ansanm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ak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fon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lanmè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 a,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8 </a:t>
            </a:r>
            <a:r>
              <a:rPr lang="fr-FR" sz="4400" dirty="0" err="1" smtClean="0">
                <a:latin typeface="Arial Rounded MT Bold" pitchFamily="34" charset="0"/>
              </a:rPr>
              <a:t>dife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lagrèl</a:t>
            </a:r>
            <a:r>
              <a:rPr lang="fr-FR" sz="4400" dirty="0" smtClean="0">
                <a:latin typeface="Arial Rounded MT Bold" pitchFamily="34" charset="0"/>
              </a:rPr>
              <a:t>, </a:t>
            </a:r>
            <a:r>
              <a:rPr lang="fr-FR" sz="4400" dirty="0" err="1" smtClean="0">
                <a:latin typeface="Arial Rounded MT Bold" pitchFamily="34" charset="0"/>
              </a:rPr>
              <a:t>lanèj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ak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vapè</a:t>
            </a:r>
            <a:r>
              <a:rPr lang="fr-FR" sz="4400" dirty="0" smtClean="0">
                <a:latin typeface="Arial Rounded MT Bold" pitchFamily="34" charset="0"/>
              </a:rPr>
              <a:t>, </a:t>
            </a:r>
            <a:r>
              <a:rPr lang="fr-FR" sz="4400" dirty="0" err="1" smtClean="0">
                <a:latin typeface="Arial Rounded MT Bold" pitchFamily="34" charset="0"/>
              </a:rPr>
              <a:t>gwo</a:t>
            </a:r>
            <a:r>
              <a:rPr lang="fr-FR" sz="4400" dirty="0" smtClean="0">
                <a:latin typeface="Arial Rounded MT Bold" pitchFamily="34" charset="0"/>
              </a:rPr>
              <a:t> van </a:t>
            </a:r>
            <a:r>
              <a:rPr lang="fr-FR" sz="4400" dirty="0" err="1" smtClean="0">
                <a:latin typeface="Arial Rounded MT Bold" pitchFamily="34" charset="0"/>
              </a:rPr>
              <a:t>k'ap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fè</a:t>
            </a:r>
            <a:r>
              <a:rPr lang="fr-FR" sz="4400" dirty="0" smtClean="0">
                <a:latin typeface="Arial Rounded MT Bold" pitchFamily="34" charset="0"/>
              </a:rPr>
              <a:t> sa li di </a:t>
            </a:r>
            <a:r>
              <a:rPr lang="fr-FR" sz="4400" dirty="0" err="1" smtClean="0">
                <a:latin typeface="Arial Rounded MT Bold" pitchFamily="34" charset="0"/>
              </a:rPr>
              <a:t>yo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fè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/>
            <a:r>
              <a:rPr lang="fr-FR" sz="4200" b="1" baseline="30000" dirty="0" smtClean="0">
                <a:latin typeface="Arial Rounded MT Bold" pitchFamily="34" charset="0"/>
              </a:rPr>
              <a:t>9 </a:t>
            </a:r>
            <a:r>
              <a:rPr lang="fr-FR" sz="4200" dirty="0" err="1" smtClean="0">
                <a:latin typeface="Arial Rounded MT Bold" pitchFamily="34" charset="0"/>
              </a:rPr>
              <a:t>gwo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mòn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kou</a:t>
            </a:r>
            <a:r>
              <a:rPr lang="fr-FR" sz="4200" dirty="0" smtClean="0">
                <a:latin typeface="Arial Rounded MT Bold" pitchFamily="34" charset="0"/>
              </a:rPr>
              <a:t> ti </a:t>
            </a:r>
            <a:r>
              <a:rPr lang="fr-FR" sz="4200" dirty="0" err="1" smtClean="0">
                <a:latin typeface="Arial Rounded MT Bold" pitchFamily="34" charset="0"/>
              </a:rPr>
              <a:t>mòn</a:t>
            </a:r>
            <a:r>
              <a:rPr lang="fr-FR" sz="4200" dirty="0" smtClean="0">
                <a:latin typeface="Arial Rounded MT Bold" pitchFamily="34" charset="0"/>
              </a:rPr>
              <a:t>, </a:t>
            </a:r>
            <a:r>
              <a:rPr lang="fr-FR" sz="4200" dirty="0" err="1" smtClean="0">
                <a:latin typeface="Arial Rounded MT Bold" pitchFamily="34" charset="0"/>
              </a:rPr>
              <a:t>pyebwa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k'ap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donnen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ak</a:t>
            </a:r>
            <a:r>
              <a:rPr lang="fr-FR" sz="4200" dirty="0" smtClean="0">
                <a:latin typeface="Arial Rounded MT Bold" pitchFamily="34" charset="0"/>
              </a:rPr>
              <a:t> tout </a:t>
            </a:r>
            <a:r>
              <a:rPr lang="fr-FR" sz="4200" dirty="0" err="1" smtClean="0">
                <a:latin typeface="Arial Rounded MT Bold" pitchFamily="34" charset="0"/>
              </a:rPr>
              <a:t>gwo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pye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sèd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yo</a:t>
            </a:r>
            <a:r>
              <a:rPr lang="fr-FR" sz="4200" dirty="0" smtClean="0">
                <a:latin typeface="Arial Rounded MT Bold" pitchFamily="34" charset="0"/>
              </a:rPr>
              <a:t>,</a:t>
            </a:r>
            <a:endParaRPr lang="en-US" sz="4200" dirty="0" smtClean="0">
              <a:latin typeface="Arial Rounded MT Bold" pitchFamily="34" charset="0"/>
            </a:endParaRPr>
          </a:p>
          <a:p>
            <a:pPr algn="just"/>
            <a:r>
              <a:rPr lang="fr-FR" sz="4200" b="1" baseline="30000" dirty="0" smtClean="0">
                <a:solidFill>
                  <a:srgbClr val="0000CC"/>
                </a:solidFill>
                <a:latin typeface="Arial Rounded MT Bold" pitchFamily="34" charset="0"/>
              </a:rPr>
              <a:t>10 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tout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bèt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 nan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bwa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, tout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bèt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domestik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, tout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bèt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k'ap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trennen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 sou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vant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,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ak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 tout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zwezo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k'ap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 vole nan </a:t>
            </a:r>
            <a:r>
              <a:rPr lang="fr-FR" sz="4200" dirty="0" err="1" smtClean="0">
                <a:solidFill>
                  <a:srgbClr val="0000CC"/>
                </a:solidFill>
                <a:latin typeface="Arial Rounded MT Bold" pitchFamily="34" charset="0"/>
              </a:rPr>
              <a:t>syèl</a:t>
            </a:r>
            <a:r>
              <a:rPr lang="fr-FR" sz="42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200" b="1" baseline="30000" dirty="0" smtClean="0">
                <a:latin typeface="Arial Rounded MT Bold" pitchFamily="34" charset="0"/>
              </a:rPr>
              <a:t>11 </a:t>
            </a:r>
            <a:r>
              <a:rPr lang="fr-FR" sz="4200" dirty="0" err="1" smtClean="0">
                <a:latin typeface="Arial Rounded MT Bold" pitchFamily="34" charset="0"/>
              </a:rPr>
              <a:t>Fè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lwanj</a:t>
            </a:r>
            <a:r>
              <a:rPr lang="fr-FR" sz="4200" dirty="0" smtClean="0">
                <a:latin typeface="Arial Rounded MT Bold" pitchFamily="34" charset="0"/>
              </a:rPr>
              <a:t> li, </a:t>
            </a:r>
            <a:r>
              <a:rPr lang="fr-FR" sz="4200" dirty="0" err="1" smtClean="0">
                <a:latin typeface="Arial Rounded MT Bold" pitchFamily="34" charset="0"/>
              </a:rPr>
              <a:t>nou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menm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wa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yo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ak</a:t>
            </a:r>
            <a:r>
              <a:rPr lang="fr-FR" sz="4200" dirty="0" smtClean="0">
                <a:latin typeface="Arial Rounded MT Bold" pitchFamily="34" charset="0"/>
              </a:rPr>
              <a:t> tout </a:t>
            </a:r>
            <a:r>
              <a:rPr lang="fr-FR" sz="4200" dirty="0" err="1" smtClean="0">
                <a:latin typeface="Arial Rounded MT Bold" pitchFamily="34" charset="0"/>
              </a:rPr>
              <a:t>pèp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ki</a:t>
            </a:r>
            <a:r>
              <a:rPr lang="fr-FR" sz="4200" dirty="0" smtClean="0">
                <a:latin typeface="Arial Rounded MT Bold" pitchFamily="34" charset="0"/>
              </a:rPr>
              <a:t> sou </a:t>
            </a:r>
            <a:r>
              <a:rPr lang="fr-FR" sz="4200" dirty="0" err="1" smtClean="0">
                <a:latin typeface="Arial Rounded MT Bold" pitchFamily="34" charset="0"/>
              </a:rPr>
              <a:t>latè</a:t>
            </a:r>
            <a:r>
              <a:rPr lang="fr-FR" sz="4200" dirty="0" smtClean="0">
                <a:latin typeface="Arial Rounded MT Bold" pitchFamily="34" charset="0"/>
              </a:rPr>
              <a:t>, </a:t>
            </a:r>
            <a:r>
              <a:rPr lang="fr-FR" sz="4200" dirty="0" err="1" smtClean="0">
                <a:latin typeface="Arial Rounded MT Bold" pitchFamily="34" charset="0"/>
              </a:rPr>
              <a:t>chèf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ak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nou</a:t>
            </a:r>
            <a:r>
              <a:rPr lang="fr-FR" sz="4200" dirty="0" smtClean="0">
                <a:latin typeface="Arial Rounded MT Bold" pitchFamily="34" charset="0"/>
              </a:rPr>
              <a:t> tout </a:t>
            </a:r>
            <a:r>
              <a:rPr lang="fr-FR" sz="4200" dirty="0" err="1" smtClean="0">
                <a:latin typeface="Arial Rounded MT Bold" pitchFamily="34" charset="0"/>
              </a:rPr>
              <a:t>k'ap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dirije</a:t>
            </a:r>
            <a:r>
              <a:rPr lang="fr-FR" sz="4200" dirty="0" smtClean="0">
                <a:latin typeface="Arial Rounded MT Bold" pitchFamily="34" charset="0"/>
              </a:rPr>
              <a:t> </a:t>
            </a:r>
            <a:r>
              <a:rPr lang="fr-FR" sz="4200" dirty="0" err="1" smtClean="0">
                <a:latin typeface="Arial Rounded MT Bold" pitchFamily="34" charset="0"/>
              </a:rPr>
              <a:t>lèzòm</a:t>
            </a:r>
            <a:r>
              <a:rPr lang="fr-FR" sz="4200" dirty="0" smtClean="0">
                <a:latin typeface="Arial Rounded MT Bold" pitchFamily="34" charset="0"/>
              </a:rPr>
              <a:t>,</a:t>
            </a:r>
            <a:endParaRPr lang="en-US" sz="42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b="1" baseline="30000" dirty="0" smtClean="0">
                <a:latin typeface="Arial Rounded MT Bold" pitchFamily="34" charset="0"/>
              </a:rPr>
              <a:t>12 </a:t>
            </a:r>
            <a:r>
              <a:rPr lang="fr-FR" sz="4000" dirty="0" err="1" smtClean="0">
                <a:latin typeface="Arial Rounded MT Bold" pitchFamily="34" charset="0"/>
              </a:rPr>
              <a:t>jenn</a:t>
            </a:r>
            <a:r>
              <a:rPr lang="fr-FR" sz="4000" dirty="0" smtClean="0">
                <a:latin typeface="Arial Rounded MT Bold" pitchFamily="34" charset="0"/>
              </a:rPr>
              <a:t> fi </a:t>
            </a:r>
            <a:r>
              <a:rPr lang="fr-FR" sz="4000" dirty="0" err="1" smtClean="0">
                <a:latin typeface="Arial Rounded MT Bold" pitchFamily="34" charset="0"/>
              </a:rPr>
              <a:t>kou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jenn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gason</a:t>
            </a:r>
            <a:r>
              <a:rPr lang="fr-FR" sz="4000" dirty="0" smtClean="0">
                <a:latin typeface="Arial Rounded MT Bold" pitchFamily="34" charset="0"/>
              </a:rPr>
              <a:t>, </a:t>
            </a:r>
            <a:r>
              <a:rPr lang="fr-FR" sz="4000" dirty="0" err="1" smtClean="0">
                <a:latin typeface="Arial Rounded MT Bold" pitchFamily="34" charset="0"/>
              </a:rPr>
              <a:t>granmoun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kou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timoun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b="1" baseline="30000" dirty="0" smtClean="0">
                <a:solidFill>
                  <a:srgbClr val="0000CC"/>
                </a:solidFill>
                <a:latin typeface="Arial Rounded MT Bold" pitchFamily="34" charset="0"/>
              </a:rPr>
              <a:t>13 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Se pou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nou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lwanj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Seyè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a,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paske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li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gen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non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pi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gwo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pase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tout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lòt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non.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Pouvwa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li pi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wo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pase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syèl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la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latè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 a.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en-US" sz="4000" b="1" baseline="30000" dirty="0" smtClean="0">
                <a:latin typeface="Arial Rounded MT Bold" pitchFamily="34" charset="0"/>
              </a:rPr>
              <a:t>14 </a:t>
            </a:r>
            <a:r>
              <a:rPr lang="en-US" sz="4000" dirty="0" smtClean="0">
                <a:latin typeface="Arial Rounded MT Bold" pitchFamily="34" charset="0"/>
              </a:rPr>
              <a:t>Li </a:t>
            </a:r>
            <a:r>
              <a:rPr lang="en-US" sz="4000" dirty="0" err="1" smtClean="0">
                <a:latin typeface="Arial Rounded MT Bold" pitchFamily="34" charset="0"/>
              </a:rPr>
              <a:t>rebay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err="1" smtClean="0">
                <a:latin typeface="Arial Rounded MT Bold" pitchFamily="34" charset="0"/>
              </a:rPr>
              <a:t>pèp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err="1" smtClean="0">
                <a:latin typeface="Arial Rounded MT Bold" pitchFamily="34" charset="0"/>
              </a:rPr>
              <a:t>li</a:t>
            </a:r>
            <a:r>
              <a:rPr lang="en-US" sz="4000" dirty="0" smtClean="0">
                <a:latin typeface="Arial Rounded MT Bold" pitchFamily="34" charset="0"/>
              </a:rPr>
              <a:t> a </a:t>
            </a:r>
            <a:r>
              <a:rPr lang="en-US" sz="4000" dirty="0" err="1" smtClean="0">
                <a:latin typeface="Arial Rounded MT Bold" pitchFamily="34" charset="0"/>
              </a:rPr>
              <a:t>fòs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err="1" smtClean="0">
                <a:latin typeface="Arial Rounded MT Bold" pitchFamily="34" charset="0"/>
              </a:rPr>
              <a:t>ankò</a:t>
            </a:r>
            <a:r>
              <a:rPr lang="en-US" sz="4000" dirty="0" smtClean="0">
                <a:latin typeface="Arial Rounded MT Bold" pitchFamily="34" charset="0"/>
              </a:rPr>
              <a:t>. </a:t>
            </a:r>
            <a:r>
              <a:rPr lang="fr-FR" sz="4000" dirty="0" smtClean="0">
                <a:latin typeface="Arial Rounded MT Bold" pitchFamily="34" charset="0"/>
              </a:rPr>
              <a:t>Sa te </a:t>
            </a:r>
            <a:r>
              <a:rPr lang="fr-FR" sz="4000" dirty="0" err="1" smtClean="0">
                <a:latin typeface="Arial Rounded MT Bold" pitchFamily="34" charset="0"/>
              </a:rPr>
              <a:t>yon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lwanj</a:t>
            </a:r>
            <a:r>
              <a:rPr lang="fr-FR" sz="4000" dirty="0" smtClean="0">
                <a:latin typeface="Arial Rounded MT Bold" pitchFamily="34" charset="0"/>
              </a:rPr>
              <a:t> pou tout </a:t>
            </a:r>
            <a:r>
              <a:rPr lang="fr-FR" sz="4000" dirty="0" err="1" smtClean="0">
                <a:latin typeface="Arial Rounded MT Bold" pitchFamily="34" charset="0"/>
              </a:rPr>
              <a:t>moun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k'ap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sèvi</a:t>
            </a:r>
            <a:r>
              <a:rPr lang="fr-FR" sz="4000" dirty="0" smtClean="0">
                <a:latin typeface="Arial Rounded MT Bold" pitchFamily="34" charset="0"/>
              </a:rPr>
              <a:t> l' </a:t>
            </a:r>
            <a:r>
              <a:rPr lang="fr-FR" sz="4000" dirty="0" err="1" smtClean="0">
                <a:latin typeface="Arial Rounded MT Bold" pitchFamily="34" charset="0"/>
              </a:rPr>
              <a:t>yo</a:t>
            </a:r>
            <a:r>
              <a:rPr lang="fr-FR" sz="4000" dirty="0" smtClean="0">
                <a:latin typeface="Arial Rounded MT Bold" pitchFamily="34" charset="0"/>
              </a:rPr>
              <a:t>, pou </a:t>
            </a:r>
            <a:r>
              <a:rPr lang="fr-FR" sz="4000" dirty="0" err="1" smtClean="0">
                <a:latin typeface="Arial Rounded MT Bold" pitchFamily="34" charset="0"/>
              </a:rPr>
              <a:t>pitit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Izrayèl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yo</a:t>
            </a:r>
            <a:r>
              <a:rPr lang="fr-FR" sz="4000" dirty="0" smtClean="0">
                <a:latin typeface="Arial Rounded MT Bold" pitchFamily="34" charset="0"/>
              </a:rPr>
              <a:t>, pou </a:t>
            </a:r>
            <a:r>
              <a:rPr lang="fr-FR" sz="4000" dirty="0" err="1" smtClean="0">
                <a:latin typeface="Arial Rounded MT Bold" pitchFamily="34" charset="0"/>
              </a:rPr>
              <a:t>pèp</a:t>
            </a:r>
            <a:r>
              <a:rPr lang="fr-FR" sz="4000" dirty="0" smtClean="0">
                <a:latin typeface="Arial Rounded MT Bold" pitchFamily="34" charset="0"/>
              </a:rPr>
              <a:t> li </a:t>
            </a:r>
            <a:r>
              <a:rPr lang="fr-FR" sz="4000" dirty="0" err="1" smtClean="0">
                <a:latin typeface="Arial Rounded MT Bold" pitchFamily="34" charset="0"/>
              </a:rPr>
              <a:t>renmen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anpil</a:t>
            </a:r>
            <a:r>
              <a:rPr lang="fr-FR" sz="4000" dirty="0" smtClean="0">
                <a:latin typeface="Arial Rounded MT Bold" pitchFamily="34" charset="0"/>
              </a:rPr>
              <a:t> la.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Lwanj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C00000"/>
                </a:solidFill>
                <a:latin typeface="Arial Rounded MT Bold" pitchFamily="34" charset="0"/>
              </a:rPr>
              <a:t>Seyè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a!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105 </a:t>
            </a:r>
            <a:r>
              <a:rPr lang="fr-FR" sz="3200" dirty="0" err="1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Creol</a:t>
            </a:r>
            <a:r>
              <a:rPr lang="fr-FR" sz="32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CE : </a:t>
            </a:r>
            <a:r>
              <a:rPr lang="fr-FR" sz="3200" u="sng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A la Bel </a:t>
            </a:r>
            <a:r>
              <a:rPr lang="fr-FR" sz="3200" u="sng" dirty="0" err="1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Gloua</a:t>
            </a:r>
            <a:r>
              <a:rPr lang="fr-FR" sz="3200" u="sng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3200" u="sng" dirty="0" err="1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Mache</a:t>
            </a:r>
            <a:r>
              <a:rPr lang="fr-FR" sz="3200" u="sng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3200" u="sng" dirty="0" err="1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Ak</a:t>
            </a:r>
            <a:r>
              <a:rPr lang="fr-FR" sz="3200" u="sng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3200" u="sng" dirty="0" err="1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Jezu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2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1-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A la bel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maché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Jézu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Li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vèsé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san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-l pou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;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Nanm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pran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plézi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endParaRPr lang="fr-FR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an 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Li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chak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jou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gran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joua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lè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Jézu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koté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Li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tou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patou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a Dieu! </a:t>
            </a:r>
            <a:endParaRPr lang="fr-FR" sz="40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Sé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gnon bel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 pou </a:t>
            </a:r>
            <a:r>
              <a:rPr lang="fr-FR" sz="4000" dirty="0" err="1" smtClean="0">
                <a:solidFill>
                  <a:srgbClr val="003300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err="1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Kè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maché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Jézu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! ( 2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foua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)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kondui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 nan tout chemin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kimbé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-m, sa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sé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sètin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;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Jézu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2-</a:t>
            </a:r>
            <a:endParaRPr lang="en-US" sz="4400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A la bel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,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minm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lè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fè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noua,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Pou-m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konnin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tou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pré;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Alò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m-prié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ak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konfians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,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ak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foua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;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A la bel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santi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tou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pré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Lè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chemin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mouin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plin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joua.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a Dieu!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Sé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gnou bel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pou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mouin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err="1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Kè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maché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Jézu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! ( 2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foua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)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kondui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 nan tout chemin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kimbé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-m, sa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sé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sètin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;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Jézu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3-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A la bel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, </a:t>
            </a:r>
            <a:endParaRPr lang="fr-FR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L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è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, la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kay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Bon –Dieu,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Ak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Li ma va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maché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Pou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toujou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koté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-l ma va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rété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;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Sa va gnou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mèvèy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lè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map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chanté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Pou tout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létènité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a Dieu!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Sé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gnon bel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 pou </a:t>
            </a:r>
            <a:r>
              <a:rPr lang="fr-FR" sz="4400" dirty="0" err="1" smtClean="0">
                <a:solidFill>
                  <a:srgbClr val="003300"/>
                </a:solidFill>
                <a:latin typeface="Arial Rounded MT Bold" pitchFamily="34" charset="0"/>
              </a:rPr>
              <a:t>mouin</a:t>
            </a:r>
            <a:r>
              <a:rPr lang="fr-FR" sz="4400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400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err="1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Kè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maché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Jézu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! ( 2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foua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)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kondui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 nan tout chemin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Li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kimbé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-m, sa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sé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sètin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;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A la bel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gloua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mache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4800" b="1" dirty="0" err="1" smtClean="0">
                <a:solidFill>
                  <a:srgbClr val="FF0000"/>
                </a:solidFill>
                <a:latin typeface="Arial Rounded MT Bold" pitchFamily="34" charset="0"/>
              </a:rPr>
              <a:t>Jézu</a:t>
            </a:r>
            <a:r>
              <a:rPr lang="fr-FR" sz="4800" b="1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1600" dirty="0" smtClean="0">
                <a:solidFill>
                  <a:srgbClr val="00B0F0"/>
                </a:solidFill>
                <a:latin typeface="Arial Rounded MT Bold" pitchFamily="34" charset="0"/>
              </a:rPr>
              <a:t>4 Kr Mel : SE YON CHAN JWAYE</a:t>
            </a:r>
            <a:endParaRPr lang="en-US" sz="16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1600" dirty="0" smtClean="0">
                <a:solidFill>
                  <a:srgbClr val="00B0F0"/>
                </a:solidFill>
                <a:latin typeface="Arial Rounded MT Bold" pitchFamily="34" charset="0"/>
              </a:rPr>
              <a:t>1.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Se </a:t>
            </a:r>
            <a:r>
              <a:rPr lang="fr-FR" sz="4000" dirty="0" err="1" smtClean="0">
                <a:latin typeface="Arial Rounded MT Bold" pitchFamily="34" charset="0"/>
              </a:rPr>
              <a:t>yon</a:t>
            </a:r>
            <a:r>
              <a:rPr lang="fr-FR" sz="4000" dirty="0" smtClean="0">
                <a:latin typeface="Arial Rounded MT Bold" pitchFamily="34" charset="0"/>
              </a:rPr>
              <a:t> chan </a:t>
            </a:r>
            <a:r>
              <a:rPr lang="fr-FR" sz="4000" dirty="0" err="1" smtClean="0">
                <a:latin typeface="Arial Rounded MT Bold" pitchFamily="34" charset="0"/>
              </a:rPr>
              <a:t>jwaye</a:t>
            </a:r>
            <a:r>
              <a:rPr lang="fr-FR" sz="4000" dirty="0" smtClean="0">
                <a:latin typeface="Arial Rounded MT Bold" pitchFamily="34" charset="0"/>
              </a:rPr>
              <a:t>, 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you</a:t>
            </a:r>
            <a:r>
              <a:rPr lang="fr-FR" sz="4000" dirty="0" smtClean="0">
                <a:latin typeface="Arial Rounded MT Bold" pitchFamily="34" charset="0"/>
              </a:rPr>
              <a:t> nouvel </a:t>
            </a:r>
            <a:r>
              <a:rPr lang="fr-FR" sz="4000" dirty="0" err="1" smtClean="0">
                <a:latin typeface="Arial Rounded MT Bold" pitchFamily="34" charset="0"/>
              </a:rPr>
              <a:t>gloriye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nan </a:t>
            </a:r>
            <a:r>
              <a:rPr lang="fr-FR" sz="4000" dirty="0" err="1" smtClean="0">
                <a:latin typeface="Arial Rounded MT Bold" pitchFamily="34" charset="0"/>
              </a:rPr>
              <a:t>pwen</a:t>
            </a:r>
            <a:r>
              <a:rPr lang="fr-FR" sz="4000" dirty="0" smtClean="0">
                <a:latin typeface="Arial Rounded MT Bold" pitchFamily="34" charset="0"/>
              </a:rPr>
              <a:t> lot </a:t>
            </a:r>
            <a:r>
              <a:rPr lang="fr-FR" sz="4000" dirty="0" err="1" smtClean="0">
                <a:latin typeface="Arial Rounded MT Bold" pitchFamily="34" charset="0"/>
              </a:rPr>
              <a:t>kon</a:t>
            </a:r>
            <a:r>
              <a:rPr lang="fr-FR" sz="4000" dirty="0" smtClean="0">
                <a:latin typeface="Arial Rounded MT Bold" pitchFamily="34" charset="0"/>
              </a:rPr>
              <a:t> li nan </a:t>
            </a:r>
            <a:r>
              <a:rPr lang="fr-FR" sz="4000" dirty="0" err="1" smtClean="0">
                <a:latin typeface="Arial Rounded MT Bold" pitchFamily="34" charset="0"/>
              </a:rPr>
              <a:t>mond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antie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renmin</a:t>
            </a:r>
            <a:r>
              <a:rPr lang="fr-FR" sz="4000" dirty="0" smtClean="0">
                <a:latin typeface="Arial Rounded MT Bold" pitchFamily="34" charset="0"/>
              </a:rPr>
              <a:t> chante-l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 </a:t>
            </a:r>
            <a:r>
              <a:rPr lang="fr-FR" sz="4000" dirty="0" err="1" smtClean="0">
                <a:latin typeface="Arial Rounded MT Bold" pitchFamily="34" charset="0"/>
              </a:rPr>
              <a:t>map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pwoklame’l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BonDye</a:t>
            </a:r>
            <a:r>
              <a:rPr lang="fr-FR" sz="4000" dirty="0" smtClean="0">
                <a:latin typeface="Arial Rounded MT Bold" pitchFamily="34" charset="0"/>
              </a:rPr>
              <a:t> ou </a:t>
            </a:r>
            <a:r>
              <a:rPr lang="fr-FR" sz="4000" dirty="0" err="1" smtClean="0">
                <a:latin typeface="Arial Rounded MT Bold" pitchFamily="34" charset="0"/>
              </a:rPr>
              <a:t>kapab</a:t>
            </a:r>
            <a:r>
              <a:rPr lang="fr-FR" sz="4000" dirty="0" smtClean="0">
                <a:latin typeface="Arial Rounded MT Bold" pitchFamily="34" charset="0"/>
              </a:rPr>
              <a:t> ban </a:t>
            </a:r>
            <a:r>
              <a:rPr lang="fr-FR" sz="4000" dirty="0" err="1" smtClean="0">
                <a:latin typeface="Arial Rounded MT Bold" pitchFamily="34" charset="0"/>
              </a:rPr>
              <a:t>nou</a:t>
            </a:r>
            <a:r>
              <a:rPr lang="fr-FR" sz="4000" dirty="0" smtClean="0">
                <a:latin typeface="Arial Rounded MT Bold" pitchFamily="34" charset="0"/>
              </a:rPr>
              <a:t> la </a:t>
            </a:r>
            <a:r>
              <a:rPr lang="fr-FR" sz="4000" dirty="0" err="1" smtClean="0">
                <a:latin typeface="Arial Rounded MT Bold" pitchFamily="34" charset="0"/>
              </a:rPr>
              <a:t>delivrans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1500" dirty="0" smtClean="0">
                <a:solidFill>
                  <a:srgbClr val="00B0F0"/>
                </a:solidFill>
                <a:latin typeface="Arial Rounded MT Bold" pitchFamily="34" charset="0"/>
              </a:rPr>
              <a:t>KÈ.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BonDye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kapab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delivre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Se Li sel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toujou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delivre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Tout fado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peche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Sou Li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depoze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Paske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BonBye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nou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bay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la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delivrans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2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Moun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ki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vle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vini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pa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dwe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janm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mize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Pot la </a:t>
            </a:r>
            <a:r>
              <a:rPr lang="fr-FR" sz="4000" dirty="0" err="1" smtClean="0">
                <a:latin typeface="Arial Rounded MT Bold" pitchFamily="34" charset="0"/>
              </a:rPr>
              <a:t>byen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ouve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pou’l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kapab</a:t>
            </a:r>
            <a:r>
              <a:rPr lang="fr-FR" sz="4000" dirty="0" smtClean="0">
                <a:latin typeface="Arial Rounded MT Bold" pitchFamily="34" charset="0"/>
              </a:rPr>
              <a:t> antre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Kris se </a:t>
            </a:r>
            <a:r>
              <a:rPr lang="fr-FR" sz="4000" dirty="0" err="1" smtClean="0">
                <a:latin typeface="Arial Rounded MT Bold" pitchFamily="34" charset="0"/>
              </a:rPr>
              <a:t>chemen</a:t>
            </a:r>
            <a:r>
              <a:rPr lang="fr-FR" sz="4000" dirty="0" smtClean="0">
                <a:latin typeface="Arial Rounded MT Bold" pitchFamily="34" charset="0"/>
              </a:rPr>
              <a:t>, la </a:t>
            </a:r>
            <a:r>
              <a:rPr lang="fr-FR" sz="4000" dirty="0" err="1" smtClean="0">
                <a:latin typeface="Arial Rounded MT Bold" pitchFamily="34" charset="0"/>
              </a:rPr>
              <a:t>verite</a:t>
            </a:r>
            <a:r>
              <a:rPr lang="fr-FR" sz="4000" dirty="0" smtClean="0">
                <a:latin typeface="Arial Rounded MT Bold" pitchFamily="34" charset="0"/>
              </a:rPr>
              <a:t>, la vi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BonDye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nou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kapab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ba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nou</a:t>
            </a:r>
            <a:r>
              <a:rPr lang="fr-FR" sz="4000" dirty="0" smtClean="0">
                <a:latin typeface="Arial Rounded MT Bold" pitchFamily="34" charset="0"/>
              </a:rPr>
              <a:t> la </a:t>
            </a:r>
            <a:r>
              <a:rPr lang="fr-FR" sz="4000" dirty="0" err="1" smtClean="0">
                <a:latin typeface="Arial Rounded MT Bold" pitchFamily="34" charset="0"/>
              </a:rPr>
              <a:t>delivrans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1500" dirty="0" smtClean="0">
                <a:solidFill>
                  <a:srgbClr val="00B0F0"/>
                </a:solidFill>
                <a:latin typeface="Arial Rounded MT Bold" pitchFamily="34" charset="0"/>
              </a:rPr>
              <a:t>KÈ.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BonDye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kapab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delivre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Se Li sel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toujou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delivre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Tout fado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peche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Sou Li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depoze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Paske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BonBye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nou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bay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la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delivrans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3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Se </a:t>
            </a:r>
            <a:r>
              <a:rPr lang="fr-FR" sz="4000" dirty="0" err="1" smtClean="0">
                <a:latin typeface="Arial Rounded MT Bold" pitchFamily="34" charset="0"/>
              </a:rPr>
              <a:t>yon</a:t>
            </a:r>
            <a:r>
              <a:rPr lang="fr-FR" sz="4000" dirty="0" smtClean="0">
                <a:latin typeface="Arial Rounded MT Bold" pitchFamily="34" charset="0"/>
              </a:rPr>
              <a:t> chan </a:t>
            </a:r>
            <a:r>
              <a:rPr lang="fr-FR" sz="4000" dirty="0" err="1" smtClean="0">
                <a:latin typeface="Arial Rounded MT Bold" pitchFamily="34" charset="0"/>
              </a:rPr>
              <a:t>jwaye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Pwoklame’l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byen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lwen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Pou tout </a:t>
            </a:r>
            <a:r>
              <a:rPr lang="fr-FR" sz="4000" dirty="0" err="1" smtClean="0">
                <a:latin typeface="Arial Rounded MT Bold" pitchFamily="34" charset="0"/>
              </a:rPr>
              <a:t>aflije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anba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chay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peche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Kapab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resevwa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padon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pa</a:t>
            </a:r>
            <a:r>
              <a:rPr lang="fr-FR" sz="4000" dirty="0" smtClean="0">
                <a:latin typeface="Arial Rounded MT Bold" pitchFamily="34" charset="0"/>
              </a:rPr>
              <a:t> la </a:t>
            </a:r>
            <a:r>
              <a:rPr lang="fr-FR" sz="4000" dirty="0" err="1" smtClean="0">
                <a:latin typeface="Arial Rounded MT Bold" pitchFamily="34" charset="0"/>
              </a:rPr>
              <a:t>fwa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BonDye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nou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kapab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ba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nou</a:t>
            </a:r>
            <a:r>
              <a:rPr lang="fr-FR" sz="4000" dirty="0" smtClean="0">
                <a:latin typeface="Arial Rounded MT Bold" pitchFamily="34" charset="0"/>
              </a:rPr>
              <a:t> la </a:t>
            </a:r>
            <a:r>
              <a:rPr lang="fr-FR" sz="4000" dirty="0" err="1" smtClean="0">
                <a:latin typeface="Arial Rounded MT Bold" pitchFamily="34" charset="0"/>
              </a:rPr>
              <a:t>delivrans</a:t>
            </a:r>
            <a:endParaRPr lang="fr-FR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1500" dirty="0" smtClean="0">
                <a:solidFill>
                  <a:srgbClr val="00B0F0"/>
                </a:solidFill>
                <a:latin typeface="Arial Rounded MT Bold" pitchFamily="34" charset="0"/>
              </a:rPr>
              <a:t>KÈ.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Se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BonDye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kapab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delivre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Se Li sel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toujou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delivre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Tout fado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peche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Sou Li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depoze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Paske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BonBye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nou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kap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bay</a:t>
            </a:r>
            <a:r>
              <a:rPr lang="fr-FR" sz="4000" dirty="0" smtClean="0">
                <a:solidFill>
                  <a:srgbClr val="0D069A"/>
                </a:solidFill>
                <a:latin typeface="Arial Rounded MT Bold" pitchFamily="34" charset="0"/>
              </a:rPr>
              <a:t> la </a:t>
            </a:r>
            <a:r>
              <a:rPr lang="fr-FR" sz="4000" dirty="0" err="1" smtClean="0">
                <a:solidFill>
                  <a:srgbClr val="0D069A"/>
                </a:solidFill>
                <a:latin typeface="Arial Rounded MT Bold" pitchFamily="34" charset="0"/>
              </a:rPr>
              <a:t>delivrans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endParaRPr lang="fr-FR" sz="4000" b="1" dirty="0" smtClean="0"/>
          </a:p>
          <a:p>
            <a:endParaRPr lang="fr-FR" sz="4000" b="1" dirty="0" smtClean="0"/>
          </a:p>
          <a:p>
            <a:endParaRPr lang="fr-FR" sz="4000" b="1" dirty="0" smtClean="0"/>
          </a:p>
          <a:p>
            <a:pPr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3</a:t>
            </a:r>
            <a:r>
              <a:rPr lang="fr-FR" sz="4800" b="1" dirty="0" smtClean="0">
                <a:latin typeface="Arial Rounded MT Bold" pitchFamily="34" charset="0"/>
              </a:rPr>
              <a:t>EME </a:t>
            </a:r>
            <a:r>
              <a:rPr lang="fr-FR" sz="4800" b="1" dirty="0" smtClean="0">
                <a:latin typeface="Arial Rounded MT Bold" pitchFamily="34" charset="0"/>
              </a:rPr>
              <a:t>PRIÈRE </a:t>
            </a:r>
          </a:p>
          <a:p>
            <a:pPr algn="ctr">
              <a:buNone/>
            </a:pPr>
            <a:r>
              <a:rPr lang="fr-FR" sz="4800" b="1" dirty="0" smtClean="0">
                <a:solidFill>
                  <a:srgbClr val="0D069A"/>
                </a:solidFill>
              </a:rPr>
              <a:t>(Pour les Pasteurs et les Leaders)</a:t>
            </a:r>
            <a:endParaRPr lang="en-US" sz="4800" dirty="0" smtClean="0">
              <a:solidFill>
                <a:srgbClr val="0D069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70 Cr. CE: </a:t>
            </a:r>
            <a:r>
              <a:rPr lang="fr-FR" sz="4000" b="1" u="sng" dirty="0" err="1" smtClean="0">
                <a:solidFill>
                  <a:srgbClr val="0000CC"/>
                </a:solidFill>
                <a:latin typeface="Arial Rounded MT Bold" pitchFamily="34" charset="0"/>
              </a:rPr>
              <a:t>Onore</a:t>
            </a:r>
            <a:r>
              <a:rPr lang="fr-FR" sz="4000" b="1" u="sng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u="sng" dirty="0" err="1" smtClean="0">
                <a:solidFill>
                  <a:srgbClr val="0000CC"/>
                </a:solidFill>
                <a:latin typeface="Arial Rounded MT Bold" pitchFamily="34" charset="0"/>
              </a:rPr>
              <a:t>Puisans</a:t>
            </a:r>
            <a:r>
              <a:rPr lang="fr-FR" sz="4000" b="1" u="sng" dirty="0" smtClean="0">
                <a:solidFill>
                  <a:srgbClr val="0000CC"/>
                </a:solidFill>
                <a:latin typeface="Arial Rounded MT Bold" pitchFamily="34" charset="0"/>
              </a:rPr>
              <a:t> Non </a:t>
            </a:r>
            <a:r>
              <a:rPr lang="fr-FR" sz="4000" b="1" u="sng" dirty="0" err="1" smtClean="0">
                <a:solidFill>
                  <a:srgbClr val="0000CC"/>
                </a:solidFill>
                <a:latin typeface="Arial Rounded MT Bold" pitchFamily="34" charset="0"/>
              </a:rPr>
              <a:t>Jezu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1-</a:t>
            </a:r>
            <a:endParaRPr lang="en-US" sz="40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latin typeface="Arial Rounded MT Bold" pitchFamily="34" charset="0"/>
              </a:rPr>
              <a:t>Onoré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puisans</a:t>
            </a:r>
            <a:r>
              <a:rPr lang="fr-FR" sz="4000" dirty="0" smtClean="0">
                <a:latin typeface="Arial Rounded MT Bold" pitchFamily="34" charset="0"/>
              </a:rPr>
              <a:t> non </a:t>
            </a:r>
            <a:r>
              <a:rPr lang="fr-FR" sz="4000" dirty="0" err="1" smtClean="0">
                <a:latin typeface="Arial Rounded MT Bold" pitchFamily="34" charset="0"/>
              </a:rPr>
              <a:t>Jézu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Tout </a:t>
            </a:r>
            <a:r>
              <a:rPr lang="fr-FR" sz="4000" dirty="0" err="1" smtClean="0">
                <a:latin typeface="Arial Rounded MT Bold" pitchFamily="34" charset="0"/>
              </a:rPr>
              <a:t>anj</a:t>
            </a:r>
            <a:r>
              <a:rPr lang="fr-FR" sz="4000" dirty="0" smtClean="0">
                <a:latin typeface="Arial Rounded MT Bold" pitchFamily="34" charset="0"/>
              </a:rPr>
              <a:t> doué </a:t>
            </a:r>
            <a:r>
              <a:rPr lang="fr-FR" sz="4000" dirty="0" err="1" smtClean="0">
                <a:latin typeface="Arial Rounded MT Bold" pitchFamily="34" charset="0"/>
              </a:rPr>
              <a:t>fas</a:t>
            </a:r>
            <a:r>
              <a:rPr lang="fr-FR" sz="4000" dirty="0" smtClean="0">
                <a:latin typeface="Arial Rounded MT Bold" pitchFamily="34" charset="0"/>
              </a:rPr>
              <a:t> a </a:t>
            </a:r>
            <a:r>
              <a:rPr lang="fr-FR" sz="4000" dirty="0" err="1" smtClean="0">
                <a:latin typeface="Arial Rounded MT Bold" pitchFamily="34" charset="0"/>
              </a:rPr>
              <a:t>tè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latin typeface="Arial Rounded MT Bold" pitchFamily="34" charset="0"/>
              </a:rPr>
              <a:t>Poté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vini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kouròn</a:t>
            </a:r>
            <a:r>
              <a:rPr lang="fr-FR" sz="4000" dirty="0" smtClean="0">
                <a:latin typeface="Arial Rounded MT Bold" pitchFamily="34" charset="0"/>
              </a:rPr>
              <a:t> pi sin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E </a:t>
            </a:r>
            <a:r>
              <a:rPr lang="fr-FR" sz="4000" dirty="0" err="1" smtClean="0">
                <a:latin typeface="Arial Rounded MT Bold" pitchFamily="34" charset="0"/>
              </a:rPr>
              <a:t>kouroné</a:t>
            </a:r>
            <a:r>
              <a:rPr lang="fr-FR" sz="4000" dirty="0" smtClean="0">
                <a:latin typeface="Arial Rounded MT Bold" pitchFamily="34" charset="0"/>
              </a:rPr>
              <a:t> Li </a:t>
            </a:r>
            <a:r>
              <a:rPr lang="fr-FR" sz="4000" dirty="0" err="1" smtClean="0">
                <a:latin typeface="Arial Rounded MT Bold" pitchFamily="34" charset="0"/>
              </a:rPr>
              <a:t>Ségnè</a:t>
            </a:r>
            <a:r>
              <a:rPr lang="fr-FR" sz="4000" dirty="0" smtClean="0">
                <a:latin typeface="Arial Rounded MT Bold" pitchFamily="34" charset="0"/>
              </a:rPr>
              <a:t>.  (</a:t>
            </a: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bis 2 </a:t>
            </a:r>
            <a:r>
              <a:rPr lang="fr-FR" sz="4000" dirty="0" err="1" smtClean="0">
                <a:solidFill>
                  <a:srgbClr val="0000CC"/>
                </a:solidFill>
                <a:latin typeface="Arial Rounded MT Bold" pitchFamily="34" charset="0"/>
              </a:rPr>
              <a:t>lign</a:t>
            </a:r>
            <a:r>
              <a:rPr lang="fr-FR" sz="4000" dirty="0" smtClean="0">
                <a:latin typeface="Arial Rounded MT Bold" pitchFamily="34" charset="0"/>
              </a:rPr>
              <a:t>)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2-</a:t>
            </a:r>
            <a:endParaRPr lang="en-US" sz="44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Pèp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chouazi</a:t>
            </a:r>
            <a:r>
              <a:rPr lang="fr-FR" sz="4400" dirty="0" smtClean="0">
                <a:latin typeface="Arial Rounded MT Bold" pitchFamily="34" charset="0"/>
              </a:rPr>
              <a:t> nan ras </a:t>
            </a:r>
            <a:r>
              <a:rPr lang="fr-FR" sz="4400" dirty="0" err="1" smtClean="0">
                <a:latin typeface="Arial Rounded MT Bold" pitchFamily="34" charset="0"/>
              </a:rPr>
              <a:t>izrael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Moun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ke</a:t>
            </a:r>
            <a:r>
              <a:rPr lang="fr-FR" sz="4400" dirty="0" smtClean="0">
                <a:latin typeface="Arial Rounded MT Bold" pitchFamily="34" charset="0"/>
              </a:rPr>
              <a:t> Bon-Dieu </a:t>
            </a:r>
            <a:r>
              <a:rPr lang="fr-FR" sz="4400" dirty="0" err="1" smtClean="0">
                <a:latin typeface="Arial Rounded MT Bold" pitchFamily="34" charset="0"/>
              </a:rPr>
              <a:t>rachté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Rann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gloua</a:t>
            </a:r>
            <a:r>
              <a:rPr lang="fr-FR" sz="4400" dirty="0" smtClean="0">
                <a:latin typeface="Arial Rounded MT Bold" pitchFamily="34" charset="0"/>
              </a:rPr>
              <a:t> pou Li </a:t>
            </a:r>
            <a:r>
              <a:rPr lang="fr-FR" sz="4400" dirty="0" err="1" smtClean="0">
                <a:latin typeface="Arial Rounded MT Bold" pitchFamily="34" charset="0"/>
              </a:rPr>
              <a:t>ki</a:t>
            </a:r>
            <a:r>
              <a:rPr lang="fr-FR" sz="4400" dirty="0" smtClean="0">
                <a:latin typeface="Arial Rounded MT Bold" pitchFamily="34" charset="0"/>
              </a:rPr>
              <a:t> ban </a:t>
            </a:r>
            <a:r>
              <a:rPr lang="fr-FR" sz="4400" dirty="0" err="1" smtClean="0">
                <a:latin typeface="Arial Rounded MT Bold" pitchFamily="34" charset="0"/>
              </a:rPr>
              <a:t>nou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siel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E </a:t>
            </a:r>
            <a:r>
              <a:rPr lang="fr-FR" sz="4400" dirty="0" err="1" smtClean="0">
                <a:latin typeface="Arial Rounded MT Bold" pitchFamily="34" charset="0"/>
              </a:rPr>
              <a:t>kouroné</a:t>
            </a:r>
            <a:r>
              <a:rPr lang="fr-FR" sz="4400" dirty="0" smtClean="0">
                <a:latin typeface="Arial Rounded MT Bold" pitchFamily="34" charset="0"/>
              </a:rPr>
              <a:t> Li </a:t>
            </a:r>
            <a:r>
              <a:rPr lang="fr-FR" sz="4400" dirty="0" err="1" smtClean="0">
                <a:latin typeface="Arial Rounded MT Bold" pitchFamily="34" charset="0"/>
              </a:rPr>
              <a:t>Ségnè</a:t>
            </a:r>
            <a:r>
              <a:rPr lang="fr-FR" sz="4400" dirty="0" smtClean="0">
                <a:latin typeface="Arial Rounded MT Bold" pitchFamily="34" charset="0"/>
              </a:rPr>
              <a:t>.  (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bis 2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lign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3-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Sé</a:t>
            </a:r>
            <a:r>
              <a:rPr lang="fr-FR" sz="4400" dirty="0" smtClean="0">
                <a:latin typeface="Arial Rounded MT Bold" pitchFamily="34" charset="0"/>
              </a:rPr>
              <a:t> pou tout </a:t>
            </a:r>
            <a:r>
              <a:rPr lang="fr-FR" sz="4400" dirty="0" err="1" smtClean="0">
                <a:latin typeface="Arial Rounded MT Bold" pitchFamily="34" charset="0"/>
              </a:rPr>
              <a:t>moun</a:t>
            </a:r>
            <a:r>
              <a:rPr lang="fr-FR" sz="4400" dirty="0" smtClean="0">
                <a:latin typeface="Arial Rounded MT Bold" pitchFamily="34" charset="0"/>
              </a:rPr>
              <a:t> nan </a:t>
            </a:r>
            <a:r>
              <a:rPr lang="fr-FR" sz="4400" dirty="0" err="1" smtClean="0">
                <a:latin typeface="Arial Rounded MT Bold" pitchFamily="34" charset="0"/>
              </a:rPr>
              <a:t>chak</a:t>
            </a:r>
            <a:r>
              <a:rPr lang="fr-FR" sz="4400" dirty="0" smtClean="0">
                <a:latin typeface="Arial Rounded MT Bold" pitchFamily="34" charset="0"/>
              </a:rPr>
              <a:t> nation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Ki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rété</a:t>
            </a:r>
            <a:r>
              <a:rPr lang="fr-FR" sz="4400" dirty="0" smtClean="0">
                <a:latin typeface="Arial Rounded MT Bold" pitchFamily="34" charset="0"/>
              </a:rPr>
              <a:t> sou </a:t>
            </a:r>
            <a:r>
              <a:rPr lang="fr-FR" sz="4400" dirty="0" err="1" smtClean="0">
                <a:latin typeface="Arial Rounded MT Bold" pitchFamily="34" charset="0"/>
              </a:rPr>
              <a:t>latè</a:t>
            </a:r>
            <a:r>
              <a:rPr lang="fr-FR" sz="4400" dirty="0" smtClean="0">
                <a:latin typeface="Arial Rounded MT Bold" pitchFamily="34" charset="0"/>
              </a:rPr>
              <a:t>,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Ba Li </a:t>
            </a:r>
            <a:r>
              <a:rPr lang="fr-FR" sz="4400" dirty="0" err="1" smtClean="0">
                <a:latin typeface="Arial Rounded MT Bold" pitchFamily="34" charset="0"/>
              </a:rPr>
              <a:t>lonè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kòm</a:t>
            </a:r>
            <a:r>
              <a:rPr lang="fr-FR" sz="4400" dirty="0" smtClean="0">
                <a:latin typeface="Arial Rounded MT Bold" pitchFamily="34" charset="0"/>
              </a:rPr>
              <a:t> pi </a:t>
            </a:r>
            <a:r>
              <a:rPr lang="fr-FR" sz="4400" dirty="0" err="1" smtClean="0">
                <a:latin typeface="Arial Rounded MT Bold" pitchFamily="34" charset="0"/>
              </a:rPr>
              <a:t>gran</a:t>
            </a:r>
            <a:r>
              <a:rPr lang="fr-FR" sz="4400" dirty="0" smtClean="0">
                <a:latin typeface="Arial Rounded MT Bold" pitchFamily="34" charset="0"/>
              </a:rPr>
              <a:t> Chef,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E </a:t>
            </a:r>
            <a:r>
              <a:rPr lang="fr-FR" sz="4400" dirty="0" err="1" smtClean="0">
                <a:latin typeface="Arial Rounded MT Bold" pitchFamily="34" charset="0"/>
              </a:rPr>
              <a:t>kouroné</a:t>
            </a:r>
            <a:r>
              <a:rPr lang="fr-FR" sz="4400" dirty="0" smtClean="0">
                <a:latin typeface="Arial Rounded MT Bold" pitchFamily="34" charset="0"/>
              </a:rPr>
              <a:t> Li </a:t>
            </a:r>
            <a:r>
              <a:rPr lang="fr-FR" sz="4400" dirty="0" err="1" smtClean="0">
                <a:latin typeface="Arial Rounded MT Bold" pitchFamily="34" charset="0"/>
              </a:rPr>
              <a:t>Ségnè</a:t>
            </a:r>
            <a:r>
              <a:rPr lang="fr-FR" sz="4400" dirty="0" smtClean="0">
                <a:latin typeface="Arial Rounded MT Bold" pitchFamily="34" charset="0"/>
              </a:rPr>
              <a:t>. (</a:t>
            </a:r>
            <a:r>
              <a:rPr lang="fr-FR" sz="4400" dirty="0" smtClean="0">
                <a:solidFill>
                  <a:srgbClr val="0000CC"/>
                </a:solidFill>
                <a:latin typeface="Arial Rounded MT Bold" pitchFamily="34" charset="0"/>
              </a:rPr>
              <a:t>bis 2 </a:t>
            </a:r>
            <a:r>
              <a:rPr lang="fr-FR" sz="4400" dirty="0" err="1" smtClean="0">
                <a:solidFill>
                  <a:srgbClr val="0000CC"/>
                </a:solidFill>
                <a:latin typeface="Arial Rounded MT Bold" pitchFamily="34" charset="0"/>
              </a:rPr>
              <a:t>lign</a:t>
            </a:r>
            <a:r>
              <a:rPr lang="fr-FR" sz="4400" dirty="0" smtClean="0">
                <a:latin typeface="Arial Rounded MT Bold" pitchFamily="34" charset="0"/>
              </a:rPr>
              <a:t>)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4-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latin typeface="Arial Rounded MT Bold" pitchFamily="34" charset="0"/>
              </a:rPr>
              <a:t>An </a:t>
            </a:r>
            <a:r>
              <a:rPr lang="fr-FR" sz="4800" dirty="0" err="1" smtClean="0">
                <a:latin typeface="Arial Rounded MT Bold" pitchFamily="34" charset="0"/>
              </a:rPr>
              <a:t>nou</a:t>
            </a:r>
            <a:r>
              <a:rPr lang="fr-FR" sz="4800" dirty="0" smtClean="0">
                <a:latin typeface="Arial Rounded MT Bold" pitchFamily="34" charset="0"/>
              </a:rPr>
              <a:t> uni </a:t>
            </a:r>
            <a:r>
              <a:rPr lang="fr-FR" sz="4800" dirty="0" err="1" smtClean="0">
                <a:latin typeface="Arial Rounded MT Bold" pitchFamily="34" charset="0"/>
              </a:rPr>
              <a:t>nou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ak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zanj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yo</a:t>
            </a:r>
            <a:endParaRPr lang="en-US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err="1" smtClean="0">
                <a:latin typeface="Arial Rounded MT Bold" pitchFamily="34" charset="0"/>
              </a:rPr>
              <a:t>Kap</a:t>
            </a:r>
            <a:r>
              <a:rPr lang="fr-FR" sz="4800" dirty="0" smtClean="0">
                <a:latin typeface="Arial Rounded MT Bold" pitchFamily="34" charset="0"/>
              </a:rPr>
              <a:t> adoré nan </a:t>
            </a:r>
            <a:r>
              <a:rPr lang="fr-FR" sz="4800" dirty="0" err="1" smtClean="0">
                <a:latin typeface="Arial Rounded MT Bold" pitchFamily="34" charset="0"/>
              </a:rPr>
              <a:t>siel</a:t>
            </a:r>
            <a:r>
              <a:rPr lang="fr-FR" sz="4800" dirty="0" smtClean="0">
                <a:latin typeface="Arial Rounded MT Bold" pitchFamily="34" charset="0"/>
              </a:rPr>
              <a:t>,</a:t>
            </a:r>
            <a:endParaRPr lang="en-US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latin typeface="Arial Rounded MT Bold" pitchFamily="34" charset="0"/>
              </a:rPr>
              <a:t>Na chanté gnou </a:t>
            </a:r>
            <a:r>
              <a:rPr lang="fr-FR" sz="4800" dirty="0" err="1" smtClean="0">
                <a:latin typeface="Arial Rounded MT Bold" pitchFamily="34" charset="0"/>
              </a:rPr>
              <a:t>kantik</a:t>
            </a:r>
            <a:r>
              <a:rPr lang="fr-FR" sz="4800" dirty="0" smtClean="0">
                <a:latin typeface="Arial Rounded MT Bold" pitchFamily="34" charset="0"/>
              </a:rPr>
              <a:t> </a:t>
            </a:r>
            <a:r>
              <a:rPr lang="fr-FR" sz="4800" dirty="0" err="1" smtClean="0">
                <a:latin typeface="Arial Rounded MT Bold" pitchFamily="34" charset="0"/>
              </a:rPr>
              <a:t>nouvo</a:t>
            </a:r>
            <a:r>
              <a:rPr lang="fr-FR" sz="4800" dirty="0" smtClean="0">
                <a:latin typeface="Arial Rounded MT Bold" pitchFamily="34" charset="0"/>
              </a:rPr>
              <a:t>,</a:t>
            </a:r>
            <a:endParaRPr lang="en-US" sz="4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latin typeface="Arial Rounded MT Bold" pitchFamily="34" charset="0"/>
              </a:rPr>
              <a:t>E </a:t>
            </a:r>
            <a:r>
              <a:rPr lang="fr-FR" sz="4800" dirty="0" err="1" smtClean="0">
                <a:latin typeface="Arial Rounded MT Bold" pitchFamily="34" charset="0"/>
              </a:rPr>
              <a:t>kouroné</a:t>
            </a:r>
            <a:r>
              <a:rPr lang="fr-FR" sz="4800" dirty="0" smtClean="0">
                <a:latin typeface="Arial Rounded MT Bold" pitchFamily="34" charset="0"/>
              </a:rPr>
              <a:t> Li </a:t>
            </a:r>
            <a:r>
              <a:rPr lang="fr-FR" sz="4800" dirty="0" err="1" smtClean="0">
                <a:latin typeface="Arial Rounded MT Bold" pitchFamily="34" charset="0"/>
              </a:rPr>
              <a:t>Ségnè</a:t>
            </a:r>
            <a:r>
              <a:rPr lang="fr-FR" sz="4800" dirty="0" smtClean="0">
                <a:latin typeface="Arial Rounded MT Bold" pitchFamily="34" charset="0"/>
              </a:rPr>
              <a:t>. </a:t>
            </a:r>
          </a:p>
          <a:p>
            <a:pPr algn="ctr">
              <a:buNone/>
            </a:pPr>
            <a:r>
              <a:rPr lang="fr-FR" sz="4800" dirty="0" smtClean="0">
                <a:latin typeface="Arial Rounded MT Bold" pitchFamily="34" charset="0"/>
              </a:rPr>
              <a:t>(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bis 2 </a:t>
            </a:r>
            <a:r>
              <a:rPr lang="fr-FR" sz="4800" dirty="0" err="1" smtClean="0">
                <a:solidFill>
                  <a:srgbClr val="0000CC"/>
                </a:solidFill>
                <a:latin typeface="Arial Rounded MT Bold" pitchFamily="34" charset="0"/>
              </a:rPr>
              <a:t>lign</a:t>
            </a:r>
            <a:r>
              <a:rPr lang="fr-FR" sz="4800" dirty="0" smtClean="0">
                <a:solidFill>
                  <a:srgbClr val="0000CC"/>
                </a:solidFill>
                <a:latin typeface="Arial Rounded MT Bold" pitchFamily="34" charset="0"/>
              </a:rPr>
              <a:t>)</a:t>
            </a:r>
            <a:endParaRPr lang="en-US" sz="48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fr-FR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Louange</a:t>
            </a:r>
            <a:r>
              <a:rPr lang="fr-FR" sz="3600" b="1" dirty="0" smtClean="0">
                <a:latin typeface="Copperplate Gothic Bold" pitchFamily="34" charset="0"/>
              </a:rPr>
              <a:t>, louange</a:t>
            </a:r>
            <a:endParaRPr lang="en-US" sz="36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Copperplate Gothic Bold" pitchFamily="34" charset="0"/>
              </a:rPr>
              <a:t>Louange à Jésus mon Sauveur.</a:t>
            </a:r>
            <a:endParaRPr lang="en-US" sz="36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Copperplate Gothic Bold" pitchFamily="34" charset="0"/>
              </a:rPr>
              <a:t>Qui pourra condamner </a:t>
            </a:r>
            <a:endParaRPr lang="en-US" sz="36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Copperplate Gothic Bold" pitchFamily="34" charset="0"/>
              </a:rPr>
              <a:t>Ceux qui sont délivrés</a:t>
            </a:r>
            <a:endParaRPr lang="en-US" sz="36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Copperplate Gothic Bold" pitchFamily="34" charset="0"/>
              </a:rPr>
              <a:t>Et qui marchent dans la sainteté.</a:t>
            </a:r>
            <a:endParaRPr lang="en-US" sz="3600" dirty="0"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</a:rPr>
              <a:t> 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D069A"/>
                </a:solidFill>
              </a:rPr>
              <a:t>SALUTATION 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D069A"/>
                </a:solidFill>
              </a:rPr>
              <a:t>par Pasteur Marc </a:t>
            </a:r>
            <a:r>
              <a:rPr lang="fr-FR" sz="4400" b="1" dirty="0" err="1" smtClean="0">
                <a:solidFill>
                  <a:srgbClr val="0D069A"/>
                </a:solidFill>
              </a:rPr>
              <a:t>Simeon</a:t>
            </a:r>
            <a:endParaRPr lang="en-US" sz="4400" dirty="0" smtClean="0">
              <a:solidFill>
                <a:srgbClr val="0D069A"/>
              </a:solidFill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tx1"/>
                </a:solidFill>
              </a:rPr>
              <a:t>&lt;&gt;&lt;&gt;&lt;&gt; 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tx1"/>
                </a:solidFill>
              </a:rPr>
              <a:t>TEMOIGNAGES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200" b="1" dirty="0" smtClean="0">
                <a:solidFill>
                  <a:srgbClr val="FF00FF"/>
                </a:solidFill>
                <a:latin typeface="Arial Narrow" pitchFamily="34" charset="0"/>
              </a:rPr>
              <a:t>126 Fr CE:  </a:t>
            </a:r>
            <a:r>
              <a:rPr lang="fr-FR" sz="4200" b="1" u="sng" dirty="0" smtClean="0">
                <a:solidFill>
                  <a:srgbClr val="FF00FF"/>
                </a:solidFill>
                <a:latin typeface="Arial Narrow" pitchFamily="34" charset="0"/>
              </a:rPr>
              <a:t>Quand Le Vol De La Tempête</a:t>
            </a:r>
          </a:p>
          <a:p>
            <a:pPr algn="ctr">
              <a:buNone/>
            </a:pPr>
            <a:r>
              <a:rPr lang="fr-FR" sz="4400" b="1" u="sng" dirty="0" smtClean="0">
                <a:solidFill>
                  <a:srgbClr val="FF00FF"/>
                </a:solidFill>
                <a:latin typeface="Arial Rounded MT Bold" pitchFamily="34" charset="0"/>
              </a:rPr>
              <a:t>1</a:t>
            </a:r>
            <a:endParaRPr lang="en-US" sz="4400" b="1" dirty="0" smtClean="0">
              <a:solidFill>
                <a:srgbClr val="FF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Quand le vol de la tempête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Vient assombrir ton ciel bleu,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Au lieu de baisser la tête,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Compte les bienfaits de Dieu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FF00FF"/>
                </a:solidFill>
                <a:latin typeface="Arial Rounded MT Bold" pitchFamily="34" charset="0"/>
              </a:rPr>
              <a:t>Ref</a:t>
            </a:r>
            <a:endParaRPr lang="en-US" sz="4400" b="1" dirty="0" smtClean="0">
              <a:solidFill>
                <a:srgbClr val="FF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Compte les bienfaits de Dieu,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Mets-les tous devant tes yeux,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Tu verras, en adorant,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Combien le nombre en est grand.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FF"/>
                </a:solidFill>
                <a:latin typeface="Arial Rounded MT Bold" pitchFamily="34" charset="0"/>
              </a:rPr>
              <a:t>2-</a:t>
            </a:r>
            <a:endParaRPr lang="en-US" sz="4400" b="1" dirty="0" smtClean="0">
              <a:solidFill>
                <a:srgbClr val="FF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Quand sur la route glissante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Tu chancelles sous ta croix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Pense à cette main puissante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Qui t’a béni tant de fois.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FF00FF"/>
                </a:solidFill>
                <a:latin typeface="Arial Rounded MT Bold" pitchFamily="34" charset="0"/>
              </a:rPr>
              <a:t>Ref</a:t>
            </a:r>
            <a:endParaRPr lang="en-US" sz="4400" b="1" dirty="0" smtClean="0">
              <a:solidFill>
                <a:srgbClr val="FF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Compte les bienfaits de Dieu,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Mets-les tous devant tes yeux,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Tu verras, en adorant,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Combien le nombre en est grand.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FF"/>
                </a:solidFill>
                <a:latin typeface="Arial Rounded MT Bold" pitchFamily="34" charset="0"/>
              </a:rPr>
              <a:t>3-</a:t>
            </a:r>
            <a:endParaRPr lang="en-US" sz="4400" b="1" dirty="0" smtClean="0">
              <a:solidFill>
                <a:srgbClr val="FF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tu perds dans le voyage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Plus d’un cher et doux trésor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Pense au divin héritage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Qui là-haut te reste encor.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err="1" smtClean="0">
                <a:solidFill>
                  <a:srgbClr val="FF00FF"/>
                </a:solidFill>
                <a:latin typeface="Arial Rounded MT Bold" pitchFamily="34" charset="0"/>
              </a:rPr>
              <a:t>Ref</a:t>
            </a:r>
            <a:endParaRPr lang="en-US" sz="4400" b="1" dirty="0" smtClean="0">
              <a:solidFill>
                <a:srgbClr val="FF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Compte les bienfaits de Dieu,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Mets-les tous devant tes yeux,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Tu verras, en adorant,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Combien le nombre en est grand.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FF"/>
                </a:solidFill>
                <a:latin typeface="Arial Rounded MT Bold" pitchFamily="34" charset="0"/>
              </a:rPr>
              <a:t>4-</a:t>
            </a:r>
            <a:endParaRPr lang="en-US" sz="4400" b="1" dirty="0" smtClean="0">
              <a:solidFill>
                <a:srgbClr val="FF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Bénis donc, bénis sans cesse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Ce Père qui, chaque jour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Répand sur toi la richesse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De son merveilleux amour.</a:t>
            </a:r>
          </a:p>
          <a:p>
            <a:pPr algn="ctr">
              <a:buNone/>
            </a:pPr>
            <a:r>
              <a:rPr lang="fr-FR" sz="4400" b="1" dirty="0" err="1" smtClean="0">
                <a:solidFill>
                  <a:srgbClr val="FF00FF"/>
                </a:solidFill>
                <a:latin typeface="Arial Rounded MT Bold" pitchFamily="34" charset="0"/>
              </a:rPr>
              <a:t>Ref</a:t>
            </a:r>
            <a:endParaRPr lang="en-US" sz="4400" b="1" dirty="0" smtClean="0">
              <a:solidFill>
                <a:srgbClr val="FF00FF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Compte les bienfaits de Dieu,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Mets-les tous devant tes yeux,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Tu verras, en adorant,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99FF33"/>
                </a:solidFill>
                <a:latin typeface="Arial Rounded MT Bold" pitchFamily="34" charset="0"/>
              </a:rPr>
              <a:t>Combien le nombre en est grand.</a:t>
            </a:r>
            <a:endParaRPr lang="en-US" sz="4400" b="1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1600" dirty="0" smtClean="0">
                <a:latin typeface="Arial Rounded MT Bold" pitchFamily="34" charset="0"/>
              </a:rPr>
              <a:t>96 FR CE BON SAUVEUR BERGER FIDELE</a:t>
            </a:r>
            <a:endParaRPr lang="en-US" sz="16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1.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Bon Sauveur, berger fidèle,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Garde-nous</a:t>
            </a:r>
            <a:r>
              <a:rPr lang="fr-FR" sz="4400" dirty="0" smtClean="0">
                <a:latin typeface="Arial Rounded MT Bold" pitchFamily="34" charset="0"/>
              </a:rPr>
              <a:t> par ton amour;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Et que ta main paternelle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nous conduise chaque jour.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000" dirty="0" smtClean="0">
                <a:solidFill>
                  <a:srgbClr val="00B0F0"/>
                </a:solidFill>
                <a:latin typeface="Arial Rounded MT Bold" pitchFamily="34" charset="0"/>
              </a:rPr>
              <a:t>Refrain</a:t>
            </a:r>
            <a:endParaRPr lang="en-US" sz="30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Bénis sois-tu tendre, Maître,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Jésus, nous sommes à Toi;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À toi Seul nous voulons être,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Béni sois-tu, notre Roi</a:t>
            </a: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2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Toi qui nous reçus par grâce,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Bien que faibles et pécheurs,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Par ta puissance efficace,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Purifie encore nos cœurs.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Refrain</a:t>
            </a:r>
            <a:endParaRPr lang="en-US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Bénis sois-tu tendre, Maître,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Jésus, nous sommes à Toi;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À toi Seul nous voulons être,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Béni sois-tu, notre Roi!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2000" dirty="0" smtClean="0">
                <a:latin typeface="Arial Rounded MT Bold" pitchFamily="34" charset="0"/>
              </a:rPr>
              <a:t>3</a:t>
            </a:r>
            <a:r>
              <a:rPr lang="fr-FR" sz="2000" dirty="0" smtClean="0">
                <a:latin typeface="Arial Rounded MT Bold" pitchFamily="34" charset="0"/>
              </a:rPr>
              <a:t>.</a:t>
            </a:r>
            <a:endParaRPr lang="en-US" sz="20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Seigneur, nous voulons te plaire,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T’obéir, garder ta loi;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Oh! Pour cela daigne faire</a:t>
            </a:r>
            <a:endParaRPr lang="en-US" sz="4400" dirty="0" smtClean="0"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Que nous vivions par la foi</a:t>
            </a:r>
            <a:r>
              <a:rPr lang="fr-FR" sz="4400" dirty="0" smtClean="0">
                <a:latin typeface="Arial Rounded MT Bold" pitchFamily="34" charset="0"/>
              </a:rPr>
              <a:t>!</a:t>
            </a:r>
          </a:p>
          <a:p>
            <a:pPr marL="0" indent="0" algn="ctr">
              <a:buNone/>
            </a:pPr>
            <a:r>
              <a:rPr lang="fr-FR" sz="2800" dirty="0" smtClean="0">
                <a:solidFill>
                  <a:srgbClr val="00B0F0"/>
                </a:solidFill>
                <a:latin typeface="Arial Rounded MT Bold" pitchFamily="34" charset="0"/>
              </a:rPr>
              <a:t>Refrain</a:t>
            </a:r>
            <a:endParaRPr lang="en-US" sz="28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Bénis sois-tu tendre, Maître,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Jésus, nous sommes à Toi;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À toi Seul nous voulons être,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dirty="0" smtClean="0">
                <a:solidFill>
                  <a:srgbClr val="99FF33"/>
                </a:solidFill>
                <a:latin typeface="Arial Rounded MT Bold" pitchFamily="34" charset="0"/>
              </a:rPr>
              <a:t>Béni sois-tu, notre Roi!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PRIÈRE</a:t>
            </a:r>
            <a:endParaRPr lang="en-US" sz="6600" dirty="0" smtClean="0"/>
          </a:p>
          <a:p>
            <a:r>
              <a:rPr lang="fr-FR" sz="4400" dirty="0" smtClean="0"/>
              <a:t> </a:t>
            </a:r>
            <a:endParaRPr lang="en-US" sz="4400" dirty="0" smtClean="0"/>
          </a:p>
        </p:txBody>
      </p:sp>
      <p:pic>
        <p:nvPicPr>
          <p:cNvPr id="5" name="Picture 4" descr="Happy New Year 2023 HD Images Pictures And Photos Free ..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2192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chemeClr val="tx1"/>
                </a:solidFill>
              </a:rPr>
              <a:t>OFFRANDES</a:t>
            </a:r>
            <a:endParaRPr lang="en-US" sz="48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D069A"/>
                </a:solidFill>
              </a:rPr>
              <a:t>&lt;&gt;&lt;&gt;&lt;&gt; </a:t>
            </a:r>
            <a:endParaRPr lang="en-US" sz="4800" dirty="0" smtClean="0">
              <a:solidFill>
                <a:srgbClr val="0D069A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D069A"/>
                </a:solidFill>
              </a:rPr>
              <a:t>PRIERE POUR LES OFFRANDE ET LE SERMON</a:t>
            </a:r>
            <a:endParaRPr lang="en-US" sz="4800" dirty="0" smtClean="0">
              <a:solidFill>
                <a:srgbClr val="0D069A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D069A"/>
                </a:solidFill>
              </a:rPr>
              <a:t>&lt;&gt;&lt;&gt;&lt;&gt; </a:t>
            </a:r>
            <a:endParaRPr lang="en-US" sz="4800" dirty="0" smtClean="0">
              <a:solidFill>
                <a:srgbClr val="0D069A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03300"/>
                </a:solidFill>
              </a:rPr>
              <a:t>Sermon par Pasteur Marc Siméon</a:t>
            </a:r>
            <a:endParaRPr lang="en-US" sz="4800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66"/>
                </a:solidFill>
              </a:rPr>
              <a:t>CHRIST THE ROCK CONGREGATION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660066"/>
                </a:solidFill>
              </a:rPr>
              <a:t>TUES</a:t>
            </a:r>
            <a:r>
              <a:rPr lang="en-US" sz="3600" b="1" dirty="0" smtClean="0">
                <a:solidFill>
                  <a:srgbClr val="660066"/>
                </a:solidFill>
              </a:rPr>
              <a:t>DAY </a:t>
            </a:r>
            <a:r>
              <a:rPr lang="en-US" sz="3600" b="1" dirty="0" smtClean="0">
                <a:solidFill>
                  <a:srgbClr val="660066"/>
                </a:solidFill>
              </a:rPr>
              <a:t>DECEMBER </a:t>
            </a:r>
            <a:r>
              <a:rPr lang="en-US" sz="3600" b="1" dirty="0" smtClean="0">
                <a:solidFill>
                  <a:srgbClr val="660066"/>
                </a:solidFill>
              </a:rPr>
              <a:t>31</a:t>
            </a:r>
            <a:r>
              <a:rPr lang="en-US" sz="3600" b="1" baseline="30000" dirty="0" smtClean="0">
                <a:solidFill>
                  <a:srgbClr val="660066"/>
                </a:solidFill>
              </a:rPr>
              <a:t>st</a:t>
            </a:r>
            <a:r>
              <a:rPr lang="en-US" sz="3600" b="1" dirty="0" smtClean="0">
                <a:solidFill>
                  <a:srgbClr val="660066"/>
                </a:solidFill>
              </a:rPr>
              <a:t> </a:t>
            </a:r>
            <a:r>
              <a:rPr lang="en-US" sz="3600" b="1" dirty="0" smtClean="0">
                <a:solidFill>
                  <a:srgbClr val="660066"/>
                </a:solidFill>
              </a:rPr>
              <a:t>2024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fr-FR" sz="3600" b="1" dirty="0" smtClean="0">
                <a:solidFill>
                  <a:schemeClr val="tx1"/>
                </a:solidFill>
              </a:rPr>
              <a:t> CROSSOVER 2025 </a:t>
            </a:r>
            <a:r>
              <a:rPr lang="fr-FR" sz="3600" b="1" dirty="0" smtClean="0">
                <a:solidFill>
                  <a:schemeClr val="tx1"/>
                </a:solidFill>
              </a:rPr>
              <a:t>SERMON</a:t>
            </a:r>
            <a:r>
              <a:rPr lang="fr-FR" sz="3600" b="1" dirty="0" smtClean="0"/>
              <a:t/>
            </a:r>
            <a:br>
              <a:rPr lang="fr-FR" sz="3600" b="1" dirty="0" smtClean="0"/>
            </a:b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PAR PASTEUR  MARC SIMEON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Praise Worship Images – Browse 45,655 Stock Photos, Vectors, and Video |  Adobe Stock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52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828800"/>
          </a:xfrm>
          <a:solidFill>
            <a:srgbClr val="0D069A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4000" b="1" dirty="0" smtClean="0">
                <a:solidFill>
                  <a:schemeClr val="bg1"/>
                </a:solidFill>
              </a:rPr>
              <a:t>SONDE MOI Ô DIEU ET CONDUIS-MOI SUR LA VOIE DE L’ETERNITE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Psaume 139:23-24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23 Sonde-moi</a:t>
            </a:r>
            <a:r>
              <a:rPr lang="fr-FR" sz="4400" dirty="0" smtClean="0">
                <a:latin typeface="Arial Rounded MT Bold" pitchFamily="34" charset="0"/>
              </a:rPr>
              <a:t>, ô Dieu, et connais mon cœur! Éprouve-moi, et connais mes pensées!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24 Regarde si je suis sur une mauvaise voie, Et conduis-moi sur la voie de l'éternité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Ps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139:23 </a:t>
            </a:r>
            <a:r>
              <a:rPr lang="en-US" sz="4400" dirty="0" smtClean="0">
                <a:latin typeface="Arial Rounded MT Bold" pitchFamily="34" charset="0"/>
              </a:rPr>
              <a:t>Search me, O God, and know my heart; Try me, and know my anxieties;</a:t>
            </a:r>
          </a:p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 24 And see if there is any wicked way in me, And lead me in the way everlasting.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txBody>
          <a:bodyPr>
            <a:normAutofit/>
          </a:bodyPr>
          <a:lstStyle/>
          <a:p>
            <a:pPr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INTRODUCTION</a:t>
            </a:r>
          </a:p>
          <a:p>
            <a:pPr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ASKING GOD FOR A CHECK-UP EXAMINATION</a:t>
            </a:r>
          </a:p>
          <a:p>
            <a:pPr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It is advisable for everyone to have an annual checkup with your doctor to make sure that your health is in good standing.</a:t>
            </a:r>
          </a:p>
          <a:p>
            <a:pPr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The doctor will ask you for a blood sample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txBody>
          <a:bodyPr>
            <a:normAutofit/>
          </a:bodyPr>
          <a:lstStyle/>
          <a:p>
            <a:pPr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In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some instances, the doctor will ask for urine sample.</a:t>
            </a:r>
          </a:p>
          <a:p>
            <a:pPr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There are times when the doctor will ask for a feces’ sample.</a:t>
            </a:r>
          </a:p>
          <a:p>
            <a:pPr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The older you get, the more rigorous the test may be.</a:t>
            </a:r>
          </a:p>
          <a:p>
            <a:pPr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All of these samples will be sent to the lab to be examined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txBody>
          <a:bodyPr>
            <a:normAutofit lnSpcReduction="10000"/>
          </a:bodyPr>
          <a:lstStyle/>
          <a:p>
            <a:pPr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When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all the results return from the lab, the doctor can know how best to advise you.</a:t>
            </a:r>
          </a:p>
          <a:p>
            <a:pPr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Many are shocked to discover how very sick they were through these routine checkups.</a:t>
            </a:r>
          </a:p>
          <a:p>
            <a:pPr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They might otherwise felt fine, yet, feeling cannot determine the state of your health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txBody>
          <a:bodyPr>
            <a:normAutofit lnSpcReduction="10000"/>
          </a:bodyPr>
          <a:lstStyle/>
          <a:p>
            <a:pPr algn="just"/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With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all the spiritual contaminations of our time, we each need to ask God for a spiritual checkup before the new year rolls in.</a:t>
            </a:r>
          </a:p>
          <a:p>
            <a:pPr algn="just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Because of the degrading moral system of our time, you may catch some of the spiritual diseases of our times without knowing</a:t>
            </a:r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Ps </a:t>
            </a: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26:2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Sonde-moi, Éternel! éprouve-moi, Fais passer au creuset mes reins et mon cœur;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B0F0"/>
                </a:solidFill>
                <a:latin typeface="Arial Rounded MT Bold" pitchFamily="34" charset="0"/>
              </a:rPr>
              <a:t>Zac</a:t>
            </a:r>
            <a:r>
              <a:rPr lang="fr-FR" sz="4400" b="1" dirty="0" smtClean="0">
                <a:solidFill>
                  <a:srgbClr val="00B0F0"/>
                </a:solidFill>
                <a:latin typeface="Arial Rounded MT Bold" pitchFamily="34" charset="0"/>
              </a:rPr>
              <a:t> 13:8-9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endParaRPr lang="fr-FR" sz="44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8 Dans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tout le pays, dit l'Éternel, Les deux tiers seront exterminés, périront, Et l'autre tiers restera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txBody>
          <a:bodyPr>
            <a:normAutofit/>
          </a:bodyPr>
          <a:lstStyle/>
          <a:p>
            <a:pPr algn="just"/>
            <a:endParaRPr lang="fr-FR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9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Je mettrai ce tiers dans le feu, Et je le purifierai comme on purifie l'argent, Je l'éprouverai comme on éprouve l'or. Il invoquera mon nom, et je l'exaucerai; Je dirai: C'est mon peuple! 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Et </a:t>
            </a:r>
            <a:r>
              <a:rPr lang="en-US" sz="4400" dirty="0" err="1" smtClean="0">
                <a:solidFill>
                  <a:schemeClr val="bg1"/>
                </a:solidFill>
                <a:latin typeface="Arial Rounded MT Bold" pitchFamily="34" charset="0"/>
              </a:rPr>
              <a:t>il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rial Rounded MT Bold" pitchFamily="34" charset="0"/>
              </a:rPr>
              <a:t>dira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: </a:t>
            </a:r>
            <a:r>
              <a:rPr lang="en-US" sz="4400" dirty="0" err="1" smtClean="0">
                <a:solidFill>
                  <a:schemeClr val="bg1"/>
                </a:solidFill>
                <a:latin typeface="Arial Rounded MT Bold" pitchFamily="34" charset="0"/>
              </a:rPr>
              <a:t>L'Éternel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rial Rounded MT Bold" pitchFamily="34" charset="0"/>
              </a:rPr>
              <a:t>est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rial Rounded MT Bold" pitchFamily="34" charset="0"/>
              </a:rPr>
              <a:t>mon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rial Rounded MT Bold" pitchFamily="34" charset="0"/>
              </a:rPr>
              <a:t>Dieu</a:t>
            </a:r>
            <a:r>
              <a:rPr lang="en-US" sz="4400" dirty="0" smtClean="0">
                <a:solidFill>
                  <a:schemeClr val="bg1"/>
                </a:solidFill>
                <a:latin typeface="Arial Rounded MT Bold" pitchFamily="34" charset="0"/>
              </a:rPr>
              <a:t>!</a:t>
            </a: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  <a:cs typeface="Arial" pitchFamily="34" charset="0"/>
              </a:rPr>
              <a:t> </a:t>
            </a:r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 SOME OF THE SPIRITUAL DISEASES THAT YOUR ARE LOOKING FOR 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Lack of fear of God.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Lack of passion for God. 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Lack of spiritual hunger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Tolerance of sin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Unforgiving spirit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Pride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Envy,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greed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Worldliness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, materialism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Weak prayer life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Lack of dependence upon God.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Insensitivity toward others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Passivity for the truth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Lack of faith in God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Weak intake of the word of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God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Spirit of competition</a:t>
            </a:r>
          </a:p>
          <a:p>
            <a:pPr lvl="1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Selfishness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Lust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1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Time wasting in futility.</a:t>
            </a:r>
          </a:p>
          <a:p>
            <a:pPr lvl="1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Negativity</a:t>
            </a:r>
          </a:p>
          <a:p>
            <a:pPr lvl="1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Back-biting</a:t>
            </a:r>
          </a:p>
          <a:p>
            <a:pPr lvl="1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Stinginess in the work of God.</a:t>
            </a:r>
          </a:p>
          <a:p>
            <a:pPr lvl="1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And the list goes on.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solidFill>
                  <a:srgbClr val="0D069A"/>
                </a:solidFill>
                <a:latin typeface="Copperplate Gothic Bold" pitchFamily="34" charset="0"/>
              </a:rPr>
              <a:t>Ask God to Take appropriate actions to remedy your situation</a:t>
            </a:r>
            <a:endParaRPr lang="en-US" sz="4400" dirty="0" smtClean="0">
              <a:solidFill>
                <a:srgbClr val="0D069A"/>
              </a:solidFill>
              <a:latin typeface="Copperplate Gothic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Ps 39 :24 Regarde si je suis sur une mauvaise voie, Et conduis-moi sur la voie de l'éternité!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Give God the clearance to operate the changes in you.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It is easier said than done.</a:t>
            </a:r>
          </a:p>
          <a:p>
            <a:pPr lvl="0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God might have to do some major operations in you to make you right</a:t>
            </a:r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If </a:t>
            </a:r>
            <a:r>
              <a:rPr lang="en-US" sz="4400" dirty="0" smtClean="0">
                <a:latin typeface="Arial Rounded MT Bold" pitchFamily="34" charset="0"/>
              </a:rPr>
              <a:t>you want to go to heaven, all hindrances to that objective must be removed. </a:t>
            </a:r>
          </a:p>
          <a:p>
            <a:pPr lvl="0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Remember that your self-examination may be wrong.</a:t>
            </a: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Pr 14:12 ¶ Telle voie paraît droite à un homme, Mais son issue, c'est la voie de la mort. 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0D069A"/>
                </a:solidFill>
                <a:latin typeface="Arial Rounded MT Bold" pitchFamily="34" charset="0"/>
              </a:rPr>
              <a:t> </a:t>
            </a:r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12 ¶ There is a way that seems right to a man, But its end is the way of death. </a:t>
            </a:r>
          </a:p>
          <a:p>
            <a:pPr>
              <a:buNone/>
            </a:pPr>
            <a:endParaRPr lang="en-US" sz="44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As we are crossing over to a brand new year, dare not dive in head first without the counsel of God.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If you don’t want to repeat your past failures and mistakes, you have to inquire the assistance of God.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You can trust God with every detail of your life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Hand </a:t>
            </a:r>
            <a:r>
              <a:rPr lang="en-US" sz="4000" dirty="0" smtClean="0">
                <a:latin typeface="Arial Rounded MT Bold" pitchFamily="34" charset="0"/>
              </a:rPr>
              <a:t>God the scissors and let him cut wherever He chooses.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Give God your password so that He can get in all the systems of your life to make corrections or to delete the unnecessary files. 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We are nearing the return of Christ; heaven must be the focus of all believers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Nothing </a:t>
            </a:r>
            <a:r>
              <a:rPr lang="en-US" sz="4000" dirty="0" smtClean="0">
                <a:latin typeface="Arial Rounded MT Bold" pitchFamily="34" charset="0"/>
              </a:rPr>
              <a:t>else matters if you miss the rapture.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Your prayer life must be at its best.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Your holiness must have a high check mark.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All distractions and time wasting activities must be avoided.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Holy Spirit is willing to help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en-US" sz="4000" dirty="0" err="1" smtClean="0">
                <a:latin typeface="Arial Rounded MT Bold" pitchFamily="34" charset="0"/>
              </a:rPr>
              <a:t>Php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smtClean="0">
                <a:latin typeface="Arial Rounded MT Bold" pitchFamily="34" charset="0"/>
              </a:rPr>
              <a:t>1:6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being confident of this very thing, that He who has begun a good work in you will complete it until the day of Jesus Christ;</a:t>
            </a:r>
          </a:p>
          <a:p>
            <a:pPr lvl="0" algn="just"/>
            <a:r>
              <a:rPr lang="fr-FR" sz="4000" dirty="0" err="1" smtClean="0">
                <a:latin typeface="Arial Rounded MT Bold" pitchFamily="34" charset="0"/>
              </a:rPr>
              <a:t>Php</a:t>
            </a:r>
            <a:r>
              <a:rPr lang="fr-FR" sz="4000" dirty="0" smtClean="0">
                <a:latin typeface="Arial Rounded MT Bold" pitchFamily="34" charset="0"/>
              </a:rPr>
              <a:t> 1:6 Je suis persuadé que celui qui a commencé en vous cette bonne </a:t>
            </a:r>
            <a:r>
              <a:rPr lang="fr-FR" sz="4000" dirty="0" smtClean="0">
                <a:latin typeface="Arial Rounded MT Bold" pitchFamily="34" charset="0"/>
              </a:rPr>
              <a:t>œuvre </a:t>
            </a:r>
            <a:r>
              <a:rPr lang="fr-FR" sz="4000" dirty="0" smtClean="0">
                <a:latin typeface="Arial Rounded MT Bold" pitchFamily="34" charset="0"/>
              </a:rPr>
              <a:t>la rendra parfaite pour le jour de Jésus-Christ.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r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AMEN !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 tooltip="Permanent Link to 262 FCD – Serrons nos rangs autour de notre Maître"/>
              </a:rPr>
              <a:t>262 FCD – Serrons nos rangs autour de notre Maître</a:t>
            </a:r>
            <a:endParaRPr lang="en-US" sz="2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2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2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Serrons nos rangs autour de notre Maître,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Soyons unis, la victoire est à nous !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notre amour, faisons à tous connaître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notre Dieu combien le joug est doux.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son nom est amour ;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aimons-nous toujours 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</a:t>
            </a:r>
            <a:endParaRPr lang="en-US" sz="2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par amour </a:t>
            </a: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entra dans notre âme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par amour qu’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lave nos péchés 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embrasant d’une céleste flamme,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son amour nous retienne attachés.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son nom est amour ;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aimons-nous toujours 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</a:t>
            </a:r>
            <a:endParaRPr lang="en-US" sz="2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Amour, amour ! Insondable mystère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nous unit, et tous ensemble à Dieu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Amour, amour ! si doux sur cette terre,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Amour, amour ! </a:t>
            </a: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oh ! que sera-ce aux cieux ?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son nom est amour ;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Frères, frères, aimons-nous toujours !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2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0000CC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PRIERE  EN RONDE 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/BENEDICTION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67490</TotalTime>
  <Words>3147</Words>
  <Application>Microsoft Office PowerPoint</Application>
  <PresentationFormat>On-screen Show (4:3)</PresentationFormat>
  <Paragraphs>600</Paragraphs>
  <Slides>104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05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CHRIST THE ROCK CONGREGATION TUESDAY DECEMBER 31st 2024  CROSSOVER 2025 SERMON  PAR PASTEUR  MARC SIMEON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388</cp:revision>
  <dcterms:created xsi:type="dcterms:W3CDTF">2012-11-25T13:28:17Z</dcterms:created>
  <dcterms:modified xsi:type="dcterms:W3CDTF">2024-12-31T16:39:25Z</dcterms:modified>
</cp:coreProperties>
</file>