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2"/>
  </p:notesMasterIdLst>
  <p:sldIdLst>
    <p:sldId id="256" r:id="rId2"/>
    <p:sldId id="667" r:id="rId3"/>
    <p:sldId id="2937" r:id="rId4"/>
    <p:sldId id="2979" r:id="rId5"/>
    <p:sldId id="936" r:id="rId6"/>
    <p:sldId id="2662" r:id="rId7"/>
    <p:sldId id="2639" r:id="rId8"/>
    <p:sldId id="3003" r:id="rId9"/>
    <p:sldId id="3004" r:id="rId10"/>
    <p:sldId id="3005" r:id="rId11"/>
    <p:sldId id="2988" r:id="rId12"/>
    <p:sldId id="3006" r:id="rId13"/>
    <p:sldId id="3007" r:id="rId14"/>
    <p:sldId id="1788" r:id="rId15"/>
    <p:sldId id="2948" r:id="rId16"/>
    <p:sldId id="3008" r:id="rId17"/>
    <p:sldId id="3009" r:id="rId18"/>
    <p:sldId id="3012" r:id="rId19"/>
    <p:sldId id="3010" r:id="rId20"/>
    <p:sldId id="3013" r:id="rId21"/>
    <p:sldId id="3011" r:id="rId22"/>
    <p:sldId id="3014" r:id="rId23"/>
    <p:sldId id="1691" r:id="rId24"/>
    <p:sldId id="2900" r:id="rId25"/>
    <p:sldId id="3015" r:id="rId26"/>
    <p:sldId id="3016" r:id="rId27"/>
    <p:sldId id="3017" r:id="rId28"/>
    <p:sldId id="3018" r:id="rId29"/>
    <p:sldId id="3019" r:id="rId30"/>
    <p:sldId id="3020" r:id="rId31"/>
    <p:sldId id="2825" r:id="rId32"/>
    <p:sldId id="2651" r:id="rId33"/>
    <p:sldId id="3021" r:id="rId34"/>
    <p:sldId id="3022" r:id="rId35"/>
    <p:sldId id="3023" r:id="rId36"/>
    <p:sldId id="1716" r:id="rId37"/>
    <p:sldId id="1365" r:id="rId38"/>
    <p:sldId id="1366" r:id="rId39"/>
    <p:sldId id="3024" r:id="rId40"/>
    <p:sldId id="2978" r:id="rId41"/>
    <p:sldId id="2883" r:id="rId42"/>
    <p:sldId id="3028" r:id="rId43"/>
    <p:sldId id="3029" r:id="rId44"/>
    <p:sldId id="461" r:id="rId45"/>
    <p:sldId id="949" r:id="rId46"/>
    <p:sldId id="2717" r:id="rId47"/>
    <p:sldId id="3025" r:id="rId48"/>
    <p:sldId id="3026" r:id="rId49"/>
    <p:sldId id="3027" r:id="rId50"/>
    <p:sldId id="1650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00"/>
    <a:srgbClr val="0D069A"/>
    <a:srgbClr val="66FFFF"/>
    <a:srgbClr val="CCFF33"/>
    <a:srgbClr val="009900"/>
    <a:srgbClr val="460000"/>
    <a:srgbClr val="FF3300"/>
    <a:srgbClr val="0033CC"/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530" autoAdjust="0"/>
  </p:normalViewPr>
  <p:slideViewPr>
    <p:cSldViewPr>
      <p:cViewPr varScale="1">
        <p:scale>
          <a:sx n="74" d="100"/>
          <a:sy n="74" d="100"/>
        </p:scale>
        <p:origin x="-7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1/10/2025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7338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JANUARY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12</a:t>
            </a:r>
            <a:r>
              <a:rPr lang="en-US" sz="5400" b="1" baseline="30000" dirty="0" smtClean="0">
                <a:solidFill>
                  <a:schemeClr val="tx1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2025</a:t>
            </a:r>
            <a:endParaRPr lang="en-US" sz="5400" b="1" dirty="0">
              <a:solidFill>
                <a:schemeClr val="tx1"/>
              </a:solidFill>
              <a:latin typeface="Agency FB" pitchFamily="34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MERSILA GEDEON</a:t>
            </a:r>
            <a:endParaRPr lang="en-US" sz="5400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solidFill>
            <a:srgbClr val="66FF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@@@@@@@@@@@</a:t>
            </a:r>
            <a:r>
              <a:rPr lang="en-US" dirty="0">
                <a:solidFill>
                  <a:schemeClr val="bg1"/>
                </a:solidFill>
              </a:rPr>
              <a:t>@@@@@@@@@@@@@@@@@@@@@@@@@@@@@</a:t>
            </a:r>
            <a:r>
              <a:rPr lang="en-US" dirty="0">
                <a:solidFill>
                  <a:srgbClr val="FF00FF"/>
                </a:solidFill>
              </a:rPr>
              <a:t>@@@@@@@@@@@@@@@@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66FFFF"/>
          </a:solidFill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rgbClr val="000099"/>
                </a:solidFill>
              </a:rPr>
              <a:t>WORSHIP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86000" cy="1523494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>
                <a:solidFill>
                  <a:srgbClr val="000099"/>
                </a:solidFill>
              </a:rPr>
              <a:t>JESUS</a:t>
            </a:r>
          </a:p>
          <a:p>
            <a:pPr algn="ctr"/>
            <a:r>
              <a:rPr lang="en-US" sz="3100" b="1" dirty="0">
                <a:solidFill>
                  <a:srgbClr val="000099"/>
                </a:solidFill>
              </a:rPr>
              <a:t>IS</a:t>
            </a:r>
          </a:p>
          <a:p>
            <a:pPr algn="ctr"/>
            <a:r>
              <a:rPr lang="en-US" sz="3100" b="1" dirty="0">
                <a:solidFill>
                  <a:srgbClr val="000099"/>
                </a:solidFill>
              </a:rPr>
              <a:t>LORD!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32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9144000" cy="66294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/>
              <a:t>Les </a:t>
            </a:r>
            <a:r>
              <a:rPr lang="fr-FR" sz="4000" dirty="0" smtClean="0"/>
              <a:t>Cieux proclament la gloire du ressuscité</a:t>
            </a:r>
            <a:br>
              <a:rPr lang="fr-FR" sz="4000" dirty="0" smtClean="0"/>
            </a:br>
            <a:r>
              <a:rPr lang="fr-FR" sz="4000" dirty="0" smtClean="0"/>
              <a:t>Rien n'est égal à la bonté du </a:t>
            </a:r>
            <a:r>
              <a:rPr lang="fr-FR" sz="4000" dirty="0" smtClean="0"/>
              <a:t>Seigneur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b="1" dirty="0" smtClean="0">
                <a:solidFill>
                  <a:srgbClr val="FFFF00"/>
                </a:solidFill>
              </a:rPr>
              <a:t>À jamais il sera l'agneau sur le trône</a:t>
            </a:r>
            <a:br>
              <a:rPr lang="fr-FR" sz="4000" b="1" dirty="0" smtClean="0">
                <a:solidFill>
                  <a:srgbClr val="FFFF00"/>
                </a:solidFill>
              </a:rPr>
            </a:br>
            <a:r>
              <a:rPr lang="fr-FR" sz="4000" b="1" dirty="0" smtClean="0">
                <a:solidFill>
                  <a:srgbClr val="FFFF00"/>
                </a:solidFill>
              </a:rPr>
              <a:t>Je fléchis le genou pour l'adorer lui seul</a:t>
            </a:r>
            <a:endParaRPr lang="en-US" sz="40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fr-FR" sz="4000" dirty="0" smtClean="0"/>
              <a:t> </a:t>
            </a:r>
            <a:endParaRPr lang="en-US" sz="4000" dirty="0" smtClean="0"/>
          </a:p>
          <a:p>
            <a:pPr algn="ctr">
              <a:buNone/>
            </a:pPr>
            <a:r>
              <a:rPr lang="fr-FR" sz="4000" dirty="0" smtClean="0"/>
              <a:t>Je veux chanter la gloire du ressuscité</a:t>
            </a:r>
            <a:br>
              <a:rPr lang="fr-FR" sz="4000" dirty="0" smtClean="0"/>
            </a:br>
            <a:r>
              <a:rPr lang="fr-FR" sz="4000" dirty="0" smtClean="0"/>
              <a:t>L'agneau immolé nous a racheté pour </a:t>
            </a:r>
            <a:r>
              <a:rPr lang="fr-FR" sz="4000" dirty="0" smtClean="0"/>
              <a:t>Dieu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b="1" dirty="0" smtClean="0">
                <a:solidFill>
                  <a:srgbClr val="FFFF00"/>
                </a:solidFill>
              </a:rPr>
              <a:t>À jamais tu seras l'agneau sur le trône</a:t>
            </a:r>
            <a:br>
              <a:rPr lang="fr-FR" sz="4000" b="1" dirty="0" smtClean="0">
                <a:solidFill>
                  <a:srgbClr val="FFFF00"/>
                </a:solidFill>
              </a:rPr>
            </a:br>
            <a:r>
              <a:rPr lang="fr-FR" sz="4000" b="1" dirty="0" smtClean="0">
                <a:solidFill>
                  <a:srgbClr val="FFFF00"/>
                </a:solidFill>
              </a:rPr>
              <a:t>Je fléchis le genou pour t'adorer toi </a:t>
            </a:r>
            <a:r>
              <a:rPr lang="fr-FR" sz="4000" b="1" dirty="0" smtClean="0">
                <a:solidFill>
                  <a:srgbClr val="FFFF00"/>
                </a:solidFill>
              </a:rPr>
              <a:t>seul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200" b="1" dirty="0" err="1" smtClean="0">
                <a:solidFill>
                  <a:schemeClr val="tx1"/>
                </a:solidFill>
                <a:latin typeface="Copperplate Gothic Bold" pitchFamily="34" charset="0"/>
              </a:rPr>
              <a:t>Limyè</a:t>
            </a:r>
            <a:r>
              <a:rPr lang="fr-FR" sz="3200" b="1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Bold" pitchFamily="34" charset="0"/>
              </a:rPr>
              <a:t>Lemon</a:t>
            </a:r>
            <a:r>
              <a:rPr lang="fr-FR" sz="3200" b="1" dirty="0" smtClean="0">
                <a:solidFill>
                  <a:schemeClr val="tx1"/>
                </a:solidFill>
                <a:latin typeface="Copperplate Gothic Bold" pitchFamily="34" charset="0"/>
              </a:rPr>
              <a:t>-n</a:t>
            </a:r>
            <a:r>
              <a:rPr lang="en-US" sz="3200" b="1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Ou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desann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nan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fènwa</a:t>
            </a:r>
            <a:endParaRPr lang="en-US" sz="32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Ou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louvri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jem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fè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wè</a:t>
            </a:r>
            <a:endParaRPr lang="en-US" sz="32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Kijan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ou bon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kifè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kèm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adore-w</a:t>
            </a:r>
            <a:endParaRPr lang="en-US" sz="32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Lavim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jwen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espwa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nan 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ou</a:t>
            </a:r>
            <a:endParaRPr lang="en-US" sz="32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1900" dirty="0" smtClean="0">
                <a:solidFill>
                  <a:schemeClr val="tx1"/>
                </a:solidFill>
                <a:latin typeface="Copperplate Gothic Bold" pitchFamily="34" charset="0"/>
              </a:rPr>
              <a:t> </a:t>
            </a:r>
            <a:endParaRPr lang="en-US" sz="19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b="1" dirty="0" err="1" smtClean="0">
                <a:solidFill>
                  <a:srgbClr val="0D069A"/>
                </a:solidFill>
                <a:latin typeface="Copperplate Gothic Bold" pitchFamily="34" charset="0"/>
              </a:rPr>
              <a:t>Mwen</a:t>
            </a:r>
            <a:r>
              <a:rPr lang="fr-FR" sz="3200" b="1" dirty="0" smtClean="0">
                <a:solidFill>
                  <a:srgbClr val="0D069A"/>
                </a:solidFill>
                <a:latin typeface="Copperplate Gothic Bold" pitchFamily="34" charset="0"/>
              </a:rPr>
              <a:t> vin pou adore Ou</a:t>
            </a:r>
            <a:endParaRPr lang="en-US" sz="32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Koube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mwen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devan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ou</a:t>
            </a:r>
            <a:endParaRPr lang="en-US" sz="32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Mwen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vin pou-m di Ou se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Bondye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mwen</a:t>
            </a:r>
            <a:endParaRPr lang="en-US" sz="32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Ou se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yon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Dye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san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parèy</a:t>
            </a:r>
            <a:endParaRPr lang="en-US" sz="32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Ou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merite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tout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glwa</a:t>
            </a:r>
            <a:endParaRPr lang="en-US" sz="32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O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Seyè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, Ou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mèvèye</a:t>
            </a:r>
            <a:r>
              <a:rPr lang="fr-FR" sz="3200" dirty="0" smtClean="0">
                <a:solidFill>
                  <a:srgbClr val="0D069A"/>
                </a:solidFill>
                <a:latin typeface="Copperplate Gothic Bold" pitchFamily="34" charset="0"/>
              </a:rPr>
              <a:t> pou </a:t>
            </a:r>
            <a:r>
              <a:rPr lang="fr-FR" sz="3200" dirty="0" err="1" smtClean="0">
                <a:solidFill>
                  <a:srgbClr val="0D069A"/>
                </a:solidFill>
                <a:latin typeface="Copperplate Gothic Bold" pitchFamily="34" charset="0"/>
              </a:rPr>
              <a:t>mwen</a:t>
            </a:r>
            <a:endParaRPr lang="en-US" sz="19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1900" dirty="0" smtClean="0">
                <a:solidFill>
                  <a:schemeClr val="tx1"/>
                </a:solidFill>
                <a:latin typeface="Copperplate Gothic Bold" pitchFamily="34" charset="0"/>
              </a:rPr>
              <a:t> </a:t>
            </a:r>
            <a:endParaRPr lang="en-US" sz="19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b="1" dirty="0" smtClean="0">
                <a:solidFill>
                  <a:schemeClr val="tx1"/>
                </a:solidFill>
                <a:latin typeface="Copperplate Gothic Bold" pitchFamily="34" charset="0"/>
              </a:rPr>
              <a:t>M’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Bold" pitchFamily="34" charset="0"/>
              </a:rPr>
              <a:t>pap</a:t>
            </a:r>
            <a:r>
              <a:rPr lang="fr-FR" sz="3200" b="1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Bold" pitchFamily="34" charset="0"/>
              </a:rPr>
              <a:t>janm</a:t>
            </a:r>
            <a:r>
              <a:rPr lang="fr-FR" sz="3200" b="1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Bold" pitchFamily="34" charset="0"/>
              </a:rPr>
              <a:t>konnen</a:t>
            </a:r>
            <a:r>
              <a:rPr lang="en-US" sz="3200" b="1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Konbyen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-l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koute</a:t>
            </a:r>
            <a:endParaRPr lang="en-US" sz="32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Peche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-m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yo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-k lave sou </a:t>
            </a:r>
            <a:r>
              <a:rPr lang="fr-FR" sz="3200" dirty="0" err="1" smtClean="0">
                <a:solidFill>
                  <a:schemeClr val="tx1"/>
                </a:solidFill>
                <a:latin typeface="Copperplate Gothic Bold" pitchFamily="34" charset="0"/>
              </a:rPr>
              <a:t>lakwa</a:t>
            </a:r>
            <a:r>
              <a:rPr lang="fr-FR" sz="3200" dirty="0" smtClean="0">
                <a:solidFill>
                  <a:schemeClr val="tx1"/>
                </a:solidFill>
                <a:latin typeface="Copperplate Gothic Bold" pitchFamily="34" charset="0"/>
              </a:rPr>
              <a:t> (3X)</a:t>
            </a:r>
            <a:endParaRPr lang="en-US" sz="3200" dirty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rial Rounded MT Bold" pitchFamily="34" charset="0"/>
              </a:rPr>
              <a:t>12 JANVIER  2025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US" sz="4800" b="1" dirty="0" smtClean="0">
                <a:solidFill>
                  <a:srgbClr val="0033CC"/>
                </a:solidFill>
                <a:latin typeface="Arial Rounded MT Bold" pitchFamily="34" charset="0"/>
              </a:rPr>
              <a:t>DEBUT DU SERVICE</a:t>
            </a:r>
            <a:endParaRPr lang="en-US" sz="4800" b="1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PSAUME 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117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Ps 117:1 ¶ Louez l'Éternel, vous toutes les nations, Célébrez-le, vous tous les peuples!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2 Car sa bonté pour nous est grande, Et sa fidélité dure à toujours. Louez l'Éternel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! 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…..</a:t>
            </a:r>
            <a:endParaRPr lang="en-US" sz="48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23 FR CE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1.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Béni soit le jour où j’ai fait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Choix de Jésus pour Maître;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Je veux célébrer le bienfait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Qui vient de m’apparaître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Heureux jour (bis)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Où j’ai connu tout son amour!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Sauvé par son divin secours,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Je me donne à Lui pour toujours,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Heureux jour (bis)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Où j’ai connu tout son </a:t>
            </a:r>
            <a:r>
              <a:rPr lang="fr-FR" sz="3200" b="1" dirty="0" smtClean="0">
                <a:latin typeface="Copperplate Gothic Bold" pitchFamily="34" charset="0"/>
              </a:rPr>
              <a:t>amour</a:t>
            </a:r>
            <a:endParaRPr lang="en-US" sz="3200" b="1" dirty="0" smtClean="0"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2</a:t>
            </a: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.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O divine compassion!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Le </a:t>
            </a:r>
            <a:r>
              <a:rPr lang="fr-FR" sz="3200" b="1" dirty="0" err="1" smtClean="0">
                <a:latin typeface="Copperplate Gothic Bold" pitchFamily="34" charset="0"/>
              </a:rPr>
              <a:t>Bien-Aimé</a:t>
            </a:r>
            <a:r>
              <a:rPr lang="fr-FR" sz="3200" b="1" dirty="0" smtClean="0">
                <a:latin typeface="Copperplate Gothic Bold" pitchFamily="34" charset="0"/>
              </a:rPr>
              <a:t> du Père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Lui-même a payé ma rançon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Sur la croix du calvaire.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De la mort (bis)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Jésus-Christ a vaincu l’effort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Mon âme accepte avec transport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Le salut qu’offre le Dieu fort.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De la mort (bis)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Jésus-Christ a vaincu l’effort</a:t>
            </a:r>
            <a:r>
              <a:rPr lang="fr-FR" sz="3200" b="1" dirty="0" smtClean="0">
                <a:latin typeface="Copperplate Gothic Bold" pitchFamily="34" charset="0"/>
              </a:rPr>
              <a:t>.</a:t>
            </a:r>
            <a:endParaRPr lang="en-US" sz="3200" b="1" dirty="0" smtClean="0"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3</a:t>
            </a: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.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Dans son amour, il m’a cherché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Quand je fuyais sa face;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Il s’est chargé de mon péché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Par Lui </a:t>
            </a:r>
            <a:r>
              <a:rPr lang="fr-FR" sz="3200" b="1" dirty="0" smtClean="0">
                <a:latin typeface="Copperplate Gothic Bold" pitchFamily="34" charset="0"/>
              </a:rPr>
              <a:t>j’ai </a:t>
            </a:r>
            <a:r>
              <a:rPr lang="fr-FR" sz="3200" b="1" dirty="0" smtClean="0">
                <a:latin typeface="Copperplate Gothic Bold" pitchFamily="34" charset="0"/>
              </a:rPr>
              <a:t>trouvé grâce.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Tout joyeux (bis)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Je veux le redire en tous lieux;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Mes chants monteront jusqu’aux cieux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S’unir aux chants des bienheureux,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Tout joyeux (bis)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Je veux le redire en tous lieux</a:t>
            </a:r>
            <a:r>
              <a:rPr lang="fr-FR" sz="3200" b="1" dirty="0" smtClean="0">
                <a:latin typeface="Copperplate Gothic Bold" pitchFamily="34" charset="0"/>
              </a:rPr>
              <a:t>.</a:t>
            </a:r>
            <a:endParaRPr lang="en-US" sz="3200" b="1" dirty="0" smtClean="0"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4</a:t>
            </a: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.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Maintenant, à ton Rédempteur,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Consacré sans partage,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Repose près de Lui, mon cœur,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À l’abri de l’orage,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Sans regrets, (bis)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Loin du monde et de ses attraits,</a:t>
            </a:r>
            <a:endParaRPr lang="en-US" sz="32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Goûtant la véritable paix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Qui vient combler tous mes souhaits;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Sans regrets, (bis)</a:t>
            </a:r>
            <a:endParaRPr lang="en-US" sz="32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Copperplate Gothic Bold" pitchFamily="34" charset="0"/>
              </a:rPr>
              <a:t>Loin de ce qu’autrefois j’aimais.</a:t>
            </a:r>
            <a:endParaRPr lang="en-US" sz="3200" b="1" dirty="0"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220 Fr CE : Sur De La Victoire </a:t>
            </a:r>
            <a:b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900" dirty="0" smtClean="0">
                <a:latin typeface="Arial Rounded MT Bold" pitchFamily="34" charset="0"/>
              </a:rPr>
              <a:t>Sur de la victoire, </a:t>
            </a:r>
            <a:br>
              <a:rPr lang="fr-FR" sz="3900" dirty="0" smtClean="0">
                <a:latin typeface="Arial Rounded MT Bold" pitchFamily="34" charset="0"/>
              </a:rPr>
            </a:br>
            <a:r>
              <a:rPr lang="fr-FR" sz="3900" dirty="0" smtClean="0">
                <a:latin typeface="Arial Rounded MT Bold" pitchFamily="34" charset="0"/>
              </a:rPr>
              <a:t>Soldat du Seigneur, </a:t>
            </a:r>
            <a:br>
              <a:rPr lang="fr-FR" sz="3900" dirty="0" smtClean="0">
                <a:latin typeface="Arial Rounded MT Bold" pitchFamily="34" charset="0"/>
              </a:rPr>
            </a:br>
            <a:r>
              <a:rPr lang="fr-FR" sz="3900" dirty="0" smtClean="0">
                <a:latin typeface="Arial Rounded MT Bold" pitchFamily="34" charset="0"/>
              </a:rPr>
              <a:t>Marche, chante : «Gloire!» </a:t>
            </a:r>
            <a:br>
              <a:rPr lang="fr-FR" sz="3900" dirty="0" smtClean="0">
                <a:latin typeface="Arial Rounded MT Bold" pitchFamily="34" charset="0"/>
              </a:rPr>
            </a:br>
            <a:r>
              <a:rPr lang="fr-FR" sz="3900" dirty="0" smtClean="0">
                <a:latin typeface="Arial Rounded MT Bold" pitchFamily="34" charset="0"/>
              </a:rPr>
              <a:t>Tu seras vainqueur. </a:t>
            </a:r>
            <a:br>
              <a:rPr lang="fr-FR" sz="3900" dirty="0" smtClean="0">
                <a:latin typeface="Arial Rounded MT Bold" pitchFamily="34" charset="0"/>
              </a:rPr>
            </a:br>
            <a:r>
              <a:rPr lang="fr-FR" sz="3900" dirty="0" smtClean="0">
                <a:latin typeface="Arial Rounded MT Bold" pitchFamily="34" charset="0"/>
              </a:rPr>
              <a:t>Le grand Capitaine Qui va devant toi </a:t>
            </a:r>
            <a:br>
              <a:rPr lang="fr-FR" sz="3900" dirty="0" smtClean="0">
                <a:latin typeface="Arial Rounded MT Bold" pitchFamily="34" charset="0"/>
              </a:rPr>
            </a:br>
            <a:r>
              <a:rPr lang="fr-FR" sz="3900" dirty="0" smtClean="0">
                <a:latin typeface="Arial Rounded MT Bold" pitchFamily="34" charset="0"/>
              </a:rPr>
              <a:t>Te la rend certaine; </a:t>
            </a:r>
            <a:br>
              <a:rPr lang="fr-FR" sz="3900" dirty="0" smtClean="0">
                <a:latin typeface="Arial Rounded MT Bold" pitchFamily="34" charset="0"/>
              </a:rPr>
            </a:br>
            <a:r>
              <a:rPr lang="fr-FR" sz="3900" dirty="0" smtClean="0">
                <a:latin typeface="Arial Rounded MT Bold" pitchFamily="34" charset="0"/>
              </a:rPr>
              <a:t>Combats avec foi. 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Refrain 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Oui, la victoire, Tu l’auras!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Chante donc : «Gloire!» Tu verras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Ton adversaire – Fort, vaillant,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Couché </a:t>
            </a: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par terre – A l’instant!</a:t>
            </a:r>
            <a:r>
              <a:rPr lang="fr-FR" sz="3200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endParaRPr lang="en-US" sz="32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3200" dirty="0" smtClean="0">
                <a:latin typeface="Arial Rounded MT Bold" pitchFamily="34" charset="0"/>
              </a:rPr>
              <a:t>2</a:t>
            </a:r>
            <a:r>
              <a:rPr lang="fr-FR" sz="3200" dirty="0" smtClean="0">
                <a:latin typeface="Arial Rounded MT Bold" pitchFamily="34" charset="0"/>
              </a:rPr>
              <a:t>.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L’ennemi s’avance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Redoublant le pas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Et plein d’assurance,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Ne s’arrête pas;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Mais, Christ va combattre,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Reste près de lui;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Déjà pour l’abattre</a:t>
            </a:r>
            <a:endParaRPr lang="en-US" sz="32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latin typeface="Arial Rounded MT Bold" pitchFamily="34" charset="0"/>
              </a:rPr>
              <a:t>Son </a:t>
            </a:r>
            <a:r>
              <a:rPr lang="fr-FR" sz="3200" dirty="0" smtClean="0">
                <a:latin typeface="Arial Rounded MT Bold" pitchFamily="34" charset="0"/>
              </a:rPr>
              <a:t>épée </a:t>
            </a:r>
            <a:r>
              <a:rPr lang="fr-FR" sz="3200" dirty="0" smtClean="0">
                <a:latin typeface="Arial Rounded MT Bold" pitchFamily="34" charset="0"/>
              </a:rPr>
              <a:t>a Lui</a:t>
            </a:r>
            <a:endParaRPr lang="en-US" sz="32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Refrain 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Oui, la victoire, Tu l’auras!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Chante donc : «Gloire!» Tu verras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Ton adversaire – Fort, vaillant,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Couché </a:t>
            </a: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par terre – A l’instant!</a:t>
            </a:r>
            <a:endParaRPr lang="en-US" sz="32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latin typeface="Arial Rounded MT Bold" pitchFamily="34" charset="0"/>
              </a:rPr>
              <a:t>3</a:t>
            </a:r>
            <a:endParaRPr lang="en-US" sz="32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latin typeface="Arial Rounded MT Bold" pitchFamily="34" charset="0"/>
              </a:rPr>
              <a:t>Dieu tient la couronne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Promise aux Vainqueurs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C´est lui qui la donne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Avec le bonheur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Bientôt sur ta tête Il va l´a poser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Dans sa paix parfaite tu va </a:t>
            </a:r>
            <a:r>
              <a:rPr lang="fr-FR" sz="3200" dirty="0" smtClean="0">
                <a:latin typeface="Arial Rounded MT Bold" pitchFamily="34" charset="0"/>
              </a:rPr>
              <a:t>reposer</a:t>
            </a: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Refrain 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Et, </a:t>
            </a: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la victoire, Tu l’auras!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Chante donc : «Gloire!» Tu verras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Ton adversaire – Fort, vaillant, </a:t>
            </a:r>
            <a:b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3200" b="1" dirty="0" err="1" smtClean="0">
                <a:solidFill>
                  <a:srgbClr val="000099"/>
                </a:solidFill>
                <a:latin typeface="Arial Rounded MT Bold" pitchFamily="34" charset="0"/>
              </a:rPr>
              <a:t>Couchépar</a:t>
            </a: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fr-FR" sz="3200" b="1" dirty="0" smtClean="0">
                <a:solidFill>
                  <a:srgbClr val="000099"/>
                </a:solidFill>
                <a:latin typeface="Arial Rounded MT Bold" pitchFamily="34" charset="0"/>
              </a:rPr>
              <a:t>terre – A l’instant!</a:t>
            </a:r>
            <a:endParaRPr lang="en-US" sz="32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FF"/>
                </a:solidFill>
                <a:latin typeface="Algerian" pitchFamily="82" charset="0"/>
              </a:rPr>
              <a:t>PRIÈRE D’INTERCESSION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400" b="1" dirty="0" smtClean="0">
                <a:solidFill>
                  <a:srgbClr val="FFFF00"/>
                </a:solidFill>
                <a:latin typeface="Arial Rounded MT Bold" pitchFamily="34" charset="0"/>
              </a:rPr>
              <a:t>18 KCD – </a:t>
            </a:r>
            <a:r>
              <a:rPr lang="fr-FR" sz="2400" b="1" dirty="0" err="1" smtClean="0">
                <a:solidFill>
                  <a:srgbClr val="FFFF00"/>
                </a:solidFill>
                <a:latin typeface="Arial Rounded MT Bold" pitchFamily="34" charset="0"/>
              </a:rPr>
              <a:t>Jézu</a:t>
            </a:r>
            <a:r>
              <a:rPr lang="fr-FR" sz="24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r>
              <a:rPr lang="fr-FR" sz="2400" b="1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24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2400" b="1" dirty="0" err="1" smtClean="0">
                <a:solidFill>
                  <a:srgbClr val="FFFF00"/>
                </a:solidFill>
                <a:latin typeface="Arial Rounded MT Bold" pitchFamily="34" charset="0"/>
              </a:rPr>
              <a:t>Renmen</a:t>
            </a:r>
            <a:r>
              <a:rPr lang="fr-FR" sz="2400" b="1" dirty="0" smtClean="0">
                <a:solidFill>
                  <a:srgbClr val="FFFF00"/>
                </a:solidFill>
                <a:latin typeface="Arial Rounded MT Bold" pitchFamily="34" charset="0"/>
              </a:rPr>
              <a:t> Ou</a:t>
            </a:r>
            <a:endParaRPr lang="en-US" sz="2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400" b="1" dirty="0" smtClean="0">
                <a:solidFill>
                  <a:srgbClr val="FFFF00"/>
                </a:solidFill>
                <a:latin typeface="Arial Rounded MT Bold" pitchFamily="34" charset="0"/>
              </a:rPr>
              <a:t>1.</a:t>
            </a:r>
            <a:endParaRPr lang="en-US" sz="2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Jézu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ou,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Se Ou </a:t>
            </a:r>
            <a:r>
              <a:rPr lang="fr-FR" sz="4000" b="1" dirty="0" err="1" smtClean="0">
                <a:latin typeface="Arial Rounded MT Bold" pitchFamily="34" charset="0"/>
              </a:rPr>
              <a:t>ki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Sovè</a:t>
            </a:r>
            <a:r>
              <a:rPr lang="fr-FR" sz="4000" b="1" dirty="0" smtClean="0">
                <a:latin typeface="Arial Rounded MT Bold" pitchFamily="34" charset="0"/>
              </a:rPr>
              <a:t>-m,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Amou ou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latin typeface="Arial Rounded MT Bold" pitchFamily="34" charset="0"/>
              </a:rPr>
              <a:t>kite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plezi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peche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Redanmtè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beni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Se </a:t>
            </a: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ki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Sovè</a:t>
            </a:r>
            <a:r>
              <a:rPr lang="fr-FR" sz="4000" b="1" dirty="0" smtClean="0">
                <a:latin typeface="Arial Rounded MT Bold" pitchFamily="34" charset="0"/>
              </a:rPr>
              <a:t>-m,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ou,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Segnè</a:t>
            </a:r>
            <a:r>
              <a:rPr lang="fr-FR" sz="4000" b="1" dirty="0" smtClean="0">
                <a:latin typeface="Arial Rounded MT Bold" pitchFamily="34" charset="0"/>
              </a:rPr>
              <a:t>, pi plus </a:t>
            </a:r>
            <a:r>
              <a:rPr lang="fr-FR" sz="4000" b="1" dirty="0" err="1" smtClean="0">
                <a:latin typeface="Arial Rounded MT Bold" pitchFamily="34" charset="0"/>
              </a:rPr>
              <a:t>ke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jamè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66FFFF"/>
                </a:solidFill>
                <a:latin typeface="Arial Rounded MT Bold" pitchFamily="34" charset="0"/>
              </a:rPr>
              <a:t>Ou se sous pou </a:t>
            </a:r>
            <a:r>
              <a:rPr lang="fr-FR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konsole’m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bezwen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lot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bagay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Tanpri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Senye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bandone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(</a:t>
            </a:r>
            <a:r>
              <a:rPr lang="en-US" sz="4800" b="1" dirty="0" smtClean="0">
                <a:solidFill>
                  <a:srgbClr val="FFFF00"/>
                </a:solidFill>
                <a:latin typeface="Arial Rounded MT Bold" pitchFamily="34" charset="0"/>
              </a:rPr>
              <a:t>2x4L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2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paske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</a:t>
            </a:r>
            <a:r>
              <a:rPr lang="fr-FR" sz="4000" b="1" dirty="0" smtClean="0">
                <a:latin typeface="Arial Rounded MT Bold" pitchFamily="34" charset="0"/>
              </a:rPr>
              <a:t>u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latin typeface="Arial Rounded MT Bold" pitchFamily="34" charset="0"/>
              </a:rPr>
              <a:t>avan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Sou pie </a:t>
            </a:r>
            <a:r>
              <a:rPr lang="fr-FR" sz="4000" b="1" dirty="0" err="1" smtClean="0">
                <a:latin typeface="Arial Rounded MT Bold" pitchFamily="34" charset="0"/>
              </a:rPr>
              <a:t>bwa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Kalvè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</a:t>
            </a:r>
            <a:r>
              <a:rPr lang="fr-FR" sz="4000" b="1" dirty="0" smtClean="0">
                <a:latin typeface="Arial Rounded MT Bold" pitchFamily="34" charset="0"/>
              </a:rPr>
              <a:t>u </a:t>
            </a:r>
            <a:r>
              <a:rPr lang="fr-FR" sz="4000" b="1" dirty="0" smtClean="0">
                <a:latin typeface="Arial Rounded MT Bold" pitchFamily="34" charset="0"/>
              </a:rPr>
              <a:t>te </a:t>
            </a:r>
            <a:r>
              <a:rPr lang="fr-FR" sz="4000" b="1" dirty="0" err="1" smtClean="0">
                <a:latin typeface="Arial Rounded MT Bold" pitchFamily="34" charset="0"/>
              </a:rPr>
              <a:t>soufri</a:t>
            </a:r>
            <a:r>
              <a:rPr lang="fr-FR" sz="4000" b="1" dirty="0" smtClean="0"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ki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poté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kourò</a:t>
            </a:r>
            <a:r>
              <a:rPr lang="fr-FR" sz="4000" b="1" dirty="0" smtClean="0">
                <a:latin typeface="Arial Rounded MT Bold" pitchFamily="34" charset="0"/>
              </a:rPr>
              <a:t>-n </a:t>
            </a:r>
            <a:r>
              <a:rPr lang="fr-FR" sz="4000" b="1" dirty="0" err="1" smtClean="0">
                <a:latin typeface="Arial Rounded MT Bold" pitchFamily="34" charset="0"/>
              </a:rPr>
              <a:t>pikan</a:t>
            </a:r>
            <a:r>
              <a:rPr lang="fr-FR" sz="4000" b="1" dirty="0" smtClean="0">
                <a:latin typeface="Arial Rounded MT Bold" pitchFamily="34" charset="0"/>
              </a:rPr>
              <a:t>;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Segnè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</a:t>
            </a:r>
            <a:r>
              <a:rPr lang="fr-FR" sz="4000" b="1" dirty="0" smtClean="0">
                <a:latin typeface="Arial Rounded MT Bold" pitchFamily="34" charset="0"/>
              </a:rPr>
              <a:t>i </a:t>
            </a:r>
            <a:r>
              <a:rPr lang="fr-FR" sz="4000" b="1" dirty="0" smtClean="0">
                <a:latin typeface="Arial Rounded MT Bold" pitchFamily="34" charset="0"/>
              </a:rPr>
              <a:t>plus </a:t>
            </a:r>
            <a:r>
              <a:rPr lang="fr-FR" sz="4000" b="1" dirty="0" err="1" smtClean="0">
                <a:latin typeface="Arial Rounded MT Bold" pitchFamily="34" charset="0"/>
              </a:rPr>
              <a:t>ké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jamè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66FFFF"/>
                </a:solidFill>
                <a:latin typeface="Arial Rounded MT Bold" pitchFamily="34" charset="0"/>
              </a:rPr>
              <a:t>Ou se sous pou </a:t>
            </a:r>
            <a:r>
              <a:rPr lang="fr-FR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konsole’m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bezwen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lot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bagay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Tanpri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Senye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bandone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(</a:t>
            </a:r>
            <a:r>
              <a:rPr lang="en-US" sz="4800" b="1" dirty="0" smtClean="0">
                <a:solidFill>
                  <a:srgbClr val="FFFF00"/>
                </a:solidFill>
                <a:latin typeface="Arial Rounded MT Bold" pitchFamily="34" charset="0"/>
              </a:rPr>
              <a:t>2x4L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2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la vi, nan Ian </a:t>
            </a:r>
            <a:r>
              <a:rPr lang="fr-FR" sz="4000" b="1" dirty="0" err="1" smtClean="0">
                <a:latin typeface="Arial Rounded MT Bold" pitchFamily="34" charset="0"/>
              </a:rPr>
              <a:t>mò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</a:t>
            </a:r>
            <a:r>
              <a:rPr lang="fr-FR" sz="4000" b="1" dirty="0" err="1" smtClean="0">
                <a:latin typeface="Arial Rounded MT Bold" pitchFamily="34" charset="0"/>
              </a:rPr>
              <a:t>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latin typeface="Arial Rounded MT Bold" pitchFamily="34" charset="0"/>
              </a:rPr>
              <a:t>va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ou.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Ma </a:t>
            </a:r>
            <a:r>
              <a:rPr lang="fr-FR" sz="4000" b="1" dirty="0" err="1" smtClean="0">
                <a:latin typeface="Arial Rounded MT Bold" pitchFamily="34" charset="0"/>
              </a:rPr>
              <a:t>sèvi</a:t>
            </a:r>
            <a:r>
              <a:rPr lang="fr-FR" sz="4000" b="1" dirty="0" smtClean="0">
                <a:latin typeface="Arial Rounded MT Bold" pitchFamily="34" charset="0"/>
              </a:rPr>
              <a:t> ou tout tan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</a:t>
            </a:r>
            <a:r>
              <a:rPr lang="fr-FR" sz="4000" b="1" dirty="0" smtClean="0">
                <a:latin typeface="Arial Rounded MT Bold" pitchFamily="34" charset="0"/>
              </a:rPr>
              <a:t>u </a:t>
            </a:r>
            <a:r>
              <a:rPr lang="fr-FR" sz="4000" b="1" dirty="0" smtClean="0">
                <a:latin typeface="Arial Rounded MT Bold" pitchFamily="34" charset="0"/>
              </a:rPr>
              <a:t>ban-m </a:t>
            </a:r>
            <a:r>
              <a:rPr lang="fr-FR" sz="4000" b="1" dirty="0" err="1" smtClean="0">
                <a:latin typeface="Arial Rounded MT Bold" pitchFamily="34" charset="0"/>
              </a:rPr>
              <a:t>souf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bouch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lonbraj</a:t>
            </a:r>
            <a:r>
              <a:rPr lang="fr-FR" sz="4000" b="1" dirty="0" smtClean="0">
                <a:latin typeface="Arial Rounded MT Bold" pitchFamily="34" charset="0"/>
              </a:rPr>
              <a:t> Ian </a:t>
            </a:r>
            <a:r>
              <a:rPr lang="fr-FR" sz="4000" b="1" dirty="0" err="1" smtClean="0">
                <a:latin typeface="Arial Rounded MT Bold" pitchFamily="34" charset="0"/>
              </a:rPr>
              <a:t>mò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vi-n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</a:t>
            </a: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, ma di ou: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ou,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Segnè</a:t>
            </a:r>
            <a:r>
              <a:rPr lang="fr-FR" sz="4000" b="1" dirty="0" smtClean="0">
                <a:latin typeface="Arial Rounded MT Bold" pitchFamily="34" charset="0"/>
              </a:rPr>
              <a:t>, pi plus </a:t>
            </a:r>
            <a:r>
              <a:rPr lang="fr-FR" sz="4000" b="1" dirty="0" err="1" smtClean="0">
                <a:latin typeface="Arial Rounded MT Bold" pitchFamily="34" charset="0"/>
              </a:rPr>
              <a:t>ke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jamè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66FFFF"/>
                </a:solidFill>
                <a:latin typeface="Arial Rounded MT Bold" pitchFamily="34" charset="0"/>
              </a:rPr>
              <a:t>Ou se sous pou </a:t>
            </a:r>
            <a:r>
              <a:rPr lang="fr-FR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konsole’m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bezwen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lot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bagay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Tanpri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Senye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bandone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(</a:t>
            </a:r>
            <a:r>
              <a:rPr lang="en-US" sz="4800" b="1" dirty="0" smtClean="0">
                <a:solidFill>
                  <a:srgbClr val="FFFF00"/>
                </a:solidFill>
                <a:latin typeface="Arial Rounded MT Bold" pitchFamily="34" charset="0"/>
              </a:rPr>
              <a:t>2x4L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4</a:t>
            </a: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2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latin typeface="Arial Rounded MT Bold" pitchFamily="34" charset="0"/>
              </a:rPr>
              <a:t>kay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Bon-Die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A</a:t>
            </a:r>
            <a:r>
              <a:rPr lang="fr-FR" sz="4000" b="1" dirty="0" err="1" smtClean="0">
                <a:latin typeface="Arial Rounded MT Bold" pitchFamily="34" charset="0"/>
              </a:rPr>
              <a:t>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jwa</a:t>
            </a:r>
            <a:r>
              <a:rPr lang="fr-FR" sz="4000" b="1" dirty="0" smtClean="0">
                <a:latin typeface="Arial Rounded MT Bold" pitchFamily="34" charset="0"/>
              </a:rPr>
              <a:t> e </a:t>
            </a:r>
            <a:r>
              <a:rPr lang="fr-FR" sz="4000" b="1" dirty="0" err="1" smtClean="0">
                <a:latin typeface="Arial Rounded MT Bold" pitchFamily="34" charset="0"/>
              </a:rPr>
              <a:t>glwa</a:t>
            </a:r>
            <a:r>
              <a:rPr lang="fr-FR" sz="4000" b="1" dirty="0" smtClean="0">
                <a:latin typeface="Arial Rounded MT Bold" pitchFamily="34" charset="0"/>
              </a:rPr>
              <a:t> e la </a:t>
            </a:r>
            <a:r>
              <a:rPr lang="fr-FR" sz="4000" b="1" dirty="0" err="1" smtClean="0">
                <a:latin typeface="Arial Rounded MT Bold" pitchFamily="34" charset="0"/>
              </a:rPr>
              <a:t>pè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latin typeface="Arial Rounded MT Bold" pitchFamily="34" charset="0"/>
              </a:rPr>
              <a:t>sièl</a:t>
            </a:r>
            <a:r>
              <a:rPr lang="fr-FR" sz="4000" b="1" dirty="0" smtClean="0">
                <a:latin typeface="Arial Rounded MT Bold" pitchFamily="34" charset="0"/>
              </a:rPr>
              <a:t> la ma va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</a:t>
            </a:r>
            <a:r>
              <a:rPr lang="fr-FR" sz="4000" b="1" dirty="0" smtClean="0">
                <a:latin typeface="Arial Rounded MT Bold" pitchFamily="34" charset="0"/>
              </a:rPr>
              <a:t>dore </a:t>
            </a: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san</a:t>
            </a:r>
            <a:r>
              <a:rPr lang="fr-FR" sz="4000" b="1" dirty="0" smtClean="0">
                <a:latin typeface="Arial Rounded MT Bold" pitchFamily="34" charset="0"/>
              </a:rPr>
              <a:t> fin.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Devan</a:t>
            </a:r>
            <a:r>
              <a:rPr lang="fr-FR" sz="4000" b="1" dirty="0" smtClean="0"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latin typeface="Arial Rounded MT Bold" pitchFamily="34" charset="0"/>
              </a:rPr>
              <a:t>anj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Bon-Die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yo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M’a </a:t>
            </a:r>
            <a:r>
              <a:rPr lang="fr-FR" sz="4000" b="1" dirty="0" smtClean="0">
                <a:latin typeface="Arial Rounded MT Bold" pitchFamily="34" charset="0"/>
              </a:rPr>
              <a:t>va chante: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renmen</a:t>
            </a:r>
            <a:r>
              <a:rPr lang="fr-FR" sz="4000" b="1" dirty="0" smtClean="0">
                <a:latin typeface="Arial Rounded MT Bold" pitchFamily="34" charset="0"/>
              </a:rPr>
              <a:t> ou,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Segnè</a:t>
            </a:r>
            <a:r>
              <a:rPr lang="fr-FR" sz="4000" b="1" dirty="0" smtClean="0">
                <a:latin typeface="Arial Rounded MT Bold" pitchFamily="34" charset="0"/>
              </a:rPr>
              <a:t>, pi plus </a:t>
            </a:r>
            <a:r>
              <a:rPr lang="fr-FR" sz="4000" b="1" dirty="0" err="1" smtClean="0">
                <a:latin typeface="Arial Rounded MT Bold" pitchFamily="34" charset="0"/>
              </a:rPr>
              <a:t>ke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jamè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66FFFF"/>
                </a:solidFill>
                <a:latin typeface="Arial Rounded MT Bold" pitchFamily="34" charset="0"/>
              </a:rPr>
              <a:t>Ou se sous pou </a:t>
            </a:r>
            <a:r>
              <a:rPr lang="fr-FR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konsole’m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bezwen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lot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bagay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Tanpri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Senye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Pa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bandone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en-US" sz="48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 (</a:t>
            </a:r>
            <a:r>
              <a:rPr lang="en-US" sz="4800" b="1" dirty="0" smtClean="0">
                <a:solidFill>
                  <a:srgbClr val="FFFF00"/>
                </a:solidFill>
                <a:latin typeface="Arial Rounded MT Bold" pitchFamily="34" charset="0"/>
              </a:rPr>
              <a:t>2x4L</a:t>
            </a:r>
            <a:r>
              <a:rPr lang="en-US" sz="4800" b="1" dirty="0" smtClean="0">
                <a:solidFill>
                  <a:srgbClr val="66FFFF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99"/>
                </a:solidFill>
                <a:latin typeface="Arial Rounded MT Bold" pitchFamily="34" charset="0"/>
              </a:rPr>
              <a:t>LECTURE PSAUME </a:t>
            </a:r>
            <a:r>
              <a:rPr lang="fr-FR" sz="4400" b="1" dirty="0" smtClean="0">
                <a:solidFill>
                  <a:srgbClr val="000099"/>
                </a:solidFill>
                <a:latin typeface="Arial Rounded MT Bold" pitchFamily="34" charset="0"/>
              </a:rPr>
              <a:t>33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1 </a:t>
            </a:r>
            <a:r>
              <a:rPr lang="fr-FR" sz="4000" dirty="0" smtClean="0">
                <a:latin typeface="Arial Rounded MT Bold" pitchFamily="34" charset="0"/>
              </a:rPr>
              <a:t>¶ Justes, réjouissez-vous en l'Éternel! La louange sied aux hommes droits.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2 Célébrez l'Éternel avec la harpe, Célébrez-le sur le luth à dix cordes.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 Chantez-lui un cantique nouveau! Faites retentir vos instruments et vos voix</a:t>
            </a:r>
            <a:r>
              <a:rPr lang="fr-FR" sz="4000" dirty="0" smtClean="0">
                <a:latin typeface="Arial Rounded MT Bold" pitchFamily="34" charset="0"/>
              </a:rPr>
              <a:t>!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 </a:t>
            </a:r>
            <a:r>
              <a:rPr lang="fr-FR" sz="4000" dirty="0" smtClean="0">
                <a:latin typeface="Arial Rounded MT Bold" pitchFamily="34" charset="0"/>
              </a:rPr>
              <a:t>Car la parole de l'Éternel est droite, Et toutes ses œuvres s'accomplissent avec fidélité;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5 Il aime la justice et la droiture; La bonté de l'Éternel remplit la terre.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6 Les cieux ont été faits par la parole de l'Éternel, Et toute leur armée par le souffle de sa bouche.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7 Il amoncelle en un tas les eaux de la mer, Il met dans des réservoirs les abîmes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8 </a:t>
            </a:r>
            <a:r>
              <a:rPr lang="fr-FR" sz="4400" dirty="0" smtClean="0">
                <a:latin typeface="Arial Rounded MT Bold" pitchFamily="34" charset="0"/>
              </a:rPr>
              <a:t>Que toute la terre craigne l'Éternel! Que tous les habitants du monde tremblent devant lui!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9 Car il dit, et la chose arrive; Il ordonne, et elle existe.</a:t>
            </a:r>
            <a:endParaRPr lang="en-US" sz="44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10 L'Éternel renverse les desseins des nations, Il anéantit les projets des peuples</a:t>
            </a:r>
            <a:r>
              <a:rPr lang="fr-FR" sz="4400" dirty="0" smtClean="0">
                <a:latin typeface="Arial Rounded MT Bold" pitchFamily="34" charset="0"/>
              </a:rPr>
              <a:t>;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11 </a:t>
            </a:r>
            <a:r>
              <a:rPr lang="fr-FR" sz="4000" dirty="0" smtClean="0">
                <a:latin typeface="Arial Rounded MT Bold" pitchFamily="34" charset="0"/>
              </a:rPr>
              <a:t>Les desseins de l'Éternel subsistent à toujours, Et les projets de son cœur, de génération en génération.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12 ¶ Heureuse la nation dont l'Éternel est le Dieu! Heureux le peuple qu'il choisit pour son héritage!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13 L'Éternel regarde du haut des cieux, Il voit tous les fils de l'homme</a:t>
            </a:r>
            <a:r>
              <a:rPr lang="fr-FR" sz="4000" dirty="0" smtClean="0">
                <a:latin typeface="Arial Rounded MT Bold" pitchFamily="34" charset="0"/>
              </a:rPr>
              <a:t>;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9144000" cy="66294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14 </a:t>
            </a:r>
            <a:r>
              <a:rPr lang="fr-FR" sz="4000" dirty="0" smtClean="0">
                <a:latin typeface="Arial Rounded MT Bold" pitchFamily="34" charset="0"/>
              </a:rPr>
              <a:t>Du lieu de sa demeure il observe Tous les habitants de la terre,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15 Lui qui forme leur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cœur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à tous, Qui est attentif à toutes leurs actions.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16 Ce n'est pas une grande armée qui sauve le roi, Ce n'est pas une grande force qui délivre le héros</a:t>
            </a:r>
            <a:r>
              <a:rPr lang="fr-FR" sz="4000" dirty="0" smtClean="0">
                <a:latin typeface="Arial Rounded MT Bold" pitchFamily="34" charset="0"/>
              </a:rPr>
              <a:t>;</a:t>
            </a: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17 Le cheval est impuissant pour assurer le salut, Et toute sa vigueur ne donne pas la délivrance.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"/>
            <a:ext cx="9144000" cy="6705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18 </a:t>
            </a:r>
            <a:r>
              <a:rPr lang="fr-FR" sz="4000" dirty="0" smtClean="0">
                <a:latin typeface="Arial Rounded MT Bold" pitchFamily="34" charset="0"/>
              </a:rPr>
              <a:t>Voici, </a:t>
            </a:r>
            <a:r>
              <a:rPr lang="fr-FR" sz="4000" dirty="0" smtClean="0">
                <a:latin typeface="Arial Rounded MT Bold" pitchFamily="34" charset="0"/>
              </a:rPr>
              <a:t>l‘œil </a:t>
            </a:r>
            <a:r>
              <a:rPr lang="fr-FR" sz="4000" dirty="0" smtClean="0">
                <a:latin typeface="Arial Rounded MT Bold" pitchFamily="34" charset="0"/>
              </a:rPr>
              <a:t>de l'Éternel est sur ceux qui le craignent, Sur ceux qui espèrent en sa bonté,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19 Afin d'arracher leur âme à la mort Et de les faire vivre au milieu de la famine.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20 Notre âme espère en l'Éternel; Il est notre secours et notre bouclier.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21 </a:t>
            </a:r>
            <a:r>
              <a:rPr lang="fr-FR" sz="4400" dirty="0" smtClean="0">
                <a:latin typeface="Arial Rounded MT Bold" pitchFamily="34" charset="0"/>
              </a:rPr>
              <a:t>Car notre </a:t>
            </a:r>
            <a:r>
              <a:rPr lang="fr-FR" sz="4400" dirty="0" smtClean="0">
                <a:latin typeface="Arial Rounded MT Bold" pitchFamily="34" charset="0"/>
              </a:rPr>
              <a:t>cœur </a:t>
            </a:r>
            <a:r>
              <a:rPr lang="fr-FR" sz="4400" dirty="0" smtClean="0">
                <a:latin typeface="Arial Rounded MT Bold" pitchFamily="34" charset="0"/>
              </a:rPr>
              <a:t>met en lui sa joie, Car nous avons confiance en son saint nom.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22 Éternel! que ta grâce soit sur nous, Comme nous espérons en toi</a:t>
            </a:r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!</a:t>
            </a:r>
          </a:p>
          <a:p>
            <a:pPr algn="r"/>
            <a:r>
              <a:rPr lang="fr-FR" sz="4400" dirty="0" smtClean="0">
                <a:latin typeface="Arial Rounded MT Bold" pitchFamily="34" charset="0"/>
              </a:rPr>
              <a:t>AMEN!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tumblr18.com/t18/2013/12/Three-pink-daisies.jpeg"/>
          <p:cNvPicPr/>
          <p:nvPr/>
        </p:nvPicPr>
        <p:blipFill>
          <a:blip r:embed="rId3" cstate="print">
            <a:lum bright="37000" contras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3200" dirty="0" smtClean="0">
                <a:latin typeface="Copperplate Gothic Bold" pitchFamily="34" charset="0"/>
              </a:rPr>
              <a:t> </a:t>
            </a:r>
            <a:r>
              <a:rPr lang="fr-FR" sz="3200" b="1" dirty="0" smtClean="0">
                <a:solidFill>
                  <a:srgbClr val="000099"/>
                </a:solidFill>
                <a:latin typeface="Copperplate Gothic Bold" pitchFamily="34" charset="0"/>
              </a:rPr>
              <a:t>DOXOLOGIE</a:t>
            </a: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Map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leve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min’m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endParaRPr lang="fr-FR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pou’m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latin typeface="Arial Rounded MT Bold" pitchFamily="34" charset="0"/>
              </a:rPr>
              <a:t>montre Bondie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Arial Rounded MT Bold" pitchFamily="34" charset="0"/>
              </a:rPr>
              <a:t>Jan-m </a:t>
            </a:r>
            <a:r>
              <a:rPr lang="en-US" sz="4000" dirty="0" err="1" smtClean="0">
                <a:latin typeface="Arial Rounded MT Bold" pitchFamily="34" charset="0"/>
              </a:rPr>
              <a:t>rekonesan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err="1" smtClean="0">
                <a:latin typeface="Arial Rounded MT Bold" pitchFamily="34" charset="0"/>
              </a:rPr>
              <a:t>Pou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err="1" smtClean="0">
                <a:latin typeface="Arial Rounded MT Bold" pitchFamily="34" charset="0"/>
              </a:rPr>
              <a:t>levanjil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err="1" smtClean="0">
                <a:latin typeface="Arial Rounded MT Bold" pitchFamily="34" charset="0"/>
              </a:rPr>
              <a:t>ke</a:t>
            </a:r>
            <a:r>
              <a:rPr lang="en-US" sz="4000" dirty="0" smtClean="0">
                <a:latin typeface="Arial Rounded MT Bold" pitchFamily="34" charset="0"/>
              </a:rPr>
              <a:t> map </a:t>
            </a:r>
            <a:r>
              <a:rPr lang="en-US" sz="4000" dirty="0" err="1" smtClean="0">
                <a:latin typeface="Arial Rounded MT Bold" pitchFamily="34" charset="0"/>
              </a:rPr>
              <a:t>tande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latin typeface="Arial Rounded MT Bold" pitchFamily="34" charset="0"/>
              </a:rPr>
              <a:t>san-m </a:t>
            </a:r>
            <a:r>
              <a:rPr lang="en-US" sz="4000" dirty="0" smtClean="0">
                <a:latin typeface="Arial Rounded MT Bold" pitchFamily="34" charset="0"/>
              </a:rPr>
              <a:t>pa </a:t>
            </a:r>
            <a:r>
              <a:rPr lang="en-US" sz="4000" dirty="0" err="1" smtClean="0">
                <a:latin typeface="Arial Rounded MT Bold" pitchFamily="34" charset="0"/>
              </a:rPr>
              <a:t>peye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lajan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mete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-m nan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plas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sa’a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se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gnon gras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BonDieu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fe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Map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leve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min’m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pou’m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fe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BonDieu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santi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Jan m-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rekonesan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000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ctr"/>
            <a:r>
              <a:rPr lang="fr-FR" sz="2800" b="1" dirty="0" smtClean="0">
                <a:latin typeface="Copperplate Gothic Bold" pitchFamily="34" charset="0"/>
              </a:rPr>
              <a:t>CHANT POUR LA GRANDE PRIERE</a:t>
            </a:r>
            <a:endParaRPr lang="en-US" sz="2800" b="1" dirty="0" smtClean="0"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2800" b="1" dirty="0" smtClean="0">
                <a:solidFill>
                  <a:srgbClr val="0070C0"/>
                </a:solidFill>
                <a:latin typeface="Arial Rounded MT Bold" pitchFamily="34" charset="0"/>
              </a:rPr>
              <a:t>291 </a:t>
            </a:r>
            <a:r>
              <a:rPr lang="fr-FR" sz="2800" b="1" dirty="0" smtClean="0">
                <a:solidFill>
                  <a:srgbClr val="0070C0"/>
                </a:solidFill>
                <a:latin typeface="Arial Rounded MT Bold" pitchFamily="34" charset="0"/>
              </a:rPr>
              <a:t>Fr CE : Venez, Cœurs Souffrants Et Meurtris </a:t>
            </a:r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marL="0" lvl="0" indent="0" algn="ctr">
              <a:buNone/>
            </a:pPr>
            <a:r>
              <a:rPr lang="fr-FR" sz="2800" dirty="0" smtClean="0">
                <a:solidFill>
                  <a:srgbClr val="0070C0"/>
                </a:solidFill>
                <a:latin typeface="Arial Rounded MT Bold" pitchFamily="34" charset="0"/>
              </a:rPr>
              <a:t>1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3600" dirty="0" smtClean="0">
                <a:latin typeface="Arial Rounded MT Bold" pitchFamily="34" charset="0"/>
              </a:rPr>
              <a:t>Venez, cœurs souffrants et meurtris ;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latin typeface="Arial Rounded MT Bold" pitchFamily="34" charset="0"/>
              </a:rPr>
              <a:t>Au Médecin de l’âme.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latin typeface="Arial Rounded MT Bold" pitchFamily="34" charset="0"/>
              </a:rPr>
              <a:t>Par Jésus vous serez guéris ;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latin typeface="Arial Rounded MT Bold" pitchFamily="34" charset="0"/>
              </a:rPr>
              <a:t>Que votre voix l’acclame :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Refrain.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Adoré par les 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Jésus ! Jésus ! Jésus !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2800" dirty="0" smtClean="0">
                <a:latin typeface="Arial Rounded MT Bold" pitchFamily="34" charset="0"/>
              </a:rPr>
              <a:t>2</a:t>
            </a:r>
            <a:r>
              <a:rPr lang="fr-FR" sz="2800" dirty="0" smtClean="0">
                <a:latin typeface="Arial Rounded MT Bold" pitchFamily="34" charset="0"/>
              </a:rPr>
              <a:t>. </a:t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En Christ nous sommes </a:t>
            </a:r>
            <a:r>
              <a:rPr lang="fr-FR" sz="4000" dirty="0" smtClean="0">
                <a:latin typeface="Arial Rounded MT Bold" pitchFamily="34" charset="0"/>
              </a:rPr>
              <a:t>pardonnés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C’est la Bonne Nouvelle.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Par Lui les cieux nous sont </a:t>
            </a:r>
            <a:r>
              <a:rPr lang="fr-FR" sz="4000" dirty="0" smtClean="0">
                <a:latin typeface="Arial Rounded MT Bold" pitchFamily="34" charset="0"/>
              </a:rPr>
              <a:t>donnés</a:t>
            </a:r>
            <a:r>
              <a:rPr lang="fr-FR" sz="4000" dirty="0" smtClean="0">
                <a:latin typeface="Arial Rounded MT Bold" pitchFamily="34" charset="0"/>
              </a:rPr>
              <a:t>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la vie éternelle.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Refrain.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Adoré </a:t>
            </a: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par les 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Jésus ! Jésus ! Jésus !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2800" dirty="0" smtClean="0">
                <a:latin typeface="Arial Rounded MT Bold" pitchFamily="34" charset="0"/>
              </a:rPr>
              <a:t>3</a:t>
            </a:r>
            <a:r>
              <a:rPr lang="fr-FR" sz="2800" dirty="0" smtClean="0">
                <a:latin typeface="Arial Rounded MT Bold" pitchFamily="34" charset="0"/>
              </a:rPr>
              <a:t>. </a:t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Vous tous qui souffrez isolés,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Venez, Jésus vous aime ;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Pour le troupeau des désolés,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Il s’est offert Lui-même.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Refrain.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Adoré par les 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Jésus ! Jésus ! Jésus !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2800" dirty="0" smtClean="0">
                <a:latin typeface="Arial Rounded MT Bold" pitchFamily="34" charset="0"/>
              </a:rPr>
              <a:t>4</a:t>
            </a:r>
            <a:r>
              <a:rPr lang="fr-FR" sz="2800" dirty="0" smtClean="0">
                <a:latin typeface="Arial Rounded MT Bold" pitchFamily="34" charset="0"/>
              </a:rPr>
              <a:t>. </a:t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D’un seul cœur, d’une seule voix,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Exaltons sa victoire ;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Et, dans le ciel, du Roi des rois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Nous redirons la gloire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  <a:p>
            <a:pPr algn="ctr"/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Refrain.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Adoré par les 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Jésus ! Jésus ! Jésus !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>
                <a:solidFill>
                  <a:srgbClr val="000099"/>
                </a:solidFill>
              </a:rPr>
              <a:t>GRANDE  PRIÈRE</a:t>
            </a:r>
            <a:endParaRPr lang="en-US" sz="6600" dirty="0">
              <a:solidFill>
                <a:srgbClr val="000099"/>
              </a:solidFill>
            </a:endParaRPr>
          </a:p>
          <a:p>
            <a:r>
              <a:rPr lang="fr-FR" sz="4400" dirty="0"/>
              <a:t> </a:t>
            </a:r>
            <a:endParaRPr lang="en-US" sz="4400" dirty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FF00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66FFFF"/>
          </a:solidFill>
        </p:spPr>
        <p:txBody>
          <a:bodyPr/>
          <a:lstStyle/>
          <a:p>
            <a:r>
              <a:rPr lang="en-US" sz="6600" dirty="0"/>
              <a:t>ANNOUNCEMENT</a:t>
            </a:r>
          </a:p>
          <a:p>
            <a:r>
              <a:rPr lang="en-US" sz="6600" dirty="0"/>
              <a:t>MUSICAL </a:t>
            </a:r>
            <a:r>
              <a:rPr lang="en-US" sz="6600" dirty="0" smtClean="0"/>
              <a:t>PROGRAM</a:t>
            </a:r>
          </a:p>
          <a:p>
            <a:pPr>
              <a:buNone/>
            </a:pPr>
            <a:endParaRPr lang="en-US" sz="4400" dirty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CC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900" dirty="0">
                <a:solidFill>
                  <a:srgbClr val="C00000"/>
                </a:solidFill>
              </a:rPr>
              <a:t>ANNOUNCEMENTS </a:t>
            </a:r>
            <a:r>
              <a:rPr lang="en-US" sz="3900" dirty="0" smtClean="0">
                <a:solidFill>
                  <a:srgbClr val="C00000"/>
                </a:solidFill>
              </a:rPr>
              <a:t>JANUARY</a:t>
            </a:r>
            <a:r>
              <a:rPr lang="en-US" sz="3900" dirty="0" smtClean="0">
                <a:solidFill>
                  <a:srgbClr val="C00000"/>
                </a:solidFill>
              </a:rPr>
              <a:t> 2025</a:t>
            </a:r>
            <a:endParaRPr lang="en-US" sz="3900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3600" b="1" dirty="0">
                <a:latin typeface="Agency FB" pitchFamily="34" charset="0"/>
              </a:rPr>
              <a:t>(Mon, Wed) 7:30-9:30PM  </a:t>
            </a:r>
            <a:r>
              <a:rPr lang="en-US" sz="3600" dirty="0">
                <a:latin typeface="Agency FB" pitchFamily="34" charset="0"/>
              </a:rPr>
              <a:t>PRAYER MEETING LINE #</a:t>
            </a:r>
          </a:p>
          <a:p>
            <a:pPr algn="ctr">
              <a:buNone/>
            </a:pPr>
            <a:r>
              <a:rPr lang="en-US" sz="3600" dirty="0">
                <a:latin typeface="Agency FB" pitchFamily="34" charset="0"/>
              </a:rPr>
              <a:t> </a:t>
            </a:r>
            <a:r>
              <a:rPr lang="en-US" sz="3600" b="1" u="sng" dirty="0">
                <a:solidFill>
                  <a:srgbClr val="0000CC"/>
                </a:solidFill>
                <a:latin typeface="Agency FB" pitchFamily="34" charset="0"/>
              </a:rPr>
              <a:t>(774) 217 6502</a:t>
            </a:r>
            <a:endParaRPr lang="en-US" sz="3600" b="1" dirty="0">
              <a:latin typeface="Agency FB" pitchFamily="34" charset="0"/>
            </a:endParaRPr>
          </a:p>
          <a:p>
            <a:pPr lvl="1"/>
            <a:r>
              <a:rPr lang="en-US" sz="3600" b="1" dirty="0">
                <a:solidFill>
                  <a:srgbClr val="003300"/>
                </a:solidFill>
                <a:latin typeface="Agency FB" pitchFamily="34" charset="0"/>
              </a:rPr>
              <a:t>FRIDAY</a:t>
            </a:r>
            <a:r>
              <a:rPr lang="en-US" sz="3600" b="1" dirty="0">
                <a:latin typeface="Agency FB" pitchFamily="34" charset="0"/>
              </a:rPr>
              <a:t>: 7:30-9:00pm-----Bible Study (</a:t>
            </a:r>
            <a:r>
              <a:rPr lang="en-US" sz="3600" b="1" dirty="0">
                <a:solidFill>
                  <a:srgbClr val="002060"/>
                </a:solidFill>
                <a:latin typeface="Agency FB" pitchFamily="34" charset="0"/>
              </a:rPr>
              <a:t>YOU TUBE</a:t>
            </a:r>
            <a:r>
              <a:rPr lang="en-US" sz="3600" b="1" dirty="0">
                <a:latin typeface="Agency FB" pitchFamily="34" charset="0"/>
              </a:rPr>
              <a:t>)</a:t>
            </a:r>
            <a:endParaRPr lang="en-US" sz="3600" b="1" dirty="0">
              <a:solidFill>
                <a:srgbClr val="003300"/>
              </a:solidFill>
              <a:latin typeface="Agency FB" pitchFamily="34" charset="0"/>
            </a:endParaRPr>
          </a:p>
          <a:p>
            <a:r>
              <a:rPr lang="en-US" sz="3600" dirty="0"/>
              <a:t>SATURDAY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1:30—3;00 PM </a:t>
            </a:r>
            <a:r>
              <a:rPr lang="en-US" sz="3600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3:00—5PM </a:t>
            </a:r>
            <a:r>
              <a:rPr lang="en-US" sz="3600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7:00—9:PM </a:t>
            </a:r>
            <a:r>
              <a:rPr lang="en-US" sz="3600" dirty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000099"/>
                </a:solidFill>
              </a:rPr>
              <a:t>MOMENT </a:t>
            </a:r>
            <a:r>
              <a:rPr lang="en-US" sz="6000" b="1" dirty="0" smtClean="0">
                <a:solidFill>
                  <a:srgbClr val="000099"/>
                </a:solidFill>
              </a:rPr>
              <a:t>D’ADORATION AVEC MAESTRO RENAUD TERZIER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2 Gloire à 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l'Agneau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/>
            </a:r>
            <a:b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</a:b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1.</a:t>
            </a:r>
            <a:r>
              <a:rPr lang="fr-FR" sz="4000" dirty="0" smtClean="0">
                <a:latin typeface="Copperplate Gothic Bold" pitchFamily="34" charset="0"/>
              </a:rPr>
              <a:t/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Ici-bas, bonheur suprême;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Avec Dieu Je ne crains rien.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Il fait tout puisque je l'aime;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Concourir à mon seul bien.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Je puis croire à sa promesse;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Son amour ne change pas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Jusqu'à ma blanche vieillesse;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Il dirigera mes pas.</a:t>
            </a:r>
            <a:r>
              <a:rPr lang="fr-FR" sz="3200" dirty="0" smtClean="0">
                <a:latin typeface="Copperplate Gothic Bold" pitchFamily="34" charset="0"/>
              </a:rPr>
              <a:t/>
            </a:r>
            <a:br>
              <a:rPr lang="fr-FR" sz="3200" dirty="0" smtClean="0">
                <a:latin typeface="Copperplate Gothic Bold" pitchFamily="34" charset="0"/>
              </a:rPr>
            </a:br>
            <a:endParaRPr lang="en-US" sz="3200" dirty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C00000"/>
                </a:solidFill>
                <a:latin typeface="Copperplate Gothic Bold" pitchFamily="34" charset="0"/>
              </a:rPr>
              <a:t>2</a:t>
            </a:r>
            <a:r>
              <a:rPr lang="fr-FR" sz="3200" dirty="0" smtClean="0">
                <a:solidFill>
                  <a:srgbClr val="C00000"/>
                </a:solidFill>
                <a:latin typeface="Copperplate Gothic Bold" pitchFamily="34" charset="0"/>
              </a:rPr>
              <a:t>.</a:t>
            </a:r>
            <a:r>
              <a:rPr lang="fr-FR" sz="3200" dirty="0" smtClean="0">
                <a:latin typeface="Copperplate Gothic Bold" pitchFamily="34" charset="0"/>
              </a:rPr>
              <a:t/>
            </a:r>
            <a:br>
              <a:rPr lang="fr-FR" sz="32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Il me dit quand Il m'éprouve: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Demande et tu recevras,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Et voici qui cherche trouve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A qui frappe, on ouvrira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Jésus dit: qui cherche trouve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Qui demande recevra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Il permet que je les trouve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Si je frappe, Il ouvrira.</a:t>
            </a:r>
            <a:r>
              <a:rPr lang="fr-FR" sz="3200" dirty="0" smtClean="0">
                <a:latin typeface="Copperplate Gothic Bold" pitchFamily="34" charset="0"/>
              </a:rPr>
              <a:t/>
            </a:r>
            <a:br>
              <a:rPr lang="fr-FR" sz="3200" dirty="0" smtClean="0">
                <a:latin typeface="Copperplate Gothic Bold" pitchFamily="34" charset="0"/>
              </a:rPr>
            </a:br>
            <a:endParaRPr lang="en-US" sz="3200" dirty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C00000"/>
                </a:solidFill>
                <a:latin typeface="Copperplate Gothic Bold" pitchFamily="34" charset="0"/>
              </a:rPr>
              <a:t>3</a:t>
            </a:r>
            <a:r>
              <a:rPr lang="fr-FR" sz="3200" dirty="0" smtClean="0">
                <a:solidFill>
                  <a:srgbClr val="C00000"/>
                </a:solidFill>
                <a:latin typeface="Copperplate Gothic Bold" pitchFamily="34" charset="0"/>
              </a:rPr>
              <a:t>.</a:t>
            </a:r>
            <a:r>
              <a:rPr lang="fr-FR" sz="3200" dirty="0" smtClean="0">
                <a:latin typeface="Copperplate Gothic Bold" pitchFamily="34" charset="0"/>
              </a:rPr>
              <a:t/>
            </a:r>
            <a:br>
              <a:rPr lang="fr-FR" sz="32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Quand Satan sème le doute,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Si l'orage éclate un jour.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Quand la nuit voile ma route;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Je me fie en son amour.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Pourquoi donc perdre courage?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Dieu Demeure, Il m'aime encore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Et pour moi chaque nuage</a:t>
            </a:r>
            <a:br>
              <a:rPr lang="fr-FR" sz="4000" dirty="0" smtClean="0">
                <a:latin typeface="Copperplate Gothic Bold" pitchFamily="34" charset="0"/>
              </a:rPr>
            </a:br>
            <a:r>
              <a:rPr lang="fr-FR" sz="4000" dirty="0" smtClean="0">
                <a:latin typeface="Copperplate Gothic Bold" pitchFamily="34" charset="0"/>
              </a:rPr>
              <a:t>A toujours sa frange d'or.</a:t>
            </a:r>
            <a:endParaRPr lang="en-US" sz="4000" dirty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/>
              <a:t>DEBUT</a:t>
            </a: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>
                <a:solidFill>
                  <a:srgbClr val="C00000"/>
                </a:solidFill>
              </a:rPr>
              <a:t>Habakuk</a:t>
            </a:r>
            <a:r>
              <a:rPr lang="fr-FR" sz="2800" dirty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</a:rPr>
              <a:t>Hab</a:t>
            </a:r>
            <a:r>
              <a:rPr lang="en-US" sz="2800" dirty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/>
              <a:t>."</a:t>
            </a:r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dirty="0" smtClean="0">
                <a:solidFill>
                  <a:srgbClr val="0070C0"/>
                </a:solidFill>
                <a:latin typeface="Arial Rounded MT Bold" pitchFamily="34" charset="0"/>
              </a:rPr>
              <a:t>H372 - Invoque-moi! </a:t>
            </a:r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800" dirty="0" smtClean="0">
                <a:solidFill>
                  <a:srgbClr val="0070C0"/>
                </a:solidFill>
                <a:latin typeface="Arial Rounded MT Bold" pitchFamily="34" charset="0"/>
              </a:rPr>
              <a:t>1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Invoque-moi </a:t>
            </a:r>
            <a:endParaRPr lang="fr-FR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D</a:t>
            </a:r>
            <a:r>
              <a:rPr lang="fr-FR" sz="4400" dirty="0" smtClean="0">
                <a:latin typeface="Arial Rounded MT Bold" pitchFamily="34" charset="0"/>
              </a:rPr>
              <a:t>u </a:t>
            </a:r>
            <a:r>
              <a:rPr lang="fr-FR" sz="4400" dirty="0" smtClean="0">
                <a:latin typeface="Arial Rounded MT Bold" pitchFamily="34" charset="0"/>
              </a:rPr>
              <a:t>sein de la détresse :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« Mon bras puissant te sauvera. » 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C'est Dieu qui parle, 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Oh! crois en sa promesse. </a:t>
            </a:r>
            <a:b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Bientôt ta voix l'exaltera. </a:t>
            </a:r>
            <a:b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C'est Dieu qui parle,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(2X4L)</a:t>
            </a:r>
            <a:r>
              <a:rPr lang="fr-FR" sz="4000" dirty="0" smtClean="0">
                <a:solidFill>
                  <a:srgbClr val="000099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99"/>
                </a:solidFill>
                <a:latin typeface="Arial Rounded MT Bold" pitchFamily="34" charset="0"/>
              </a:rPr>
            </a:br>
            <a:endParaRPr lang="en-US" sz="2000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2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Si tout est sombre,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Oh! ne perds pas courage,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Ne doute pas du Dieu vivant.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Même au milieu </a:t>
            </a:r>
            <a:endParaRPr lang="fr-FR" sz="4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des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fureurs de l'orage, </a:t>
            </a:r>
            <a:b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Demeure en paix, </a:t>
            </a:r>
            <a:endParaRPr lang="fr-FR" sz="4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crois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seulement.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 (2x4L)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endParaRPr lang="en-US" sz="2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dirty="0" smtClean="0">
                <a:solidFill>
                  <a:srgbClr val="0070C0"/>
                </a:solidFill>
                <a:latin typeface="Arial Rounded MT Bold" pitchFamily="34" charset="0"/>
              </a:rPr>
              <a:t>3 </a:t>
            </a:r>
            <a:r>
              <a:rPr lang="fr-FR" sz="2000" dirty="0" smtClean="0">
                <a:latin typeface="Arial Rounded MT Bold" pitchFamily="34" charset="0"/>
              </a:rPr>
              <a:t/>
            </a:r>
            <a:br>
              <a:rPr lang="fr-FR" sz="20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Mais n'attends pas </a:t>
            </a:r>
            <a:endParaRPr lang="fr-FR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que </a:t>
            </a:r>
            <a:r>
              <a:rPr lang="fr-FR" sz="4400" dirty="0" smtClean="0">
                <a:latin typeface="Arial Rounded MT Bold" pitchFamily="34" charset="0"/>
              </a:rPr>
              <a:t>le mal te domine,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Que l'ennemi soit dans ton </a:t>
            </a:r>
            <a:r>
              <a:rPr lang="fr-FR" sz="4400" dirty="0" smtClean="0">
                <a:latin typeface="Arial Rounded MT Bold" pitchFamily="34" charset="0"/>
              </a:rPr>
              <a:t>cœur. 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Elle est à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toi,</a:t>
            </a: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la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puissance divine : </a:t>
            </a:r>
            <a:b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Saisis-la donc </a:t>
            </a:r>
            <a:endParaRPr lang="fr-FR" sz="4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et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sois vainqueur.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(2X4L)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endParaRPr lang="en-US" sz="2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4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Jamais, jamais, </a:t>
            </a:r>
            <a:endParaRPr lang="fr-FR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qui fit la promesse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Ne manquera de l'accomplir. 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Que son enfant, </a:t>
            </a:r>
            <a:endParaRPr lang="fr-FR" sz="4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sauvé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de la détresse, </a:t>
            </a:r>
            <a:b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Ne manque pas </a:t>
            </a:r>
            <a:endParaRPr lang="fr-FR" sz="44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D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e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le bénir! </a:t>
            </a:r>
            <a:r>
              <a:rPr lang="fr-FR" sz="4400" dirty="0" smtClean="0">
                <a:solidFill>
                  <a:srgbClr val="000099"/>
                </a:solidFill>
                <a:latin typeface="Arial Rounded MT Bold" pitchFamily="34" charset="0"/>
              </a:rPr>
              <a:t>(2X4L)</a:t>
            </a:r>
            <a:r>
              <a:rPr lang="fr-FR" sz="4000" dirty="0" smtClean="0">
                <a:solidFill>
                  <a:srgbClr val="000099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99"/>
                </a:solidFill>
                <a:latin typeface="Arial Rounded MT Bold" pitchFamily="34" charset="0"/>
              </a:rPr>
            </a:br>
            <a:endParaRPr lang="en-US" sz="4000" dirty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FF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104892</TotalTime>
  <Words>1234</Words>
  <Application>Microsoft Macintosh PowerPoint</Application>
  <PresentationFormat>On-screen Show (4:3)</PresentationFormat>
  <Paragraphs>250</Paragraphs>
  <Slides>50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VISITORS WELCOME</vt:lpstr>
      <vt:lpstr>VISITORS WELCOME</vt:lpstr>
      <vt:lpstr>MOMENT D’ADORATION AVEC MAESTRO RENAUD TERZIER  </vt:lpstr>
      <vt:lpstr>OFFRANDE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701</cp:revision>
  <dcterms:created xsi:type="dcterms:W3CDTF">2012-11-25T13:28:17Z</dcterms:created>
  <dcterms:modified xsi:type="dcterms:W3CDTF">2025-01-12T00:11:46Z</dcterms:modified>
</cp:coreProperties>
</file>