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5"/>
  </p:notesMasterIdLst>
  <p:sldIdLst>
    <p:sldId id="256" r:id="rId2"/>
    <p:sldId id="667" r:id="rId3"/>
    <p:sldId id="2106" r:id="rId4"/>
    <p:sldId id="2963" r:id="rId5"/>
    <p:sldId id="2964" r:id="rId6"/>
    <p:sldId id="2938" r:id="rId7"/>
    <p:sldId id="936" r:id="rId8"/>
    <p:sldId id="2662" r:id="rId9"/>
    <p:sldId id="2891" r:id="rId10"/>
    <p:sldId id="2639" r:id="rId11"/>
    <p:sldId id="3031" r:id="rId12"/>
    <p:sldId id="3032" r:id="rId13"/>
    <p:sldId id="2940" r:id="rId14"/>
    <p:sldId id="2966" r:id="rId15"/>
    <p:sldId id="2967" r:id="rId16"/>
    <p:sldId id="2968" r:id="rId17"/>
    <p:sldId id="1788" r:id="rId18"/>
    <p:sldId id="1691" r:id="rId19"/>
    <p:sldId id="2944" r:id="rId20"/>
    <p:sldId id="2969" r:id="rId21"/>
    <p:sldId id="2970" r:id="rId22"/>
    <p:sldId id="2972" r:id="rId23"/>
    <p:sldId id="2629" r:id="rId24"/>
    <p:sldId id="2971" r:id="rId25"/>
    <p:sldId id="2973" r:id="rId26"/>
    <p:sldId id="2974" r:id="rId27"/>
    <p:sldId id="2975" r:id="rId28"/>
    <p:sldId id="2976" r:id="rId29"/>
    <p:sldId id="2950" r:id="rId30"/>
    <p:sldId id="2977" r:id="rId31"/>
    <p:sldId id="2978" r:id="rId32"/>
    <p:sldId id="2981" r:id="rId33"/>
    <p:sldId id="2979" r:id="rId34"/>
    <p:sldId id="2982" r:id="rId35"/>
    <p:sldId id="2980" r:id="rId36"/>
    <p:sldId id="2983" r:id="rId37"/>
    <p:sldId id="1716" r:id="rId38"/>
    <p:sldId id="2986" r:id="rId39"/>
    <p:sldId id="2883" r:id="rId40"/>
    <p:sldId id="2984" r:id="rId41"/>
    <p:sldId id="2987" r:id="rId42"/>
    <p:sldId id="2985" r:id="rId43"/>
    <p:sldId id="2988" r:id="rId44"/>
    <p:sldId id="461" r:id="rId45"/>
    <p:sldId id="2886" r:id="rId46"/>
    <p:sldId id="2887" r:id="rId47"/>
    <p:sldId id="2888" r:id="rId48"/>
    <p:sldId id="2889" r:id="rId49"/>
    <p:sldId id="3029" r:id="rId50"/>
    <p:sldId id="3030" r:id="rId51"/>
    <p:sldId id="949" r:id="rId52"/>
    <p:sldId id="634" r:id="rId53"/>
    <p:sldId id="2989" r:id="rId54"/>
    <p:sldId id="2990" r:id="rId55"/>
    <p:sldId id="2991" r:id="rId56"/>
    <p:sldId id="2992" r:id="rId57"/>
    <p:sldId id="2993" r:id="rId58"/>
    <p:sldId id="2994" r:id="rId59"/>
    <p:sldId id="2995" r:id="rId60"/>
    <p:sldId id="2996" r:id="rId61"/>
    <p:sldId id="2997" r:id="rId62"/>
    <p:sldId id="2998" r:id="rId63"/>
    <p:sldId id="2999" r:id="rId64"/>
    <p:sldId id="3000" r:id="rId65"/>
    <p:sldId id="3001" r:id="rId66"/>
    <p:sldId id="3002" r:id="rId67"/>
    <p:sldId id="3003" r:id="rId68"/>
    <p:sldId id="3004" r:id="rId69"/>
    <p:sldId id="3005" r:id="rId70"/>
    <p:sldId id="3006" r:id="rId71"/>
    <p:sldId id="3007" r:id="rId72"/>
    <p:sldId id="3008" r:id="rId73"/>
    <p:sldId id="3009" r:id="rId74"/>
    <p:sldId id="3010" r:id="rId75"/>
    <p:sldId id="3011" r:id="rId76"/>
    <p:sldId id="3012" r:id="rId77"/>
    <p:sldId id="3013" r:id="rId78"/>
    <p:sldId id="3014" r:id="rId79"/>
    <p:sldId id="3015" r:id="rId80"/>
    <p:sldId id="3016" r:id="rId81"/>
    <p:sldId id="3017" r:id="rId82"/>
    <p:sldId id="3018" r:id="rId83"/>
    <p:sldId id="3019" r:id="rId84"/>
    <p:sldId id="3020" r:id="rId85"/>
    <p:sldId id="3021" r:id="rId86"/>
    <p:sldId id="3022" r:id="rId87"/>
    <p:sldId id="3023" r:id="rId88"/>
    <p:sldId id="3024" r:id="rId89"/>
    <p:sldId id="3025" r:id="rId90"/>
    <p:sldId id="3026" r:id="rId91"/>
    <p:sldId id="3027" r:id="rId92"/>
    <p:sldId id="3028" r:id="rId93"/>
    <p:sldId id="1650"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66FFFF"/>
    <a:srgbClr val="0000CC"/>
    <a:srgbClr val="460000"/>
    <a:srgbClr val="009900"/>
    <a:srgbClr val="FF6699"/>
    <a:srgbClr val="FF3300"/>
    <a:srgbClr val="CCFF33"/>
    <a:srgbClr val="000099"/>
    <a:srgbClr val="0D06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77" autoAdjust="0"/>
    <p:restoredTop sz="94553" autoAdjust="0"/>
  </p:normalViewPr>
  <p:slideViewPr>
    <p:cSldViewPr>
      <p:cViewPr varScale="1">
        <p:scale>
          <a:sx n="153" d="100"/>
          <a:sy n="153" d="100"/>
        </p:scale>
        <p:origin x="2216" y="264"/>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12/14/24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12/14/24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12/14/24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12/14/24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12/14/24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12/14/24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12/14/24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12/14/24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12/14/24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12/14/24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12/14/24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12/14/24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12/14/24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hyperlink" Target="http://chantsdesperanceonline.com/124-fcd-la-foi-fait-tomber-sous-nos-yeux"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pPr algn="ctr"/>
            <a:r>
              <a:rPr lang="en-US" sz="5400" b="1" dirty="0">
                <a:solidFill>
                  <a:srgbClr val="FF0000"/>
                </a:solidFill>
                <a:latin typeface="Agency FB" pitchFamily="34" charset="0"/>
              </a:rPr>
              <a:t>DECEMBER 15</a:t>
            </a:r>
            <a:r>
              <a:rPr lang="en-US" sz="5400" b="1" baseline="30000" dirty="0">
                <a:solidFill>
                  <a:srgbClr val="FF0000"/>
                </a:solidFill>
                <a:latin typeface="Agency FB" pitchFamily="34" charset="0"/>
              </a:rPr>
              <a:t>TH</a:t>
            </a:r>
            <a:r>
              <a:rPr lang="en-US" sz="5400" b="1" dirty="0">
                <a:solidFill>
                  <a:srgbClr val="FF0000"/>
                </a:solidFill>
                <a:latin typeface="Agency FB" pitchFamily="34" charset="0"/>
              </a:rPr>
              <a:t>  2024</a:t>
            </a:r>
          </a:p>
          <a:p>
            <a:pPr algn="ctr"/>
            <a:r>
              <a:rPr lang="en-US" sz="2800" b="1" dirty="0">
                <a:solidFill>
                  <a:srgbClr val="0033CC"/>
                </a:solidFill>
                <a:latin typeface="Agency FB" pitchFamily="34" charset="0"/>
              </a:rPr>
              <a:t>Lead by </a:t>
            </a:r>
          </a:p>
          <a:p>
            <a:pPr algn="ctr"/>
            <a:r>
              <a:rPr lang="en-US" sz="5400" b="1" dirty="0" err="1">
                <a:solidFill>
                  <a:srgbClr val="460000"/>
                </a:solidFill>
                <a:latin typeface="Agency FB" pitchFamily="34" charset="0"/>
              </a:rPr>
              <a:t>Sr</a:t>
            </a:r>
            <a:r>
              <a:rPr lang="en-US" sz="5400" b="1" dirty="0">
                <a:solidFill>
                  <a:srgbClr val="460000"/>
                </a:solidFill>
                <a:latin typeface="Agency FB" pitchFamily="34" charset="0"/>
              </a:rPr>
              <a:t> MARIE CINOTTE SIMEON</a:t>
            </a:r>
          </a:p>
        </p:txBody>
      </p:sp>
      <p:sp>
        <p:nvSpPr>
          <p:cNvPr id="7" name="TextBox 6"/>
          <p:cNvSpPr txBox="1"/>
          <p:nvPr/>
        </p:nvSpPr>
        <p:spPr>
          <a:xfrm>
            <a:off x="0" y="1"/>
            <a:ext cx="2286000" cy="7017306"/>
          </a:xfrm>
          <a:prstGeom prst="rect">
            <a:avLst/>
          </a:prstGeom>
          <a:solidFill>
            <a:srgbClr val="FF6699"/>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FF6699"/>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81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endParaRPr lang="en-US" sz="3600" dirty="0">
              <a:solidFill>
                <a:srgbClr val="0033CC"/>
              </a:solidFill>
              <a:latin typeface="Arial Rounded MT Bold" pitchFamily="34" charset="0"/>
            </a:endParaRPr>
          </a:p>
          <a:p>
            <a:pPr algn="ctr">
              <a:buNone/>
            </a:pPr>
            <a:r>
              <a:rPr lang="en-US" sz="4400" dirty="0" err="1">
                <a:solidFill>
                  <a:srgbClr val="0033CC"/>
                </a:solidFill>
                <a:latin typeface="Arial Rounded MT Bold" pitchFamily="34" charset="0"/>
              </a:rPr>
              <a:t>M’pap</a:t>
            </a:r>
            <a:r>
              <a:rPr lang="en-US" sz="4400" dirty="0">
                <a:solidFill>
                  <a:srgbClr val="0033CC"/>
                </a:solidFill>
                <a:latin typeface="Arial Rounded MT Bold" pitchFamily="34" charset="0"/>
              </a:rPr>
              <a:t> </a:t>
            </a:r>
            <a:r>
              <a:rPr lang="en-US" sz="4400" dirty="0" err="1">
                <a:solidFill>
                  <a:srgbClr val="0033CC"/>
                </a:solidFill>
                <a:latin typeface="Arial Rounded MT Bold" pitchFamily="34" charset="0"/>
              </a:rPr>
              <a:t>fè</a:t>
            </a:r>
            <a:r>
              <a:rPr lang="en-US" sz="4400" dirty="0">
                <a:solidFill>
                  <a:srgbClr val="0033CC"/>
                </a:solidFill>
                <a:latin typeface="Arial Rounded MT Bold" pitchFamily="34" charset="0"/>
              </a:rPr>
              <a:t> </a:t>
            </a:r>
            <a:r>
              <a:rPr lang="en-US" sz="4400" dirty="0" err="1">
                <a:solidFill>
                  <a:srgbClr val="0033CC"/>
                </a:solidFill>
                <a:latin typeface="Arial Rounded MT Bold" pitchFamily="34" charset="0"/>
              </a:rPr>
              <a:t>BonDye</a:t>
            </a:r>
            <a:r>
              <a:rPr lang="en-US" sz="4400" dirty="0">
                <a:solidFill>
                  <a:srgbClr val="0033CC"/>
                </a:solidFill>
                <a:latin typeface="Arial Rounded MT Bold" pitchFamily="34" charset="0"/>
              </a:rPr>
              <a:t>-m </a:t>
            </a:r>
            <a:r>
              <a:rPr lang="en-US" sz="4400" dirty="0" err="1">
                <a:solidFill>
                  <a:srgbClr val="0033CC"/>
                </a:solidFill>
                <a:latin typeface="Arial Rounded MT Bold" pitchFamily="34" charset="0"/>
              </a:rPr>
              <a:t>nan</a:t>
            </a:r>
            <a:r>
              <a:rPr lang="en-US" sz="4400" dirty="0">
                <a:solidFill>
                  <a:srgbClr val="0033CC"/>
                </a:solidFill>
                <a:latin typeface="Arial Rounded MT Bold" pitchFamily="34" charset="0"/>
              </a:rPr>
              <a:t> wont</a:t>
            </a:r>
          </a:p>
          <a:p>
            <a:pPr algn="ctr">
              <a:buNone/>
            </a:pPr>
            <a:r>
              <a:rPr lang="fr-FR" sz="4400" dirty="0">
                <a:solidFill>
                  <a:srgbClr val="0033CC"/>
                </a:solidFill>
                <a:latin typeface="Arial Rounded MT Bold" pitchFamily="34" charset="0"/>
              </a:rPr>
              <a:t>M’</a:t>
            </a:r>
            <a:r>
              <a:rPr lang="fr-FR" sz="4400" dirty="0" err="1">
                <a:solidFill>
                  <a:srgbClr val="0033CC"/>
                </a:solidFill>
                <a:latin typeface="Arial Rounded MT Bold" pitchFamily="34" charset="0"/>
              </a:rPr>
              <a:t>ap</a:t>
            </a:r>
            <a:r>
              <a:rPr lang="fr-FR" sz="4400" dirty="0">
                <a:solidFill>
                  <a:srgbClr val="0033CC"/>
                </a:solidFill>
                <a:latin typeface="Arial Rounded MT Bold" pitchFamily="34" charset="0"/>
              </a:rPr>
              <a:t> </a:t>
            </a:r>
            <a:r>
              <a:rPr lang="fr-FR" sz="4400" dirty="0" err="1">
                <a:solidFill>
                  <a:srgbClr val="0033CC"/>
                </a:solidFill>
                <a:latin typeface="Arial Rounded MT Bold" pitchFamily="34" charset="0"/>
              </a:rPr>
              <a:t>leve</a:t>
            </a:r>
            <a:r>
              <a:rPr lang="fr-FR" sz="4400" dirty="0">
                <a:solidFill>
                  <a:srgbClr val="0033CC"/>
                </a:solidFill>
                <a:latin typeface="Arial Rounded MT Bold" pitchFamily="34" charset="0"/>
              </a:rPr>
              <a:t> non </a:t>
            </a:r>
            <a:r>
              <a:rPr lang="fr-FR" sz="4400" dirty="0" err="1">
                <a:solidFill>
                  <a:srgbClr val="0033CC"/>
                </a:solidFill>
                <a:latin typeface="Arial Rounded MT Bold" pitchFamily="34" charset="0"/>
              </a:rPr>
              <a:t>BonDye</a:t>
            </a:r>
            <a:r>
              <a:rPr lang="fr-FR" sz="4400" dirty="0">
                <a:solidFill>
                  <a:srgbClr val="0033CC"/>
                </a:solidFill>
                <a:latin typeface="Arial Rounded MT Bold" pitchFamily="34" charset="0"/>
              </a:rPr>
              <a:t> </a:t>
            </a:r>
            <a:r>
              <a:rPr lang="fr-FR" sz="4400" dirty="0" err="1">
                <a:solidFill>
                  <a:srgbClr val="0033CC"/>
                </a:solidFill>
                <a:latin typeface="Arial Rounded MT Bold" pitchFamily="34" charset="0"/>
              </a:rPr>
              <a:t>byen</a:t>
            </a:r>
            <a:r>
              <a:rPr lang="fr-FR" sz="4400" dirty="0">
                <a:solidFill>
                  <a:srgbClr val="0033CC"/>
                </a:solidFill>
                <a:latin typeface="Arial Rounded MT Bold" pitchFamily="34" charset="0"/>
              </a:rPr>
              <a:t> </a:t>
            </a:r>
            <a:r>
              <a:rPr lang="fr-FR" sz="4400" dirty="0" err="1">
                <a:solidFill>
                  <a:srgbClr val="0033CC"/>
                </a:solidFill>
                <a:latin typeface="Arial Rounded MT Bold" pitchFamily="34" charset="0"/>
              </a:rPr>
              <a:t>wo</a:t>
            </a:r>
            <a:endParaRPr lang="en-US" sz="4400" dirty="0">
              <a:solidFill>
                <a:srgbClr val="0033CC"/>
              </a:solidFill>
              <a:latin typeface="Arial Rounded MT Bold" pitchFamily="34" charset="0"/>
            </a:endParaRPr>
          </a:p>
          <a:p>
            <a:pPr algn="ctr">
              <a:buNone/>
            </a:pPr>
            <a:r>
              <a:rPr lang="fr-FR" sz="4400" dirty="0">
                <a:solidFill>
                  <a:srgbClr val="0033CC"/>
                </a:solidFill>
                <a:latin typeface="Arial Rounded MT Bold" pitchFamily="34" charset="0"/>
              </a:rPr>
              <a:t>Nan </a:t>
            </a:r>
            <a:r>
              <a:rPr lang="fr-FR" sz="4400" dirty="0" err="1">
                <a:solidFill>
                  <a:srgbClr val="0033CC"/>
                </a:solidFill>
                <a:latin typeface="Arial Rounded MT Bold" pitchFamily="34" charset="0"/>
              </a:rPr>
              <a:t>konpotman</a:t>
            </a:r>
            <a:r>
              <a:rPr lang="fr-FR" sz="4400" dirty="0">
                <a:solidFill>
                  <a:srgbClr val="0033CC"/>
                </a:solidFill>
                <a:latin typeface="Arial Rounded MT Bold" pitchFamily="34" charset="0"/>
              </a:rPr>
              <a:t> (2Foua)</a:t>
            </a:r>
            <a:endParaRPr lang="en-US" sz="4400" dirty="0">
              <a:solidFill>
                <a:srgbClr val="0033CC"/>
              </a:solidFill>
              <a:latin typeface="Arial Rounded MT Bold" pitchFamily="34" charset="0"/>
            </a:endParaRPr>
          </a:p>
          <a:p>
            <a:pPr algn="ctr">
              <a:buNone/>
            </a:pPr>
            <a:r>
              <a:rPr lang="fr-FR" sz="4400" dirty="0">
                <a:solidFill>
                  <a:srgbClr val="FF0000"/>
                </a:solidFill>
                <a:latin typeface="Arial Rounded MT Bold" pitchFamily="34" charset="0"/>
              </a:rPr>
              <a:t>Se pou la vi-m </a:t>
            </a:r>
          </a:p>
          <a:p>
            <a:pPr algn="ctr">
              <a:buNone/>
            </a:pPr>
            <a:r>
              <a:rPr lang="fr-FR" sz="4400" dirty="0" err="1">
                <a:solidFill>
                  <a:srgbClr val="FF0000"/>
                </a:solidFill>
                <a:latin typeface="Arial Rounded MT Bold" pitchFamily="34" charset="0"/>
              </a:rPr>
              <a:t>fè</a:t>
            </a:r>
            <a:r>
              <a:rPr lang="fr-FR" sz="4400" dirty="0">
                <a:solidFill>
                  <a:srgbClr val="FF0000"/>
                </a:solidFill>
                <a:latin typeface="Arial Rounded MT Bold" pitchFamily="34" charset="0"/>
              </a:rPr>
              <a:t> tout </a:t>
            </a:r>
            <a:r>
              <a:rPr lang="fr-FR" sz="4400" dirty="0" err="1">
                <a:solidFill>
                  <a:srgbClr val="FF0000"/>
                </a:solidFill>
                <a:latin typeface="Arial Rounded MT Bold" pitchFamily="34" charset="0"/>
              </a:rPr>
              <a:t>payen</a:t>
            </a:r>
            <a:r>
              <a:rPr lang="fr-FR" sz="4400" dirty="0">
                <a:solidFill>
                  <a:srgbClr val="FF0000"/>
                </a:solidFill>
                <a:latin typeface="Arial Rounded MT Bold" pitchFamily="34" charset="0"/>
              </a:rPr>
              <a:t> </a:t>
            </a:r>
            <a:r>
              <a:rPr lang="fr-FR" sz="4400" dirty="0" err="1">
                <a:solidFill>
                  <a:srgbClr val="FF0000"/>
                </a:solidFill>
                <a:latin typeface="Arial Rounded MT Bold" pitchFamily="34" charset="0"/>
              </a:rPr>
              <a:t>yo</a:t>
            </a:r>
            <a:r>
              <a:rPr lang="fr-FR" sz="4400" dirty="0">
                <a:solidFill>
                  <a:srgbClr val="FF0000"/>
                </a:solidFill>
                <a:latin typeface="Arial Rounded MT Bold" pitchFamily="34" charset="0"/>
              </a:rPr>
              <a:t> </a:t>
            </a:r>
            <a:r>
              <a:rPr lang="fr-FR" sz="4400" dirty="0" err="1">
                <a:solidFill>
                  <a:srgbClr val="FF0000"/>
                </a:solidFill>
                <a:latin typeface="Arial Rounded MT Bold" pitchFamily="34" charset="0"/>
              </a:rPr>
              <a:t>kriye</a:t>
            </a:r>
            <a:endParaRPr lang="en-US" sz="4400" dirty="0">
              <a:solidFill>
                <a:srgbClr val="FF0000"/>
              </a:solidFill>
              <a:latin typeface="Arial Rounded MT Bold" pitchFamily="34" charset="0"/>
            </a:endParaRPr>
          </a:p>
          <a:p>
            <a:pPr algn="ctr">
              <a:buNone/>
            </a:pPr>
            <a:r>
              <a:rPr lang="fr-FR" sz="4400" dirty="0">
                <a:solidFill>
                  <a:srgbClr val="FF0000"/>
                </a:solidFill>
                <a:latin typeface="Arial Rounded MT Bold" pitchFamily="34" charset="0"/>
              </a:rPr>
              <a:t>« </a:t>
            </a:r>
            <a:r>
              <a:rPr lang="fr-FR" sz="4400" dirty="0" err="1">
                <a:solidFill>
                  <a:srgbClr val="FF0000"/>
                </a:solidFill>
                <a:latin typeface="Arial Rounded MT Bold" pitchFamily="34" charset="0"/>
              </a:rPr>
              <a:t>Gen</a:t>
            </a:r>
            <a:r>
              <a:rPr lang="fr-FR" sz="4400" dirty="0">
                <a:solidFill>
                  <a:srgbClr val="FF0000"/>
                </a:solidFill>
                <a:latin typeface="Arial Rounded MT Bold" pitchFamily="34" charset="0"/>
              </a:rPr>
              <a:t> </a:t>
            </a:r>
            <a:r>
              <a:rPr lang="fr-FR" sz="4400" dirty="0" err="1">
                <a:solidFill>
                  <a:srgbClr val="FF0000"/>
                </a:solidFill>
                <a:latin typeface="Arial Rounded MT Bold" pitchFamily="34" charset="0"/>
              </a:rPr>
              <a:t>Bondye</a:t>
            </a:r>
            <a:r>
              <a:rPr lang="fr-FR" sz="4400" dirty="0">
                <a:solidFill>
                  <a:srgbClr val="FF0000"/>
                </a:solidFill>
                <a:latin typeface="Arial Rounded MT Bold" pitchFamily="34" charset="0"/>
              </a:rPr>
              <a:t> »</a:t>
            </a:r>
            <a:endParaRPr lang="en-US" sz="4400" dirty="0">
              <a:solidFill>
                <a:srgbClr val="FF0000"/>
              </a:solidFill>
              <a:latin typeface="Arial Rounded MT Bold" pitchFamily="34" charset="0"/>
            </a:endParaRPr>
          </a:p>
          <a:p>
            <a:pPr algn="ctr">
              <a:buNone/>
            </a:pPr>
            <a:r>
              <a:rPr lang="fr-FR" sz="4400" dirty="0">
                <a:solidFill>
                  <a:srgbClr val="FF0000"/>
                </a:solidFill>
                <a:latin typeface="Arial Rounded MT Bold" pitchFamily="34" charset="0"/>
              </a:rPr>
              <a:t>Se pou </a:t>
            </a:r>
            <a:r>
              <a:rPr lang="fr-FR" sz="4400" dirty="0" err="1">
                <a:solidFill>
                  <a:srgbClr val="FF0000"/>
                </a:solidFill>
                <a:latin typeface="Arial Rounded MT Bold" pitchFamily="34" charset="0"/>
              </a:rPr>
              <a:t>limyè</a:t>
            </a:r>
            <a:r>
              <a:rPr lang="fr-FR" sz="4400" dirty="0">
                <a:solidFill>
                  <a:srgbClr val="FF0000"/>
                </a:solidFill>
                <a:latin typeface="Arial Rounded MT Bold" pitchFamily="34" charset="0"/>
              </a:rPr>
              <a:t> nan </a:t>
            </a:r>
            <a:r>
              <a:rPr lang="fr-FR" sz="4400" dirty="0" err="1">
                <a:solidFill>
                  <a:srgbClr val="FF0000"/>
                </a:solidFill>
                <a:latin typeface="Arial Rounded MT Bold" pitchFamily="34" charset="0"/>
              </a:rPr>
              <a:t>mwen</a:t>
            </a:r>
            <a:r>
              <a:rPr lang="fr-FR" sz="4400" dirty="0">
                <a:solidFill>
                  <a:srgbClr val="FF0000"/>
                </a:solidFill>
                <a:latin typeface="Arial Rounded MT Bold" pitchFamily="34" charset="0"/>
              </a:rPr>
              <a:t> </a:t>
            </a:r>
            <a:r>
              <a:rPr lang="fr-FR" sz="4400" dirty="0" err="1">
                <a:solidFill>
                  <a:srgbClr val="FF0000"/>
                </a:solidFill>
                <a:latin typeface="Arial Rounded MT Bold" pitchFamily="34" charset="0"/>
              </a:rPr>
              <a:t>yan</a:t>
            </a:r>
            <a:r>
              <a:rPr lang="fr-FR" sz="4400" dirty="0">
                <a:solidFill>
                  <a:srgbClr val="FF0000"/>
                </a:solidFill>
                <a:latin typeface="Arial Rounded MT Bold" pitchFamily="34" charset="0"/>
              </a:rPr>
              <a:t> </a:t>
            </a:r>
            <a:r>
              <a:rPr lang="fr-FR" sz="4400" dirty="0" err="1">
                <a:solidFill>
                  <a:srgbClr val="FF0000"/>
                </a:solidFill>
                <a:latin typeface="Arial Rounded MT Bold" pitchFamily="34" charset="0"/>
              </a:rPr>
              <a:t>briye</a:t>
            </a:r>
            <a:endParaRPr lang="en-US" sz="4400" dirty="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600" dirty="0">
                <a:solidFill>
                  <a:srgbClr val="FF0000"/>
                </a:solidFill>
                <a:latin typeface="Arial Rounded MT Bold" pitchFamily="34" charset="0"/>
              </a:rPr>
              <a:t>2</a:t>
            </a:r>
            <a:endParaRPr lang="en-US" sz="3600" dirty="0">
              <a:solidFill>
                <a:srgbClr val="FF0000"/>
              </a:solidFill>
              <a:latin typeface="Arial Rounded MT Bold" pitchFamily="34" charset="0"/>
            </a:endParaRPr>
          </a:p>
          <a:p>
            <a:pPr algn="ctr">
              <a:buNone/>
            </a:pPr>
            <a:r>
              <a:rPr lang="fr-FR" sz="4000" dirty="0" err="1">
                <a:solidFill>
                  <a:srgbClr val="0033CC"/>
                </a:solidFill>
                <a:latin typeface="Arial Rounded MT Bold" pitchFamily="34" charset="0"/>
              </a:rPr>
              <a:t>Jezu</a:t>
            </a:r>
            <a:r>
              <a:rPr lang="fr-FR" sz="4000" dirty="0">
                <a:solidFill>
                  <a:srgbClr val="0033CC"/>
                </a:solidFill>
                <a:latin typeface="Arial Rounded MT Bold" pitchFamily="34" charset="0"/>
              </a:rPr>
              <a:t> se </a:t>
            </a:r>
            <a:r>
              <a:rPr lang="fr-FR" sz="4000" dirty="0" err="1">
                <a:solidFill>
                  <a:srgbClr val="0033CC"/>
                </a:solidFill>
                <a:latin typeface="Arial Rounded MT Bold" pitchFamily="34" charset="0"/>
              </a:rPr>
              <a:t>avoka</a:t>
            </a:r>
            <a:r>
              <a:rPr lang="fr-FR" sz="4000" dirty="0">
                <a:solidFill>
                  <a:srgbClr val="0033CC"/>
                </a:solidFill>
                <a:latin typeface="Arial Rounded MT Bold" pitchFamily="34" charset="0"/>
              </a:rPr>
              <a:t>-m, Li </a:t>
            </a:r>
            <a:r>
              <a:rPr lang="fr-FR" sz="4000" dirty="0" err="1">
                <a:solidFill>
                  <a:srgbClr val="0033CC"/>
                </a:solidFill>
                <a:latin typeface="Arial Rounded MT Bold" pitchFamily="34" charset="0"/>
              </a:rPr>
              <a:t>gen</a:t>
            </a:r>
            <a:r>
              <a:rPr lang="fr-FR" sz="4000" dirty="0">
                <a:solidFill>
                  <a:srgbClr val="0033CC"/>
                </a:solidFill>
                <a:latin typeface="Arial Rounded MT Bold" pitchFamily="34" charset="0"/>
              </a:rPr>
              <a:t> </a:t>
            </a:r>
            <a:r>
              <a:rPr lang="fr-FR" sz="4000" dirty="0" err="1">
                <a:solidFill>
                  <a:srgbClr val="0033CC"/>
                </a:solidFill>
                <a:latin typeface="Arial Rounded MT Bold" pitchFamily="34" charset="0"/>
              </a:rPr>
              <a:t>fason</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Pou li </a:t>
            </a:r>
            <a:r>
              <a:rPr lang="fr-FR" sz="4000" dirty="0" err="1">
                <a:solidFill>
                  <a:srgbClr val="0033CC"/>
                </a:solidFill>
                <a:latin typeface="Arial Rounded MT Bold" pitchFamily="34" charset="0"/>
              </a:rPr>
              <a:t>plede</a:t>
            </a:r>
            <a:r>
              <a:rPr lang="fr-FR" sz="4000" dirty="0">
                <a:solidFill>
                  <a:srgbClr val="0033CC"/>
                </a:solidFill>
                <a:latin typeface="Arial Rounded MT Bold" pitchFamily="34" charset="0"/>
              </a:rPr>
              <a:t> </a:t>
            </a:r>
            <a:r>
              <a:rPr lang="fr-FR" sz="4000" dirty="0" err="1">
                <a:solidFill>
                  <a:srgbClr val="0033CC"/>
                </a:solidFill>
                <a:latin typeface="Arial Rounded MT Bold" pitchFamily="34" charset="0"/>
              </a:rPr>
              <a:t>Koz</a:t>
            </a:r>
            <a:r>
              <a:rPr lang="fr-FR" sz="4000" dirty="0">
                <a:solidFill>
                  <a:srgbClr val="0033CC"/>
                </a:solidFill>
                <a:latin typeface="Arial Rounded MT Bold" pitchFamily="34" charset="0"/>
              </a:rPr>
              <a:t> </a:t>
            </a:r>
            <a:r>
              <a:rPr lang="fr-FR" sz="4000" dirty="0" err="1">
                <a:solidFill>
                  <a:srgbClr val="0033CC"/>
                </a:solidFill>
                <a:latin typeface="Arial Rounded MT Bold" pitchFamily="34" charset="0"/>
              </a:rPr>
              <a:t>mwen</a:t>
            </a:r>
            <a:r>
              <a:rPr lang="fr-FR" sz="4000" dirty="0">
                <a:solidFill>
                  <a:srgbClr val="0033CC"/>
                </a:solidFill>
                <a:latin typeface="Arial Rounded MT Bold" pitchFamily="34" charset="0"/>
              </a:rPr>
              <a:t> (bis)</a:t>
            </a:r>
          </a:p>
          <a:p>
            <a:pPr algn="ctr">
              <a:buNone/>
            </a:pPr>
            <a:r>
              <a:rPr lang="fr-FR" sz="4000" dirty="0">
                <a:solidFill>
                  <a:srgbClr val="FF0000"/>
                </a:solidFill>
                <a:latin typeface="Arial Rounded MT Bold" pitchFamily="34" charset="0"/>
              </a:rPr>
              <a:t>Se pou la vi-m </a:t>
            </a:r>
          </a:p>
          <a:p>
            <a:pPr algn="ctr">
              <a:buNone/>
            </a:pPr>
            <a:r>
              <a:rPr lang="fr-FR" sz="4000" dirty="0" err="1">
                <a:solidFill>
                  <a:srgbClr val="FF0000"/>
                </a:solidFill>
                <a:latin typeface="Arial Rounded MT Bold" pitchFamily="34" charset="0"/>
              </a:rPr>
              <a:t>fè</a:t>
            </a:r>
            <a:r>
              <a:rPr lang="fr-FR" sz="4000" dirty="0">
                <a:solidFill>
                  <a:srgbClr val="FF0000"/>
                </a:solidFill>
                <a:latin typeface="Arial Rounded MT Bold" pitchFamily="34" charset="0"/>
              </a:rPr>
              <a:t> tout </a:t>
            </a:r>
            <a:r>
              <a:rPr lang="fr-FR" sz="4000" dirty="0" err="1">
                <a:solidFill>
                  <a:srgbClr val="FF0000"/>
                </a:solidFill>
                <a:latin typeface="Arial Rounded MT Bold" pitchFamily="34" charset="0"/>
              </a:rPr>
              <a:t>payen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yo</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kriye</a:t>
            </a:r>
            <a:endParaRPr lang="en-US" sz="4000" dirty="0">
              <a:solidFill>
                <a:srgbClr val="FF0000"/>
              </a:solidFill>
              <a:latin typeface="Arial Rounded MT Bold" pitchFamily="34" charset="0"/>
            </a:endParaRPr>
          </a:p>
          <a:p>
            <a:pPr algn="ctr">
              <a:buNone/>
            </a:pP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Gen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Bondye</a:t>
            </a:r>
            <a:r>
              <a:rPr lang="fr-FR" sz="4000" dirty="0">
                <a:solidFill>
                  <a:srgbClr val="FF0000"/>
                </a:solidFill>
                <a:latin typeface="Arial Rounded MT Bold" pitchFamily="34" charset="0"/>
              </a:rPr>
              <a:t> »</a:t>
            </a:r>
            <a:endParaRPr lang="en-US" sz="4000" dirty="0">
              <a:solidFill>
                <a:srgbClr val="FF0000"/>
              </a:solidFill>
              <a:latin typeface="Arial Rounded MT Bold" pitchFamily="34" charset="0"/>
            </a:endParaRPr>
          </a:p>
          <a:p>
            <a:pPr algn="ctr">
              <a:buNone/>
            </a:pPr>
            <a:r>
              <a:rPr lang="fr-FR" sz="4000" dirty="0">
                <a:solidFill>
                  <a:srgbClr val="FF0000"/>
                </a:solidFill>
                <a:latin typeface="Arial Rounded MT Bold" pitchFamily="34" charset="0"/>
              </a:rPr>
              <a:t>Se pou </a:t>
            </a:r>
            <a:r>
              <a:rPr lang="fr-FR" sz="4000" dirty="0" err="1">
                <a:solidFill>
                  <a:srgbClr val="FF0000"/>
                </a:solidFill>
                <a:latin typeface="Arial Rounded MT Bold" pitchFamily="34" charset="0"/>
              </a:rPr>
              <a:t>limyè</a:t>
            </a:r>
            <a:r>
              <a:rPr lang="fr-FR" sz="4000" dirty="0">
                <a:solidFill>
                  <a:srgbClr val="FF0000"/>
                </a:solidFill>
                <a:latin typeface="Arial Rounded MT Bold" pitchFamily="34" charset="0"/>
              </a:rPr>
              <a:t> nan </a:t>
            </a:r>
            <a:r>
              <a:rPr lang="fr-FR" sz="4000" dirty="0" err="1">
                <a:solidFill>
                  <a:srgbClr val="FF0000"/>
                </a:solidFill>
                <a:latin typeface="Arial Rounded MT Bold" pitchFamily="34" charset="0"/>
              </a:rPr>
              <a:t>mwen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yan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briye</a:t>
            </a:r>
            <a:endParaRPr lang="en-US" sz="4000" dirty="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600" dirty="0">
                <a:solidFill>
                  <a:srgbClr val="FF0000"/>
                </a:solidFill>
                <a:latin typeface="Arial Rounded MT Bold" pitchFamily="34" charset="0"/>
              </a:rPr>
              <a:t>3</a:t>
            </a:r>
            <a:endParaRPr lang="en-US" sz="3600" dirty="0">
              <a:solidFill>
                <a:srgbClr val="FF0000"/>
              </a:solidFill>
              <a:latin typeface="Arial Rounded MT Bold" pitchFamily="34" charset="0"/>
            </a:endParaRPr>
          </a:p>
          <a:p>
            <a:pPr algn="ctr">
              <a:buNone/>
            </a:pPr>
            <a:r>
              <a:rPr lang="fr-FR" sz="4000" dirty="0" err="1">
                <a:solidFill>
                  <a:srgbClr val="0033CC"/>
                </a:solidFill>
                <a:latin typeface="Arial Rounded MT Bold" pitchFamily="34" charset="0"/>
              </a:rPr>
              <a:t>Jezu</a:t>
            </a:r>
            <a:r>
              <a:rPr lang="fr-FR" sz="4000" dirty="0">
                <a:solidFill>
                  <a:srgbClr val="0033CC"/>
                </a:solidFill>
                <a:latin typeface="Arial Rounded MT Bold" pitchFamily="34" charset="0"/>
              </a:rPr>
              <a:t> se </a:t>
            </a:r>
            <a:r>
              <a:rPr lang="fr-FR" sz="4000" dirty="0" err="1">
                <a:solidFill>
                  <a:srgbClr val="0033CC"/>
                </a:solidFill>
                <a:latin typeface="Arial Rounded MT Bold" pitchFamily="34" charset="0"/>
              </a:rPr>
              <a:t>ingenyè</a:t>
            </a:r>
            <a:r>
              <a:rPr lang="fr-FR" sz="4000" dirty="0">
                <a:solidFill>
                  <a:srgbClr val="0033CC"/>
                </a:solidFill>
                <a:latin typeface="Arial Rounded MT Bold" pitchFamily="34" charset="0"/>
              </a:rPr>
              <a:t> ,</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Li </a:t>
            </a:r>
            <a:r>
              <a:rPr lang="fr-FR" sz="4000" dirty="0" err="1">
                <a:solidFill>
                  <a:srgbClr val="0033CC"/>
                </a:solidFill>
                <a:latin typeface="Arial Rounded MT Bold" pitchFamily="34" charset="0"/>
              </a:rPr>
              <a:t>gen</a:t>
            </a:r>
            <a:r>
              <a:rPr lang="fr-FR" sz="4000" dirty="0">
                <a:solidFill>
                  <a:srgbClr val="0033CC"/>
                </a:solidFill>
                <a:latin typeface="Arial Rounded MT Bold" pitchFamily="34" charset="0"/>
              </a:rPr>
              <a:t> </a:t>
            </a:r>
            <a:r>
              <a:rPr lang="fr-FR" sz="4000" dirty="0" err="1">
                <a:solidFill>
                  <a:srgbClr val="0033CC"/>
                </a:solidFill>
                <a:latin typeface="Arial Rounded MT Bold" pitchFamily="34" charset="0"/>
              </a:rPr>
              <a:t>fason</a:t>
            </a:r>
            <a:r>
              <a:rPr lang="fr-FR" sz="4000" dirty="0">
                <a:solidFill>
                  <a:srgbClr val="0033CC"/>
                </a:solidFill>
                <a:latin typeface="Arial Rounded MT Bold" pitchFamily="34" charset="0"/>
              </a:rPr>
              <a:t> pou Li </a:t>
            </a:r>
            <a:r>
              <a:rPr lang="fr-FR" sz="4000" dirty="0" err="1">
                <a:solidFill>
                  <a:srgbClr val="0033CC"/>
                </a:solidFill>
                <a:latin typeface="Arial Rounded MT Bold" pitchFamily="34" charset="0"/>
              </a:rPr>
              <a:t>fè</a:t>
            </a:r>
            <a:r>
              <a:rPr lang="fr-FR" sz="4000" dirty="0">
                <a:solidFill>
                  <a:srgbClr val="0033CC"/>
                </a:solidFill>
                <a:latin typeface="Arial Rounded MT Bold" pitchFamily="34" charset="0"/>
              </a:rPr>
              <a:t> plan </a:t>
            </a:r>
            <a:r>
              <a:rPr lang="fr-FR" sz="4000" dirty="0" err="1">
                <a:solidFill>
                  <a:srgbClr val="0033CC"/>
                </a:solidFill>
                <a:latin typeface="Arial Rounded MT Bold" pitchFamily="34" charset="0"/>
              </a:rPr>
              <a:t>lavi</a:t>
            </a:r>
            <a:r>
              <a:rPr lang="fr-FR" sz="4000" dirty="0">
                <a:solidFill>
                  <a:srgbClr val="0033CC"/>
                </a:solidFill>
                <a:latin typeface="Arial Rounded MT Bold" pitchFamily="34" charset="0"/>
              </a:rPr>
              <a:t>-m</a:t>
            </a:r>
            <a:endParaRPr lang="en-US" sz="4000" dirty="0">
              <a:solidFill>
                <a:srgbClr val="0033CC"/>
              </a:solidFill>
              <a:latin typeface="Arial Rounded MT Bold" pitchFamily="34" charset="0"/>
            </a:endParaRPr>
          </a:p>
          <a:p>
            <a:pPr algn="ctr">
              <a:buNone/>
            </a:pPr>
            <a:r>
              <a:rPr lang="fr-FR" sz="4000" dirty="0">
                <a:solidFill>
                  <a:srgbClr val="FF0000"/>
                </a:solidFill>
                <a:latin typeface="Arial Rounded MT Bold" pitchFamily="34" charset="0"/>
              </a:rPr>
              <a:t>Se pou la vi-m </a:t>
            </a:r>
          </a:p>
          <a:p>
            <a:pPr algn="ctr">
              <a:buNone/>
            </a:pPr>
            <a:r>
              <a:rPr lang="fr-FR" sz="4000" dirty="0" err="1">
                <a:solidFill>
                  <a:srgbClr val="FF0000"/>
                </a:solidFill>
                <a:latin typeface="Arial Rounded MT Bold" pitchFamily="34" charset="0"/>
              </a:rPr>
              <a:t>fè</a:t>
            </a:r>
            <a:r>
              <a:rPr lang="fr-FR" sz="4000" dirty="0">
                <a:solidFill>
                  <a:srgbClr val="FF0000"/>
                </a:solidFill>
                <a:latin typeface="Arial Rounded MT Bold" pitchFamily="34" charset="0"/>
              </a:rPr>
              <a:t> tout </a:t>
            </a:r>
            <a:r>
              <a:rPr lang="fr-FR" sz="4000" dirty="0" err="1">
                <a:solidFill>
                  <a:srgbClr val="FF0000"/>
                </a:solidFill>
                <a:latin typeface="Arial Rounded MT Bold" pitchFamily="34" charset="0"/>
              </a:rPr>
              <a:t>payen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yo</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kriye</a:t>
            </a:r>
            <a:endParaRPr lang="en-US" sz="4000" dirty="0">
              <a:solidFill>
                <a:srgbClr val="FF0000"/>
              </a:solidFill>
              <a:latin typeface="Arial Rounded MT Bold" pitchFamily="34" charset="0"/>
            </a:endParaRPr>
          </a:p>
          <a:p>
            <a:pPr algn="ctr">
              <a:buNone/>
            </a:pP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Gen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Bondye</a:t>
            </a:r>
            <a:r>
              <a:rPr lang="fr-FR" sz="4000" dirty="0">
                <a:solidFill>
                  <a:srgbClr val="FF0000"/>
                </a:solidFill>
                <a:latin typeface="Arial Rounded MT Bold" pitchFamily="34" charset="0"/>
              </a:rPr>
              <a:t> »</a:t>
            </a:r>
            <a:endParaRPr lang="en-US" sz="4000" dirty="0">
              <a:solidFill>
                <a:srgbClr val="FF0000"/>
              </a:solidFill>
              <a:latin typeface="Arial Rounded MT Bold" pitchFamily="34" charset="0"/>
            </a:endParaRPr>
          </a:p>
          <a:p>
            <a:pPr algn="ctr">
              <a:buNone/>
            </a:pPr>
            <a:r>
              <a:rPr lang="fr-FR" sz="4000" dirty="0">
                <a:solidFill>
                  <a:srgbClr val="FF0000"/>
                </a:solidFill>
                <a:latin typeface="Arial Rounded MT Bold" pitchFamily="34" charset="0"/>
              </a:rPr>
              <a:t>Se pou </a:t>
            </a:r>
            <a:r>
              <a:rPr lang="fr-FR" sz="4000" dirty="0" err="1">
                <a:solidFill>
                  <a:srgbClr val="FF0000"/>
                </a:solidFill>
                <a:latin typeface="Arial Rounded MT Bold" pitchFamily="34" charset="0"/>
              </a:rPr>
              <a:t>limyè</a:t>
            </a:r>
            <a:r>
              <a:rPr lang="fr-FR" sz="4000" dirty="0">
                <a:solidFill>
                  <a:srgbClr val="FF0000"/>
                </a:solidFill>
                <a:latin typeface="Arial Rounded MT Bold" pitchFamily="34" charset="0"/>
              </a:rPr>
              <a:t> nan </a:t>
            </a:r>
            <a:r>
              <a:rPr lang="fr-FR" sz="4000" dirty="0" err="1">
                <a:solidFill>
                  <a:srgbClr val="FF0000"/>
                </a:solidFill>
                <a:latin typeface="Arial Rounded MT Bold" pitchFamily="34" charset="0"/>
              </a:rPr>
              <a:t>mwen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yan</a:t>
            </a:r>
            <a:r>
              <a:rPr lang="fr-FR" sz="4000" dirty="0">
                <a:solidFill>
                  <a:srgbClr val="FF0000"/>
                </a:solidFill>
                <a:latin typeface="Arial Rounded MT Bold" pitchFamily="34" charset="0"/>
              </a:rPr>
              <a:t> </a:t>
            </a:r>
            <a:r>
              <a:rPr lang="fr-FR" sz="4000" dirty="0" err="1">
                <a:solidFill>
                  <a:srgbClr val="FF0000"/>
                </a:solidFill>
                <a:latin typeface="Arial Rounded MT Bold" pitchFamily="34" charset="0"/>
              </a:rPr>
              <a:t>briye</a:t>
            </a:r>
            <a:endParaRPr lang="en-US" sz="4000" dirty="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err="1">
                <a:solidFill>
                  <a:srgbClr val="460000"/>
                </a:solidFill>
                <a:latin typeface="Arial Rounded MT Bold" pitchFamily="34" charset="0"/>
              </a:rPr>
              <a:t>Map</a:t>
            </a:r>
            <a:r>
              <a:rPr lang="fr-FR" sz="4000" b="1" dirty="0">
                <a:solidFill>
                  <a:srgbClr val="460000"/>
                </a:solidFill>
                <a:latin typeface="Arial Rounded MT Bold" pitchFamily="34" charset="0"/>
              </a:rPr>
              <a:t> </a:t>
            </a:r>
            <a:r>
              <a:rPr lang="fr-FR" sz="4000" b="1" dirty="0" err="1">
                <a:solidFill>
                  <a:srgbClr val="460000"/>
                </a:solidFill>
                <a:latin typeface="Arial Rounded MT Bold" pitchFamily="34" charset="0"/>
              </a:rPr>
              <a:t>leve</a:t>
            </a:r>
            <a:r>
              <a:rPr lang="fr-FR" sz="4000" b="1" dirty="0">
                <a:solidFill>
                  <a:srgbClr val="460000"/>
                </a:solidFill>
                <a:latin typeface="Arial Rounded MT Bold" pitchFamily="34" charset="0"/>
              </a:rPr>
              <a:t> </a:t>
            </a:r>
            <a:r>
              <a:rPr lang="fr-FR" sz="4000" b="1" dirty="0" err="1">
                <a:solidFill>
                  <a:srgbClr val="460000"/>
                </a:solidFill>
                <a:latin typeface="Arial Rounded MT Bold" pitchFamily="34" charset="0"/>
              </a:rPr>
              <a:t>min’m</a:t>
            </a:r>
            <a:r>
              <a:rPr lang="fr-FR" sz="4000" b="1" dirty="0">
                <a:solidFill>
                  <a:srgbClr val="460000"/>
                </a:solidFill>
                <a:latin typeface="Arial Rounded MT Bold" pitchFamily="34" charset="0"/>
              </a:rPr>
              <a:t> </a:t>
            </a:r>
            <a:r>
              <a:rPr lang="fr-FR" sz="4000" b="1" dirty="0" err="1">
                <a:solidFill>
                  <a:srgbClr val="460000"/>
                </a:solidFill>
                <a:latin typeface="Arial Rounded MT Bold" pitchFamily="34" charset="0"/>
              </a:rPr>
              <a:t>pou’m</a:t>
            </a:r>
            <a:r>
              <a:rPr lang="fr-FR" sz="4000" b="1" dirty="0">
                <a:solidFill>
                  <a:srgbClr val="460000"/>
                </a:solidFill>
                <a:latin typeface="Arial Rounded MT Bold" pitchFamily="34" charset="0"/>
              </a:rPr>
              <a:t> montre Bondie</a:t>
            </a:r>
            <a:endParaRPr lang="en-US" sz="4000" dirty="0">
              <a:solidFill>
                <a:srgbClr val="460000"/>
              </a:solidFill>
              <a:latin typeface="Arial Rounded MT Bold" pitchFamily="34" charset="0"/>
            </a:endParaRPr>
          </a:p>
          <a:p>
            <a:pPr algn="ctr">
              <a:buNone/>
            </a:pPr>
            <a:r>
              <a:rPr lang="en-US" sz="4000" dirty="0">
                <a:solidFill>
                  <a:srgbClr val="460000"/>
                </a:solidFill>
                <a:latin typeface="Arial Rounded MT Bold" pitchFamily="34" charset="0"/>
              </a:rPr>
              <a:t>Jan-m </a:t>
            </a:r>
            <a:r>
              <a:rPr lang="en-US" sz="4000" dirty="0" err="1">
                <a:solidFill>
                  <a:srgbClr val="460000"/>
                </a:solidFill>
                <a:latin typeface="Arial Rounded MT Bold" pitchFamily="34" charset="0"/>
              </a:rPr>
              <a:t>rekonesan</a:t>
            </a:r>
            <a:endParaRPr lang="en-US" sz="4000" dirty="0">
              <a:solidFill>
                <a:srgbClr val="460000"/>
              </a:solidFill>
              <a:latin typeface="Arial Rounded MT Bold" pitchFamily="34" charset="0"/>
            </a:endParaRPr>
          </a:p>
          <a:p>
            <a:pPr algn="ctr">
              <a:buNone/>
            </a:pPr>
            <a:r>
              <a:rPr lang="en-US" sz="4000" dirty="0" err="1">
                <a:solidFill>
                  <a:srgbClr val="460000"/>
                </a:solidFill>
                <a:latin typeface="Arial Rounded MT Bold" pitchFamily="34" charset="0"/>
              </a:rPr>
              <a:t>Pou</a:t>
            </a:r>
            <a:r>
              <a:rPr lang="en-US" sz="4000" dirty="0">
                <a:solidFill>
                  <a:srgbClr val="460000"/>
                </a:solidFill>
                <a:latin typeface="Arial Rounded MT Bold" pitchFamily="34" charset="0"/>
              </a:rPr>
              <a:t> </a:t>
            </a:r>
            <a:r>
              <a:rPr lang="en-US" sz="4000" dirty="0" err="1">
                <a:solidFill>
                  <a:srgbClr val="460000"/>
                </a:solidFill>
                <a:latin typeface="Arial Rounded MT Bold" pitchFamily="34" charset="0"/>
              </a:rPr>
              <a:t>levanjil</a:t>
            </a:r>
            <a:r>
              <a:rPr lang="en-US" sz="4000" dirty="0">
                <a:solidFill>
                  <a:srgbClr val="460000"/>
                </a:solidFill>
                <a:latin typeface="Arial Rounded MT Bold" pitchFamily="34" charset="0"/>
              </a:rPr>
              <a:t> </a:t>
            </a:r>
            <a:r>
              <a:rPr lang="en-US" sz="4000" dirty="0" err="1">
                <a:solidFill>
                  <a:srgbClr val="460000"/>
                </a:solidFill>
                <a:latin typeface="Arial Rounded MT Bold" pitchFamily="34" charset="0"/>
              </a:rPr>
              <a:t>ke</a:t>
            </a:r>
            <a:r>
              <a:rPr lang="en-US" sz="4000" dirty="0">
                <a:solidFill>
                  <a:srgbClr val="460000"/>
                </a:solidFill>
                <a:latin typeface="Arial Rounded MT Bold" pitchFamily="34" charset="0"/>
              </a:rPr>
              <a:t> map </a:t>
            </a:r>
            <a:r>
              <a:rPr lang="en-US" sz="4000" dirty="0" err="1">
                <a:solidFill>
                  <a:srgbClr val="460000"/>
                </a:solidFill>
                <a:latin typeface="Arial Rounded MT Bold" pitchFamily="34" charset="0"/>
              </a:rPr>
              <a:t>tande</a:t>
            </a:r>
            <a:r>
              <a:rPr lang="en-US" sz="4000" dirty="0">
                <a:solidFill>
                  <a:srgbClr val="460000"/>
                </a:solidFill>
                <a:latin typeface="Arial Rounded MT Bold" pitchFamily="34" charset="0"/>
              </a:rPr>
              <a:t> </a:t>
            </a:r>
          </a:p>
          <a:p>
            <a:pPr algn="ctr">
              <a:buNone/>
            </a:pPr>
            <a:r>
              <a:rPr lang="en-US" sz="4000" dirty="0">
                <a:solidFill>
                  <a:srgbClr val="460000"/>
                </a:solidFill>
                <a:latin typeface="Arial Rounded MT Bold" pitchFamily="34" charset="0"/>
              </a:rPr>
              <a:t>san-m pa </a:t>
            </a:r>
            <a:r>
              <a:rPr lang="en-US" sz="4000" dirty="0" err="1">
                <a:solidFill>
                  <a:srgbClr val="460000"/>
                </a:solidFill>
                <a:latin typeface="Arial Rounded MT Bold" pitchFamily="34" charset="0"/>
              </a:rPr>
              <a:t>peye</a:t>
            </a:r>
            <a:endParaRPr lang="en-US" sz="4000" dirty="0">
              <a:solidFill>
                <a:srgbClr val="460000"/>
              </a:solidFill>
              <a:latin typeface="Arial Rounded MT Bold" pitchFamily="34" charset="0"/>
            </a:endParaRPr>
          </a:p>
          <a:p>
            <a:pPr algn="ctr">
              <a:buNone/>
            </a:pPr>
            <a:r>
              <a:rPr lang="fr-FR" sz="4000" dirty="0">
                <a:solidFill>
                  <a:srgbClr val="0000CC"/>
                </a:solidFill>
                <a:latin typeface="Arial Rounded MT Bold" pitchFamily="34" charset="0"/>
              </a:rPr>
              <a:t>Se </a:t>
            </a:r>
            <a:r>
              <a:rPr lang="fr-FR" sz="4000" dirty="0" err="1">
                <a:solidFill>
                  <a:srgbClr val="0000CC"/>
                </a:solidFill>
                <a:latin typeface="Arial Rounded MT Bold" pitchFamily="34" charset="0"/>
              </a:rPr>
              <a:t>pa</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lajan</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ki</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mete</a:t>
            </a:r>
            <a:r>
              <a:rPr lang="fr-FR" sz="4000" dirty="0">
                <a:solidFill>
                  <a:srgbClr val="0000CC"/>
                </a:solidFill>
                <a:latin typeface="Arial Rounded MT Bold" pitchFamily="34" charset="0"/>
              </a:rPr>
              <a:t>-m nan </a:t>
            </a:r>
            <a:r>
              <a:rPr lang="fr-FR" sz="4000" dirty="0" err="1">
                <a:solidFill>
                  <a:srgbClr val="0000CC"/>
                </a:solidFill>
                <a:latin typeface="Arial Rounded MT Bold" pitchFamily="34" charset="0"/>
              </a:rPr>
              <a:t>plas</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sa’a</a:t>
            </a:r>
            <a:r>
              <a:rPr lang="fr-FR" sz="4000" dirty="0">
                <a:solidFill>
                  <a:srgbClr val="0000CC"/>
                </a:solidFill>
                <a:latin typeface="Arial Rounded MT Bold" pitchFamily="34" charset="0"/>
              </a:rPr>
              <a:t>,</a:t>
            </a:r>
            <a:endParaRPr lang="en-US" sz="4000" dirty="0">
              <a:solidFill>
                <a:srgbClr val="0000CC"/>
              </a:solidFill>
              <a:latin typeface="Arial Rounded MT Bold" pitchFamily="34" charset="0"/>
            </a:endParaRPr>
          </a:p>
          <a:p>
            <a:pPr algn="ctr">
              <a:buNone/>
            </a:pPr>
            <a:r>
              <a:rPr lang="fr-FR" sz="4000" dirty="0">
                <a:solidFill>
                  <a:srgbClr val="0000CC"/>
                </a:solidFill>
                <a:latin typeface="Arial Rounded MT Bold" pitchFamily="34" charset="0"/>
              </a:rPr>
              <a:t>Se </a:t>
            </a:r>
            <a:r>
              <a:rPr lang="fr-FR" sz="4000" dirty="0" err="1">
                <a:solidFill>
                  <a:srgbClr val="0000CC"/>
                </a:solidFill>
                <a:latin typeface="Arial Rounded MT Bold" pitchFamily="34" charset="0"/>
              </a:rPr>
              <a:t>se</a:t>
            </a:r>
            <a:r>
              <a:rPr lang="fr-FR" sz="4000" dirty="0">
                <a:solidFill>
                  <a:srgbClr val="0000CC"/>
                </a:solidFill>
                <a:latin typeface="Arial Rounded MT Bold" pitchFamily="34" charset="0"/>
              </a:rPr>
              <a:t> gnon gras </a:t>
            </a:r>
            <a:r>
              <a:rPr lang="fr-FR" sz="4000" dirty="0" err="1">
                <a:solidFill>
                  <a:srgbClr val="0000CC"/>
                </a:solidFill>
                <a:latin typeface="Arial Rounded MT Bold" pitchFamily="34" charset="0"/>
              </a:rPr>
              <a:t>BonDieu</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fe</a:t>
            </a:r>
            <a:r>
              <a:rPr lang="fr-FR" sz="4000" dirty="0">
                <a:solidFill>
                  <a:srgbClr val="0000CC"/>
                </a:solidFill>
                <a:latin typeface="Arial Rounded MT Bold" pitchFamily="34" charset="0"/>
              </a:rPr>
              <a:t>,</a:t>
            </a:r>
            <a:endParaRPr lang="en-US" sz="4000" dirty="0">
              <a:solidFill>
                <a:srgbClr val="0000CC"/>
              </a:solidFill>
              <a:latin typeface="Arial Rounded MT Bold" pitchFamily="34" charset="0"/>
            </a:endParaRPr>
          </a:p>
          <a:p>
            <a:pPr algn="ctr">
              <a:buNone/>
            </a:pPr>
            <a:r>
              <a:rPr lang="fr-FR" sz="4000" dirty="0" err="1">
                <a:solidFill>
                  <a:srgbClr val="460000"/>
                </a:solidFill>
                <a:latin typeface="Arial Rounded MT Bold" pitchFamily="34" charset="0"/>
              </a:rPr>
              <a:t>Map</a:t>
            </a:r>
            <a:r>
              <a:rPr lang="fr-FR" sz="4000" dirty="0">
                <a:solidFill>
                  <a:srgbClr val="460000"/>
                </a:solidFill>
                <a:latin typeface="Arial Rounded MT Bold" pitchFamily="34" charset="0"/>
              </a:rPr>
              <a:t> </a:t>
            </a:r>
            <a:r>
              <a:rPr lang="fr-FR" sz="4000" dirty="0" err="1">
                <a:solidFill>
                  <a:srgbClr val="460000"/>
                </a:solidFill>
                <a:latin typeface="Arial Rounded MT Bold" pitchFamily="34" charset="0"/>
              </a:rPr>
              <a:t>leve</a:t>
            </a:r>
            <a:r>
              <a:rPr lang="fr-FR" sz="4000" dirty="0">
                <a:solidFill>
                  <a:srgbClr val="460000"/>
                </a:solidFill>
                <a:latin typeface="Arial Rounded MT Bold" pitchFamily="34" charset="0"/>
              </a:rPr>
              <a:t> </a:t>
            </a:r>
            <a:r>
              <a:rPr lang="fr-FR" sz="4000" dirty="0" err="1">
                <a:solidFill>
                  <a:srgbClr val="460000"/>
                </a:solidFill>
                <a:latin typeface="Arial Rounded MT Bold" pitchFamily="34" charset="0"/>
              </a:rPr>
              <a:t>min’m</a:t>
            </a:r>
            <a:r>
              <a:rPr lang="fr-FR" sz="4000" dirty="0">
                <a:solidFill>
                  <a:srgbClr val="460000"/>
                </a:solidFill>
                <a:latin typeface="Arial Rounded MT Bold" pitchFamily="34" charset="0"/>
              </a:rPr>
              <a:t> </a:t>
            </a:r>
          </a:p>
          <a:p>
            <a:pPr algn="ctr">
              <a:buNone/>
            </a:pPr>
            <a:r>
              <a:rPr lang="fr-FR" sz="4000" dirty="0" err="1">
                <a:solidFill>
                  <a:srgbClr val="460000"/>
                </a:solidFill>
                <a:latin typeface="Arial Rounded MT Bold" pitchFamily="34" charset="0"/>
              </a:rPr>
              <a:t>pou’m</a:t>
            </a:r>
            <a:r>
              <a:rPr lang="fr-FR" sz="4000" dirty="0">
                <a:solidFill>
                  <a:srgbClr val="460000"/>
                </a:solidFill>
                <a:latin typeface="Arial Rounded MT Bold" pitchFamily="34" charset="0"/>
              </a:rPr>
              <a:t> </a:t>
            </a:r>
            <a:r>
              <a:rPr lang="fr-FR" sz="4000" dirty="0" err="1">
                <a:solidFill>
                  <a:srgbClr val="460000"/>
                </a:solidFill>
                <a:latin typeface="Arial Rounded MT Bold" pitchFamily="34" charset="0"/>
              </a:rPr>
              <a:t>fe</a:t>
            </a:r>
            <a:r>
              <a:rPr lang="fr-FR" sz="4000" dirty="0">
                <a:solidFill>
                  <a:srgbClr val="460000"/>
                </a:solidFill>
                <a:latin typeface="Arial Rounded MT Bold" pitchFamily="34" charset="0"/>
              </a:rPr>
              <a:t> </a:t>
            </a:r>
            <a:r>
              <a:rPr lang="fr-FR" sz="4000" dirty="0" err="1">
                <a:solidFill>
                  <a:srgbClr val="460000"/>
                </a:solidFill>
                <a:latin typeface="Arial Rounded MT Bold" pitchFamily="34" charset="0"/>
              </a:rPr>
              <a:t>BonDieu</a:t>
            </a:r>
            <a:r>
              <a:rPr lang="fr-FR" sz="4000" dirty="0">
                <a:solidFill>
                  <a:srgbClr val="460000"/>
                </a:solidFill>
                <a:latin typeface="Arial Rounded MT Bold" pitchFamily="34" charset="0"/>
              </a:rPr>
              <a:t> </a:t>
            </a:r>
            <a:r>
              <a:rPr lang="fr-FR" sz="4000" dirty="0" err="1">
                <a:solidFill>
                  <a:srgbClr val="460000"/>
                </a:solidFill>
                <a:latin typeface="Arial Rounded MT Bold" pitchFamily="34" charset="0"/>
              </a:rPr>
              <a:t>santi</a:t>
            </a:r>
            <a:endParaRPr lang="en-US" sz="4000" dirty="0">
              <a:solidFill>
                <a:srgbClr val="460000"/>
              </a:solidFill>
              <a:latin typeface="Arial Rounded MT Bold" pitchFamily="34" charset="0"/>
            </a:endParaRPr>
          </a:p>
          <a:p>
            <a:pPr algn="ctr">
              <a:buNone/>
            </a:pPr>
            <a:r>
              <a:rPr lang="en-US" sz="4000" dirty="0">
                <a:solidFill>
                  <a:srgbClr val="460000"/>
                </a:solidFill>
                <a:latin typeface="Arial Rounded MT Bold" pitchFamily="34" charset="0"/>
              </a:rPr>
              <a:t>Jan m-</a:t>
            </a:r>
            <a:r>
              <a:rPr lang="en-US" sz="4000" dirty="0" err="1">
                <a:solidFill>
                  <a:srgbClr val="460000"/>
                </a:solidFill>
                <a:latin typeface="Arial Rounded MT Bold" pitchFamily="34" charset="0"/>
              </a:rPr>
              <a:t>rekonesan</a:t>
            </a:r>
            <a:r>
              <a:rPr lang="en-US" sz="4000" dirty="0">
                <a:solidFill>
                  <a:srgbClr val="460000"/>
                </a:solidFill>
                <a:latin typeface="Arial Rounded MT Bold" pitchFamily="34"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a:solidFill>
                  <a:srgbClr val="FF0000"/>
                </a:solidFill>
                <a:latin typeface="Arial Rounded MT Bold" pitchFamily="34" charset="0"/>
              </a:rPr>
              <a:t>15 DECEMBRE 2024</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000" dirty="0">
                <a:solidFill>
                  <a:srgbClr val="C00000"/>
                </a:solidFill>
                <a:latin typeface="Arial Rounded MT Bold" pitchFamily="34" charset="0"/>
              </a:rPr>
              <a:t>PSALM 100</a:t>
            </a:r>
            <a:endParaRPr lang="en-US" sz="4000" dirty="0">
              <a:solidFill>
                <a:srgbClr val="C00000"/>
              </a:solidFill>
              <a:latin typeface="Arial Rounded MT Bold" pitchFamily="34" charset="0"/>
            </a:endParaRPr>
          </a:p>
          <a:p>
            <a:pPr algn="just"/>
            <a:r>
              <a:rPr lang="fr-FR" sz="4000" dirty="0">
                <a:latin typeface="Arial Rounded MT Bold" pitchFamily="34" charset="0"/>
              </a:rPr>
              <a:t>1 ¶ Psaume de louange. Poussez vers l'Éternel des cris de joie, Vous tous, habitants de la terre!</a:t>
            </a:r>
            <a:endParaRPr lang="en-US" sz="4000" dirty="0">
              <a:latin typeface="Arial Rounded MT Bold" pitchFamily="34" charset="0"/>
            </a:endParaRPr>
          </a:p>
          <a:p>
            <a:pPr algn="just"/>
            <a:r>
              <a:rPr lang="fr-FR" sz="4000" dirty="0">
                <a:solidFill>
                  <a:srgbClr val="C00000"/>
                </a:solidFill>
                <a:latin typeface="Arial Rounded MT Bold" pitchFamily="34" charset="0"/>
              </a:rPr>
              <a:t> 2 Servez l'Éternel, avec joie, Venez avec allégresse en sa présence!</a:t>
            </a:r>
            <a:endParaRPr lang="en-US" sz="4000" dirty="0">
              <a:solidFill>
                <a:srgbClr val="C00000"/>
              </a:solidFill>
              <a:latin typeface="Arial Rounded MT Bold" pitchFamily="34" charset="0"/>
            </a:endParaRPr>
          </a:p>
          <a:p>
            <a:pPr algn="just"/>
            <a:r>
              <a:rPr lang="fr-FR" sz="4000" dirty="0">
                <a:latin typeface="Arial Rounded MT Bold" pitchFamily="34" charset="0"/>
              </a:rPr>
              <a:t> 3 Sachez que l'Éternel est Dieu! C'est lui qui nous a faits, et nous lui appartenons; Nous sommes son peuple, et le troupeau de son pâturage.</a:t>
            </a:r>
            <a:endParaRPr lang="en-US" sz="40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a:latin typeface="Arial Rounded MT Bold" pitchFamily="34" charset="0"/>
              </a:rPr>
              <a:t>4 Entrez dans ses portes avec des louanges, Dans ses parvis avec des cantiques! </a:t>
            </a:r>
            <a:r>
              <a:rPr lang="en-US" sz="4400" dirty="0" err="1">
                <a:latin typeface="Arial Rounded MT Bold" pitchFamily="34" charset="0"/>
              </a:rPr>
              <a:t>Célébrez</a:t>
            </a:r>
            <a:r>
              <a:rPr lang="en-US" sz="4400" dirty="0">
                <a:latin typeface="Arial Rounded MT Bold" pitchFamily="34" charset="0"/>
              </a:rPr>
              <a:t>-le, </a:t>
            </a:r>
            <a:r>
              <a:rPr lang="en-US" sz="4400" dirty="0" err="1">
                <a:latin typeface="Arial Rounded MT Bold" pitchFamily="34" charset="0"/>
              </a:rPr>
              <a:t>bénissez</a:t>
            </a:r>
            <a:r>
              <a:rPr lang="en-US" sz="4400" dirty="0">
                <a:latin typeface="Arial Rounded MT Bold" pitchFamily="34" charset="0"/>
              </a:rPr>
              <a:t> son nom!</a:t>
            </a:r>
          </a:p>
          <a:p>
            <a:pPr algn="just"/>
            <a:r>
              <a:rPr lang="fr-FR" sz="4400" dirty="0">
                <a:latin typeface="Arial Rounded MT Bold" pitchFamily="34" charset="0"/>
              </a:rPr>
              <a:t> </a:t>
            </a:r>
            <a:r>
              <a:rPr lang="fr-FR" sz="4400" dirty="0">
                <a:solidFill>
                  <a:srgbClr val="C00000"/>
                </a:solidFill>
                <a:latin typeface="Arial Rounded MT Bold" pitchFamily="34" charset="0"/>
              </a:rPr>
              <a:t>5 Car l'Éternel est bon; sa bonté dure toujours, Et sa fidélité de génération en génération. </a:t>
            </a:r>
          </a:p>
          <a:p>
            <a:pPr algn="r"/>
            <a:r>
              <a:rPr lang="fr-FR" sz="4400" dirty="0">
                <a:solidFill>
                  <a:srgbClr val="C00000"/>
                </a:solidFill>
                <a:latin typeface="Arial Rounded MT Bold" pitchFamily="34" charset="0"/>
              </a:rPr>
              <a:t> </a:t>
            </a:r>
            <a:r>
              <a:rPr lang="fr-FR" sz="4400" dirty="0">
                <a:latin typeface="Arial Rounded MT Bold" pitchFamily="34" charset="0"/>
              </a:rPr>
              <a:t>AMEN!</a:t>
            </a:r>
            <a:endParaRPr lang="en-US" sz="44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algn="ctr">
              <a:buNone/>
            </a:pPr>
            <a:r>
              <a:rPr lang="fr-FR" sz="3200" b="1" dirty="0">
                <a:solidFill>
                  <a:srgbClr val="FF0000"/>
                </a:solidFill>
                <a:latin typeface="Arial Rounded MT Bold" pitchFamily="34" charset="0"/>
              </a:rPr>
              <a:t>8 Fr CE </a:t>
            </a:r>
            <a:r>
              <a:rPr lang="fr-FR" sz="3200" b="1" u="sng" dirty="0">
                <a:solidFill>
                  <a:srgbClr val="FF0000"/>
                </a:solidFill>
                <a:latin typeface="Arial Rounded MT Bold" pitchFamily="34" charset="0"/>
              </a:rPr>
              <a:t>Dans les cieux et sur la terre</a:t>
            </a:r>
            <a:endParaRPr lang="en-US" sz="3200" dirty="0">
              <a:solidFill>
                <a:srgbClr val="FF0000"/>
              </a:solidFill>
              <a:latin typeface="Arial Rounded MT Bold" pitchFamily="34" charset="0"/>
            </a:endParaRPr>
          </a:p>
          <a:p>
            <a:pPr algn="ctr">
              <a:buNone/>
            </a:pPr>
            <a:r>
              <a:rPr lang="fr-FR" sz="3200" dirty="0">
                <a:solidFill>
                  <a:srgbClr val="FF0000"/>
                </a:solidFill>
                <a:latin typeface="Arial Rounded MT Bold" pitchFamily="34" charset="0"/>
              </a:rPr>
              <a:t>1</a:t>
            </a:r>
            <a:endParaRPr lang="en-US" sz="3200" dirty="0">
              <a:solidFill>
                <a:srgbClr val="FF0000"/>
              </a:solidFill>
              <a:latin typeface="Arial Rounded MT Bold" pitchFamily="34" charset="0"/>
            </a:endParaRPr>
          </a:p>
          <a:p>
            <a:pPr algn="ctr">
              <a:buNone/>
            </a:pPr>
            <a:r>
              <a:rPr lang="fr-FR" sz="4000" dirty="0">
                <a:latin typeface="Arial Rounded MT Bold" pitchFamily="34" charset="0"/>
              </a:rPr>
              <a:t>Dans les cieux et sur la terre</a:t>
            </a:r>
            <a:endParaRPr lang="en-US" sz="4000" dirty="0">
              <a:latin typeface="Arial Rounded MT Bold" pitchFamily="34" charset="0"/>
            </a:endParaRPr>
          </a:p>
          <a:p>
            <a:pPr algn="ctr">
              <a:buNone/>
            </a:pPr>
            <a:r>
              <a:rPr lang="fr-FR" sz="4000" dirty="0">
                <a:latin typeface="Arial Rounded MT Bold" pitchFamily="34" charset="0"/>
              </a:rPr>
              <a:t>Il n’est aucun nom plus doux,</a:t>
            </a:r>
            <a:endParaRPr lang="en-US" sz="4000" dirty="0">
              <a:latin typeface="Arial Rounded MT Bold" pitchFamily="34" charset="0"/>
            </a:endParaRPr>
          </a:p>
          <a:p>
            <a:pPr algn="ctr">
              <a:buNone/>
            </a:pPr>
            <a:r>
              <a:rPr lang="fr-FR" sz="4000" dirty="0">
                <a:latin typeface="Arial Rounded MT Bold" pitchFamily="34" charset="0"/>
              </a:rPr>
              <a:t>Aucun que mon cœur préfère</a:t>
            </a:r>
            <a:endParaRPr lang="en-US" sz="4000" dirty="0">
              <a:latin typeface="Arial Rounded MT Bold" pitchFamily="34" charset="0"/>
            </a:endParaRPr>
          </a:p>
          <a:p>
            <a:pPr algn="ctr">
              <a:buNone/>
            </a:pPr>
            <a:r>
              <a:rPr lang="fr-FR" sz="4000" dirty="0">
                <a:latin typeface="Arial Rounded MT Bold" pitchFamily="34" charset="0"/>
              </a:rPr>
              <a:t>Au nom de Christ mort pour nous.</a:t>
            </a:r>
            <a:endParaRPr lang="en-US" sz="4000" dirty="0">
              <a:latin typeface="Arial Rounded MT Bold" pitchFamily="34" charset="0"/>
            </a:endParaRPr>
          </a:p>
          <a:p>
            <a:pPr algn="ctr">
              <a:buNone/>
            </a:pPr>
            <a:r>
              <a:rPr lang="fr-FR" sz="4000" dirty="0" err="1">
                <a:solidFill>
                  <a:srgbClr val="FF0000"/>
                </a:solidFill>
                <a:latin typeface="Arial Rounded MT Bold" pitchFamily="34" charset="0"/>
              </a:rPr>
              <a:t>Ref</a:t>
            </a:r>
            <a:endParaRPr lang="en-US" sz="4000" dirty="0">
              <a:solidFill>
                <a:srgbClr val="FF0000"/>
              </a:solidFill>
              <a:latin typeface="Arial Rounded MT Bold" pitchFamily="34" charset="0"/>
            </a:endParaRPr>
          </a:p>
          <a:p>
            <a:pPr algn="ctr">
              <a:buNone/>
            </a:pPr>
            <a:r>
              <a:rPr lang="fr-FR" sz="4000" dirty="0">
                <a:solidFill>
                  <a:srgbClr val="0033CC"/>
                </a:solidFill>
                <a:latin typeface="Arial Rounded MT Bold" pitchFamily="34" charset="0"/>
              </a:rPr>
              <a:t>Quel beau nom (bis)</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Porte L’Oint de l’Eternel !</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Quel beau nom (Bis)</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Que celui d’Emmanuel !</a:t>
            </a:r>
            <a:endParaRPr lang="en-US" sz="4000" dirty="0">
              <a:solidFill>
                <a:srgbClr val="0033CC"/>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3200" dirty="0">
                <a:solidFill>
                  <a:srgbClr val="FF0000"/>
                </a:solidFill>
                <a:latin typeface="Arial Rounded MT Bold" pitchFamily="34" charset="0"/>
              </a:rPr>
              <a:t>2-</a:t>
            </a:r>
            <a:endParaRPr lang="en-US" sz="3200" dirty="0">
              <a:solidFill>
                <a:srgbClr val="FF0000"/>
              </a:solidFill>
              <a:latin typeface="Arial Rounded MT Bold" pitchFamily="34" charset="0"/>
            </a:endParaRPr>
          </a:p>
          <a:p>
            <a:pPr algn="ctr">
              <a:buNone/>
            </a:pPr>
            <a:r>
              <a:rPr lang="fr-FR" sz="4000" dirty="0">
                <a:latin typeface="Arial Rounded MT Bold" pitchFamily="34" charset="0"/>
              </a:rPr>
              <a:t>Quelque grand que soit un homme,</a:t>
            </a:r>
            <a:endParaRPr lang="en-US" sz="4000" dirty="0">
              <a:latin typeface="Arial Rounded MT Bold" pitchFamily="34" charset="0"/>
            </a:endParaRPr>
          </a:p>
          <a:p>
            <a:pPr algn="ctr">
              <a:buNone/>
            </a:pPr>
            <a:r>
              <a:rPr lang="fr-FR" sz="4000" dirty="0">
                <a:latin typeface="Arial Rounded MT Bold" pitchFamily="34" charset="0"/>
              </a:rPr>
              <a:t>Qu’il soit prince, ou qu’il soit roi.</a:t>
            </a:r>
            <a:endParaRPr lang="en-US" sz="4000" dirty="0">
              <a:latin typeface="Arial Rounded MT Bold" pitchFamily="34" charset="0"/>
            </a:endParaRPr>
          </a:p>
          <a:p>
            <a:pPr algn="ctr">
              <a:buNone/>
            </a:pPr>
            <a:r>
              <a:rPr lang="fr-FR" sz="4000" dirty="0">
                <a:latin typeface="Arial Rounded MT Bold" pitchFamily="34" charset="0"/>
              </a:rPr>
              <a:t>De quelque nom qu’on le nomme,</a:t>
            </a:r>
            <a:endParaRPr lang="en-US" sz="4000" dirty="0">
              <a:latin typeface="Arial Rounded MT Bold" pitchFamily="34" charset="0"/>
            </a:endParaRPr>
          </a:p>
          <a:p>
            <a:pPr algn="ctr">
              <a:buNone/>
            </a:pPr>
            <a:r>
              <a:rPr lang="fr-FR" sz="4000" dirty="0">
                <a:latin typeface="Arial Rounded MT Bold" pitchFamily="34" charset="0"/>
              </a:rPr>
              <a:t>Jésus est plus grand pour moi</a:t>
            </a:r>
            <a:endParaRPr lang="en-US" sz="4000" dirty="0">
              <a:latin typeface="Arial Rounded MT Bold" pitchFamily="34" charset="0"/>
            </a:endParaRPr>
          </a:p>
          <a:p>
            <a:pPr algn="ctr">
              <a:buNone/>
            </a:pPr>
            <a:r>
              <a:rPr lang="fr-FR" sz="4000" dirty="0" err="1">
                <a:solidFill>
                  <a:srgbClr val="FF0000"/>
                </a:solidFill>
                <a:latin typeface="Arial Rounded MT Bold" pitchFamily="34" charset="0"/>
              </a:rPr>
              <a:t>Ref</a:t>
            </a:r>
            <a:endParaRPr lang="en-US" sz="4000" dirty="0">
              <a:solidFill>
                <a:srgbClr val="FF0000"/>
              </a:solidFill>
              <a:latin typeface="Arial Rounded MT Bold" pitchFamily="34" charset="0"/>
            </a:endParaRPr>
          </a:p>
          <a:p>
            <a:pPr algn="ctr">
              <a:buNone/>
            </a:pPr>
            <a:r>
              <a:rPr lang="fr-FR" sz="4000" dirty="0">
                <a:solidFill>
                  <a:srgbClr val="0033CC"/>
                </a:solidFill>
                <a:latin typeface="Arial Rounded MT Bold" pitchFamily="34" charset="0"/>
              </a:rPr>
              <a:t>Quel beau nom (bis)</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Porte L’Oint de l’Eternel !</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Quel beau nom (Bis)</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Que celui d’Emmanuel !</a:t>
            </a:r>
            <a:endParaRPr lang="en-US" sz="4000" dirty="0">
              <a:solidFill>
                <a:srgbClr val="0033CC"/>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3200" dirty="0">
                <a:solidFill>
                  <a:srgbClr val="FF0000"/>
                </a:solidFill>
                <a:latin typeface="Arial Rounded MT Bold" pitchFamily="34" charset="0"/>
              </a:rPr>
              <a:t>3</a:t>
            </a:r>
            <a:endParaRPr lang="en-US" sz="3200" dirty="0">
              <a:solidFill>
                <a:srgbClr val="FF0000"/>
              </a:solidFill>
              <a:latin typeface="Arial Rounded MT Bold" pitchFamily="34" charset="0"/>
            </a:endParaRPr>
          </a:p>
          <a:p>
            <a:pPr algn="ctr">
              <a:buNone/>
            </a:pPr>
            <a:r>
              <a:rPr lang="fr-FR" sz="4000" dirty="0">
                <a:latin typeface="Arial Rounded MT Bold" pitchFamily="34" charset="0"/>
              </a:rPr>
              <a:t>Dans les maux Jésus soulage,</a:t>
            </a:r>
            <a:endParaRPr lang="en-US" sz="4000" dirty="0">
              <a:latin typeface="Arial Rounded MT Bold" pitchFamily="34" charset="0"/>
            </a:endParaRPr>
          </a:p>
          <a:p>
            <a:pPr algn="ctr">
              <a:buNone/>
            </a:pPr>
            <a:r>
              <a:rPr lang="fr-FR" sz="4000" dirty="0">
                <a:latin typeface="Arial Rounded MT Bold" pitchFamily="34" charset="0"/>
              </a:rPr>
              <a:t>Il guérit l’esprit froissé,</a:t>
            </a:r>
            <a:endParaRPr lang="en-US" sz="4000" dirty="0">
              <a:latin typeface="Arial Rounded MT Bold" pitchFamily="34" charset="0"/>
            </a:endParaRPr>
          </a:p>
          <a:p>
            <a:pPr algn="ctr">
              <a:buNone/>
            </a:pPr>
            <a:r>
              <a:rPr lang="fr-FR" sz="4000" dirty="0">
                <a:latin typeface="Arial Rounded MT Bold" pitchFamily="34" charset="0"/>
              </a:rPr>
              <a:t>Il ranime le courage</a:t>
            </a:r>
            <a:endParaRPr lang="en-US" sz="4000" dirty="0">
              <a:latin typeface="Arial Rounded MT Bold" pitchFamily="34" charset="0"/>
            </a:endParaRPr>
          </a:p>
          <a:p>
            <a:pPr algn="ctr">
              <a:buNone/>
            </a:pPr>
            <a:r>
              <a:rPr lang="fr-FR" sz="4000" dirty="0">
                <a:latin typeface="Arial Rounded MT Bold" pitchFamily="34" charset="0"/>
              </a:rPr>
              <a:t>Du cœur le plus oppressé.</a:t>
            </a:r>
          </a:p>
          <a:p>
            <a:pPr algn="ctr">
              <a:buNone/>
            </a:pPr>
            <a:r>
              <a:rPr lang="fr-FR" sz="4000" dirty="0" err="1">
                <a:solidFill>
                  <a:srgbClr val="FF0000"/>
                </a:solidFill>
                <a:latin typeface="Arial Rounded MT Bold" pitchFamily="34" charset="0"/>
              </a:rPr>
              <a:t>Ref</a:t>
            </a:r>
            <a:endParaRPr lang="en-US" sz="4000" dirty="0">
              <a:solidFill>
                <a:srgbClr val="FF0000"/>
              </a:solidFill>
              <a:latin typeface="Arial Rounded MT Bold" pitchFamily="34" charset="0"/>
            </a:endParaRPr>
          </a:p>
          <a:p>
            <a:pPr algn="ctr">
              <a:buNone/>
            </a:pPr>
            <a:r>
              <a:rPr lang="fr-FR" sz="4000" dirty="0">
                <a:solidFill>
                  <a:srgbClr val="0033CC"/>
                </a:solidFill>
                <a:latin typeface="Arial Rounded MT Bold" pitchFamily="34" charset="0"/>
              </a:rPr>
              <a:t>Quel beau nom (bis)</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Porte L’Oint de l’Eternel !</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Quel beau nom (Bis)</a:t>
            </a:r>
            <a:endParaRPr lang="en-US" sz="4000" dirty="0">
              <a:solidFill>
                <a:srgbClr val="0033CC"/>
              </a:solidFill>
              <a:latin typeface="Arial Rounded MT Bold" pitchFamily="34" charset="0"/>
            </a:endParaRPr>
          </a:p>
          <a:p>
            <a:pPr algn="ctr">
              <a:buNone/>
            </a:pPr>
            <a:r>
              <a:rPr lang="fr-FR" sz="4000" dirty="0">
                <a:solidFill>
                  <a:srgbClr val="0033CC"/>
                </a:solidFill>
                <a:latin typeface="Arial Rounded MT Bold" pitchFamily="34" charset="0"/>
              </a:rPr>
              <a:t>Que celui d’Emmanuel !</a:t>
            </a:r>
            <a:endParaRPr lang="en-US" sz="4000" dirty="0">
              <a:solidFill>
                <a:srgbClr val="0033CC"/>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fontScale="92500" lnSpcReduction="20000"/>
          </a:bodyPr>
          <a:lstStyle/>
          <a:p>
            <a:pPr marL="0" indent="0" algn="ctr">
              <a:buNone/>
            </a:pPr>
            <a:r>
              <a:rPr lang="fr-FR" sz="4400" b="1" dirty="0">
                <a:solidFill>
                  <a:srgbClr val="009900"/>
                </a:solidFill>
                <a:latin typeface="Arial Rounded MT Bold" pitchFamily="34" charset="0"/>
              </a:rPr>
              <a:t>150 Fr. CE Miséricorde Insondable</a:t>
            </a:r>
            <a:endParaRPr lang="en-US" sz="4400" dirty="0">
              <a:solidFill>
                <a:srgbClr val="009900"/>
              </a:solidFill>
              <a:latin typeface="Arial Rounded MT Bold" pitchFamily="34" charset="0"/>
            </a:endParaRPr>
          </a:p>
          <a:p>
            <a:pPr marL="0" indent="0" algn="ctr">
              <a:buNone/>
            </a:pPr>
            <a:r>
              <a:rPr lang="fr-FR" sz="4400" dirty="0">
                <a:solidFill>
                  <a:srgbClr val="009900"/>
                </a:solidFill>
                <a:latin typeface="Arial Rounded MT Bold" pitchFamily="34" charset="0"/>
              </a:rPr>
              <a:t>1</a:t>
            </a:r>
            <a:endParaRPr lang="en-US" sz="4400" dirty="0">
              <a:solidFill>
                <a:srgbClr val="009900"/>
              </a:solidFill>
              <a:latin typeface="Arial Rounded MT Bold" pitchFamily="34" charset="0"/>
            </a:endParaRPr>
          </a:p>
          <a:p>
            <a:pPr marL="0" indent="0" algn="ctr">
              <a:buNone/>
            </a:pPr>
            <a:r>
              <a:rPr lang="fr-FR" sz="4400" dirty="0">
                <a:latin typeface="Arial Rounded MT Bold" pitchFamily="34" charset="0"/>
              </a:rPr>
              <a:t>Miséricorde insondable !</a:t>
            </a:r>
            <a:endParaRPr lang="en-US" sz="4400" dirty="0">
              <a:latin typeface="Arial Rounded MT Bold" pitchFamily="34" charset="0"/>
            </a:endParaRPr>
          </a:p>
          <a:p>
            <a:pPr marL="0" indent="0" algn="ctr">
              <a:buNone/>
            </a:pPr>
            <a:r>
              <a:rPr lang="fr-FR" sz="4400" dirty="0">
                <a:latin typeface="Arial Rounded MT Bold" pitchFamily="34" charset="0"/>
              </a:rPr>
              <a:t>Dieu peu-t-Il tout pardonner ?</a:t>
            </a:r>
            <a:endParaRPr lang="en-US" sz="4400" dirty="0">
              <a:latin typeface="Arial Rounded MT Bold" pitchFamily="34" charset="0"/>
            </a:endParaRPr>
          </a:p>
          <a:p>
            <a:pPr marL="0" indent="0" algn="ctr">
              <a:buNone/>
            </a:pPr>
            <a:r>
              <a:rPr lang="fr-FR" sz="4400" dirty="0">
                <a:latin typeface="Arial Rounded MT Bold" pitchFamily="34" charset="0"/>
              </a:rPr>
              <a:t>Absoudre un si grand coupable,</a:t>
            </a:r>
            <a:endParaRPr lang="en-US" sz="4400" dirty="0">
              <a:latin typeface="Arial Rounded MT Bold" pitchFamily="34" charset="0"/>
            </a:endParaRPr>
          </a:p>
          <a:p>
            <a:pPr marL="0" indent="0" algn="ctr">
              <a:buNone/>
            </a:pPr>
            <a:r>
              <a:rPr lang="fr-FR" sz="4400" dirty="0">
                <a:latin typeface="Arial Rounded MT Bold" pitchFamily="34" charset="0"/>
              </a:rPr>
              <a:t>Et mes péchés oublier ?</a:t>
            </a:r>
            <a:endParaRPr lang="en-US" sz="4400" dirty="0">
              <a:latin typeface="Arial Rounded MT Bold" pitchFamily="34" charset="0"/>
            </a:endParaRPr>
          </a:p>
          <a:p>
            <a:pPr marL="0" indent="0" algn="ctr">
              <a:buNone/>
            </a:pPr>
            <a:r>
              <a:rPr lang="fr-FR" sz="4400" dirty="0">
                <a:solidFill>
                  <a:srgbClr val="009900"/>
                </a:solidFill>
                <a:latin typeface="Arial Rounded MT Bold" pitchFamily="34" charset="0"/>
              </a:rPr>
              <a:t>Refrain</a:t>
            </a:r>
            <a:endParaRPr lang="en-US" sz="4400" dirty="0">
              <a:solidFill>
                <a:srgbClr val="0099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prends moi.</a:t>
            </a:r>
            <a:endParaRPr lang="en-US" sz="4400" dirty="0">
              <a:solidFill>
                <a:srgbClr val="C00000"/>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fontScale="92500" lnSpcReduction="10000"/>
          </a:bodyPr>
          <a:lstStyle/>
          <a:p>
            <a:pPr marL="0" indent="0" algn="ctr">
              <a:buNone/>
            </a:pPr>
            <a:r>
              <a:rPr lang="fr-FR" sz="4400" dirty="0">
                <a:solidFill>
                  <a:srgbClr val="009900"/>
                </a:solidFill>
                <a:latin typeface="Arial Rounded MT Bold" pitchFamily="34" charset="0"/>
              </a:rPr>
              <a:t>2</a:t>
            </a:r>
            <a:endParaRPr lang="en-US" sz="4400" dirty="0">
              <a:solidFill>
                <a:srgbClr val="009900"/>
              </a:solidFill>
              <a:latin typeface="Arial Rounded MT Bold" pitchFamily="34" charset="0"/>
            </a:endParaRPr>
          </a:p>
          <a:p>
            <a:pPr marL="0" indent="0" algn="ctr">
              <a:buNone/>
            </a:pPr>
            <a:r>
              <a:rPr lang="fr-FR" sz="4400" dirty="0">
                <a:latin typeface="Arial Rounded MT Bold" pitchFamily="34" charset="0"/>
              </a:rPr>
              <a:t>Longtemps j’ai, loin de sa face,</a:t>
            </a:r>
            <a:endParaRPr lang="en-US" sz="4400" dirty="0">
              <a:latin typeface="Arial Rounded MT Bold" pitchFamily="34" charset="0"/>
            </a:endParaRPr>
          </a:p>
          <a:p>
            <a:pPr marL="0" indent="0" algn="ctr">
              <a:buNone/>
            </a:pPr>
            <a:r>
              <a:rPr lang="fr-FR" sz="4400" dirty="0">
                <a:latin typeface="Arial Rounded MT Bold" pitchFamily="34" charset="0"/>
              </a:rPr>
              <a:t>Provoque son saint courroux,</a:t>
            </a:r>
            <a:endParaRPr lang="en-US" sz="4400" dirty="0">
              <a:latin typeface="Arial Rounded MT Bold" pitchFamily="34" charset="0"/>
            </a:endParaRPr>
          </a:p>
          <a:p>
            <a:pPr marL="0" indent="0" algn="ctr">
              <a:buNone/>
            </a:pPr>
            <a:r>
              <a:rPr lang="fr-FR" sz="4400" dirty="0">
                <a:latin typeface="Arial Rounded MT Bold" pitchFamily="34" charset="0"/>
              </a:rPr>
              <a:t>Ferme mon cœur à sa grâce,</a:t>
            </a:r>
            <a:endParaRPr lang="en-US" sz="4400" dirty="0">
              <a:latin typeface="Arial Rounded MT Bold" pitchFamily="34" charset="0"/>
            </a:endParaRPr>
          </a:p>
          <a:p>
            <a:pPr marL="0" indent="0" algn="ctr">
              <a:buNone/>
            </a:pPr>
            <a:r>
              <a:rPr lang="fr-FR" sz="4400" dirty="0">
                <a:latin typeface="Arial Rounded MT Bold" pitchFamily="34" charset="0"/>
              </a:rPr>
              <a:t>Blessé le sien devant tous.</a:t>
            </a:r>
            <a:endParaRPr lang="en-US" sz="4400" dirty="0">
              <a:latin typeface="Arial Rounded MT Bold" pitchFamily="34" charset="0"/>
            </a:endParaRPr>
          </a:p>
          <a:p>
            <a:pPr marL="0" indent="0" algn="ctr">
              <a:buNone/>
            </a:pPr>
            <a:r>
              <a:rPr lang="fr-FR" sz="4400" dirty="0">
                <a:solidFill>
                  <a:srgbClr val="009900"/>
                </a:solidFill>
                <a:latin typeface="Arial Rounded MT Bold" pitchFamily="34" charset="0"/>
              </a:rPr>
              <a:t>Refrain</a:t>
            </a:r>
            <a:endParaRPr lang="en-US" sz="4400" dirty="0">
              <a:solidFill>
                <a:srgbClr val="0099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prends moi.</a:t>
            </a:r>
            <a:endParaRPr lang="en-US" sz="4400" dirty="0">
              <a:solidFill>
                <a:srgbClr val="C00000"/>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fontScale="92500" lnSpcReduction="10000"/>
          </a:bodyPr>
          <a:lstStyle/>
          <a:p>
            <a:pPr marL="0" indent="0" algn="ctr">
              <a:buNone/>
            </a:pPr>
            <a:r>
              <a:rPr lang="fr-FR" sz="4400" dirty="0">
                <a:solidFill>
                  <a:srgbClr val="009900"/>
                </a:solidFill>
                <a:latin typeface="Arial Rounded MT Bold" pitchFamily="34" charset="0"/>
              </a:rPr>
              <a:t>3</a:t>
            </a:r>
            <a:endParaRPr lang="en-US" sz="4400" dirty="0">
              <a:solidFill>
                <a:srgbClr val="009900"/>
              </a:solidFill>
              <a:latin typeface="Arial Rounded MT Bold" pitchFamily="34" charset="0"/>
            </a:endParaRPr>
          </a:p>
          <a:p>
            <a:pPr marL="0" indent="0" algn="ctr">
              <a:buNone/>
            </a:pPr>
            <a:r>
              <a:rPr lang="fr-FR" sz="4400" dirty="0">
                <a:latin typeface="Arial Rounded MT Bold" pitchFamily="34" charset="0"/>
              </a:rPr>
              <a:t>O Jésus ! A Toi je cède,</a:t>
            </a:r>
            <a:endParaRPr lang="en-US" sz="4400" dirty="0">
              <a:latin typeface="Arial Rounded MT Bold" pitchFamily="34" charset="0"/>
            </a:endParaRPr>
          </a:p>
          <a:p>
            <a:pPr marL="0" indent="0" algn="ctr">
              <a:buNone/>
            </a:pPr>
            <a:r>
              <a:rPr lang="fr-FR" sz="4400" dirty="0">
                <a:latin typeface="Arial Rounded MT Bold" pitchFamily="34" charset="0"/>
              </a:rPr>
              <a:t>Je veux être libéré ;</a:t>
            </a:r>
            <a:endParaRPr lang="en-US" sz="4400" dirty="0">
              <a:latin typeface="Arial Rounded MT Bold" pitchFamily="34" charset="0"/>
            </a:endParaRPr>
          </a:p>
          <a:p>
            <a:pPr marL="0" indent="0" algn="ctr">
              <a:buNone/>
            </a:pPr>
            <a:r>
              <a:rPr lang="fr-FR" sz="4400" dirty="0">
                <a:latin typeface="Arial Rounded MT Bold" pitchFamily="34" charset="0"/>
              </a:rPr>
              <a:t>De tout péché qui m’obsède</a:t>
            </a:r>
            <a:endParaRPr lang="en-US" sz="4400" dirty="0">
              <a:latin typeface="Arial Rounded MT Bold" pitchFamily="34" charset="0"/>
            </a:endParaRPr>
          </a:p>
          <a:p>
            <a:pPr marL="0" indent="0" algn="ctr">
              <a:buNone/>
            </a:pPr>
            <a:r>
              <a:rPr lang="fr-FR" sz="4400" dirty="0">
                <a:latin typeface="Arial Rounded MT Bold" pitchFamily="34" charset="0"/>
              </a:rPr>
              <a:t>Etre à jamais délivré.</a:t>
            </a:r>
            <a:endParaRPr lang="en-US" sz="4400" dirty="0">
              <a:latin typeface="Arial Rounded MT Bold" pitchFamily="34" charset="0"/>
            </a:endParaRPr>
          </a:p>
          <a:p>
            <a:pPr marL="0" indent="0" algn="ctr">
              <a:buNone/>
            </a:pPr>
            <a:r>
              <a:rPr lang="fr-FR" sz="4400" dirty="0">
                <a:solidFill>
                  <a:srgbClr val="009900"/>
                </a:solidFill>
                <a:latin typeface="Arial Rounded MT Bold" pitchFamily="34" charset="0"/>
              </a:rPr>
              <a:t>Refrain</a:t>
            </a:r>
            <a:endParaRPr lang="en-US" sz="4400" dirty="0">
              <a:solidFill>
                <a:srgbClr val="0099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prends moi.</a:t>
            </a:r>
            <a:endParaRPr lang="en-US" sz="4400" dirty="0">
              <a:solidFill>
                <a:srgbClr val="C00000"/>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lnSpcReduction="10000"/>
          </a:bodyPr>
          <a:lstStyle/>
          <a:p>
            <a:pPr marL="0" indent="0" algn="ctr">
              <a:buNone/>
            </a:pPr>
            <a:r>
              <a:rPr lang="fr-FR" sz="4400" dirty="0">
                <a:solidFill>
                  <a:srgbClr val="009900"/>
                </a:solidFill>
                <a:latin typeface="Arial Rounded MT Bold" pitchFamily="34" charset="0"/>
              </a:rPr>
              <a:t>4</a:t>
            </a:r>
            <a:endParaRPr lang="en-US" sz="4400" dirty="0">
              <a:solidFill>
                <a:srgbClr val="009900"/>
              </a:solidFill>
              <a:latin typeface="Arial Rounded MT Bold" pitchFamily="34" charset="0"/>
            </a:endParaRPr>
          </a:p>
          <a:p>
            <a:pPr marL="0" indent="0" algn="ctr">
              <a:buNone/>
            </a:pPr>
            <a:r>
              <a:rPr lang="fr-FR" sz="4400" dirty="0">
                <a:latin typeface="Arial Rounded MT Bold" pitchFamily="34" charset="0"/>
              </a:rPr>
              <a:t>Alléluia ! Plus de doute,</a:t>
            </a:r>
            <a:endParaRPr lang="en-US" sz="4400" dirty="0">
              <a:latin typeface="Arial Rounded MT Bold" pitchFamily="34" charset="0"/>
            </a:endParaRPr>
          </a:p>
          <a:p>
            <a:pPr marL="0" indent="0" algn="ctr">
              <a:buNone/>
            </a:pPr>
            <a:r>
              <a:rPr lang="fr-FR" sz="4400" dirty="0">
                <a:latin typeface="Arial Rounded MT Bold" pitchFamily="34" charset="0"/>
              </a:rPr>
              <a:t>Mon fardeau m’est enlevé ;</a:t>
            </a:r>
            <a:endParaRPr lang="en-US" sz="4400" dirty="0">
              <a:latin typeface="Arial Rounded MT Bold" pitchFamily="34" charset="0"/>
            </a:endParaRPr>
          </a:p>
          <a:p>
            <a:pPr marL="0" indent="0" algn="ctr">
              <a:buNone/>
            </a:pPr>
            <a:r>
              <a:rPr lang="fr-FR" sz="4400" dirty="0">
                <a:latin typeface="Arial Rounded MT Bold" pitchFamily="34" charset="0"/>
              </a:rPr>
              <a:t>Pour le ciel je suis en route,</a:t>
            </a:r>
            <a:endParaRPr lang="en-US" sz="4400" dirty="0">
              <a:latin typeface="Arial Rounded MT Bold" pitchFamily="34" charset="0"/>
            </a:endParaRPr>
          </a:p>
          <a:p>
            <a:pPr marL="0" indent="0" algn="ctr">
              <a:buNone/>
            </a:pPr>
            <a:r>
              <a:rPr lang="fr-FR" sz="4400" dirty="0">
                <a:latin typeface="Arial Rounded MT Bold" pitchFamily="34" charset="0"/>
              </a:rPr>
              <a:t>Heureux pour l’éternité.</a:t>
            </a:r>
          </a:p>
          <a:p>
            <a:pPr marL="0" indent="0" algn="ctr">
              <a:buNone/>
            </a:pPr>
            <a:r>
              <a:rPr lang="fr-FR" sz="4400" dirty="0">
                <a:solidFill>
                  <a:srgbClr val="009900"/>
                </a:solidFill>
                <a:latin typeface="Arial Rounded MT Bold" pitchFamily="34" charset="0"/>
              </a:rPr>
              <a:t>Refrain</a:t>
            </a:r>
            <a:endParaRPr lang="en-US" sz="4400" dirty="0">
              <a:solidFill>
                <a:srgbClr val="0099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Jésus je viens ! Je viens à Toi!</a:t>
            </a:r>
            <a:endParaRPr lang="en-US" sz="4400" dirty="0">
              <a:solidFill>
                <a:srgbClr val="C00000"/>
              </a:solidFill>
              <a:latin typeface="Arial Rounded MT Bold" pitchFamily="34" charset="0"/>
            </a:endParaRPr>
          </a:p>
          <a:p>
            <a:pPr marL="0" indent="0" algn="ctr">
              <a:buNone/>
            </a:pPr>
            <a:r>
              <a:rPr lang="fr-FR" sz="4400" dirty="0">
                <a:solidFill>
                  <a:srgbClr val="C00000"/>
                </a:solidFill>
                <a:latin typeface="Arial Rounded MT Bold" pitchFamily="34" charset="0"/>
              </a:rPr>
              <a:t>Tel que je suis, prends moi.</a:t>
            </a:r>
            <a:endParaRPr lang="en-US" sz="4400" dirty="0">
              <a:solidFill>
                <a:srgbClr val="C00000"/>
              </a:solidFill>
              <a:latin typeface="Arial Rounded MT Bold" pitchFamily="34" charset="0"/>
            </a:endParaRPr>
          </a:p>
          <a:p>
            <a:pPr marL="0" indent="0" algn="ctr">
              <a:buNone/>
            </a:pPr>
            <a:endParaRPr lang="en-US" sz="44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1477328"/>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a:p>
            <a:pPr algn="ctr"/>
            <a:r>
              <a:rPr lang="en-US" sz="3600" b="1" dirty="0">
                <a:solidFill>
                  <a:srgbClr val="460000"/>
                </a:solidFill>
                <a:latin typeface="Arial Narrow" pitchFamily="34" charset="0"/>
              </a:rPr>
              <a:t>Par Pasteur Jean Claude Jean </a:t>
            </a:r>
            <a:r>
              <a:rPr lang="en-US" sz="3600" b="1" dirty="0" err="1">
                <a:solidFill>
                  <a:srgbClr val="460000"/>
                </a:solidFill>
                <a:latin typeface="Arial Narrow" pitchFamily="34" charset="0"/>
              </a:rPr>
              <a:t>Baptiste</a:t>
            </a:r>
            <a:endParaRPr lang="en-US" sz="3600" b="1" dirty="0">
              <a:solidFill>
                <a:srgbClr val="460000"/>
              </a:solidFill>
              <a:latin typeface="Arial Narrow"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3000" dirty="0">
                <a:solidFill>
                  <a:srgbClr val="FF0000"/>
                </a:solidFill>
                <a:latin typeface="Copperplate Gothic Bold" pitchFamily="34" charset="0"/>
              </a:rPr>
              <a:t>96 FR CE BON SAUVEUR BERGER FIDELE</a:t>
            </a:r>
            <a:endParaRPr lang="en-US" sz="3000" dirty="0">
              <a:solidFill>
                <a:srgbClr val="FF0000"/>
              </a:solidFill>
              <a:latin typeface="Copperplate Gothic Bold" pitchFamily="34" charset="0"/>
            </a:endParaRPr>
          </a:p>
          <a:p>
            <a:pPr algn="ctr">
              <a:buNone/>
            </a:pPr>
            <a:r>
              <a:rPr lang="fr-FR" sz="3000" dirty="0">
                <a:solidFill>
                  <a:srgbClr val="FF0000"/>
                </a:solidFill>
                <a:latin typeface="Copperplate Gothic Bold" pitchFamily="34" charset="0"/>
              </a:rPr>
              <a:t>1.</a:t>
            </a:r>
            <a:endParaRPr lang="en-US" sz="3000" dirty="0">
              <a:solidFill>
                <a:srgbClr val="FF0000"/>
              </a:solidFill>
              <a:latin typeface="Copperplate Gothic Bold" pitchFamily="34" charset="0"/>
            </a:endParaRPr>
          </a:p>
          <a:p>
            <a:pPr algn="ctr">
              <a:buNone/>
            </a:pPr>
            <a:r>
              <a:rPr lang="fr-FR" sz="4000" dirty="0">
                <a:latin typeface="Copperplate Gothic Bold" pitchFamily="34" charset="0"/>
              </a:rPr>
              <a:t>Bon Sauveur, berger fidèle,</a:t>
            </a:r>
            <a:endParaRPr lang="en-US" sz="4000" dirty="0">
              <a:latin typeface="Copperplate Gothic Bold" pitchFamily="34" charset="0"/>
            </a:endParaRPr>
          </a:p>
          <a:p>
            <a:pPr algn="ctr">
              <a:buNone/>
            </a:pPr>
            <a:r>
              <a:rPr lang="fr-FR" sz="4000" dirty="0" err="1">
                <a:latin typeface="Copperplate Gothic Bold" pitchFamily="34" charset="0"/>
              </a:rPr>
              <a:t>Garde-nous</a:t>
            </a:r>
            <a:r>
              <a:rPr lang="fr-FR" sz="4000" dirty="0">
                <a:latin typeface="Copperplate Gothic Bold" pitchFamily="34" charset="0"/>
              </a:rPr>
              <a:t> par ton amour;</a:t>
            </a:r>
            <a:endParaRPr lang="en-US" sz="4000" dirty="0">
              <a:latin typeface="Copperplate Gothic Bold" pitchFamily="34" charset="0"/>
            </a:endParaRPr>
          </a:p>
          <a:p>
            <a:pPr algn="ctr">
              <a:buNone/>
            </a:pPr>
            <a:r>
              <a:rPr lang="fr-FR" sz="4000" dirty="0">
                <a:latin typeface="Copperplate Gothic Bold" pitchFamily="34" charset="0"/>
              </a:rPr>
              <a:t>Et que ta main paternelle</a:t>
            </a:r>
            <a:endParaRPr lang="en-US" sz="4000" dirty="0">
              <a:latin typeface="Copperplate Gothic Bold" pitchFamily="34" charset="0"/>
            </a:endParaRPr>
          </a:p>
          <a:p>
            <a:pPr algn="ctr">
              <a:buNone/>
            </a:pPr>
            <a:r>
              <a:rPr lang="fr-FR" sz="4000" dirty="0">
                <a:latin typeface="Copperplate Gothic Bold" pitchFamily="34" charset="0"/>
              </a:rPr>
              <a:t>nous conduise chaque jour.</a:t>
            </a:r>
            <a:endParaRPr lang="en-US" sz="4000" dirty="0">
              <a:latin typeface="Copperplate Gothic Bold" pitchFamily="34" charset="0"/>
            </a:endParaRPr>
          </a:p>
          <a:p>
            <a:pPr algn="ctr">
              <a:buNone/>
            </a:pPr>
            <a:r>
              <a:rPr lang="fr-FR" sz="4000" dirty="0">
                <a:solidFill>
                  <a:srgbClr val="FF0000"/>
                </a:solidFill>
                <a:latin typeface="Copperplate Gothic Bold" pitchFamily="34" charset="0"/>
              </a:rPr>
              <a:t>Refrain</a:t>
            </a:r>
            <a:endParaRPr lang="en-US" sz="4000" dirty="0">
              <a:solidFill>
                <a:srgbClr val="FF0000"/>
              </a:solidFill>
              <a:latin typeface="Copperplate Gothic Bold" pitchFamily="34" charset="0"/>
            </a:endParaRPr>
          </a:p>
          <a:p>
            <a:pPr algn="ctr">
              <a:buNone/>
            </a:pPr>
            <a:r>
              <a:rPr lang="fr-FR" sz="4000" dirty="0">
                <a:solidFill>
                  <a:srgbClr val="0000CC"/>
                </a:solidFill>
                <a:latin typeface="Copperplate Gothic Bold" pitchFamily="34" charset="0"/>
              </a:rPr>
              <a:t>Bénis sois-tu tendre, Maître,</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Jésus, nous sommes à Toi;</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À toi Seul nous voulons être,</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Béni sois-tu, notre Roi!</a:t>
            </a:r>
            <a:endParaRPr lang="en-US" sz="4000" dirty="0">
              <a:solidFill>
                <a:srgbClr val="0000CC"/>
              </a:solidFill>
              <a:latin typeface="Copperplate Gothic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000" dirty="0">
                <a:solidFill>
                  <a:srgbClr val="FF0000"/>
                </a:solidFill>
                <a:latin typeface="Copperplate Gothic Bold" pitchFamily="34" charset="0"/>
              </a:rPr>
              <a:t>2.</a:t>
            </a:r>
            <a:endParaRPr lang="en-US" sz="4000" dirty="0">
              <a:solidFill>
                <a:srgbClr val="FF0000"/>
              </a:solidFill>
              <a:latin typeface="Copperplate Gothic Bold" pitchFamily="34" charset="0"/>
            </a:endParaRPr>
          </a:p>
          <a:p>
            <a:pPr algn="ctr">
              <a:buNone/>
            </a:pPr>
            <a:r>
              <a:rPr lang="fr-FR" sz="4000" dirty="0">
                <a:latin typeface="Copperplate Gothic Bold" pitchFamily="34" charset="0"/>
              </a:rPr>
              <a:t>Toi qui nous reçus par grâce,</a:t>
            </a:r>
            <a:endParaRPr lang="en-US" sz="4000" dirty="0">
              <a:latin typeface="Copperplate Gothic Bold" pitchFamily="34" charset="0"/>
            </a:endParaRPr>
          </a:p>
          <a:p>
            <a:pPr algn="ctr">
              <a:buNone/>
            </a:pPr>
            <a:r>
              <a:rPr lang="fr-FR" sz="4000" dirty="0">
                <a:latin typeface="Copperplate Gothic Bold" pitchFamily="34" charset="0"/>
              </a:rPr>
              <a:t>Bien que faibles et pécheurs,</a:t>
            </a:r>
            <a:endParaRPr lang="en-US" sz="4000" dirty="0">
              <a:latin typeface="Copperplate Gothic Bold" pitchFamily="34" charset="0"/>
            </a:endParaRPr>
          </a:p>
          <a:p>
            <a:pPr algn="ctr">
              <a:buNone/>
            </a:pPr>
            <a:r>
              <a:rPr lang="fr-FR" sz="4000" dirty="0">
                <a:latin typeface="Copperplate Gothic Bold" pitchFamily="34" charset="0"/>
              </a:rPr>
              <a:t>Par ta puissance efficace,</a:t>
            </a:r>
            <a:endParaRPr lang="en-US" sz="4000" dirty="0">
              <a:latin typeface="Copperplate Gothic Bold" pitchFamily="34" charset="0"/>
            </a:endParaRPr>
          </a:p>
          <a:p>
            <a:pPr algn="ctr">
              <a:buNone/>
            </a:pPr>
            <a:r>
              <a:rPr lang="fr-FR" sz="4000" dirty="0">
                <a:latin typeface="Copperplate Gothic Bold" pitchFamily="34" charset="0"/>
              </a:rPr>
              <a:t>Purifie encore nos cœurs.</a:t>
            </a:r>
            <a:endParaRPr lang="en-US" sz="4000" dirty="0">
              <a:latin typeface="Copperplate Gothic Bold" pitchFamily="34" charset="0"/>
            </a:endParaRPr>
          </a:p>
          <a:p>
            <a:pPr algn="ctr">
              <a:buNone/>
            </a:pPr>
            <a:r>
              <a:rPr lang="fr-FR" sz="4000" dirty="0">
                <a:solidFill>
                  <a:srgbClr val="FF0000"/>
                </a:solidFill>
                <a:latin typeface="Copperplate Gothic Bold" pitchFamily="34" charset="0"/>
              </a:rPr>
              <a:t>Refrain</a:t>
            </a:r>
            <a:endParaRPr lang="en-US" sz="4000" dirty="0">
              <a:solidFill>
                <a:srgbClr val="FF0000"/>
              </a:solidFill>
              <a:latin typeface="Copperplate Gothic Bold" pitchFamily="34" charset="0"/>
            </a:endParaRPr>
          </a:p>
          <a:p>
            <a:pPr algn="ctr">
              <a:buNone/>
            </a:pPr>
            <a:r>
              <a:rPr lang="fr-FR" sz="4000" dirty="0">
                <a:solidFill>
                  <a:srgbClr val="0000CC"/>
                </a:solidFill>
                <a:latin typeface="Copperplate Gothic Bold" pitchFamily="34" charset="0"/>
              </a:rPr>
              <a:t>Bénis sois-tu tendre, Maître,</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Jésus, nous sommes à Toi;</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À toi Seul nous voulons être,</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Béni sois-tu, notre Roi!</a:t>
            </a:r>
            <a:endParaRPr lang="en-US" sz="4000" dirty="0">
              <a:solidFill>
                <a:srgbClr val="0000CC"/>
              </a:solidFill>
              <a:latin typeface="Copperplate Gothic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1600" dirty="0">
                <a:solidFill>
                  <a:srgbClr val="FF0000"/>
                </a:solidFill>
                <a:latin typeface="Copperplate Gothic Bold" pitchFamily="34" charset="0"/>
              </a:rPr>
              <a:t>3.</a:t>
            </a:r>
            <a:endParaRPr lang="en-US" sz="1600" dirty="0">
              <a:solidFill>
                <a:srgbClr val="FF0000"/>
              </a:solidFill>
              <a:latin typeface="Copperplate Gothic Bold" pitchFamily="34" charset="0"/>
            </a:endParaRPr>
          </a:p>
          <a:p>
            <a:pPr algn="ctr">
              <a:buNone/>
            </a:pPr>
            <a:r>
              <a:rPr lang="fr-FR" sz="3800" dirty="0">
                <a:latin typeface="Copperplate Gothic Bold" pitchFamily="34" charset="0"/>
              </a:rPr>
              <a:t>Seigneur, nous voulons te plaire,</a:t>
            </a:r>
            <a:endParaRPr lang="en-US" sz="3800" dirty="0">
              <a:latin typeface="Copperplate Gothic Bold" pitchFamily="34" charset="0"/>
            </a:endParaRPr>
          </a:p>
          <a:p>
            <a:pPr algn="ctr">
              <a:buNone/>
            </a:pPr>
            <a:r>
              <a:rPr lang="fr-FR" sz="4000" dirty="0">
                <a:latin typeface="Copperplate Gothic Bold" pitchFamily="34" charset="0"/>
              </a:rPr>
              <a:t>T’obéir, garder ta loi;</a:t>
            </a:r>
            <a:endParaRPr lang="en-US" sz="4000" dirty="0">
              <a:latin typeface="Copperplate Gothic Bold" pitchFamily="34" charset="0"/>
            </a:endParaRPr>
          </a:p>
          <a:p>
            <a:pPr algn="ctr">
              <a:buNone/>
            </a:pPr>
            <a:r>
              <a:rPr lang="fr-FR" sz="4000" dirty="0">
                <a:latin typeface="Copperplate Gothic Bold" pitchFamily="34" charset="0"/>
              </a:rPr>
              <a:t>Oh! Pour cela daigne faire</a:t>
            </a:r>
            <a:endParaRPr lang="en-US" sz="4000" dirty="0">
              <a:latin typeface="Copperplate Gothic Bold" pitchFamily="34" charset="0"/>
            </a:endParaRPr>
          </a:p>
          <a:p>
            <a:pPr algn="ctr">
              <a:buNone/>
            </a:pPr>
            <a:r>
              <a:rPr lang="fr-FR" sz="4000" dirty="0">
                <a:latin typeface="Copperplate Gothic Bold" pitchFamily="34" charset="0"/>
              </a:rPr>
              <a:t>Que nous vivions par la foi!</a:t>
            </a:r>
          </a:p>
          <a:p>
            <a:pPr algn="ctr">
              <a:buNone/>
            </a:pPr>
            <a:r>
              <a:rPr lang="fr-FR" sz="1800" dirty="0">
                <a:solidFill>
                  <a:srgbClr val="FF0000"/>
                </a:solidFill>
                <a:latin typeface="Copperplate Gothic Bold" pitchFamily="34" charset="0"/>
              </a:rPr>
              <a:t>Refrain</a:t>
            </a:r>
            <a:endParaRPr lang="en-US" sz="1800" dirty="0">
              <a:solidFill>
                <a:srgbClr val="FF0000"/>
              </a:solidFill>
              <a:latin typeface="Copperplate Gothic Bold" pitchFamily="34" charset="0"/>
            </a:endParaRPr>
          </a:p>
          <a:p>
            <a:pPr algn="ctr">
              <a:buNone/>
            </a:pPr>
            <a:r>
              <a:rPr lang="fr-FR" sz="4000" dirty="0">
                <a:solidFill>
                  <a:srgbClr val="0000CC"/>
                </a:solidFill>
                <a:latin typeface="Copperplate Gothic Bold" pitchFamily="34" charset="0"/>
              </a:rPr>
              <a:t>Bénis sois-tu tendre, Maître,</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Jésus, nous sommes à Toi;</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À toi Seul nous voulons être,</a:t>
            </a:r>
            <a:endParaRPr lang="en-US" sz="4000" dirty="0">
              <a:solidFill>
                <a:srgbClr val="0000CC"/>
              </a:solidFill>
              <a:latin typeface="Copperplate Gothic Bold" pitchFamily="34" charset="0"/>
            </a:endParaRPr>
          </a:p>
          <a:p>
            <a:pPr algn="ctr">
              <a:buNone/>
            </a:pPr>
            <a:r>
              <a:rPr lang="fr-FR" sz="4000" dirty="0">
                <a:solidFill>
                  <a:srgbClr val="0000CC"/>
                </a:solidFill>
                <a:latin typeface="Copperplate Gothic Bold" pitchFamily="34" charset="0"/>
              </a:rPr>
              <a:t>Béni sois-tu, notre Roi!</a:t>
            </a:r>
            <a:endParaRPr lang="en-US" sz="4000" dirty="0">
              <a:solidFill>
                <a:srgbClr val="0000CC"/>
              </a:solidFill>
              <a:latin typeface="Copperplate Gothic Bold" pitchFamily="34" charset="0"/>
            </a:endParaRPr>
          </a:p>
          <a:p>
            <a:pPr algn="ctr">
              <a:buNone/>
            </a:pPr>
            <a:endParaRPr lang="en-US" sz="4000" dirty="0">
              <a:latin typeface="Copperplate Gothic Bold" pitchFamily="34" charset="0"/>
            </a:endParaRPr>
          </a:p>
          <a:p>
            <a:pPr algn="ctr">
              <a:buNone/>
            </a:pPr>
            <a:endParaRPr lang="en-US" sz="4400" b="1" dirty="0">
              <a:solidFill>
                <a:srgbClr val="7030A0"/>
              </a:solidFill>
              <a:latin typeface="Copperplate Gothic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3500" b="1" dirty="0">
                <a:solidFill>
                  <a:srgbClr val="0000CC"/>
                </a:solidFill>
                <a:latin typeface="Arial Rounded MT Bold" pitchFamily="34" charset="0"/>
              </a:rPr>
              <a:t>LECTURE : SOM 66</a:t>
            </a:r>
            <a:endParaRPr lang="en-US" sz="3500" dirty="0">
              <a:latin typeface="Arial Rounded MT Bold" pitchFamily="34" charset="0"/>
            </a:endParaRPr>
          </a:p>
          <a:p>
            <a:pPr algn="just"/>
            <a:r>
              <a:rPr lang="fr-FR" sz="4000" b="1" dirty="0">
                <a:latin typeface="Arial Rounded MT Bold" pitchFamily="34" charset="0"/>
              </a:rPr>
              <a:t>1 </a:t>
            </a:r>
            <a:r>
              <a:rPr lang="fr-FR" sz="4000" dirty="0">
                <a:latin typeface="Arial Rounded MT Bold" pitchFamily="34" charset="0"/>
              </a:rPr>
              <a:t>¶ Pou </a:t>
            </a:r>
            <a:r>
              <a:rPr lang="fr-FR" sz="4000" dirty="0" err="1">
                <a:latin typeface="Arial Rounded MT Bold" pitchFamily="34" charset="0"/>
              </a:rPr>
              <a:t>chèf</a:t>
            </a:r>
            <a:r>
              <a:rPr lang="fr-FR" sz="4000" dirty="0">
                <a:latin typeface="Arial Rounded MT Bold" pitchFamily="34" charset="0"/>
              </a:rPr>
              <a:t> </a:t>
            </a:r>
            <a:r>
              <a:rPr lang="fr-FR" sz="4000" dirty="0" err="1">
                <a:latin typeface="Arial Rounded MT Bold" pitchFamily="34" charset="0"/>
              </a:rPr>
              <a:t>sanba</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 Chante sa a se </a:t>
            </a:r>
            <a:r>
              <a:rPr lang="fr-FR" sz="4000" dirty="0" err="1">
                <a:latin typeface="Arial Rounded MT Bold" pitchFamily="34" charset="0"/>
              </a:rPr>
              <a:t>yon</a:t>
            </a:r>
            <a:r>
              <a:rPr lang="fr-FR" sz="4000" dirty="0">
                <a:latin typeface="Arial Rounded MT Bold" pitchFamily="34" charset="0"/>
              </a:rPr>
              <a:t> </a:t>
            </a:r>
            <a:r>
              <a:rPr lang="fr-FR" sz="4000" dirty="0" err="1">
                <a:latin typeface="Arial Rounded MT Bold" pitchFamily="34" charset="0"/>
              </a:rPr>
              <a:t>sòm</a:t>
            </a:r>
            <a:r>
              <a:rPr lang="fr-FR" sz="4000" dirty="0">
                <a:latin typeface="Arial Rounded MT Bold" pitchFamily="34" charset="0"/>
              </a:rPr>
              <a:t> li </a:t>
            </a:r>
            <a:r>
              <a:rPr lang="fr-FR" sz="4000" dirty="0" err="1">
                <a:latin typeface="Arial Rounded MT Bold" pitchFamily="34" charset="0"/>
              </a:rPr>
              <a:t>ye</a:t>
            </a:r>
            <a:r>
              <a:rPr lang="fr-FR" sz="4000" dirty="0">
                <a:latin typeface="Arial Rounded MT Bold" pitchFamily="34" charset="0"/>
              </a:rPr>
              <a:t>. </a:t>
            </a:r>
            <a:r>
              <a:rPr lang="fr-FR" sz="4000" dirty="0" err="1">
                <a:latin typeface="Arial Rounded MT Bold" pitchFamily="34" charset="0"/>
              </a:rPr>
              <a:t>Nou</a:t>
            </a:r>
            <a:r>
              <a:rPr lang="fr-FR" sz="4000" dirty="0">
                <a:latin typeface="Arial Rounded MT Bold" pitchFamily="34" charset="0"/>
              </a:rPr>
              <a:t> tout </a:t>
            </a:r>
            <a:r>
              <a:rPr lang="fr-FR" sz="4000" dirty="0" err="1">
                <a:latin typeface="Arial Rounded MT Bold" pitchFamily="34" charset="0"/>
              </a:rPr>
              <a:t>ki</a:t>
            </a:r>
            <a:r>
              <a:rPr lang="fr-FR" sz="4000" dirty="0">
                <a:latin typeface="Arial Rounded MT Bold" pitchFamily="34" charset="0"/>
              </a:rPr>
              <a:t> </a:t>
            </a:r>
            <a:r>
              <a:rPr lang="fr-FR" sz="4000" dirty="0" err="1">
                <a:latin typeface="Arial Rounded MT Bold" pitchFamily="34" charset="0"/>
              </a:rPr>
              <a:t>rete</a:t>
            </a:r>
            <a:r>
              <a:rPr lang="fr-FR" sz="4000" dirty="0">
                <a:latin typeface="Arial Rounded MT Bold" pitchFamily="34" charset="0"/>
              </a:rPr>
              <a:t> sou </a:t>
            </a:r>
            <a:r>
              <a:rPr lang="fr-FR" sz="4000" dirty="0" err="1">
                <a:latin typeface="Arial Rounded MT Bold" pitchFamily="34" charset="0"/>
              </a:rPr>
              <a:t>latè</a:t>
            </a:r>
            <a:r>
              <a:rPr lang="fr-FR" sz="4000" dirty="0">
                <a:latin typeface="Arial Rounded MT Bold" pitchFamily="34" charset="0"/>
              </a:rPr>
              <a:t>, </a:t>
            </a:r>
            <a:r>
              <a:rPr lang="fr-FR" sz="4000" dirty="0" err="1">
                <a:latin typeface="Arial Rounded MT Bold" pitchFamily="34" charset="0"/>
              </a:rPr>
              <a:t>rele</a:t>
            </a:r>
            <a:r>
              <a:rPr lang="fr-FR" sz="4000" dirty="0">
                <a:latin typeface="Arial Rounded MT Bold" pitchFamily="34" charset="0"/>
              </a:rPr>
              <a:t>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kè</a:t>
            </a:r>
            <a:r>
              <a:rPr lang="fr-FR" sz="4000" dirty="0">
                <a:latin typeface="Arial Rounded MT Bold" pitchFamily="34" charset="0"/>
              </a:rPr>
              <a:t> </a:t>
            </a:r>
            <a:r>
              <a:rPr lang="fr-FR" sz="4000" dirty="0" err="1">
                <a:latin typeface="Arial Rounded MT Bold" pitchFamily="34" charset="0"/>
              </a:rPr>
              <a:t>kontan</a:t>
            </a:r>
            <a:r>
              <a:rPr lang="fr-FR" sz="4000" dirty="0">
                <a:latin typeface="Arial Rounded MT Bold" pitchFamily="34" charset="0"/>
              </a:rPr>
              <a:t> pou </a:t>
            </a:r>
            <a:r>
              <a:rPr lang="fr-FR" sz="4000" dirty="0" err="1">
                <a:latin typeface="Arial Rounded MT Bold" pitchFamily="34" charset="0"/>
              </a:rPr>
              <a:t>Bondye</a:t>
            </a:r>
            <a:r>
              <a:rPr lang="fr-FR" sz="4000" dirty="0">
                <a:latin typeface="Arial Rounded MT Bold" pitchFamily="34" charset="0"/>
              </a:rPr>
              <a:t>! Fe </a:t>
            </a:r>
            <a:r>
              <a:rPr lang="fr-FR" sz="4000" dirty="0" err="1">
                <a:latin typeface="Arial Rounded MT Bold" pitchFamily="34" charset="0"/>
              </a:rPr>
              <a:t>fèt</a:t>
            </a:r>
            <a:r>
              <a:rPr lang="fr-FR" sz="4000" dirty="0">
                <a:latin typeface="Arial Rounded MT Bold" pitchFamily="34" charset="0"/>
              </a:rPr>
              <a:t> pou </a:t>
            </a:r>
            <a:r>
              <a:rPr lang="fr-FR" sz="4000" dirty="0" err="1">
                <a:latin typeface="Arial Rounded MT Bold" pitchFamily="34" charset="0"/>
              </a:rPr>
              <a:t>fè</a:t>
            </a:r>
            <a:r>
              <a:rPr lang="fr-FR" sz="4000" dirty="0">
                <a:latin typeface="Arial Rounded MT Bold" pitchFamily="34" charset="0"/>
              </a:rPr>
              <a:t> </a:t>
            </a:r>
            <a:r>
              <a:rPr lang="fr-FR" sz="4000" dirty="0" err="1">
                <a:latin typeface="Arial Rounded MT Bold" pitchFamily="34" charset="0"/>
              </a:rPr>
              <a:t>lwanj</a:t>
            </a:r>
            <a:r>
              <a:rPr lang="fr-FR" sz="4000" dirty="0">
                <a:latin typeface="Arial Rounded MT Bold" pitchFamily="34" charset="0"/>
              </a:rPr>
              <a:t> </a:t>
            </a:r>
            <a:r>
              <a:rPr lang="fr-FR" sz="4000" dirty="0" err="1">
                <a:latin typeface="Arial Rounded MT Bold" pitchFamily="34" charset="0"/>
              </a:rPr>
              <a:t>Bondye</a:t>
            </a:r>
            <a:r>
              <a:rPr lang="fr-FR" sz="4000" dirty="0">
                <a:latin typeface="Arial Rounded MT Bold" pitchFamily="34" charset="0"/>
              </a:rPr>
              <a:t>!</a:t>
            </a:r>
            <a:endParaRPr lang="en-US" sz="4000" dirty="0">
              <a:latin typeface="Arial Rounded MT Bold" pitchFamily="34" charset="0"/>
            </a:endParaRPr>
          </a:p>
          <a:p>
            <a:pPr algn="just"/>
            <a:r>
              <a:rPr lang="fr-FR" sz="4000" b="1" baseline="30000" dirty="0">
                <a:solidFill>
                  <a:srgbClr val="0000CC"/>
                </a:solidFill>
                <a:latin typeface="Arial Rounded MT Bold" pitchFamily="34" charset="0"/>
              </a:rPr>
              <a:t>2 </a:t>
            </a:r>
            <a:r>
              <a:rPr lang="fr-FR" sz="4000" dirty="0">
                <a:solidFill>
                  <a:srgbClr val="0000CC"/>
                </a:solidFill>
                <a:latin typeface="Arial Rounded MT Bold" pitchFamily="34" charset="0"/>
              </a:rPr>
              <a:t>Chante </a:t>
            </a:r>
            <a:r>
              <a:rPr lang="fr-FR" sz="4000" dirty="0" err="1">
                <a:solidFill>
                  <a:srgbClr val="0000CC"/>
                </a:solidFill>
                <a:latin typeface="Arial Rounded MT Bold" pitchFamily="34" charset="0"/>
              </a:rPr>
              <a:t>pouvwa</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Bondye</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gwo</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fèt</a:t>
            </a:r>
            <a:r>
              <a:rPr lang="fr-FR" sz="4000" dirty="0">
                <a:solidFill>
                  <a:srgbClr val="0000CC"/>
                </a:solidFill>
                <a:latin typeface="Arial Rounded MT Bold" pitchFamily="34" charset="0"/>
              </a:rPr>
              <a:t> pou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lwanj</a:t>
            </a:r>
            <a:r>
              <a:rPr lang="fr-FR" sz="4000" dirty="0">
                <a:solidFill>
                  <a:srgbClr val="0000CC"/>
                </a:solidFill>
                <a:latin typeface="Arial Rounded MT Bold" pitchFamily="34" charset="0"/>
              </a:rPr>
              <a:t> li!</a:t>
            </a:r>
            <a:endParaRPr lang="en-US" sz="4000" dirty="0">
              <a:solidFill>
                <a:srgbClr val="0000CC"/>
              </a:solidFill>
              <a:latin typeface="Arial Rounded MT Bold" pitchFamily="34" charset="0"/>
            </a:endParaRPr>
          </a:p>
          <a:p>
            <a:pPr algn="just"/>
            <a:r>
              <a:rPr lang="fr-FR" sz="4000" b="1" baseline="30000" dirty="0">
                <a:latin typeface="Arial Rounded MT Bold" pitchFamily="34" charset="0"/>
              </a:rPr>
              <a:t>3 </a:t>
            </a:r>
            <a:r>
              <a:rPr lang="fr-FR" sz="4000" dirty="0">
                <a:latin typeface="Arial Rounded MT Bold" pitchFamily="34" charset="0"/>
              </a:rPr>
              <a:t>Di </a:t>
            </a:r>
            <a:r>
              <a:rPr lang="fr-FR" sz="4000" dirty="0" err="1">
                <a:latin typeface="Arial Rounded MT Bold" pitchFamily="34" charset="0"/>
              </a:rPr>
              <a:t>Bondye</a:t>
            </a:r>
            <a:r>
              <a:rPr lang="fr-FR" sz="4000" dirty="0">
                <a:latin typeface="Arial Rounded MT Bold" pitchFamily="34" charset="0"/>
              </a:rPr>
              <a:t>: -Sa ou </a:t>
            </a:r>
            <a:r>
              <a:rPr lang="fr-FR" sz="4000" dirty="0" err="1">
                <a:latin typeface="Arial Rounded MT Bold" pitchFamily="34" charset="0"/>
              </a:rPr>
              <a:t>fè</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 se </a:t>
            </a:r>
            <a:r>
              <a:rPr lang="fr-FR" sz="4000" dirty="0" err="1">
                <a:latin typeface="Arial Rounded MT Bold" pitchFamily="34" charset="0"/>
              </a:rPr>
              <a:t>bagay</a:t>
            </a:r>
            <a:r>
              <a:rPr lang="fr-FR" sz="4000" dirty="0">
                <a:latin typeface="Arial Rounded MT Bold" pitchFamily="34" charset="0"/>
              </a:rPr>
              <a:t> </a:t>
            </a:r>
            <a:r>
              <a:rPr lang="fr-FR" sz="4000" dirty="0" err="1">
                <a:latin typeface="Arial Rounded MT Bold" pitchFamily="34" charset="0"/>
              </a:rPr>
              <a:t>ki</a:t>
            </a:r>
            <a:r>
              <a:rPr lang="fr-FR" sz="4000" dirty="0">
                <a:latin typeface="Arial Rounded MT Bold" pitchFamily="34" charset="0"/>
              </a:rPr>
              <a:t> pou </a:t>
            </a:r>
            <a:r>
              <a:rPr lang="fr-FR" sz="4000" dirty="0" err="1">
                <a:latin typeface="Arial Rounded MT Bold" pitchFamily="34" charset="0"/>
              </a:rPr>
              <a:t>fè</a:t>
            </a:r>
            <a:r>
              <a:rPr lang="fr-FR" sz="4000" dirty="0">
                <a:latin typeface="Arial Rounded MT Bold" pitchFamily="34" charset="0"/>
              </a:rPr>
              <a:t> </a:t>
            </a:r>
            <a:r>
              <a:rPr lang="fr-FR" sz="4000" dirty="0" err="1">
                <a:latin typeface="Arial Rounded MT Bold" pitchFamily="34" charset="0"/>
              </a:rPr>
              <a:t>moun</a:t>
            </a:r>
            <a:r>
              <a:rPr lang="fr-FR" sz="4000" dirty="0">
                <a:latin typeface="Arial Rounded MT Bold" pitchFamily="34" charset="0"/>
              </a:rPr>
              <a:t> </a:t>
            </a:r>
            <a:r>
              <a:rPr lang="fr-FR" sz="4000" dirty="0" err="1">
                <a:latin typeface="Arial Rounded MT Bold" pitchFamily="34" charset="0"/>
              </a:rPr>
              <a:t>respekte</a:t>
            </a:r>
            <a:r>
              <a:rPr lang="fr-FR" sz="4000" dirty="0">
                <a:latin typeface="Arial Rounded MT Bold" pitchFamily="34" charset="0"/>
              </a:rPr>
              <a:t> ou. Ou </a:t>
            </a:r>
            <a:r>
              <a:rPr lang="fr-FR" sz="4000" dirty="0" err="1">
                <a:latin typeface="Arial Rounded MT Bold" pitchFamily="34" charset="0"/>
              </a:rPr>
              <a:t>sitèlman</a:t>
            </a:r>
            <a:r>
              <a:rPr lang="fr-FR" sz="4000" dirty="0">
                <a:latin typeface="Arial Rounded MT Bold" pitchFamily="34" charset="0"/>
              </a:rPr>
              <a:t> </a:t>
            </a:r>
            <a:r>
              <a:rPr lang="fr-FR" sz="4000" dirty="0" err="1">
                <a:latin typeface="Arial Rounded MT Bold" pitchFamily="34" charset="0"/>
              </a:rPr>
              <a:t>gen</a:t>
            </a:r>
            <a:r>
              <a:rPr lang="fr-FR" sz="4000" dirty="0">
                <a:latin typeface="Arial Rounded MT Bold" pitchFamily="34" charset="0"/>
              </a:rPr>
              <a:t> </a:t>
            </a:r>
            <a:r>
              <a:rPr lang="fr-FR" sz="4000" dirty="0" err="1">
                <a:latin typeface="Arial Rounded MT Bold" pitchFamily="34" charset="0"/>
              </a:rPr>
              <a:t>pouvwa</a:t>
            </a:r>
            <a:r>
              <a:rPr lang="fr-FR" sz="4000" dirty="0">
                <a:latin typeface="Arial Rounded MT Bold" pitchFamily="34" charset="0"/>
              </a:rPr>
              <a:t>, </a:t>
            </a:r>
            <a:r>
              <a:rPr lang="fr-FR" sz="4000" dirty="0" err="1">
                <a:latin typeface="Arial Rounded MT Bold" pitchFamily="34" charset="0"/>
              </a:rPr>
              <a:t>lènmi</a:t>
            </a:r>
            <a:r>
              <a:rPr lang="fr-FR" sz="4000" dirty="0">
                <a:latin typeface="Arial Rounded MT Bold" pitchFamily="34" charset="0"/>
              </a:rPr>
              <a:t> ou </a:t>
            </a:r>
            <a:r>
              <a:rPr lang="fr-FR" sz="4000" dirty="0" err="1">
                <a:latin typeface="Arial Rounded MT Bold" pitchFamily="34" charset="0"/>
              </a:rPr>
              <a:t>yo</a:t>
            </a:r>
            <a:r>
              <a:rPr lang="fr-FR" sz="4000" dirty="0">
                <a:latin typeface="Arial Rounded MT Bold" pitchFamily="34" charset="0"/>
              </a:rPr>
              <a:t> </a:t>
            </a:r>
            <a:r>
              <a:rPr lang="fr-FR" sz="4000" dirty="0" err="1">
                <a:latin typeface="Arial Rounded MT Bold" pitchFamily="34" charset="0"/>
              </a:rPr>
              <a:t>ap</a:t>
            </a:r>
            <a:r>
              <a:rPr lang="fr-FR" sz="4000" dirty="0">
                <a:latin typeface="Arial Rounded MT Bold" pitchFamily="34" charset="0"/>
              </a:rPr>
              <a:t> </a:t>
            </a:r>
            <a:r>
              <a:rPr lang="fr-FR" sz="4000" dirty="0" err="1">
                <a:latin typeface="Arial Rounded MT Bold" pitchFamily="34" charset="0"/>
              </a:rPr>
              <a:t>flate</a:t>
            </a:r>
            <a:r>
              <a:rPr lang="fr-FR" sz="4000" dirty="0">
                <a:latin typeface="Arial Rounded MT Bold" pitchFamily="34" charset="0"/>
              </a:rPr>
              <a:t> ou.</a:t>
            </a:r>
            <a:endParaRPr lang="en-US" sz="4000" dirty="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baseline="30000" dirty="0">
                <a:latin typeface="Arial Rounded MT Bold" pitchFamily="34" charset="0"/>
              </a:rPr>
              <a:t>4 </a:t>
            </a:r>
            <a:r>
              <a:rPr lang="fr-FR" sz="4000" dirty="0">
                <a:latin typeface="Arial Rounded MT Bold" pitchFamily="34" charset="0"/>
              </a:rPr>
              <a:t>Tout </a:t>
            </a:r>
            <a:r>
              <a:rPr lang="fr-FR" sz="4000" dirty="0" err="1">
                <a:latin typeface="Arial Rounded MT Bold" pitchFamily="34" charset="0"/>
              </a:rPr>
              <a:t>moun</a:t>
            </a:r>
            <a:r>
              <a:rPr lang="fr-FR" sz="4000" dirty="0">
                <a:latin typeface="Arial Rounded MT Bold" pitchFamily="34" charset="0"/>
              </a:rPr>
              <a:t> </a:t>
            </a:r>
            <a:r>
              <a:rPr lang="fr-FR" sz="4000" dirty="0" err="1">
                <a:latin typeface="Arial Rounded MT Bold" pitchFamily="34" charset="0"/>
              </a:rPr>
              <a:t>ki</a:t>
            </a:r>
            <a:r>
              <a:rPr lang="fr-FR" sz="4000" dirty="0">
                <a:latin typeface="Arial Rounded MT Bold" pitchFamily="34" charset="0"/>
              </a:rPr>
              <a:t> </a:t>
            </a:r>
            <a:r>
              <a:rPr lang="fr-FR" sz="4000" dirty="0" err="1">
                <a:latin typeface="Arial Rounded MT Bold" pitchFamily="34" charset="0"/>
              </a:rPr>
              <a:t>rete</a:t>
            </a:r>
            <a:r>
              <a:rPr lang="fr-FR" sz="4000" dirty="0">
                <a:latin typeface="Arial Rounded MT Bold" pitchFamily="34" charset="0"/>
              </a:rPr>
              <a:t> sou </a:t>
            </a:r>
            <a:r>
              <a:rPr lang="fr-FR" sz="4000" dirty="0" err="1">
                <a:latin typeface="Arial Rounded MT Bold" pitchFamily="34" charset="0"/>
              </a:rPr>
              <a:t>latè</a:t>
            </a:r>
            <a:r>
              <a:rPr lang="fr-FR" sz="4000" dirty="0">
                <a:latin typeface="Arial Rounded MT Bold" pitchFamily="34" charset="0"/>
              </a:rPr>
              <a:t> </a:t>
            </a:r>
            <a:r>
              <a:rPr lang="fr-FR" sz="4000" dirty="0" err="1">
                <a:latin typeface="Arial Rounded MT Bold" pitchFamily="34" charset="0"/>
              </a:rPr>
              <a:t>ap</a:t>
            </a:r>
            <a:r>
              <a:rPr lang="fr-FR" sz="4000" dirty="0">
                <a:latin typeface="Arial Rounded MT Bold" pitchFamily="34" charset="0"/>
              </a:rPr>
              <a:t> adore ou. Y'</a:t>
            </a:r>
            <a:r>
              <a:rPr lang="fr-FR" sz="4000" dirty="0" err="1">
                <a:latin typeface="Arial Rounded MT Bold" pitchFamily="34" charset="0"/>
              </a:rPr>
              <a:t>ap</a:t>
            </a:r>
            <a:r>
              <a:rPr lang="fr-FR" sz="4000" dirty="0">
                <a:latin typeface="Arial Rounded MT Bold" pitchFamily="34" charset="0"/>
              </a:rPr>
              <a:t> chante pou ou, y'</a:t>
            </a:r>
            <a:r>
              <a:rPr lang="fr-FR" sz="4000" dirty="0" err="1">
                <a:latin typeface="Arial Rounded MT Bold" pitchFamily="34" charset="0"/>
              </a:rPr>
              <a:t>ap</a:t>
            </a:r>
            <a:r>
              <a:rPr lang="fr-FR" sz="4000" dirty="0">
                <a:latin typeface="Arial Rounded MT Bold" pitchFamily="34" charset="0"/>
              </a:rPr>
              <a:t> chante pou sa ou </a:t>
            </a:r>
            <a:r>
              <a:rPr lang="fr-FR" sz="4000" dirty="0" err="1">
                <a:latin typeface="Arial Rounded MT Bold" pitchFamily="34" charset="0"/>
              </a:rPr>
              <a:t>fè</a:t>
            </a:r>
            <a:r>
              <a:rPr lang="fr-FR" sz="4000" dirty="0">
                <a:latin typeface="Arial Rounded MT Bold" pitchFamily="34" charset="0"/>
              </a:rPr>
              <a:t>.</a:t>
            </a:r>
            <a:endParaRPr lang="en-US" sz="4000" dirty="0">
              <a:latin typeface="Arial Rounded MT Bold" pitchFamily="34" charset="0"/>
            </a:endParaRPr>
          </a:p>
          <a:p>
            <a:pPr algn="just"/>
            <a:r>
              <a:rPr lang="fr-FR" sz="4000" b="1" baseline="30000" dirty="0">
                <a:solidFill>
                  <a:srgbClr val="0000CC"/>
                </a:solidFill>
                <a:latin typeface="Arial Rounded MT Bold" pitchFamily="34" charset="0"/>
              </a:rPr>
              <a:t>5 </a:t>
            </a:r>
            <a:r>
              <a:rPr lang="fr-FR" sz="4000" dirty="0" err="1">
                <a:solidFill>
                  <a:srgbClr val="0000CC"/>
                </a:solidFill>
                <a:latin typeface="Arial Rounded MT Bold" pitchFamily="34" charset="0"/>
              </a:rPr>
              <a:t>Vini</a:t>
            </a:r>
            <a:r>
              <a:rPr lang="fr-FR" sz="4000" dirty="0">
                <a:solidFill>
                  <a:srgbClr val="0000CC"/>
                </a:solidFill>
                <a:latin typeface="Arial Rounded MT Bold" pitchFamily="34" charset="0"/>
              </a:rPr>
              <a:t> non! Al gade sa </a:t>
            </a:r>
            <a:r>
              <a:rPr lang="fr-FR" sz="4000" dirty="0" err="1">
                <a:solidFill>
                  <a:srgbClr val="0000CC"/>
                </a:solidFill>
                <a:latin typeface="Arial Rounded MT Bold" pitchFamily="34" charset="0"/>
              </a:rPr>
              <a:t>Bondye</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Li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bagay</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ki</a:t>
            </a:r>
            <a:r>
              <a:rPr lang="fr-FR" sz="4000" dirty="0">
                <a:solidFill>
                  <a:srgbClr val="0000CC"/>
                </a:solidFill>
                <a:latin typeface="Arial Rounded MT Bold" pitchFamily="34" charset="0"/>
              </a:rPr>
              <a:t> pou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moun</a:t>
            </a:r>
            <a:r>
              <a:rPr lang="fr-FR" sz="4000" dirty="0">
                <a:solidFill>
                  <a:srgbClr val="0000CC"/>
                </a:solidFill>
                <a:latin typeface="Arial Rounded MT Bold" pitchFamily="34" charset="0"/>
              </a:rPr>
              <a:t> sou </a:t>
            </a:r>
            <a:r>
              <a:rPr lang="fr-FR" sz="4000" dirty="0" err="1">
                <a:solidFill>
                  <a:srgbClr val="0000CC"/>
                </a:solidFill>
                <a:latin typeface="Arial Rounded MT Bold" pitchFamily="34" charset="0"/>
              </a:rPr>
              <a:t>latè</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respekte</a:t>
            </a:r>
            <a:r>
              <a:rPr lang="fr-FR" sz="4000" dirty="0">
                <a:solidFill>
                  <a:srgbClr val="0000CC"/>
                </a:solidFill>
                <a:latin typeface="Arial Rounded MT Bold" pitchFamily="34" charset="0"/>
              </a:rPr>
              <a:t> li.</a:t>
            </a:r>
            <a:endParaRPr lang="en-US" sz="4000" dirty="0">
              <a:solidFill>
                <a:srgbClr val="0000CC"/>
              </a:solidFill>
              <a:latin typeface="Arial Rounded MT Bold" pitchFamily="34" charset="0"/>
            </a:endParaRPr>
          </a:p>
          <a:p>
            <a:pPr algn="just"/>
            <a:r>
              <a:rPr lang="fr-FR" sz="4000" b="1" baseline="30000" dirty="0">
                <a:latin typeface="Arial Rounded MT Bold" pitchFamily="34" charset="0"/>
              </a:rPr>
              <a:t>6 </a:t>
            </a:r>
            <a:r>
              <a:rPr lang="fr-FR" sz="4000" dirty="0">
                <a:latin typeface="Arial Rounded MT Bold" pitchFamily="34" charset="0"/>
              </a:rPr>
              <a:t>Li </a:t>
            </a:r>
            <a:r>
              <a:rPr lang="fr-FR" sz="4000" dirty="0" err="1">
                <a:latin typeface="Arial Rounded MT Bold" pitchFamily="34" charset="0"/>
              </a:rPr>
              <a:t>fè</a:t>
            </a:r>
            <a:r>
              <a:rPr lang="fr-FR" sz="4000" dirty="0">
                <a:latin typeface="Arial Rounded MT Bold" pitchFamily="34" charset="0"/>
              </a:rPr>
              <a:t> fon </a:t>
            </a:r>
            <a:r>
              <a:rPr lang="fr-FR" sz="4000" dirty="0" err="1">
                <a:latin typeface="Arial Rounded MT Bold" pitchFamily="34" charset="0"/>
              </a:rPr>
              <a:t>lanmè</a:t>
            </a:r>
            <a:r>
              <a:rPr lang="fr-FR" sz="4000" dirty="0">
                <a:latin typeface="Arial Rounded MT Bold" pitchFamily="34" charset="0"/>
              </a:rPr>
              <a:t> a </a:t>
            </a:r>
            <a:r>
              <a:rPr lang="fr-FR" sz="4000" dirty="0" err="1">
                <a:latin typeface="Arial Rounded MT Bold" pitchFamily="34" charset="0"/>
              </a:rPr>
              <a:t>tounen</a:t>
            </a:r>
            <a:r>
              <a:rPr lang="fr-FR" sz="4000" dirty="0">
                <a:latin typeface="Arial Rounded MT Bold" pitchFamily="34" charset="0"/>
              </a:rPr>
              <a:t> </a:t>
            </a:r>
            <a:r>
              <a:rPr lang="fr-FR" sz="4000" dirty="0" err="1">
                <a:latin typeface="Arial Rounded MT Bold" pitchFamily="34" charset="0"/>
              </a:rPr>
              <a:t>tè</a:t>
            </a:r>
            <a:r>
              <a:rPr lang="fr-FR" sz="4000" dirty="0">
                <a:latin typeface="Arial Rounded MT Bold" pitchFamily="34" charset="0"/>
              </a:rPr>
              <a:t> </a:t>
            </a:r>
            <a:r>
              <a:rPr lang="fr-FR" sz="4000" dirty="0" err="1">
                <a:latin typeface="Arial Rounded MT Bold" pitchFamily="34" charset="0"/>
              </a:rPr>
              <a:t>sèk</a:t>
            </a:r>
            <a:r>
              <a:rPr lang="fr-FR" sz="4000" dirty="0">
                <a:latin typeface="Arial Rounded MT Bold" pitchFamily="34" charset="0"/>
              </a:rPr>
              <a:t>: </a:t>
            </a:r>
            <a:r>
              <a:rPr lang="fr-FR" sz="4000" dirty="0" err="1">
                <a:latin typeface="Arial Rounded MT Bold" pitchFamily="34" charset="0"/>
              </a:rPr>
              <a:t>Zansèt</a:t>
            </a:r>
            <a:r>
              <a:rPr lang="fr-FR" sz="4000" dirty="0">
                <a:latin typeface="Arial Rounded MT Bold" pitchFamily="34" charset="0"/>
              </a:rPr>
              <a:t> </a:t>
            </a:r>
            <a:r>
              <a:rPr lang="fr-FR" sz="4000" dirty="0" err="1">
                <a:latin typeface="Arial Rounded MT Bold" pitchFamily="34" charset="0"/>
              </a:rPr>
              <a:t>nou</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 </a:t>
            </a:r>
            <a:r>
              <a:rPr lang="fr-FR" sz="4000" dirty="0" err="1">
                <a:latin typeface="Arial Rounded MT Bold" pitchFamily="34" charset="0"/>
              </a:rPr>
              <a:t>travèse</a:t>
            </a:r>
            <a:r>
              <a:rPr lang="fr-FR" sz="4000" dirty="0">
                <a:latin typeface="Arial Rounded MT Bold" pitchFamily="34" charset="0"/>
              </a:rPr>
              <a:t> </a:t>
            </a:r>
            <a:r>
              <a:rPr lang="fr-FR" sz="4000" dirty="0" err="1">
                <a:latin typeface="Arial Rounded MT Bold" pitchFamily="34" charset="0"/>
              </a:rPr>
              <a:t>rivyè</a:t>
            </a:r>
            <a:r>
              <a:rPr lang="fr-FR" sz="4000" dirty="0">
                <a:latin typeface="Arial Rounded MT Bold" pitchFamily="34" charset="0"/>
              </a:rPr>
              <a:t> a </a:t>
            </a:r>
            <a:r>
              <a:rPr lang="fr-FR" sz="4000" dirty="0" err="1">
                <a:latin typeface="Arial Rounded MT Bold" pitchFamily="34" charset="0"/>
              </a:rPr>
              <a:t>san</a:t>
            </a:r>
            <a:r>
              <a:rPr lang="fr-FR" sz="4000" dirty="0">
                <a:latin typeface="Arial Rounded MT Bold" pitchFamily="34" charset="0"/>
              </a:rPr>
              <a:t> </a:t>
            </a:r>
            <a:r>
              <a:rPr lang="fr-FR" sz="4000" dirty="0" err="1">
                <a:latin typeface="Arial Rounded MT Bold" pitchFamily="34" charset="0"/>
              </a:rPr>
              <a:t>pye</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 </a:t>
            </a:r>
            <a:r>
              <a:rPr lang="fr-FR" sz="4000" dirty="0" err="1">
                <a:latin typeface="Arial Rounded MT Bold" pitchFamily="34" charset="0"/>
              </a:rPr>
              <a:t>pa</a:t>
            </a:r>
            <a:r>
              <a:rPr lang="fr-FR" sz="4000" dirty="0">
                <a:latin typeface="Arial Rounded MT Bold" pitchFamily="34" charset="0"/>
              </a:rPr>
              <a:t> </a:t>
            </a:r>
            <a:r>
              <a:rPr lang="fr-FR" sz="4000" dirty="0" err="1">
                <a:latin typeface="Arial Rounded MT Bold" pitchFamily="34" charset="0"/>
              </a:rPr>
              <a:t>mouye</a:t>
            </a:r>
            <a:r>
              <a:rPr lang="fr-FR" sz="4000" dirty="0">
                <a:latin typeface="Arial Rounded MT Bold" pitchFamily="34" charset="0"/>
              </a:rPr>
              <a:t>. Ann </a:t>
            </a:r>
            <a:r>
              <a:rPr lang="fr-FR" sz="4000" dirty="0" err="1">
                <a:latin typeface="Arial Rounded MT Bold" pitchFamily="34" charset="0"/>
              </a:rPr>
              <a:t>fè</a:t>
            </a:r>
            <a:r>
              <a:rPr lang="fr-FR" sz="4000" dirty="0">
                <a:latin typeface="Arial Rounded MT Bold" pitchFamily="34" charset="0"/>
              </a:rPr>
              <a:t> </a:t>
            </a:r>
            <a:r>
              <a:rPr lang="fr-FR" sz="4000" dirty="0" err="1">
                <a:latin typeface="Arial Rounded MT Bold" pitchFamily="34" charset="0"/>
              </a:rPr>
              <a:t>kè</a:t>
            </a:r>
            <a:r>
              <a:rPr lang="fr-FR" sz="4000" dirty="0">
                <a:latin typeface="Arial Rounded MT Bold" pitchFamily="34" charset="0"/>
              </a:rPr>
              <a:t> </a:t>
            </a:r>
            <a:r>
              <a:rPr lang="fr-FR" sz="4000" dirty="0" err="1">
                <a:latin typeface="Arial Rounded MT Bold" pitchFamily="34" charset="0"/>
              </a:rPr>
              <a:t>nou</a:t>
            </a:r>
            <a:r>
              <a:rPr lang="fr-FR" sz="4000" dirty="0">
                <a:latin typeface="Arial Rounded MT Bold" pitchFamily="34" charset="0"/>
              </a:rPr>
              <a:t> </a:t>
            </a:r>
            <a:r>
              <a:rPr lang="fr-FR" sz="4000" dirty="0" err="1">
                <a:latin typeface="Arial Rounded MT Bold" pitchFamily="34" charset="0"/>
              </a:rPr>
              <a:t>kontan</a:t>
            </a:r>
            <a:r>
              <a:rPr lang="fr-FR" sz="4000" dirty="0">
                <a:latin typeface="Arial Rounded MT Bold" pitchFamily="34" charset="0"/>
              </a:rPr>
              <a:t> pou sa li te </a:t>
            </a:r>
            <a:r>
              <a:rPr lang="fr-FR" sz="4000" dirty="0" err="1">
                <a:latin typeface="Arial Rounded MT Bold" pitchFamily="34" charset="0"/>
              </a:rPr>
              <a:t>fè</a:t>
            </a:r>
            <a:r>
              <a:rPr lang="fr-FR" sz="4000" dirty="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baseline="30000" dirty="0">
                <a:latin typeface="Arial Rounded MT Bold" pitchFamily="34" charset="0"/>
              </a:rPr>
              <a:t>7 </a:t>
            </a:r>
            <a:r>
              <a:rPr lang="fr-FR" sz="4000" dirty="0" err="1">
                <a:latin typeface="Arial Rounded MT Bold" pitchFamily="34" charset="0"/>
              </a:rPr>
              <a:t>Avèk</a:t>
            </a:r>
            <a:r>
              <a:rPr lang="fr-FR" sz="4000" dirty="0">
                <a:latin typeface="Arial Rounded MT Bold" pitchFamily="34" charset="0"/>
              </a:rPr>
              <a:t> </a:t>
            </a:r>
            <a:r>
              <a:rPr lang="fr-FR" sz="4000" dirty="0" err="1">
                <a:latin typeface="Arial Rounded MT Bold" pitchFamily="34" charset="0"/>
              </a:rPr>
              <a:t>fòs</a:t>
            </a:r>
            <a:r>
              <a:rPr lang="fr-FR" sz="4000" dirty="0">
                <a:latin typeface="Arial Rounded MT Bold" pitchFamily="34" charset="0"/>
              </a:rPr>
              <a:t> </a:t>
            </a:r>
            <a:r>
              <a:rPr lang="fr-FR" sz="4000" dirty="0" err="1">
                <a:latin typeface="Arial Rounded MT Bold" pitchFamily="34" charset="0"/>
              </a:rPr>
              <a:t>kouraj</a:t>
            </a:r>
            <a:r>
              <a:rPr lang="fr-FR" sz="4000" dirty="0">
                <a:latin typeface="Arial Rounded MT Bold" pitchFamily="34" charset="0"/>
              </a:rPr>
              <a:t> li l'</a:t>
            </a:r>
            <a:r>
              <a:rPr lang="fr-FR" sz="4000" dirty="0" err="1">
                <a:latin typeface="Arial Rounded MT Bold" pitchFamily="34" charset="0"/>
              </a:rPr>
              <a:t>ap</a:t>
            </a:r>
            <a:r>
              <a:rPr lang="fr-FR" sz="4000" dirty="0">
                <a:latin typeface="Arial Rounded MT Bold" pitchFamily="34" charset="0"/>
              </a:rPr>
              <a:t> </a:t>
            </a:r>
            <a:r>
              <a:rPr lang="fr-FR" sz="4000" dirty="0" err="1">
                <a:latin typeface="Arial Rounded MT Bold" pitchFamily="34" charset="0"/>
              </a:rPr>
              <a:t>dominen</a:t>
            </a:r>
            <a:r>
              <a:rPr lang="fr-FR" sz="4000" dirty="0">
                <a:latin typeface="Arial Rounded MT Bold" pitchFamily="34" charset="0"/>
              </a:rPr>
              <a:t> pou tout tan. L'</a:t>
            </a:r>
            <a:r>
              <a:rPr lang="fr-FR" sz="4000" dirty="0" err="1">
                <a:latin typeface="Arial Rounded MT Bold" pitchFamily="34" charset="0"/>
              </a:rPr>
              <a:t>ap</a:t>
            </a:r>
            <a:r>
              <a:rPr lang="fr-FR" sz="4000" dirty="0">
                <a:latin typeface="Arial Rounded MT Bold" pitchFamily="34" charset="0"/>
              </a:rPr>
              <a:t> gade tout sa </a:t>
            </a:r>
            <a:r>
              <a:rPr lang="fr-FR" sz="4000" dirty="0" err="1">
                <a:latin typeface="Arial Rounded MT Bold" pitchFamily="34" charset="0"/>
              </a:rPr>
              <a:t>nasyon</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 </a:t>
            </a:r>
            <a:r>
              <a:rPr lang="fr-FR" sz="4000" dirty="0" err="1">
                <a:latin typeface="Arial Rounded MT Bold" pitchFamily="34" charset="0"/>
              </a:rPr>
              <a:t>ap</a:t>
            </a:r>
            <a:r>
              <a:rPr lang="fr-FR" sz="4000" dirty="0">
                <a:latin typeface="Arial Rounded MT Bold" pitchFamily="34" charset="0"/>
              </a:rPr>
              <a:t> </a:t>
            </a:r>
            <a:r>
              <a:rPr lang="fr-FR" sz="4000" dirty="0" err="1">
                <a:latin typeface="Arial Rounded MT Bold" pitchFamily="34" charset="0"/>
              </a:rPr>
              <a:t>fè</a:t>
            </a:r>
            <a:r>
              <a:rPr lang="fr-FR" sz="4000" dirty="0">
                <a:latin typeface="Arial Rounded MT Bold" pitchFamily="34" charset="0"/>
              </a:rPr>
              <a:t>. </a:t>
            </a:r>
            <a:r>
              <a:rPr lang="en-US" sz="4000" dirty="0">
                <a:latin typeface="Arial Rounded MT Bold" pitchFamily="34" charset="0"/>
              </a:rPr>
              <a:t>Si gen </a:t>
            </a:r>
            <a:r>
              <a:rPr lang="en-US" sz="4000" dirty="0" err="1">
                <a:latin typeface="Arial Rounded MT Bold" pitchFamily="34" charset="0"/>
              </a:rPr>
              <a:t>moun</a:t>
            </a:r>
            <a:r>
              <a:rPr lang="en-US" sz="4000" dirty="0">
                <a:latin typeface="Arial Rounded MT Bold" pitchFamily="34" charset="0"/>
              </a:rPr>
              <a:t> </a:t>
            </a:r>
            <a:r>
              <a:rPr lang="en-US" sz="4000" dirty="0" err="1">
                <a:latin typeface="Arial Rounded MT Bold" pitchFamily="34" charset="0"/>
              </a:rPr>
              <a:t>ki</a:t>
            </a:r>
            <a:r>
              <a:rPr lang="en-US" sz="4000" dirty="0">
                <a:latin typeface="Arial Rounded MT Bold" pitchFamily="34" charset="0"/>
              </a:rPr>
              <a:t> </a:t>
            </a:r>
            <a:r>
              <a:rPr lang="en-US" sz="4000" dirty="0" err="1">
                <a:latin typeface="Arial Rounded MT Bold" pitchFamily="34" charset="0"/>
              </a:rPr>
              <a:t>vle</a:t>
            </a:r>
            <a:r>
              <a:rPr lang="en-US" sz="4000" dirty="0">
                <a:latin typeface="Arial Rounded MT Bold" pitchFamily="34" charset="0"/>
              </a:rPr>
              <a:t> </a:t>
            </a:r>
            <a:r>
              <a:rPr lang="en-US" sz="4000" dirty="0" err="1">
                <a:latin typeface="Arial Rounded MT Bold" pitchFamily="34" charset="0"/>
              </a:rPr>
              <a:t>fè</a:t>
            </a:r>
            <a:r>
              <a:rPr lang="en-US" sz="4000" dirty="0">
                <a:latin typeface="Arial Rounded MT Bold" pitchFamily="34" charset="0"/>
              </a:rPr>
              <a:t> </a:t>
            </a:r>
            <a:r>
              <a:rPr lang="en-US" sz="4000" dirty="0" err="1">
                <a:latin typeface="Arial Rounded MT Bold" pitchFamily="34" charset="0"/>
              </a:rPr>
              <a:t>rebèl</a:t>
            </a:r>
            <a:r>
              <a:rPr lang="en-US" sz="4000" dirty="0">
                <a:latin typeface="Arial Rounded MT Bold" pitchFamily="34" charset="0"/>
              </a:rPr>
              <a:t>, </a:t>
            </a:r>
            <a:r>
              <a:rPr lang="en-US" sz="4000" dirty="0" err="1">
                <a:latin typeface="Arial Rounded MT Bold" pitchFamily="34" charset="0"/>
              </a:rPr>
              <a:t>pito</a:t>
            </a:r>
            <a:r>
              <a:rPr lang="en-US" sz="4000" dirty="0">
                <a:latin typeface="Arial Rounded MT Bold" pitchFamily="34" charset="0"/>
              </a:rPr>
              <a:t> </a:t>
            </a:r>
            <a:r>
              <a:rPr lang="en-US" sz="4000" dirty="0" err="1">
                <a:latin typeface="Arial Rounded MT Bold" pitchFamily="34" charset="0"/>
              </a:rPr>
              <a:t>yo</a:t>
            </a:r>
            <a:r>
              <a:rPr lang="en-US" sz="4000" dirty="0">
                <a:latin typeface="Arial Rounded MT Bold" pitchFamily="34" charset="0"/>
              </a:rPr>
              <a:t> pa </a:t>
            </a:r>
            <a:r>
              <a:rPr lang="en-US" sz="4000" dirty="0" err="1">
                <a:latin typeface="Arial Rounded MT Bold" pitchFamily="34" charset="0"/>
              </a:rPr>
              <a:t>leve</a:t>
            </a:r>
            <a:r>
              <a:rPr lang="en-US" sz="4000" dirty="0">
                <a:latin typeface="Arial Rounded MT Bold" pitchFamily="34" charset="0"/>
              </a:rPr>
              <a:t> </a:t>
            </a:r>
            <a:r>
              <a:rPr lang="en-US" sz="4000" dirty="0" err="1">
                <a:latin typeface="Arial Rounded MT Bold" pitchFamily="34" charset="0"/>
              </a:rPr>
              <a:t>tèt</a:t>
            </a:r>
            <a:r>
              <a:rPr lang="en-US" sz="4000" dirty="0">
                <a:latin typeface="Arial Rounded MT Bold" pitchFamily="34" charset="0"/>
              </a:rPr>
              <a:t> </a:t>
            </a:r>
            <a:r>
              <a:rPr lang="en-US" sz="4000" dirty="0" err="1">
                <a:latin typeface="Arial Rounded MT Bold" pitchFamily="34" charset="0"/>
              </a:rPr>
              <a:t>yo</a:t>
            </a:r>
            <a:r>
              <a:rPr lang="en-US" sz="4000" dirty="0">
                <a:latin typeface="Arial Rounded MT Bold" pitchFamily="34" charset="0"/>
              </a:rPr>
              <a:t>?</a:t>
            </a:r>
          </a:p>
          <a:p>
            <a:pPr algn="just"/>
            <a:r>
              <a:rPr lang="fr-FR" sz="4000" b="1" baseline="30000" dirty="0">
                <a:solidFill>
                  <a:srgbClr val="0000CC"/>
                </a:solidFill>
                <a:latin typeface="Arial Rounded MT Bold" pitchFamily="34" charset="0"/>
              </a:rPr>
              <a:t>8 </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Nou</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menm</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pèp</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yo</a:t>
            </a:r>
            <a:r>
              <a:rPr lang="fr-FR" sz="4000" dirty="0">
                <a:solidFill>
                  <a:srgbClr val="0000CC"/>
                </a:solidFill>
                <a:latin typeface="Arial Rounded MT Bold" pitchFamily="34" charset="0"/>
              </a:rPr>
              <a:t>, di </a:t>
            </a:r>
            <a:r>
              <a:rPr lang="fr-FR" sz="4000" dirty="0" err="1">
                <a:solidFill>
                  <a:srgbClr val="0000CC"/>
                </a:solidFill>
                <a:latin typeface="Arial Rounded MT Bold" pitchFamily="34" charset="0"/>
              </a:rPr>
              <a:t>Bondye</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mèsi</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tout </a:t>
            </a:r>
            <a:r>
              <a:rPr lang="fr-FR" sz="4000" dirty="0" err="1">
                <a:solidFill>
                  <a:srgbClr val="0000CC"/>
                </a:solidFill>
                <a:latin typeface="Arial Rounded MT Bold" pitchFamily="34" charset="0"/>
              </a:rPr>
              <a:t>moun</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tande</a:t>
            </a:r>
            <a:r>
              <a:rPr lang="fr-FR" sz="4000" dirty="0">
                <a:solidFill>
                  <a:srgbClr val="0000CC"/>
                </a:solidFill>
                <a:latin typeface="Arial Rounded MT Bold" pitchFamily="34" charset="0"/>
              </a:rPr>
              <a:t> jan n'</a:t>
            </a:r>
            <a:r>
              <a:rPr lang="fr-FR" sz="4000" dirty="0" err="1">
                <a:solidFill>
                  <a:srgbClr val="0000CC"/>
                </a:solidFill>
                <a:latin typeface="Arial Rounded MT Bold" pitchFamily="34" charset="0"/>
              </a:rPr>
              <a:t>ap</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fè</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lwanj</a:t>
            </a:r>
            <a:r>
              <a:rPr lang="fr-FR" sz="4000" dirty="0">
                <a:solidFill>
                  <a:srgbClr val="0000CC"/>
                </a:solidFill>
                <a:latin typeface="Arial Rounded MT Bold" pitchFamily="34" charset="0"/>
              </a:rPr>
              <a:t> li!</a:t>
            </a:r>
            <a:endParaRPr lang="en-US" sz="4000" dirty="0">
              <a:solidFill>
                <a:srgbClr val="0000CC"/>
              </a:solidFill>
              <a:latin typeface="Arial Rounded MT Bold" pitchFamily="34" charset="0"/>
            </a:endParaRPr>
          </a:p>
          <a:p>
            <a:pPr algn="just"/>
            <a:r>
              <a:rPr lang="fr-FR" sz="4000" b="1" baseline="30000" dirty="0">
                <a:latin typeface="Arial Rounded MT Bold" pitchFamily="34" charset="0"/>
              </a:rPr>
              <a:t>9 </a:t>
            </a:r>
            <a:r>
              <a:rPr lang="fr-FR" sz="4000" dirty="0">
                <a:latin typeface="Arial Rounded MT Bold" pitchFamily="34" charset="0"/>
              </a:rPr>
              <a:t>Se li </a:t>
            </a:r>
            <a:r>
              <a:rPr lang="fr-FR" sz="4000" dirty="0" err="1">
                <a:latin typeface="Arial Rounded MT Bold" pitchFamily="34" charset="0"/>
              </a:rPr>
              <a:t>menm</a:t>
            </a:r>
            <a:r>
              <a:rPr lang="fr-FR" sz="4000" dirty="0">
                <a:latin typeface="Arial Rounded MT Bold" pitchFamily="34" charset="0"/>
              </a:rPr>
              <a:t> </a:t>
            </a:r>
            <a:r>
              <a:rPr lang="fr-FR" sz="4000" dirty="0" err="1">
                <a:latin typeface="Arial Rounded MT Bold" pitchFamily="34" charset="0"/>
              </a:rPr>
              <a:t>ki</a:t>
            </a:r>
            <a:r>
              <a:rPr lang="fr-FR" sz="4000" dirty="0">
                <a:latin typeface="Arial Rounded MT Bold" pitchFamily="34" charset="0"/>
              </a:rPr>
              <a:t> ban </a:t>
            </a:r>
            <a:r>
              <a:rPr lang="fr-FR" sz="4000" dirty="0" err="1">
                <a:latin typeface="Arial Rounded MT Bold" pitchFamily="34" charset="0"/>
              </a:rPr>
              <a:t>nou</a:t>
            </a:r>
            <a:r>
              <a:rPr lang="fr-FR" sz="4000" dirty="0">
                <a:latin typeface="Arial Rounded MT Bold" pitchFamily="34" charset="0"/>
              </a:rPr>
              <a:t> </a:t>
            </a:r>
            <a:r>
              <a:rPr lang="fr-FR" sz="4000" dirty="0" err="1">
                <a:latin typeface="Arial Rounded MT Bold" pitchFamily="34" charset="0"/>
              </a:rPr>
              <a:t>lavi</a:t>
            </a:r>
            <a:r>
              <a:rPr lang="fr-FR" sz="4000" dirty="0">
                <a:latin typeface="Arial Rounded MT Bold" pitchFamily="34" charset="0"/>
              </a:rPr>
              <a:t>. Li </a:t>
            </a:r>
            <a:r>
              <a:rPr lang="fr-FR" sz="4000" dirty="0" err="1">
                <a:latin typeface="Arial Rounded MT Bold" pitchFamily="34" charset="0"/>
              </a:rPr>
              <a:t>pa</a:t>
            </a:r>
            <a:r>
              <a:rPr lang="fr-FR" sz="4000" dirty="0">
                <a:latin typeface="Arial Rounded MT Bold" pitchFamily="34" charset="0"/>
              </a:rPr>
              <a:t> </a:t>
            </a:r>
            <a:r>
              <a:rPr lang="fr-FR" sz="4000" dirty="0" err="1">
                <a:latin typeface="Arial Rounded MT Bold" pitchFamily="34" charset="0"/>
              </a:rPr>
              <a:t>kite</a:t>
            </a:r>
            <a:r>
              <a:rPr lang="fr-FR" sz="4000" dirty="0">
                <a:latin typeface="Arial Rounded MT Bold" pitchFamily="34" charset="0"/>
              </a:rPr>
              <a:t> </a:t>
            </a:r>
            <a:r>
              <a:rPr lang="fr-FR" sz="4000" dirty="0" err="1">
                <a:latin typeface="Arial Rounded MT Bold" pitchFamily="34" charset="0"/>
              </a:rPr>
              <a:t>pye</a:t>
            </a:r>
            <a:r>
              <a:rPr lang="fr-FR" sz="4000" dirty="0">
                <a:latin typeface="Arial Rounded MT Bold" pitchFamily="34" charset="0"/>
              </a:rPr>
              <a:t> </a:t>
            </a:r>
            <a:r>
              <a:rPr lang="fr-FR" sz="4000" dirty="0" err="1">
                <a:latin typeface="Arial Rounded MT Bold" pitchFamily="34" charset="0"/>
              </a:rPr>
              <a:t>nou</a:t>
            </a:r>
            <a:r>
              <a:rPr lang="fr-FR" sz="4000" dirty="0">
                <a:latin typeface="Arial Rounded MT Bold" pitchFamily="34" charset="0"/>
              </a:rPr>
              <a:t> </a:t>
            </a:r>
            <a:r>
              <a:rPr lang="fr-FR" sz="4000" dirty="0" err="1">
                <a:latin typeface="Arial Rounded MT Bold" pitchFamily="34" charset="0"/>
              </a:rPr>
              <a:t>glise</a:t>
            </a:r>
            <a:r>
              <a:rPr lang="fr-FR" sz="4000" dirty="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3800" b="1" baseline="30000" dirty="0">
                <a:latin typeface="Arial Rounded MT Bold" pitchFamily="34" charset="0"/>
              </a:rPr>
              <a:t>10 </a:t>
            </a:r>
            <a:r>
              <a:rPr lang="fr-FR" sz="3800" dirty="0" err="1">
                <a:latin typeface="Arial Rounded MT Bold" pitchFamily="34" charset="0"/>
              </a:rPr>
              <a:t>Bondye</a:t>
            </a:r>
            <a:r>
              <a:rPr lang="fr-FR" sz="3800" dirty="0">
                <a:latin typeface="Arial Rounded MT Bold" pitchFamily="34" charset="0"/>
              </a:rPr>
              <a:t>, ou te </a:t>
            </a:r>
            <a:r>
              <a:rPr lang="fr-FR" sz="3800" dirty="0" err="1">
                <a:latin typeface="Arial Rounded MT Bold" pitchFamily="34" charset="0"/>
              </a:rPr>
              <a:t>fè</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a:t>
            </a:r>
            <a:r>
              <a:rPr lang="fr-FR" sz="3800" dirty="0" err="1">
                <a:latin typeface="Arial Rounded MT Bold" pitchFamily="34" charset="0"/>
              </a:rPr>
              <a:t>pase</a:t>
            </a:r>
            <a:r>
              <a:rPr lang="fr-FR" sz="3800" dirty="0">
                <a:latin typeface="Arial Rounded MT Bold" pitchFamily="34" charset="0"/>
              </a:rPr>
              <a:t> </a:t>
            </a:r>
            <a:r>
              <a:rPr lang="fr-FR" sz="3800" dirty="0" err="1">
                <a:latin typeface="Arial Rounded MT Bold" pitchFamily="34" charset="0"/>
              </a:rPr>
              <a:t>anba</a:t>
            </a:r>
            <a:r>
              <a:rPr lang="fr-FR" sz="3800" dirty="0">
                <a:latin typeface="Arial Rounded MT Bold" pitchFamily="34" charset="0"/>
              </a:rPr>
              <a:t> </a:t>
            </a:r>
            <a:r>
              <a:rPr lang="fr-FR" sz="3800" dirty="0" err="1">
                <a:latin typeface="Arial Rounded MT Bold" pitchFamily="34" charset="0"/>
              </a:rPr>
              <a:t>tray</a:t>
            </a:r>
            <a:r>
              <a:rPr lang="fr-FR" sz="3800" dirty="0">
                <a:latin typeface="Arial Rounded MT Bold" pitchFamily="34" charset="0"/>
              </a:rPr>
              <a:t> pou ou te </a:t>
            </a:r>
            <a:r>
              <a:rPr lang="fr-FR" sz="3800" dirty="0" err="1">
                <a:latin typeface="Arial Rounded MT Bold" pitchFamily="34" charset="0"/>
              </a:rPr>
              <a:t>wè</a:t>
            </a:r>
            <a:r>
              <a:rPr lang="fr-FR" sz="3800" dirty="0">
                <a:latin typeface="Arial Rounded MT Bold" pitchFamily="34" charset="0"/>
              </a:rPr>
              <a:t> </a:t>
            </a:r>
            <a:r>
              <a:rPr lang="fr-FR" sz="3800" dirty="0" err="1">
                <a:latin typeface="Arial Rounded MT Bold" pitchFamily="34" charset="0"/>
              </a:rPr>
              <a:t>kote</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a:t>
            </a:r>
            <a:r>
              <a:rPr lang="fr-FR" sz="3800" dirty="0" err="1">
                <a:latin typeface="Arial Rounded MT Bold" pitchFamily="34" charset="0"/>
              </a:rPr>
              <a:t>ye</a:t>
            </a:r>
            <a:r>
              <a:rPr lang="fr-FR" sz="3800" dirty="0">
                <a:latin typeface="Arial Rounded MT Bold" pitchFamily="34" charset="0"/>
              </a:rPr>
              <a:t>. Wi, </a:t>
            </a:r>
            <a:r>
              <a:rPr lang="fr-FR" sz="3800" dirty="0" err="1">
                <a:latin typeface="Arial Rounded MT Bold" pitchFamily="34" charset="0"/>
              </a:rPr>
              <a:t>menm</a:t>
            </a:r>
            <a:r>
              <a:rPr lang="fr-FR" sz="3800" dirty="0">
                <a:latin typeface="Arial Rounded MT Bold" pitchFamily="34" charset="0"/>
              </a:rPr>
              <a:t> jan </a:t>
            </a:r>
            <a:r>
              <a:rPr lang="fr-FR" sz="3800" dirty="0" err="1">
                <a:latin typeface="Arial Rounded MT Bold" pitchFamily="34" charset="0"/>
              </a:rPr>
              <a:t>yo</a:t>
            </a:r>
            <a:r>
              <a:rPr lang="fr-FR" sz="3800" dirty="0">
                <a:latin typeface="Arial Rounded MT Bold" pitchFamily="34" charset="0"/>
              </a:rPr>
              <a:t> </a:t>
            </a:r>
            <a:r>
              <a:rPr lang="fr-FR" sz="3800" dirty="0" err="1">
                <a:latin typeface="Arial Rounded MT Bold" pitchFamily="34" charset="0"/>
              </a:rPr>
              <a:t>pase</a:t>
            </a:r>
            <a:r>
              <a:rPr lang="fr-FR" sz="3800" dirty="0">
                <a:latin typeface="Arial Rounded MT Bold" pitchFamily="34" charset="0"/>
              </a:rPr>
              <a:t> </a:t>
            </a:r>
            <a:r>
              <a:rPr lang="fr-FR" sz="3800" dirty="0" err="1">
                <a:latin typeface="Arial Rounded MT Bold" pitchFamily="34" charset="0"/>
              </a:rPr>
              <a:t>lò</a:t>
            </a:r>
            <a:r>
              <a:rPr lang="fr-FR" sz="3800" dirty="0">
                <a:latin typeface="Arial Rounded MT Bold" pitchFamily="34" charset="0"/>
              </a:rPr>
              <a:t> nan </a:t>
            </a:r>
            <a:r>
              <a:rPr lang="fr-FR" sz="3800" dirty="0" err="1">
                <a:latin typeface="Arial Rounded MT Bold" pitchFamily="34" charset="0"/>
              </a:rPr>
              <a:t>dife</a:t>
            </a:r>
            <a:r>
              <a:rPr lang="fr-FR" sz="3800" dirty="0">
                <a:latin typeface="Arial Rounded MT Bold" pitchFamily="34" charset="0"/>
              </a:rPr>
              <a:t> pou </a:t>
            </a:r>
            <a:r>
              <a:rPr lang="fr-FR" sz="3800" dirty="0" err="1">
                <a:latin typeface="Arial Rounded MT Bold" pitchFamily="34" charset="0"/>
              </a:rPr>
              <a:t>wè</a:t>
            </a:r>
            <a:r>
              <a:rPr lang="fr-FR" sz="3800" dirty="0">
                <a:latin typeface="Arial Rounded MT Bold" pitchFamily="34" charset="0"/>
              </a:rPr>
              <a:t> si li bon, se </a:t>
            </a:r>
            <a:r>
              <a:rPr lang="fr-FR" sz="3800" dirty="0" err="1">
                <a:latin typeface="Arial Rounded MT Bold" pitchFamily="34" charset="0"/>
              </a:rPr>
              <a:t>konsa</a:t>
            </a:r>
            <a:r>
              <a:rPr lang="fr-FR" sz="3800" dirty="0">
                <a:latin typeface="Arial Rounded MT Bold" pitchFamily="34" charset="0"/>
              </a:rPr>
              <a:t> ou te </a:t>
            </a:r>
            <a:r>
              <a:rPr lang="fr-FR" sz="3800" dirty="0" err="1">
                <a:latin typeface="Arial Rounded MT Bold" pitchFamily="34" charset="0"/>
              </a:rPr>
              <a:t>fè</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a:t>
            </a:r>
            <a:r>
              <a:rPr lang="fr-FR" sz="3800" dirty="0" err="1">
                <a:latin typeface="Arial Rounded MT Bold" pitchFamily="34" charset="0"/>
              </a:rPr>
              <a:t>pase</a:t>
            </a:r>
            <a:r>
              <a:rPr lang="fr-FR" sz="3800" dirty="0">
                <a:latin typeface="Arial Rounded MT Bold" pitchFamily="34" charset="0"/>
              </a:rPr>
              <a:t> </a:t>
            </a:r>
            <a:r>
              <a:rPr lang="fr-FR" sz="3800" dirty="0" err="1">
                <a:latin typeface="Arial Rounded MT Bold" pitchFamily="34" charset="0"/>
              </a:rPr>
              <a:t>anba</a:t>
            </a:r>
            <a:r>
              <a:rPr lang="fr-FR" sz="3800" dirty="0">
                <a:latin typeface="Arial Rounded MT Bold" pitchFamily="34" charset="0"/>
              </a:rPr>
              <a:t> </a:t>
            </a:r>
            <a:r>
              <a:rPr lang="fr-FR" sz="3800" dirty="0" err="1">
                <a:latin typeface="Arial Rounded MT Bold" pitchFamily="34" charset="0"/>
              </a:rPr>
              <a:t>tray</a:t>
            </a:r>
            <a:r>
              <a:rPr lang="fr-FR" sz="3800" dirty="0">
                <a:latin typeface="Arial Rounded MT Bold" pitchFamily="34" charset="0"/>
              </a:rPr>
              <a:t>.</a:t>
            </a:r>
            <a:endParaRPr lang="en-US" sz="3800" dirty="0">
              <a:latin typeface="Arial Rounded MT Bold" pitchFamily="34" charset="0"/>
            </a:endParaRPr>
          </a:p>
          <a:p>
            <a:pPr algn="just"/>
            <a:r>
              <a:rPr lang="fr-FR" sz="3800" b="1" baseline="30000" dirty="0">
                <a:solidFill>
                  <a:srgbClr val="0000CC"/>
                </a:solidFill>
                <a:latin typeface="Arial Rounded MT Bold" pitchFamily="34" charset="0"/>
              </a:rPr>
              <a:t>11 </a:t>
            </a:r>
            <a:r>
              <a:rPr lang="fr-FR" sz="3800" dirty="0">
                <a:solidFill>
                  <a:srgbClr val="0000CC"/>
                </a:solidFill>
                <a:latin typeface="Arial Rounded MT Bold" pitchFamily="34" charset="0"/>
              </a:rPr>
              <a:t>Ou te </a:t>
            </a:r>
            <a:r>
              <a:rPr lang="fr-FR" sz="3800" dirty="0" err="1">
                <a:solidFill>
                  <a:srgbClr val="0000CC"/>
                </a:solidFill>
                <a:latin typeface="Arial Rounded MT Bold" pitchFamily="34" charset="0"/>
              </a:rPr>
              <a:t>kite</a:t>
            </a:r>
            <a:r>
              <a:rPr lang="fr-FR" sz="3800" dirty="0">
                <a:solidFill>
                  <a:srgbClr val="0000CC"/>
                </a:solidFill>
                <a:latin typeface="Arial Rounded MT Bold" pitchFamily="34" charset="0"/>
              </a:rPr>
              <a:t> </a:t>
            </a:r>
            <a:r>
              <a:rPr lang="fr-FR" sz="3800" dirty="0" err="1">
                <a:solidFill>
                  <a:srgbClr val="0000CC"/>
                </a:solidFill>
                <a:latin typeface="Arial Rounded MT Bold" pitchFamily="34" charset="0"/>
              </a:rPr>
              <a:t>nou</a:t>
            </a:r>
            <a:r>
              <a:rPr lang="fr-FR" sz="3800" dirty="0">
                <a:solidFill>
                  <a:srgbClr val="0000CC"/>
                </a:solidFill>
                <a:latin typeface="Arial Rounded MT Bold" pitchFamily="34" charset="0"/>
              </a:rPr>
              <a:t> </a:t>
            </a:r>
            <a:r>
              <a:rPr lang="fr-FR" sz="3800" dirty="0" err="1">
                <a:solidFill>
                  <a:srgbClr val="0000CC"/>
                </a:solidFill>
                <a:latin typeface="Arial Rounded MT Bold" pitchFamily="34" charset="0"/>
              </a:rPr>
              <a:t>tonbe</a:t>
            </a:r>
            <a:r>
              <a:rPr lang="fr-FR" sz="3800" dirty="0">
                <a:solidFill>
                  <a:srgbClr val="0000CC"/>
                </a:solidFill>
                <a:latin typeface="Arial Rounded MT Bold" pitchFamily="34" charset="0"/>
              </a:rPr>
              <a:t> nan </a:t>
            </a:r>
            <a:r>
              <a:rPr lang="fr-FR" sz="3800" dirty="0" err="1">
                <a:solidFill>
                  <a:srgbClr val="0000CC"/>
                </a:solidFill>
                <a:latin typeface="Arial Rounded MT Bold" pitchFamily="34" charset="0"/>
              </a:rPr>
              <a:t>pèlen</a:t>
            </a:r>
            <a:r>
              <a:rPr lang="fr-FR" sz="3800" dirty="0">
                <a:solidFill>
                  <a:srgbClr val="0000CC"/>
                </a:solidFill>
                <a:latin typeface="Arial Rounded MT Bold" pitchFamily="34" charset="0"/>
              </a:rPr>
              <a:t> an. Ou te </a:t>
            </a:r>
            <a:r>
              <a:rPr lang="fr-FR" sz="3800" dirty="0" err="1">
                <a:solidFill>
                  <a:srgbClr val="0000CC"/>
                </a:solidFill>
                <a:latin typeface="Arial Rounded MT Bold" pitchFamily="34" charset="0"/>
              </a:rPr>
              <a:t>mete</a:t>
            </a:r>
            <a:r>
              <a:rPr lang="fr-FR" sz="3800" dirty="0">
                <a:solidFill>
                  <a:srgbClr val="0000CC"/>
                </a:solidFill>
                <a:latin typeface="Arial Rounded MT Bold" pitchFamily="34" charset="0"/>
              </a:rPr>
              <a:t> </a:t>
            </a:r>
            <a:r>
              <a:rPr lang="fr-FR" sz="3800" dirty="0" err="1">
                <a:solidFill>
                  <a:srgbClr val="0000CC"/>
                </a:solidFill>
                <a:latin typeface="Arial Rounded MT Bold" pitchFamily="34" charset="0"/>
              </a:rPr>
              <a:t>yon</a:t>
            </a:r>
            <a:r>
              <a:rPr lang="fr-FR" sz="3800" dirty="0">
                <a:solidFill>
                  <a:srgbClr val="0000CC"/>
                </a:solidFill>
                <a:latin typeface="Arial Rounded MT Bold" pitchFamily="34" charset="0"/>
              </a:rPr>
              <a:t> </a:t>
            </a:r>
            <a:r>
              <a:rPr lang="fr-FR" sz="3800" dirty="0" err="1">
                <a:solidFill>
                  <a:srgbClr val="0000CC"/>
                </a:solidFill>
                <a:latin typeface="Arial Rounded MT Bold" pitchFamily="34" charset="0"/>
              </a:rPr>
              <a:t>chay</a:t>
            </a:r>
            <a:r>
              <a:rPr lang="fr-FR" sz="3800" dirty="0">
                <a:solidFill>
                  <a:srgbClr val="0000CC"/>
                </a:solidFill>
                <a:latin typeface="Arial Rounded MT Bold" pitchFamily="34" charset="0"/>
              </a:rPr>
              <a:t> </a:t>
            </a:r>
            <a:r>
              <a:rPr lang="fr-FR" sz="3800" dirty="0" err="1">
                <a:solidFill>
                  <a:srgbClr val="0000CC"/>
                </a:solidFill>
                <a:latin typeface="Arial Rounded MT Bold" pitchFamily="34" charset="0"/>
              </a:rPr>
              <a:t>lou</a:t>
            </a:r>
            <a:r>
              <a:rPr lang="fr-FR" sz="3800" dirty="0">
                <a:solidFill>
                  <a:srgbClr val="0000CC"/>
                </a:solidFill>
                <a:latin typeface="Arial Rounded MT Bold" pitchFamily="34" charset="0"/>
              </a:rPr>
              <a:t> sou do </a:t>
            </a:r>
            <a:r>
              <a:rPr lang="fr-FR" sz="3800" dirty="0" err="1">
                <a:solidFill>
                  <a:srgbClr val="0000CC"/>
                </a:solidFill>
                <a:latin typeface="Arial Rounded MT Bold" pitchFamily="34" charset="0"/>
              </a:rPr>
              <a:t>nou</a:t>
            </a:r>
            <a:r>
              <a:rPr lang="fr-FR" sz="3800" dirty="0">
                <a:solidFill>
                  <a:srgbClr val="0000CC"/>
                </a:solidFill>
                <a:latin typeface="Arial Rounded MT Bold" pitchFamily="34" charset="0"/>
              </a:rPr>
              <a:t>.</a:t>
            </a:r>
            <a:endParaRPr lang="en-US" sz="3800" dirty="0">
              <a:solidFill>
                <a:srgbClr val="0000CC"/>
              </a:solidFill>
              <a:latin typeface="Arial Rounded MT Bold" pitchFamily="34" charset="0"/>
            </a:endParaRPr>
          </a:p>
          <a:p>
            <a:pPr algn="just"/>
            <a:r>
              <a:rPr lang="fr-FR" sz="3800" b="1" baseline="30000" dirty="0">
                <a:latin typeface="Arial Rounded MT Bold" pitchFamily="34" charset="0"/>
              </a:rPr>
              <a:t>12 </a:t>
            </a:r>
            <a:r>
              <a:rPr lang="fr-FR" sz="3800" dirty="0">
                <a:latin typeface="Arial Rounded MT Bold" pitchFamily="34" charset="0"/>
              </a:rPr>
              <a:t>Ou </a:t>
            </a:r>
            <a:r>
              <a:rPr lang="fr-FR" sz="3800" dirty="0" err="1">
                <a:latin typeface="Arial Rounded MT Bold" pitchFamily="34" charset="0"/>
              </a:rPr>
              <a:t>kite</a:t>
            </a:r>
            <a:r>
              <a:rPr lang="fr-FR" sz="3800" dirty="0">
                <a:latin typeface="Arial Rounded MT Bold" pitchFamily="34" charset="0"/>
              </a:rPr>
              <a:t> </a:t>
            </a:r>
            <a:r>
              <a:rPr lang="fr-FR" sz="3800" dirty="0" err="1">
                <a:latin typeface="Arial Rounded MT Bold" pitchFamily="34" charset="0"/>
              </a:rPr>
              <a:t>nenpòt</a:t>
            </a:r>
            <a:r>
              <a:rPr lang="fr-FR" sz="3800" dirty="0">
                <a:latin typeface="Arial Rounded MT Bold" pitchFamily="34" charset="0"/>
              </a:rPr>
              <a:t> </a:t>
            </a:r>
            <a:r>
              <a:rPr lang="fr-FR" sz="3800" dirty="0" err="1">
                <a:latin typeface="Arial Rounded MT Bold" pitchFamily="34" charset="0"/>
              </a:rPr>
              <a:t>moun</a:t>
            </a:r>
            <a:r>
              <a:rPr lang="fr-FR" sz="3800" dirty="0">
                <a:latin typeface="Arial Rounded MT Bold" pitchFamily="34" charset="0"/>
              </a:rPr>
              <a:t> </a:t>
            </a:r>
            <a:r>
              <a:rPr lang="fr-FR" sz="3800" dirty="0" err="1">
                <a:latin typeface="Arial Rounded MT Bold" pitchFamily="34" charset="0"/>
              </a:rPr>
              <a:t>ap</a:t>
            </a:r>
            <a:r>
              <a:rPr lang="fr-FR" sz="3800" dirty="0">
                <a:latin typeface="Arial Rounded MT Bold" pitchFamily="34" charset="0"/>
              </a:rPr>
              <a:t> </a:t>
            </a:r>
            <a:r>
              <a:rPr lang="fr-FR" sz="3800" dirty="0" err="1">
                <a:latin typeface="Arial Rounded MT Bold" pitchFamily="34" charset="0"/>
              </a:rPr>
              <a:t>pase</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a:t>
            </a:r>
            <a:r>
              <a:rPr lang="fr-FR" sz="3800" dirty="0" err="1">
                <a:latin typeface="Arial Rounded MT Bold" pitchFamily="34" charset="0"/>
              </a:rPr>
              <a:t>lòd</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a:t>
            </a:r>
            <a:r>
              <a:rPr lang="fr-FR" sz="3800" dirty="0" err="1">
                <a:latin typeface="Arial Rounded MT Bold" pitchFamily="34" charset="0"/>
              </a:rPr>
              <a:t>pase</a:t>
            </a:r>
            <a:r>
              <a:rPr lang="fr-FR" sz="3800" dirty="0">
                <a:latin typeface="Arial Rounded MT Bold" pitchFamily="34" charset="0"/>
              </a:rPr>
              <a:t> nan </a:t>
            </a:r>
            <a:r>
              <a:rPr lang="fr-FR" sz="3800" dirty="0" err="1">
                <a:latin typeface="Arial Rounded MT Bold" pitchFamily="34" charset="0"/>
              </a:rPr>
              <a:t>dife</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a:t>
            </a:r>
            <a:r>
              <a:rPr lang="fr-FR" sz="3800" dirty="0" err="1">
                <a:latin typeface="Arial Rounded MT Bold" pitchFamily="34" charset="0"/>
              </a:rPr>
              <a:t>pase</a:t>
            </a:r>
            <a:r>
              <a:rPr lang="fr-FR" sz="3800" dirty="0">
                <a:latin typeface="Arial Rounded MT Bold" pitchFamily="34" charset="0"/>
              </a:rPr>
              <a:t> nan </a:t>
            </a:r>
            <a:r>
              <a:rPr lang="fr-FR" sz="3800" dirty="0" err="1">
                <a:latin typeface="Arial Rounded MT Bold" pitchFamily="34" charset="0"/>
              </a:rPr>
              <a:t>gwo</a:t>
            </a:r>
            <a:r>
              <a:rPr lang="fr-FR" sz="3800" dirty="0">
                <a:latin typeface="Arial Rounded MT Bold" pitchFamily="34" charset="0"/>
              </a:rPr>
              <a:t> </a:t>
            </a:r>
            <a:r>
              <a:rPr lang="fr-FR" sz="3800" dirty="0" err="1">
                <a:latin typeface="Arial Rounded MT Bold" pitchFamily="34" charset="0"/>
              </a:rPr>
              <a:t>dlo</a:t>
            </a:r>
            <a:r>
              <a:rPr lang="fr-FR" sz="3800" dirty="0">
                <a:latin typeface="Arial Rounded MT Bold" pitchFamily="34" charset="0"/>
              </a:rPr>
              <a:t>. Men, ou </a:t>
            </a:r>
            <a:r>
              <a:rPr lang="fr-FR" sz="3800" dirty="0" err="1">
                <a:latin typeface="Arial Rounded MT Bold" pitchFamily="34" charset="0"/>
              </a:rPr>
              <a:t>wete</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 nan tout move </a:t>
            </a:r>
            <a:r>
              <a:rPr lang="fr-FR" sz="3800" dirty="0" err="1">
                <a:latin typeface="Arial Rounded MT Bold" pitchFamily="34" charset="0"/>
              </a:rPr>
              <a:t>pa</a:t>
            </a:r>
            <a:r>
              <a:rPr lang="fr-FR" sz="3800" dirty="0">
                <a:latin typeface="Arial Rounded MT Bold" pitchFamily="34" charset="0"/>
              </a:rPr>
              <a:t>, ou </a:t>
            </a:r>
            <a:r>
              <a:rPr lang="fr-FR" sz="3800" dirty="0" err="1">
                <a:latin typeface="Arial Rounded MT Bold" pitchFamily="34" charset="0"/>
              </a:rPr>
              <a:t>delivre</a:t>
            </a:r>
            <a:r>
              <a:rPr lang="fr-FR" sz="3800" dirty="0">
                <a:latin typeface="Arial Rounded MT Bold" pitchFamily="34" charset="0"/>
              </a:rPr>
              <a:t> </a:t>
            </a:r>
            <a:r>
              <a:rPr lang="fr-FR" sz="3800" dirty="0" err="1">
                <a:latin typeface="Arial Rounded MT Bold" pitchFamily="34" charset="0"/>
              </a:rPr>
              <a:t>nou</a:t>
            </a:r>
            <a:r>
              <a:rPr lang="fr-FR" sz="3800" dirty="0">
                <a:latin typeface="Arial Rounded MT Bold" pitchFamily="34" charset="0"/>
              </a:rPr>
              <a:t>.</a:t>
            </a:r>
            <a:endParaRPr lang="en-US" sz="38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baseline="30000" dirty="0">
                <a:latin typeface="Arial Rounded MT Bold" pitchFamily="34" charset="0"/>
              </a:rPr>
              <a:t>13 </a:t>
            </a:r>
            <a:r>
              <a:rPr lang="fr-FR" sz="4000" dirty="0">
                <a:latin typeface="Arial Rounded MT Bold" pitchFamily="34" charset="0"/>
              </a:rPr>
              <a:t>¶ M'a vin </a:t>
            </a:r>
            <a:r>
              <a:rPr lang="fr-FR" sz="4000" dirty="0" err="1">
                <a:latin typeface="Arial Rounded MT Bold" pitchFamily="34" charset="0"/>
              </a:rPr>
              <a:t>lakay</a:t>
            </a:r>
            <a:r>
              <a:rPr lang="fr-FR" sz="4000" dirty="0">
                <a:latin typeface="Arial Rounded MT Bold" pitchFamily="34" charset="0"/>
              </a:rPr>
              <a:t> ou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bèt</a:t>
            </a:r>
            <a:r>
              <a:rPr lang="fr-FR" sz="4000" dirty="0">
                <a:latin typeface="Arial Rounded MT Bold" pitchFamily="34" charset="0"/>
              </a:rPr>
              <a:t> pou </a:t>
            </a:r>
            <a:r>
              <a:rPr lang="fr-FR" sz="4000" dirty="0" err="1">
                <a:latin typeface="Arial Rounded MT Bold" pitchFamily="34" charset="0"/>
              </a:rPr>
              <a:t>yo</a:t>
            </a:r>
            <a:r>
              <a:rPr lang="fr-FR" sz="4000" dirty="0">
                <a:latin typeface="Arial Rounded MT Bold" pitchFamily="34" charset="0"/>
              </a:rPr>
              <a:t> boule pou ou, m'a </a:t>
            </a:r>
            <a:r>
              <a:rPr lang="fr-FR" sz="4000" dirty="0" err="1">
                <a:latin typeface="Arial Rounded MT Bold" pitchFamily="34" charset="0"/>
              </a:rPr>
              <a:t>ofri</a:t>
            </a:r>
            <a:r>
              <a:rPr lang="fr-FR" sz="4000" dirty="0">
                <a:latin typeface="Arial Rounded MT Bold" pitchFamily="34" charset="0"/>
              </a:rPr>
              <a:t> ou sa </a:t>
            </a:r>
            <a:r>
              <a:rPr lang="fr-FR" sz="4000" dirty="0" err="1">
                <a:latin typeface="Arial Rounded MT Bold" pitchFamily="34" charset="0"/>
              </a:rPr>
              <a:t>mwen</a:t>
            </a:r>
            <a:r>
              <a:rPr lang="fr-FR" sz="4000" dirty="0">
                <a:latin typeface="Arial Rounded MT Bold" pitchFamily="34" charset="0"/>
              </a:rPr>
              <a:t> te </a:t>
            </a:r>
            <a:r>
              <a:rPr lang="fr-FR" sz="4000" dirty="0" err="1">
                <a:latin typeface="Arial Rounded MT Bold" pitchFamily="34" charset="0"/>
              </a:rPr>
              <a:t>pwomèt</a:t>
            </a:r>
            <a:r>
              <a:rPr lang="fr-FR" sz="4000" dirty="0">
                <a:latin typeface="Arial Rounded MT Bold" pitchFamily="34" charset="0"/>
              </a:rPr>
              <a:t> ou a.</a:t>
            </a:r>
            <a:endParaRPr lang="en-US" sz="4000" dirty="0">
              <a:latin typeface="Arial Rounded MT Bold" pitchFamily="34" charset="0"/>
            </a:endParaRPr>
          </a:p>
          <a:p>
            <a:pPr algn="just"/>
            <a:r>
              <a:rPr lang="fr-FR" sz="4000" b="1" baseline="30000" dirty="0">
                <a:solidFill>
                  <a:srgbClr val="0000CC"/>
                </a:solidFill>
                <a:latin typeface="Arial Rounded MT Bold" pitchFamily="34" charset="0"/>
              </a:rPr>
              <a:t>14 </a:t>
            </a:r>
            <a:r>
              <a:rPr lang="fr-FR" sz="4000" dirty="0">
                <a:solidFill>
                  <a:srgbClr val="0000CC"/>
                </a:solidFill>
                <a:latin typeface="Arial Rounded MT Bold" pitchFamily="34" charset="0"/>
              </a:rPr>
              <a:t>M'a </a:t>
            </a:r>
            <a:r>
              <a:rPr lang="fr-FR" sz="4000" dirty="0" err="1">
                <a:solidFill>
                  <a:srgbClr val="0000CC"/>
                </a:solidFill>
                <a:latin typeface="Arial Rounded MT Bold" pitchFamily="34" charset="0"/>
              </a:rPr>
              <a:t>kenbe</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pawòl</a:t>
            </a:r>
            <a:r>
              <a:rPr lang="fr-FR" sz="4000" dirty="0">
                <a:solidFill>
                  <a:srgbClr val="0000CC"/>
                </a:solidFill>
                <a:latin typeface="Arial Rounded MT Bold" pitchFamily="34" charset="0"/>
              </a:rPr>
              <a:t> </a:t>
            </a:r>
            <a:r>
              <a:rPr lang="fr-FR" sz="4000" dirty="0" err="1">
                <a:solidFill>
                  <a:srgbClr val="0000CC"/>
                </a:solidFill>
                <a:latin typeface="Arial Rounded MT Bold" pitchFamily="34" charset="0"/>
              </a:rPr>
              <a:t>mwen</a:t>
            </a:r>
            <a:r>
              <a:rPr lang="fr-FR" sz="4000" dirty="0">
                <a:solidFill>
                  <a:srgbClr val="0000CC"/>
                </a:solidFill>
                <a:latin typeface="Arial Rounded MT Bold" pitchFamily="34" charset="0"/>
              </a:rPr>
              <a:t> te di </a:t>
            </a:r>
            <a:r>
              <a:rPr lang="fr-FR" sz="4000" dirty="0" err="1">
                <a:solidFill>
                  <a:srgbClr val="0000CC"/>
                </a:solidFill>
                <a:latin typeface="Arial Rounded MT Bold" pitchFamily="34" charset="0"/>
              </a:rPr>
              <a:t>lè</a:t>
            </a:r>
            <a:r>
              <a:rPr lang="fr-FR" sz="4000" dirty="0">
                <a:solidFill>
                  <a:srgbClr val="0000CC"/>
                </a:solidFill>
                <a:latin typeface="Arial Rounded MT Bold" pitchFamily="34" charset="0"/>
              </a:rPr>
              <a:t> m' te nan </a:t>
            </a:r>
            <a:r>
              <a:rPr lang="fr-FR" sz="4000" dirty="0" err="1">
                <a:solidFill>
                  <a:srgbClr val="0000CC"/>
                </a:solidFill>
                <a:latin typeface="Arial Rounded MT Bold" pitchFamily="34" charset="0"/>
              </a:rPr>
              <a:t>tray</a:t>
            </a:r>
            <a:r>
              <a:rPr lang="fr-FR" sz="4000" dirty="0">
                <a:solidFill>
                  <a:srgbClr val="0000CC"/>
                </a:solidFill>
                <a:latin typeface="Arial Rounded MT Bold" pitchFamily="34" charset="0"/>
              </a:rPr>
              <a:t> la.</a:t>
            </a:r>
            <a:endParaRPr lang="en-US" sz="4000" dirty="0">
              <a:solidFill>
                <a:srgbClr val="0000CC"/>
              </a:solidFill>
              <a:latin typeface="Arial Rounded MT Bold" pitchFamily="34" charset="0"/>
            </a:endParaRPr>
          </a:p>
          <a:p>
            <a:pPr algn="just"/>
            <a:r>
              <a:rPr lang="fr-FR" sz="4000" b="1" baseline="30000" dirty="0">
                <a:latin typeface="Arial Rounded MT Bold" pitchFamily="34" charset="0"/>
              </a:rPr>
              <a:t>15 </a:t>
            </a:r>
            <a:r>
              <a:rPr lang="fr-FR" sz="4000" dirty="0">
                <a:latin typeface="Arial Rounded MT Bold" pitchFamily="34" charset="0"/>
              </a:rPr>
              <a:t>M'a </a:t>
            </a:r>
            <a:r>
              <a:rPr lang="fr-FR" sz="4000" dirty="0" err="1">
                <a:latin typeface="Arial Rounded MT Bold" pitchFamily="34" charset="0"/>
              </a:rPr>
              <a:t>ofri</a:t>
            </a:r>
            <a:r>
              <a:rPr lang="fr-FR" sz="4000" dirty="0">
                <a:latin typeface="Arial Rounded MT Bold" pitchFamily="34" charset="0"/>
              </a:rPr>
              <a:t> mouton </a:t>
            </a:r>
            <a:r>
              <a:rPr lang="fr-FR" sz="4000" dirty="0" err="1">
                <a:latin typeface="Arial Rounded MT Bold" pitchFamily="34" charset="0"/>
              </a:rPr>
              <a:t>byen</a:t>
            </a:r>
            <a:r>
              <a:rPr lang="fr-FR" sz="4000" dirty="0">
                <a:latin typeface="Arial Rounded MT Bold" pitchFamily="34" charset="0"/>
              </a:rPr>
              <a:t> </a:t>
            </a:r>
            <a:r>
              <a:rPr lang="fr-FR" sz="4000" dirty="0" err="1">
                <a:latin typeface="Arial Rounded MT Bold" pitchFamily="34" charset="0"/>
              </a:rPr>
              <a:t>gra</a:t>
            </a:r>
            <a:r>
              <a:rPr lang="fr-FR" sz="4000" dirty="0">
                <a:latin typeface="Arial Rounded MT Bold" pitchFamily="34" charset="0"/>
              </a:rPr>
              <a:t> pou </a:t>
            </a:r>
            <a:r>
              <a:rPr lang="fr-FR" sz="4000" dirty="0" err="1">
                <a:latin typeface="Arial Rounded MT Bold" pitchFamily="34" charset="0"/>
              </a:rPr>
              <a:t>yo</a:t>
            </a:r>
            <a:r>
              <a:rPr lang="fr-FR" sz="4000" dirty="0">
                <a:latin typeface="Arial Rounded MT Bold" pitchFamily="34" charset="0"/>
              </a:rPr>
              <a:t> boule pou ou sou </a:t>
            </a:r>
            <a:r>
              <a:rPr lang="fr-FR" sz="4000" dirty="0" err="1">
                <a:latin typeface="Arial Rounded MT Bold" pitchFamily="34" charset="0"/>
              </a:rPr>
              <a:t>lotèl</a:t>
            </a:r>
            <a:r>
              <a:rPr lang="fr-FR" sz="4000" dirty="0">
                <a:latin typeface="Arial Rounded MT Bold" pitchFamily="34" charset="0"/>
              </a:rPr>
              <a:t> la, </a:t>
            </a:r>
            <a:r>
              <a:rPr lang="fr-FR" sz="4000" dirty="0" err="1">
                <a:latin typeface="Arial Rounded MT Bold" pitchFamily="34" charset="0"/>
              </a:rPr>
              <a:t>ansanm</a:t>
            </a:r>
            <a:r>
              <a:rPr lang="fr-FR" sz="4000" dirty="0">
                <a:latin typeface="Arial Rounded MT Bold" pitchFamily="34" charset="0"/>
              </a:rPr>
              <a:t>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odè</a:t>
            </a:r>
            <a:r>
              <a:rPr lang="fr-FR" sz="4000" dirty="0">
                <a:latin typeface="Arial Rounded MT Bold" pitchFamily="34" charset="0"/>
              </a:rPr>
              <a:t> </a:t>
            </a:r>
            <a:r>
              <a:rPr lang="fr-FR" sz="4000" dirty="0" err="1">
                <a:latin typeface="Arial Rounded MT Bold" pitchFamily="34" charset="0"/>
              </a:rPr>
              <a:t>vyann</a:t>
            </a:r>
            <a:r>
              <a:rPr lang="fr-FR" sz="4000" dirty="0">
                <a:latin typeface="Arial Rounded MT Bold" pitchFamily="34" charset="0"/>
              </a:rPr>
              <a:t> y'</a:t>
            </a:r>
            <a:r>
              <a:rPr lang="fr-FR" sz="4000" dirty="0" err="1">
                <a:latin typeface="Arial Rounded MT Bold" pitchFamily="34" charset="0"/>
              </a:rPr>
              <a:t>ap</a:t>
            </a:r>
            <a:r>
              <a:rPr lang="fr-FR" sz="4000" dirty="0">
                <a:latin typeface="Arial Rounded MT Bold" pitchFamily="34" charset="0"/>
              </a:rPr>
              <a:t> </a:t>
            </a:r>
            <a:r>
              <a:rPr lang="fr-FR" sz="4000" dirty="0" err="1">
                <a:latin typeface="Arial Rounded MT Bold" pitchFamily="34" charset="0"/>
              </a:rPr>
              <a:t>boukannen</a:t>
            </a:r>
            <a:r>
              <a:rPr lang="fr-FR" sz="4000" dirty="0">
                <a:latin typeface="Arial Rounded MT Bold" pitchFamily="34" charset="0"/>
              </a:rPr>
              <a:t> pou ou. Wi, m'a </a:t>
            </a:r>
            <a:r>
              <a:rPr lang="fr-FR" sz="4000" dirty="0" err="1">
                <a:latin typeface="Arial Rounded MT Bold" pitchFamily="34" charset="0"/>
              </a:rPr>
              <a:t>ofri</a:t>
            </a:r>
            <a:r>
              <a:rPr lang="fr-FR" sz="4000" dirty="0">
                <a:latin typeface="Arial Rounded MT Bold" pitchFamily="34" charset="0"/>
              </a:rPr>
              <a:t> ou </a:t>
            </a:r>
            <a:r>
              <a:rPr lang="fr-FR" sz="4000" dirty="0" err="1">
                <a:latin typeface="Arial Rounded MT Bold" pitchFamily="34" charset="0"/>
              </a:rPr>
              <a:t>towo</a:t>
            </a:r>
            <a:r>
              <a:rPr lang="fr-FR" sz="4000" dirty="0">
                <a:latin typeface="Arial Rounded MT Bold" pitchFamily="34" charset="0"/>
              </a:rPr>
              <a:t> </a:t>
            </a:r>
            <a:r>
              <a:rPr lang="fr-FR" sz="4000" dirty="0" err="1">
                <a:latin typeface="Arial Rounded MT Bold" pitchFamily="34" charset="0"/>
              </a:rPr>
              <a:t>bèf</a:t>
            </a:r>
            <a:r>
              <a:rPr lang="fr-FR" sz="4000" dirty="0">
                <a:latin typeface="Arial Rounded MT Bold" pitchFamily="34" charset="0"/>
              </a:rPr>
              <a:t>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bouk</a:t>
            </a:r>
            <a:r>
              <a:rPr lang="fr-FR" sz="4000" dirty="0">
                <a:latin typeface="Arial Rounded MT Bold" pitchFamily="34" charset="0"/>
              </a:rPr>
              <a:t> </a:t>
            </a:r>
            <a:r>
              <a:rPr lang="fr-FR" sz="4000" dirty="0" err="1">
                <a:latin typeface="Arial Rounded MT Bold" pitchFamily="34" charset="0"/>
              </a:rPr>
              <a:t>kabrit</a:t>
            </a:r>
            <a:r>
              <a:rPr lang="fr-FR" sz="4000" dirty="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baseline="30000" dirty="0">
                <a:latin typeface="Arial Rounded MT Bold" pitchFamily="34" charset="0"/>
              </a:rPr>
              <a:t>16 </a:t>
            </a:r>
            <a:r>
              <a:rPr lang="fr-FR" sz="4400" dirty="0">
                <a:latin typeface="Arial Rounded MT Bold" pitchFamily="34" charset="0"/>
              </a:rPr>
              <a:t>vin </a:t>
            </a:r>
            <a:r>
              <a:rPr lang="fr-FR" sz="4400" dirty="0" err="1">
                <a:latin typeface="Arial Rounded MT Bold" pitchFamily="34" charset="0"/>
              </a:rPr>
              <a:t>koute</a:t>
            </a:r>
            <a:r>
              <a:rPr lang="fr-FR" sz="4400" dirty="0">
                <a:latin typeface="Arial Rounded MT Bold" pitchFamily="34" charset="0"/>
              </a:rPr>
              <a:t> non, </a:t>
            </a:r>
            <a:r>
              <a:rPr lang="fr-FR" sz="4400" dirty="0" err="1">
                <a:latin typeface="Arial Rounded MT Bold" pitchFamily="34" charset="0"/>
              </a:rPr>
              <a:t>nou</a:t>
            </a:r>
            <a:r>
              <a:rPr lang="fr-FR" sz="4400" dirty="0">
                <a:latin typeface="Arial Rounded MT Bold" pitchFamily="34" charset="0"/>
              </a:rPr>
              <a:t> tout </a:t>
            </a:r>
            <a:r>
              <a:rPr lang="fr-FR" sz="4400" dirty="0" err="1">
                <a:latin typeface="Arial Rounded MT Bold" pitchFamily="34" charset="0"/>
              </a:rPr>
              <a:t>ki</a:t>
            </a:r>
            <a:r>
              <a:rPr lang="fr-FR" sz="4400" dirty="0">
                <a:latin typeface="Arial Rounded MT Bold" pitchFamily="34" charset="0"/>
              </a:rPr>
              <a:t> </a:t>
            </a:r>
            <a:r>
              <a:rPr lang="fr-FR" sz="4400" dirty="0" err="1">
                <a:latin typeface="Arial Rounded MT Bold" pitchFamily="34" charset="0"/>
              </a:rPr>
              <a:t>gen</a:t>
            </a:r>
            <a:r>
              <a:rPr lang="fr-FR" sz="4400" dirty="0">
                <a:latin typeface="Arial Rounded MT Bold" pitchFamily="34" charset="0"/>
              </a:rPr>
              <a:t> </a:t>
            </a:r>
            <a:r>
              <a:rPr lang="fr-FR" sz="4400" dirty="0" err="1">
                <a:latin typeface="Arial Rounded MT Bold" pitchFamily="34" charset="0"/>
              </a:rPr>
              <a:t>krentif</a:t>
            </a:r>
            <a:r>
              <a:rPr lang="fr-FR" sz="4400" dirty="0">
                <a:latin typeface="Arial Rounded MT Bold" pitchFamily="34" charset="0"/>
              </a:rPr>
              <a:t> pou </a:t>
            </a:r>
            <a:r>
              <a:rPr lang="fr-FR" sz="4400" dirty="0" err="1">
                <a:latin typeface="Arial Rounded MT Bold" pitchFamily="34" charset="0"/>
              </a:rPr>
              <a:t>Bondye</a:t>
            </a:r>
            <a:r>
              <a:rPr lang="fr-FR" sz="4400" dirty="0">
                <a:latin typeface="Arial Rounded MT Bold" pitchFamily="34" charset="0"/>
              </a:rPr>
              <a:t>. M'a di </a:t>
            </a:r>
            <a:r>
              <a:rPr lang="fr-FR" sz="4400" dirty="0" err="1">
                <a:latin typeface="Arial Rounded MT Bold" pitchFamily="34" charset="0"/>
              </a:rPr>
              <a:t>nou</a:t>
            </a:r>
            <a:r>
              <a:rPr lang="fr-FR" sz="4400" dirty="0">
                <a:latin typeface="Arial Rounded MT Bold" pitchFamily="34" charset="0"/>
              </a:rPr>
              <a:t> sa </a:t>
            </a:r>
            <a:r>
              <a:rPr lang="fr-FR" sz="4400" dirty="0" err="1">
                <a:latin typeface="Arial Rounded MT Bold" pitchFamily="34" charset="0"/>
              </a:rPr>
              <a:t>Bondye</a:t>
            </a:r>
            <a:r>
              <a:rPr lang="fr-FR" sz="4400" dirty="0">
                <a:latin typeface="Arial Rounded MT Bold" pitchFamily="34" charset="0"/>
              </a:rPr>
              <a:t> </a:t>
            </a:r>
            <a:r>
              <a:rPr lang="fr-FR" sz="4400" dirty="0" err="1">
                <a:latin typeface="Arial Rounded MT Bold" pitchFamily="34" charset="0"/>
              </a:rPr>
              <a:t>fè</a:t>
            </a:r>
            <a:r>
              <a:rPr lang="fr-FR" sz="4400" dirty="0">
                <a:latin typeface="Arial Rounded MT Bold" pitchFamily="34" charset="0"/>
              </a:rPr>
              <a:t> pou </a:t>
            </a:r>
            <a:r>
              <a:rPr lang="fr-FR" sz="4400" dirty="0" err="1">
                <a:latin typeface="Arial Rounded MT Bold" pitchFamily="34" charset="0"/>
              </a:rPr>
              <a:t>mwen</a:t>
            </a:r>
            <a:r>
              <a:rPr lang="fr-FR" sz="4400" dirty="0">
                <a:latin typeface="Arial Rounded MT Bold" pitchFamily="34" charset="0"/>
              </a:rPr>
              <a:t>.</a:t>
            </a:r>
            <a:endParaRPr lang="en-US" sz="4400" dirty="0">
              <a:latin typeface="Arial Rounded MT Bold" pitchFamily="34" charset="0"/>
            </a:endParaRPr>
          </a:p>
          <a:p>
            <a:pPr algn="just"/>
            <a:r>
              <a:rPr lang="fr-FR" sz="4400" b="1" baseline="30000" dirty="0">
                <a:solidFill>
                  <a:srgbClr val="0000CC"/>
                </a:solidFill>
                <a:latin typeface="Arial Rounded MT Bold" pitchFamily="34" charset="0"/>
              </a:rPr>
              <a:t>17 </a:t>
            </a:r>
            <a:r>
              <a:rPr lang="fr-FR" sz="4400" dirty="0" err="1">
                <a:solidFill>
                  <a:srgbClr val="0000CC"/>
                </a:solidFill>
                <a:latin typeface="Arial Rounded MT Bold" pitchFamily="34" charset="0"/>
              </a:rPr>
              <a:t>Mwen</a:t>
            </a:r>
            <a:r>
              <a:rPr lang="fr-FR" sz="4400" dirty="0">
                <a:solidFill>
                  <a:srgbClr val="0000CC"/>
                </a:solidFill>
                <a:latin typeface="Arial Rounded MT Bold" pitchFamily="34" charset="0"/>
              </a:rPr>
              <a:t> </a:t>
            </a:r>
            <a:r>
              <a:rPr lang="fr-FR" sz="4400" dirty="0" err="1">
                <a:solidFill>
                  <a:srgbClr val="0000CC"/>
                </a:solidFill>
                <a:latin typeface="Arial Rounded MT Bold" pitchFamily="34" charset="0"/>
              </a:rPr>
              <a:t>rele</a:t>
            </a:r>
            <a:r>
              <a:rPr lang="fr-FR" sz="4400" dirty="0">
                <a:solidFill>
                  <a:srgbClr val="0000CC"/>
                </a:solidFill>
                <a:latin typeface="Arial Rounded MT Bold" pitchFamily="34" charset="0"/>
              </a:rPr>
              <a:t> nan </a:t>
            </a:r>
            <a:r>
              <a:rPr lang="fr-FR" sz="4400" dirty="0" err="1">
                <a:solidFill>
                  <a:srgbClr val="0000CC"/>
                </a:solidFill>
                <a:latin typeface="Arial Rounded MT Bold" pitchFamily="34" charset="0"/>
              </a:rPr>
              <a:t>pye</a:t>
            </a:r>
            <a:r>
              <a:rPr lang="fr-FR" sz="4400" dirty="0">
                <a:solidFill>
                  <a:srgbClr val="0000CC"/>
                </a:solidFill>
                <a:latin typeface="Arial Rounded MT Bold" pitchFamily="34" charset="0"/>
              </a:rPr>
              <a:t> l', </a:t>
            </a:r>
            <a:r>
              <a:rPr lang="fr-FR" sz="4400" dirty="0" err="1">
                <a:solidFill>
                  <a:srgbClr val="0000CC"/>
                </a:solidFill>
                <a:latin typeface="Arial Rounded MT Bold" pitchFamily="34" charset="0"/>
              </a:rPr>
              <a:t>mwen</a:t>
            </a:r>
            <a:r>
              <a:rPr lang="fr-FR" sz="4400" dirty="0">
                <a:solidFill>
                  <a:srgbClr val="0000CC"/>
                </a:solidFill>
                <a:latin typeface="Arial Rounded MT Bold" pitchFamily="34" charset="0"/>
              </a:rPr>
              <a:t> te </a:t>
            </a:r>
            <a:r>
              <a:rPr lang="fr-FR" sz="4400" dirty="0" err="1">
                <a:solidFill>
                  <a:srgbClr val="0000CC"/>
                </a:solidFill>
                <a:latin typeface="Arial Rounded MT Bold" pitchFamily="34" charset="0"/>
              </a:rPr>
              <a:t>deja</a:t>
            </a:r>
            <a:r>
              <a:rPr lang="fr-FR" sz="4400" dirty="0">
                <a:solidFill>
                  <a:srgbClr val="0000CC"/>
                </a:solidFill>
                <a:latin typeface="Arial Rounded MT Bold" pitchFamily="34" charset="0"/>
              </a:rPr>
              <a:t> pare pou m' te </a:t>
            </a:r>
            <a:r>
              <a:rPr lang="fr-FR" sz="4400" dirty="0" err="1">
                <a:solidFill>
                  <a:srgbClr val="0000CC"/>
                </a:solidFill>
                <a:latin typeface="Arial Rounded MT Bold" pitchFamily="34" charset="0"/>
              </a:rPr>
              <a:t>fè</a:t>
            </a:r>
            <a:r>
              <a:rPr lang="fr-FR" sz="4400" dirty="0">
                <a:solidFill>
                  <a:srgbClr val="0000CC"/>
                </a:solidFill>
                <a:latin typeface="Arial Rounded MT Bold" pitchFamily="34" charset="0"/>
              </a:rPr>
              <a:t> </a:t>
            </a:r>
            <a:r>
              <a:rPr lang="fr-FR" sz="4400" dirty="0" err="1">
                <a:solidFill>
                  <a:srgbClr val="0000CC"/>
                </a:solidFill>
                <a:latin typeface="Arial Rounded MT Bold" pitchFamily="34" charset="0"/>
              </a:rPr>
              <a:t>lwanj</a:t>
            </a:r>
            <a:r>
              <a:rPr lang="fr-FR" sz="4400" dirty="0">
                <a:solidFill>
                  <a:srgbClr val="0000CC"/>
                </a:solidFill>
                <a:latin typeface="Arial Rounded MT Bold" pitchFamily="34" charset="0"/>
              </a:rPr>
              <a:t> li.</a:t>
            </a:r>
            <a:endParaRPr lang="en-US" sz="4400" dirty="0">
              <a:solidFill>
                <a:srgbClr val="0000CC"/>
              </a:solidFill>
              <a:latin typeface="Arial Rounded MT Bold" pitchFamily="34" charset="0"/>
            </a:endParaRPr>
          </a:p>
          <a:p>
            <a:pPr algn="just"/>
            <a:r>
              <a:rPr lang="fr-FR" sz="4400" b="1" baseline="30000" dirty="0">
                <a:latin typeface="Arial Rounded MT Bold" pitchFamily="34" charset="0"/>
              </a:rPr>
              <a:t>18 </a:t>
            </a:r>
            <a:r>
              <a:rPr lang="fr-FR" sz="4400" dirty="0">
                <a:latin typeface="Arial Rounded MT Bold" pitchFamily="34" charset="0"/>
              </a:rPr>
              <a:t>Si </a:t>
            </a:r>
            <a:r>
              <a:rPr lang="fr-FR" sz="4400" dirty="0" err="1">
                <a:latin typeface="Arial Rounded MT Bold" pitchFamily="34" charset="0"/>
              </a:rPr>
              <a:t>mwen</a:t>
            </a:r>
            <a:r>
              <a:rPr lang="fr-FR" sz="4400" dirty="0">
                <a:latin typeface="Arial Rounded MT Bold" pitchFamily="34" charset="0"/>
              </a:rPr>
              <a:t> te </a:t>
            </a:r>
            <a:r>
              <a:rPr lang="fr-FR" sz="4400" dirty="0" err="1">
                <a:latin typeface="Arial Rounded MT Bold" pitchFamily="34" charset="0"/>
              </a:rPr>
              <a:t>gen</a:t>
            </a:r>
            <a:r>
              <a:rPr lang="fr-FR" sz="4400" dirty="0">
                <a:latin typeface="Arial Rounded MT Bold" pitchFamily="34" charset="0"/>
              </a:rPr>
              <a:t> move </a:t>
            </a:r>
            <a:r>
              <a:rPr lang="fr-FR" sz="4400" dirty="0" err="1">
                <a:latin typeface="Arial Rounded MT Bold" pitchFamily="34" charset="0"/>
              </a:rPr>
              <a:t>lide</a:t>
            </a:r>
            <a:r>
              <a:rPr lang="fr-FR" sz="4400" dirty="0">
                <a:latin typeface="Arial Rounded MT Bold" pitchFamily="34" charset="0"/>
              </a:rPr>
              <a:t> nan </a:t>
            </a:r>
            <a:r>
              <a:rPr lang="fr-FR" sz="4400" dirty="0" err="1">
                <a:latin typeface="Arial Rounded MT Bold" pitchFamily="34" charset="0"/>
              </a:rPr>
              <a:t>tèt</a:t>
            </a:r>
            <a:r>
              <a:rPr lang="fr-FR" sz="4400" dirty="0">
                <a:latin typeface="Arial Rounded MT Bold" pitchFamily="34" charset="0"/>
              </a:rPr>
              <a:t> </a:t>
            </a:r>
            <a:r>
              <a:rPr lang="fr-FR" sz="4400" dirty="0" err="1">
                <a:latin typeface="Arial Rounded MT Bold" pitchFamily="34" charset="0"/>
              </a:rPr>
              <a:t>mwen</a:t>
            </a:r>
            <a:r>
              <a:rPr lang="fr-FR" sz="4400" dirty="0">
                <a:latin typeface="Arial Rounded MT Bold" pitchFamily="34" charset="0"/>
              </a:rPr>
              <a:t>, </a:t>
            </a:r>
            <a:r>
              <a:rPr lang="fr-FR" sz="4400" dirty="0" err="1">
                <a:latin typeface="Arial Rounded MT Bold" pitchFamily="34" charset="0"/>
              </a:rPr>
              <a:t>Seyè</a:t>
            </a:r>
            <a:r>
              <a:rPr lang="fr-FR" sz="4400" dirty="0">
                <a:latin typeface="Arial Rounded MT Bold" pitchFamily="34" charset="0"/>
              </a:rPr>
              <a:t> a </a:t>
            </a:r>
            <a:r>
              <a:rPr lang="fr-FR" sz="4400" dirty="0" err="1">
                <a:latin typeface="Arial Rounded MT Bold" pitchFamily="34" charset="0"/>
              </a:rPr>
              <a:t>pa</a:t>
            </a:r>
            <a:r>
              <a:rPr lang="fr-FR" sz="4400" dirty="0">
                <a:latin typeface="Arial Rounded MT Bold" pitchFamily="34" charset="0"/>
              </a:rPr>
              <a:t> ta </a:t>
            </a:r>
            <a:r>
              <a:rPr lang="fr-FR" sz="4400" dirty="0" err="1">
                <a:latin typeface="Arial Rounded MT Bold" pitchFamily="34" charset="0"/>
              </a:rPr>
              <a:t>koute</a:t>
            </a:r>
            <a:r>
              <a:rPr lang="fr-FR" sz="4400" dirty="0">
                <a:latin typeface="Arial Rounded MT Bold" pitchFamily="34" charset="0"/>
              </a:rPr>
              <a:t> sa m' t'</a:t>
            </a:r>
            <a:r>
              <a:rPr lang="fr-FR" sz="4400" dirty="0" err="1">
                <a:latin typeface="Arial Rounded MT Bold" pitchFamily="34" charset="0"/>
              </a:rPr>
              <a:t>ap</a:t>
            </a:r>
            <a:r>
              <a:rPr lang="fr-FR" sz="4400" dirty="0">
                <a:latin typeface="Arial Rounded MT Bold" pitchFamily="34" charset="0"/>
              </a:rPr>
              <a:t> di l' la.</a:t>
            </a:r>
            <a:endParaRPr lang="en-US" sz="44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baseline="30000" dirty="0">
                <a:latin typeface="Arial Rounded MT Bold" pitchFamily="34" charset="0"/>
              </a:rPr>
              <a:t>19 </a:t>
            </a:r>
            <a:r>
              <a:rPr lang="fr-FR" sz="4400" dirty="0">
                <a:latin typeface="Arial Rounded MT Bold" pitchFamily="34" charset="0"/>
              </a:rPr>
              <a:t>Men </a:t>
            </a:r>
            <a:r>
              <a:rPr lang="fr-FR" sz="4400" dirty="0" err="1">
                <a:latin typeface="Arial Rounded MT Bold" pitchFamily="34" charset="0"/>
              </a:rPr>
              <a:t>Bondye</a:t>
            </a:r>
            <a:r>
              <a:rPr lang="fr-FR" sz="4400" dirty="0">
                <a:latin typeface="Arial Rounded MT Bold" pitchFamily="34" charset="0"/>
              </a:rPr>
              <a:t> te </a:t>
            </a:r>
            <a:r>
              <a:rPr lang="fr-FR" sz="4400" dirty="0" err="1">
                <a:latin typeface="Arial Rounded MT Bold" pitchFamily="34" charset="0"/>
              </a:rPr>
              <a:t>koute</a:t>
            </a:r>
            <a:r>
              <a:rPr lang="fr-FR" sz="4400" dirty="0">
                <a:latin typeface="Arial Rounded MT Bold" pitchFamily="34" charset="0"/>
              </a:rPr>
              <a:t> sa m' t'</a:t>
            </a:r>
            <a:r>
              <a:rPr lang="fr-FR" sz="4400" dirty="0" err="1">
                <a:latin typeface="Arial Rounded MT Bold" pitchFamily="34" charset="0"/>
              </a:rPr>
              <a:t>ap</a:t>
            </a:r>
            <a:r>
              <a:rPr lang="fr-FR" sz="4400" dirty="0">
                <a:latin typeface="Arial Rounded MT Bold" pitchFamily="34" charset="0"/>
              </a:rPr>
              <a:t> di l' la, li te </a:t>
            </a:r>
            <a:r>
              <a:rPr lang="fr-FR" sz="4400" dirty="0" err="1">
                <a:latin typeface="Arial Rounded MT Bold" pitchFamily="34" charset="0"/>
              </a:rPr>
              <a:t>tande</a:t>
            </a:r>
            <a:r>
              <a:rPr lang="fr-FR" sz="4400" dirty="0">
                <a:latin typeface="Arial Rounded MT Bold" pitchFamily="34" charset="0"/>
              </a:rPr>
              <a:t> m' </a:t>
            </a:r>
            <a:r>
              <a:rPr lang="fr-FR" sz="4400" dirty="0" err="1">
                <a:latin typeface="Arial Rounded MT Bold" pitchFamily="34" charset="0"/>
              </a:rPr>
              <a:t>lè</a:t>
            </a:r>
            <a:r>
              <a:rPr lang="fr-FR" sz="4400" dirty="0">
                <a:latin typeface="Arial Rounded MT Bold" pitchFamily="34" charset="0"/>
              </a:rPr>
              <a:t> m' t'</a:t>
            </a:r>
            <a:r>
              <a:rPr lang="fr-FR" sz="4400" dirty="0" err="1">
                <a:latin typeface="Arial Rounded MT Bold" pitchFamily="34" charset="0"/>
              </a:rPr>
              <a:t>ap</a:t>
            </a:r>
            <a:r>
              <a:rPr lang="fr-FR" sz="4400" dirty="0">
                <a:latin typeface="Arial Rounded MT Bold" pitchFamily="34" charset="0"/>
              </a:rPr>
              <a:t> </a:t>
            </a:r>
            <a:r>
              <a:rPr lang="fr-FR" sz="4400" dirty="0" err="1">
                <a:latin typeface="Arial Rounded MT Bold" pitchFamily="34" charset="0"/>
              </a:rPr>
              <a:t>lapriyè</a:t>
            </a:r>
            <a:r>
              <a:rPr lang="fr-FR" sz="4400" dirty="0">
                <a:latin typeface="Arial Rounded MT Bold" pitchFamily="34" charset="0"/>
              </a:rPr>
              <a:t>.</a:t>
            </a:r>
            <a:endParaRPr lang="en-US" sz="4400" dirty="0">
              <a:latin typeface="Arial Rounded MT Bold" pitchFamily="34" charset="0"/>
            </a:endParaRPr>
          </a:p>
          <a:p>
            <a:pPr algn="just"/>
            <a:r>
              <a:rPr lang="fr-FR" sz="4400" b="1" baseline="30000" dirty="0">
                <a:solidFill>
                  <a:srgbClr val="0000CC"/>
                </a:solidFill>
                <a:latin typeface="Arial Rounded MT Bold" pitchFamily="34" charset="0"/>
              </a:rPr>
              <a:t>20 </a:t>
            </a:r>
            <a:r>
              <a:rPr lang="fr-FR" sz="4400" dirty="0" err="1">
                <a:solidFill>
                  <a:srgbClr val="0000CC"/>
                </a:solidFill>
                <a:latin typeface="Arial Rounded MT Bold" pitchFamily="34" charset="0"/>
              </a:rPr>
              <a:t>Lwanj</a:t>
            </a:r>
            <a:r>
              <a:rPr lang="fr-FR" sz="4400" dirty="0">
                <a:solidFill>
                  <a:srgbClr val="0000CC"/>
                </a:solidFill>
                <a:latin typeface="Arial Rounded MT Bold" pitchFamily="34" charset="0"/>
              </a:rPr>
              <a:t> pou </a:t>
            </a:r>
            <a:r>
              <a:rPr lang="fr-FR" sz="4400" dirty="0" err="1">
                <a:solidFill>
                  <a:srgbClr val="0000CC"/>
                </a:solidFill>
                <a:latin typeface="Arial Rounded MT Bold" pitchFamily="34" charset="0"/>
              </a:rPr>
              <a:t>Bondye</a:t>
            </a:r>
            <a:r>
              <a:rPr lang="fr-FR" sz="4400" dirty="0">
                <a:solidFill>
                  <a:srgbClr val="0000CC"/>
                </a:solidFill>
                <a:latin typeface="Arial Rounded MT Bold" pitchFamily="34" charset="0"/>
              </a:rPr>
              <a:t>! </a:t>
            </a:r>
            <a:r>
              <a:rPr lang="fr-FR" sz="4400" dirty="0" err="1">
                <a:solidFill>
                  <a:srgbClr val="0000CC"/>
                </a:solidFill>
                <a:latin typeface="Arial Rounded MT Bold" pitchFamily="34" charset="0"/>
              </a:rPr>
              <a:t>Mèsi</a:t>
            </a:r>
            <a:r>
              <a:rPr lang="fr-FR" sz="4400" dirty="0">
                <a:solidFill>
                  <a:srgbClr val="0000CC"/>
                </a:solidFill>
                <a:latin typeface="Arial Rounded MT Bold" pitchFamily="34" charset="0"/>
              </a:rPr>
              <a:t> </a:t>
            </a:r>
            <a:r>
              <a:rPr lang="fr-FR" sz="4400" dirty="0" err="1">
                <a:solidFill>
                  <a:srgbClr val="0000CC"/>
                </a:solidFill>
                <a:latin typeface="Arial Rounded MT Bold" pitchFamily="34" charset="0"/>
              </a:rPr>
              <a:t>Bondye</a:t>
            </a:r>
            <a:r>
              <a:rPr lang="fr-FR" sz="4400" dirty="0">
                <a:solidFill>
                  <a:srgbClr val="0000CC"/>
                </a:solidFill>
                <a:latin typeface="Arial Rounded MT Bold" pitchFamily="34" charset="0"/>
              </a:rPr>
              <a:t>! Ou </a:t>
            </a:r>
            <a:r>
              <a:rPr lang="fr-FR" sz="4400" dirty="0" err="1">
                <a:solidFill>
                  <a:srgbClr val="0000CC"/>
                </a:solidFill>
                <a:latin typeface="Arial Rounded MT Bold" pitchFamily="34" charset="0"/>
              </a:rPr>
              <a:t>pa</a:t>
            </a:r>
            <a:r>
              <a:rPr lang="fr-FR" sz="4400" dirty="0">
                <a:solidFill>
                  <a:srgbClr val="0000CC"/>
                </a:solidFill>
                <a:latin typeface="Arial Rounded MT Bold" pitchFamily="34" charset="0"/>
              </a:rPr>
              <a:t> t' </a:t>
            </a:r>
            <a:r>
              <a:rPr lang="fr-FR" sz="4400" dirty="0" err="1">
                <a:solidFill>
                  <a:srgbClr val="0000CC"/>
                </a:solidFill>
                <a:latin typeface="Arial Rounded MT Bold" pitchFamily="34" charset="0"/>
              </a:rPr>
              <a:t>kite</a:t>
            </a:r>
            <a:r>
              <a:rPr lang="fr-FR" sz="4400" dirty="0">
                <a:solidFill>
                  <a:srgbClr val="0000CC"/>
                </a:solidFill>
                <a:latin typeface="Arial Rounded MT Bold" pitchFamily="34" charset="0"/>
              </a:rPr>
              <a:t> m' </a:t>
            </a:r>
            <a:r>
              <a:rPr lang="fr-FR" sz="4400" dirty="0" err="1">
                <a:solidFill>
                  <a:srgbClr val="0000CC"/>
                </a:solidFill>
                <a:latin typeface="Arial Rounded MT Bold" pitchFamily="34" charset="0"/>
              </a:rPr>
              <a:t>lapriyè</a:t>
            </a:r>
            <a:r>
              <a:rPr lang="fr-FR" sz="4400" dirty="0">
                <a:solidFill>
                  <a:srgbClr val="0000CC"/>
                </a:solidFill>
                <a:latin typeface="Arial Rounded MT Bold" pitchFamily="34" charset="0"/>
              </a:rPr>
              <a:t> pou </a:t>
            </a:r>
            <a:r>
              <a:rPr lang="fr-FR" sz="4400" dirty="0" err="1">
                <a:solidFill>
                  <a:srgbClr val="0000CC"/>
                </a:solidFill>
                <a:latin typeface="Arial Rounded MT Bold" pitchFamily="34" charset="0"/>
              </a:rPr>
              <a:t>gremesi</a:t>
            </a:r>
            <a:r>
              <a:rPr lang="fr-FR" sz="4400" dirty="0">
                <a:solidFill>
                  <a:srgbClr val="0000CC"/>
                </a:solidFill>
                <a:latin typeface="Arial Rounded MT Bold" pitchFamily="34" charset="0"/>
              </a:rPr>
              <a:t>. Ou </a:t>
            </a:r>
            <a:r>
              <a:rPr lang="fr-FR" sz="4400" dirty="0" err="1">
                <a:solidFill>
                  <a:srgbClr val="0000CC"/>
                </a:solidFill>
                <a:latin typeface="Arial Rounded MT Bold" pitchFamily="34" charset="0"/>
              </a:rPr>
              <a:t>pa</a:t>
            </a:r>
            <a:r>
              <a:rPr lang="fr-FR" sz="4400" dirty="0">
                <a:solidFill>
                  <a:srgbClr val="0000CC"/>
                </a:solidFill>
                <a:latin typeface="Arial Rounded MT Bold" pitchFamily="34" charset="0"/>
              </a:rPr>
              <a:t> t' </a:t>
            </a:r>
            <a:r>
              <a:rPr lang="fr-FR" sz="4400" dirty="0" err="1">
                <a:solidFill>
                  <a:srgbClr val="0000CC"/>
                </a:solidFill>
                <a:latin typeface="Arial Rounded MT Bold" pitchFamily="34" charset="0"/>
              </a:rPr>
              <a:t>refize</a:t>
            </a:r>
            <a:r>
              <a:rPr lang="fr-FR" sz="4400" dirty="0">
                <a:solidFill>
                  <a:srgbClr val="0000CC"/>
                </a:solidFill>
                <a:latin typeface="Arial Rounded MT Bold" pitchFamily="34" charset="0"/>
              </a:rPr>
              <a:t> </a:t>
            </a:r>
            <a:r>
              <a:rPr lang="fr-FR" sz="4400" dirty="0" err="1">
                <a:solidFill>
                  <a:srgbClr val="0000CC"/>
                </a:solidFill>
                <a:latin typeface="Arial Rounded MT Bold" pitchFamily="34" charset="0"/>
              </a:rPr>
              <a:t>fè</a:t>
            </a:r>
            <a:r>
              <a:rPr lang="fr-FR" sz="4400" dirty="0">
                <a:solidFill>
                  <a:srgbClr val="0000CC"/>
                </a:solidFill>
                <a:latin typeface="Arial Rounded MT Bold" pitchFamily="34" charset="0"/>
              </a:rPr>
              <a:t> m' </a:t>
            </a:r>
            <a:r>
              <a:rPr lang="fr-FR" sz="4400" dirty="0" err="1">
                <a:solidFill>
                  <a:srgbClr val="0000CC"/>
                </a:solidFill>
                <a:latin typeface="Arial Rounded MT Bold" pitchFamily="34" charset="0"/>
              </a:rPr>
              <a:t>wè</a:t>
            </a:r>
            <a:r>
              <a:rPr lang="fr-FR" sz="4400" dirty="0">
                <a:solidFill>
                  <a:srgbClr val="0000CC"/>
                </a:solidFill>
                <a:latin typeface="Arial Rounded MT Bold" pitchFamily="34" charset="0"/>
              </a:rPr>
              <a:t> jan ou </a:t>
            </a:r>
            <a:r>
              <a:rPr lang="fr-FR" sz="4400" dirty="0" err="1">
                <a:solidFill>
                  <a:srgbClr val="0000CC"/>
                </a:solidFill>
                <a:latin typeface="Arial Rounded MT Bold" pitchFamily="34" charset="0"/>
              </a:rPr>
              <a:t>gen</a:t>
            </a:r>
            <a:r>
              <a:rPr lang="fr-FR" sz="4400" dirty="0">
                <a:solidFill>
                  <a:srgbClr val="0000CC"/>
                </a:solidFill>
                <a:latin typeface="Arial Rounded MT Bold" pitchFamily="34" charset="0"/>
              </a:rPr>
              <a:t> bon </a:t>
            </a:r>
            <a:r>
              <a:rPr lang="fr-FR" sz="4400" dirty="0" err="1">
                <a:solidFill>
                  <a:srgbClr val="0000CC"/>
                </a:solidFill>
                <a:latin typeface="Arial Rounded MT Bold" pitchFamily="34" charset="0"/>
              </a:rPr>
              <a:t>kè</a:t>
            </a:r>
            <a:r>
              <a:rPr lang="fr-FR" sz="4400" dirty="0">
                <a:solidFill>
                  <a:srgbClr val="0000CC"/>
                </a:solidFill>
                <a:latin typeface="Arial Rounded MT Bold" pitchFamily="34" charset="0"/>
              </a:rPr>
              <a:t>.</a:t>
            </a:r>
          </a:p>
          <a:p>
            <a:pPr algn="r"/>
            <a:r>
              <a:rPr lang="fr-FR" sz="4400" dirty="0">
                <a:latin typeface="Arial Rounded MT Bold" pitchFamily="34" charset="0"/>
              </a:rPr>
              <a:t>AMEN!</a:t>
            </a:r>
            <a:endParaRPr lang="en-US" sz="44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marL="0" indent="0" algn="ctr">
              <a:buNone/>
            </a:pPr>
            <a:r>
              <a:rPr lang="fr-FR" sz="2000" b="1" dirty="0">
                <a:solidFill>
                  <a:srgbClr val="FF0000"/>
                </a:solidFill>
                <a:latin typeface="Copperplate Gothic Bold" pitchFamily="34" charset="0"/>
              </a:rPr>
              <a:t>67 </a:t>
            </a:r>
            <a:r>
              <a:rPr lang="fr-FR" sz="2000" b="1" dirty="0" err="1">
                <a:solidFill>
                  <a:srgbClr val="FF0000"/>
                </a:solidFill>
                <a:latin typeface="Copperplate Gothic Bold" pitchFamily="34" charset="0"/>
              </a:rPr>
              <a:t>kcd</a:t>
            </a:r>
            <a:r>
              <a:rPr lang="fr-FR" sz="2000" b="1" dirty="0">
                <a:solidFill>
                  <a:srgbClr val="FF0000"/>
                </a:solidFill>
                <a:latin typeface="Copperplate Gothic Bold" pitchFamily="34" charset="0"/>
              </a:rPr>
              <a:t>  Le </a:t>
            </a:r>
            <a:r>
              <a:rPr lang="fr-FR" sz="2000" b="1" dirty="0" err="1">
                <a:solidFill>
                  <a:srgbClr val="FF0000"/>
                </a:solidFill>
                <a:latin typeface="Copperplate Gothic Bold" pitchFamily="34" charset="0"/>
              </a:rPr>
              <a:t>Mwen</a:t>
            </a:r>
            <a:r>
              <a:rPr lang="fr-FR" sz="2000" b="1" dirty="0">
                <a:solidFill>
                  <a:srgbClr val="FF0000"/>
                </a:solidFill>
                <a:latin typeface="Copperplate Gothic Bold" pitchFamily="34" charset="0"/>
              </a:rPr>
              <a:t> Te </a:t>
            </a:r>
            <a:r>
              <a:rPr lang="fr-FR" sz="2000" b="1" dirty="0" err="1">
                <a:solidFill>
                  <a:srgbClr val="FF0000"/>
                </a:solidFill>
                <a:latin typeface="Copperplate Gothic Bold" pitchFamily="34" charset="0"/>
              </a:rPr>
              <a:t>Chache</a:t>
            </a:r>
            <a:r>
              <a:rPr lang="fr-FR" sz="2000" b="1" dirty="0">
                <a:solidFill>
                  <a:srgbClr val="FF0000"/>
                </a:solidFill>
                <a:latin typeface="Copperplate Gothic Bold" pitchFamily="34" charset="0"/>
              </a:rPr>
              <a:t> </a:t>
            </a:r>
            <a:r>
              <a:rPr lang="fr-FR" sz="2000" b="1" dirty="0" err="1">
                <a:solidFill>
                  <a:srgbClr val="FF0000"/>
                </a:solidFill>
                <a:latin typeface="Copperplate Gothic Bold" pitchFamily="34" charset="0"/>
              </a:rPr>
              <a:t>BonDye</a:t>
            </a:r>
            <a:endParaRPr lang="en-US" sz="2000" b="1" dirty="0">
              <a:solidFill>
                <a:srgbClr val="FF0000"/>
              </a:solidFill>
              <a:latin typeface="Copperplate Gothic Bold" pitchFamily="34" charset="0"/>
            </a:endParaRPr>
          </a:p>
          <a:p>
            <a:pPr marL="0" indent="0" algn="ctr">
              <a:buNone/>
            </a:pPr>
            <a:r>
              <a:rPr lang="fr-FR" sz="2000" b="1" dirty="0">
                <a:solidFill>
                  <a:srgbClr val="FF0000"/>
                </a:solidFill>
                <a:latin typeface="Copperplate Gothic Bold" pitchFamily="34" charset="0"/>
              </a:rPr>
              <a:t>1.</a:t>
            </a:r>
            <a:endParaRPr lang="en-US" sz="2000" b="1" dirty="0">
              <a:solidFill>
                <a:srgbClr val="FF0000"/>
              </a:solidFill>
              <a:latin typeface="Copperplate Gothic Bold" pitchFamily="34" charset="0"/>
            </a:endParaRPr>
          </a:p>
          <a:p>
            <a:pPr marL="0" indent="0" algn="ctr">
              <a:buNone/>
            </a:pPr>
            <a:r>
              <a:rPr lang="fr-FR" sz="4000" b="1" dirty="0" err="1">
                <a:latin typeface="Copperplate Gothic Bold" pitchFamily="34" charset="0"/>
              </a:rPr>
              <a:t>Lè</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 te chèche </a:t>
            </a:r>
            <a:r>
              <a:rPr lang="fr-FR" sz="4000" b="1" dirty="0" err="1">
                <a:latin typeface="Copperplate Gothic Bold" pitchFamily="34" charset="0"/>
              </a:rPr>
              <a:t>Bondye</a:t>
            </a:r>
            <a:endParaRPr lang="en-US" sz="4000" b="1" dirty="0">
              <a:latin typeface="Copperplate Gothic Bold" pitchFamily="34" charset="0"/>
            </a:endParaRPr>
          </a:p>
          <a:p>
            <a:pPr marL="0" indent="0" algn="ctr">
              <a:buNone/>
            </a:pPr>
            <a:r>
              <a:rPr lang="fr-FR" sz="4000" b="1" dirty="0">
                <a:latin typeface="Copperplate Gothic Bold" pitchFamily="34" charset="0"/>
              </a:rPr>
              <a:t>Gnou </a:t>
            </a:r>
            <a:r>
              <a:rPr lang="fr-FR" sz="4000" b="1" dirty="0" err="1">
                <a:latin typeface="Copperplate Gothic Bold" pitchFamily="34" charset="0"/>
              </a:rPr>
              <a:t>pòv</a:t>
            </a:r>
            <a:r>
              <a:rPr lang="fr-FR" sz="4000" b="1" dirty="0">
                <a:latin typeface="Copperplate Gothic Bold" pitchFamily="34" charset="0"/>
              </a:rPr>
              <a:t> </a:t>
            </a:r>
            <a:r>
              <a:rPr lang="fr-FR" sz="4000" b="1" dirty="0" err="1">
                <a:latin typeface="Copperplate Gothic Bold" pitchFamily="34" charset="0"/>
              </a:rPr>
              <a:t>pechè</a:t>
            </a:r>
            <a:r>
              <a:rPr lang="fr-FR" sz="4000" b="1" dirty="0">
                <a:latin typeface="Copperplate Gothic Bold" pitchFamily="34" charset="0"/>
              </a:rPr>
              <a:t> </a:t>
            </a:r>
            <a:r>
              <a:rPr lang="fr-FR" sz="4000" b="1" dirty="0" err="1">
                <a:latin typeface="Copperplate Gothic Bold" pitchFamily="34" charset="0"/>
              </a:rPr>
              <a:t>pèdu</a:t>
            </a:r>
            <a:r>
              <a:rPr lang="fr-FR" sz="4000" b="1" dirty="0">
                <a:latin typeface="Copperplate Gothic Bold" pitchFamily="34" charset="0"/>
              </a:rPr>
              <a:t>,</a:t>
            </a:r>
            <a:endParaRPr lang="en-US" sz="4000" b="1" dirty="0">
              <a:latin typeface="Copperplate Gothic Bold" pitchFamily="34" charset="0"/>
            </a:endParaRPr>
          </a:p>
          <a:p>
            <a:pPr marL="0" indent="0" algn="ctr">
              <a:buNone/>
            </a:pPr>
            <a:r>
              <a:rPr lang="fr-FR" sz="4000" b="1" dirty="0">
                <a:latin typeface="Copperplate Gothic Bold" pitchFamily="34" charset="0"/>
              </a:rPr>
              <a:t>Pou mande-l </a:t>
            </a:r>
            <a:r>
              <a:rPr lang="fr-FR" sz="4000" b="1" dirty="0" err="1">
                <a:latin typeface="Copperplate Gothic Bold" pitchFamily="34" charset="0"/>
              </a:rPr>
              <a:t>padon</a:t>
            </a:r>
            <a:r>
              <a:rPr lang="fr-FR" sz="4000" b="1" dirty="0">
                <a:latin typeface="Copperplate Gothic Bold" pitchFamily="34" charset="0"/>
              </a:rPr>
              <a:t> </a:t>
            </a:r>
            <a:r>
              <a:rPr lang="fr-FR" sz="4000" b="1" dirty="0" err="1">
                <a:latin typeface="Copperplate Gothic Bold" pitchFamily="34" charset="0"/>
              </a:rPr>
              <a:t>peche</a:t>
            </a:r>
            <a:r>
              <a:rPr lang="fr-FR" sz="4000" b="1" dirty="0">
                <a:latin typeface="Copperplate Gothic Bold" pitchFamily="34" charset="0"/>
              </a:rPr>
              <a:t>-m</a:t>
            </a:r>
            <a:endParaRPr lang="en-US" sz="4000" b="1" dirty="0">
              <a:latin typeface="Copperplate Gothic Bold" pitchFamily="34" charset="0"/>
            </a:endParaRPr>
          </a:p>
          <a:p>
            <a:pPr marL="0" indent="0" algn="ctr">
              <a:buNone/>
            </a:pPr>
            <a:r>
              <a:rPr lang="fr-FR" sz="4000" b="1" dirty="0">
                <a:latin typeface="Copperplate Gothic Bold" pitchFamily="34" charset="0"/>
              </a:rPr>
              <a:t>O non </a:t>
            </a:r>
            <a:r>
              <a:rPr lang="fr-FR" sz="4000" b="1" dirty="0" err="1">
                <a:latin typeface="Copperplate Gothic Bold" pitchFamily="34" charset="0"/>
              </a:rPr>
              <a:t>Sovè</a:t>
            </a:r>
            <a:r>
              <a:rPr lang="fr-FR" sz="4000" b="1" dirty="0">
                <a:latin typeface="Copperplate Gothic Bold" pitchFamily="34" charset="0"/>
              </a:rPr>
              <a:t> </a:t>
            </a:r>
            <a:r>
              <a:rPr lang="fr-FR" sz="4000" b="1" dirty="0" err="1">
                <a:latin typeface="Copperplate Gothic Bold" pitchFamily="34" charset="0"/>
              </a:rPr>
              <a:t>Jezu</a:t>
            </a:r>
            <a:r>
              <a:rPr lang="fr-FR" sz="4000" b="1" dirty="0">
                <a:latin typeface="Copperplate Gothic Bold" pitchFamily="34" charset="0"/>
              </a:rPr>
              <a:t>,</a:t>
            </a:r>
            <a:endParaRPr lang="en-US" sz="4000" b="1" dirty="0">
              <a:latin typeface="Copperplate Gothic Bold" pitchFamily="34" charset="0"/>
            </a:endParaRPr>
          </a:p>
          <a:p>
            <a:pPr marL="0" indent="0" algn="ctr">
              <a:buNone/>
            </a:pPr>
            <a:r>
              <a:rPr lang="fr-FR" sz="4000" b="1" dirty="0">
                <a:latin typeface="Copperplate Gothic Bold" pitchFamily="34" charset="0"/>
              </a:rPr>
              <a:t>Li </a:t>
            </a:r>
            <a:r>
              <a:rPr lang="fr-FR" sz="4000" b="1" dirty="0" err="1">
                <a:latin typeface="Copperplate Gothic Bold" pitchFamily="34" charset="0"/>
              </a:rPr>
              <a:t>koute</a:t>
            </a:r>
            <a:r>
              <a:rPr lang="fr-FR" sz="4000" b="1" dirty="0">
                <a:latin typeface="Copperplate Gothic Bold" pitchFamily="34" charset="0"/>
              </a:rPr>
              <a:t> tout </a:t>
            </a:r>
            <a:r>
              <a:rPr lang="fr-FR" sz="4000" b="1" dirty="0" err="1">
                <a:latin typeface="Copperplate Gothic Bold" pitchFamily="34" charset="0"/>
              </a:rPr>
              <a:t>kri</a:t>
            </a:r>
            <a:r>
              <a:rPr lang="fr-FR" sz="4000" b="1" dirty="0">
                <a:latin typeface="Copperplate Gothic Bold" pitchFamily="34" charset="0"/>
              </a:rPr>
              <a:t> </a:t>
            </a:r>
            <a:r>
              <a:rPr lang="fr-FR" sz="4000" b="1" dirty="0" err="1">
                <a:latin typeface="Copperplate Gothic Bold" pitchFamily="34" charset="0"/>
              </a:rPr>
              <a:t>kè</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a:t>
            </a:r>
            <a:endParaRPr lang="en-US" sz="4000" b="1" dirty="0">
              <a:latin typeface="Copperplate Gothic Bold" pitchFamily="34" charset="0"/>
            </a:endParaRPr>
          </a:p>
          <a:p>
            <a:pPr marL="0" indent="0" algn="ctr">
              <a:buNone/>
            </a:pPr>
            <a:r>
              <a:rPr lang="fr-FR" sz="4000" b="1" dirty="0">
                <a:latin typeface="Copperplate Gothic Bold" pitchFamily="34" charset="0"/>
              </a:rPr>
              <a:t>Tout </a:t>
            </a:r>
            <a:r>
              <a:rPr lang="fr-FR" sz="4000" b="1" dirty="0" err="1">
                <a:latin typeface="Copperplate Gothic Bold" pitchFamily="34" charset="0"/>
              </a:rPr>
              <a:t>swit</a:t>
            </a:r>
            <a:r>
              <a:rPr lang="fr-FR" sz="4000" b="1" dirty="0">
                <a:latin typeface="Copperplate Gothic Bold" pitchFamily="34" charset="0"/>
              </a:rPr>
              <a:t> li </a:t>
            </a:r>
            <a:r>
              <a:rPr lang="fr-FR" sz="4000" b="1" dirty="0" err="1">
                <a:latin typeface="Copperplate Gothic Bold" pitchFamily="34" charset="0"/>
              </a:rPr>
              <a:t>fè</a:t>
            </a:r>
            <a:r>
              <a:rPr lang="fr-FR" sz="4000" b="1" dirty="0">
                <a:latin typeface="Copperplate Gothic Bold" pitchFamily="34" charset="0"/>
              </a:rPr>
              <a:t>-n </a:t>
            </a:r>
            <a:r>
              <a:rPr lang="fr-FR" sz="4000" b="1" dirty="0" err="1">
                <a:latin typeface="Copperplate Gothic Bold" pitchFamily="34" charset="0"/>
              </a:rPr>
              <a:t>kontan</a:t>
            </a:r>
            <a:endParaRPr lang="en-US" sz="4000" b="1" dirty="0">
              <a:latin typeface="Copperplate Gothic Bold" pitchFamily="34" charset="0"/>
            </a:endParaRPr>
          </a:p>
          <a:p>
            <a:pPr marL="0" indent="0" algn="ctr">
              <a:buNone/>
            </a:pPr>
            <a:r>
              <a:rPr lang="en-US" sz="4000" b="1" dirty="0" err="1">
                <a:latin typeface="Copperplate Gothic Bold" pitchFamily="34" charset="0"/>
              </a:rPr>
              <a:t>Paske</a:t>
            </a:r>
            <a:r>
              <a:rPr lang="en-US" sz="4000" b="1" dirty="0">
                <a:latin typeface="Copperplate Gothic Bold" pitchFamily="34" charset="0"/>
              </a:rPr>
              <a:t> </a:t>
            </a:r>
            <a:r>
              <a:rPr lang="en-US" sz="4000" b="1" dirty="0" err="1">
                <a:latin typeface="Copperplate Gothic Bold" pitchFamily="34" charset="0"/>
              </a:rPr>
              <a:t>Jezu</a:t>
            </a:r>
            <a:r>
              <a:rPr lang="en-US" sz="4000" b="1" dirty="0">
                <a:latin typeface="Copperplate Gothic Bold" pitchFamily="34" charset="0"/>
              </a:rPr>
              <a:t> </a:t>
            </a:r>
            <a:r>
              <a:rPr lang="en-US" sz="4000" b="1" dirty="0" err="1">
                <a:latin typeface="Copperplate Gothic Bold" pitchFamily="34" charset="0"/>
              </a:rPr>
              <a:t>pran</a:t>
            </a:r>
            <a:r>
              <a:rPr lang="en-US" sz="4000" b="1" dirty="0">
                <a:latin typeface="Copperplate Gothic Bold" pitchFamily="34" charset="0"/>
              </a:rPr>
              <a:t> </a:t>
            </a:r>
            <a:r>
              <a:rPr lang="en-US" sz="4000" b="1" dirty="0" err="1">
                <a:latin typeface="Copperplate Gothic Bold" pitchFamily="34" charset="0"/>
              </a:rPr>
              <a:t>fado</a:t>
            </a:r>
            <a:r>
              <a:rPr lang="en-US" sz="4000" b="1" dirty="0">
                <a:latin typeface="Copperplate Gothic Bold" pitchFamily="34" charset="0"/>
              </a:rPr>
              <a:t>-m</a:t>
            </a:r>
          </a:p>
          <a:p>
            <a:pPr marL="0" indent="0" algn="ctr">
              <a:buNone/>
            </a:pPr>
            <a:r>
              <a:rPr lang="en-US" sz="4000" b="1" dirty="0">
                <a:latin typeface="Copperplate Gothic Bold" pitchFamily="34" charset="0"/>
              </a:rPr>
              <a:t>E </a:t>
            </a:r>
            <a:r>
              <a:rPr lang="en-US" sz="4000" b="1" dirty="0" err="1">
                <a:latin typeface="Copperplate Gothic Bold" pitchFamily="34" charset="0"/>
              </a:rPr>
              <a:t>li</a:t>
            </a:r>
            <a:r>
              <a:rPr lang="en-US" sz="4000" b="1" dirty="0">
                <a:latin typeface="Copperplate Gothic Bold" pitchFamily="34" charset="0"/>
              </a:rPr>
              <a:t> </a:t>
            </a:r>
            <a:r>
              <a:rPr lang="en-US" sz="4000" b="1" dirty="0" err="1">
                <a:latin typeface="Copperplate Gothic Bold" pitchFamily="34" charset="0"/>
              </a:rPr>
              <a:t>te</a:t>
            </a:r>
            <a:r>
              <a:rPr lang="en-US" sz="4000" b="1" dirty="0">
                <a:latin typeface="Copperplate Gothic Bold" pitchFamily="34" charset="0"/>
              </a:rPr>
              <a:t> ban-m you </a:t>
            </a:r>
            <a:r>
              <a:rPr lang="en-US" sz="4000" b="1" dirty="0" err="1">
                <a:latin typeface="Copperplate Gothic Bold" pitchFamily="34" charset="0"/>
              </a:rPr>
              <a:t>chan</a:t>
            </a:r>
            <a:endParaRPr lang="en-US" sz="4000" b="1" dirty="0">
              <a:latin typeface="Copperplate Gothic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en-US" sz="4000" b="1" dirty="0" err="1">
                <a:solidFill>
                  <a:srgbClr val="FF0000"/>
                </a:solidFill>
                <a:latin typeface="Copperplate Gothic Bold" pitchFamily="34" charset="0"/>
              </a:rPr>
              <a:t>Kè</a:t>
            </a:r>
            <a:endParaRPr lang="en-US" sz="4000" b="1" dirty="0">
              <a:solidFill>
                <a:srgbClr val="FF0000"/>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pat </a:t>
            </a:r>
            <a:r>
              <a:rPr lang="fr-FR" sz="4000" b="1" dirty="0" err="1">
                <a:solidFill>
                  <a:srgbClr val="0000CC"/>
                </a:solidFill>
                <a:latin typeface="Copperplate Gothic Bold" pitchFamily="34" charset="0"/>
              </a:rPr>
              <a:t>kapab</a:t>
            </a:r>
            <a:r>
              <a:rPr lang="fr-FR" sz="4000" b="1" dirty="0">
                <a:solidFill>
                  <a:srgbClr val="0000CC"/>
                </a:solidFill>
                <a:latin typeface="Copperplate Gothic Bold" pitchFamily="34" charset="0"/>
              </a:rPr>
              <a:t> pote,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peye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dèt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peche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Tout </a:t>
            </a:r>
            <a:r>
              <a:rPr lang="fr-FR" sz="4000" b="1" dirty="0" err="1">
                <a:solidFill>
                  <a:srgbClr val="0000CC"/>
                </a:solidFill>
                <a:latin typeface="Copperplate Gothic Bold" pitchFamily="34" charset="0"/>
              </a:rPr>
              <a:t>krent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yo</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sòti</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fè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kè</a:t>
            </a:r>
            <a:r>
              <a:rPr lang="fr-FR" sz="4000" b="1" dirty="0">
                <a:solidFill>
                  <a:srgbClr val="0000CC"/>
                </a:solidFill>
                <a:latin typeface="Copperplate Gothic Bold" pitchFamily="34" charset="0"/>
              </a:rPr>
              <a:t>-m </a:t>
            </a:r>
            <a:r>
              <a:rPr lang="fr-FR" sz="4000" b="1" dirty="0" err="1">
                <a:solidFill>
                  <a:srgbClr val="0000CC"/>
                </a:solidFill>
                <a:latin typeface="Copperplate Gothic Bold" pitchFamily="34" charset="0"/>
              </a:rPr>
              <a:t>tou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kontan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Paske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E li te ban-m </a:t>
            </a:r>
            <a:r>
              <a:rPr lang="fr-FR" sz="4000" b="1" dirty="0" err="1">
                <a:solidFill>
                  <a:srgbClr val="0000CC"/>
                </a:solidFill>
                <a:latin typeface="Copperplate Gothic Bold" pitchFamily="34" charset="0"/>
              </a:rPr>
              <a:t>you</a:t>
            </a:r>
            <a:r>
              <a:rPr lang="fr-FR" sz="4000" b="1" dirty="0">
                <a:solidFill>
                  <a:srgbClr val="0000CC"/>
                </a:solidFill>
                <a:latin typeface="Copperplate Gothic Bold" pitchFamily="34" charset="0"/>
              </a:rPr>
              <a:t> chan</a:t>
            </a:r>
            <a:endParaRPr lang="en-US" sz="4000" b="1" dirty="0">
              <a:solidFill>
                <a:srgbClr val="0000CC"/>
              </a:solidFill>
              <a:latin typeface="Copperplate Gothic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FF0000"/>
                </a:solidFill>
                <a:latin typeface="Copperplate Gothic Bold" pitchFamily="34" charset="0"/>
              </a:rPr>
              <a:t>2.</a:t>
            </a:r>
            <a:endParaRPr lang="en-US" sz="4000" b="1" dirty="0">
              <a:solidFill>
                <a:srgbClr val="FF0000"/>
              </a:solidFill>
              <a:latin typeface="Copperplate Gothic Bold" pitchFamily="34" charset="0"/>
            </a:endParaRPr>
          </a:p>
          <a:p>
            <a:pPr marL="0" indent="0" algn="ctr">
              <a:buNone/>
            </a:pPr>
            <a:r>
              <a:rPr lang="fr-FR" sz="4000" b="1" dirty="0" err="1">
                <a:latin typeface="Copperplate Gothic Bold" pitchFamily="34" charset="0"/>
              </a:rPr>
              <a:t>Pafwa</a:t>
            </a:r>
            <a:r>
              <a:rPr lang="fr-FR" sz="4000" b="1" dirty="0">
                <a:latin typeface="Copperplate Gothic Bold" pitchFamily="34" charset="0"/>
              </a:rPr>
              <a:t> </a:t>
            </a:r>
            <a:r>
              <a:rPr lang="fr-FR" sz="4000" b="1" dirty="0" err="1">
                <a:latin typeface="Copperplate Gothic Bold" pitchFamily="34" charset="0"/>
              </a:rPr>
              <a:t>chemen</a:t>
            </a:r>
            <a:r>
              <a:rPr lang="fr-FR" sz="4000" b="1" dirty="0">
                <a:latin typeface="Copperplate Gothic Bold" pitchFamily="34" charset="0"/>
              </a:rPr>
              <a:t> an </a:t>
            </a:r>
            <a:r>
              <a:rPr lang="fr-FR" sz="4000" b="1" dirty="0" err="1">
                <a:latin typeface="Copperplate Gothic Bold" pitchFamily="34" charset="0"/>
              </a:rPr>
              <a:t>glisan</a:t>
            </a:r>
            <a:endParaRPr lang="en-US" sz="4000" b="1" dirty="0">
              <a:latin typeface="Copperplate Gothic Bold" pitchFamily="34" charset="0"/>
            </a:endParaRPr>
          </a:p>
          <a:p>
            <a:pPr marL="0" indent="0" algn="ctr">
              <a:buNone/>
            </a:pPr>
            <a:r>
              <a:rPr lang="fr-FR" sz="4000" b="1" dirty="0" err="1">
                <a:latin typeface="Copperplate Gothic Bold" pitchFamily="34" charset="0"/>
              </a:rPr>
              <a:t>Gen</a:t>
            </a:r>
            <a:r>
              <a:rPr lang="fr-FR" sz="4000" b="1" dirty="0">
                <a:latin typeface="Copperplate Gothic Bold" pitchFamily="34" charset="0"/>
              </a:rPr>
              <a:t> </a:t>
            </a:r>
            <a:r>
              <a:rPr lang="fr-FR" sz="4000" b="1" dirty="0" err="1">
                <a:latin typeface="Copperplate Gothic Bold" pitchFamily="34" charset="0"/>
              </a:rPr>
              <a:t>pa</a:t>
            </a:r>
            <a:r>
              <a:rPr lang="fr-FR" sz="4000" b="1" dirty="0">
                <a:latin typeface="Copperplate Gothic Bold" pitchFamily="34" charset="0"/>
              </a:rPr>
              <a:t> </a:t>
            </a:r>
            <a:r>
              <a:rPr lang="fr-FR" sz="4000" b="1" dirty="0" err="1">
                <a:latin typeface="Copperplate Gothic Bold" pitchFamily="34" charset="0"/>
              </a:rPr>
              <a:t>ki</a:t>
            </a:r>
            <a:r>
              <a:rPr lang="fr-FR" sz="4000" b="1" dirty="0">
                <a:latin typeface="Copperplate Gothic Bold" pitchFamily="34" charset="0"/>
              </a:rPr>
              <a:t> </a:t>
            </a:r>
            <a:r>
              <a:rPr lang="fr-FR" sz="4000" b="1" dirty="0" err="1">
                <a:latin typeface="Copperplate Gothic Bold" pitchFamily="34" charset="0"/>
              </a:rPr>
              <a:t>difisil</a:t>
            </a:r>
            <a:endParaRPr lang="en-US" sz="4000" b="1" dirty="0">
              <a:latin typeface="Copperplate Gothic Bold" pitchFamily="34" charset="0"/>
            </a:endParaRPr>
          </a:p>
          <a:p>
            <a:pPr marL="0" indent="0" algn="ctr">
              <a:buNone/>
            </a:pPr>
            <a:r>
              <a:rPr lang="fr-FR" sz="4000" b="1" dirty="0" err="1">
                <a:latin typeface="Copperplate Gothic Bold" pitchFamily="34" charset="0"/>
              </a:rPr>
              <a:t>Pafwa</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 </a:t>
            </a:r>
            <a:r>
              <a:rPr lang="fr-FR" sz="4000" b="1" dirty="0" err="1">
                <a:latin typeface="Copperplate Gothic Bold" pitchFamily="34" charset="0"/>
              </a:rPr>
              <a:t>fèb</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 </a:t>
            </a:r>
            <a:r>
              <a:rPr lang="fr-FR" sz="4000" b="1" dirty="0" err="1">
                <a:latin typeface="Copperplate Gothic Bold" pitchFamily="34" charset="0"/>
              </a:rPr>
              <a:t>bouke</a:t>
            </a:r>
            <a:r>
              <a:rPr lang="fr-FR" sz="4000" b="1" dirty="0">
                <a:latin typeface="Copperplate Gothic Bold" pitchFamily="34" charset="0"/>
              </a:rPr>
              <a:t>,</a:t>
            </a:r>
            <a:endParaRPr lang="en-US" sz="4000" b="1" dirty="0">
              <a:latin typeface="Copperplate Gothic Bold" pitchFamily="34" charset="0"/>
            </a:endParaRPr>
          </a:p>
          <a:p>
            <a:pPr marL="0" indent="0" algn="ctr">
              <a:buNone/>
            </a:pPr>
            <a:r>
              <a:rPr lang="fr-FR" sz="4000" b="1" dirty="0" err="1">
                <a:latin typeface="Copperplate Gothic Bold" pitchFamily="34" charset="0"/>
              </a:rPr>
              <a:t>Zeprèv</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 </a:t>
            </a:r>
            <a:r>
              <a:rPr lang="fr-FR" sz="4000" b="1" dirty="0" err="1">
                <a:latin typeface="Copperplate Gothic Bold" pitchFamily="34" charset="0"/>
              </a:rPr>
              <a:t>pa</a:t>
            </a:r>
            <a:r>
              <a:rPr lang="fr-FR" sz="4000" b="1" dirty="0">
                <a:latin typeface="Copperplate Gothic Bold" pitchFamily="34" charset="0"/>
              </a:rPr>
              <a:t> </a:t>
            </a:r>
            <a:r>
              <a:rPr lang="fr-FR" sz="4000" b="1" dirty="0" err="1">
                <a:latin typeface="Copperplate Gothic Bold" pitchFamily="34" charset="0"/>
              </a:rPr>
              <a:t>fasil</a:t>
            </a:r>
            <a:endParaRPr lang="en-US" sz="4000" b="1" dirty="0">
              <a:latin typeface="Copperplate Gothic Bold" pitchFamily="34" charset="0"/>
            </a:endParaRPr>
          </a:p>
          <a:p>
            <a:pPr marL="0" indent="0" algn="ctr">
              <a:buNone/>
            </a:pPr>
            <a:r>
              <a:rPr lang="fr-FR" sz="4000" b="1" dirty="0">
                <a:latin typeface="Copperplate Gothic Bold" pitchFamily="34" charset="0"/>
              </a:rPr>
              <a:t>Men </a:t>
            </a:r>
            <a:r>
              <a:rPr lang="fr-FR" sz="4000" b="1" dirty="0" err="1">
                <a:latin typeface="Copperplate Gothic Bold" pitchFamily="34" charset="0"/>
              </a:rPr>
              <a:t>lè</a:t>
            </a:r>
            <a:r>
              <a:rPr lang="fr-FR" sz="4000" b="1" dirty="0">
                <a:latin typeface="Copperplate Gothic Bold" pitchFamily="34" charset="0"/>
              </a:rPr>
              <a:t>-m </a:t>
            </a:r>
            <a:r>
              <a:rPr lang="fr-FR" sz="4000" b="1" dirty="0" err="1">
                <a:latin typeface="Copperplate Gothic Bold" pitchFamily="34" charset="0"/>
              </a:rPr>
              <a:t>ajenouye</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a:t>
            </a:r>
            <a:endParaRPr lang="en-US" sz="4000" b="1" dirty="0">
              <a:latin typeface="Copperplate Gothic Bold" pitchFamily="34" charset="0"/>
            </a:endParaRPr>
          </a:p>
          <a:p>
            <a:pPr marL="0" indent="0" algn="ctr">
              <a:buNone/>
            </a:pPr>
            <a:r>
              <a:rPr lang="fr-FR" sz="4000" b="1" dirty="0" err="1">
                <a:latin typeface="Copperplate Gothic Bold" pitchFamily="34" charset="0"/>
              </a:rPr>
              <a:t>Seyè</a:t>
            </a:r>
            <a:r>
              <a:rPr lang="fr-FR" sz="4000" b="1" dirty="0">
                <a:latin typeface="Copperplate Gothic Bold" pitchFamily="34" charset="0"/>
              </a:rPr>
              <a:t> </a:t>
            </a:r>
            <a:r>
              <a:rPr lang="fr-FR" sz="4000" b="1" dirty="0" err="1">
                <a:latin typeface="Copperplate Gothic Bold" pitchFamily="34" charset="0"/>
              </a:rPr>
              <a:t>mwen</a:t>
            </a:r>
            <a:r>
              <a:rPr lang="fr-FR" sz="4000" b="1" dirty="0">
                <a:latin typeface="Copperplate Gothic Bold" pitchFamily="34" charset="0"/>
              </a:rPr>
              <a:t>, </a:t>
            </a:r>
            <a:r>
              <a:rPr lang="fr-FR" sz="4000" b="1" dirty="0" err="1">
                <a:latin typeface="Copperplate Gothic Bold" pitchFamily="34" charset="0"/>
              </a:rPr>
              <a:t>jouk</a:t>
            </a:r>
            <a:r>
              <a:rPr lang="fr-FR" sz="4000" b="1" dirty="0">
                <a:latin typeface="Copperplate Gothic Bold" pitchFamily="34" charset="0"/>
              </a:rPr>
              <a:t> </a:t>
            </a:r>
            <a:r>
              <a:rPr lang="fr-FR" sz="4000" b="1" dirty="0" err="1">
                <a:latin typeface="Copperplate Gothic Bold" pitchFamily="34" charset="0"/>
              </a:rPr>
              <a:t>ki</a:t>
            </a:r>
            <a:r>
              <a:rPr lang="fr-FR" sz="4000" b="1" dirty="0">
                <a:latin typeface="Copperplate Gothic Bold" pitchFamily="34" charset="0"/>
              </a:rPr>
              <a:t> tan?</a:t>
            </a:r>
            <a:endParaRPr lang="en-US" sz="4000" b="1" dirty="0">
              <a:latin typeface="Copperplate Gothic Bold" pitchFamily="34" charset="0"/>
            </a:endParaRPr>
          </a:p>
          <a:p>
            <a:pPr marL="0" indent="0" algn="ctr">
              <a:buNone/>
            </a:pPr>
            <a:r>
              <a:rPr lang="fr-FR" sz="4000" b="1" dirty="0" err="1">
                <a:latin typeface="Copperplate Gothic Bold" pitchFamily="34" charset="0"/>
              </a:rPr>
              <a:t>Lè</a:t>
            </a:r>
            <a:r>
              <a:rPr lang="fr-FR" sz="4000" b="1" dirty="0">
                <a:latin typeface="Copperplate Gothic Bold" pitchFamily="34" charset="0"/>
              </a:rPr>
              <a:t> sa </a:t>
            </a:r>
            <a:r>
              <a:rPr lang="fr-FR" sz="4000" b="1" dirty="0" err="1">
                <a:latin typeface="Copperplate Gothic Bold" pitchFamily="34" charset="0"/>
              </a:rPr>
              <a:t>Jezu</a:t>
            </a:r>
            <a:r>
              <a:rPr lang="fr-FR" sz="4000" b="1" dirty="0">
                <a:latin typeface="Copperplate Gothic Bold" pitchFamily="34" charset="0"/>
              </a:rPr>
              <a:t> </a:t>
            </a:r>
            <a:r>
              <a:rPr lang="fr-FR" sz="4000" b="1" dirty="0" err="1">
                <a:latin typeface="Copperplate Gothic Bold" pitchFamily="34" charset="0"/>
              </a:rPr>
              <a:t>pran</a:t>
            </a:r>
            <a:r>
              <a:rPr lang="fr-FR" sz="4000" b="1" dirty="0">
                <a:latin typeface="Copperplate Gothic Bold" pitchFamily="34" charset="0"/>
              </a:rPr>
              <a:t> fado-m</a:t>
            </a:r>
            <a:endParaRPr lang="en-US" sz="4000" b="1" dirty="0">
              <a:latin typeface="Copperplate Gothic Bold" pitchFamily="34" charset="0"/>
            </a:endParaRPr>
          </a:p>
          <a:p>
            <a:pPr marL="0" indent="0" algn="ctr">
              <a:buNone/>
            </a:pPr>
            <a:r>
              <a:rPr lang="fr-FR" sz="4000" b="1" dirty="0" err="1">
                <a:latin typeface="Copperplate Gothic Bold" pitchFamily="34" charset="0"/>
              </a:rPr>
              <a:t>Toujou</a:t>
            </a:r>
            <a:r>
              <a:rPr lang="fr-FR" sz="4000" b="1" dirty="0">
                <a:latin typeface="Copperplate Gothic Bold" pitchFamily="34" charset="0"/>
              </a:rPr>
              <a:t> li ban-m </a:t>
            </a:r>
            <a:r>
              <a:rPr lang="fr-FR" sz="4000" b="1" dirty="0" err="1">
                <a:latin typeface="Copperplate Gothic Bold" pitchFamily="34" charset="0"/>
              </a:rPr>
              <a:t>you</a:t>
            </a:r>
            <a:r>
              <a:rPr lang="fr-FR" sz="4000" b="1" dirty="0">
                <a:latin typeface="Copperplate Gothic Bold" pitchFamily="34" charset="0"/>
              </a:rPr>
              <a:t> chan</a:t>
            </a:r>
            <a:endParaRPr lang="en-US" sz="4000" b="1" dirty="0">
              <a:latin typeface="Copperplate Gothic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en-US" sz="4000" b="1" dirty="0" err="1">
                <a:solidFill>
                  <a:srgbClr val="FF0000"/>
                </a:solidFill>
                <a:latin typeface="Copperplate Gothic Bold" pitchFamily="34" charset="0"/>
              </a:rPr>
              <a:t>Kè</a:t>
            </a:r>
            <a:endParaRPr lang="en-US" sz="4000" b="1" dirty="0">
              <a:solidFill>
                <a:srgbClr val="FF0000"/>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pat </a:t>
            </a:r>
            <a:r>
              <a:rPr lang="fr-FR" sz="4000" b="1" dirty="0" err="1">
                <a:solidFill>
                  <a:srgbClr val="0000CC"/>
                </a:solidFill>
                <a:latin typeface="Copperplate Gothic Bold" pitchFamily="34" charset="0"/>
              </a:rPr>
              <a:t>kapab</a:t>
            </a:r>
            <a:r>
              <a:rPr lang="fr-FR" sz="4000" b="1" dirty="0">
                <a:solidFill>
                  <a:srgbClr val="0000CC"/>
                </a:solidFill>
                <a:latin typeface="Copperplate Gothic Bold" pitchFamily="34" charset="0"/>
              </a:rPr>
              <a:t> pote,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peye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dèt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peche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Tout </a:t>
            </a:r>
            <a:r>
              <a:rPr lang="fr-FR" sz="4000" b="1" dirty="0" err="1">
                <a:solidFill>
                  <a:srgbClr val="0000CC"/>
                </a:solidFill>
                <a:latin typeface="Copperplate Gothic Bold" pitchFamily="34" charset="0"/>
              </a:rPr>
              <a:t>krent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yo</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sòti</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fè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kè</a:t>
            </a:r>
            <a:r>
              <a:rPr lang="fr-FR" sz="4000" b="1" dirty="0">
                <a:solidFill>
                  <a:srgbClr val="0000CC"/>
                </a:solidFill>
                <a:latin typeface="Copperplate Gothic Bold" pitchFamily="34" charset="0"/>
              </a:rPr>
              <a:t>-m </a:t>
            </a:r>
            <a:r>
              <a:rPr lang="fr-FR" sz="4000" b="1" dirty="0" err="1">
                <a:solidFill>
                  <a:srgbClr val="0000CC"/>
                </a:solidFill>
                <a:latin typeface="Copperplate Gothic Bold" pitchFamily="34" charset="0"/>
              </a:rPr>
              <a:t>tou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kontan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Paske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E li te ban-m </a:t>
            </a:r>
            <a:r>
              <a:rPr lang="fr-FR" sz="4000" b="1" dirty="0" err="1">
                <a:solidFill>
                  <a:srgbClr val="0000CC"/>
                </a:solidFill>
                <a:latin typeface="Copperplate Gothic Bold" pitchFamily="34" charset="0"/>
              </a:rPr>
              <a:t>you</a:t>
            </a:r>
            <a:r>
              <a:rPr lang="fr-FR" sz="4000" b="1" dirty="0">
                <a:solidFill>
                  <a:srgbClr val="0000CC"/>
                </a:solidFill>
                <a:latin typeface="Copperplate Gothic Bold" pitchFamily="34" charset="0"/>
              </a:rPr>
              <a:t> chan</a:t>
            </a:r>
            <a:endParaRPr lang="en-US" sz="4000" b="1" dirty="0">
              <a:solidFill>
                <a:srgbClr val="0000CC"/>
              </a:solidFill>
              <a:latin typeface="Copperplate Gothic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FF0000"/>
                </a:solidFill>
                <a:latin typeface="Copperplate Gothic Bold" pitchFamily="34" charset="0"/>
              </a:rPr>
              <a:t>3.</a:t>
            </a:r>
            <a:endParaRPr lang="en-US" sz="4000" b="1" dirty="0">
              <a:solidFill>
                <a:srgbClr val="FF0000"/>
              </a:solidFill>
              <a:latin typeface="Copperplate Gothic Bold" pitchFamily="34" charset="0"/>
            </a:endParaRPr>
          </a:p>
          <a:p>
            <a:pPr marL="0" indent="0" algn="ctr">
              <a:buNone/>
            </a:pPr>
            <a:r>
              <a:rPr lang="fr-FR" sz="4000" b="1" dirty="0">
                <a:latin typeface="Copperplate Gothic Bold" pitchFamily="34" charset="0"/>
              </a:rPr>
              <a:t>Gnou </a:t>
            </a:r>
            <a:r>
              <a:rPr lang="fr-FR" sz="4000" b="1" dirty="0" err="1">
                <a:latin typeface="Copperplate Gothic Bold" pitchFamily="34" charset="0"/>
              </a:rPr>
              <a:t>jou</a:t>
            </a:r>
            <a:r>
              <a:rPr lang="fr-FR" sz="4000" b="1" dirty="0">
                <a:latin typeface="Copperplate Gothic Bold" pitchFamily="34" charset="0"/>
              </a:rPr>
              <a:t> </a:t>
            </a:r>
            <a:r>
              <a:rPr lang="fr-FR" sz="4000" b="1" dirty="0" err="1">
                <a:latin typeface="Copperplate Gothic Bold" pitchFamily="34" charset="0"/>
              </a:rPr>
              <a:t>tristès</a:t>
            </a:r>
            <a:r>
              <a:rPr lang="fr-FR" sz="4000" b="1" dirty="0">
                <a:latin typeface="Copperplate Gothic Bold" pitchFamily="34" charset="0"/>
              </a:rPr>
              <a:t> te </a:t>
            </a:r>
            <a:r>
              <a:rPr lang="fr-FR" sz="4000" b="1" dirty="0" err="1">
                <a:latin typeface="Copperplate Gothic Bold" pitchFamily="34" charset="0"/>
              </a:rPr>
              <a:t>kraze</a:t>
            </a:r>
            <a:r>
              <a:rPr lang="fr-FR" sz="4000" b="1" dirty="0">
                <a:latin typeface="Copperplate Gothic Bold" pitchFamily="34" charset="0"/>
              </a:rPr>
              <a:t>-m</a:t>
            </a:r>
            <a:endParaRPr lang="en-US" sz="4000" b="1" dirty="0">
              <a:latin typeface="Copperplate Gothic Bold" pitchFamily="34" charset="0"/>
            </a:endParaRPr>
          </a:p>
          <a:p>
            <a:pPr marL="0" indent="0" algn="ctr">
              <a:buNone/>
            </a:pPr>
            <a:r>
              <a:rPr lang="fr-FR" sz="4000" b="1" dirty="0" err="1">
                <a:latin typeface="Copperplate Gothic Bold" pitchFamily="34" charset="0"/>
              </a:rPr>
              <a:t>Mwen</a:t>
            </a:r>
            <a:r>
              <a:rPr lang="fr-FR" sz="4000" b="1" dirty="0">
                <a:latin typeface="Copperplate Gothic Bold" pitchFamily="34" charset="0"/>
              </a:rPr>
              <a:t> </a:t>
            </a:r>
            <a:r>
              <a:rPr lang="fr-FR" sz="4000" b="1" dirty="0" err="1">
                <a:latin typeface="Copperplate Gothic Bold" pitchFamily="34" charset="0"/>
              </a:rPr>
              <a:t>pèdu</a:t>
            </a:r>
            <a:r>
              <a:rPr lang="fr-FR" sz="4000" b="1" dirty="0">
                <a:latin typeface="Copperplate Gothic Bold" pitchFamily="34" charset="0"/>
              </a:rPr>
              <a:t> tout </a:t>
            </a:r>
            <a:r>
              <a:rPr lang="fr-FR" sz="4000" b="1" dirty="0" err="1">
                <a:latin typeface="Copperplate Gothic Bold" pitchFamily="34" charset="0"/>
              </a:rPr>
              <a:t>espwa</a:t>
            </a:r>
            <a:r>
              <a:rPr lang="fr-FR" sz="4000" b="1" dirty="0">
                <a:latin typeface="Copperplate Gothic Bold" pitchFamily="34" charset="0"/>
              </a:rPr>
              <a:t>.</a:t>
            </a:r>
            <a:endParaRPr lang="en-US" sz="4000" b="1" dirty="0">
              <a:latin typeface="Copperplate Gothic Bold" pitchFamily="34" charset="0"/>
            </a:endParaRPr>
          </a:p>
          <a:p>
            <a:pPr marL="0" indent="0" algn="ctr">
              <a:buNone/>
            </a:pPr>
            <a:r>
              <a:rPr lang="fr-FR" sz="4000" b="1" dirty="0" err="1">
                <a:latin typeface="Copperplate Gothic Bold" pitchFamily="34" charset="0"/>
              </a:rPr>
              <a:t>Chaj</a:t>
            </a:r>
            <a:r>
              <a:rPr lang="fr-FR" sz="4000" b="1" dirty="0">
                <a:latin typeface="Copperplate Gothic Bold" pitchFamily="34" charset="0"/>
              </a:rPr>
              <a:t> </a:t>
            </a:r>
            <a:r>
              <a:rPr lang="fr-FR" sz="4000" b="1" dirty="0" err="1">
                <a:latin typeface="Copperplate Gothic Bold" pitchFamily="34" charset="0"/>
              </a:rPr>
              <a:t>doulè</a:t>
            </a:r>
            <a:r>
              <a:rPr lang="fr-FR" sz="4000" b="1" dirty="0">
                <a:latin typeface="Copperplate Gothic Bold" pitchFamily="34" charset="0"/>
              </a:rPr>
              <a:t> </a:t>
            </a:r>
            <a:r>
              <a:rPr lang="fr-FR" sz="4000" b="1" dirty="0" err="1">
                <a:latin typeface="Copperplate Gothic Bold" pitchFamily="34" charset="0"/>
              </a:rPr>
              <a:t>ak</a:t>
            </a:r>
            <a:r>
              <a:rPr lang="fr-FR" sz="4000" b="1" dirty="0">
                <a:latin typeface="Copperplate Gothic Bold" pitchFamily="34" charset="0"/>
              </a:rPr>
              <a:t> </a:t>
            </a:r>
            <a:r>
              <a:rPr lang="fr-FR" sz="4000" b="1" dirty="0" err="1">
                <a:latin typeface="Copperplate Gothic Bold" pitchFamily="34" charset="0"/>
              </a:rPr>
              <a:t>touman</a:t>
            </a:r>
            <a:r>
              <a:rPr lang="fr-FR" sz="4000" b="1" dirty="0">
                <a:latin typeface="Copperplate Gothic Bold" pitchFamily="34" charset="0"/>
              </a:rPr>
              <a:t> </a:t>
            </a:r>
            <a:r>
              <a:rPr lang="fr-FR" sz="4000" b="1" dirty="0" err="1">
                <a:latin typeface="Copperplate Gothic Bold" pitchFamily="34" charset="0"/>
              </a:rPr>
              <a:t>mwen</a:t>
            </a:r>
            <a:endParaRPr lang="en-US" sz="4000" b="1" dirty="0">
              <a:latin typeface="Copperplate Gothic Bold" pitchFamily="34" charset="0"/>
            </a:endParaRPr>
          </a:p>
          <a:p>
            <a:pPr marL="0" indent="0" algn="ctr">
              <a:buNone/>
            </a:pPr>
            <a:r>
              <a:rPr lang="fr-FR" sz="4000" b="1" dirty="0">
                <a:latin typeface="Copperplate Gothic Bold" pitchFamily="34" charset="0"/>
              </a:rPr>
              <a:t>Te </a:t>
            </a:r>
            <a:r>
              <a:rPr lang="fr-FR" sz="4000" b="1" dirty="0" err="1">
                <a:latin typeface="Copperplate Gothic Bold" pitchFamily="34" charset="0"/>
              </a:rPr>
              <a:t>sanble</a:t>
            </a:r>
            <a:r>
              <a:rPr lang="fr-FR" sz="4000" b="1" dirty="0">
                <a:latin typeface="Copperplate Gothic Bold" pitchFamily="34" charset="0"/>
              </a:rPr>
              <a:t> </a:t>
            </a:r>
            <a:r>
              <a:rPr lang="fr-FR" sz="4000" b="1" dirty="0" err="1">
                <a:latin typeface="Copperplate Gothic Bold" pitchFamily="34" charset="0"/>
              </a:rPr>
              <a:t>tròp</a:t>
            </a:r>
            <a:r>
              <a:rPr lang="fr-FR" sz="4000" b="1" dirty="0">
                <a:latin typeface="Copperplate Gothic Bold" pitchFamily="34" charset="0"/>
              </a:rPr>
              <a:t> mil </a:t>
            </a:r>
            <a:r>
              <a:rPr lang="fr-FR" sz="4000" b="1" dirty="0" err="1">
                <a:latin typeface="Copperplate Gothic Bold" pitchFamily="34" charset="0"/>
              </a:rPr>
              <a:t>fwa</a:t>
            </a:r>
            <a:endParaRPr lang="en-US" sz="4000" b="1" dirty="0">
              <a:latin typeface="Copperplate Gothic Bold" pitchFamily="34" charset="0"/>
            </a:endParaRPr>
          </a:p>
          <a:p>
            <a:pPr marL="0" indent="0" algn="ctr">
              <a:buNone/>
            </a:pPr>
            <a:r>
              <a:rPr lang="fr-FR" sz="4000" b="1" dirty="0" err="1">
                <a:latin typeface="Copperplate Gothic Bold" pitchFamily="34" charset="0"/>
              </a:rPr>
              <a:t>Lè</a:t>
            </a:r>
            <a:r>
              <a:rPr lang="fr-FR" sz="4000" b="1" dirty="0">
                <a:latin typeface="Copperplate Gothic Bold" pitchFamily="34" charset="0"/>
              </a:rPr>
              <a:t> sa </a:t>
            </a:r>
            <a:r>
              <a:rPr lang="fr-FR" sz="4000" b="1" dirty="0" err="1">
                <a:latin typeface="Copperplate Gothic Bold" pitchFamily="34" charset="0"/>
              </a:rPr>
              <a:t>you</a:t>
            </a:r>
            <a:r>
              <a:rPr lang="fr-FR" sz="4000" b="1" dirty="0">
                <a:latin typeface="Copperplate Gothic Bold" pitchFamily="34" charset="0"/>
              </a:rPr>
              <a:t> </a:t>
            </a:r>
            <a:r>
              <a:rPr lang="fr-FR" sz="4000" b="1" dirty="0" err="1">
                <a:latin typeface="Copperplate Gothic Bold" pitchFamily="34" charset="0"/>
              </a:rPr>
              <a:t>vwa</a:t>
            </a:r>
            <a:r>
              <a:rPr lang="fr-FR" sz="4000" b="1" dirty="0">
                <a:latin typeface="Copperplate Gothic Bold" pitchFamily="34" charset="0"/>
              </a:rPr>
              <a:t> </a:t>
            </a:r>
            <a:r>
              <a:rPr lang="fr-FR" sz="4000" b="1" dirty="0" err="1">
                <a:latin typeface="Copperplate Gothic Bold" pitchFamily="34" charset="0"/>
              </a:rPr>
              <a:t>vi-n</a:t>
            </a:r>
            <a:r>
              <a:rPr lang="fr-FR" sz="4000" b="1" dirty="0">
                <a:latin typeface="Copperplate Gothic Bold" pitchFamily="34" charset="0"/>
              </a:rPr>
              <a:t> pale-m,</a:t>
            </a:r>
            <a:endParaRPr lang="en-US" sz="4000" b="1" dirty="0">
              <a:latin typeface="Copperplate Gothic Bold" pitchFamily="34" charset="0"/>
            </a:endParaRPr>
          </a:p>
          <a:p>
            <a:pPr marL="0" indent="0" algn="ctr">
              <a:buNone/>
            </a:pPr>
            <a:r>
              <a:rPr lang="fr-FR" sz="4000" b="1" dirty="0">
                <a:latin typeface="Copperplate Gothic Bold" pitchFamily="34" charset="0"/>
              </a:rPr>
              <a:t>Ou pou </a:t>
            </a:r>
            <a:r>
              <a:rPr lang="fr-FR" sz="4000" b="1" dirty="0" err="1">
                <a:latin typeface="Copperplate Gothic Bold" pitchFamily="34" charset="0"/>
              </a:rPr>
              <a:t>mwen</a:t>
            </a:r>
            <a:r>
              <a:rPr lang="fr-FR" sz="4000" b="1" dirty="0">
                <a:latin typeface="Copperplate Gothic Bold" pitchFamily="34" charset="0"/>
              </a:rPr>
              <a:t> </a:t>
            </a:r>
            <a:r>
              <a:rPr lang="fr-FR" sz="4000" b="1" dirty="0" err="1">
                <a:latin typeface="Copperplate Gothic Bold" pitchFamily="34" charset="0"/>
              </a:rPr>
              <a:t>sètènman</a:t>
            </a:r>
            <a:endParaRPr lang="en-US" sz="4000" b="1" dirty="0">
              <a:latin typeface="Copperplate Gothic Bold" pitchFamily="34" charset="0"/>
            </a:endParaRPr>
          </a:p>
          <a:p>
            <a:pPr marL="0" indent="0" algn="ctr">
              <a:buNone/>
            </a:pPr>
            <a:r>
              <a:rPr lang="fr-FR" sz="4000" b="1" dirty="0" err="1">
                <a:latin typeface="Copperplate Gothic Bold" pitchFamily="34" charset="0"/>
              </a:rPr>
              <a:t>Lè</a:t>
            </a:r>
            <a:r>
              <a:rPr lang="fr-FR" sz="4000" b="1" dirty="0">
                <a:latin typeface="Copperplate Gothic Bold" pitchFamily="34" charset="0"/>
              </a:rPr>
              <a:t> sa </a:t>
            </a:r>
            <a:r>
              <a:rPr lang="fr-FR" sz="4000" b="1" dirty="0" err="1">
                <a:latin typeface="Copperplate Gothic Bold" pitchFamily="34" charset="0"/>
              </a:rPr>
              <a:t>Jezu</a:t>
            </a:r>
            <a:r>
              <a:rPr lang="fr-FR" sz="4000" b="1" dirty="0">
                <a:latin typeface="Copperplate Gothic Bold" pitchFamily="34" charset="0"/>
              </a:rPr>
              <a:t> </a:t>
            </a:r>
            <a:r>
              <a:rPr lang="fr-FR" sz="4000" b="1" dirty="0" err="1">
                <a:latin typeface="Copperplate Gothic Bold" pitchFamily="34" charset="0"/>
              </a:rPr>
              <a:t>pran</a:t>
            </a:r>
            <a:r>
              <a:rPr lang="fr-FR" sz="4000" b="1" dirty="0">
                <a:latin typeface="Copperplate Gothic Bold" pitchFamily="34" charset="0"/>
              </a:rPr>
              <a:t> fado-m</a:t>
            </a:r>
            <a:endParaRPr lang="en-US" sz="4000" b="1" dirty="0">
              <a:latin typeface="Copperplate Gothic Bold" pitchFamily="34" charset="0"/>
            </a:endParaRPr>
          </a:p>
          <a:p>
            <a:pPr marL="0" indent="0" algn="ctr">
              <a:buNone/>
            </a:pPr>
            <a:r>
              <a:rPr lang="fr-FR" sz="4000" b="1" dirty="0">
                <a:latin typeface="Copperplate Gothic Bold" pitchFamily="34" charset="0"/>
              </a:rPr>
              <a:t>E li te ban-m </a:t>
            </a:r>
            <a:r>
              <a:rPr lang="fr-FR" sz="4000" b="1" dirty="0" err="1">
                <a:latin typeface="Copperplate Gothic Bold" pitchFamily="34" charset="0"/>
              </a:rPr>
              <a:t>you</a:t>
            </a:r>
            <a:r>
              <a:rPr lang="fr-FR" sz="4000" b="1" dirty="0">
                <a:latin typeface="Copperplate Gothic Bold" pitchFamily="34" charset="0"/>
              </a:rPr>
              <a:t> chan</a:t>
            </a:r>
            <a:endParaRPr lang="en-US" sz="4000" b="1" dirty="0">
              <a:latin typeface="Copperplate Gothic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en-US" sz="4000" b="1" dirty="0" err="1">
                <a:solidFill>
                  <a:srgbClr val="FF0000"/>
                </a:solidFill>
                <a:latin typeface="Copperplate Gothic Bold" pitchFamily="34" charset="0"/>
              </a:rPr>
              <a:t>Kè</a:t>
            </a:r>
            <a:endParaRPr lang="en-US" sz="4000" b="1" dirty="0">
              <a:solidFill>
                <a:srgbClr val="FF0000"/>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pat </a:t>
            </a:r>
            <a:r>
              <a:rPr lang="fr-FR" sz="4000" b="1" dirty="0" err="1">
                <a:solidFill>
                  <a:srgbClr val="0000CC"/>
                </a:solidFill>
                <a:latin typeface="Copperplate Gothic Bold" pitchFamily="34" charset="0"/>
              </a:rPr>
              <a:t>kapab</a:t>
            </a:r>
            <a:r>
              <a:rPr lang="fr-FR" sz="4000" b="1" dirty="0">
                <a:solidFill>
                  <a:srgbClr val="0000CC"/>
                </a:solidFill>
                <a:latin typeface="Copperplate Gothic Bold" pitchFamily="34" charset="0"/>
              </a:rPr>
              <a:t> pote,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peye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dèt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peche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Tout </a:t>
            </a:r>
            <a:r>
              <a:rPr lang="fr-FR" sz="4000" b="1" dirty="0" err="1">
                <a:solidFill>
                  <a:srgbClr val="0000CC"/>
                </a:solidFill>
                <a:latin typeface="Copperplate Gothic Bold" pitchFamily="34" charset="0"/>
              </a:rPr>
              <a:t>krent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yo</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sòti</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fè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kè</a:t>
            </a:r>
            <a:r>
              <a:rPr lang="fr-FR" sz="4000" b="1" dirty="0">
                <a:solidFill>
                  <a:srgbClr val="0000CC"/>
                </a:solidFill>
                <a:latin typeface="Copperplate Gothic Bold" pitchFamily="34" charset="0"/>
              </a:rPr>
              <a:t>-m </a:t>
            </a:r>
            <a:r>
              <a:rPr lang="fr-FR" sz="4000" b="1" dirty="0" err="1">
                <a:solidFill>
                  <a:srgbClr val="0000CC"/>
                </a:solidFill>
                <a:latin typeface="Copperplate Gothic Bold" pitchFamily="34" charset="0"/>
              </a:rPr>
              <a:t>tou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kontan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Paske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E li te ban-m </a:t>
            </a:r>
            <a:r>
              <a:rPr lang="fr-FR" sz="4000" b="1" dirty="0" err="1">
                <a:solidFill>
                  <a:srgbClr val="0000CC"/>
                </a:solidFill>
                <a:latin typeface="Copperplate Gothic Bold" pitchFamily="34" charset="0"/>
              </a:rPr>
              <a:t>you</a:t>
            </a:r>
            <a:r>
              <a:rPr lang="fr-FR" sz="4000" b="1" dirty="0">
                <a:solidFill>
                  <a:srgbClr val="0000CC"/>
                </a:solidFill>
                <a:latin typeface="Copperplate Gothic Bold" pitchFamily="34" charset="0"/>
              </a:rPr>
              <a:t> chan</a:t>
            </a:r>
            <a:endParaRPr lang="en-US" sz="4000" b="1" dirty="0">
              <a:solidFill>
                <a:srgbClr val="0000CC"/>
              </a:solidFill>
              <a:latin typeface="Copperplate Gothic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FF0000"/>
                </a:solidFill>
                <a:latin typeface="Copperplate Gothic Bold" pitchFamily="34" charset="0"/>
              </a:rPr>
              <a:t>4.</a:t>
            </a:r>
            <a:endParaRPr lang="en-US" sz="4000" b="1" dirty="0">
              <a:solidFill>
                <a:srgbClr val="FF0000"/>
              </a:solidFill>
              <a:latin typeface="Copperplate Gothic Bold" pitchFamily="34" charset="0"/>
            </a:endParaRPr>
          </a:p>
          <a:p>
            <a:pPr marL="0" indent="0" algn="ctr">
              <a:buNone/>
            </a:pPr>
            <a:r>
              <a:rPr lang="fr-FR" sz="4000" b="1" dirty="0">
                <a:latin typeface="Copperplate Gothic Bold" pitchFamily="34" charset="0"/>
              </a:rPr>
              <a:t>Ma met tout </a:t>
            </a:r>
            <a:r>
              <a:rPr lang="fr-FR" sz="4000" b="1" dirty="0" err="1">
                <a:latin typeface="Copperplate Gothic Bold" pitchFamily="34" charset="0"/>
              </a:rPr>
              <a:t>konfyans</a:t>
            </a:r>
            <a:r>
              <a:rPr lang="fr-FR" sz="4000" b="1" dirty="0">
                <a:latin typeface="Copperplate Gothic Bold" pitchFamily="34" charset="0"/>
              </a:rPr>
              <a:t> nan li,</a:t>
            </a:r>
            <a:endParaRPr lang="en-US" sz="4000" b="1" dirty="0">
              <a:latin typeface="Copperplate Gothic Bold" pitchFamily="34" charset="0"/>
            </a:endParaRPr>
          </a:p>
          <a:p>
            <a:pPr marL="0" indent="0" algn="ctr">
              <a:buNone/>
            </a:pPr>
            <a:r>
              <a:rPr lang="fr-FR" sz="4000" b="1" dirty="0">
                <a:latin typeface="Copperplate Gothic Bold" pitchFamily="34" charset="0"/>
              </a:rPr>
              <a:t>Li </a:t>
            </a:r>
            <a:r>
              <a:rPr lang="fr-FR" sz="4000" b="1" dirty="0" err="1">
                <a:latin typeface="Copperplate Gothic Bold" pitchFamily="34" charset="0"/>
              </a:rPr>
              <a:t>konnen</a:t>
            </a:r>
            <a:r>
              <a:rPr lang="fr-FR" sz="4000" b="1" dirty="0">
                <a:latin typeface="Copperplate Gothic Bold" pitchFamily="34" charset="0"/>
              </a:rPr>
              <a:t> tout </a:t>
            </a:r>
            <a:r>
              <a:rPr lang="fr-FR" sz="4000" b="1" dirty="0" err="1">
                <a:latin typeface="Copperplate Gothic Bold" pitchFamily="34" charset="0"/>
              </a:rPr>
              <a:t>chemen</a:t>
            </a:r>
            <a:endParaRPr lang="en-US" sz="4000" b="1" dirty="0">
              <a:latin typeface="Copperplate Gothic Bold" pitchFamily="34" charset="0"/>
            </a:endParaRPr>
          </a:p>
          <a:p>
            <a:pPr marL="0" indent="0" algn="ctr">
              <a:buNone/>
            </a:pPr>
            <a:r>
              <a:rPr lang="fr-FR" sz="4000" b="1" dirty="0">
                <a:latin typeface="Copperplate Gothic Bold" pitchFamily="34" charset="0"/>
              </a:rPr>
              <a:t>Li va </a:t>
            </a:r>
            <a:r>
              <a:rPr lang="fr-FR" sz="4000" b="1" dirty="0" err="1">
                <a:latin typeface="Copperplate Gothic Bold" pitchFamily="34" charset="0"/>
              </a:rPr>
              <a:t>gide</a:t>
            </a:r>
            <a:r>
              <a:rPr lang="fr-FR" sz="4000" b="1" dirty="0">
                <a:latin typeface="Copperplate Gothic Bold" pitchFamily="34" charset="0"/>
              </a:rPr>
              <a:t>-m </a:t>
            </a:r>
            <a:r>
              <a:rPr lang="fr-FR" sz="4000" b="1" dirty="0" err="1">
                <a:latin typeface="Copperplate Gothic Bold" pitchFamily="34" charset="0"/>
              </a:rPr>
              <a:t>ak</a:t>
            </a:r>
            <a:r>
              <a:rPr lang="fr-FR" sz="4000" b="1" dirty="0">
                <a:latin typeface="Copperplate Gothic Bold" pitchFamily="34" charset="0"/>
              </a:rPr>
              <a:t> je li</a:t>
            </a:r>
            <a:endParaRPr lang="en-US" sz="4000" b="1" dirty="0">
              <a:latin typeface="Copperplate Gothic Bold" pitchFamily="34" charset="0"/>
            </a:endParaRPr>
          </a:p>
          <a:p>
            <a:pPr marL="0" indent="0" algn="ctr">
              <a:buNone/>
            </a:pPr>
            <a:r>
              <a:rPr lang="fr-FR" sz="4000" b="1" dirty="0">
                <a:latin typeface="Copperplate Gothic Bold" pitchFamily="34" charset="0"/>
              </a:rPr>
              <a:t>Nan </a:t>
            </a:r>
            <a:r>
              <a:rPr lang="fr-FR" sz="4000" b="1" dirty="0" err="1">
                <a:latin typeface="Copperplate Gothic Bold" pitchFamily="34" charset="0"/>
              </a:rPr>
              <a:t>pelerinaj</a:t>
            </a:r>
            <a:r>
              <a:rPr lang="fr-FR" sz="4000" b="1" dirty="0">
                <a:latin typeface="Copperplate Gothic Bold" pitchFamily="34" charset="0"/>
              </a:rPr>
              <a:t> </a:t>
            </a:r>
            <a:r>
              <a:rPr lang="fr-FR" sz="4000" b="1" dirty="0" err="1">
                <a:latin typeface="Copperplate Gothic Bold" pitchFamily="34" charset="0"/>
              </a:rPr>
              <a:t>mwen</a:t>
            </a:r>
            <a:endParaRPr lang="en-US" sz="4000" b="1" dirty="0">
              <a:latin typeface="Copperplate Gothic Bold" pitchFamily="34" charset="0"/>
            </a:endParaRPr>
          </a:p>
          <a:p>
            <a:pPr marL="0" indent="0" algn="ctr">
              <a:buNone/>
            </a:pPr>
            <a:r>
              <a:rPr lang="fr-FR" sz="4000" b="1" dirty="0">
                <a:latin typeface="Copperplate Gothic Bold" pitchFamily="34" charset="0"/>
              </a:rPr>
              <a:t>E ma pale nan </a:t>
            </a:r>
            <a:r>
              <a:rPr lang="fr-FR" sz="4000" b="1" dirty="0" err="1">
                <a:latin typeface="Copperplate Gothic Bold" pitchFamily="34" charset="0"/>
              </a:rPr>
              <a:t>sièl</a:t>
            </a:r>
            <a:r>
              <a:rPr lang="fr-FR" sz="4000" b="1" dirty="0">
                <a:latin typeface="Copperplate Gothic Bold" pitchFamily="34" charset="0"/>
              </a:rPr>
              <a:t> la</a:t>
            </a:r>
            <a:endParaRPr lang="en-US" sz="4000" b="1" dirty="0">
              <a:latin typeface="Copperplate Gothic Bold" pitchFamily="34" charset="0"/>
            </a:endParaRPr>
          </a:p>
          <a:p>
            <a:pPr marL="0" indent="0" algn="ctr">
              <a:buNone/>
            </a:pPr>
            <a:r>
              <a:rPr lang="fr-FR" sz="4000" b="1" dirty="0">
                <a:latin typeface="Copperplate Gothic Bold" pitchFamily="34" charset="0"/>
              </a:rPr>
              <a:t>Pou tout </a:t>
            </a:r>
            <a:r>
              <a:rPr lang="fr-FR" sz="4000" b="1" dirty="0" err="1">
                <a:latin typeface="Copperplate Gothic Bold" pitchFamily="34" charset="0"/>
              </a:rPr>
              <a:t>sièk</a:t>
            </a:r>
            <a:r>
              <a:rPr lang="fr-FR" sz="4000" b="1" dirty="0">
                <a:latin typeface="Copperplate Gothic Bold" pitchFamily="34" charset="0"/>
              </a:rPr>
              <a:t> </a:t>
            </a:r>
            <a:r>
              <a:rPr lang="fr-FR" sz="4000" b="1" dirty="0" err="1">
                <a:latin typeface="Copperplate Gothic Bold" pitchFamily="34" charset="0"/>
              </a:rPr>
              <a:t>ak</a:t>
            </a:r>
            <a:r>
              <a:rPr lang="fr-FR" sz="4000" b="1" dirty="0">
                <a:latin typeface="Copperplate Gothic Bold" pitchFamily="34" charset="0"/>
              </a:rPr>
              <a:t> tout tan</a:t>
            </a:r>
            <a:endParaRPr lang="en-US" sz="4000" b="1" dirty="0">
              <a:latin typeface="Copperplate Gothic Bold" pitchFamily="34" charset="0"/>
            </a:endParaRPr>
          </a:p>
          <a:p>
            <a:pPr marL="0" indent="0" algn="ctr">
              <a:buNone/>
            </a:pPr>
            <a:r>
              <a:rPr lang="en-US" sz="4000" b="1" dirty="0" err="1">
                <a:latin typeface="Copperplate Gothic Bold" pitchFamily="34" charset="0"/>
              </a:rPr>
              <a:t>Koman</a:t>
            </a:r>
            <a:r>
              <a:rPr lang="en-US" sz="4000" b="1" dirty="0">
                <a:latin typeface="Copperplate Gothic Bold" pitchFamily="34" charset="0"/>
              </a:rPr>
              <a:t> </a:t>
            </a:r>
            <a:r>
              <a:rPr lang="en-US" sz="4000" b="1" dirty="0" err="1">
                <a:latin typeface="Copperplate Gothic Bold" pitchFamily="34" charset="0"/>
              </a:rPr>
              <a:t>Jezu</a:t>
            </a:r>
            <a:r>
              <a:rPr lang="en-US" sz="4000" b="1" dirty="0">
                <a:latin typeface="Copperplate Gothic Bold" pitchFamily="34" charset="0"/>
              </a:rPr>
              <a:t> </a:t>
            </a:r>
            <a:r>
              <a:rPr lang="en-US" sz="4000" b="1" dirty="0" err="1">
                <a:latin typeface="Copperplate Gothic Bold" pitchFamily="34" charset="0"/>
              </a:rPr>
              <a:t>pran</a:t>
            </a:r>
            <a:r>
              <a:rPr lang="en-US" sz="4000" b="1" dirty="0">
                <a:latin typeface="Copperplate Gothic Bold" pitchFamily="34" charset="0"/>
              </a:rPr>
              <a:t> </a:t>
            </a:r>
            <a:r>
              <a:rPr lang="en-US" sz="4000" b="1" dirty="0" err="1">
                <a:latin typeface="Copperplate Gothic Bold" pitchFamily="34" charset="0"/>
              </a:rPr>
              <a:t>fado</a:t>
            </a:r>
            <a:r>
              <a:rPr lang="en-US" sz="4000" b="1" dirty="0">
                <a:latin typeface="Copperplate Gothic Bold" pitchFamily="34" charset="0"/>
              </a:rPr>
              <a:t>-m</a:t>
            </a:r>
          </a:p>
          <a:p>
            <a:pPr marL="0" indent="0" algn="ctr">
              <a:buNone/>
            </a:pPr>
            <a:r>
              <a:rPr lang="en-US" sz="4000" b="1" dirty="0">
                <a:latin typeface="Copperplate Gothic Bold" pitchFamily="34" charset="0"/>
              </a:rPr>
              <a:t>E </a:t>
            </a:r>
            <a:r>
              <a:rPr lang="en-US" sz="4000" b="1" dirty="0" err="1">
                <a:latin typeface="Copperplate Gothic Bold" pitchFamily="34" charset="0"/>
              </a:rPr>
              <a:t>plen</a:t>
            </a:r>
            <a:r>
              <a:rPr lang="en-US" sz="4000" b="1" dirty="0">
                <a:latin typeface="Copperplate Gothic Bold" pitchFamily="34" charset="0"/>
              </a:rPr>
              <a:t> </a:t>
            </a:r>
            <a:r>
              <a:rPr lang="en-US" sz="4000" b="1" dirty="0" err="1">
                <a:latin typeface="Copperplate Gothic Bold" pitchFamily="34" charset="0"/>
              </a:rPr>
              <a:t>kè</a:t>
            </a:r>
            <a:r>
              <a:rPr lang="en-US" sz="4000" b="1" dirty="0">
                <a:latin typeface="Copperplate Gothic Bold" pitchFamily="34" charset="0"/>
              </a:rPr>
              <a:t>-m </a:t>
            </a:r>
            <a:r>
              <a:rPr lang="en-US" sz="4000" b="1" dirty="0" err="1">
                <a:latin typeface="Copperplate Gothic Bold" pitchFamily="34" charset="0"/>
              </a:rPr>
              <a:t>ak</a:t>
            </a:r>
            <a:r>
              <a:rPr lang="en-US" sz="4000" b="1" dirty="0">
                <a:latin typeface="Copperplate Gothic Bold" pitchFamily="34" charset="0"/>
              </a:rPr>
              <a:t> you chan.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en-US" sz="4000" b="1" dirty="0" err="1">
                <a:solidFill>
                  <a:srgbClr val="FF0000"/>
                </a:solidFill>
                <a:latin typeface="Copperplate Gothic Bold" pitchFamily="34" charset="0"/>
              </a:rPr>
              <a:t>Kè</a:t>
            </a:r>
            <a:endParaRPr lang="en-US" sz="4000" b="1" dirty="0">
              <a:solidFill>
                <a:srgbClr val="FF0000"/>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pat </a:t>
            </a:r>
            <a:r>
              <a:rPr lang="fr-FR" sz="4000" b="1" dirty="0" err="1">
                <a:solidFill>
                  <a:srgbClr val="0000CC"/>
                </a:solidFill>
                <a:latin typeface="Copperplate Gothic Bold" pitchFamily="34" charset="0"/>
              </a:rPr>
              <a:t>kapab</a:t>
            </a:r>
            <a:r>
              <a:rPr lang="fr-FR" sz="4000" b="1" dirty="0">
                <a:solidFill>
                  <a:srgbClr val="0000CC"/>
                </a:solidFill>
                <a:latin typeface="Copperplate Gothic Bold" pitchFamily="34" charset="0"/>
              </a:rPr>
              <a:t> pote,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Wi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peye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dèt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peche</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Tout </a:t>
            </a:r>
            <a:r>
              <a:rPr lang="fr-FR" sz="4000" b="1" dirty="0" err="1">
                <a:solidFill>
                  <a:srgbClr val="0000CC"/>
                </a:solidFill>
                <a:latin typeface="Copperplate Gothic Bold" pitchFamily="34" charset="0"/>
              </a:rPr>
              <a:t>krent</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mwen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yo</a:t>
            </a:r>
            <a:r>
              <a:rPr lang="fr-FR" sz="4000" b="1" dirty="0">
                <a:solidFill>
                  <a:srgbClr val="0000CC"/>
                </a:solidFill>
                <a:latin typeface="Copperplate Gothic Bold" pitchFamily="34" charset="0"/>
              </a:rPr>
              <a:t> te </a:t>
            </a:r>
            <a:r>
              <a:rPr lang="fr-FR" sz="4000" b="1" dirty="0" err="1">
                <a:solidFill>
                  <a:srgbClr val="0000CC"/>
                </a:solidFill>
                <a:latin typeface="Copperplate Gothic Bold" pitchFamily="34" charset="0"/>
              </a:rPr>
              <a:t>sòti</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Li </a:t>
            </a:r>
            <a:r>
              <a:rPr lang="fr-FR" sz="4000" b="1" dirty="0" err="1">
                <a:solidFill>
                  <a:srgbClr val="0000CC"/>
                </a:solidFill>
                <a:latin typeface="Copperplate Gothic Bold" pitchFamily="34" charset="0"/>
              </a:rPr>
              <a:t>fè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kè</a:t>
            </a:r>
            <a:r>
              <a:rPr lang="fr-FR" sz="4000" b="1" dirty="0">
                <a:solidFill>
                  <a:srgbClr val="0000CC"/>
                </a:solidFill>
                <a:latin typeface="Copperplate Gothic Bold" pitchFamily="34" charset="0"/>
              </a:rPr>
              <a:t>-m </a:t>
            </a:r>
            <a:r>
              <a:rPr lang="fr-FR" sz="4000" b="1" dirty="0" err="1">
                <a:solidFill>
                  <a:srgbClr val="0000CC"/>
                </a:solidFill>
                <a:latin typeface="Copperplate Gothic Bold" pitchFamily="34" charset="0"/>
              </a:rPr>
              <a:t>tou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kontan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Paske</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Jezu</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pran</a:t>
            </a:r>
            <a:r>
              <a:rPr lang="fr-FR" sz="4000" b="1" dirty="0">
                <a:solidFill>
                  <a:srgbClr val="0000CC"/>
                </a:solidFill>
                <a:latin typeface="Copperplate Gothic Bold" pitchFamily="34" charset="0"/>
              </a:rPr>
              <a:t> fado-m</a:t>
            </a:r>
            <a:endParaRPr lang="en-US" sz="4000" b="1" dirty="0">
              <a:solidFill>
                <a:srgbClr val="0000CC"/>
              </a:solidFill>
              <a:latin typeface="Copperplate Gothic Bold" pitchFamily="34" charset="0"/>
            </a:endParaRPr>
          </a:p>
          <a:p>
            <a:pPr marL="0" indent="0" algn="ctr">
              <a:buNone/>
            </a:pPr>
            <a:r>
              <a:rPr lang="fr-FR" sz="4000" b="1" dirty="0">
                <a:solidFill>
                  <a:srgbClr val="0000CC"/>
                </a:solidFill>
                <a:latin typeface="Copperplate Gothic Bold" pitchFamily="34" charset="0"/>
              </a:rPr>
              <a:t>E li te ban-m </a:t>
            </a:r>
            <a:r>
              <a:rPr lang="fr-FR" sz="4000" b="1" dirty="0" err="1">
                <a:solidFill>
                  <a:srgbClr val="0000CC"/>
                </a:solidFill>
                <a:latin typeface="Copperplate Gothic Bold" pitchFamily="34" charset="0"/>
              </a:rPr>
              <a:t>you</a:t>
            </a:r>
            <a:r>
              <a:rPr lang="fr-FR" sz="4000" b="1" dirty="0">
                <a:solidFill>
                  <a:srgbClr val="0000CC"/>
                </a:solidFill>
                <a:latin typeface="Copperplate Gothic Bold" pitchFamily="34" charset="0"/>
              </a:rPr>
              <a:t> chan</a:t>
            </a:r>
            <a:endParaRPr lang="en-US" sz="4000" b="1" dirty="0">
              <a:solidFill>
                <a:srgbClr val="0000CC"/>
              </a:solidFill>
              <a:latin typeface="Copperplate Gothic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p>
          <a:p>
            <a:pPr algn="ctr">
              <a:buNone/>
            </a:pPr>
            <a:r>
              <a:rPr lang="fr-FR" sz="3600" b="1" dirty="0">
                <a:solidFill>
                  <a:srgbClr val="FFFF00"/>
                </a:solidFill>
              </a:rPr>
              <a:t>Par Pasteur </a:t>
            </a:r>
            <a:r>
              <a:rPr lang="fr-FR" sz="3600" b="1" dirty="0" err="1">
                <a:solidFill>
                  <a:srgbClr val="FFFF00"/>
                </a:solidFill>
              </a:rPr>
              <a:t>Dambreville</a:t>
            </a:r>
            <a:r>
              <a:rPr lang="fr-FR" sz="3600" b="1" dirty="0">
                <a:solidFill>
                  <a:srgbClr val="FFFF00"/>
                </a:solidFill>
              </a:rPr>
              <a:t> </a:t>
            </a:r>
            <a:r>
              <a:rPr lang="fr-FR" sz="3600" b="1" dirty="0" err="1">
                <a:solidFill>
                  <a:srgbClr val="FFFF00"/>
                </a:solidFill>
              </a:rPr>
              <a:t>Chery</a:t>
            </a:r>
            <a:endParaRPr lang="en-US" sz="3600" dirty="0">
              <a:solidFill>
                <a:srgbClr val="FFFF00"/>
              </a:solidFill>
            </a:endParaRPr>
          </a:p>
          <a:p>
            <a:r>
              <a:rPr lang="fr-FR" sz="1600" dirty="0"/>
              <a:t> </a:t>
            </a:r>
            <a:endParaRPr lang="en-US" sz="16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905000"/>
            <a:ext cx="9144000" cy="49530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marL="0" indent="0" algn="ctr">
              <a:buNone/>
            </a:pPr>
            <a:r>
              <a:rPr lang="fr-FR" sz="2800" b="1" dirty="0">
                <a:solidFill>
                  <a:srgbClr val="0000CC"/>
                </a:solidFill>
                <a:latin typeface="Arial Rounded MT Bold" pitchFamily="34" charset="0"/>
              </a:rPr>
              <a:t>66 Cr. Mel :  </a:t>
            </a:r>
            <a:r>
              <a:rPr lang="fr-FR" sz="2800" b="1" u="sng" dirty="0">
                <a:solidFill>
                  <a:srgbClr val="0000CC"/>
                </a:solidFill>
                <a:latin typeface="Arial Rounded MT Bold" pitchFamily="34" charset="0"/>
              </a:rPr>
              <a:t>A la Gnou </a:t>
            </a:r>
            <a:r>
              <a:rPr lang="fr-FR" sz="2800" b="1" u="sng" dirty="0" err="1">
                <a:solidFill>
                  <a:srgbClr val="0000CC"/>
                </a:solidFill>
                <a:latin typeface="Arial Rounded MT Bold" pitchFamily="34" charset="0"/>
              </a:rPr>
              <a:t>Meveye</a:t>
            </a:r>
            <a:r>
              <a:rPr lang="fr-FR" sz="2800" b="1" u="sng" dirty="0">
                <a:solidFill>
                  <a:srgbClr val="0000CC"/>
                </a:solidFill>
                <a:latin typeface="Arial Rounded MT Bold" pitchFamily="34" charset="0"/>
              </a:rPr>
              <a:t>, </a:t>
            </a:r>
            <a:r>
              <a:rPr lang="fr-FR" sz="2800" b="1" u="sng" dirty="0" err="1">
                <a:solidFill>
                  <a:srgbClr val="0000CC"/>
                </a:solidFill>
                <a:latin typeface="Arial Rounded MT Bold" pitchFamily="34" charset="0"/>
              </a:rPr>
              <a:t>Meveye</a:t>
            </a:r>
            <a:r>
              <a:rPr lang="fr-FR" sz="2800" b="1" u="sng" dirty="0">
                <a:solidFill>
                  <a:srgbClr val="0000CC"/>
                </a:solidFill>
                <a:latin typeface="Arial Rounded MT Bold" pitchFamily="34" charset="0"/>
              </a:rPr>
              <a:t> </a:t>
            </a:r>
            <a:r>
              <a:rPr lang="fr-FR" sz="2800" b="1" u="sng" dirty="0" err="1">
                <a:solidFill>
                  <a:srgbClr val="0000CC"/>
                </a:solidFill>
                <a:latin typeface="Arial Rounded MT Bold" pitchFamily="34" charset="0"/>
              </a:rPr>
              <a:t>Jou</a:t>
            </a:r>
            <a:endParaRPr lang="en-US" sz="2800" b="1" dirty="0">
              <a:solidFill>
                <a:srgbClr val="0000CC"/>
              </a:solidFill>
              <a:latin typeface="Arial Rounded MT Bold" pitchFamily="34" charset="0"/>
            </a:endParaRPr>
          </a:p>
          <a:p>
            <a:pPr marL="0" indent="0" algn="ctr">
              <a:buNone/>
            </a:pPr>
            <a:r>
              <a:rPr lang="fr-FR" sz="2800" b="1" dirty="0">
                <a:solidFill>
                  <a:srgbClr val="0000CC"/>
                </a:solidFill>
                <a:latin typeface="Arial Rounded MT Bold" pitchFamily="34" charset="0"/>
              </a:rPr>
              <a:t>1-</a:t>
            </a:r>
            <a:endParaRPr lang="en-US" sz="2800" b="1" dirty="0">
              <a:solidFill>
                <a:srgbClr val="0000CC"/>
              </a:solidFill>
              <a:latin typeface="Arial Rounded MT Bold" pitchFamily="34" charset="0"/>
            </a:endParaRPr>
          </a:p>
          <a:p>
            <a:pPr marL="0" indent="0" algn="ctr">
              <a:buNone/>
            </a:pPr>
            <a:r>
              <a:rPr lang="fr-FR" sz="3600" b="1" dirty="0">
                <a:latin typeface="Arial Rounded MT Bold" pitchFamily="34" charset="0"/>
              </a:rPr>
              <a:t>A la gnou </a:t>
            </a:r>
            <a:r>
              <a:rPr lang="fr-FR" sz="3600" b="1" dirty="0" err="1">
                <a:latin typeface="Arial Rounded MT Bold" pitchFamily="34" charset="0"/>
              </a:rPr>
              <a:t>mèvèye</a:t>
            </a:r>
            <a:r>
              <a:rPr lang="fr-FR" sz="3600" b="1" dirty="0">
                <a:latin typeface="Arial Rounded MT Bold" pitchFamily="34" charset="0"/>
              </a:rPr>
              <a:t>, </a:t>
            </a:r>
            <a:r>
              <a:rPr lang="fr-FR" sz="3600" b="1" dirty="0" err="1">
                <a:latin typeface="Arial Rounded MT Bold" pitchFamily="34" charset="0"/>
              </a:rPr>
              <a:t>mèvèye</a:t>
            </a:r>
            <a:r>
              <a:rPr lang="fr-FR" sz="3600" b="1" dirty="0">
                <a:latin typeface="Arial Rounded MT Bold" pitchFamily="34" charset="0"/>
              </a:rPr>
              <a:t> </a:t>
            </a:r>
            <a:r>
              <a:rPr lang="fr-FR" sz="3600" b="1" dirty="0" err="1">
                <a:latin typeface="Arial Rounded MT Bold" pitchFamily="34" charset="0"/>
              </a:rPr>
              <a:t>jou</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3600" b="1" dirty="0" err="1">
                <a:latin typeface="Arial Rounded MT Bold" pitchFamily="34" charset="0"/>
              </a:rPr>
              <a:t>Jou</a:t>
            </a:r>
            <a:r>
              <a:rPr lang="fr-FR" sz="3600" b="1" dirty="0">
                <a:latin typeface="Arial Rounded MT Bold" pitchFamily="34" charset="0"/>
              </a:rPr>
              <a:t> m-pat ka </a:t>
            </a:r>
            <a:r>
              <a:rPr lang="fr-FR" sz="3600" b="1" dirty="0" err="1">
                <a:latin typeface="Arial Rounded MT Bold" pitchFamily="34" charset="0"/>
              </a:rPr>
              <a:t>janmin</a:t>
            </a:r>
            <a:r>
              <a:rPr lang="fr-FR" sz="3600" b="1" dirty="0">
                <a:latin typeface="Arial Rounded MT Bold" pitchFamily="34" charset="0"/>
              </a:rPr>
              <a:t> </a:t>
            </a:r>
            <a:r>
              <a:rPr lang="fr-FR" sz="3600" b="1" dirty="0" err="1">
                <a:latin typeface="Arial Rounded MT Bold" pitchFamily="34" charset="0"/>
              </a:rPr>
              <a:t>blie</a:t>
            </a:r>
            <a:endParaRPr lang="en-US" sz="3600" b="1" dirty="0">
              <a:latin typeface="Arial Rounded MT Bold" pitchFamily="34" charset="0"/>
            </a:endParaRPr>
          </a:p>
          <a:p>
            <a:pPr marL="0" indent="0" algn="ctr">
              <a:buNone/>
            </a:pPr>
            <a:r>
              <a:rPr lang="fr-FR" sz="3600" b="1" dirty="0" err="1">
                <a:latin typeface="Arial Rounded MT Bold" pitchFamily="34" charset="0"/>
              </a:rPr>
              <a:t>Lè</a:t>
            </a:r>
            <a:r>
              <a:rPr lang="fr-FR" sz="3600" b="1" dirty="0">
                <a:latin typeface="Arial Rounded MT Bold" pitchFamily="34" charset="0"/>
              </a:rPr>
              <a:t>-m te nan </a:t>
            </a:r>
            <a:r>
              <a:rPr lang="fr-FR" sz="3600" b="1" dirty="0" err="1">
                <a:latin typeface="Arial Rounded MT Bold" pitchFamily="34" charset="0"/>
              </a:rPr>
              <a:t>tenèb</a:t>
            </a:r>
            <a:r>
              <a:rPr lang="fr-FR" sz="3600" b="1" dirty="0">
                <a:latin typeface="Arial Rounded MT Bold" pitchFamily="34" charset="0"/>
              </a:rPr>
              <a:t> </a:t>
            </a:r>
            <a:r>
              <a:rPr lang="fr-FR" sz="3600" b="1" dirty="0" err="1">
                <a:latin typeface="Arial Rounded MT Bold" pitchFamily="34" charset="0"/>
              </a:rPr>
              <a:t>pèdu</a:t>
            </a:r>
            <a:r>
              <a:rPr lang="fr-FR" sz="3600" b="1" dirty="0">
                <a:latin typeface="Arial Rounded MT Bold" pitchFamily="34" charset="0"/>
              </a:rPr>
              <a:t> nan </a:t>
            </a:r>
            <a:r>
              <a:rPr lang="fr-FR" sz="3600" b="1" dirty="0" err="1">
                <a:latin typeface="Arial Rounded MT Bold" pitchFamily="34" charset="0"/>
              </a:rPr>
              <a:t>labou</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3600" b="1" dirty="0" err="1">
                <a:latin typeface="Arial Rounded MT Bold" pitchFamily="34" charset="0"/>
              </a:rPr>
              <a:t>Jezu</a:t>
            </a:r>
            <a:r>
              <a:rPr lang="fr-FR" sz="3600" b="1" dirty="0">
                <a:latin typeface="Arial Rounded MT Bold" pitchFamily="34" charset="0"/>
              </a:rPr>
              <a:t> </a:t>
            </a:r>
            <a:r>
              <a:rPr lang="fr-FR" sz="3600" b="1" dirty="0" err="1">
                <a:latin typeface="Arial Rounded MT Bold" pitchFamily="34" charset="0"/>
              </a:rPr>
              <a:t>Sovè</a:t>
            </a:r>
            <a:r>
              <a:rPr lang="fr-FR" sz="3600" b="1" dirty="0">
                <a:latin typeface="Arial Rounded MT Bold" pitchFamily="34" charset="0"/>
              </a:rPr>
              <a:t>-m </a:t>
            </a:r>
            <a:r>
              <a:rPr lang="fr-FR" sz="3600" b="1" dirty="0" err="1">
                <a:latin typeface="Arial Rounded MT Bold" pitchFamily="34" charset="0"/>
              </a:rPr>
              <a:t>rankontre</a:t>
            </a:r>
            <a:r>
              <a:rPr lang="fr-FR" sz="3600" b="1" dirty="0">
                <a:latin typeface="Arial Rounded MT Bold" pitchFamily="34" charset="0"/>
              </a:rPr>
              <a:t>-m;</a:t>
            </a:r>
            <a:endParaRPr lang="en-US" sz="3600" b="1" dirty="0">
              <a:latin typeface="Arial Rounded MT Bold" pitchFamily="34" charset="0"/>
            </a:endParaRPr>
          </a:p>
          <a:p>
            <a:pPr marL="0" indent="0" algn="ctr">
              <a:buNone/>
            </a:pPr>
            <a:r>
              <a:rPr lang="fr-FR" sz="3600" b="1" dirty="0">
                <a:latin typeface="Arial Rounded MT Bold" pitchFamily="34" charset="0"/>
              </a:rPr>
              <a:t>A la gnon </a:t>
            </a:r>
            <a:r>
              <a:rPr lang="fr-FR" sz="3600" b="1" dirty="0" err="1">
                <a:latin typeface="Arial Rounded MT Bold" pitchFamily="34" charset="0"/>
              </a:rPr>
              <a:t>zanmi</a:t>
            </a:r>
            <a:r>
              <a:rPr lang="fr-FR" sz="3600" b="1" dirty="0">
                <a:latin typeface="Arial Rounded MT Bold" pitchFamily="34" charset="0"/>
              </a:rPr>
              <a:t> </a:t>
            </a:r>
            <a:r>
              <a:rPr lang="fr-FR" sz="3600" b="1" dirty="0" err="1">
                <a:latin typeface="Arial Rounded MT Bold" pitchFamily="34" charset="0"/>
              </a:rPr>
              <a:t>ki</a:t>
            </a:r>
            <a:r>
              <a:rPr lang="fr-FR" sz="3600" b="1" dirty="0">
                <a:latin typeface="Arial Rounded MT Bold" pitchFamily="34" charset="0"/>
              </a:rPr>
              <a:t> gin </a:t>
            </a:r>
            <a:r>
              <a:rPr lang="fr-FR" sz="3600" b="1" dirty="0" err="1">
                <a:latin typeface="Arial Rounded MT Bold" pitchFamily="34" charset="0"/>
              </a:rPr>
              <a:t>charite</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3600" b="1" dirty="0">
                <a:latin typeface="Arial Rounded MT Bold" pitchFamily="34" charset="0"/>
              </a:rPr>
              <a:t>Li </a:t>
            </a:r>
            <a:r>
              <a:rPr lang="fr-FR" sz="3600" b="1" dirty="0" err="1">
                <a:latin typeface="Arial Rounded MT Bold" pitchFamily="34" charset="0"/>
              </a:rPr>
              <a:t>satisfè</a:t>
            </a:r>
            <a:r>
              <a:rPr lang="fr-FR" sz="3600" b="1" dirty="0">
                <a:latin typeface="Arial Rounded MT Bold" pitchFamily="34" charset="0"/>
              </a:rPr>
              <a:t>-m </a:t>
            </a:r>
            <a:r>
              <a:rPr lang="fr-FR" sz="3600" b="1" dirty="0" err="1">
                <a:latin typeface="Arial Rounded MT Bold" pitchFamily="34" charset="0"/>
              </a:rPr>
              <a:t>ak</a:t>
            </a:r>
            <a:r>
              <a:rPr lang="fr-FR" sz="3600" b="1" dirty="0">
                <a:latin typeface="Arial Rounded MT Bold" pitchFamily="34" charset="0"/>
              </a:rPr>
              <a:t> gras Li,</a:t>
            </a:r>
            <a:endParaRPr lang="en-US" sz="3600" b="1" dirty="0">
              <a:latin typeface="Arial Rounded MT Bold" pitchFamily="34" charset="0"/>
            </a:endParaRPr>
          </a:p>
          <a:p>
            <a:pPr marL="0" indent="0" algn="ctr">
              <a:buNone/>
            </a:pPr>
            <a:r>
              <a:rPr lang="fr-FR" sz="3600" b="1" dirty="0">
                <a:latin typeface="Arial Rounded MT Bold" pitchFamily="34" charset="0"/>
              </a:rPr>
              <a:t>Li </a:t>
            </a:r>
            <a:r>
              <a:rPr lang="fr-FR" sz="3600" b="1" dirty="0" err="1">
                <a:latin typeface="Arial Rounded MT Bold" pitchFamily="34" charset="0"/>
              </a:rPr>
              <a:t>pran</a:t>
            </a:r>
            <a:r>
              <a:rPr lang="fr-FR" sz="3600" b="1" dirty="0">
                <a:latin typeface="Arial Rounded MT Bold" pitchFamily="34" charset="0"/>
              </a:rPr>
              <a:t> tristes </a:t>
            </a:r>
            <a:r>
              <a:rPr lang="fr-FR" sz="3600" b="1" dirty="0" err="1">
                <a:latin typeface="Arial Rounded MT Bold" pitchFamily="34" charset="0"/>
              </a:rPr>
              <a:t>mouin</a:t>
            </a:r>
            <a:r>
              <a:rPr lang="fr-FR" sz="3600" b="1" dirty="0">
                <a:latin typeface="Arial Rounded MT Bold" pitchFamily="34" charset="0"/>
              </a:rPr>
              <a:t>, Li na-m </a:t>
            </a:r>
            <a:r>
              <a:rPr lang="fr-FR" sz="3600" b="1" dirty="0" err="1">
                <a:latin typeface="Arial Rounded MT Bold" pitchFamily="34" charset="0"/>
              </a:rPr>
              <a:t>alegres</a:t>
            </a:r>
            <a:r>
              <a:rPr lang="fr-FR" sz="3600" b="1" dirty="0">
                <a:latin typeface="Arial Rounded MT Bold" pitchFamily="34" charset="0"/>
              </a:rPr>
              <a:t>,</a:t>
            </a:r>
            <a:endParaRPr lang="en-US" sz="3600" b="1" dirty="0">
              <a:latin typeface="Arial Rounded MT Bold" pitchFamily="34" charset="0"/>
            </a:endParaRPr>
          </a:p>
          <a:p>
            <a:pPr marL="0" indent="0" algn="ctr">
              <a:buNone/>
            </a:pPr>
            <a:r>
              <a:rPr lang="fr-FR" sz="3600" b="1" dirty="0">
                <a:latin typeface="Arial Rounded MT Bold" pitchFamily="34" charset="0"/>
              </a:rPr>
              <a:t>E Li </a:t>
            </a:r>
            <a:r>
              <a:rPr lang="fr-FR" sz="3600" b="1" dirty="0" err="1">
                <a:latin typeface="Arial Rounded MT Bold" pitchFamily="34" charset="0"/>
              </a:rPr>
              <a:t>fè</a:t>
            </a:r>
            <a:r>
              <a:rPr lang="fr-FR" sz="3600" b="1" dirty="0">
                <a:latin typeface="Arial Rounded MT Bold" pitchFamily="34" charset="0"/>
              </a:rPr>
              <a:t> tout </a:t>
            </a:r>
            <a:r>
              <a:rPr lang="fr-FR" sz="3600" b="1" dirty="0" err="1">
                <a:latin typeface="Arial Rounded MT Bold" pitchFamily="34" charset="0"/>
              </a:rPr>
              <a:t>tenèb</a:t>
            </a:r>
            <a:r>
              <a:rPr lang="fr-FR" sz="3600" b="1" dirty="0">
                <a:latin typeface="Arial Rounded MT Bold" pitchFamily="34" charset="0"/>
              </a:rPr>
              <a:t> </a:t>
            </a:r>
            <a:r>
              <a:rPr lang="fr-FR" sz="3600" b="1" dirty="0" err="1">
                <a:latin typeface="Arial Rounded MT Bold" pitchFamily="34" charset="0"/>
              </a:rPr>
              <a:t>mouin</a:t>
            </a:r>
            <a:r>
              <a:rPr lang="fr-FR" sz="3600" b="1" dirty="0">
                <a:latin typeface="Arial Rounded MT Bold" pitchFamily="34" charset="0"/>
              </a:rPr>
              <a:t> </a:t>
            </a:r>
            <a:r>
              <a:rPr lang="fr-FR" sz="3600" b="1" dirty="0" err="1">
                <a:latin typeface="Arial Rounded MT Bold" pitchFamily="34" charset="0"/>
              </a:rPr>
              <a:t>pati</a:t>
            </a:r>
            <a:r>
              <a:rPr lang="fr-FR" sz="3600" b="1" dirty="0">
                <a:latin typeface="Arial Rounded MT Bold" pitchFamily="34" charset="0"/>
              </a:rPr>
              <a:t>,</a:t>
            </a:r>
            <a:endParaRPr lang="en-US" sz="3600" b="1"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100000" t="100000"/>
            </a:path>
            <a:tileRect r="-100000" b="-100000"/>
          </a:gradFill>
        </p:spPr>
        <p:txBody>
          <a:bodyPr>
            <a:normAutofit/>
          </a:bodyPr>
          <a:lstStyle/>
          <a:p>
            <a:pPr marL="0" indent="0" algn="ctr">
              <a:buNone/>
            </a:pPr>
            <a:r>
              <a:rPr lang="fr-FR" sz="2800" b="1" dirty="0" err="1">
                <a:latin typeface="Arial Rounded MT Bold" pitchFamily="34" charset="0"/>
              </a:rPr>
              <a:t>Ke</a:t>
            </a:r>
            <a:endParaRPr lang="en-US" sz="2800" b="1" dirty="0">
              <a:latin typeface="Arial Rounded MT Bold" pitchFamily="34" charset="0"/>
            </a:endParaRPr>
          </a:p>
          <a:p>
            <a:pPr marL="0" indent="0" algn="ctr">
              <a:buNone/>
            </a:pPr>
            <a:r>
              <a:rPr lang="fr-FR" sz="4000" b="1" dirty="0" err="1">
                <a:solidFill>
                  <a:srgbClr val="0000CC"/>
                </a:solidFill>
                <a:latin typeface="Copperplate Gothic Bold" pitchFamily="34" charset="0"/>
              </a:rPr>
              <a:t>Siel</a:t>
            </a:r>
            <a:r>
              <a:rPr lang="fr-FR" sz="4000" b="1" dirty="0">
                <a:solidFill>
                  <a:srgbClr val="0000CC"/>
                </a:solidFill>
                <a:latin typeface="Copperplate Gothic Bold" pitchFamily="34" charset="0"/>
              </a:rPr>
              <a:t> la </a:t>
            </a:r>
            <a:r>
              <a:rPr lang="fr-FR" sz="4000" b="1" dirty="0" err="1">
                <a:solidFill>
                  <a:srgbClr val="0000CC"/>
                </a:solidFill>
                <a:latin typeface="Copperplate Gothic Bold" pitchFamily="34" charset="0"/>
              </a:rPr>
              <a:t>desann</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plin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nanm</a:t>
            </a:r>
            <a:r>
              <a:rPr lang="fr-FR" sz="4000" b="1" dirty="0">
                <a:solidFill>
                  <a:srgbClr val="0000CC"/>
                </a:solidFill>
                <a:latin typeface="Copperplate Gothic Bold" pitchFamily="34" charset="0"/>
              </a:rPr>
              <a:t>-</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ak</a:t>
            </a:r>
            <a:r>
              <a:rPr lang="fr-FR" sz="4000" b="1" dirty="0">
                <a:solidFill>
                  <a:srgbClr val="0000CC"/>
                </a:solidFill>
                <a:latin typeface="Copperplate Gothic Bold" pitchFamily="34" charset="0"/>
              </a:rPr>
              <a:t> la joua,</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Lè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Sovè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p>
          <a:p>
            <a:pPr marL="0" indent="0" algn="ctr">
              <a:buNone/>
            </a:pPr>
            <a:r>
              <a:rPr lang="fr-FR" sz="4000" b="1" dirty="0">
                <a:solidFill>
                  <a:srgbClr val="0000CC"/>
                </a:solidFill>
                <a:latin typeface="Copperplate Gothic Bold" pitchFamily="34" charset="0"/>
              </a:rPr>
              <a:t>te </a:t>
            </a:r>
            <a:r>
              <a:rPr lang="fr-FR" sz="4000" b="1" dirty="0" err="1">
                <a:solidFill>
                  <a:srgbClr val="0000CC"/>
                </a:solidFill>
                <a:latin typeface="Copperplate Gothic Bold" pitchFamily="34" charset="0"/>
              </a:rPr>
              <a:t>sove</a:t>
            </a:r>
            <a:r>
              <a:rPr lang="fr-FR" sz="4000" b="1" dirty="0">
                <a:solidFill>
                  <a:srgbClr val="0000CC"/>
                </a:solidFill>
                <a:latin typeface="Copperplate Gothic Bold" pitchFamily="34" charset="0"/>
              </a:rPr>
              <a:t>-m a la </a:t>
            </a:r>
            <a:r>
              <a:rPr lang="fr-FR" sz="4000" b="1" dirty="0" err="1">
                <a:solidFill>
                  <a:srgbClr val="0000CC"/>
                </a:solidFill>
                <a:latin typeface="Copperplate Gothic Bold" pitchFamily="34" charset="0"/>
              </a:rPr>
              <a:t>koua</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Peche</a:t>
            </a:r>
            <a:r>
              <a:rPr lang="fr-FR" sz="4000" b="1" dirty="0">
                <a:solidFill>
                  <a:srgbClr val="0000CC"/>
                </a:solidFill>
                <a:latin typeface="Copperplate Gothic Bold" pitchFamily="34" charset="0"/>
              </a:rPr>
              <a:t>-m tout </a:t>
            </a:r>
            <a:r>
              <a:rPr lang="fr-FR" sz="4000" b="1" dirty="0" err="1">
                <a:solidFill>
                  <a:srgbClr val="0000CC"/>
                </a:solidFill>
                <a:latin typeface="Copperplate Gothic Bold" pitchFamily="34" charset="0"/>
              </a:rPr>
              <a:t>padonne</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teneb</a:t>
            </a:r>
            <a:r>
              <a:rPr lang="fr-FR" sz="4000" b="1" dirty="0">
                <a:solidFill>
                  <a:srgbClr val="0000CC"/>
                </a:solidFill>
                <a:latin typeface="Copperplate Gothic Bold" pitchFamily="34" charset="0"/>
              </a:rPr>
              <a:t> nan </a:t>
            </a:r>
            <a:r>
              <a:rPr lang="fr-FR" sz="4000" b="1" dirty="0" err="1">
                <a:solidFill>
                  <a:srgbClr val="0000CC"/>
                </a:solidFill>
                <a:latin typeface="Copperplate Gothic Bold" pitchFamily="34" charset="0"/>
              </a:rPr>
              <a:t>lumiè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tounin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Siel</a:t>
            </a:r>
            <a:r>
              <a:rPr lang="fr-FR" sz="4000" b="1" dirty="0">
                <a:solidFill>
                  <a:srgbClr val="0000CC"/>
                </a:solidFill>
                <a:latin typeface="Copperplate Gothic Bold" pitchFamily="34" charset="0"/>
              </a:rPr>
              <a:t> la </a:t>
            </a:r>
            <a:r>
              <a:rPr lang="fr-FR" sz="4000" b="1" dirty="0" err="1">
                <a:solidFill>
                  <a:srgbClr val="0000CC"/>
                </a:solidFill>
                <a:latin typeface="Copperplate Gothic Bold" pitchFamily="34" charset="0"/>
              </a:rPr>
              <a:t>desann</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plin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nanm</a:t>
            </a:r>
            <a:r>
              <a:rPr lang="fr-FR" sz="4000" b="1" dirty="0">
                <a:solidFill>
                  <a:srgbClr val="0000CC"/>
                </a:solidFill>
                <a:latin typeface="Copperplate Gothic Bold" pitchFamily="34" charset="0"/>
              </a:rPr>
              <a:t>-</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ak</a:t>
            </a:r>
            <a:r>
              <a:rPr lang="fr-FR" sz="4000" b="1" dirty="0">
                <a:solidFill>
                  <a:srgbClr val="0000CC"/>
                </a:solidFill>
                <a:latin typeface="Copperplate Gothic Bold" pitchFamily="34" charset="0"/>
              </a:rPr>
              <a:t> la joua.</a:t>
            </a:r>
            <a:endParaRPr lang="en-US" sz="4000" b="1" dirty="0">
              <a:solidFill>
                <a:srgbClr val="0000CC"/>
              </a:solidFill>
              <a:latin typeface="Copperplate Gothic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marL="0" indent="0" algn="ctr">
              <a:buNone/>
            </a:pPr>
            <a:r>
              <a:rPr lang="fr-FR" sz="2800" b="1" dirty="0">
                <a:solidFill>
                  <a:srgbClr val="0000CC"/>
                </a:solidFill>
                <a:latin typeface="Arial Rounded MT Bold" pitchFamily="34" charset="0"/>
              </a:rPr>
              <a:t>2-</a:t>
            </a:r>
            <a:endParaRPr lang="en-US" sz="2800" b="1" dirty="0">
              <a:solidFill>
                <a:srgbClr val="0000CC"/>
              </a:solidFill>
              <a:latin typeface="Arial Rounded MT Bold" pitchFamily="34" charset="0"/>
            </a:endParaRPr>
          </a:p>
          <a:p>
            <a:pPr marL="0" indent="0" algn="ctr">
              <a:buNone/>
            </a:pPr>
            <a:r>
              <a:rPr lang="fr-FR" sz="4000" b="1" dirty="0">
                <a:latin typeface="Arial Rounded MT Bold" pitchFamily="34" charset="0"/>
              </a:rPr>
              <a:t>Fet de </a:t>
            </a:r>
            <a:r>
              <a:rPr lang="fr-FR" sz="4000" b="1" dirty="0" err="1">
                <a:latin typeface="Arial Rounded MT Bold" pitchFamily="34" charset="0"/>
              </a:rPr>
              <a:t>nouvo</a:t>
            </a:r>
            <a:r>
              <a:rPr lang="fr-FR" sz="4000" b="1" dirty="0">
                <a:latin typeface="Arial Rounded MT Bold" pitchFamily="34" charset="0"/>
              </a:rPr>
              <a:t> </a:t>
            </a:r>
            <a:r>
              <a:rPr lang="fr-FR" sz="4000" b="1" dirty="0" err="1">
                <a:latin typeface="Arial Rounded MT Bold" pitchFamily="34" charset="0"/>
              </a:rPr>
              <a:t>pa</a:t>
            </a:r>
            <a:r>
              <a:rPr lang="fr-FR" sz="4000" b="1" dirty="0">
                <a:latin typeface="Arial Rounded MT Bold" pitchFamily="34" charset="0"/>
              </a:rPr>
              <a:t> </a:t>
            </a:r>
            <a:r>
              <a:rPr lang="fr-FR" sz="4000" b="1" dirty="0" err="1">
                <a:latin typeface="Arial Rounded MT Bold" pitchFamily="34" charset="0"/>
              </a:rPr>
              <a:t>puisans</a:t>
            </a:r>
            <a:r>
              <a:rPr lang="fr-FR" sz="4000" b="1" dirty="0">
                <a:latin typeface="Arial Rounded MT Bold" pitchFamily="34" charset="0"/>
              </a:rPr>
              <a:t> L’</a:t>
            </a:r>
            <a:r>
              <a:rPr lang="fr-FR" sz="4000" b="1" dirty="0" err="1">
                <a:latin typeface="Arial Rounded MT Bold" pitchFamily="34" charset="0"/>
              </a:rPr>
              <a:t>Espri</a:t>
            </a:r>
            <a:r>
              <a:rPr lang="fr-FR" sz="4000" b="1" dirty="0">
                <a:latin typeface="Arial Rounded MT Bold" pitchFamily="34" charset="0"/>
              </a:rPr>
              <a:t> Sin,</a:t>
            </a:r>
            <a:endParaRPr lang="en-US" sz="4000" b="1" dirty="0">
              <a:latin typeface="Arial Rounded MT Bold" pitchFamily="34" charset="0"/>
            </a:endParaRPr>
          </a:p>
          <a:p>
            <a:pPr marL="0" indent="0" algn="ctr">
              <a:buNone/>
            </a:pPr>
            <a:r>
              <a:rPr lang="fr-FR" sz="4000" b="1" dirty="0">
                <a:latin typeface="Arial Rounded MT Bold" pitchFamily="34" charset="0"/>
              </a:rPr>
              <a:t>Li </a:t>
            </a:r>
            <a:r>
              <a:rPr lang="fr-FR" sz="4000" b="1" dirty="0" err="1">
                <a:latin typeface="Arial Rounded MT Bold" pitchFamily="34" charset="0"/>
              </a:rPr>
              <a:t>fè</a:t>
            </a:r>
            <a:r>
              <a:rPr lang="fr-FR" sz="4000" b="1" dirty="0">
                <a:latin typeface="Arial Rounded MT Bold" pitchFamily="34" charset="0"/>
              </a:rPr>
              <a:t>-m gnou </a:t>
            </a:r>
            <a:r>
              <a:rPr lang="fr-FR" sz="4000" b="1" dirty="0" err="1">
                <a:latin typeface="Arial Rounded MT Bold" pitchFamily="34" charset="0"/>
              </a:rPr>
              <a:t>pitit</a:t>
            </a:r>
            <a:r>
              <a:rPr lang="fr-FR" sz="4000" b="1" dirty="0">
                <a:latin typeface="Arial Rounded MT Bold" pitchFamily="34" charset="0"/>
              </a:rPr>
              <a:t> Bon Dieu,</a:t>
            </a:r>
            <a:endParaRPr lang="en-US" sz="4000" b="1" dirty="0">
              <a:latin typeface="Arial Rounded MT Bold" pitchFamily="34" charset="0"/>
            </a:endParaRPr>
          </a:p>
          <a:p>
            <a:pPr marL="0" indent="0" algn="ctr">
              <a:buNone/>
            </a:pPr>
            <a:r>
              <a:rPr lang="fr-FR" sz="4000" b="1" dirty="0">
                <a:latin typeface="Arial Rounded MT Bold" pitchFamily="34" charset="0"/>
              </a:rPr>
              <a:t>Amou </a:t>
            </a:r>
            <a:r>
              <a:rPr lang="fr-FR" sz="4000" b="1" dirty="0" err="1">
                <a:latin typeface="Arial Rounded MT Bold" pitchFamily="34" charset="0"/>
              </a:rPr>
              <a:t>kalvè</a:t>
            </a:r>
            <a:r>
              <a:rPr lang="fr-FR" sz="4000" b="1" dirty="0">
                <a:latin typeface="Arial Rounded MT Bold" pitchFamily="34" charset="0"/>
              </a:rPr>
              <a:t> justifie-m, se </a:t>
            </a:r>
            <a:r>
              <a:rPr lang="fr-FR" sz="4000" b="1" dirty="0" err="1">
                <a:latin typeface="Arial Rounded MT Bold" pitchFamily="34" charset="0"/>
              </a:rPr>
              <a:t>sètin</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a:latin typeface="Arial Rounded MT Bold" pitchFamily="34" charset="0"/>
              </a:rPr>
              <a:t>Li ban-m gnou </a:t>
            </a:r>
            <a:r>
              <a:rPr lang="fr-FR" sz="4000" b="1" dirty="0" err="1">
                <a:latin typeface="Arial Rounded MT Bold" pitchFamily="34" charset="0"/>
              </a:rPr>
              <a:t>ran</a:t>
            </a:r>
            <a:r>
              <a:rPr lang="fr-FR" sz="4000" b="1" dirty="0">
                <a:latin typeface="Arial Rounded MT Bold" pitchFamily="34" charset="0"/>
              </a:rPr>
              <a:t> </a:t>
            </a:r>
            <a:r>
              <a:rPr lang="fr-FR" sz="4000" b="1" dirty="0" err="1">
                <a:latin typeface="Arial Rounded MT Bold" pitchFamily="34" charset="0"/>
              </a:rPr>
              <a:t>glorie</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err="1">
                <a:latin typeface="Arial Rounded MT Bold" pitchFamily="34" charset="0"/>
              </a:rPr>
              <a:t>Travay</a:t>
            </a:r>
            <a:r>
              <a:rPr lang="fr-FR" sz="4000" b="1" dirty="0">
                <a:latin typeface="Arial Rounded MT Bold" pitchFamily="34" charset="0"/>
              </a:rPr>
              <a:t> sa </a:t>
            </a:r>
            <a:r>
              <a:rPr lang="fr-FR" sz="4000" b="1" dirty="0" err="1">
                <a:latin typeface="Arial Rounded MT Bold" pitchFamily="34" charset="0"/>
              </a:rPr>
              <a:t>fet</a:t>
            </a:r>
            <a:r>
              <a:rPr lang="fr-FR" sz="4000" b="1" dirty="0">
                <a:latin typeface="Arial Rounded MT Bold" pitchFamily="34" charset="0"/>
              </a:rPr>
              <a:t> nan gnon ti </a:t>
            </a:r>
            <a:r>
              <a:rPr lang="fr-FR" sz="4000" b="1" dirty="0" err="1">
                <a:latin typeface="Arial Rounded MT Bold" pitchFamily="34" charset="0"/>
              </a:rPr>
              <a:t>moman</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err="1">
                <a:latin typeface="Arial Rounded MT Bold" pitchFamily="34" charset="0"/>
              </a:rPr>
              <a:t>Lè</a:t>
            </a:r>
            <a:r>
              <a:rPr lang="fr-FR" sz="4000" b="1" dirty="0">
                <a:latin typeface="Arial Rounded MT Bold" pitchFamily="34" charset="0"/>
              </a:rPr>
              <a:t>-m </a:t>
            </a:r>
            <a:r>
              <a:rPr lang="fr-FR" sz="4000" b="1" dirty="0" err="1">
                <a:latin typeface="Arial Rounded MT Bold" pitchFamily="34" charset="0"/>
              </a:rPr>
              <a:t>repanti</a:t>
            </a:r>
            <a:r>
              <a:rPr lang="fr-FR" sz="4000" b="1" dirty="0">
                <a:latin typeface="Arial Rounded MT Bold" pitchFamily="34" charset="0"/>
              </a:rPr>
              <a:t> nan </a:t>
            </a:r>
            <a:r>
              <a:rPr lang="fr-FR" sz="4000" b="1" dirty="0" err="1">
                <a:latin typeface="Arial Rounded MT Bold" pitchFamily="34" charset="0"/>
              </a:rPr>
              <a:t>peche</a:t>
            </a:r>
            <a:r>
              <a:rPr lang="fr-FR" sz="4000" b="1" dirty="0">
                <a:latin typeface="Arial Rounded MT Bold" pitchFamily="34" charset="0"/>
              </a:rPr>
              <a:t>-m,</a:t>
            </a:r>
            <a:endParaRPr lang="en-US" sz="4000" b="1" dirty="0">
              <a:latin typeface="Arial Rounded MT Bold" pitchFamily="34" charset="0"/>
            </a:endParaRPr>
          </a:p>
          <a:p>
            <a:pPr marL="0" indent="0" algn="ctr">
              <a:buNone/>
            </a:pPr>
            <a:r>
              <a:rPr lang="fr-FR" sz="4000" b="1" dirty="0" err="1">
                <a:latin typeface="Arial Rounded MT Bold" pitchFamily="34" charset="0"/>
              </a:rPr>
              <a:t>Lè</a:t>
            </a:r>
            <a:r>
              <a:rPr lang="fr-FR" sz="4000" b="1" dirty="0">
                <a:latin typeface="Arial Rounded MT Bold" pitchFamily="34" charset="0"/>
              </a:rPr>
              <a:t>-m </a:t>
            </a:r>
            <a:r>
              <a:rPr lang="fr-FR" sz="4000" b="1" dirty="0" err="1">
                <a:latin typeface="Arial Rounded MT Bold" pitchFamily="34" charset="0"/>
              </a:rPr>
              <a:t>aksepte</a:t>
            </a:r>
            <a:r>
              <a:rPr lang="fr-FR" sz="4000" b="1" dirty="0">
                <a:latin typeface="Arial Rounded MT Bold" pitchFamily="34" charset="0"/>
              </a:rPr>
              <a:t> Li, e </a:t>
            </a:r>
            <a:r>
              <a:rPr lang="fr-FR" sz="4000" b="1" dirty="0" err="1">
                <a:latin typeface="Arial Rounded MT Bold" pitchFamily="34" charset="0"/>
              </a:rPr>
              <a:t>lè</a:t>
            </a:r>
            <a:r>
              <a:rPr lang="fr-FR" sz="4000" b="1" dirty="0">
                <a:latin typeface="Arial Rounded MT Bold" pitchFamily="34" charset="0"/>
              </a:rPr>
              <a:t>-m </a:t>
            </a:r>
            <a:r>
              <a:rPr lang="fr-FR" sz="4000" b="1" dirty="0" err="1">
                <a:latin typeface="Arial Rounded MT Bold" pitchFamily="34" charset="0"/>
              </a:rPr>
              <a:t>konfese</a:t>
            </a:r>
            <a:r>
              <a:rPr lang="fr-FR" sz="4000" b="1" dirty="0">
                <a:latin typeface="Arial Rounded MT Bold" pitchFamily="34" charset="0"/>
              </a:rPr>
              <a:t> Li</a:t>
            </a:r>
            <a:endParaRPr lang="en-US" sz="4000" b="1" dirty="0">
              <a:latin typeface="Arial Rounded MT Bold" pitchFamily="34" charset="0"/>
            </a:endParaRPr>
          </a:p>
          <a:p>
            <a:pPr marL="0" indent="0" algn="ctr">
              <a:buNone/>
            </a:pPr>
            <a:r>
              <a:rPr lang="fr-FR" sz="4000" b="1" dirty="0">
                <a:latin typeface="Arial Rounded MT Bold" pitchFamily="34" charset="0"/>
              </a:rPr>
              <a:t>O </a:t>
            </a:r>
            <a:r>
              <a:rPr lang="fr-FR" sz="4000" b="1" dirty="0" err="1">
                <a:latin typeface="Arial Rounded MT Bold" pitchFamily="34" charset="0"/>
              </a:rPr>
              <a:t>beni</a:t>
            </a:r>
            <a:r>
              <a:rPr lang="fr-FR" sz="4000" b="1" dirty="0">
                <a:latin typeface="Arial Rounded MT Bold" pitchFamily="34" charset="0"/>
              </a:rPr>
              <a:t> non Li, Li </a:t>
            </a:r>
            <a:r>
              <a:rPr lang="fr-FR" sz="4000" b="1" dirty="0" err="1">
                <a:latin typeface="Arial Rounded MT Bold" pitchFamily="34" charset="0"/>
              </a:rPr>
              <a:t>sove</a:t>
            </a:r>
            <a:r>
              <a:rPr lang="fr-FR" sz="4000" b="1" dirty="0">
                <a:latin typeface="Arial Rounded MT Bold" pitchFamily="34" charset="0"/>
              </a:rPr>
              <a:t>-m.</a:t>
            </a:r>
            <a:endParaRPr lang="en-US" sz="4000" b="1"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100000" t="100000"/>
            </a:path>
            <a:tileRect r="-100000" b="-100000"/>
          </a:gradFill>
        </p:spPr>
        <p:txBody>
          <a:bodyPr>
            <a:normAutofit/>
          </a:bodyPr>
          <a:lstStyle/>
          <a:p>
            <a:pPr marL="0" indent="0" algn="ctr">
              <a:buNone/>
            </a:pPr>
            <a:r>
              <a:rPr lang="fr-FR" sz="2800" b="1" dirty="0" err="1">
                <a:latin typeface="Arial Rounded MT Bold" pitchFamily="34" charset="0"/>
              </a:rPr>
              <a:t>Ke</a:t>
            </a:r>
            <a:endParaRPr lang="en-US" sz="2800" b="1" dirty="0">
              <a:latin typeface="Arial Rounded MT Bold" pitchFamily="34" charset="0"/>
            </a:endParaRPr>
          </a:p>
          <a:p>
            <a:pPr marL="0" indent="0" algn="ctr">
              <a:buNone/>
            </a:pPr>
            <a:r>
              <a:rPr lang="fr-FR" sz="4000" b="1" dirty="0" err="1">
                <a:solidFill>
                  <a:srgbClr val="0000CC"/>
                </a:solidFill>
                <a:latin typeface="Copperplate Gothic Bold" pitchFamily="34" charset="0"/>
              </a:rPr>
              <a:t>Siel</a:t>
            </a:r>
            <a:r>
              <a:rPr lang="fr-FR" sz="4000" b="1" dirty="0">
                <a:solidFill>
                  <a:srgbClr val="0000CC"/>
                </a:solidFill>
                <a:latin typeface="Copperplate Gothic Bold" pitchFamily="34" charset="0"/>
              </a:rPr>
              <a:t> la </a:t>
            </a:r>
            <a:r>
              <a:rPr lang="fr-FR" sz="4000" b="1" dirty="0" err="1">
                <a:solidFill>
                  <a:srgbClr val="0000CC"/>
                </a:solidFill>
                <a:latin typeface="Copperplate Gothic Bold" pitchFamily="34" charset="0"/>
              </a:rPr>
              <a:t>desann</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plin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nanm</a:t>
            </a:r>
            <a:r>
              <a:rPr lang="fr-FR" sz="4000" b="1" dirty="0">
                <a:solidFill>
                  <a:srgbClr val="0000CC"/>
                </a:solidFill>
                <a:latin typeface="Copperplate Gothic Bold" pitchFamily="34" charset="0"/>
              </a:rPr>
              <a:t>-</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ak</a:t>
            </a:r>
            <a:r>
              <a:rPr lang="fr-FR" sz="4000" b="1" dirty="0">
                <a:solidFill>
                  <a:srgbClr val="0000CC"/>
                </a:solidFill>
                <a:latin typeface="Copperplate Gothic Bold" pitchFamily="34" charset="0"/>
              </a:rPr>
              <a:t> la joua,</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Lè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Sovè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p>
          <a:p>
            <a:pPr marL="0" indent="0" algn="ctr">
              <a:buNone/>
            </a:pPr>
            <a:r>
              <a:rPr lang="fr-FR" sz="4000" b="1" dirty="0">
                <a:solidFill>
                  <a:srgbClr val="0000CC"/>
                </a:solidFill>
                <a:latin typeface="Copperplate Gothic Bold" pitchFamily="34" charset="0"/>
              </a:rPr>
              <a:t>te </a:t>
            </a:r>
            <a:r>
              <a:rPr lang="fr-FR" sz="4000" b="1" dirty="0" err="1">
                <a:solidFill>
                  <a:srgbClr val="0000CC"/>
                </a:solidFill>
                <a:latin typeface="Copperplate Gothic Bold" pitchFamily="34" charset="0"/>
              </a:rPr>
              <a:t>sove</a:t>
            </a:r>
            <a:r>
              <a:rPr lang="fr-FR" sz="4000" b="1" dirty="0">
                <a:solidFill>
                  <a:srgbClr val="0000CC"/>
                </a:solidFill>
                <a:latin typeface="Copperplate Gothic Bold" pitchFamily="34" charset="0"/>
              </a:rPr>
              <a:t>-m a la </a:t>
            </a:r>
            <a:r>
              <a:rPr lang="fr-FR" sz="4000" b="1" dirty="0" err="1">
                <a:solidFill>
                  <a:srgbClr val="0000CC"/>
                </a:solidFill>
                <a:latin typeface="Copperplate Gothic Bold" pitchFamily="34" charset="0"/>
              </a:rPr>
              <a:t>koua</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Peche</a:t>
            </a:r>
            <a:r>
              <a:rPr lang="fr-FR" sz="4000" b="1" dirty="0">
                <a:solidFill>
                  <a:srgbClr val="0000CC"/>
                </a:solidFill>
                <a:latin typeface="Copperplate Gothic Bold" pitchFamily="34" charset="0"/>
              </a:rPr>
              <a:t>-m tout </a:t>
            </a:r>
            <a:r>
              <a:rPr lang="fr-FR" sz="4000" b="1" dirty="0" err="1">
                <a:solidFill>
                  <a:srgbClr val="0000CC"/>
                </a:solidFill>
                <a:latin typeface="Copperplate Gothic Bold" pitchFamily="34" charset="0"/>
              </a:rPr>
              <a:t>padonne</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teneb</a:t>
            </a:r>
            <a:r>
              <a:rPr lang="fr-FR" sz="4000" b="1" dirty="0">
                <a:solidFill>
                  <a:srgbClr val="0000CC"/>
                </a:solidFill>
                <a:latin typeface="Copperplate Gothic Bold" pitchFamily="34" charset="0"/>
              </a:rPr>
              <a:t> nan </a:t>
            </a:r>
            <a:r>
              <a:rPr lang="fr-FR" sz="4000" b="1" dirty="0" err="1">
                <a:solidFill>
                  <a:srgbClr val="0000CC"/>
                </a:solidFill>
                <a:latin typeface="Copperplate Gothic Bold" pitchFamily="34" charset="0"/>
              </a:rPr>
              <a:t>lumiè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tounin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Siel</a:t>
            </a:r>
            <a:r>
              <a:rPr lang="fr-FR" sz="4000" b="1" dirty="0">
                <a:solidFill>
                  <a:srgbClr val="0000CC"/>
                </a:solidFill>
                <a:latin typeface="Copperplate Gothic Bold" pitchFamily="34" charset="0"/>
              </a:rPr>
              <a:t> la </a:t>
            </a:r>
            <a:r>
              <a:rPr lang="fr-FR" sz="4000" b="1" dirty="0" err="1">
                <a:solidFill>
                  <a:srgbClr val="0000CC"/>
                </a:solidFill>
                <a:latin typeface="Copperplate Gothic Bold" pitchFamily="34" charset="0"/>
              </a:rPr>
              <a:t>desann</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plin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nanm</a:t>
            </a:r>
            <a:r>
              <a:rPr lang="fr-FR" sz="4000" b="1" dirty="0">
                <a:solidFill>
                  <a:srgbClr val="0000CC"/>
                </a:solidFill>
                <a:latin typeface="Copperplate Gothic Bold" pitchFamily="34" charset="0"/>
              </a:rPr>
              <a:t>-</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ak</a:t>
            </a:r>
            <a:r>
              <a:rPr lang="fr-FR" sz="4000" b="1" dirty="0">
                <a:solidFill>
                  <a:srgbClr val="0000CC"/>
                </a:solidFill>
                <a:latin typeface="Copperplate Gothic Bold" pitchFamily="34" charset="0"/>
              </a:rPr>
              <a:t> la joua.</a:t>
            </a:r>
            <a:endParaRPr lang="en-US" sz="4000" b="1" dirty="0">
              <a:solidFill>
                <a:srgbClr val="0000CC"/>
              </a:solidFill>
              <a:latin typeface="Copperplate Gothic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marL="0" indent="0" algn="ctr">
              <a:buNone/>
            </a:pPr>
            <a:r>
              <a:rPr lang="fr-FR" sz="2800" b="1" dirty="0">
                <a:latin typeface="Arial Rounded MT Bold" pitchFamily="34" charset="0"/>
              </a:rPr>
              <a:t>3-</a:t>
            </a:r>
            <a:endParaRPr lang="en-US" sz="2800" b="1" dirty="0">
              <a:latin typeface="Arial Rounded MT Bold" pitchFamily="34" charset="0"/>
            </a:endParaRPr>
          </a:p>
          <a:p>
            <a:pPr marL="0" indent="0" algn="ctr">
              <a:buNone/>
            </a:pPr>
            <a:r>
              <a:rPr lang="fr-FR" sz="4000" b="1" dirty="0">
                <a:latin typeface="Arial Rounded MT Bold" pitchFamily="34" charset="0"/>
              </a:rPr>
              <a:t>A-</a:t>
            </a:r>
            <a:r>
              <a:rPr lang="fr-FR" sz="4000" b="1" dirty="0" err="1">
                <a:latin typeface="Arial Rounded MT Bold" pitchFamily="34" charset="0"/>
              </a:rPr>
              <a:t>lè</a:t>
            </a:r>
            <a:r>
              <a:rPr lang="fr-FR" sz="4000" b="1" dirty="0">
                <a:latin typeface="Arial Rounded MT Bold" pitchFamily="34" charset="0"/>
              </a:rPr>
              <a:t>-</a:t>
            </a:r>
            <a:r>
              <a:rPr lang="fr-FR" sz="4000" b="1" dirty="0" err="1">
                <a:latin typeface="Arial Rounded MT Bold" pitchFamily="34" charset="0"/>
              </a:rPr>
              <a:t>ki</a:t>
            </a:r>
            <a:r>
              <a:rPr lang="fr-FR" sz="4000" b="1" dirty="0">
                <a:latin typeface="Arial Rounded MT Bold" pitchFamily="34" charset="0"/>
              </a:rPr>
              <a:t>-le, </a:t>
            </a:r>
            <a:r>
              <a:rPr lang="fr-FR" sz="4000" b="1" dirty="0" err="1">
                <a:latin typeface="Arial Rounded MT Bold" pitchFamily="34" charset="0"/>
              </a:rPr>
              <a:t>lesperans</a:t>
            </a:r>
            <a:r>
              <a:rPr lang="fr-FR" sz="4000" b="1" dirty="0">
                <a:latin typeface="Arial Rounded MT Bold" pitchFamily="34" charset="0"/>
              </a:rPr>
              <a:t> </a:t>
            </a:r>
            <a:r>
              <a:rPr lang="fr-FR" sz="4000" b="1" dirty="0" err="1">
                <a:latin typeface="Arial Rounded MT Bold" pitchFamily="34" charset="0"/>
              </a:rPr>
              <a:t>fè</a:t>
            </a:r>
            <a:r>
              <a:rPr lang="fr-FR" sz="4000" b="1" dirty="0">
                <a:latin typeface="Arial Rounded MT Bold" pitchFamily="34" charset="0"/>
              </a:rPr>
              <a:t>-m trouve,</a:t>
            </a:r>
            <a:endParaRPr lang="en-US" sz="4000" b="1" dirty="0">
              <a:latin typeface="Arial Rounded MT Bold" pitchFamily="34" charset="0"/>
            </a:endParaRPr>
          </a:p>
          <a:p>
            <a:pPr marL="0" indent="0" algn="ctr">
              <a:buNone/>
            </a:pPr>
            <a:r>
              <a:rPr lang="fr-FR" sz="4000" b="1" dirty="0">
                <a:latin typeface="Arial Rounded MT Bold" pitchFamily="34" charset="0"/>
              </a:rPr>
              <a:t>la dure </a:t>
            </a:r>
            <a:r>
              <a:rPr lang="fr-FR" sz="4000" b="1" dirty="0" err="1">
                <a:latin typeface="Arial Rounded MT Bold" pitchFamily="34" charset="0"/>
              </a:rPr>
              <a:t>jouk</a:t>
            </a:r>
            <a:r>
              <a:rPr lang="fr-FR" sz="4000" b="1" dirty="0">
                <a:latin typeface="Arial Rounded MT Bold" pitchFamily="34" charset="0"/>
              </a:rPr>
              <a:t> la vi sa-a</a:t>
            </a:r>
            <a:endParaRPr lang="en-US" sz="4000" b="1" dirty="0">
              <a:latin typeface="Arial Rounded MT Bold" pitchFamily="34" charset="0"/>
            </a:endParaRPr>
          </a:p>
          <a:p>
            <a:pPr marL="0" indent="0" algn="ctr">
              <a:buNone/>
            </a:pPr>
            <a:r>
              <a:rPr lang="fr-FR" sz="4000" b="1" dirty="0">
                <a:latin typeface="Arial Rounded MT Bold" pitchFamily="34" charset="0"/>
              </a:rPr>
              <a:t>Va fini gnou </a:t>
            </a:r>
            <a:r>
              <a:rPr lang="fr-FR" sz="4000" b="1" dirty="0" err="1">
                <a:latin typeface="Arial Rounded MT Bold" pitchFamily="34" charset="0"/>
              </a:rPr>
              <a:t>jou</a:t>
            </a:r>
            <a:r>
              <a:rPr lang="fr-FR" sz="4000" b="1" dirty="0">
                <a:latin typeface="Arial Rounded MT Bold" pitchFamily="34" charset="0"/>
              </a:rPr>
              <a:t>, </a:t>
            </a:r>
            <a:r>
              <a:rPr lang="fr-FR" sz="4000" b="1" dirty="0" err="1">
                <a:latin typeface="Arial Rounded MT Bold" pitchFamily="34" charset="0"/>
              </a:rPr>
              <a:t>pui</a:t>
            </a:r>
            <a:r>
              <a:rPr lang="fr-FR" sz="4000" b="1" dirty="0">
                <a:latin typeface="Arial Rounded MT Bold" pitchFamily="34" charset="0"/>
              </a:rPr>
              <a:t>, m-</a:t>
            </a:r>
            <a:r>
              <a:rPr lang="fr-FR" sz="4000" b="1" dirty="0" err="1">
                <a:latin typeface="Arial Rounded MT Bold" pitchFamily="34" charset="0"/>
              </a:rPr>
              <a:t>tou</a:t>
            </a:r>
            <a:r>
              <a:rPr lang="fr-FR" sz="4000" b="1" dirty="0">
                <a:latin typeface="Arial Rounded MT Bold" pitchFamily="34" charset="0"/>
              </a:rPr>
              <a:t> </a:t>
            </a:r>
            <a:r>
              <a:rPr lang="fr-FR" sz="4000" b="1" dirty="0" err="1">
                <a:latin typeface="Arial Rounded MT Bold" pitchFamily="34" charset="0"/>
              </a:rPr>
              <a:t>asure</a:t>
            </a:r>
            <a:endParaRPr lang="en-US" sz="4000" b="1" dirty="0">
              <a:latin typeface="Arial Rounded MT Bold" pitchFamily="34" charset="0"/>
            </a:endParaRPr>
          </a:p>
          <a:p>
            <a:pPr marL="0" indent="0" algn="ctr">
              <a:buNone/>
            </a:pPr>
            <a:r>
              <a:rPr lang="fr-FR" sz="4000" b="1" dirty="0">
                <a:latin typeface="Arial Rounded MT Bold" pitchFamily="34" charset="0"/>
              </a:rPr>
              <a:t>Ma </a:t>
            </a:r>
            <a:r>
              <a:rPr lang="fr-FR" sz="4000" b="1" dirty="0" err="1">
                <a:latin typeface="Arial Rounded MT Bold" pitchFamily="34" charset="0"/>
              </a:rPr>
              <a:t>jouinn</a:t>
            </a:r>
            <a:r>
              <a:rPr lang="fr-FR" sz="4000" b="1" dirty="0">
                <a:latin typeface="Arial Rounded MT Bold" pitchFamily="34" charset="0"/>
              </a:rPr>
              <a:t> gnou </a:t>
            </a:r>
            <a:r>
              <a:rPr lang="fr-FR" sz="4000" b="1" dirty="0" err="1">
                <a:latin typeface="Arial Rounded MT Bold" pitchFamily="34" charset="0"/>
              </a:rPr>
              <a:t>plas</a:t>
            </a:r>
            <a:r>
              <a:rPr lang="fr-FR" sz="4000" b="1" dirty="0">
                <a:latin typeface="Arial Rounded MT Bold" pitchFamily="34" charset="0"/>
              </a:rPr>
              <a:t> nan </a:t>
            </a:r>
            <a:r>
              <a:rPr lang="fr-FR" sz="4000" b="1" dirty="0" err="1">
                <a:latin typeface="Arial Rounded MT Bold" pitchFamily="34" charset="0"/>
              </a:rPr>
              <a:t>siel</a:t>
            </a:r>
            <a:r>
              <a:rPr lang="fr-FR" sz="4000" b="1" dirty="0">
                <a:latin typeface="Arial Rounded MT Bold" pitchFamily="34" charset="0"/>
              </a:rPr>
              <a:t>-la.</a:t>
            </a:r>
            <a:endParaRPr lang="en-US" sz="4000" b="1" dirty="0">
              <a:latin typeface="Arial Rounded MT Bold" pitchFamily="34" charset="0"/>
            </a:endParaRPr>
          </a:p>
          <a:p>
            <a:pPr marL="0" indent="0" algn="ctr">
              <a:buNone/>
            </a:pPr>
            <a:r>
              <a:rPr lang="fr-FR" sz="4000" b="1" dirty="0" err="1">
                <a:latin typeface="Arial Rounded MT Bold" pitchFamily="34" charset="0"/>
              </a:rPr>
              <a:t>Tou</a:t>
            </a:r>
            <a:r>
              <a:rPr lang="fr-FR" sz="4000" b="1" dirty="0">
                <a:latin typeface="Arial Rounded MT Bold" pitchFamily="34" charset="0"/>
              </a:rPr>
              <a:t> sa rive-m </a:t>
            </a:r>
            <a:r>
              <a:rPr lang="fr-FR" sz="4000" b="1" dirty="0" err="1">
                <a:latin typeface="Arial Rounded MT Bold" pitchFamily="34" charset="0"/>
              </a:rPr>
              <a:t>paske</a:t>
            </a:r>
            <a:r>
              <a:rPr lang="fr-FR" sz="4000" b="1" dirty="0">
                <a:latin typeface="Arial Rounded MT Bold" pitchFamily="34" charset="0"/>
              </a:rPr>
              <a:t> gnou bel </a:t>
            </a:r>
            <a:r>
              <a:rPr lang="fr-FR" sz="4000" b="1" dirty="0" err="1">
                <a:latin typeface="Arial Rounded MT Bold" pitchFamily="34" charset="0"/>
              </a:rPr>
              <a:t>jou</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err="1">
                <a:latin typeface="Arial Rounded MT Bold" pitchFamily="34" charset="0"/>
              </a:rPr>
              <a:t>Mouin</a:t>
            </a:r>
            <a:r>
              <a:rPr lang="fr-FR" sz="4000" b="1" dirty="0">
                <a:latin typeface="Arial Rounded MT Bold" pitchFamily="34" charset="0"/>
              </a:rPr>
              <a:t> te </a:t>
            </a:r>
            <a:r>
              <a:rPr lang="fr-FR" sz="4000" b="1" dirty="0" err="1">
                <a:latin typeface="Arial Rounded MT Bold" pitchFamily="34" charset="0"/>
              </a:rPr>
              <a:t>kouè</a:t>
            </a:r>
            <a:r>
              <a:rPr lang="fr-FR" sz="4000" b="1" dirty="0">
                <a:latin typeface="Arial Rounded MT Bold" pitchFamily="34" charset="0"/>
              </a:rPr>
              <a:t> nan </a:t>
            </a:r>
            <a:r>
              <a:rPr lang="fr-FR" sz="4000" b="1" dirty="0" err="1">
                <a:latin typeface="Arial Rounded MT Bold" pitchFamily="34" charset="0"/>
              </a:rPr>
              <a:t>JeZu</a:t>
            </a:r>
            <a:r>
              <a:rPr lang="fr-FR" sz="4000" b="1" dirty="0">
                <a:latin typeface="Arial Rounded MT Bold" pitchFamily="34" charset="0"/>
              </a:rPr>
              <a:t>-</a:t>
            </a:r>
            <a:r>
              <a:rPr lang="fr-FR" sz="4000" b="1" dirty="0" err="1">
                <a:latin typeface="Arial Rounded MT Bold" pitchFamily="34" charset="0"/>
              </a:rPr>
              <a:t>Kri</a:t>
            </a:r>
            <a:r>
              <a:rPr lang="fr-FR" sz="4000" b="1" dirty="0">
                <a:latin typeface="Arial Rounded MT Bold" pitchFamily="34" charset="0"/>
              </a:rPr>
              <a:t>,</a:t>
            </a:r>
            <a:endParaRPr lang="en-US" sz="4000" b="1" dirty="0">
              <a:latin typeface="Arial Rounded MT Bold" pitchFamily="34" charset="0"/>
            </a:endParaRPr>
          </a:p>
          <a:p>
            <a:pPr marL="0" indent="0" algn="ctr">
              <a:buNone/>
            </a:pPr>
            <a:r>
              <a:rPr lang="fr-FR" sz="4000" b="1" dirty="0" err="1">
                <a:latin typeface="Arial Rounded MT Bold" pitchFamily="34" charset="0"/>
              </a:rPr>
              <a:t>Byinfè</a:t>
            </a:r>
            <a:r>
              <a:rPr lang="fr-FR" sz="4000" b="1" dirty="0">
                <a:latin typeface="Arial Rounded MT Bold" pitchFamily="34" charset="0"/>
              </a:rPr>
              <a:t> </a:t>
            </a:r>
            <a:r>
              <a:rPr lang="fr-FR" sz="4000" b="1" dirty="0" err="1">
                <a:latin typeface="Arial Rounded MT Bold" pitchFamily="34" charset="0"/>
              </a:rPr>
              <a:t>yo</a:t>
            </a:r>
            <a:r>
              <a:rPr lang="fr-FR" sz="4000" b="1" dirty="0">
                <a:latin typeface="Arial Rounded MT Bold" pitchFamily="34" charset="0"/>
              </a:rPr>
              <a:t> si bel </a:t>
            </a:r>
            <a:r>
              <a:rPr lang="fr-FR" sz="4000" b="1" dirty="0" err="1">
                <a:latin typeface="Arial Rounded MT Bold" pitchFamily="34" charset="0"/>
              </a:rPr>
              <a:t>ak</a:t>
            </a:r>
            <a:r>
              <a:rPr lang="fr-FR" sz="4000" b="1" dirty="0">
                <a:latin typeface="Arial Rounded MT Bold" pitchFamily="34" charset="0"/>
              </a:rPr>
              <a:t> </a:t>
            </a:r>
            <a:r>
              <a:rPr lang="fr-FR" sz="4000" b="1" dirty="0" err="1">
                <a:latin typeface="Arial Rounded MT Bold" pitchFamily="34" charset="0"/>
              </a:rPr>
              <a:t>salu</a:t>
            </a:r>
            <a:r>
              <a:rPr lang="fr-FR" sz="4000" b="1" dirty="0">
                <a:latin typeface="Arial Rounded MT Bold" pitchFamily="34" charset="0"/>
              </a:rPr>
              <a:t> </a:t>
            </a:r>
            <a:r>
              <a:rPr lang="fr-FR" sz="4000" b="1" dirty="0" err="1">
                <a:latin typeface="Arial Rounded MT Bold" pitchFamily="34" charset="0"/>
              </a:rPr>
              <a:t>etènel</a:t>
            </a:r>
            <a:endParaRPr lang="en-US" sz="4000" b="1" dirty="0">
              <a:latin typeface="Arial Rounded MT Bold" pitchFamily="34" charset="0"/>
            </a:endParaRPr>
          </a:p>
          <a:p>
            <a:pPr marL="0" indent="0" algn="ctr">
              <a:buNone/>
            </a:pPr>
            <a:r>
              <a:rPr lang="fr-FR" sz="4000" b="1" dirty="0" err="1">
                <a:latin typeface="Arial Rounded MT Bold" pitchFamily="34" charset="0"/>
              </a:rPr>
              <a:t>Mouin</a:t>
            </a:r>
            <a:r>
              <a:rPr lang="fr-FR" sz="4000" b="1" dirty="0">
                <a:latin typeface="Arial Rounded MT Bold" pitchFamily="34" charset="0"/>
              </a:rPr>
              <a:t> </a:t>
            </a:r>
            <a:r>
              <a:rPr lang="fr-FR" sz="4000" b="1" dirty="0" err="1">
                <a:latin typeface="Arial Rounded MT Bold" pitchFamily="34" charset="0"/>
              </a:rPr>
              <a:t>resevoua</a:t>
            </a:r>
            <a:r>
              <a:rPr lang="fr-FR" sz="4000" b="1" dirty="0">
                <a:latin typeface="Arial Rounded MT Bold" pitchFamily="34" charset="0"/>
              </a:rPr>
              <a:t> tout nan min Li.</a:t>
            </a:r>
            <a:endParaRPr lang="en-US" sz="4000" b="1" dirty="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100000" t="100000"/>
            </a:path>
            <a:tileRect r="-100000" b="-100000"/>
          </a:gradFill>
        </p:spPr>
        <p:txBody>
          <a:bodyPr>
            <a:normAutofit/>
          </a:bodyPr>
          <a:lstStyle/>
          <a:p>
            <a:pPr marL="0" indent="0" algn="ctr">
              <a:buNone/>
            </a:pPr>
            <a:r>
              <a:rPr lang="fr-FR" sz="2800" b="1" dirty="0" err="1">
                <a:latin typeface="Arial Rounded MT Bold" pitchFamily="34" charset="0"/>
              </a:rPr>
              <a:t>Ke</a:t>
            </a:r>
            <a:endParaRPr lang="en-US" sz="2800" b="1" dirty="0">
              <a:latin typeface="Arial Rounded MT Bold" pitchFamily="34" charset="0"/>
            </a:endParaRPr>
          </a:p>
          <a:p>
            <a:pPr marL="0" indent="0" algn="ctr">
              <a:buNone/>
            </a:pPr>
            <a:r>
              <a:rPr lang="fr-FR" sz="4000" b="1" dirty="0" err="1">
                <a:solidFill>
                  <a:srgbClr val="0000CC"/>
                </a:solidFill>
                <a:latin typeface="Copperplate Gothic Bold" pitchFamily="34" charset="0"/>
              </a:rPr>
              <a:t>Siel</a:t>
            </a:r>
            <a:r>
              <a:rPr lang="fr-FR" sz="4000" b="1" dirty="0">
                <a:solidFill>
                  <a:srgbClr val="0000CC"/>
                </a:solidFill>
                <a:latin typeface="Copperplate Gothic Bold" pitchFamily="34" charset="0"/>
              </a:rPr>
              <a:t> la </a:t>
            </a:r>
            <a:r>
              <a:rPr lang="fr-FR" sz="4000" b="1" dirty="0" err="1">
                <a:solidFill>
                  <a:srgbClr val="0000CC"/>
                </a:solidFill>
                <a:latin typeface="Copperplate Gothic Bold" pitchFamily="34" charset="0"/>
              </a:rPr>
              <a:t>desann</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plin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nanm</a:t>
            </a:r>
            <a:r>
              <a:rPr lang="fr-FR" sz="4000" b="1" dirty="0">
                <a:solidFill>
                  <a:srgbClr val="0000CC"/>
                </a:solidFill>
                <a:latin typeface="Copperplate Gothic Bold" pitchFamily="34" charset="0"/>
              </a:rPr>
              <a:t>-</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ak</a:t>
            </a:r>
            <a:r>
              <a:rPr lang="fr-FR" sz="4000" b="1" dirty="0">
                <a:solidFill>
                  <a:srgbClr val="0000CC"/>
                </a:solidFill>
                <a:latin typeface="Copperplate Gothic Bold" pitchFamily="34" charset="0"/>
              </a:rPr>
              <a:t> la joua,</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Lè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Sovè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p>
          <a:p>
            <a:pPr marL="0" indent="0" algn="ctr">
              <a:buNone/>
            </a:pPr>
            <a:r>
              <a:rPr lang="fr-FR" sz="4000" b="1" dirty="0">
                <a:solidFill>
                  <a:srgbClr val="0000CC"/>
                </a:solidFill>
                <a:latin typeface="Copperplate Gothic Bold" pitchFamily="34" charset="0"/>
              </a:rPr>
              <a:t>te </a:t>
            </a:r>
            <a:r>
              <a:rPr lang="fr-FR" sz="4000" b="1" dirty="0" err="1">
                <a:solidFill>
                  <a:srgbClr val="0000CC"/>
                </a:solidFill>
                <a:latin typeface="Copperplate Gothic Bold" pitchFamily="34" charset="0"/>
              </a:rPr>
              <a:t>sove</a:t>
            </a:r>
            <a:r>
              <a:rPr lang="fr-FR" sz="4000" b="1" dirty="0">
                <a:solidFill>
                  <a:srgbClr val="0000CC"/>
                </a:solidFill>
                <a:latin typeface="Copperplate Gothic Bold" pitchFamily="34" charset="0"/>
              </a:rPr>
              <a:t>-m a la </a:t>
            </a:r>
            <a:r>
              <a:rPr lang="fr-FR" sz="4000" b="1" dirty="0" err="1">
                <a:solidFill>
                  <a:srgbClr val="0000CC"/>
                </a:solidFill>
                <a:latin typeface="Copperplate Gothic Bold" pitchFamily="34" charset="0"/>
              </a:rPr>
              <a:t>koua</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Peche</a:t>
            </a:r>
            <a:r>
              <a:rPr lang="fr-FR" sz="4000" b="1" dirty="0">
                <a:solidFill>
                  <a:srgbClr val="0000CC"/>
                </a:solidFill>
                <a:latin typeface="Copperplate Gothic Bold" pitchFamily="34" charset="0"/>
              </a:rPr>
              <a:t>-m tout </a:t>
            </a:r>
            <a:r>
              <a:rPr lang="fr-FR" sz="4000" b="1" dirty="0" err="1">
                <a:solidFill>
                  <a:srgbClr val="0000CC"/>
                </a:solidFill>
                <a:latin typeface="Copperplate Gothic Bold" pitchFamily="34" charset="0"/>
              </a:rPr>
              <a:t>padonne</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teneb</a:t>
            </a:r>
            <a:r>
              <a:rPr lang="fr-FR" sz="4000" b="1" dirty="0">
                <a:solidFill>
                  <a:srgbClr val="0000CC"/>
                </a:solidFill>
                <a:latin typeface="Copperplate Gothic Bold" pitchFamily="34" charset="0"/>
              </a:rPr>
              <a:t> nan </a:t>
            </a:r>
            <a:r>
              <a:rPr lang="fr-FR" sz="4000" b="1" dirty="0" err="1">
                <a:solidFill>
                  <a:srgbClr val="0000CC"/>
                </a:solidFill>
                <a:latin typeface="Copperplate Gothic Bold" pitchFamily="34" charset="0"/>
              </a:rPr>
              <a:t>lumiè</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tounin</a:t>
            </a:r>
            <a:r>
              <a:rPr lang="fr-FR" sz="4000" b="1" dirty="0">
                <a:solidFill>
                  <a:srgbClr val="0000CC"/>
                </a:solidFill>
                <a:latin typeface="Copperplate Gothic Bold" pitchFamily="34" charset="0"/>
              </a:rPr>
              <a:t>,</a:t>
            </a:r>
            <a:endParaRPr lang="en-US" sz="4000" b="1" dirty="0">
              <a:solidFill>
                <a:srgbClr val="0000CC"/>
              </a:solidFill>
              <a:latin typeface="Copperplate Gothic Bold" pitchFamily="34" charset="0"/>
            </a:endParaRPr>
          </a:p>
          <a:p>
            <a:pPr marL="0" indent="0" algn="ctr">
              <a:buNone/>
            </a:pPr>
            <a:r>
              <a:rPr lang="fr-FR" sz="4000" b="1" dirty="0" err="1">
                <a:solidFill>
                  <a:srgbClr val="0000CC"/>
                </a:solidFill>
                <a:latin typeface="Copperplate Gothic Bold" pitchFamily="34" charset="0"/>
              </a:rPr>
              <a:t>Siel</a:t>
            </a:r>
            <a:r>
              <a:rPr lang="fr-FR" sz="4000" b="1" dirty="0">
                <a:solidFill>
                  <a:srgbClr val="0000CC"/>
                </a:solidFill>
                <a:latin typeface="Copperplate Gothic Bold" pitchFamily="34" charset="0"/>
              </a:rPr>
              <a:t> la </a:t>
            </a:r>
            <a:r>
              <a:rPr lang="fr-FR" sz="4000" b="1" dirty="0" err="1">
                <a:solidFill>
                  <a:srgbClr val="0000CC"/>
                </a:solidFill>
                <a:latin typeface="Copperplate Gothic Bold" pitchFamily="34" charset="0"/>
              </a:rPr>
              <a:t>desann</a:t>
            </a:r>
            <a:r>
              <a:rPr lang="fr-FR" sz="4000" b="1" dirty="0">
                <a:solidFill>
                  <a:srgbClr val="0000CC"/>
                </a:solidFill>
                <a:latin typeface="Copperplate Gothic Bold" pitchFamily="34" charset="0"/>
              </a:rPr>
              <a:t>, </a:t>
            </a:r>
          </a:p>
          <a:p>
            <a:pPr marL="0" indent="0" algn="ctr">
              <a:buNone/>
            </a:pPr>
            <a:r>
              <a:rPr lang="fr-FR" sz="4000" b="1" dirty="0" err="1">
                <a:solidFill>
                  <a:srgbClr val="0000CC"/>
                </a:solidFill>
                <a:latin typeface="Copperplate Gothic Bold" pitchFamily="34" charset="0"/>
              </a:rPr>
              <a:t>plin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nanm</a:t>
            </a:r>
            <a:r>
              <a:rPr lang="fr-FR" sz="4000" b="1" dirty="0">
                <a:solidFill>
                  <a:srgbClr val="0000CC"/>
                </a:solidFill>
                <a:latin typeface="Copperplate Gothic Bold" pitchFamily="34" charset="0"/>
              </a:rPr>
              <a:t>-</a:t>
            </a:r>
            <a:r>
              <a:rPr lang="fr-FR" sz="4000" b="1" dirty="0" err="1">
                <a:solidFill>
                  <a:srgbClr val="0000CC"/>
                </a:solidFill>
                <a:latin typeface="Copperplate Gothic Bold" pitchFamily="34" charset="0"/>
              </a:rPr>
              <a:t>mouin</a:t>
            </a:r>
            <a:r>
              <a:rPr lang="fr-FR" sz="4000" b="1" dirty="0">
                <a:solidFill>
                  <a:srgbClr val="0000CC"/>
                </a:solidFill>
                <a:latin typeface="Copperplate Gothic Bold" pitchFamily="34" charset="0"/>
              </a:rPr>
              <a:t> </a:t>
            </a:r>
            <a:r>
              <a:rPr lang="fr-FR" sz="4000" b="1" dirty="0" err="1">
                <a:solidFill>
                  <a:srgbClr val="0000CC"/>
                </a:solidFill>
                <a:latin typeface="Copperplate Gothic Bold" pitchFamily="34" charset="0"/>
              </a:rPr>
              <a:t>ak</a:t>
            </a:r>
            <a:r>
              <a:rPr lang="fr-FR" sz="4000" b="1" dirty="0">
                <a:solidFill>
                  <a:srgbClr val="0000CC"/>
                </a:solidFill>
                <a:latin typeface="Copperplate Gothic Bold" pitchFamily="34" charset="0"/>
              </a:rPr>
              <a:t> la joua.</a:t>
            </a:r>
            <a:endParaRPr lang="en-US" sz="4000" b="1" dirty="0">
              <a:solidFill>
                <a:srgbClr val="0000CC"/>
              </a:solidFill>
              <a:latin typeface="Copperplate Gothic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DECEMBER 2024</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MAESTRO RENAUD TERZIER</a:t>
            </a:r>
            <a:br>
              <a:rPr lang="en-US" b="1" dirty="0"/>
            </a:br>
            <a:r>
              <a:rPr lang="en-US" b="1" dirty="0"/>
              <a:t> </a:t>
            </a:r>
            <a:br>
              <a:rPr lang="en-US" b="1" dirty="0"/>
            </a:br>
            <a:br>
              <a:rPr lang="en-US" dirty="0"/>
            </a:b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85000" lnSpcReduction="10000"/>
          </a:bodyPr>
          <a:lstStyle/>
          <a:p>
            <a:pPr marL="0" indent="0" algn="ctr">
              <a:buNone/>
            </a:pPr>
            <a:r>
              <a:rPr lang="fr-FR" sz="3300" b="1" dirty="0">
                <a:solidFill>
                  <a:srgbClr val="0000CC"/>
                </a:solidFill>
                <a:latin typeface="Copperplate Gothic Bold" pitchFamily="34" charset="0"/>
              </a:rPr>
              <a:t>70 Cr. CE: </a:t>
            </a:r>
            <a:r>
              <a:rPr lang="fr-FR" sz="3300" b="1" u="sng" dirty="0" err="1">
                <a:solidFill>
                  <a:srgbClr val="0000CC"/>
                </a:solidFill>
                <a:latin typeface="Copperplate Gothic Bold" pitchFamily="34" charset="0"/>
              </a:rPr>
              <a:t>Onore</a:t>
            </a:r>
            <a:r>
              <a:rPr lang="fr-FR" sz="3300" b="1" u="sng" dirty="0">
                <a:solidFill>
                  <a:srgbClr val="0000CC"/>
                </a:solidFill>
                <a:latin typeface="Copperplate Gothic Bold" pitchFamily="34" charset="0"/>
              </a:rPr>
              <a:t> </a:t>
            </a:r>
            <a:r>
              <a:rPr lang="fr-FR" sz="3300" b="1" u="sng" dirty="0" err="1">
                <a:solidFill>
                  <a:srgbClr val="0000CC"/>
                </a:solidFill>
                <a:latin typeface="Copperplate Gothic Bold" pitchFamily="34" charset="0"/>
              </a:rPr>
              <a:t>Puisans</a:t>
            </a:r>
            <a:r>
              <a:rPr lang="fr-FR" sz="3300" b="1" u="sng" dirty="0">
                <a:solidFill>
                  <a:srgbClr val="0000CC"/>
                </a:solidFill>
                <a:latin typeface="Copperplate Gothic Bold" pitchFamily="34" charset="0"/>
              </a:rPr>
              <a:t> Non </a:t>
            </a:r>
            <a:r>
              <a:rPr lang="fr-FR" sz="3300" b="1" u="sng" dirty="0" err="1">
                <a:solidFill>
                  <a:srgbClr val="0000CC"/>
                </a:solidFill>
                <a:latin typeface="Copperplate Gothic Bold" pitchFamily="34" charset="0"/>
              </a:rPr>
              <a:t>Jezu</a:t>
            </a:r>
            <a:endParaRPr lang="en-US" sz="3300" dirty="0">
              <a:solidFill>
                <a:srgbClr val="0000CC"/>
              </a:solidFill>
              <a:latin typeface="Copperplate Gothic Bold" pitchFamily="34" charset="0"/>
            </a:endParaRPr>
          </a:p>
          <a:p>
            <a:pPr marL="0" indent="0" algn="ctr">
              <a:buNone/>
            </a:pPr>
            <a:r>
              <a:rPr lang="fr-FR" sz="3300" dirty="0">
                <a:solidFill>
                  <a:srgbClr val="0000CC"/>
                </a:solidFill>
                <a:latin typeface="Copperplate Gothic Bold" pitchFamily="34" charset="0"/>
              </a:rPr>
              <a:t>1-</a:t>
            </a:r>
            <a:endParaRPr lang="en-US" sz="3300" dirty="0">
              <a:solidFill>
                <a:srgbClr val="0000CC"/>
              </a:solidFill>
              <a:latin typeface="Copperplate Gothic Bold" pitchFamily="34" charset="0"/>
            </a:endParaRPr>
          </a:p>
          <a:p>
            <a:pPr marL="0" indent="0" algn="ctr">
              <a:buNone/>
            </a:pPr>
            <a:r>
              <a:rPr lang="fr-FR" sz="4400" dirty="0" err="1">
                <a:latin typeface="Copperplate Gothic Bold" pitchFamily="34" charset="0"/>
              </a:rPr>
              <a:t>Onoré</a:t>
            </a:r>
            <a:r>
              <a:rPr lang="fr-FR" sz="4400" dirty="0">
                <a:latin typeface="Copperplate Gothic Bold" pitchFamily="34" charset="0"/>
              </a:rPr>
              <a:t> </a:t>
            </a:r>
            <a:r>
              <a:rPr lang="fr-FR" sz="4400" dirty="0" err="1">
                <a:latin typeface="Copperplate Gothic Bold" pitchFamily="34" charset="0"/>
              </a:rPr>
              <a:t>puisans</a:t>
            </a:r>
            <a:r>
              <a:rPr lang="fr-FR" sz="4400" dirty="0">
                <a:latin typeface="Copperplate Gothic Bold" pitchFamily="34" charset="0"/>
              </a:rPr>
              <a:t> non </a:t>
            </a:r>
            <a:r>
              <a:rPr lang="fr-FR" sz="4400" dirty="0" err="1">
                <a:latin typeface="Copperplate Gothic Bold" pitchFamily="34" charset="0"/>
              </a:rPr>
              <a:t>Jézu</a:t>
            </a:r>
            <a:r>
              <a:rPr lang="fr-FR" sz="4400" dirty="0">
                <a:latin typeface="Copperplate Gothic Bold" pitchFamily="34" charset="0"/>
              </a:rPr>
              <a:t>,</a:t>
            </a:r>
            <a:endParaRPr lang="en-US" sz="4400" dirty="0">
              <a:latin typeface="Copperplate Gothic Bold" pitchFamily="34" charset="0"/>
            </a:endParaRPr>
          </a:p>
          <a:p>
            <a:pPr marL="0" indent="0" algn="ctr">
              <a:buNone/>
            </a:pPr>
            <a:r>
              <a:rPr lang="fr-FR" sz="4400" dirty="0">
                <a:latin typeface="Copperplate Gothic Bold" pitchFamily="34" charset="0"/>
              </a:rPr>
              <a:t>Tout </a:t>
            </a:r>
            <a:r>
              <a:rPr lang="fr-FR" sz="4400" dirty="0" err="1">
                <a:latin typeface="Copperplate Gothic Bold" pitchFamily="34" charset="0"/>
              </a:rPr>
              <a:t>anj</a:t>
            </a:r>
            <a:r>
              <a:rPr lang="fr-FR" sz="4400" dirty="0">
                <a:latin typeface="Copperplate Gothic Bold" pitchFamily="34" charset="0"/>
              </a:rPr>
              <a:t> doué </a:t>
            </a:r>
            <a:r>
              <a:rPr lang="fr-FR" sz="4400" dirty="0" err="1">
                <a:latin typeface="Copperplate Gothic Bold" pitchFamily="34" charset="0"/>
              </a:rPr>
              <a:t>fas</a:t>
            </a:r>
            <a:r>
              <a:rPr lang="fr-FR" sz="4400" dirty="0">
                <a:latin typeface="Copperplate Gothic Bold" pitchFamily="34" charset="0"/>
              </a:rPr>
              <a:t> a </a:t>
            </a:r>
            <a:r>
              <a:rPr lang="fr-FR" sz="4400" dirty="0" err="1">
                <a:latin typeface="Copperplate Gothic Bold" pitchFamily="34" charset="0"/>
              </a:rPr>
              <a:t>tè</a:t>
            </a:r>
            <a:r>
              <a:rPr lang="fr-FR" sz="4400" dirty="0">
                <a:latin typeface="Copperplate Gothic Bold" pitchFamily="34" charset="0"/>
              </a:rPr>
              <a:t>.</a:t>
            </a:r>
            <a:endParaRPr lang="en-US" sz="4400" dirty="0">
              <a:latin typeface="Copperplate Gothic Bold" pitchFamily="34" charset="0"/>
            </a:endParaRPr>
          </a:p>
          <a:p>
            <a:pPr marL="0" indent="0" algn="ctr">
              <a:buNone/>
            </a:pPr>
            <a:r>
              <a:rPr lang="fr-FR" sz="4400" dirty="0" err="1">
                <a:latin typeface="Copperplate Gothic Bold" pitchFamily="34" charset="0"/>
              </a:rPr>
              <a:t>Poté</a:t>
            </a:r>
            <a:r>
              <a:rPr lang="fr-FR" sz="4400" dirty="0">
                <a:latin typeface="Copperplate Gothic Bold" pitchFamily="34" charset="0"/>
              </a:rPr>
              <a:t> </a:t>
            </a:r>
            <a:r>
              <a:rPr lang="fr-FR" sz="4400" dirty="0" err="1">
                <a:latin typeface="Copperplate Gothic Bold" pitchFamily="34" charset="0"/>
              </a:rPr>
              <a:t>vini</a:t>
            </a:r>
            <a:r>
              <a:rPr lang="fr-FR" sz="4400" dirty="0">
                <a:latin typeface="Copperplate Gothic Bold" pitchFamily="34" charset="0"/>
              </a:rPr>
              <a:t> </a:t>
            </a:r>
            <a:r>
              <a:rPr lang="fr-FR" sz="4400" dirty="0" err="1">
                <a:latin typeface="Copperplate Gothic Bold" pitchFamily="34" charset="0"/>
              </a:rPr>
              <a:t>kouròn</a:t>
            </a:r>
            <a:r>
              <a:rPr lang="fr-FR" sz="4400" dirty="0">
                <a:latin typeface="Copperplate Gothic Bold" pitchFamily="34" charset="0"/>
              </a:rPr>
              <a:t> pi sin</a:t>
            </a:r>
            <a:endParaRPr lang="en-US" sz="4400" dirty="0">
              <a:latin typeface="Copperplate Gothic Bold" pitchFamily="34" charset="0"/>
            </a:endParaRPr>
          </a:p>
          <a:p>
            <a:pPr marL="0" indent="0" algn="ctr">
              <a:buNone/>
            </a:pPr>
            <a:r>
              <a:rPr lang="fr-FR" sz="4400" dirty="0">
                <a:latin typeface="Copperplate Gothic Bold" pitchFamily="34" charset="0"/>
              </a:rPr>
              <a:t>E </a:t>
            </a:r>
            <a:r>
              <a:rPr lang="fr-FR" sz="4400" dirty="0" err="1">
                <a:latin typeface="Copperplate Gothic Bold" pitchFamily="34" charset="0"/>
              </a:rPr>
              <a:t>kouroné</a:t>
            </a:r>
            <a:r>
              <a:rPr lang="fr-FR" sz="4400" dirty="0">
                <a:latin typeface="Copperplate Gothic Bold" pitchFamily="34" charset="0"/>
              </a:rPr>
              <a:t> Li </a:t>
            </a:r>
            <a:r>
              <a:rPr lang="fr-FR" sz="4400" dirty="0" err="1">
                <a:latin typeface="Copperplate Gothic Bold" pitchFamily="34" charset="0"/>
              </a:rPr>
              <a:t>Ségnè</a:t>
            </a:r>
            <a:r>
              <a:rPr lang="fr-FR" sz="4400" dirty="0">
                <a:latin typeface="Copperplate Gothic Bold" pitchFamily="34" charset="0"/>
              </a:rPr>
              <a:t>.  (bis 2 </a:t>
            </a:r>
            <a:r>
              <a:rPr lang="fr-FR" sz="4400" dirty="0" err="1">
                <a:latin typeface="Copperplate Gothic Bold" pitchFamily="34" charset="0"/>
              </a:rPr>
              <a:t>lign</a:t>
            </a:r>
            <a:r>
              <a:rPr lang="fr-FR" sz="4400" dirty="0">
                <a:latin typeface="Copperplate Gothic Bold" pitchFamily="34" charset="0"/>
              </a:rPr>
              <a:t>)</a:t>
            </a:r>
            <a:endParaRPr lang="en-US" sz="4400" dirty="0">
              <a:latin typeface="Copperplate Gothic Bold" pitchFamily="34" charset="0"/>
            </a:endParaRPr>
          </a:p>
          <a:p>
            <a:pPr marL="0" indent="0" algn="ctr">
              <a:buNone/>
            </a:pPr>
            <a:r>
              <a:rPr lang="fr-FR" sz="4400" dirty="0">
                <a:solidFill>
                  <a:srgbClr val="0000CC"/>
                </a:solidFill>
                <a:latin typeface="Copperplate Gothic Bold" pitchFamily="34" charset="0"/>
              </a:rPr>
              <a:t>2-</a:t>
            </a:r>
            <a:endParaRPr lang="en-US" sz="4400" dirty="0">
              <a:solidFill>
                <a:srgbClr val="0000CC"/>
              </a:solidFill>
              <a:latin typeface="Copperplate Gothic Bold" pitchFamily="34" charset="0"/>
            </a:endParaRPr>
          </a:p>
          <a:p>
            <a:pPr marL="0" indent="0" algn="ctr">
              <a:buNone/>
            </a:pPr>
            <a:r>
              <a:rPr lang="fr-FR" sz="4400" dirty="0" err="1">
                <a:solidFill>
                  <a:srgbClr val="0000CC"/>
                </a:solidFill>
                <a:latin typeface="Copperplate Gothic Bold" pitchFamily="34" charset="0"/>
              </a:rPr>
              <a:t>Pèp</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chouazi</a:t>
            </a:r>
            <a:r>
              <a:rPr lang="fr-FR" sz="4400" dirty="0">
                <a:solidFill>
                  <a:srgbClr val="0000CC"/>
                </a:solidFill>
                <a:latin typeface="Copperplate Gothic Bold" pitchFamily="34" charset="0"/>
              </a:rPr>
              <a:t> nan ras </a:t>
            </a:r>
            <a:r>
              <a:rPr lang="fr-FR" sz="4400" dirty="0" err="1">
                <a:solidFill>
                  <a:srgbClr val="0000CC"/>
                </a:solidFill>
                <a:latin typeface="Copperplate Gothic Bold" pitchFamily="34" charset="0"/>
              </a:rPr>
              <a:t>izrael</a:t>
            </a:r>
            <a:r>
              <a:rPr lang="fr-FR" sz="4400" dirty="0">
                <a:solidFill>
                  <a:srgbClr val="0000CC"/>
                </a:solidFill>
                <a:latin typeface="Copperplate Gothic Bold" pitchFamily="34" charset="0"/>
              </a:rPr>
              <a:t>,</a:t>
            </a:r>
            <a:endParaRPr lang="en-US" sz="4400" dirty="0">
              <a:solidFill>
                <a:srgbClr val="0000CC"/>
              </a:solidFill>
              <a:latin typeface="Copperplate Gothic Bold" pitchFamily="34" charset="0"/>
            </a:endParaRPr>
          </a:p>
          <a:p>
            <a:pPr marL="0" indent="0" algn="ctr">
              <a:buNone/>
            </a:pPr>
            <a:r>
              <a:rPr lang="fr-FR" sz="4400" dirty="0" err="1">
                <a:solidFill>
                  <a:srgbClr val="0000CC"/>
                </a:solidFill>
                <a:latin typeface="Copperplate Gothic Bold" pitchFamily="34" charset="0"/>
              </a:rPr>
              <a:t>Moun</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ke</a:t>
            </a:r>
            <a:r>
              <a:rPr lang="fr-FR" sz="4400" dirty="0">
                <a:solidFill>
                  <a:srgbClr val="0000CC"/>
                </a:solidFill>
                <a:latin typeface="Copperplate Gothic Bold" pitchFamily="34" charset="0"/>
              </a:rPr>
              <a:t> Bon-Dieu </a:t>
            </a:r>
            <a:r>
              <a:rPr lang="fr-FR" sz="4400" dirty="0" err="1">
                <a:solidFill>
                  <a:srgbClr val="0000CC"/>
                </a:solidFill>
                <a:latin typeface="Copperplate Gothic Bold" pitchFamily="34" charset="0"/>
              </a:rPr>
              <a:t>rachté</a:t>
            </a:r>
            <a:r>
              <a:rPr lang="fr-FR" sz="4400" dirty="0">
                <a:solidFill>
                  <a:srgbClr val="0000CC"/>
                </a:solidFill>
                <a:latin typeface="Copperplate Gothic Bold" pitchFamily="34" charset="0"/>
              </a:rPr>
              <a:t>,</a:t>
            </a:r>
            <a:endParaRPr lang="en-US" sz="4400" dirty="0">
              <a:solidFill>
                <a:srgbClr val="0000CC"/>
              </a:solidFill>
              <a:latin typeface="Copperplate Gothic Bold" pitchFamily="34" charset="0"/>
            </a:endParaRPr>
          </a:p>
          <a:p>
            <a:pPr marL="0" indent="0" algn="ctr">
              <a:buNone/>
            </a:pPr>
            <a:r>
              <a:rPr lang="fr-FR" sz="4400" dirty="0" err="1">
                <a:solidFill>
                  <a:srgbClr val="0000CC"/>
                </a:solidFill>
                <a:latin typeface="Copperplate Gothic Bold" pitchFamily="34" charset="0"/>
              </a:rPr>
              <a:t>Rann</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gloua</a:t>
            </a:r>
            <a:r>
              <a:rPr lang="fr-FR" sz="4400" dirty="0">
                <a:solidFill>
                  <a:srgbClr val="0000CC"/>
                </a:solidFill>
                <a:latin typeface="Copperplate Gothic Bold" pitchFamily="34" charset="0"/>
              </a:rPr>
              <a:t> pou Li </a:t>
            </a:r>
            <a:r>
              <a:rPr lang="fr-FR" sz="4400" dirty="0" err="1">
                <a:solidFill>
                  <a:srgbClr val="0000CC"/>
                </a:solidFill>
                <a:latin typeface="Copperplate Gothic Bold" pitchFamily="34" charset="0"/>
              </a:rPr>
              <a:t>ki</a:t>
            </a:r>
            <a:r>
              <a:rPr lang="fr-FR" sz="4400" dirty="0">
                <a:solidFill>
                  <a:srgbClr val="0000CC"/>
                </a:solidFill>
                <a:latin typeface="Copperplate Gothic Bold" pitchFamily="34" charset="0"/>
              </a:rPr>
              <a:t> ban </a:t>
            </a:r>
            <a:r>
              <a:rPr lang="fr-FR" sz="4400" dirty="0" err="1">
                <a:solidFill>
                  <a:srgbClr val="0000CC"/>
                </a:solidFill>
                <a:latin typeface="Copperplate Gothic Bold" pitchFamily="34" charset="0"/>
              </a:rPr>
              <a:t>nou</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siel</a:t>
            </a:r>
            <a:endParaRPr lang="en-US" sz="4400" dirty="0">
              <a:solidFill>
                <a:srgbClr val="0000CC"/>
              </a:solidFill>
              <a:latin typeface="Copperplate Gothic Bold" pitchFamily="34" charset="0"/>
            </a:endParaRPr>
          </a:p>
          <a:p>
            <a:pPr marL="0" indent="0" algn="ctr">
              <a:buNone/>
            </a:pPr>
            <a:r>
              <a:rPr lang="fr-FR" sz="4400" dirty="0">
                <a:solidFill>
                  <a:srgbClr val="0000CC"/>
                </a:solidFill>
                <a:latin typeface="Copperplate Gothic Bold" pitchFamily="34" charset="0"/>
              </a:rPr>
              <a:t>E </a:t>
            </a:r>
            <a:r>
              <a:rPr lang="fr-FR" sz="4400" dirty="0" err="1">
                <a:solidFill>
                  <a:srgbClr val="0000CC"/>
                </a:solidFill>
                <a:latin typeface="Copperplate Gothic Bold" pitchFamily="34" charset="0"/>
              </a:rPr>
              <a:t>kouroné</a:t>
            </a:r>
            <a:r>
              <a:rPr lang="fr-FR" sz="4400" dirty="0">
                <a:solidFill>
                  <a:srgbClr val="0000CC"/>
                </a:solidFill>
                <a:latin typeface="Copperplate Gothic Bold" pitchFamily="34" charset="0"/>
              </a:rPr>
              <a:t> Li </a:t>
            </a:r>
            <a:r>
              <a:rPr lang="fr-FR" sz="4400" dirty="0" err="1">
                <a:solidFill>
                  <a:srgbClr val="0000CC"/>
                </a:solidFill>
                <a:latin typeface="Copperplate Gothic Bold" pitchFamily="34" charset="0"/>
              </a:rPr>
              <a:t>Ségnè</a:t>
            </a:r>
            <a:r>
              <a:rPr lang="fr-FR" sz="4400" dirty="0">
                <a:solidFill>
                  <a:srgbClr val="0000CC"/>
                </a:solidFill>
                <a:latin typeface="Copperplate Gothic Bold" pitchFamily="34" charset="0"/>
              </a:rPr>
              <a:t>.  (bis 2 </a:t>
            </a:r>
            <a:r>
              <a:rPr lang="fr-FR" sz="4400" dirty="0" err="1">
                <a:solidFill>
                  <a:srgbClr val="0000CC"/>
                </a:solidFill>
                <a:latin typeface="Copperplate Gothic Bold" pitchFamily="34" charset="0"/>
              </a:rPr>
              <a:t>lign</a:t>
            </a:r>
            <a:r>
              <a:rPr lang="fr-FR" sz="4400" dirty="0">
                <a:solidFill>
                  <a:srgbClr val="0000CC"/>
                </a:solidFill>
                <a:latin typeface="Copperplate Gothic Bold" pitchFamily="34" charset="0"/>
              </a:rPr>
              <a:t>)</a:t>
            </a:r>
            <a:endParaRPr lang="en-US" sz="4400" dirty="0">
              <a:solidFill>
                <a:srgbClr val="0000CC"/>
              </a:solidFill>
              <a:latin typeface="Copperplate Gothic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lnSpcReduction="20000"/>
          </a:bodyPr>
          <a:lstStyle/>
          <a:p>
            <a:pPr marL="0" indent="0" algn="ctr">
              <a:buNone/>
            </a:pPr>
            <a:r>
              <a:rPr lang="fr-FR" sz="4400" dirty="0">
                <a:latin typeface="Copperplate Gothic Bold" pitchFamily="34" charset="0"/>
              </a:rPr>
              <a:t>3-</a:t>
            </a:r>
            <a:endParaRPr lang="en-US" sz="4400" dirty="0">
              <a:latin typeface="Copperplate Gothic Bold" pitchFamily="34" charset="0"/>
            </a:endParaRPr>
          </a:p>
          <a:p>
            <a:pPr marL="0" indent="0" algn="ctr">
              <a:buNone/>
            </a:pPr>
            <a:r>
              <a:rPr lang="fr-FR" sz="4400" dirty="0" err="1">
                <a:latin typeface="Copperplate Gothic Bold" pitchFamily="34" charset="0"/>
              </a:rPr>
              <a:t>Sé</a:t>
            </a:r>
            <a:r>
              <a:rPr lang="fr-FR" sz="4400" dirty="0">
                <a:latin typeface="Copperplate Gothic Bold" pitchFamily="34" charset="0"/>
              </a:rPr>
              <a:t> pou tout </a:t>
            </a:r>
            <a:r>
              <a:rPr lang="fr-FR" sz="4400" dirty="0" err="1">
                <a:latin typeface="Copperplate Gothic Bold" pitchFamily="34" charset="0"/>
              </a:rPr>
              <a:t>moun</a:t>
            </a:r>
            <a:r>
              <a:rPr lang="fr-FR" sz="4400" dirty="0">
                <a:latin typeface="Copperplate Gothic Bold" pitchFamily="34" charset="0"/>
              </a:rPr>
              <a:t> </a:t>
            </a:r>
          </a:p>
          <a:p>
            <a:pPr marL="0" indent="0" algn="ctr">
              <a:buNone/>
            </a:pPr>
            <a:r>
              <a:rPr lang="fr-FR" sz="4400" dirty="0">
                <a:latin typeface="Copperplate Gothic Bold" pitchFamily="34" charset="0"/>
              </a:rPr>
              <a:t>nan </a:t>
            </a:r>
            <a:r>
              <a:rPr lang="fr-FR" sz="4400" dirty="0" err="1">
                <a:latin typeface="Copperplate Gothic Bold" pitchFamily="34" charset="0"/>
              </a:rPr>
              <a:t>chak</a:t>
            </a:r>
            <a:r>
              <a:rPr lang="fr-FR" sz="4400" dirty="0">
                <a:latin typeface="Copperplate Gothic Bold" pitchFamily="34" charset="0"/>
              </a:rPr>
              <a:t> nation</a:t>
            </a:r>
            <a:endParaRPr lang="en-US" sz="4400" dirty="0">
              <a:latin typeface="Copperplate Gothic Bold" pitchFamily="34" charset="0"/>
            </a:endParaRPr>
          </a:p>
          <a:p>
            <a:pPr marL="0" indent="0" algn="ctr">
              <a:buNone/>
            </a:pPr>
            <a:r>
              <a:rPr lang="fr-FR" sz="4400" dirty="0" err="1">
                <a:latin typeface="Copperplate Gothic Bold" pitchFamily="34" charset="0"/>
              </a:rPr>
              <a:t>Ki</a:t>
            </a:r>
            <a:r>
              <a:rPr lang="fr-FR" sz="4400" dirty="0">
                <a:latin typeface="Copperplate Gothic Bold" pitchFamily="34" charset="0"/>
              </a:rPr>
              <a:t> </a:t>
            </a:r>
            <a:r>
              <a:rPr lang="fr-FR" sz="4400" dirty="0" err="1">
                <a:latin typeface="Copperplate Gothic Bold" pitchFamily="34" charset="0"/>
              </a:rPr>
              <a:t>rété</a:t>
            </a:r>
            <a:r>
              <a:rPr lang="fr-FR" sz="4400" dirty="0">
                <a:latin typeface="Copperplate Gothic Bold" pitchFamily="34" charset="0"/>
              </a:rPr>
              <a:t> sou </a:t>
            </a:r>
            <a:r>
              <a:rPr lang="fr-FR" sz="4400" dirty="0" err="1">
                <a:latin typeface="Copperplate Gothic Bold" pitchFamily="34" charset="0"/>
              </a:rPr>
              <a:t>latè</a:t>
            </a:r>
            <a:r>
              <a:rPr lang="fr-FR" sz="4400" dirty="0">
                <a:latin typeface="Copperplate Gothic Bold" pitchFamily="34" charset="0"/>
              </a:rPr>
              <a:t>,</a:t>
            </a:r>
            <a:endParaRPr lang="en-US" sz="4400" dirty="0">
              <a:latin typeface="Copperplate Gothic Bold" pitchFamily="34" charset="0"/>
            </a:endParaRPr>
          </a:p>
          <a:p>
            <a:pPr marL="0" indent="0" algn="ctr">
              <a:buNone/>
            </a:pPr>
            <a:r>
              <a:rPr lang="fr-FR" sz="4400" dirty="0">
                <a:latin typeface="Copperplate Gothic Bold" pitchFamily="34" charset="0"/>
              </a:rPr>
              <a:t>Ba Li </a:t>
            </a:r>
            <a:r>
              <a:rPr lang="fr-FR" sz="4400" dirty="0" err="1">
                <a:latin typeface="Copperplate Gothic Bold" pitchFamily="34" charset="0"/>
              </a:rPr>
              <a:t>lonè</a:t>
            </a:r>
            <a:r>
              <a:rPr lang="fr-FR" sz="4400" dirty="0">
                <a:latin typeface="Copperplate Gothic Bold" pitchFamily="34" charset="0"/>
              </a:rPr>
              <a:t> </a:t>
            </a:r>
            <a:r>
              <a:rPr lang="fr-FR" sz="4400" dirty="0" err="1">
                <a:latin typeface="Copperplate Gothic Bold" pitchFamily="34" charset="0"/>
              </a:rPr>
              <a:t>kòm</a:t>
            </a:r>
            <a:r>
              <a:rPr lang="fr-FR" sz="4400" dirty="0">
                <a:latin typeface="Copperplate Gothic Bold" pitchFamily="34" charset="0"/>
              </a:rPr>
              <a:t> pi </a:t>
            </a:r>
            <a:r>
              <a:rPr lang="fr-FR" sz="4400" dirty="0" err="1">
                <a:latin typeface="Copperplate Gothic Bold" pitchFamily="34" charset="0"/>
              </a:rPr>
              <a:t>gran</a:t>
            </a:r>
            <a:r>
              <a:rPr lang="fr-FR" sz="4400" dirty="0">
                <a:latin typeface="Copperplate Gothic Bold" pitchFamily="34" charset="0"/>
              </a:rPr>
              <a:t> Chef,</a:t>
            </a:r>
            <a:endParaRPr lang="en-US" sz="4400" dirty="0">
              <a:latin typeface="Copperplate Gothic Bold" pitchFamily="34" charset="0"/>
            </a:endParaRPr>
          </a:p>
          <a:p>
            <a:pPr marL="0" indent="0" algn="ctr">
              <a:buNone/>
            </a:pPr>
            <a:r>
              <a:rPr lang="fr-FR" sz="4400" dirty="0">
                <a:latin typeface="Copperplate Gothic Bold" pitchFamily="34" charset="0"/>
              </a:rPr>
              <a:t>E </a:t>
            </a:r>
            <a:r>
              <a:rPr lang="fr-FR" sz="4400" dirty="0" err="1">
                <a:latin typeface="Copperplate Gothic Bold" pitchFamily="34" charset="0"/>
              </a:rPr>
              <a:t>kouroné</a:t>
            </a:r>
            <a:r>
              <a:rPr lang="fr-FR" sz="4400" dirty="0">
                <a:latin typeface="Copperplate Gothic Bold" pitchFamily="34" charset="0"/>
              </a:rPr>
              <a:t> Li </a:t>
            </a:r>
            <a:r>
              <a:rPr lang="fr-FR" sz="4400" dirty="0" err="1">
                <a:latin typeface="Copperplate Gothic Bold" pitchFamily="34" charset="0"/>
              </a:rPr>
              <a:t>Ségnè</a:t>
            </a:r>
            <a:r>
              <a:rPr lang="fr-FR" sz="4400" dirty="0">
                <a:latin typeface="Copperplate Gothic Bold" pitchFamily="34" charset="0"/>
              </a:rPr>
              <a:t>. (bis 2 </a:t>
            </a:r>
            <a:r>
              <a:rPr lang="fr-FR" sz="4400" dirty="0" err="1">
                <a:latin typeface="Copperplate Gothic Bold" pitchFamily="34" charset="0"/>
              </a:rPr>
              <a:t>lign</a:t>
            </a:r>
            <a:r>
              <a:rPr lang="fr-FR" sz="4400" dirty="0">
                <a:latin typeface="Copperplate Gothic Bold" pitchFamily="34" charset="0"/>
              </a:rPr>
              <a:t>)</a:t>
            </a:r>
            <a:endParaRPr lang="en-US" sz="4400" dirty="0">
              <a:latin typeface="Copperplate Gothic Bold" pitchFamily="34" charset="0"/>
            </a:endParaRPr>
          </a:p>
          <a:p>
            <a:pPr marL="0" indent="0" algn="ctr">
              <a:buNone/>
            </a:pPr>
            <a:r>
              <a:rPr lang="fr-FR" sz="4400" dirty="0">
                <a:solidFill>
                  <a:srgbClr val="0000CC"/>
                </a:solidFill>
                <a:latin typeface="Copperplate Gothic Bold" pitchFamily="34" charset="0"/>
              </a:rPr>
              <a:t>4-</a:t>
            </a:r>
            <a:endParaRPr lang="en-US" sz="4400" dirty="0">
              <a:solidFill>
                <a:srgbClr val="0000CC"/>
              </a:solidFill>
              <a:latin typeface="Copperplate Gothic Bold" pitchFamily="34" charset="0"/>
            </a:endParaRPr>
          </a:p>
          <a:p>
            <a:pPr marL="0" indent="0" algn="ctr">
              <a:buNone/>
            </a:pPr>
            <a:r>
              <a:rPr lang="fr-FR" sz="4400" dirty="0">
                <a:solidFill>
                  <a:srgbClr val="0000CC"/>
                </a:solidFill>
                <a:latin typeface="Copperplate Gothic Bold" pitchFamily="34" charset="0"/>
              </a:rPr>
              <a:t>An </a:t>
            </a:r>
            <a:r>
              <a:rPr lang="fr-FR" sz="4400" dirty="0" err="1">
                <a:solidFill>
                  <a:srgbClr val="0000CC"/>
                </a:solidFill>
                <a:latin typeface="Copperplate Gothic Bold" pitchFamily="34" charset="0"/>
              </a:rPr>
              <a:t>nou</a:t>
            </a:r>
            <a:r>
              <a:rPr lang="fr-FR" sz="4400" dirty="0">
                <a:solidFill>
                  <a:srgbClr val="0000CC"/>
                </a:solidFill>
                <a:latin typeface="Copperplate Gothic Bold" pitchFamily="34" charset="0"/>
              </a:rPr>
              <a:t> uni </a:t>
            </a:r>
            <a:r>
              <a:rPr lang="fr-FR" sz="4400" dirty="0" err="1">
                <a:solidFill>
                  <a:srgbClr val="0000CC"/>
                </a:solidFill>
                <a:latin typeface="Copperplate Gothic Bold" pitchFamily="34" charset="0"/>
              </a:rPr>
              <a:t>nou</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ak</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zanj</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yo</a:t>
            </a:r>
            <a:endParaRPr lang="en-US" sz="4400" dirty="0">
              <a:solidFill>
                <a:srgbClr val="0000CC"/>
              </a:solidFill>
              <a:latin typeface="Copperplate Gothic Bold" pitchFamily="34" charset="0"/>
            </a:endParaRPr>
          </a:p>
          <a:p>
            <a:pPr marL="0" indent="0" algn="ctr">
              <a:buNone/>
            </a:pPr>
            <a:r>
              <a:rPr lang="fr-FR" sz="4400" dirty="0" err="1">
                <a:solidFill>
                  <a:srgbClr val="0000CC"/>
                </a:solidFill>
                <a:latin typeface="Copperplate Gothic Bold" pitchFamily="34" charset="0"/>
              </a:rPr>
              <a:t>Kap</a:t>
            </a:r>
            <a:r>
              <a:rPr lang="fr-FR" sz="4400" dirty="0">
                <a:solidFill>
                  <a:srgbClr val="0000CC"/>
                </a:solidFill>
                <a:latin typeface="Copperplate Gothic Bold" pitchFamily="34" charset="0"/>
              </a:rPr>
              <a:t> adoré nan </a:t>
            </a:r>
            <a:r>
              <a:rPr lang="fr-FR" sz="4400" dirty="0" err="1">
                <a:solidFill>
                  <a:srgbClr val="0000CC"/>
                </a:solidFill>
                <a:latin typeface="Copperplate Gothic Bold" pitchFamily="34" charset="0"/>
              </a:rPr>
              <a:t>siel</a:t>
            </a:r>
            <a:r>
              <a:rPr lang="fr-FR" sz="4400" dirty="0">
                <a:solidFill>
                  <a:srgbClr val="0000CC"/>
                </a:solidFill>
                <a:latin typeface="Copperplate Gothic Bold" pitchFamily="34" charset="0"/>
              </a:rPr>
              <a:t>,</a:t>
            </a:r>
            <a:endParaRPr lang="en-US" sz="4400" dirty="0">
              <a:solidFill>
                <a:srgbClr val="0000CC"/>
              </a:solidFill>
              <a:latin typeface="Copperplate Gothic Bold" pitchFamily="34" charset="0"/>
            </a:endParaRPr>
          </a:p>
          <a:p>
            <a:pPr marL="0" indent="0" algn="ctr">
              <a:buNone/>
            </a:pPr>
            <a:r>
              <a:rPr lang="fr-FR" sz="4400" dirty="0">
                <a:solidFill>
                  <a:srgbClr val="0000CC"/>
                </a:solidFill>
                <a:latin typeface="Copperplate Gothic Bold" pitchFamily="34" charset="0"/>
              </a:rPr>
              <a:t>Na chanté gnou </a:t>
            </a:r>
            <a:r>
              <a:rPr lang="fr-FR" sz="4400" dirty="0" err="1">
                <a:solidFill>
                  <a:srgbClr val="0000CC"/>
                </a:solidFill>
                <a:latin typeface="Copperplate Gothic Bold" pitchFamily="34" charset="0"/>
              </a:rPr>
              <a:t>kantik</a:t>
            </a:r>
            <a:r>
              <a:rPr lang="fr-FR" sz="4400" dirty="0">
                <a:solidFill>
                  <a:srgbClr val="0000CC"/>
                </a:solidFill>
                <a:latin typeface="Copperplate Gothic Bold" pitchFamily="34" charset="0"/>
              </a:rPr>
              <a:t> </a:t>
            </a:r>
            <a:r>
              <a:rPr lang="fr-FR" sz="4400" dirty="0" err="1">
                <a:solidFill>
                  <a:srgbClr val="0000CC"/>
                </a:solidFill>
                <a:latin typeface="Copperplate Gothic Bold" pitchFamily="34" charset="0"/>
              </a:rPr>
              <a:t>nouvo</a:t>
            </a:r>
            <a:r>
              <a:rPr lang="fr-FR" sz="4400" dirty="0">
                <a:solidFill>
                  <a:srgbClr val="0000CC"/>
                </a:solidFill>
                <a:latin typeface="Copperplate Gothic Bold" pitchFamily="34" charset="0"/>
              </a:rPr>
              <a:t>,</a:t>
            </a:r>
            <a:endParaRPr lang="en-US" sz="4400" dirty="0">
              <a:solidFill>
                <a:srgbClr val="0000CC"/>
              </a:solidFill>
              <a:latin typeface="Copperplate Gothic Bold" pitchFamily="34" charset="0"/>
            </a:endParaRPr>
          </a:p>
          <a:p>
            <a:pPr marL="0" indent="0" algn="ctr">
              <a:buNone/>
            </a:pPr>
            <a:r>
              <a:rPr lang="fr-FR" sz="4400" dirty="0">
                <a:solidFill>
                  <a:srgbClr val="0000CC"/>
                </a:solidFill>
                <a:latin typeface="Copperplate Gothic Bold" pitchFamily="34" charset="0"/>
              </a:rPr>
              <a:t>E </a:t>
            </a:r>
            <a:r>
              <a:rPr lang="fr-FR" sz="4400" dirty="0" err="1">
                <a:solidFill>
                  <a:srgbClr val="0000CC"/>
                </a:solidFill>
                <a:latin typeface="Copperplate Gothic Bold" pitchFamily="34" charset="0"/>
              </a:rPr>
              <a:t>kouroné</a:t>
            </a:r>
            <a:r>
              <a:rPr lang="fr-FR" sz="4400" dirty="0">
                <a:solidFill>
                  <a:srgbClr val="0000CC"/>
                </a:solidFill>
                <a:latin typeface="Copperplate Gothic Bold" pitchFamily="34" charset="0"/>
              </a:rPr>
              <a:t> Li </a:t>
            </a:r>
            <a:r>
              <a:rPr lang="fr-FR" sz="4400" dirty="0" err="1">
                <a:solidFill>
                  <a:srgbClr val="0000CC"/>
                </a:solidFill>
                <a:latin typeface="Copperplate Gothic Bold" pitchFamily="34" charset="0"/>
              </a:rPr>
              <a:t>Ségnè</a:t>
            </a:r>
            <a:r>
              <a:rPr lang="fr-FR" sz="4400" dirty="0">
                <a:solidFill>
                  <a:srgbClr val="0000CC"/>
                </a:solidFill>
                <a:latin typeface="Copperplate Gothic Bold" pitchFamily="34" charset="0"/>
              </a:rPr>
              <a:t>. (bis 2 </a:t>
            </a:r>
            <a:r>
              <a:rPr lang="fr-FR" sz="4400" dirty="0" err="1">
                <a:solidFill>
                  <a:srgbClr val="0000CC"/>
                </a:solidFill>
                <a:latin typeface="Copperplate Gothic Bold" pitchFamily="34" charset="0"/>
              </a:rPr>
              <a:t>lign</a:t>
            </a:r>
            <a:r>
              <a:rPr lang="fr-FR" sz="4400" dirty="0">
                <a:solidFill>
                  <a:srgbClr val="0000CC"/>
                </a:solidFill>
                <a:latin typeface="Copperplate Gothic Bold" pitchFamily="34" charset="0"/>
              </a:rPr>
              <a:t>)</a:t>
            </a:r>
            <a:endParaRPr lang="en-US" sz="4400" dirty="0">
              <a:solidFill>
                <a:srgbClr val="0000CC"/>
              </a:solidFill>
              <a:latin typeface="Copperplate Gothic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solidFill>
                  <a:srgbClr val="000066"/>
                </a:solidFill>
              </a:rPr>
              <a:t>CHRIST THE ROCK CONGREGATION</a:t>
            </a:r>
            <a:br>
              <a:rPr lang="en-US" sz="3600" b="1" dirty="0"/>
            </a:br>
            <a:r>
              <a:rPr lang="en-US" sz="3600" b="1" dirty="0">
                <a:solidFill>
                  <a:srgbClr val="660066"/>
                </a:solidFill>
              </a:rPr>
              <a:t>SUNDAY DECEMBER 15</a:t>
            </a:r>
            <a:r>
              <a:rPr lang="en-US" sz="3600" b="1" baseline="30000" dirty="0">
                <a:solidFill>
                  <a:srgbClr val="660066"/>
                </a:solidFill>
              </a:rPr>
              <a:t>TH</a:t>
            </a:r>
            <a:r>
              <a:rPr lang="en-US" sz="3600" b="1" dirty="0">
                <a:solidFill>
                  <a:srgbClr val="660066"/>
                </a:solidFill>
              </a:rPr>
              <a:t>  2024</a:t>
            </a:r>
            <a:br>
              <a:rPr lang="en-US" sz="3600" b="1" dirty="0"/>
            </a:br>
            <a:r>
              <a:rPr lang="en-US" sz="3600" b="1" dirty="0">
                <a:solidFill>
                  <a:srgbClr val="C00000"/>
                </a:solidFill>
              </a:rPr>
              <a:t>SERMON PAR PASTEUR  MARC SIMEON</a:t>
            </a: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1828800"/>
          </a:xfrm>
          <a:solidFill>
            <a:srgbClr val="92D050"/>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a:solidFill>
                  <a:schemeClr val="tx1"/>
                </a:solidFill>
              </a:rPr>
              <a:t>AUGMENTE-NOUS LA FOI</a:t>
            </a:r>
            <a:endParaRPr lang="en-US" sz="4800" dirty="0">
              <a:solidFill>
                <a:schemeClr val="tx1"/>
              </a:solidFill>
            </a:endParaRPr>
          </a:p>
          <a:p>
            <a:r>
              <a:rPr lang="fr-FR" sz="4800" b="1" u="sng" dirty="0">
                <a:solidFill>
                  <a:srgbClr val="660066"/>
                </a:solidFill>
              </a:rPr>
              <a:t>Tout est Possible à Celui qui Croit!</a:t>
            </a:r>
            <a:endParaRPr lang="en-US" sz="4800" dirty="0">
              <a:solidFill>
                <a:srgbClr val="660066"/>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ctr">
              <a:buNone/>
            </a:pPr>
            <a:r>
              <a:rPr lang="fr-FR" sz="4400" b="1" dirty="0">
                <a:solidFill>
                  <a:srgbClr val="FF0000"/>
                </a:solidFill>
                <a:latin typeface="Arial Rounded MT Bold" pitchFamily="34" charset="0"/>
                <a:cs typeface="Arial" pitchFamily="34" charset="0"/>
              </a:rPr>
              <a:t>LECTURE: MARC 9:17-24</a:t>
            </a:r>
            <a:r>
              <a:rPr lang="fr-FR" sz="4400" dirty="0">
                <a:solidFill>
                  <a:srgbClr val="FF0000"/>
                </a:solidFill>
                <a:latin typeface="Arial Rounded MT Bold" pitchFamily="34" charset="0"/>
                <a:cs typeface="Arial" pitchFamily="34" charset="0"/>
              </a:rPr>
              <a:t> </a:t>
            </a:r>
          </a:p>
          <a:p>
            <a:pPr algn="just"/>
            <a:r>
              <a:rPr lang="fr-FR" sz="4400" dirty="0">
                <a:solidFill>
                  <a:srgbClr val="000066"/>
                </a:solidFill>
                <a:latin typeface="Arial Rounded MT Bold" pitchFamily="34" charset="0"/>
                <a:cs typeface="Arial" pitchFamily="34" charset="0"/>
              </a:rPr>
              <a:t>17 Et un homme de la foule lui répondit: Maître, j'ai amené auprès de toi mon fils, qui est possédé d'un esprit muet.</a:t>
            </a:r>
            <a:endParaRPr lang="en-US" sz="4400" dirty="0">
              <a:solidFill>
                <a:srgbClr val="000066"/>
              </a:solidFill>
              <a:latin typeface="Arial Rounded MT Bold" pitchFamily="34" charset="0"/>
              <a:cs typeface="Arial" pitchFamily="34" charset="0"/>
            </a:endParaRPr>
          </a:p>
          <a:p>
            <a:pPr algn="just"/>
            <a:r>
              <a:rPr lang="fr-FR" sz="4400" dirty="0">
                <a:solidFill>
                  <a:srgbClr val="FF0000"/>
                </a:solidFill>
                <a:latin typeface="Arial Rounded MT Bold" pitchFamily="34" charset="0"/>
                <a:cs typeface="Arial" pitchFamily="34" charset="0"/>
              </a:rPr>
              <a:t>18 En quelque lieu qu'il le saisisse, il le jette par terre; l'enfant écume, grince des dents, et devient tout raide. </a:t>
            </a:r>
            <a:r>
              <a:rPr lang="fr-FR" sz="4400" u="sng" dirty="0">
                <a:solidFill>
                  <a:srgbClr val="FF0000"/>
                </a:solidFill>
                <a:latin typeface="Arial Rounded MT Bold" pitchFamily="34" charset="0"/>
                <a:cs typeface="Arial" pitchFamily="34" charset="0"/>
              </a:rPr>
              <a:t>J'ai prié tes disciples de chasser l'esprit, et ils n'ont pas pu</a:t>
            </a:r>
            <a:r>
              <a:rPr lang="fr-FR" sz="4400" dirty="0">
                <a:solidFill>
                  <a:srgbClr val="FF0000"/>
                </a:solidFill>
                <a:latin typeface="Arial Rounded MT Bold" pitchFamily="34" charset="0"/>
                <a:cs typeface="Arial" pitchFamily="34" charset="0"/>
              </a:rPr>
              <a:t>.</a:t>
            </a:r>
            <a:endParaRPr lang="en-US" sz="4400" dirty="0">
              <a:solidFill>
                <a:srgbClr val="FF0000"/>
              </a:solidFill>
              <a:latin typeface="Arial Rounded MT Bold" pitchFamily="34" charset="0"/>
              <a:cs typeface="Arial" pitchFamily="34" charset="0"/>
            </a:endParaRPr>
          </a:p>
          <a:p>
            <a:pPr algn="just"/>
            <a:endParaRPr lang="en-US" sz="4400" dirty="0">
              <a:solidFill>
                <a:srgbClr val="000066"/>
              </a:solidFill>
              <a:latin typeface="Arial Rounded MT Bold" pitchFamily="34" charset="0"/>
              <a:cs typeface="Arial"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a:solidFill>
                  <a:srgbClr val="000066"/>
                </a:solidFill>
                <a:latin typeface="Arial Rounded MT Bold" pitchFamily="34" charset="0"/>
                <a:cs typeface="Arial" pitchFamily="34" charset="0"/>
              </a:rPr>
              <a:t> </a:t>
            </a:r>
            <a:r>
              <a:rPr lang="fr-FR" sz="4400" u="sng" dirty="0">
                <a:solidFill>
                  <a:srgbClr val="000066"/>
                </a:solidFill>
                <a:latin typeface="Arial Rounded MT Bold" pitchFamily="34" charset="0"/>
                <a:cs typeface="Arial" pitchFamily="34" charset="0"/>
              </a:rPr>
              <a:t>19 Race incrédule, leur dit Jésus, jusques à quand serai-je avec vous?</a:t>
            </a:r>
            <a:r>
              <a:rPr lang="fr-FR" sz="4400" dirty="0">
                <a:solidFill>
                  <a:srgbClr val="000066"/>
                </a:solidFill>
                <a:latin typeface="Arial Rounded MT Bold" pitchFamily="34" charset="0"/>
                <a:cs typeface="Arial" pitchFamily="34" charset="0"/>
              </a:rPr>
              <a:t> jusques à quand vous supporterai-je? Amenez-le-moi. On le lui amena. </a:t>
            </a:r>
            <a:endParaRPr lang="en-US" sz="4400" dirty="0">
              <a:solidFill>
                <a:srgbClr val="000066"/>
              </a:solidFill>
              <a:latin typeface="Arial Rounded MT Bold" pitchFamily="34" charset="0"/>
              <a:cs typeface="Arial" pitchFamily="34" charset="0"/>
            </a:endParaRPr>
          </a:p>
          <a:p>
            <a:pPr algn="just"/>
            <a:r>
              <a:rPr lang="fr-FR" sz="4400" dirty="0">
                <a:solidFill>
                  <a:srgbClr val="FF0000"/>
                </a:solidFill>
                <a:latin typeface="Arial Rounded MT Bold" pitchFamily="34" charset="0"/>
                <a:cs typeface="Arial" pitchFamily="34" charset="0"/>
              </a:rPr>
              <a:t>20 Et aussitôt que l'enfant vit Jésus, l'esprit l'agita avec violence; il tomba par terre, et se roulait en écumant.</a:t>
            </a:r>
            <a:endParaRPr lang="en-US" sz="4400" dirty="0">
              <a:solidFill>
                <a:srgbClr val="FF0000"/>
              </a:solidFill>
              <a:latin typeface="Arial Rounded MT Bold" pitchFamily="34" charset="0"/>
              <a:cs typeface="Arial" pitchFamily="34" charset="0"/>
            </a:endParaRPr>
          </a:p>
          <a:p>
            <a:pPr algn="just"/>
            <a:r>
              <a:rPr lang="fr-FR" sz="4400" dirty="0">
                <a:solidFill>
                  <a:srgbClr val="000066"/>
                </a:solidFill>
                <a:latin typeface="Arial Rounded MT Bold" pitchFamily="34" charset="0"/>
                <a:cs typeface="Arial" pitchFamily="34" charset="0"/>
              </a:rPr>
              <a:t> 21 Jésus demanda au père: Combien y a-t-il de temps que cela lui arrive? Depuis son enfance, répondit-il.</a:t>
            </a:r>
            <a:endParaRPr lang="en-US" sz="4400" dirty="0">
              <a:solidFill>
                <a:srgbClr val="000066"/>
              </a:solidFill>
              <a:latin typeface="Arial Rounded MT Bold" pitchFamily="34" charset="0"/>
              <a:cs typeface="Arial"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a:solidFill>
                  <a:srgbClr val="000066"/>
                </a:solidFill>
                <a:latin typeface="Arial Rounded MT Bold" pitchFamily="34" charset="0"/>
                <a:cs typeface="Arial" pitchFamily="34" charset="0"/>
              </a:rPr>
              <a:t> 22 Et souvent l'esprit l'a jeté dans le feu et dans l'eau pour le faire périr. </a:t>
            </a:r>
            <a:r>
              <a:rPr lang="fr-FR" sz="4400" u="sng" dirty="0">
                <a:solidFill>
                  <a:srgbClr val="000066"/>
                </a:solidFill>
                <a:latin typeface="Arial Rounded MT Bold" pitchFamily="34" charset="0"/>
                <a:cs typeface="Arial" pitchFamily="34" charset="0"/>
              </a:rPr>
              <a:t>Mais, si tu peux quelque chose, viens à notre secours, aie compassion de nous.</a:t>
            </a:r>
            <a:endParaRPr lang="en-US" sz="4400" dirty="0">
              <a:solidFill>
                <a:srgbClr val="000066"/>
              </a:solidFill>
              <a:latin typeface="Arial Rounded MT Bold" pitchFamily="34" charset="0"/>
              <a:cs typeface="Arial" pitchFamily="34" charset="0"/>
            </a:endParaRPr>
          </a:p>
          <a:p>
            <a:pPr algn="just"/>
            <a:r>
              <a:rPr lang="fr-FR" sz="4400" dirty="0">
                <a:solidFill>
                  <a:srgbClr val="FF0000"/>
                </a:solidFill>
                <a:latin typeface="Arial Rounded MT Bold" pitchFamily="34" charset="0"/>
                <a:cs typeface="Arial" pitchFamily="34" charset="0"/>
              </a:rPr>
              <a:t> 23 Jésus lui dit: </a:t>
            </a:r>
            <a:r>
              <a:rPr lang="fr-FR" sz="4400" u="sng" dirty="0">
                <a:solidFill>
                  <a:srgbClr val="FF0000"/>
                </a:solidFill>
                <a:latin typeface="Arial Rounded MT Bold" pitchFamily="34" charset="0"/>
                <a:cs typeface="Arial" pitchFamily="34" charset="0"/>
              </a:rPr>
              <a:t>Si tu peux</a:t>
            </a:r>
            <a:r>
              <a:rPr lang="fr-FR" sz="4400" dirty="0">
                <a:solidFill>
                  <a:srgbClr val="FF0000"/>
                </a:solidFill>
                <a:latin typeface="Arial Rounded MT Bold" pitchFamily="34" charset="0"/>
                <a:cs typeface="Arial" pitchFamily="34" charset="0"/>
              </a:rPr>
              <a:t>!... </a:t>
            </a:r>
            <a:r>
              <a:rPr lang="fr-FR" sz="4400" u="sng" dirty="0">
                <a:solidFill>
                  <a:srgbClr val="FF0000"/>
                </a:solidFill>
                <a:latin typeface="Arial Rounded MT Bold" pitchFamily="34" charset="0"/>
                <a:cs typeface="Arial" pitchFamily="34" charset="0"/>
              </a:rPr>
              <a:t>Tout est possible à celui qui croit</a:t>
            </a:r>
            <a:r>
              <a:rPr lang="fr-FR" sz="4400" dirty="0">
                <a:solidFill>
                  <a:srgbClr val="FF0000"/>
                </a:solidFill>
                <a:latin typeface="Arial Rounded MT Bold" pitchFamily="34" charset="0"/>
                <a:cs typeface="Arial" pitchFamily="34" charset="0"/>
              </a:rPr>
              <a:t>.</a:t>
            </a:r>
            <a:endParaRPr lang="en-US" sz="4400" dirty="0">
              <a:solidFill>
                <a:srgbClr val="FF0000"/>
              </a:solidFill>
              <a:latin typeface="Arial Rounded MT Bold" pitchFamily="34" charset="0"/>
              <a:cs typeface="Arial" pitchFamily="34" charset="0"/>
            </a:endParaRPr>
          </a:p>
          <a:p>
            <a:pPr algn="just"/>
            <a:r>
              <a:rPr lang="fr-FR" sz="4400" dirty="0">
                <a:solidFill>
                  <a:srgbClr val="000066"/>
                </a:solidFill>
                <a:latin typeface="Arial Rounded MT Bold" pitchFamily="34" charset="0"/>
                <a:cs typeface="Arial" pitchFamily="34" charset="0"/>
              </a:rPr>
              <a:t> 24 Aussitôt le père de l'enfant s'écria: </a:t>
            </a:r>
            <a:r>
              <a:rPr lang="fr-FR" sz="4400" u="sng" dirty="0">
                <a:solidFill>
                  <a:srgbClr val="000066"/>
                </a:solidFill>
                <a:latin typeface="Arial Rounded MT Bold" pitchFamily="34" charset="0"/>
                <a:cs typeface="Arial" pitchFamily="34" charset="0"/>
              </a:rPr>
              <a:t>Je crois! viens au secours de mon incrédulité</a:t>
            </a:r>
            <a:r>
              <a:rPr lang="fr-FR" sz="4400" dirty="0">
                <a:solidFill>
                  <a:srgbClr val="000066"/>
                </a:solidFill>
                <a:latin typeface="Arial Rounded MT Bold" pitchFamily="34" charset="0"/>
                <a:cs typeface="Arial" pitchFamily="34" charset="0"/>
              </a:rPr>
              <a:t>!</a:t>
            </a:r>
            <a:endParaRPr lang="en-US" sz="4400" dirty="0">
              <a:solidFill>
                <a:srgbClr val="000066"/>
              </a:solidFill>
              <a:latin typeface="Arial Rounded MT Bold" pitchFamily="34" charset="0"/>
              <a:cs typeface="Arial"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b="1" dirty="0">
                <a:solidFill>
                  <a:srgbClr val="660066"/>
                </a:solidFill>
                <a:latin typeface="Arial Rounded MT Bold" pitchFamily="34" charset="0"/>
                <a:cs typeface="Arial" pitchFamily="34" charset="0"/>
              </a:rPr>
              <a:t>LUC 17:5-6</a:t>
            </a:r>
            <a:r>
              <a:rPr lang="fr-FR" sz="4400" dirty="0">
                <a:solidFill>
                  <a:srgbClr val="660066"/>
                </a:solidFill>
                <a:latin typeface="Arial Rounded MT Bold" pitchFamily="34" charset="0"/>
                <a:cs typeface="Arial" pitchFamily="34" charset="0"/>
              </a:rPr>
              <a:t> </a:t>
            </a:r>
          </a:p>
          <a:p>
            <a:pPr algn="just"/>
            <a:r>
              <a:rPr lang="fr-FR" sz="4400" dirty="0">
                <a:latin typeface="Arial Rounded MT Bold" pitchFamily="34" charset="0"/>
                <a:cs typeface="Arial" pitchFamily="34" charset="0"/>
              </a:rPr>
              <a:t>5 Les apôtres dirent au Seigneur: Augmente-nous la foi.</a:t>
            </a:r>
            <a:endParaRPr lang="en-US" sz="4400" dirty="0">
              <a:latin typeface="Arial Rounded MT Bold" pitchFamily="34" charset="0"/>
              <a:cs typeface="Arial" pitchFamily="34" charset="0"/>
            </a:endParaRPr>
          </a:p>
          <a:p>
            <a:pPr algn="just"/>
            <a:r>
              <a:rPr lang="fr-FR" sz="4400" dirty="0">
                <a:solidFill>
                  <a:srgbClr val="660066"/>
                </a:solidFill>
                <a:latin typeface="Arial Rounded MT Bold" pitchFamily="34" charset="0"/>
                <a:cs typeface="Arial" pitchFamily="34" charset="0"/>
              </a:rPr>
              <a:t>6 Et le Seigneur dit: Si vous aviez de la foi comme un grain de sénevé, vous diriez à ce sycomore: Déracine-toi, et plante-toi dans la mer; et il vous obéirait.</a:t>
            </a:r>
            <a:endParaRPr lang="en-US" sz="4400" dirty="0">
              <a:solidFill>
                <a:srgbClr val="660066"/>
              </a:solidFill>
              <a:latin typeface="Arial Rounded MT Bold" pitchFamily="34" charset="0"/>
              <a:cs typeface="Arial"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algn="ctr">
              <a:buNone/>
            </a:pPr>
            <a:r>
              <a:rPr lang="fr-FR" sz="4000" dirty="0">
                <a:solidFill>
                  <a:srgbClr val="000066"/>
                </a:solidFill>
                <a:latin typeface="Arial Rounded MT Bold" pitchFamily="34" charset="0"/>
              </a:rPr>
              <a:t>INTRODUCTION</a:t>
            </a:r>
            <a:endParaRPr lang="en-US" sz="4000" dirty="0">
              <a:solidFill>
                <a:srgbClr val="000066"/>
              </a:solidFill>
              <a:latin typeface="Arial Rounded MT Bold" pitchFamily="34" charset="0"/>
            </a:endParaRPr>
          </a:p>
          <a:p>
            <a:pPr lvl="0" algn="just"/>
            <a:r>
              <a:rPr lang="fr-FR" sz="4000" dirty="0">
                <a:latin typeface="Arial Rounded MT Bold" pitchFamily="34" charset="0"/>
              </a:rPr>
              <a:t>Aux Etats-Unis, on comprend l’importance d’avoir un bon crédit.</a:t>
            </a:r>
            <a:endParaRPr lang="en-US" sz="4000" dirty="0">
              <a:latin typeface="Arial Rounded MT Bold" pitchFamily="34" charset="0"/>
            </a:endParaRPr>
          </a:p>
          <a:p>
            <a:pPr lvl="0" algn="just"/>
            <a:r>
              <a:rPr lang="fr-FR" sz="4000" dirty="0">
                <a:solidFill>
                  <a:srgbClr val="000066"/>
                </a:solidFill>
                <a:latin typeface="Arial Rounded MT Bold" pitchFamily="34" charset="0"/>
              </a:rPr>
              <a:t>Avec un bon crédit on n’a pas besoin d’avoir de monnaie en main pour faire n’importe quelle sorte de transaction financière.</a:t>
            </a:r>
          </a:p>
          <a:p>
            <a:pPr lvl="0" algn="just"/>
            <a:r>
              <a:rPr lang="fr-FR" sz="4000" dirty="0">
                <a:latin typeface="Arial Rounded MT Bold" pitchFamily="34" charset="0"/>
              </a:rPr>
              <a:t>On peut acheter sa voiture préférée avec un bon crédit sans avoir de monnaie en main.</a:t>
            </a:r>
            <a:endParaRPr lang="en-US" sz="4000" dirty="0">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4000" dirty="0">
                <a:latin typeface="Arial Rounded MT Bold" pitchFamily="34" charset="0"/>
              </a:rPr>
              <a:t>On peut entreprendre des voyages coûteux avec un bon crédit.</a:t>
            </a:r>
            <a:endParaRPr lang="en-US" sz="4000" dirty="0">
              <a:latin typeface="Arial Rounded MT Bold" pitchFamily="34" charset="0"/>
            </a:endParaRPr>
          </a:p>
          <a:p>
            <a:pPr lvl="0" algn="just"/>
            <a:r>
              <a:rPr lang="fr-FR" sz="4000" dirty="0">
                <a:solidFill>
                  <a:srgbClr val="000066"/>
                </a:solidFill>
                <a:latin typeface="Arial Rounded MT Bold" pitchFamily="34" charset="0"/>
              </a:rPr>
              <a:t>On peut acheter sa maison préférée avec un bon crédit.</a:t>
            </a:r>
            <a:endParaRPr lang="en-US" sz="4000" dirty="0">
              <a:solidFill>
                <a:srgbClr val="000066"/>
              </a:solidFill>
              <a:latin typeface="Arial Rounded MT Bold" pitchFamily="34" charset="0"/>
            </a:endParaRPr>
          </a:p>
          <a:p>
            <a:pPr lvl="0" algn="just"/>
            <a:r>
              <a:rPr lang="fr-FR" sz="4000" dirty="0">
                <a:latin typeface="Arial Rounded MT Bold" pitchFamily="34" charset="0"/>
              </a:rPr>
              <a:t>On peut faire des commandes en ligne avec un bon crédit.</a:t>
            </a:r>
            <a:endParaRPr lang="en-US" sz="4000" dirty="0">
              <a:latin typeface="Arial Rounded MT Bold" pitchFamily="34" charset="0"/>
            </a:endParaRPr>
          </a:p>
          <a:p>
            <a:pPr lvl="0" algn="just"/>
            <a:r>
              <a:rPr lang="fr-FR" sz="4000" dirty="0">
                <a:solidFill>
                  <a:srgbClr val="000066"/>
                </a:solidFill>
                <a:latin typeface="Arial Rounded MT Bold" pitchFamily="34" charset="0"/>
              </a:rPr>
              <a:t>Si le crédit est aussi primordial pour vivre dans notre temps, donc, pourquoi que peu de gens possèdent un bon crédit ?</a:t>
            </a:r>
            <a:endParaRPr lang="en-US" sz="4000" dirty="0">
              <a:solidFill>
                <a:srgbClr val="000066"/>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4400" dirty="0">
                <a:latin typeface="Arial Rounded MT Bold" pitchFamily="34" charset="0"/>
              </a:rPr>
              <a:t>La question est plutôt, que faire pour avoir un bon crédit ?</a:t>
            </a:r>
            <a:endParaRPr lang="en-US" sz="4400" dirty="0">
              <a:latin typeface="Arial Rounded MT Bold" pitchFamily="34" charset="0"/>
            </a:endParaRPr>
          </a:p>
          <a:p>
            <a:pPr lvl="1" algn="just"/>
            <a:r>
              <a:rPr lang="en-US" sz="4400" dirty="0">
                <a:solidFill>
                  <a:srgbClr val="000066"/>
                </a:solidFill>
                <a:latin typeface="Arial Rounded MT Bold" pitchFamily="34" charset="0"/>
              </a:rPr>
              <a:t>Buying on credit </a:t>
            </a:r>
          </a:p>
          <a:p>
            <a:pPr lvl="1" algn="just"/>
            <a:r>
              <a:rPr lang="en-US" sz="4400" dirty="0">
                <a:latin typeface="Arial Rounded MT Bold" pitchFamily="34" charset="0"/>
              </a:rPr>
              <a:t>On time payment</a:t>
            </a:r>
          </a:p>
          <a:p>
            <a:pPr lvl="1" algn="just"/>
            <a:r>
              <a:rPr lang="en-US" sz="4400" dirty="0">
                <a:solidFill>
                  <a:srgbClr val="000066"/>
                </a:solidFill>
                <a:latin typeface="Arial Rounded MT Bold" pitchFamily="34" charset="0"/>
              </a:rPr>
              <a:t>Borrowing money from banks.</a:t>
            </a:r>
          </a:p>
          <a:p>
            <a:pPr lvl="1" algn="just"/>
            <a:r>
              <a:rPr lang="en-US" sz="4400" dirty="0">
                <a:latin typeface="Arial Rounded MT Bold" pitchFamily="34" charset="0"/>
              </a:rPr>
              <a:t>Borrowing your own money.</a:t>
            </a:r>
          </a:p>
          <a:p>
            <a:pPr lvl="1" algn="just"/>
            <a:r>
              <a:rPr lang="en-US" sz="4400" dirty="0">
                <a:solidFill>
                  <a:srgbClr val="000066"/>
                </a:solidFill>
                <a:latin typeface="Arial Rounded MT Bold" pitchFamily="34" charset="0"/>
              </a:rPr>
              <a:t>Increase your credit transactions.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en-US" sz="4000" dirty="0">
                <a:latin typeface="Arial Rounded MT Bold" pitchFamily="34" charset="0"/>
              </a:rPr>
              <a:t>The credit system operates out of the wisdom of this world. Good can be made to look like bad and bad to look like good.</a:t>
            </a:r>
          </a:p>
          <a:p>
            <a:pPr lvl="0" algn="just"/>
            <a:r>
              <a:rPr lang="en-US" sz="4000" dirty="0">
                <a:solidFill>
                  <a:srgbClr val="006666"/>
                </a:solidFill>
                <a:latin typeface="Arial Rounded MT Bold" pitchFamily="34" charset="0"/>
              </a:rPr>
              <a:t>The Bible says that the borrower is the slave to the person from whom he borrows the money.</a:t>
            </a:r>
          </a:p>
          <a:p>
            <a:pPr algn="just"/>
            <a:r>
              <a:rPr lang="fr-FR" sz="4000" dirty="0">
                <a:latin typeface="Arial Rounded MT Bold" pitchFamily="34" charset="0"/>
              </a:rPr>
              <a:t>Pr 22:7 ¶ Le riche domine sur les pauvres, Et celui qui emprunte est l'esclave de celui qui prête. </a:t>
            </a:r>
            <a:endParaRPr lang="en-US" sz="4000" dirty="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Autofit/>
          </a:bodyPr>
          <a:lstStyle/>
          <a:p>
            <a:pPr algn="just">
              <a:spcBef>
                <a:spcPts val="0"/>
              </a:spcBef>
            </a:pPr>
            <a:r>
              <a:rPr lang="en-US" sz="4400" dirty="0" err="1">
                <a:latin typeface="Arial Rounded MT Bold" pitchFamily="34" charset="0"/>
              </a:rPr>
              <a:t>Prov</a:t>
            </a:r>
            <a:r>
              <a:rPr lang="en-US" sz="4400" dirty="0">
                <a:latin typeface="Arial Rounded MT Bold" pitchFamily="34" charset="0"/>
              </a:rPr>
              <a:t> 22:7 ¶ The rich rules over the poor, And the borrower is servant to the lender. </a:t>
            </a:r>
          </a:p>
          <a:p>
            <a:pPr lvl="0" algn="just">
              <a:spcBef>
                <a:spcPts val="0"/>
              </a:spcBef>
            </a:pPr>
            <a:r>
              <a:rPr lang="en-US" sz="4400" dirty="0">
                <a:solidFill>
                  <a:srgbClr val="006666"/>
                </a:solidFill>
                <a:latin typeface="Arial Rounded MT Bold" pitchFamily="34" charset="0"/>
              </a:rPr>
              <a:t>People should be encouraged to wait until they can afford something, but the wisdom of this world says “you have to have it now”.</a:t>
            </a:r>
          </a:p>
          <a:p>
            <a:pPr lvl="0" algn="just">
              <a:spcBef>
                <a:spcPts val="0"/>
              </a:spcBef>
            </a:pPr>
            <a:r>
              <a:rPr lang="en-US" sz="4400" dirty="0">
                <a:latin typeface="Arial Rounded MT Bold" pitchFamily="34" charset="0"/>
              </a:rPr>
              <a:t>Saving should be encouraged.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algn="just"/>
            <a:r>
              <a:rPr lang="en-US" sz="4400" dirty="0">
                <a:solidFill>
                  <a:srgbClr val="006666"/>
                </a:solidFill>
                <a:latin typeface="Arial Rounded MT Bold" pitchFamily="34" charset="0"/>
              </a:rPr>
              <a:t>Paying off all your debts should be encouraged.</a:t>
            </a:r>
          </a:p>
          <a:p>
            <a:pPr lvl="0" algn="just"/>
            <a:r>
              <a:rPr lang="en-US" sz="4400" dirty="0">
                <a:latin typeface="Arial Rounded MT Bold" pitchFamily="34" charset="0"/>
              </a:rPr>
              <a:t>Buying cash should be encouraged.</a:t>
            </a:r>
          </a:p>
          <a:p>
            <a:pPr lvl="0" algn="just"/>
            <a:r>
              <a:rPr lang="en-US" sz="4400" dirty="0">
                <a:solidFill>
                  <a:srgbClr val="006666"/>
                </a:solidFill>
                <a:latin typeface="Arial Rounded MT Bold" pitchFamily="34" charset="0"/>
              </a:rPr>
              <a:t>Living within your means should be encouraged.</a:t>
            </a:r>
          </a:p>
          <a:p>
            <a:pPr lvl="0" algn="just"/>
            <a:r>
              <a:rPr lang="en-US" sz="4400" dirty="0">
                <a:latin typeface="Arial Rounded MT Bold" pitchFamily="34" charset="0"/>
              </a:rPr>
              <a:t>Self-control in your spending habits should be championed.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en-US" sz="4400" dirty="0">
                <a:latin typeface="Arial Rounded MT Bold" pitchFamily="34" charset="0"/>
              </a:rPr>
              <a:t>It already gets to the point where they start refusing you to make certain transactions with upfront moneys, or your bank cards.</a:t>
            </a:r>
          </a:p>
          <a:p>
            <a:pPr lvl="0" algn="just"/>
            <a:r>
              <a:rPr lang="en-US" sz="4400" dirty="0">
                <a:solidFill>
                  <a:srgbClr val="006666"/>
                </a:solidFill>
                <a:latin typeface="Arial Rounded MT Bold" pitchFamily="34" charset="0"/>
              </a:rPr>
              <a:t>Now, let’s make the contrast on how one needs faith to operate in the spiritual world.</a:t>
            </a:r>
          </a:p>
          <a:p>
            <a:pPr algn="just"/>
            <a:endParaRPr lang="en-US" sz="4800" dirty="0">
              <a:solidFill>
                <a:srgbClr val="006666"/>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8100000" scaled="1"/>
            <a:tileRect/>
          </a:gradFill>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sz="4800" dirty="0">
                <a:solidFill>
                  <a:srgbClr val="C00000"/>
                </a:solidFill>
                <a:latin typeface="Arial Rounded MT Bold" pitchFamily="34" charset="0"/>
              </a:rPr>
              <a:t>THE NECESSITY OF FAITH TO RELATE TO GOD</a:t>
            </a:r>
          </a:p>
          <a:p>
            <a:pPr lvl="0" algn="just"/>
            <a:r>
              <a:rPr lang="en-US" sz="4800" dirty="0">
                <a:latin typeface="Arial Rounded MT Bold" pitchFamily="34" charset="0"/>
              </a:rPr>
              <a:t>As Christians, we need faith to relate to God in all our endeavors.</a:t>
            </a:r>
          </a:p>
          <a:p>
            <a:pPr lvl="0" algn="just"/>
            <a:r>
              <a:rPr lang="en-US" sz="4800" dirty="0">
                <a:solidFill>
                  <a:srgbClr val="C00000"/>
                </a:solidFill>
                <a:latin typeface="Arial Rounded MT Bold" pitchFamily="34" charset="0"/>
              </a:rPr>
              <a:t>By faith we believe that the world was created by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8100000" scaled="1"/>
            <a:tileRect/>
          </a:gra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400" dirty="0">
                <a:latin typeface="Arial Rounded MT Bold" pitchFamily="34" charset="0"/>
              </a:rPr>
              <a:t>By faith we believe that Christ came in this world, </a:t>
            </a:r>
          </a:p>
          <a:p>
            <a:pPr lvl="1" algn="just"/>
            <a:r>
              <a:rPr lang="en-US" sz="4000" dirty="0">
                <a:solidFill>
                  <a:srgbClr val="C00000"/>
                </a:solidFill>
                <a:latin typeface="Arial Rounded MT Bold" pitchFamily="34" charset="0"/>
              </a:rPr>
              <a:t>took a bodily form, </a:t>
            </a:r>
          </a:p>
          <a:p>
            <a:pPr lvl="1" algn="just"/>
            <a:r>
              <a:rPr lang="en-US" sz="4000" dirty="0">
                <a:latin typeface="Arial Rounded MT Bold" pitchFamily="34" charset="0"/>
              </a:rPr>
              <a:t>born of a virgin, </a:t>
            </a:r>
          </a:p>
          <a:p>
            <a:pPr lvl="1" algn="just"/>
            <a:r>
              <a:rPr lang="en-US" sz="4000" dirty="0">
                <a:solidFill>
                  <a:srgbClr val="C00000"/>
                </a:solidFill>
                <a:latin typeface="Arial Rounded MT Bold" pitchFamily="34" charset="0"/>
              </a:rPr>
              <a:t>lived a sinless life, </a:t>
            </a:r>
          </a:p>
          <a:p>
            <a:pPr lvl="1" algn="just"/>
            <a:r>
              <a:rPr lang="en-US" sz="4000" dirty="0">
                <a:latin typeface="Arial Rounded MT Bold" pitchFamily="34" charset="0"/>
              </a:rPr>
              <a:t>died on the cross to pay for the penalty of our sins, </a:t>
            </a:r>
          </a:p>
          <a:p>
            <a:pPr lvl="1" algn="just"/>
            <a:r>
              <a:rPr lang="en-US" sz="4000" dirty="0">
                <a:solidFill>
                  <a:srgbClr val="C00000"/>
                </a:solidFill>
                <a:latin typeface="Arial Rounded MT Bold" pitchFamily="34" charset="0"/>
              </a:rPr>
              <a:t>rose again on the third day, </a:t>
            </a:r>
          </a:p>
          <a:p>
            <a:pPr lvl="1" algn="just"/>
            <a:r>
              <a:rPr lang="en-US" sz="4000" dirty="0">
                <a:latin typeface="Arial Rounded MT Bold" pitchFamily="34" charset="0"/>
              </a:rPr>
              <a:t>and now seating at the right hand of the Father interceding on our behalf.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8100000" scaled="1"/>
            <a:tileRect/>
          </a:gra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en-US" sz="4400" dirty="0">
                <a:latin typeface="Arial Rounded MT Bold" pitchFamily="34" charset="0"/>
              </a:rPr>
              <a:t>By faith we receive Jesus Christ as our Lord and Savior.</a:t>
            </a:r>
          </a:p>
          <a:p>
            <a:pPr lvl="0" algn="just"/>
            <a:r>
              <a:rPr lang="en-US" sz="4400" dirty="0">
                <a:solidFill>
                  <a:srgbClr val="C00000"/>
                </a:solidFill>
                <a:latin typeface="Arial Rounded MT Bold" pitchFamily="34" charset="0"/>
              </a:rPr>
              <a:t>By faith we believe that we will one day leave this earth to be permanently in the presence of God in heaven.</a:t>
            </a:r>
          </a:p>
          <a:p>
            <a:pPr lvl="0" algn="just"/>
            <a:r>
              <a:rPr lang="en-US" sz="4400" dirty="0">
                <a:latin typeface="Arial Rounded MT Bold" pitchFamily="34" charset="0"/>
              </a:rPr>
              <a:t>Apart from salvation, we also need faith in God for all our spiritual transactions.</a:t>
            </a:r>
          </a:p>
          <a:p>
            <a:pPr lvl="0" algn="just"/>
            <a:r>
              <a:rPr lang="en-US" sz="4400" dirty="0">
                <a:solidFill>
                  <a:srgbClr val="C00000"/>
                </a:solidFill>
                <a:latin typeface="Arial Rounded MT Bold" pitchFamily="34" charset="0"/>
              </a:rPr>
              <a:t>Jesus declared that if we had the smallest amount of faith, we could work out wonders in this world.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8100000" scaled="1"/>
            <a:tileRect/>
          </a:gra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b="1" dirty="0">
                <a:solidFill>
                  <a:srgbClr val="C00000"/>
                </a:solidFill>
                <a:latin typeface="Arial Rounded MT Bold" pitchFamily="34" charset="0"/>
              </a:rPr>
              <a:t>Lu 17:5-6</a:t>
            </a:r>
            <a:r>
              <a:rPr lang="fr-FR" sz="4400" dirty="0">
                <a:solidFill>
                  <a:srgbClr val="C00000"/>
                </a:solidFill>
                <a:latin typeface="Arial Rounded MT Bold" pitchFamily="34" charset="0"/>
              </a:rPr>
              <a:t> </a:t>
            </a:r>
            <a:r>
              <a:rPr lang="fr-FR" sz="4400" dirty="0">
                <a:latin typeface="Arial Rounded MT Bold" pitchFamily="34" charset="0"/>
              </a:rPr>
              <a:t>Les apôtres dirent au Seigneur: Augmente-nous la foi.</a:t>
            </a:r>
            <a:endParaRPr lang="en-US" sz="4400" dirty="0">
              <a:latin typeface="Arial Rounded MT Bold" pitchFamily="34" charset="0"/>
            </a:endParaRPr>
          </a:p>
          <a:p>
            <a:pPr algn="just"/>
            <a:r>
              <a:rPr lang="fr-FR" sz="4400" dirty="0">
                <a:solidFill>
                  <a:srgbClr val="C00000"/>
                </a:solidFill>
                <a:latin typeface="Arial Rounded MT Bold" pitchFamily="34" charset="0"/>
              </a:rPr>
              <a:t>6 Et le Seigneur dit: Si vous aviez de la foi comme un grain de sénevé, vous diriez à ce sycomore: Déracine-toi, et plante-toi dans la mer; et il vous obéirait.</a:t>
            </a:r>
            <a:endParaRPr lang="en-US" sz="4400" dirty="0">
              <a:solidFill>
                <a:srgbClr val="C00000"/>
              </a:solidFill>
              <a:latin typeface="Arial Rounded MT Bold" pitchFamily="34" charset="0"/>
            </a:endParaRPr>
          </a:p>
          <a:p>
            <a:pPr lvl="0" algn="just"/>
            <a:r>
              <a:rPr lang="en-US" sz="4400" dirty="0">
                <a:latin typeface="Arial Rounded MT Bold" pitchFamily="34" charset="0"/>
              </a:rPr>
              <a:t>If faith is so important, then why are we so depleted of it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a:latin typeface="Arial Rounded MT Bold" pitchFamily="34" charset="0"/>
              </a:rPr>
              <a:t>It is because we walk by sight and not by faith</a:t>
            </a:r>
          </a:p>
          <a:p>
            <a:pPr lvl="0" algn="just"/>
            <a:r>
              <a:rPr lang="en-US" sz="4400" dirty="0">
                <a:solidFill>
                  <a:srgbClr val="0033CC"/>
                </a:solidFill>
                <a:latin typeface="Arial Rounded MT Bold" pitchFamily="34" charset="0"/>
              </a:rPr>
              <a:t>We rely too much on our wisdom </a:t>
            </a:r>
          </a:p>
          <a:p>
            <a:pPr lvl="0" algn="just"/>
            <a:r>
              <a:rPr lang="en-US" sz="4400" dirty="0">
                <a:latin typeface="Arial Rounded MT Bold" pitchFamily="34" charset="0"/>
              </a:rPr>
              <a:t>We rely too much on our limited strength.</a:t>
            </a:r>
          </a:p>
          <a:p>
            <a:pPr lvl="0" algn="just"/>
            <a:r>
              <a:rPr lang="en-US" sz="4400" dirty="0">
                <a:solidFill>
                  <a:srgbClr val="0033CC"/>
                </a:solidFill>
                <a:latin typeface="Arial Rounded MT Bold" pitchFamily="34" charset="0"/>
              </a:rPr>
              <a:t>We lack faith because we fail to understand the magnitude of God.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a:latin typeface="Arial Rounded MT Bold" pitchFamily="34" charset="0"/>
              </a:rPr>
              <a:t>Job 36:26</a:t>
            </a:r>
            <a:r>
              <a:rPr lang="fr-FR" sz="4400" dirty="0">
                <a:latin typeface="Arial Rounded MT Bold" pitchFamily="34" charset="0"/>
              </a:rPr>
              <a:t> Dieu est grand, mais sa grandeur nous échappe, Le nombre de ses années est impénétrable. </a:t>
            </a:r>
            <a:r>
              <a:rPr lang="en-US" sz="4400" dirty="0">
                <a:latin typeface="Arial Rounded MT Bold" pitchFamily="34" charset="0"/>
              </a:rPr>
              <a:t>(LSV)</a:t>
            </a:r>
          </a:p>
          <a:p>
            <a:pPr algn="just"/>
            <a:r>
              <a:rPr lang="en-US" sz="4400" dirty="0">
                <a:solidFill>
                  <a:srgbClr val="0033CC"/>
                </a:solidFill>
                <a:latin typeface="Arial Rounded MT Bold" pitchFamily="34" charset="0"/>
              </a:rPr>
              <a:t> 26 "Behold, God is great, and we do not know Him; Nor can the number of His years be discovered. (NKJV)</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a:latin typeface="Arial Rounded MT Bold" pitchFamily="34" charset="0"/>
              </a:rPr>
              <a:t>We lack faith because we fail to understand the power of prayer.</a:t>
            </a:r>
          </a:p>
          <a:p>
            <a:pPr lvl="0" algn="just"/>
            <a:r>
              <a:rPr lang="fr-FR" sz="4400" u="sng" dirty="0">
                <a:solidFill>
                  <a:srgbClr val="0033CC"/>
                </a:solidFill>
                <a:latin typeface="Arial Rounded MT Bold" pitchFamily="34" charset="0"/>
              </a:rPr>
              <a:t>Jacques 5:16 </a:t>
            </a:r>
            <a:r>
              <a:rPr lang="fr-FR" sz="4400" dirty="0">
                <a:solidFill>
                  <a:srgbClr val="0033CC"/>
                </a:solidFill>
                <a:latin typeface="Arial Rounded MT Bold" pitchFamily="34" charset="0"/>
              </a:rPr>
              <a:t>Confessez donc vos péchés les uns aux autres, et priez les uns pour les autres, afin que vous soyez guéris. La prière fervente du juste a une grande efficace. </a:t>
            </a:r>
            <a:r>
              <a:rPr lang="fr-FR" sz="4400" dirty="0">
                <a:latin typeface="Arial Rounded MT Bold" pitchFamily="34" charset="0"/>
              </a:rPr>
              <a:t>(LSV)</a:t>
            </a:r>
            <a:endParaRPr lang="en-US" sz="4400" dirty="0">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en-US" sz="4400" dirty="0">
                <a:latin typeface="Arial Rounded MT Bold" pitchFamily="34" charset="0"/>
              </a:rPr>
              <a:t>We lack faith because we fail to understand the power of the spoken word.</a:t>
            </a:r>
          </a:p>
          <a:p>
            <a:pPr lvl="0" algn="just"/>
            <a:r>
              <a:rPr lang="en-US" sz="4400" dirty="0">
                <a:solidFill>
                  <a:srgbClr val="0033CC"/>
                </a:solidFill>
                <a:latin typeface="Arial Rounded MT Bold" pitchFamily="34" charset="0"/>
              </a:rPr>
              <a:t>We lack faith because we fail to understand our authority as children of God.</a:t>
            </a:r>
          </a:p>
          <a:p>
            <a:pPr algn="just"/>
            <a:r>
              <a:rPr lang="fr-FR" sz="4400" b="1" dirty="0">
                <a:latin typeface="Arial Rounded MT Bold" pitchFamily="34" charset="0"/>
              </a:rPr>
              <a:t>Pr 18:21</a:t>
            </a:r>
            <a:r>
              <a:rPr lang="fr-FR" sz="4400" dirty="0">
                <a:latin typeface="Arial Rounded MT Bold" pitchFamily="34" charset="0"/>
              </a:rPr>
              <a:t> ¶ La mort et la vie sont au pouvoir de la langue; Quiconque l'aime en mangera les fruits. </a:t>
            </a:r>
            <a:r>
              <a:rPr lang="en-US" sz="4400" dirty="0">
                <a:latin typeface="Arial Rounded MT Bold" pitchFamily="34" charset="0"/>
              </a:rPr>
              <a:t>(LSV)</a:t>
            </a:r>
          </a:p>
          <a:p>
            <a:pPr algn="just"/>
            <a:r>
              <a:rPr lang="en-US" sz="4400" dirty="0">
                <a:solidFill>
                  <a:srgbClr val="0033CC"/>
                </a:solidFill>
                <a:latin typeface="Arial Rounded MT Bold" pitchFamily="34" charset="0"/>
              </a:rPr>
              <a:t> 21 ¶ Death and life are in the power of the tongue, And those who love it will eat its fruit. (NKJV)</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400" dirty="0">
                <a:latin typeface="Arial Rounded MT Bold" pitchFamily="34" charset="0"/>
              </a:rPr>
              <a:t>We lack faith because we do not grasp how unfailing the promises of God are to His dear children.</a:t>
            </a:r>
          </a:p>
          <a:p>
            <a:pPr lvl="0" algn="just"/>
            <a:r>
              <a:rPr lang="en-US" sz="4400" dirty="0">
                <a:solidFill>
                  <a:srgbClr val="0033CC"/>
                </a:solidFill>
                <a:latin typeface="Arial Rounded MT Bold" pitchFamily="34" charset="0"/>
              </a:rPr>
              <a:t>We often accept the lies of the enemy instead of the revealed truth from God.</a:t>
            </a:r>
          </a:p>
          <a:p>
            <a:pPr lvl="0" algn="just"/>
            <a:r>
              <a:rPr lang="en-US" sz="4400" dirty="0">
                <a:latin typeface="Arial Rounded MT Bold" pitchFamily="34" charset="0"/>
              </a:rPr>
              <a:t>We lack faith because we allow doubt which is the enemy of faith to settle in us.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400" b="1" dirty="0">
                <a:solidFill>
                  <a:srgbClr val="0033CC"/>
                </a:solidFill>
                <a:latin typeface="Arial Rounded MT Bold" pitchFamily="34" charset="0"/>
              </a:rPr>
              <a:t>Jas 1:6-7</a:t>
            </a:r>
            <a:r>
              <a:rPr lang="fr-FR" sz="4400" dirty="0">
                <a:solidFill>
                  <a:srgbClr val="0033CC"/>
                </a:solidFill>
                <a:latin typeface="Arial Rounded MT Bold" pitchFamily="34" charset="0"/>
              </a:rPr>
              <a:t> </a:t>
            </a:r>
            <a:r>
              <a:rPr lang="fr-FR" sz="4400" dirty="0">
                <a:latin typeface="Arial Rounded MT Bold" pitchFamily="34" charset="0"/>
              </a:rPr>
              <a:t>Mais qu'il la demande avec foi, sans douter; car celui qui doute est semblable au flot de la mer, agité par le vent et poussé de côté et d'autre.</a:t>
            </a:r>
            <a:endParaRPr lang="en-US" sz="4400" dirty="0">
              <a:latin typeface="Arial Rounded MT Bold" pitchFamily="34" charset="0"/>
            </a:endParaRPr>
          </a:p>
          <a:p>
            <a:pPr algn="just"/>
            <a:r>
              <a:rPr lang="fr-FR" sz="4400" dirty="0">
                <a:solidFill>
                  <a:srgbClr val="0033CC"/>
                </a:solidFill>
                <a:latin typeface="Arial Rounded MT Bold" pitchFamily="34" charset="0"/>
              </a:rPr>
              <a:t> 7 Qu'un tel homme ne s'imagine pas qu'il recevra quelque chose du Seigneur:</a:t>
            </a:r>
            <a:endParaRPr lang="en-US" sz="4400" dirty="0">
              <a:solidFill>
                <a:srgbClr val="0033CC"/>
              </a:solidFill>
              <a:latin typeface="Arial Rounded MT Bold" pitchFamily="34" charset="0"/>
            </a:endParaRPr>
          </a:p>
          <a:p>
            <a:pPr algn="just"/>
            <a:r>
              <a:rPr lang="fr-FR" sz="4400" dirty="0">
                <a:latin typeface="Arial Rounded MT Bold" pitchFamily="34" charset="0"/>
              </a:rPr>
              <a:t> 8 c'est un homme irrésolu, inconstant dans toutes ses voies.</a:t>
            </a:r>
            <a:endParaRPr lang="en-US" sz="44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sz="4400" dirty="0">
                <a:latin typeface="Arial Rounded MT Bold" pitchFamily="34" charset="0"/>
              </a:rPr>
              <a:t>The presence of sin in our lives can also deplete our reserve of faith.</a:t>
            </a:r>
          </a:p>
          <a:p>
            <a:pPr lvl="0" algn="just"/>
            <a:r>
              <a:rPr lang="en-US" sz="4400" dirty="0">
                <a:solidFill>
                  <a:srgbClr val="0033CC"/>
                </a:solidFill>
                <a:latin typeface="Arial Rounded MT Bold" pitchFamily="34" charset="0"/>
              </a:rPr>
              <a:t>We lack faith because we don’t fully surrender our lives and our wills to God.</a:t>
            </a:r>
          </a:p>
          <a:p>
            <a:pPr lvl="0" algn="just"/>
            <a:r>
              <a:rPr lang="fr-FR" sz="4400" dirty="0">
                <a:latin typeface="Arial Rounded MT Bold" pitchFamily="34" charset="0"/>
              </a:rPr>
              <a:t>Isa 59:1 ¶ Non, la main de l'Éternel n'est pas trop courte pour sauver, Ni son oreille trop dure pour entendre.</a:t>
            </a:r>
            <a:endParaRPr lang="en-US" sz="4400" dirty="0">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algn="ctr">
              <a:buNone/>
            </a:pPr>
            <a:r>
              <a:rPr lang="en-US" sz="4400" b="1" dirty="0">
                <a:solidFill>
                  <a:srgbClr val="FFFF00"/>
                </a:solidFill>
                <a:latin typeface="Arial Rounded MT Bold" pitchFamily="34" charset="0"/>
              </a:rPr>
              <a:t>THE DIFFERENCE THAT FAITH CAN MAKE IN THE LIFE OF A BELIEVER</a:t>
            </a:r>
            <a:endParaRPr lang="en-US" sz="4400" dirty="0">
              <a:solidFill>
                <a:srgbClr val="FFFF00"/>
              </a:solidFill>
              <a:latin typeface="Arial Rounded MT Bold" pitchFamily="34" charset="0"/>
            </a:endParaRPr>
          </a:p>
          <a:p>
            <a:pPr algn="just"/>
            <a:r>
              <a:rPr lang="fr-FR" sz="4400" dirty="0" err="1">
                <a:latin typeface="Arial Rounded MT Bold" pitchFamily="34" charset="0"/>
              </a:rPr>
              <a:t>Heb</a:t>
            </a:r>
            <a:r>
              <a:rPr lang="fr-FR" sz="4400" dirty="0">
                <a:latin typeface="Arial Rounded MT Bold" pitchFamily="34" charset="0"/>
              </a:rPr>
              <a:t> 11:6 Or sans la foi il est impossible de lui être agréable; car il faut que celui qui s'approche de Dieu croie que Dieu existe, et qu'il est le rémunérateur de ceux qui le cherchent. </a:t>
            </a:r>
            <a:r>
              <a:rPr lang="en-US" sz="4400" dirty="0">
                <a:latin typeface="Arial Rounded MT Bold" pitchFamily="34" charset="0"/>
              </a:rPr>
              <a:t>(LSV)</a:t>
            </a:r>
          </a:p>
          <a:p>
            <a:pPr algn="just"/>
            <a:endParaRPr lang="en-US" sz="4400" dirty="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algn="just"/>
            <a:r>
              <a:rPr lang="en-US" sz="4400" dirty="0">
                <a:latin typeface="Arial Rounded MT Bold" pitchFamily="34" charset="0"/>
              </a:rPr>
              <a:t> Heb 11: 6 But without faith it is impossible to please Him, for he who comes to God must believe that He is, and that He is a </a:t>
            </a:r>
            <a:r>
              <a:rPr lang="en-US" sz="4400" dirty="0" err="1">
                <a:latin typeface="Arial Rounded MT Bold" pitchFamily="34" charset="0"/>
              </a:rPr>
              <a:t>rewarder</a:t>
            </a:r>
            <a:r>
              <a:rPr lang="en-US" sz="4400" dirty="0">
                <a:latin typeface="Arial Rounded MT Bold" pitchFamily="34" charset="0"/>
              </a:rPr>
              <a:t> of those who diligently seek Him. (NKJV)</a:t>
            </a:r>
          </a:p>
          <a:p>
            <a:pPr lvl="0" algn="just"/>
            <a:r>
              <a:rPr lang="en-US" sz="4400" dirty="0">
                <a:solidFill>
                  <a:srgbClr val="FFFF00"/>
                </a:solidFill>
                <a:latin typeface="Arial Rounded MT Bold" pitchFamily="34" charset="0"/>
              </a:rPr>
              <a:t>What if we could believe in God the right way?</a:t>
            </a:r>
          </a:p>
          <a:p>
            <a:pPr lvl="0" algn="just"/>
            <a:r>
              <a:rPr lang="en-US" sz="4400" dirty="0">
                <a:latin typeface="Arial Rounded MT Bold" pitchFamily="34" charset="0"/>
              </a:rPr>
              <a:t>What if our spiritual eyes could pop open?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lvl="0" algn="just"/>
            <a:r>
              <a:rPr lang="en-US" sz="4400" dirty="0">
                <a:latin typeface="Arial Rounded MT Bold" pitchFamily="34" charset="0"/>
              </a:rPr>
              <a:t>What if we could trust God like a little child trust His parents?</a:t>
            </a:r>
          </a:p>
          <a:p>
            <a:pPr lvl="0" algn="just"/>
            <a:r>
              <a:rPr lang="en-US" sz="4400" dirty="0">
                <a:solidFill>
                  <a:srgbClr val="FFFF00"/>
                </a:solidFill>
                <a:latin typeface="Arial Rounded MT Bold" pitchFamily="34" charset="0"/>
              </a:rPr>
              <a:t>What if we were able to start taking a little leap of faith like Peter who started walking on water?</a:t>
            </a:r>
          </a:p>
          <a:p>
            <a:pPr lvl="0" algn="just"/>
            <a:r>
              <a:rPr lang="en-US" sz="4400" dirty="0">
                <a:latin typeface="Arial Rounded MT Bold" pitchFamily="34" charset="0"/>
              </a:rPr>
              <a:t>What if like Paul we could embrace an attitude of “I can do all things through Christ who strengthens me”? </a:t>
            </a:r>
            <a:r>
              <a:rPr lang="en-US" sz="4400" dirty="0" err="1">
                <a:latin typeface="Arial Rounded MT Bold" pitchFamily="34" charset="0"/>
              </a:rPr>
              <a:t>Php</a:t>
            </a:r>
            <a:r>
              <a:rPr lang="en-US" sz="4400" dirty="0">
                <a:latin typeface="Arial Rounded MT Bold" pitchFamily="34" charset="0"/>
              </a:rPr>
              <a:t> 4:13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fontScale="92500"/>
          </a:bodyPr>
          <a:lstStyle/>
          <a:p>
            <a:pPr lvl="0" algn="just"/>
            <a:r>
              <a:rPr lang="en-US" sz="4400" dirty="0">
                <a:latin typeface="Arial Rounded MT Bold" pitchFamily="34" charset="0"/>
              </a:rPr>
              <a:t>What if we could trust God like the three young Hebrews before they were thrown in the fiery furnace?</a:t>
            </a:r>
          </a:p>
          <a:p>
            <a:pPr lvl="0" algn="just"/>
            <a:r>
              <a:rPr lang="en-US" sz="4400" dirty="0">
                <a:solidFill>
                  <a:srgbClr val="FFFF00"/>
                </a:solidFill>
                <a:latin typeface="Arial Rounded MT Bold" pitchFamily="34" charset="0"/>
              </a:rPr>
              <a:t>What if we could trust God like Daniel before he was thrown in the lion’s den?</a:t>
            </a:r>
          </a:p>
          <a:p>
            <a:pPr lvl="0" algn="just"/>
            <a:r>
              <a:rPr lang="en-US" sz="4400" dirty="0">
                <a:latin typeface="Arial Rounded MT Bold" pitchFamily="34" charset="0"/>
              </a:rPr>
              <a:t>What if we would be willing to pack everything we own to an unknown destination by God’s command like Abraham?</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lvl="0" algn="just"/>
            <a:r>
              <a:rPr lang="en-US" sz="4400" dirty="0">
                <a:latin typeface="Arial Rounded MT Bold" pitchFamily="34" charset="0"/>
              </a:rPr>
              <a:t>What if we would be willing to march to Egypt and ask Pharaoh to let God’s people go just with only a staff in our hands like Moses?</a:t>
            </a:r>
          </a:p>
          <a:p>
            <a:pPr lvl="0" algn="just"/>
            <a:r>
              <a:rPr lang="en-US" sz="4400" dirty="0">
                <a:solidFill>
                  <a:srgbClr val="FFFF00"/>
                </a:solidFill>
                <a:latin typeface="Arial Rounded MT Bold" pitchFamily="34" charset="0"/>
              </a:rPr>
              <a:t>What if we were willing to march around a fortified city like Jericho seven times in expectation that God would bring the walls down like Joshua?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lvl="0" algn="just"/>
            <a:r>
              <a:rPr lang="en-US" sz="4400" dirty="0">
                <a:latin typeface="Arial Rounded MT Bold" pitchFamily="34" charset="0"/>
              </a:rPr>
              <a:t>What if we were willing to bet on God like Elijah that He would consume both the altar and the sacrifice with his own fire when we call on Him?</a:t>
            </a:r>
          </a:p>
          <a:p>
            <a:pPr lvl="0" algn="just"/>
            <a:r>
              <a:rPr lang="en-US" sz="4400" dirty="0">
                <a:solidFill>
                  <a:srgbClr val="FFFF00"/>
                </a:solidFill>
                <a:latin typeface="Arial Rounded MT Bold" pitchFamily="34" charset="0"/>
              </a:rPr>
              <a:t>What if we were willing to touch Jesus’ clothes in expectation that we would be healed like the woman with the issues of blood?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en-US" sz="4400" dirty="0">
                <a:latin typeface="Arial Rounded MT Bold" pitchFamily="34" charset="0"/>
              </a:rPr>
              <a:t>What if we were so bold to ask the sun and the moon to stand still until further notice from us like Joshua?</a:t>
            </a:r>
          </a:p>
          <a:p>
            <a:pPr lvl="0" algn="just"/>
            <a:r>
              <a:rPr lang="en-US" sz="4400" dirty="0">
                <a:solidFill>
                  <a:srgbClr val="FFFF00"/>
                </a:solidFill>
                <a:latin typeface="Arial Rounded MT Bold" pitchFamily="34" charset="0"/>
              </a:rPr>
              <a:t>What if we were willing to declare that there would be no more rain in the land until we say so like the great prophet Elijah?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4400" b="1" dirty="0">
                <a:solidFill>
                  <a:srgbClr val="FFFF00"/>
                </a:solidFill>
                <a:latin typeface="Arial Rounded MT Bold" pitchFamily="34" charset="0"/>
              </a:rPr>
              <a:t>THE JOURNEY OF FAITH BEGINS FROM WHERE YOU ARE RIGHT NOW</a:t>
            </a:r>
            <a:endParaRPr lang="en-US" sz="4400" dirty="0">
              <a:solidFill>
                <a:srgbClr val="FFFF00"/>
              </a:solidFill>
              <a:latin typeface="Arial Rounded MT Bold" pitchFamily="34" charset="0"/>
            </a:endParaRPr>
          </a:p>
          <a:p>
            <a:pPr lvl="0" algn="just"/>
            <a:r>
              <a:rPr lang="en-US" sz="4400" dirty="0">
                <a:latin typeface="Arial Rounded MT Bold" pitchFamily="34" charset="0"/>
              </a:rPr>
              <a:t>We still have a lot to learn in this journey of faith.</a:t>
            </a:r>
          </a:p>
          <a:p>
            <a:pPr lvl="0" algn="just"/>
            <a:r>
              <a:rPr lang="en-US" sz="4400" dirty="0">
                <a:solidFill>
                  <a:srgbClr val="FFFF00"/>
                </a:solidFill>
                <a:latin typeface="Arial Rounded MT Bold" pitchFamily="34" charset="0"/>
              </a:rPr>
              <a:t>We need a lot of faith to succeed and strive in our walk with God.</a:t>
            </a:r>
          </a:p>
          <a:p>
            <a:pPr lvl="0" algn="just"/>
            <a:r>
              <a:rPr lang="en-US" sz="4400" dirty="0">
                <a:latin typeface="Arial Rounded MT Bold" pitchFamily="34" charset="0"/>
              </a:rPr>
              <a:t>We need to ask God to increase our supply of faith.</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400" dirty="0">
                <a:latin typeface="Arial Rounded MT Bold" pitchFamily="34" charset="0"/>
              </a:rPr>
              <a:t>We need to address some of the doctrinal errors that we’ve inherited  from our denominations and from our mentors, that say that all the happenings in one’s life are according to God’s will.</a:t>
            </a:r>
          </a:p>
          <a:p>
            <a:pPr lvl="0" algn="just"/>
            <a:r>
              <a:rPr lang="en-US" sz="4400" dirty="0">
                <a:solidFill>
                  <a:srgbClr val="FFFF00"/>
                </a:solidFill>
                <a:latin typeface="Arial Rounded MT Bold" pitchFamily="34" charset="0"/>
              </a:rPr>
              <a:t>If we should accept the fact that everything is God’s will, then what do we need faith for?</a:t>
            </a:r>
          </a:p>
          <a:p>
            <a:pPr lvl="0" algn="just"/>
            <a:r>
              <a:rPr lang="en-US" sz="4400" dirty="0">
                <a:latin typeface="Arial Rounded MT Bold" pitchFamily="34" charset="0"/>
              </a:rPr>
              <a:t>Faith is the evidence of things not seen.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err="1">
                <a:latin typeface="Arial Rounded MT Bold" pitchFamily="34" charset="0"/>
              </a:rPr>
              <a:t>Heb</a:t>
            </a:r>
            <a:r>
              <a:rPr lang="fr-FR" sz="4400" dirty="0">
                <a:latin typeface="Arial Rounded MT Bold" pitchFamily="34" charset="0"/>
              </a:rPr>
              <a:t> 11:1 ¶ Or la foi est une ferme assurance des choses qu'on espère, une démonstration de celles qu'on ne voit pas. </a:t>
            </a:r>
            <a:r>
              <a:rPr lang="en-US" sz="4400" dirty="0">
                <a:latin typeface="Arial Rounded MT Bold" pitchFamily="34" charset="0"/>
              </a:rPr>
              <a:t>(LSV)</a:t>
            </a:r>
          </a:p>
          <a:p>
            <a:pPr algn="just"/>
            <a:r>
              <a:rPr lang="en-US" sz="4400" dirty="0">
                <a:solidFill>
                  <a:srgbClr val="FFFF00"/>
                </a:solidFill>
                <a:latin typeface="Arial Rounded MT Bold" pitchFamily="34" charset="0"/>
              </a:rPr>
              <a:t> 1 ¶ Now faith is the substance of things hoped for, the evidence of things not seen.</a:t>
            </a:r>
          </a:p>
          <a:p>
            <a:pPr lvl="0" algn="just"/>
            <a:r>
              <a:rPr lang="en-US" sz="4400" dirty="0">
                <a:latin typeface="Arial Rounded MT Bold" pitchFamily="34" charset="0"/>
              </a:rPr>
              <a:t>When we inquire for more faith from God, we are asking to understand Him more.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400" dirty="0">
                <a:latin typeface="Arial Rounded MT Bold" pitchFamily="34" charset="0"/>
              </a:rPr>
              <a:t>There is such a thing as the operational faith of God</a:t>
            </a:r>
          </a:p>
          <a:p>
            <a:pPr lvl="0" algn="just"/>
            <a:r>
              <a:rPr lang="en-US" sz="4400" dirty="0">
                <a:solidFill>
                  <a:srgbClr val="FFFF00"/>
                </a:solidFill>
                <a:latin typeface="Arial Rounded MT Bold" pitchFamily="34" charset="0"/>
              </a:rPr>
              <a:t>The faith of God rests upon his own omnipotence and His own glory.</a:t>
            </a:r>
          </a:p>
          <a:p>
            <a:pPr lvl="0" algn="just"/>
            <a:r>
              <a:rPr lang="en-US" sz="4400" dirty="0">
                <a:latin typeface="Arial Rounded MT Bold" pitchFamily="34" charset="0"/>
              </a:rPr>
              <a:t>Our faith rests upon the unlimited power of God and not upon our own selves.</a:t>
            </a:r>
          </a:p>
          <a:p>
            <a:pPr lvl="0" algn="just"/>
            <a:r>
              <a:rPr lang="en-US" sz="4400" dirty="0">
                <a:solidFill>
                  <a:srgbClr val="FFFF00"/>
                </a:solidFill>
                <a:latin typeface="Arial Rounded MT Bold" pitchFamily="34" charset="0"/>
              </a:rPr>
              <a:t>We need to ask God to shut our ears to the voices of doubt and unbelief that the devil is constantly casting in our minds. </a:t>
            </a:r>
          </a:p>
          <a:p>
            <a:endParaRPr lang="en-US" sz="44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ctr">
              <a:buNone/>
            </a:pPr>
            <a:r>
              <a:rPr lang="en-US" sz="4400" b="1" dirty="0">
                <a:solidFill>
                  <a:srgbClr val="0033CC"/>
                </a:solidFill>
                <a:latin typeface="Arial Rounded MT Bold" pitchFamily="34" charset="0"/>
              </a:rPr>
              <a:t>CONCLUSION</a:t>
            </a:r>
            <a:endParaRPr lang="en-US" sz="4400" dirty="0">
              <a:solidFill>
                <a:srgbClr val="0033CC"/>
              </a:solidFill>
              <a:latin typeface="Arial Rounded MT Bold" pitchFamily="34" charset="0"/>
            </a:endParaRPr>
          </a:p>
          <a:p>
            <a:pPr lvl="0" algn="just"/>
            <a:r>
              <a:rPr lang="en-US" sz="4400" dirty="0">
                <a:latin typeface="Arial Rounded MT Bold" pitchFamily="34" charset="0"/>
              </a:rPr>
              <a:t>It is obvious that this whole generation of believers is suffering from a great lack of faith, which explains why the message of the salvation is being so hindered</a:t>
            </a:r>
          </a:p>
          <a:p>
            <a:pPr lvl="0" algn="just"/>
            <a:r>
              <a:rPr lang="en-US" sz="4400" dirty="0">
                <a:solidFill>
                  <a:srgbClr val="0033CC"/>
                </a:solidFill>
                <a:latin typeface="Arial Rounded MT Bold" pitchFamily="34" charset="0"/>
              </a:rPr>
              <a:t>Our payer must be identical to that of the Apostles. </a:t>
            </a:r>
          </a:p>
          <a:p>
            <a:pPr lvl="0" algn="just"/>
            <a:r>
              <a:rPr lang="fr-FR" sz="4400" b="1" dirty="0">
                <a:latin typeface="Arial Rounded MT Bold" pitchFamily="34" charset="0"/>
              </a:rPr>
              <a:t>Lu 17:5</a:t>
            </a:r>
            <a:r>
              <a:rPr lang="fr-FR" sz="4400" dirty="0">
                <a:latin typeface="Arial Rounded MT Bold" pitchFamily="34" charset="0"/>
              </a:rPr>
              <a:t> Les apôtres dirent au Seigneur: Augmente-nous la foi.</a:t>
            </a:r>
            <a:endParaRPr lang="en-US" sz="4400" dirty="0">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dirty="0">
                <a:latin typeface="Arial Rounded MT Bold" pitchFamily="34" charset="0"/>
              </a:rPr>
              <a:t>Faith is a practice, the more you live by faith, the more you understand God, and the more you want to live by faith.</a:t>
            </a:r>
          </a:p>
          <a:p>
            <a:pPr lvl="0" algn="just"/>
            <a:r>
              <a:rPr lang="en-US" sz="4400" dirty="0">
                <a:solidFill>
                  <a:srgbClr val="0033CC"/>
                </a:solidFill>
                <a:latin typeface="Arial Rounded MT Bold" pitchFamily="34" charset="0"/>
              </a:rPr>
              <a:t>A person with a strong faith in God is most feared by the devil.</a:t>
            </a:r>
          </a:p>
          <a:p>
            <a:pPr lvl="0" algn="just"/>
            <a:r>
              <a:rPr lang="en-US" sz="4400" dirty="0">
                <a:latin typeface="Arial Rounded MT Bold" pitchFamily="34" charset="0"/>
              </a:rPr>
              <a:t>A person with a strong faith in God is not afraid even when the supplies of life get thin.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dirty="0">
                <a:latin typeface="Arial Rounded MT Bold" pitchFamily="34" charset="0"/>
              </a:rPr>
              <a:t>A person with a strong faith in God can brave all the storms of life with a positive attitude.</a:t>
            </a:r>
          </a:p>
          <a:p>
            <a:pPr lvl="0" algn="just"/>
            <a:r>
              <a:rPr lang="en-US" sz="4400" dirty="0">
                <a:solidFill>
                  <a:srgbClr val="0033CC"/>
                </a:solidFill>
                <a:latin typeface="Arial Rounded MT Bold" pitchFamily="34" charset="0"/>
              </a:rPr>
              <a:t>He is able to say like Paul:</a:t>
            </a:r>
          </a:p>
          <a:p>
            <a:pPr algn="just"/>
            <a:r>
              <a:rPr lang="fr-FR" sz="4400" dirty="0" err="1">
                <a:latin typeface="Arial Rounded MT Bold" pitchFamily="34" charset="0"/>
              </a:rPr>
              <a:t>Php</a:t>
            </a:r>
            <a:r>
              <a:rPr lang="fr-FR" sz="4400" dirty="0">
                <a:latin typeface="Arial Rounded MT Bold" pitchFamily="34" charset="0"/>
              </a:rPr>
              <a:t> 4:13 Je puis tout par celui qui me fortifie. </a:t>
            </a:r>
            <a:endParaRPr lang="en-US" sz="4400" dirty="0">
              <a:latin typeface="Arial Rounded MT Bold" pitchFamily="34" charset="0"/>
            </a:endParaRPr>
          </a:p>
          <a:p>
            <a:pPr algn="just"/>
            <a:r>
              <a:rPr lang="en-US" sz="4400" dirty="0">
                <a:solidFill>
                  <a:srgbClr val="0033CC"/>
                </a:solidFill>
                <a:latin typeface="Arial Rounded MT Bold" pitchFamily="34" charset="0"/>
              </a:rPr>
              <a:t> 13 I can do all things through Christ who strengthens me. </a:t>
            </a:r>
          </a:p>
          <a:p>
            <a:pPr algn="r"/>
            <a:r>
              <a:rPr lang="fr-FR" sz="4400" dirty="0">
                <a:latin typeface="Arial Rounded MT Bold" pitchFamily="34" charset="0"/>
              </a:rPr>
              <a:t>Amen!</a:t>
            </a:r>
            <a:endParaRPr lang="en-US" sz="4400" dirty="0">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ctr">
              <a:buNone/>
            </a:pPr>
            <a:r>
              <a:rPr lang="fr-FR" sz="2800" b="1" u="sng" dirty="0">
                <a:latin typeface="Arial Rounded MT Bold" pitchFamily="34" charset="0"/>
                <a:hlinkClick r:id="rId2" tooltip="Permanent Link to 124 FCD – La foi fait tomber sous nos yeux"/>
              </a:rPr>
              <a:t>124 FCD – La foi fait tomber sous nos yeux</a:t>
            </a:r>
            <a:endParaRPr lang="en-US" sz="2800" dirty="0">
              <a:latin typeface="Arial Rounded MT Bold" pitchFamily="34" charset="0"/>
            </a:endParaRPr>
          </a:p>
          <a:p>
            <a:pPr algn="ctr">
              <a:buNone/>
            </a:pPr>
            <a:r>
              <a:rPr lang="fr-FR" sz="2800" dirty="0">
                <a:solidFill>
                  <a:srgbClr val="0033CC"/>
                </a:solidFill>
                <a:latin typeface="Arial Rounded MT Bold" pitchFamily="34" charset="0"/>
              </a:rPr>
              <a:t>1.</a:t>
            </a:r>
            <a:endParaRPr lang="en-US" sz="2800" dirty="0">
              <a:solidFill>
                <a:srgbClr val="0033CC"/>
              </a:solidFill>
              <a:latin typeface="Arial Rounded MT Bold" pitchFamily="34" charset="0"/>
            </a:endParaRPr>
          </a:p>
          <a:p>
            <a:pPr algn="ctr">
              <a:buNone/>
            </a:pPr>
            <a:r>
              <a:rPr lang="fr-FR" sz="4000" b="1" dirty="0">
                <a:latin typeface="Arial Rounded MT Bold" pitchFamily="34" charset="0"/>
              </a:rPr>
              <a:t>La foi fait tomber sous nos yeux</a:t>
            </a:r>
            <a:endParaRPr lang="en-US" sz="4000" b="1" dirty="0">
              <a:latin typeface="Arial Rounded MT Bold" pitchFamily="34" charset="0"/>
            </a:endParaRPr>
          </a:p>
          <a:p>
            <a:pPr algn="ctr">
              <a:buNone/>
            </a:pPr>
            <a:r>
              <a:rPr lang="fr-FR" sz="4000" b="1" dirty="0">
                <a:latin typeface="Arial Rounded MT Bold" pitchFamily="34" charset="0"/>
              </a:rPr>
              <a:t>Les plus fortes murailles ;</a:t>
            </a:r>
            <a:endParaRPr lang="en-US" sz="4000" b="1" dirty="0">
              <a:latin typeface="Arial Rounded MT Bold" pitchFamily="34" charset="0"/>
            </a:endParaRPr>
          </a:p>
          <a:p>
            <a:pPr algn="ctr">
              <a:buNone/>
            </a:pPr>
            <a:r>
              <a:rPr lang="fr-FR" sz="4000" b="1" dirty="0">
                <a:latin typeface="Arial Rounded MT Bold" pitchFamily="34" charset="0"/>
              </a:rPr>
              <a:t>La foi nous rend victorieux</a:t>
            </a:r>
            <a:endParaRPr lang="en-US" sz="4000" b="1" dirty="0">
              <a:latin typeface="Arial Rounded MT Bold" pitchFamily="34" charset="0"/>
            </a:endParaRPr>
          </a:p>
          <a:p>
            <a:pPr algn="ctr">
              <a:buNone/>
            </a:pPr>
            <a:r>
              <a:rPr lang="fr-FR" sz="4000" b="1" dirty="0">
                <a:latin typeface="Arial Rounded MT Bold" pitchFamily="34" charset="0"/>
              </a:rPr>
              <a:t>Et gagne les batailles. (bis)</a:t>
            </a:r>
            <a:endParaRPr lang="en-US" sz="4000" b="1" dirty="0">
              <a:latin typeface="Arial Rounded MT Bold" pitchFamily="34" charset="0"/>
            </a:endParaRPr>
          </a:p>
          <a:p>
            <a:pPr algn="ctr">
              <a:buNone/>
            </a:pPr>
            <a:r>
              <a:rPr lang="fr-FR" sz="4000" b="1" dirty="0">
                <a:solidFill>
                  <a:srgbClr val="0033CC"/>
                </a:solidFill>
                <a:latin typeface="Arial Rounded MT Bold" pitchFamily="34" charset="0"/>
              </a:rPr>
              <a:t>2.</a:t>
            </a:r>
            <a:endParaRPr lang="en-US" sz="4000" b="1" dirty="0">
              <a:solidFill>
                <a:srgbClr val="0033CC"/>
              </a:solidFill>
              <a:latin typeface="Arial Rounded MT Bold" pitchFamily="34" charset="0"/>
            </a:endParaRPr>
          </a:p>
          <a:p>
            <a:pPr algn="ctr">
              <a:buNone/>
            </a:pPr>
            <a:r>
              <a:rPr lang="fr-FR" sz="4000" b="1" dirty="0">
                <a:solidFill>
                  <a:srgbClr val="0033CC"/>
                </a:solidFill>
                <a:latin typeface="Arial Rounded MT Bold" pitchFamily="34" charset="0"/>
              </a:rPr>
              <a:t>La foi nous ouvre les trésors</a:t>
            </a:r>
            <a:endParaRPr lang="en-US" sz="4000" b="1" dirty="0">
              <a:solidFill>
                <a:srgbClr val="0033CC"/>
              </a:solidFill>
              <a:latin typeface="Arial Rounded MT Bold" pitchFamily="34" charset="0"/>
            </a:endParaRPr>
          </a:p>
          <a:p>
            <a:pPr algn="ctr">
              <a:buNone/>
            </a:pPr>
            <a:r>
              <a:rPr lang="fr-FR" sz="4000" b="1" dirty="0">
                <a:solidFill>
                  <a:srgbClr val="0033CC"/>
                </a:solidFill>
                <a:latin typeface="Arial Rounded MT Bold" pitchFamily="34" charset="0"/>
              </a:rPr>
              <a:t>De la toute-puissance ;</a:t>
            </a:r>
            <a:endParaRPr lang="en-US" sz="4000" b="1" dirty="0">
              <a:solidFill>
                <a:srgbClr val="0033CC"/>
              </a:solidFill>
              <a:latin typeface="Arial Rounded MT Bold" pitchFamily="34" charset="0"/>
            </a:endParaRPr>
          </a:p>
          <a:p>
            <a:pPr algn="ctr">
              <a:buNone/>
            </a:pPr>
            <a:r>
              <a:rPr lang="fr-FR" sz="4000" b="1" dirty="0">
                <a:solidFill>
                  <a:srgbClr val="0033CC"/>
                </a:solidFill>
                <a:latin typeface="Arial Rounded MT Bold" pitchFamily="34" charset="0"/>
              </a:rPr>
              <a:t>Les plus faibles deviennent forts</a:t>
            </a:r>
            <a:endParaRPr lang="en-US" sz="4000" b="1" dirty="0">
              <a:solidFill>
                <a:srgbClr val="0033CC"/>
              </a:solidFill>
              <a:latin typeface="Arial Rounded MT Bold" pitchFamily="34" charset="0"/>
            </a:endParaRPr>
          </a:p>
          <a:p>
            <a:pPr algn="ctr">
              <a:buNone/>
            </a:pPr>
            <a:r>
              <a:rPr lang="fr-FR" sz="4000" b="1" dirty="0">
                <a:solidFill>
                  <a:srgbClr val="0033CC"/>
                </a:solidFill>
                <a:latin typeface="Arial Rounded MT Bold" pitchFamily="34" charset="0"/>
              </a:rPr>
              <a:t>Sous sa sainte influence. (bis)</a:t>
            </a:r>
            <a:endParaRPr lang="en-US" sz="4000" b="1" dirty="0">
              <a:solidFill>
                <a:srgbClr val="0033CC"/>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2800" b="1" dirty="0">
                <a:latin typeface="Arial Rounded MT Bold" pitchFamily="34" charset="0"/>
              </a:rPr>
              <a:t>3.</a:t>
            </a:r>
            <a:endParaRPr lang="en-US" sz="2800" b="1" dirty="0">
              <a:latin typeface="Arial Rounded MT Bold" pitchFamily="34" charset="0"/>
            </a:endParaRPr>
          </a:p>
          <a:p>
            <a:pPr algn="ctr">
              <a:spcBef>
                <a:spcPts val="0"/>
              </a:spcBef>
              <a:buNone/>
            </a:pPr>
            <a:r>
              <a:rPr lang="fr-FR" sz="4000" b="1" dirty="0">
                <a:latin typeface="Arial Rounded MT Bold" pitchFamily="34" charset="0"/>
              </a:rPr>
              <a:t>Protégés par ce bouclier,</a:t>
            </a:r>
            <a:endParaRPr lang="en-US" sz="4000" b="1" dirty="0">
              <a:latin typeface="Arial Rounded MT Bold" pitchFamily="34" charset="0"/>
            </a:endParaRPr>
          </a:p>
          <a:p>
            <a:pPr algn="ctr">
              <a:spcBef>
                <a:spcPts val="0"/>
              </a:spcBef>
              <a:buNone/>
            </a:pPr>
            <a:r>
              <a:rPr lang="fr-FR" sz="4000" b="1" dirty="0">
                <a:latin typeface="Arial Rounded MT Bold" pitchFamily="34" charset="0"/>
              </a:rPr>
              <a:t>Nous n’avons nulle crainte.</a:t>
            </a:r>
            <a:endParaRPr lang="en-US" sz="4000" b="1" dirty="0">
              <a:latin typeface="Arial Rounded MT Bold" pitchFamily="34" charset="0"/>
            </a:endParaRPr>
          </a:p>
          <a:p>
            <a:pPr algn="ctr">
              <a:spcBef>
                <a:spcPts val="0"/>
              </a:spcBef>
              <a:buNone/>
            </a:pPr>
            <a:r>
              <a:rPr lang="fr-FR" sz="4000" b="1" dirty="0">
                <a:latin typeface="Arial Rounded MT Bold" pitchFamily="34" charset="0"/>
              </a:rPr>
              <a:t>Qui soit en Dieu se confier</a:t>
            </a:r>
            <a:endParaRPr lang="en-US" sz="4000" b="1" dirty="0">
              <a:latin typeface="Arial Rounded MT Bold" pitchFamily="34" charset="0"/>
            </a:endParaRPr>
          </a:p>
          <a:p>
            <a:pPr algn="ctr">
              <a:spcBef>
                <a:spcPts val="0"/>
              </a:spcBef>
              <a:buNone/>
            </a:pPr>
            <a:r>
              <a:rPr lang="fr-FR" sz="4000" b="1" dirty="0">
                <a:latin typeface="Arial Rounded MT Bold" pitchFamily="34" charset="0"/>
              </a:rPr>
              <a:t>Du mal brave l’atteinte. (bis)</a:t>
            </a:r>
            <a:endParaRPr lang="en-US" sz="4000" b="1" dirty="0">
              <a:latin typeface="Arial Rounded MT Bold" pitchFamily="34" charset="0"/>
            </a:endParaRPr>
          </a:p>
          <a:p>
            <a:pPr algn="ctr">
              <a:spcBef>
                <a:spcPts val="0"/>
              </a:spcBef>
              <a:buNone/>
            </a:pPr>
            <a:r>
              <a:rPr lang="fr-FR" sz="2400" b="1" dirty="0">
                <a:solidFill>
                  <a:srgbClr val="0033CC"/>
                </a:solidFill>
                <a:latin typeface="Arial Rounded MT Bold" pitchFamily="34" charset="0"/>
              </a:rPr>
              <a:t>4.</a:t>
            </a:r>
            <a:endParaRPr lang="en-US" sz="2400" b="1" dirty="0">
              <a:solidFill>
                <a:srgbClr val="0033CC"/>
              </a:solidFill>
              <a:latin typeface="Arial Rounded MT Bold" pitchFamily="34" charset="0"/>
            </a:endParaRPr>
          </a:p>
          <a:p>
            <a:pPr algn="ctr">
              <a:spcBef>
                <a:spcPts val="0"/>
              </a:spcBef>
              <a:buNone/>
            </a:pPr>
            <a:r>
              <a:rPr lang="fr-FR" sz="4000" b="1" dirty="0">
                <a:solidFill>
                  <a:srgbClr val="0033CC"/>
                </a:solidFill>
                <a:latin typeface="Arial Rounded MT Bold" pitchFamily="34" charset="0"/>
              </a:rPr>
              <a:t>Que n’ont pas souffert les héros</a:t>
            </a:r>
            <a:endParaRPr lang="en-US" sz="4000" b="1" dirty="0">
              <a:solidFill>
                <a:srgbClr val="0033CC"/>
              </a:solidFill>
              <a:latin typeface="Arial Rounded MT Bold" pitchFamily="34" charset="0"/>
            </a:endParaRPr>
          </a:p>
          <a:p>
            <a:pPr algn="ctr">
              <a:spcBef>
                <a:spcPts val="0"/>
              </a:spcBef>
              <a:buNone/>
            </a:pPr>
            <a:r>
              <a:rPr lang="fr-FR" sz="4000" b="1" dirty="0">
                <a:solidFill>
                  <a:srgbClr val="0033CC"/>
                </a:solidFill>
                <a:latin typeface="Arial Rounded MT Bold" pitchFamily="34" charset="0"/>
              </a:rPr>
              <a:t>Dot nous suivons la trace !</a:t>
            </a:r>
            <a:endParaRPr lang="en-US" sz="4000" b="1" dirty="0">
              <a:solidFill>
                <a:srgbClr val="0033CC"/>
              </a:solidFill>
              <a:latin typeface="Arial Rounded MT Bold" pitchFamily="34" charset="0"/>
            </a:endParaRPr>
          </a:p>
          <a:p>
            <a:pPr algn="ctr">
              <a:spcBef>
                <a:spcPts val="0"/>
              </a:spcBef>
              <a:buNone/>
            </a:pPr>
            <a:r>
              <a:rPr lang="fr-FR" sz="4000" b="1" dirty="0">
                <a:solidFill>
                  <a:srgbClr val="0033CC"/>
                </a:solidFill>
                <a:latin typeface="Arial Rounded MT Bold" pitchFamily="34" charset="0"/>
              </a:rPr>
              <a:t>Que de dangers, que de travaux,</a:t>
            </a:r>
            <a:endParaRPr lang="en-US" sz="4000" b="1" dirty="0">
              <a:solidFill>
                <a:srgbClr val="0033CC"/>
              </a:solidFill>
              <a:latin typeface="Arial Rounded MT Bold" pitchFamily="34" charset="0"/>
            </a:endParaRPr>
          </a:p>
          <a:p>
            <a:pPr algn="ctr">
              <a:spcBef>
                <a:spcPts val="0"/>
              </a:spcBef>
              <a:buNone/>
            </a:pPr>
            <a:r>
              <a:rPr lang="fr-FR" sz="4000" b="1" dirty="0">
                <a:solidFill>
                  <a:srgbClr val="0033CC"/>
                </a:solidFill>
                <a:latin typeface="Arial Rounded MT Bold" pitchFamily="34" charset="0"/>
              </a:rPr>
              <a:t>Mais quelle sainte audace ! (bis)</a:t>
            </a:r>
            <a:endParaRPr lang="en-US" sz="4000" b="1" dirty="0">
              <a:solidFill>
                <a:srgbClr val="0033CC"/>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b="1" dirty="0">
                <a:solidFill>
                  <a:srgbClr val="0033CC"/>
                </a:solidFill>
                <a:latin typeface="Arial Rounded MT Bold" pitchFamily="34" charset="0"/>
              </a:rPr>
              <a:t>5.</a:t>
            </a:r>
            <a:endParaRPr lang="en-US" sz="4400" b="1" dirty="0">
              <a:solidFill>
                <a:srgbClr val="0033CC"/>
              </a:solidFill>
              <a:latin typeface="Arial Rounded MT Bold" pitchFamily="34" charset="0"/>
            </a:endParaRPr>
          </a:p>
          <a:p>
            <a:pPr algn="ctr">
              <a:buNone/>
            </a:pPr>
            <a:r>
              <a:rPr lang="fr-FR" sz="4400" b="1" dirty="0">
                <a:latin typeface="Arial Rounded MT Bold" pitchFamily="34" charset="0"/>
              </a:rPr>
              <a:t>Quand la foi vit au fond de cœur</a:t>
            </a:r>
            <a:endParaRPr lang="en-US" sz="4400" b="1" dirty="0">
              <a:latin typeface="Arial Rounded MT Bold" pitchFamily="34" charset="0"/>
            </a:endParaRPr>
          </a:p>
          <a:p>
            <a:pPr algn="ctr">
              <a:buNone/>
            </a:pPr>
            <a:r>
              <a:rPr lang="fr-FR" sz="4400" b="1" dirty="0">
                <a:latin typeface="Arial Rounded MT Bold" pitchFamily="34" charset="0"/>
              </a:rPr>
              <a:t>Et nourrit l’espérance,</a:t>
            </a:r>
            <a:endParaRPr lang="en-US" sz="4400" b="1" dirty="0">
              <a:latin typeface="Arial Rounded MT Bold" pitchFamily="34" charset="0"/>
            </a:endParaRPr>
          </a:p>
          <a:p>
            <a:pPr algn="ctr">
              <a:buNone/>
            </a:pPr>
            <a:r>
              <a:rPr lang="fr-FR" sz="4400" b="1" dirty="0">
                <a:latin typeface="Arial Rounded MT Bold" pitchFamily="34" charset="0"/>
              </a:rPr>
              <a:t>On est, par l’amour de Sauveur,</a:t>
            </a:r>
            <a:endParaRPr lang="en-US" sz="4400" b="1" dirty="0">
              <a:latin typeface="Arial Rounded MT Bold" pitchFamily="34" charset="0"/>
            </a:endParaRPr>
          </a:p>
          <a:p>
            <a:pPr algn="ctr">
              <a:buNone/>
            </a:pPr>
            <a:r>
              <a:rPr lang="fr-FR" sz="4400" b="1" dirty="0">
                <a:latin typeface="Arial Rounded MT Bold" pitchFamily="34" charset="0"/>
              </a:rPr>
              <a:t>Joyeux dans la souffrance. (bis)</a:t>
            </a:r>
            <a:endParaRPr lang="en-US" sz="4400" b="1" dirty="0">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114883</TotalTime>
  <Words>4613</Words>
  <Application>Microsoft Macintosh PowerPoint</Application>
  <PresentationFormat>On-screen Show (4:3)</PresentationFormat>
  <Paragraphs>531</Paragraphs>
  <Slides>93</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93</vt:i4>
      </vt:variant>
    </vt:vector>
  </HeadingPairs>
  <TitlesOfParts>
    <vt:vector size="103" baseType="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OFFRANDE</vt:lpstr>
      <vt:lpstr>MOMENT D’ADORATION AVEC MAESTRO RENAUD TERZIER    </vt:lpstr>
      <vt:lpstr>PowerPoint Presentation</vt:lpstr>
      <vt:lpstr>PowerPoint Presentation</vt:lpstr>
      <vt:lpstr>PowerPoint Presentation</vt:lpstr>
      <vt:lpstr>PRIÈRE  POUR  L’OFFRANDE  ET LE SERMON</vt:lpstr>
      <vt:lpstr>CHRIST THE ROCK CONGREGATION SUNDAY DECEMBER 15TH  2024 SERMON PAR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663</cp:revision>
  <dcterms:created xsi:type="dcterms:W3CDTF">2012-11-25T13:28:17Z</dcterms:created>
  <dcterms:modified xsi:type="dcterms:W3CDTF">2024-12-15T02:08:02Z</dcterms:modified>
</cp:coreProperties>
</file>